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4"/>
  </p:notesMasterIdLst>
  <p:sldIdLst>
    <p:sldId id="347" r:id="rId2"/>
    <p:sldId id="372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  <a:srgbClr val="984807"/>
    <a:srgbClr val="CC6600"/>
    <a:srgbClr val="E46C0A"/>
    <a:srgbClr val="FF6600"/>
    <a:srgbClr val="663300"/>
    <a:srgbClr val="FF6699"/>
    <a:srgbClr val="FFCCCC"/>
    <a:srgbClr val="FFCC00"/>
    <a:srgbClr val="33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673" autoAdjust="0"/>
    <p:restoredTop sz="94660"/>
  </p:normalViewPr>
  <p:slideViewPr>
    <p:cSldViewPr>
      <p:cViewPr varScale="1">
        <p:scale>
          <a:sx n="67" d="100"/>
          <a:sy n="67" d="100"/>
        </p:scale>
        <p:origin x="60" y="288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75265B-D36E-4988-8C43-86DBDD779FDA}" type="datetimeFigureOut">
              <a:rPr kumimoji="1" lang="ja-JP" altLang="en-US" smtClean="0"/>
              <a:t>2025/2/14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900363" y="857250"/>
            <a:ext cx="334327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EB928E-86CE-42E5-A2FF-948933A1F7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69176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C4F1F69-D34E-48C6-C7B3-17F7D976055A}"/>
              </a:ext>
            </a:extLst>
          </p:cNvPr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1437EEDD-38D6-84A5-C4BA-FF3D29BCD51D}"/>
              </a:ext>
            </a:extLst>
          </p:cNvPr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0FFD0487-376E-FFEB-951A-6BC201F399EF}"/>
              </a:ext>
            </a:extLst>
          </p:cNvPr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DB3563CD-EE52-C770-C07E-8AAF831BB019}"/>
              </a:ext>
            </a:extLst>
          </p:cNvPr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4485CF34-3289-CA45-1B43-8A53EFD6DDBC}"/>
              </a:ext>
            </a:extLst>
          </p:cNvPr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F9FA2AAC-7BFE-85B0-6492-089DA54CD627}"/>
              </a:ext>
            </a:extLst>
          </p:cNvPr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D7B6A87-9A18-5421-14C8-D11FAA0B16A4}"/>
              </a:ext>
            </a:extLst>
          </p:cNvPr>
          <p:cNvSpPr txBox="1"/>
          <p:nvPr userDrawn="1"/>
        </p:nvSpPr>
        <p:spPr>
          <a:xfrm>
            <a:off x="7843478" y="6627168"/>
            <a:ext cx="204575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©2025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https://pawaposuke.com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495BB75-D0AB-3EBF-1E3B-DED82726871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6" name="テキスト ボックス 655">
            <a:extLst>
              <a:ext uri="{FF2B5EF4-FFF2-40B4-BE49-F238E27FC236}">
                <a16:creationId xmlns:a16="http://schemas.microsoft.com/office/drawing/2014/main" id="{E195754B-06C2-A98F-D5C8-9ED6463CDA1B}"/>
              </a:ext>
            </a:extLst>
          </p:cNvPr>
          <p:cNvSpPr txBox="1"/>
          <p:nvPr/>
        </p:nvSpPr>
        <p:spPr>
          <a:xfrm>
            <a:off x="3706524" y="211844"/>
            <a:ext cx="24929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キリンと雨のイラスト</a:t>
            </a:r>
          </a:p>
        </p:txBody>
      </p:sp>
      <p:grpSp>
        <p:nvGrpSpPr>
          <p:cNvPr id="993" name="グループ化 992">
            <a:extLst>
              <a:ext uri="{FF2B5EF4-FFF2-40B4-BE49-F238E27FC236}">
                <a16:creationId xmlns:a16="http://schemas.microsoft.com/office/drawing/2014/main" id="{ACDFD22A-85BC-D7D0-A116-AD7BC58E9ADA}"/>
              </a:ext>
            </a:extLst>
          </p:cNvPr>
          <p:cNvGrpSpPr/>
          <p:nvPr/>
        </p:nvGrpSpPr>
        <p:grpSpPr>
          <a:xfrm>
            <a:off x="429397" y="3493915"/>
            <a:ext cx="2925427" cy="2965258"/>
            <a:chOff x="429397" y="3493915"/>
            <a:chExt cx="2925427" cy="2965258"/>
          </a:xfrm>
        </p:grpSpPr>
        <p:grpSp>
          <p:nvGrpSpPr>
            <p:cNvPr id="829" name="グループ化 828">
              <a:extLst>
                <a:ext uri="{FF2B5EF4-FFF2-40B4-BE49-F238E27FC236}">
                  <a16:creationId xmlns:a16="http://schemas.microsoft.com/office/drawing/2014/main" id="{7859AF01-F3AF-A015-3061-4F682AF89C4B}"/>
                </a:ext>
              </a:extLst>
            </p:cNvPr>
            <p:cNvGrpSpPr/>
            <p:nvPr/>
          </p:nvGrpSpPr>
          <p:grpSpPr>
            <a:xfrm>
              <a:off x="656898" y="3757246"/>
              <a:ext cx="2697926" cy="2649501"/>
              <a:chOff x="6774687" y="563220"/>
              <a:chExt cx="2697926" cy="2675996"/>
            </a:xfrm>
          </p:grpSpPr>
          <p:cxnSp>
            <p:nvCxnSpPr>
              <p:cNvPr id="830" name="直線コネクタ 829">
                <a:extLst>
                  <a:ext uri="{FF2B5EF4-FFF2-40B4-BE49-F238E27FC236}">
                    <a16:creationId xmlns:a16="http://schemas.microsoft.com/office/drawing/2014/main" id="{F705E7F2-D634-7C05-27E7-3283F6F5A1B8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1" name="直線コネクタ 830">
                <a:extLst>
                  <a:ext uri="{FF2B5EF4-FFF2-40B4-BE49-F238E27FC236}">
                    <a16:creationId xmlns:a16="http://schemas.microsoft.com/office/drawing/2014/main" id="{EF5F0066-89EC-5C8D-05AF-0C1CA5530B25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2" name="直線コネクタ 831">
                <a:extLst>
                  <a:ext uri="{FF2B5EF4-FFF2-40B4-BE49-F238E27FC236}">
                    <a16:creationId xmlns:a16="http://schemas.microsoft.com/office/drawing/2014/main" id="{29C17F87-1CD3-5F71-B0FD-40E2EB271B71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3" name="直線コネクタ 832">
                <a:extLst>
                  <a:ext uri="{FF2B5EF4-FFF2-40B4-BE49-F238E27FC236}">
                    <a16:creationId xmlns:a16="http://schemas.microsoft.com/office/drawing/2014/main" id="{66DEEB9B-EDF5-20F5-2883-6DDE8053F609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4" name="直線コネクタ 833">
                <a:extLst>
                  <a:ext uri="{FF2B5EF4-FFF2-40B4-BE49-F238E27FC236}">
                    <a16:creationId xmlns:a16="http://schemas.microsoft.com/office/drawing/2014/main" id="{E60D8D7B-90FB-2828-6B45-AA4F6BA26A4E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5" name="直線コネクタ 834">
                <a:extLst>
                  <a:ext uri="{FF2B5EF4-FFF2-40B4-BE49-F238E27FC236}">
                    <a16:creationId xmlns:a16="http://schemas.microsoft.com/office/drawing/2014/main" id="{64DEB002-B181-1315-4C36-C95681E2B959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6" name="直線コネクタ 835">
                <a:extLst>
                  <a:ext uri="{FF2B5EF4-FFF2-40B4-BE49-F238E27FC236}">
                    <a16:creationId xmlns:a16="http://schemas.microsoft.com/office/drawing/2014/main" id="{15CA9FF0-4C72-C881-4CD0-47D735A37673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7" name="直線コネクタ 836">
                <a:extLst>
                  <a:ext uri="{FF2B5EF4-FFF2-40B4-BE49-F238E27FC236}">
                    <a16:creationId xmlns:a16="http://schemas.microsoft.com/office/drawing/2014/main" id="{5825F088-FD68-0BB4-5170-86A277229D78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8" name="直線コネクタ 837">
                <a:extLst>
                  <a:ext uri="{FF2B5EF4-FFF2-40B4-BE49-F238E27FC236}">
                    <a16:creationId xmlns:a16="http://schemas.microsoft.com/office/drawing/2014/main" id="{595FF26A-6C4D-CD16-9FFA-A42DCFE59200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9" name="直線コネクタ 838">
                <a:extLst>
                  <a:ext uri="{FF2B5EF4-FFF2-40B4-BE49-F238E27FC236}">
                    <a16:creationId xmlns:a16="http://schemas.microsoft.com/office/drawing/2014/main" id="{30CFFF0A-991B-BB7A-F5AA-C671F54D5E37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40" name="直線コネクタ 839">
                <a:extLst>
                  <a:ext uri="{FF2B5EF4-FFF2-40B4-BE49-F238E27FC236}">
                    <a16:creationId xmlns:a16="http://schemas.microsoft.com/office/drawing/2014/main" id="{53D8032F-AAC4-8960-F2CB-AEBCD135410A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41" name="直線コネクタ 840">
                <a:extLst>
                  <a:ext uri="{FF2B5EF4-FFF2-40B4-BE49-F238E27FC236}">
                    <a16:creationId xmlns:a16="http://schemas.microsoft.com/office/drawing/2014/main" id="{96B16B46-F2A0-DFFD-8CF0-833A206B7DB0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42" name="直線コネクタ 841">
                <a:extLst>
                  <a:ext uri="{FF2B5EF4-FFF2-40B4-BE49-F238E27FC236}">
                    <a16:creationId xmlns:a16="http://schemas.microsoft.com/office/drawing/2014/main" id="{F62293F6-37A1-A857-F6CB-CC1EDAC8031B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43" name="フリーフォーム: 図形 842">
                <a:extLst>
                  <a:ext uri="{FF2B5EF4-FFF2-40B4-BE49-F238E27FC236}">
                    <a16:creationId xmlns:a16="http://schemas.microsoft.com/office/drawing/2014/main" id="{1003D8BC-AB49-0350-B5C7-4C884500739D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4" name="フリーフォーム: 図形 843">
                <a:extLst>
                  <a:ext uri="{FF2B5EF4-FFF2-40B4-BE49-F238E27FC236}">
                    <a16:creationId xmlns:a16="http://schemas.microsoft.com/office/drawing/2014/main" id="{A52C781A-9540-0460-B33D-02538F736FE4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5" name="フリーフォーム: 図形 844">
                <a:extLst>
                  <a:ext uri="{FF2B5EF4-FFF2-40B4-BE49-F238E27FC236}">
                    <a16:creationId xmlns:a16="http://schemas.microsoft.com/office/drawing/2014/main" id="{0AECF83A-4ACD-0B53-A104-44BD773399F4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6" name="フリーフォーム: 図形 845">
                <a:extLst>
                  <a:ext uri="{FF2B5EF4-FFF2-40B4-BE49-F238E27FC236}">
                    <a16:creationId xmlns:a16="http://schemas.microsoft.com/office/drawing/2014/main" id="{BECBE66C-1435-4CA3-F6ED-270EFC7EB7F0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7" name="フリーフォーム: 図形 846">
                <a:extLst>
                  <a:ext uri="{FF2B5EF4-FFF2-40B4-BE49-F238E27FC236}">
                    <a16:creationId xmlns:a16="http://schemas.microsoft.com/office/drawing/2014/main" id="{D5BFBB9A-01BC-74EA-0723-D0BD02E42235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848" name="直線コネクタ 847">
                <a:extLst>
                  <a:ext uri="{FF2B5EF4-FFF2-40B4-BE49-F238E27FC236}">
                    <a16:creationId xmlns:a16="http://schemas.microsoft.com/office/drawing/2014/main" id="{9DC60CC8-C3FB-1A04-FA34-EAD8FD1DC77A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49" name="直線コネクタ 848">
                <a:extLst>
                  <a:ext uri="{FF2B5EF4-FFF2-40B4-BE49-F238E27FC236}">
                    <a16:creationId xmlns:a16="http://schemas.microsoft.com/office/drawing/2014/main" id="{5D4FC72E-B865-11C9-A9F7-60F0FFF76C83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0" name="直線コネクタ 849">
                <a:extLst>
                  <a:ext uri="{FF2B5EF4-FFF2-40B4-BE49-F238E27FC236}">
                    <a16:creationId xmlns:a16="http://schemas.microsoft.com/office/drawing/2014/main" id="{E4714A3A-AA01-BD14-697E-51658109BF33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1" name="直線コネクタ 850">
                <a:extLst>
                  <a:ext uri="{FF2B5EF4-FFF2-40B4-BE49-F238E27FC236}">
                    <a16:creationId xmlns:a16="http://schemas.microsoft.com/office/drawing/2014/main" id="{C15120EA-5581-7D76-CF23-FD191DC49F6E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2" name="直線コネクタ 851">
                <a:extLst>
                  <a:ext uri="{FF2B5EF4-FFF2-40B4-BE49-F238E27FC236}">
                    <a16:creationId xmlns:a16="http://schemas.microsoft.com/office/drawing/2014/main" id="{C1AD799D-456E-FDB5-8BDA-4E9665ED6EE2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3" name="直線コネクタ 852">
                <a:extLst>
                  <a:ext uri="{FF2B5EF4-FFF2-40B4-BE49-F238E27FC236}">
                    <a16:creationId xmlns:a16="http://schemas.microsoft.com/office/drawing/2014/main" id="{8A681A0A-3682-85B8-BB13-DA38D0BDD505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4" name="直線コネクタ 853">
                <a:extLst>
                  <a:ext uri="{FF2B5EF4-FFF2-40B4-BE49-F238E27FC236}">
                    <a16:creationId xmlns:a16="http://schemas.microsoft.com/office/drawing/2014/main" id="{7782CE96-5B9E-F25F-C0F9-2D2226D50E0B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65" name="楕円 1">
              <a:extLst>
                <a:ext uri="{FF2B5EF4-FFF2-40B4-BE49-F238E27FC236}">
                  <a16:creationId xmlns:a16="http://schemas.microsoft.com/office/drawing/2014/main" id="{18897947-8F5B-970A-04FA-284BCC75C57D}"/>
                </a:ext>
              </a:extLst>
            </p:cNvPr>
            <p:cNvSpPr/>
            <p:nvPr/>
          </p:nvSpPr>
          <p:spPr>
            <a:xfrm rot="7200000" flipH="1">
              <a:off x="2153439" y="5428296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66" name="グループ化 665">
              <a:extLst>
                <a:ext uri="{FF2B5EF4-FFF2-40B4-BE49-F238E27FC236}">
                  <a16:creationId xmlns:a16="http://schemas.microsoft.com/office/drawing/2014/main" id="{8C02E513-2EB6-1167-6A63-AB048CDA0424}"/>
                </a:ext>
              </a:extLst>
            </p:cNvPr>
            <p:cNvGrpSpPr/>
            <p:nvPr/>
          </p:nvGrpSpPr>
          <p:grpSpPr>
            <a:xfrm>
              <a:off x="1529434" y="5281326"/>
              <a:ext cx="862658" cy="1177847"/>
              <a:chOff x="1624684" y="5157501"/>
              <a:chExt cx="862658" cy="1177847"/>
            </a:xfrm>
          </p:grpSpPr>
          <p:grpSp>
            <p:nvGrpSpPr>
              <p:cNvPr id="667" name="グループ化 666">
                <a:extLst>
                  <a:ext uri="{FF2B5EF4-FFF2-40B4-BE49-F238E27FC236}">
                    <a16:creationId xmlns:a16="http://schemas.microsoft.com/office/drawing/2014/main" id="{89882A3B-9A2D-BA04-47F9-CF3AAF24740A}"/>
                  </a:ext>
                </a:extLst>
              </p:cNvPr>
              <p:cNvGrpSpPr/>
              <p:nvPr/>
            </p:nvGrpSpPr>
            <p:grpSpPr>
              <a:xfrm rot="20619677">
                <a:off x="2160644" y="5835722"/>
                <a:ext cx="326698" cy="422394"/>
                <a:chOff x="4807607" y="2871258"/>
                <a:chExt cx="442422" cy="572016"/>
              </a:xfrm>
            </p:grpSpPr>
            <p:sp>
              <p:nvSpPr>
                <p:cNvPr id="674" name="フリーフォーム: 図形 673">
                  <a:extLst>
                    <a:ext uri="{FF2B5EF4-FFF2-40B4-BE49-F238E27FC236}">
                      <a16:creationId xmlns:a16="http://schemas.microsoft.com/office/drawing/2014/main" id="{055E2851-0282-B244-2778-30B70B7E2262}"/>
                    </a:ext>
                  </a:extLst>
                </p:cNvPr>
                <p:cNvSpPr/>
                <p:nvPr/>
              </p:nvSpPr>
              <p:spPr>
                <a:xfrm>
                  <a:off x="4807607" y="2871258"/>
                  <a:ext cx="372638" cy="395126"/>
                </a:xfrm>
                <a:custGeom>
                  <a:avLst/>
                  <a:gdLst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13138 w 372638"/>
                    <a:gd name="connsiteY6" fmla="*/ 29287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24028 w 372638"/>
                    <a:gd name="connsiteY6" fmla="*/ 0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24028 w 372638"/>
                    <a:gd name="connsiteY5" fmla="*/ 0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5" fmla="*/ 101492 w 372638"/>
                    <a:gd name="connsiteY5" fmla="*/ 129027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72638" h="395126">
                      <a:moveTo>
                        <a:pt x="24028" y="0"/>
                      </a:moveTo>
                      <a:cubicBezTo>
                        <a:pt x="193312" y="62945"/>
                        <a:pt x="322678" y="202495"/>
                        <a:pt x="372638" y="376056"/>
                      </a:cubicBezTo>
                      <a:lnTo>
                        <a:pt x="306387" y="395126"/>
                      </a:lnTo>
                      <a:cubicBezTo>
                        <a:pt x="262478" y="242587"/>
                        <a:pt x="148781" y="119939"/>
                        <a:pt x="0" y="64618"/>
                      </a:cubicBezTo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75" name="台形 674">
                  <a:extLst>
                    <a:ext uri="{FF2B5EF4-FFF2-40B4-BE49-F238E27FC236}">
                      <a16:creationId xmlns:a16="http://schemas.microsoft.com/office/drawing/2014/main" id="{76006B1D-DD49-5AB2-E018-EFC714226669}"/>
                    </a:ext>
                  </a:extLst>
                </p:cNvPr>
                <p:cNvSpPr/>
                <p:nvPr/>
              </p:nvSpPr>
              <p:spPr>
                <a:xfrm rot="20700000">
                  <a:off x="5092523" y="3242713"/>
                  <a:ext cx="157506" cy="200561"/>
                </a:xfrm>
                <a:prstGeom prst="trapezoid">
                  <a:avLst/>
                </a:prstGeom>
                <a:solidFill>
                  <a:schemeClr val="accent6">
                    <a:lumMod val="50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68" name="楕円 1">
                <a:extLst>
                  <a:ext uri="{FF2B5EF4-FFF2-40B4-BE49-F238E27FC236}">
                    <a16:creationId xmlns:a16="http://schemas.microsoft.com/office/drawing/2014/main" id="{B899DCB4-5A14-4E9C-FCB9-1434818E2663}"/>
                  </a:ext>
                </a:extLst>
              </p:cNvPr>
              <p:cNvSpPr/>
              <p:nvPr/>
            </p:nvSpPr>
            <p:spPr>
              <a:xfrm rot="10800000">
                <a:off x="2037477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69" name="楕円 1">
                <a:extLst>
                  <a:ext uri="{FF2B5EF4-FFF2-40B4-BE49-F238E27FC236}">
                    <a16:creationId xmlns:a16="http://schemas.microsoft.com/office/drawing/2014/main" id="{A03A8ED1-4802-3EC3-BBB4-C72FAC2FA488}"/>
                  </a:ext>
                </a:extLst>
              </p:cNvPr>
              <p:cNvSpPr/>
              <p:nvPr/>
            </p:nvSpPr>
            <p:spPr>
              <a:xfrm rot="10800000">
                <a:off x="1772798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0" name="楕円 1">
                <a:extLst>
                  <a:ext uri="{FF2B5EF4-FFF2-40B4-BE49-F238E27FC236}">
                    <a16:creationId xmlns:a16="http://schemas.microsoft.com/office/drawing/2014/main" id="{4D0D667C-3248-711C-A6EC-FBF5714ADD07}"/>
                  </a:ext>
                </a:extLst>
              </p:cNvPr>
              <p:cNvSpPr/>
              <p:nvPr/>
            </p:nvSpPr>
            <p:spPr>
              <a:xfrm>
                <a:off x="1624684" y="51575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1" name="四角形: 角を丸くする 670">
                <a:extLst>
                  <a:ext uri="{FF2B5EF4-FFF2-40B4-BE49-F238E27FC236}">
                    <a16:creationId xmlns:a16="http://schemas.microsoft.com/office/drawing/2014/main" id="{F3C152A5-4458-C2F9-B26E-44EF299BD0DD}"/>
                  </a:ext>
                </a:extLst>
              </p:cNvPr>
              <p:cNvSpPr/>
              <p:nvPr/>
            </p:nvSpPr>
            <p:spPr>
              <a:xfrm rot="2700000">
                <a:off x="2249005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2" name="四角形: 角を丸くする 671">
                <a:extLst>
                  <a:ext uri="{FF2B5EF4-FFF2-40B4-BE49-F238E27FC236}">
                    <a16:creationId xmlns:a16="http://schemas.microsoft.com/office/drawing/2014/main" id="{6B9A1930-AF8E-6C0A-83AD-13C23AE43EB0}"/>
                  </a:ext>
                </a:extLst>
              </p:cNvPr>
              <p:cNvSpPr/>
              <p:nvPr/>
            </p:nvSpPr>
            <p:spPr>
              <a:xfrm rot="2700000">
                <a:off x="1686322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3" name="フリーフォーム: 図形 672">
                <a:extLst>
                  <a:ext uri="{FF2B5EF4-FFF2-40B4-BE49-F238E27FC236}">
                    <a16:creationId xmlns:a16="http://schemas.microsoft.com/office/drawing/2014/main" id="{7D1B965D-5D43-4B74-916D-643608825D66}"/>
                  </a:ext>
                </a:extLst>
              </p:cNvPr>
              <p:cNvSpPr/>
              <p:nvPr/>
            </p:nvSpPr>
            <p:spPr>
              <a:xfrm>
                <a:off x="1634881" y="5466349"/>
                <a:ext cx="778523" cy="203051"/>
              </a:xfrm>
              <a:custGeom>
                <a:avLst/>
                <a:gdLst>
                  <a:gd name="connsiteX0" fmla="*/ 70558 w 1054295"/>
                  <a:gd name="connsiteY0" fmla="*/ 97 h 274976"/>
                  <a:gd name="connsiteX1" fmla="*/ 145356 w 1054295"/>
                  <a:gd name="connsiteY1" fmla="*/ 74895 h 274976"/>
                  <a:gd name="connsiteX2" fmla="*/ 145356 w 1054295"/>
                  <a:gd name="connsiteY2" fmla="*/ 172924 h 274976"/>
                  <a:gd name="connsiteX3" fmla="*/ 63608 w 1054295"/>
                  <a:gd name="connsiteY3" fmla="*/ 254673 h 274976"/>
                  <a:gd name="connsiteX4" fmla="*/ 14593 w 1054295"/>
                  <a:gd name="connsiteY4" fmla="*/ 274976 h 274976"/>
                  <a:gd name="connsiteX5" fmla="*/ 0 w 1054295"/>
                  <a:gd name="connsiteY5" fmla="*/ 272136 h 274976"/>
                  <a:gd name="connsiteX6" fmla="*/ 16324 w 1054295"/>
                  <a:gd name="connsiteY6" fmla="*/ 175728 h 274976"/>
                  <a:gd name="connsiteX7" fmla="*/ 55565 w 1054295"/>
                  <a:gd name="connsiteY7" fmla="*/ 35923 h 274976"/>
                  <a:gd name="connsiteX8" fmla="*/ 988712 w 1054295"/>
                  <a:gd name="connsiteY8" fmla="*/ 0 h 274976"/>
                  <a:gd name="connsiteX9" fmla="*/ 1002838 w 1054295"/>
                  <a:gd name="connsiteY9" fmla="*/ 35923 h 274976"/>
                  <a:gd name="connsiteX10" fmla="*/ 1039094 w 1054295"/>
                  <a:gd name="connsiteY10" fmla="*/ 175728 h 274976"/>
                  <a:gd name="connsiteX11" fmla="*/ 1054295 w 1054295"/>
                  <a:gd name="connsiteY11" fmla="*/ 274688 h 274976"/>
                  <a:gd name="connsiteX12" fmla="*/ 1052818 w 1054295"/>
                  <a:gd name="connsiteY12" fmla="*/ 274976 h 274976"/>
                  <a:gd name="connsiteX13" fmla="*/ 1003804 w 1054295"/>
                  <a:gd name="connsiteY13" fmla="*/ 254673 h 274976"/>
                  <a:gd name="connsiteX14" fmla="*/ 917936 w 1054295"/>
                  <a:gd name="connsiteY14" fmla="*/ 168805 h 274976"/>
                  <a:gd name="connsiteX15" fmla="*/ 917936 w 1054295"/>
                  <a:gd name="connsiteY15" fmla="*/ 70776 h 274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054295" h="274976">
                    <a:moveTo>
                      <a:pt x="70558" y="97"/>
                    </a:moveTo>
                    <a:lnTo>
                      <a:pt x="145356" y="74895"/>
                    </a:lnTo>
                    <a:cubicBezTo>
                      <a:pt x="172427" y="101966"/>
                      <a:pt x="172427" y="145854"/>
                      <a:pt x="145356" y="172924"/>
                    </a:cubicBezTo>
                    <a:lnTo>
                      <a:pt x="63608" y="254673"/>
                    </a:lnTo>
                    <a:cubicBezTo>
                      <a:pt x="50073" y="268208"/>
                      <a:pt x="32333" y="274976"/>
                      <a:pt x="14593" y="274976"/>
                    </a:cubicBezTo>
                    <a:lnTo>
                      <a:pt x="0" y="272136"/>
                    </a:lnTo>
                    <a:lnTo>
                      <a:pt x="16324" y="175728"/>
                    </a:lnTo>
                    <a:cubicBezTo>
                      <a:pt x="26601" y="129484"/>
                      <a:pt x="39623" y="82355"/>
                      <a:pt x="55565" y="35923"/>
                    </a:cubicBezTo>
                    <a:close/>
                    <a:moveTo>
                      <a:pt x="988712" y="0"/>
                    </a:moveTo>
                    <a:lnTo>
                      <a:pt x="1002838" y="35923"/>
                    </a:lnTo>
                    <a:cubicBezTo>
                      <a:pt x="1017688" y="82355"/>
                      <a:pt x="1029690" y="129484"/>
                      <a:pt x="1039094" y="175728"/>
                    </a:cubicBezTo>
                    <a:lnTo>
                      <a:pt x="1054295" y="274688"/>
                    </a:lnTo>
                    <a:lnTo>
                      <a:pt x="1052818" y="274976"/>
                    </a:lnTo>
                    <a:cubicBezTo>
                      <a:pt x="1035079" y="274976"/>
                      <a:pt x="1017339" y="268208"/>
                      <a:pt x="1003804" y="254673"/>
                    </a:cubicBezTo>
                    <a:lnTo>
                      <a:pt x="917936" y="168805"/>
                    </a:lnTo>
                    <a:cubicBezTo>
                      <a:pt x="890866" y="141735"/>
                      <a:pt x="890866" y="97846"/>
                      <a:pt x="917936" y="7077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2" name="四角形: 上の 2 つの角を丸める 741">
              <a:extLst>
                <a:ext uri="{FF2B5EF4-FFF2-40B4-BE49-F238E27FC236}">
                  <a16:creationId xmlns:a16="http://schemas.microsoft.com/office/drawing/2014/main" id="{10EB8EB8-DE5A-F59D-4103-4159785F60F4}"/>
                </a:ext>
              </a:extLst>
            </p:cNvPr>
            <p:cNvSpPr/>
            <p:nvPr/>
          </p:nvSpPr>
          <p:spPr>
            <a:xfrm rot="9900000" flipV="1">
              <a:off x="1625591" y="3493915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43" name="星: 8 pt 742">
              <a:extLst>
                <a:ext uri="{FF2B5EF4-FFF2-40B4-BE49-F238E27FC236}">
                  <a16:creationId xmlns:a16="http://schemas.microsoft.com/office/drawing/2014/main" id="{1DD5F4DE-88BF-1F1C-89D3-D912673A657F}"/>
                </a:ext>
              </a:extLst>
            </p:cNvPr>
            <p:cNvSpPr/>
            <p:nvPr/>
          </p:nvSpPr>
          <p:spPr>
            <a:xfrm rot="20700000">
              <a:off x="429397" y="4024453"/>
              <a:ext cx="2847334" cy="904628"/>
            </a:xfrm>
            <a:prstGeom prst="star8">
              <a:avLst>
                <a:gd name="adj" fmla="val 44938"/>
              </a:avLst>
            </a:prstGeom>
            <a:gradFill>
              <a:gsLst>
                <a:gs pos="0">
                  <a:schemeClr val="tx2">
                    <a:lumMod val="75000"/>
                  </a:schemeClr>
                </a:gs>
                <a:gs pos="100000">
                  <a:srgbClr val="0070C0"/>
                </a:gs>
              </a:gsLst>
              <a:lin ang="5400000" scaled="1"/>
            </a:gra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44" name="グループ化 743">
              <a:extLst>
                <a:ext uri="{FF2B5EF4-FFF2-40B4-BE49-F238E27FC236}">
                  <a16:creationId xmlns:a16="http://schemas.microsoft.com/office/drawing/2014/main" id="{F4FBACA6-94F2-3242-7E2B-04EA8BB8C1FA}"/>
                </a:ext>
              </a:extLst>
            </p:cNvPr>
            <p:cNvGrpSpPr/>
            <p:nvPr/>
          </p:nvGrpSpPr>
          <p:grpSpPr>
            <a:xfrm>
              <a:off x="2004888" y="4478918"/>
              <a:ext cx="265942" cy="1564133"/>
              <a:chOff x="2004888" y="1397377"/>
              <a:chExt cx="265942" cy="1564133"/>
            </a:xfrm>
          </p:grpSpPr>
          <p:sp>
            <p:nvSpPr>
              <p:cNvPr id="745" name="四角形: 上の 2 つの角を丸める 744">
                <a:extLst>
                  <a:ext uri="{FF2B5EF4-FFF2-40B4-BE49-F238E27FC236}">
                    <a16:creationId xmlns:a16="http://schemas.microsoft.com/office/drawing/2014/main" id="{2AFE8D33-4AB7-656E-94E3-13305EFCAAF0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46" name="矢印: U ターン 370">
                <a:extLst>
                  <a:ext uri="{FF2B5EF4-FFF2-40B4-BE49-F238E27FC236}">
                    <a16:creationId xmlns:a16="http://schemas.microsoft.com/office/drawing/2014/main" id="{270F98A0-B44B-FFE3-FFA0-EDC6BE33B2F7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7" name="楕円 1">
              <a:extLst>
                <a:ext uri="{FF2B5EF4-FFF2-40B4-BE49-F238E27FC236}">
                  <a16:creationId xmlns:a16="http://schemas.microsoft.com/office/drawing/2014/main" id="{50852302-3B7B-01D0-D7DA-990754E91A45}"/>
                </a:ext>
              </a:extLst>
            </p:cNvPr>
            <p:cNvSpPr/>
            <p:nvPr/>
          </p:nvSpPr>
          <p:spPr>
            <a:xfrm rot="14842579" flipH="1">
              <a:off x="2170604" y="5606031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48" name="楕円 1">
              <a:extLst>
                <a:ext uri="{FF2B5EF4-FFF2-40B4-BE49-F238E27FC236}">
                  <a16:creationId xmlns:a16="http://schemas.microsoft.com/office/drawing/2014/main" id="{2C506D17-3F05-5097-9813-8369210DE336}"/>
                </a:ext>
              </a:extLst>
            </p:cNvPr>
            <p:cNvSpPr/>
            <p:nvPr/>
          </p:nvSpPr>
          <p:spPr>
            <a:xfrm rot="7200000">
              <a:off x="1706441" y="5386481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49" name="グループ化 748">
              <a:extLst>
                <a:ext uri="{FF2B5EF4-FFF2-40B4-BE49-F238E27FC236}">
                  <a16:creationId xmlns:a16="http://schemas.microsoft.com/office/drawing/2014/main" id="{5604ADD3-0A64-5C83-E7B9-6AADD8D126D4}"/>
                </a:ext>
              </a:extLst>
            </p:cNvPr>
            <p:cNvGrpSpPr/>
            <p:nvPr/>
          </p:nvGrpSpPr>
          <p:grpSpPr>
            <a:xfrm>
              <a:off x="1240038" y="3969570"/>
              <a:ext cx="1376385" cy="1710582"/>
              <a:chOff x="1335288" y="3845745"/>
              <a:chExt cx="1376385" cy="1710582"/>
            </a:xfrm>
          </p:grpSpPr>
          <p:sp>
            <p:nvSpPr>
              <p:cNvPr id="750" name="台形 749">
                <a:extLst>
                  <a:ext uri="{FF2B5EF4-FFF2-40B4-BE49-F238E27FC236}">
                    <a16:creationId xmlns:a16="http://schemas.microsoft.com/office/drawing/2014/main" id="{D2056499-5818-2CE5-A096-1FD9B7D73143}"/>
                  </a:ext>
                </a:extLst>
              </p:cNvPr>
              <p:cNvSpPr/>
              <p:nvPr/>
            </p:nvSpPr>
            <p:spPr>
              <a:xfrm>
                <a:off x="2233059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51" name="台形 750">
                <a:extLst>
                  <a:ext uri="{FF2B5EF4-FFF2-40B4-BE49-F238E27FC236}">
                    <a16:creationId xmlns:a16="http://schemas.microsoft.com/office/drawing/2014/main" id="{8CBC66B7-FEA1-6DEB-432B-6327570ED775}"/>
                  </a:ext>
                </a:extLst>
              </p:cNvPr>
              <p:cNvSpPr/>
              <p:nvPr/>
            </p:nvSpPr>
            <p:spPr>
              <a:xfrm>
                <a:off x="1754778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52" name="楕円 1">
                <a:extLst>
                  <a:ext uri="{FF2B5EF4-FFF2-40B4-BE49-F238E27FC236}">
                    <a16:creationId xmlns:a16="http://schemas.microsoft.com/office/drawing/2014/main" id="{D3BB279A-AD1A-4BC5-D3BF-E9FE4E8E98C1}"/>
                  </a:ext>
                </a:extLst>
              </p:cNvPr>
              <p:cNvSpPr/>
              <p:nvPr/>
            </p:nvSpPr>
            <p:spPr>
              <a:xfrm flipV="1">
                <a:off x="2261603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53" name="楕円 1">
                <a:extLst>
                  <a:ext uri="{FF2B5EF4-FFF2-40B4-BE49-F238E27FC236}">
                    <a16:creationId xmlns:a16="http://schemas.microsoft.com/office/drawing/2014/main" id="{16D81265-922B-5AEC-F682-C8B660EE8E42}"/>
                  </a:ext>
                </a:extLst>
              </p:cNvPr>
              <p:cNvSpPr/>
              <p:nvPr/>
            </p:nvSpPr>
            <p:spPr>
              <a:xfrm flipV="1">
                <a:off x="1335288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54" name="楕円 27">
                <a:extLst>
                  <a:ext uri="{FF2B5EF4-FFF2-40B4-BE49-F238E27FC236}">
                    <a16:creationId xmlns:a16="http://schemas.microsoft.com/office/drawing/2014/main" id="{BB007367-D104-9F87-7F6A-E22E661B968E}"/>
                  </a:ext>
                </a:extLst>
              </p:cNvPr>
              <p:cNvSpPr/>
              <p:nvPr/>
            </p:nvSpPr>
            <p:spPr>
              <a:xfrm>
                <a:off x="1488816" y="4120589"/>
                <a:ext cx="1069330" cy="1435738"/>
              </a:xfrm>
              <a:custGeom>
                <a:avLst/>
                <a:gdLst>
                  <a:gd name="connsiteX0" fmla="*/ 0 w 1448112"/>
                  <a:gd name="connsiteY0" fmla="*/ 972108 h 1944216"/>
                  <a:gd name="connsiteX1" fmla="*/ 724056 w 1448112"/>
                  <a:gd name="connsiteY1" fmla="*/ 0 h 1944216"/>
                  <a:gd name="connsiteX2" fmla="*/ 1448112 w 1448112"/>
                  <a:gd name="connsiteY2" fmla="*/ 972108 h 1944216"/>
                  <a:gd name="connsiteX3" fmla="*/ 724056 w 1448112"/>
                  <a:gd name="connsiteY3" fmla="*/ 1944216 h 1944216"/>
                  <a:gd name="connsiteX4" fmla="*/ 0 w 1448112"/>
                  <a:gd name="connsiteY4" fmla="*/ 972108 h 1944216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8112" h="1944312">
                    <a:moveTo>
                      <a:pt x="0" y="972204"/>
                    </a:moveTo>
                    <a:cubicBezTo>
                      <a:pt x="0" y="435324"/>
                      <a:pt x="65091" y="7716"/>
                      <a:pt x="724056" y="96"/>
                    </a:cubicBezTo>
                    <a:cubicBezTo>
                      <a:pt x="1383021" y="-7524"/>
                      <a:pt x="1448112" y="435324"/>
                      <a:pt x="1448112" y="972204"/>
                    </a:cubicBezTo>
                    <a:cubicBezTo>
                      <a:pt x="1448112" y="1509084"/>
                      <a:pt x="1123941" y="1944312"/>
                      <a:pt x="724056" y="1944312"/>
                    </a:cubicBezTo>
                    <a:cubicBezTo>
                      <a:pt x="324171" y="1944312"/>
                      <a:pt x="0" y="1509084"/>
                      <a:pt x="0" y="97220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757" name="楕円 756">
                <a:extLst>
                  <a:ext uri="{FF2B5EF4-FFF2-40B4-BE49-F238E27FC236}">
                    <a16:creationId xmlns:a16="http://schemas.microsoft.com/office/drawing/2014/main" id="{A7B888B7-AB2D-FABA-1DEB-3A1AC6BA79BA}"/>
                  </a:ext>
                </a:extLst>
              </p:cNvPr>
              <p:cNvSpPr/>
              <p:nvPr/>
            </p:nvSpPr>
            <p:spPr>
              <a:xfrm>
                <a:off x="1830353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8" name="楕円 757">
                <a:extLst>
                  <a:ext uri="{FF2B5EF4-FFF2-40B4-BE49-F238E27FC236}">
                    <a16:creationId xmlns:a16="http://schemas.microsoft.com/office/drawing/2014/main" id="{A3C2F73F-DCC3-35D1-5255-EF7743FC9FD7}"/>
                  </a:ext>
                </a:extLst>
              </p:cNvPr>
              <p:cNvSpPr/>
              <p:nvPr/>
            </p:nvSpPr>
            <p:spPr>
              <a:xfrm>
                <a:off x="2072307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9" name="楕円 758">
                <a:extLst>
                  <a:ext uri="{FF2B5EF4-FFF2-40B4-BE49-F238E27FC236}">
                    <a16:creationId xmlns:a16="http://schemas.microsoft.com/office/drawing/2014/main" id="{34ED0D7F-285F-E6FD-5EF9-E8BB40267E8E}"/>
                  </a:ext>
                </a:extLst>
              </p:cNvPr>
              <p:cNvSpPr/>
              <p:nvPr/>
            </p:nvSpPr>
            <p:spPr>
              <a:xfrm>
                <a:off x="1715123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60" name="楕円 759">
                <a:extLst>
                  <a:ext uri="{FF2B5EF4-FFF2-40B4-BE49-F238E27FC236}">
                    <a16:creationId xmlns:a16="http://schemas.microsoft.com/office/drawing/2014/main" id="{5B7397EC-5E2F-92BF-76D3-D3EF92EAE12B}"/>
                  </a:ext>
                </a:extLst>
              </p:cNvPr>
              <p:cNvSpPr/>
              <p:nvPr/>
            </p:nvSpPr>
            <p:spPr>
              <a:xfrm>
                <a:off x="2199031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61" name="四角形: 角を丸くする 760">
                <a:extLst>
                  <a:ext uri="{FF2B5EF4-FFF2-40B4-BE49-F238E27FC236}">
                    <a16:creationId xmlns:a16="http://schemas.microsoft.com/office/drawing/2014/main" id="{5A92521D-C3BC-AE5A-9415-5D5D57CF3696}"/>
                  </a:ext>
                </a:extLst>
              </p:cNvPr>
              <p:cNvSpPr/>
              <p:nvPr/>
            </p:nvSpPr>
            <p:spPr>
              <a:xfrm rot="2700000">
                <a:off x="1660010" y="4245679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62" name="四角形: 角を丸くする 761">
                <a:extLst>
                  <a:ext uri="{FF2B5EF4-FFF2-40B4-BE49-F238E27FC236}">
                    <a16:creationId xmlns:a16="http://schemas.microsoft.com/office/drawing/2014/main" id="{5788E99B-8BEF-5A80-0C64-20730ECA545C}"/>
                  </a:ext>
                </a:extLst>
              </p:cNvPr>
              <p:cNvSpPr/>
              <p:nvPr/>
            </p:nvSpPr>
            <p:spPr>
              <a:xfrm rot="2700000">
                <a:off x="2208627" y="4245680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63" name="フリーフォーム: 図形 762">
                <a:extLst>
                  <a:ext uri="{FF2B5EF4-FFF2-40B4-BE49-F238E27FC236}">
                    <a16:creationId xmlns:a16="http://schemas.microsoft.com/office/drawing/2014/main" id="{D1030CDF-C871-03EA-AA46-F0F4F92AEED7}"/>
                  </a:ext>
                </a:extLst>
              </p:cNvPr>
              <p:cNvSpPr/>
              <p:nvPr/>
            </p:nvSpPr>
            <p:spPr>
              <a:xfrm>
                <a:off x="1840537" y="4120590"/>
                <a:ext cx="379606" cy="266576"/>
              </a:xfrm>
              <a:custGeom>
                <a:avLst/>
                <a:gdLst>
                  <a:gd name="connsiteX0" fmla="*/ 257036 w 514071"/>
                  <a:gd name="connsiteY0" fmla="*/ 96 h 361004"/>
                  <a:gd name="connsiteX1" fmla="*/ 373762 w 514071"/>
                  <a:gd name="connsiteY1" fmla="*/ 3859 h 361004"/>
                  <a:gd name="connsiteX2" fmla="*/ 448106 w 514071"/>
                  <a:gd name="connsiteY2" fmla="*/ 13763 h 361004"/>
                  <a:gd name="connsiteX3" fmla="*/ 494653 w 514071"/>
                  <a:gd name="connsiteY3" fmla="*/ 60311 h 361004"/>
                  <a:gd name="connsiteX4" fmla="*/ 494653 w 514071"/>
                  <a:gd name="connsiteY4" fmla="*/ 154070 h 361004"/>
                  <a:gd name="connsiteX5" fmla="*/ 307138 w 514071"/>
                  <a:gd name="connsiteY5" fmla="*/ 341586 h 361004"/>
                  <a:gd name="connsiteX6" fmla="*/ 213378 w 514071"/>
                  <a:gd name="connsiteY6" fmla="*/ 341586 h 361004"/>
                  <a:gd name="connsiteX7" fmla="*/ 19419 w 514071"/>
                  <a:gd name="connsiteY7" fmla="*/ 147626 h 361004"/>
                  <a:gd name="connsiteX8" fmla="*/ 19419 w 514071"/>
                  <a:gd name="connsiteY8" fmla="*/ 53867 h 361004"/>
                  <a:gd name="connsiteX9" fmla="*/ 53839 w 514071"/>
                  <a:gd name="connsiteY9" fmla="*/ 19446 h 361004"/>
                  <a:gd name="connsiteX10" fmla="*/ 140311 w 514071"/>
                  <a:gd name="connsiteY10" fmla="*/ 6371 h 361004"/>
                  <a:gd name="connsiteX11" fmla="*/ 257036 w 514071"/>
                  <a:gd name="connsiteY11" fmla="*/ 96 h 361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14071" h="361004">
                    <a:moveTo>
                      <a:pt x="257036" y="96"/>
                    </a:moveTo>
                    <a:cubicBezTo>
                      <a:pt x="298221" y="-380"/>
                      <a:pt x="337087" y="903"/>
                      <a:pt x="373762" y="3859"/>
                    </a:cubicBezTo>
                    <a:lnTo>
                      <a:pt x="448106" y="13763"/>
                    </a:lnTo>
                    <a:lnTo>
                      <a:pt x="494653" y="60311"/>
                    </a:lnTo>
                    <a:cubicBezTo>
                      <a:pt x="520544" y="86201"/>
                      <a:pt x="520544" y="128180"/>
                      <a:pt x="494653" y="154070"/>
                    </a:cubicBezTo>
                    <a:lnTo>
                      <a:pt x="307138" y="341586"/>
                    </a:lnTo>
                    <a:cubicBezTo>
                      <a:pt x="281247" y="367477"/>
                      <a:pt x="239269" y="367477"/>
                      <a:pt x="213378" y="341586"/>
                    </a:cubicBezTo>
                    <a:lnTo>
                      <a:pt x="19419" y="147626"/>
                    </a:lnTo>
                    <a:cubicBezTo>
                      <a:pt x="-6472" y="121736"/>
                      <a:pt x="-6472" y="79758"/>
                      <a:pt x="19419" y="53867"/>
                    </a:cubicBezTo>
                    <a:lnTo>
                      <a:pt x="53839" y="19446"/>
                    </a:lnTo>
                    <a:lnTo>
                      <a:pt x="140311" y="6371"/>
                    </a:lnTo>
                    <a:cubicBezTo>
                      <a:pt x="176985" y="2689"/>
                      <a:pt x="215851" y="572"/>
                      <a:pt x="257036" y="9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783" name="フリーフォーム: 図形 782">
              <a:extLst>
                <a:ext uri="{FF2B5EF4-FFF2-40B4-BE49-F238E27FC236}">
                  <a16:creationId xmlns:a16="http://schemas.microsoft.com/office/drawing/2014/main" id="{A6BA6170-96FE-FABC-66AE-EB0B2B8809AB}"/>
                </a:ext>
              </a:extLst>
            </p:cNvPr>
            <p:cNvSpPr/>
            <p:nvPr/>
          </p:nvSpPr>
          <p:spPr>
            <a:xfrm>
              <a:off x="1259088" y="3969570"/>
              <a:ext cx="1376385" cy="736160"/>
            </a:xfrm>
            <a:custGeom>
              <a:avLst/>
              <a:gdLst>
                <a:gd name="connsiteX0" fmla="*/ 452687 w 1376385"/>
                <a:gd name="connsiteY0" fmla="*/ 0 h 736160"/>
                <a:gd name="connsiteX1" fmla="*/ 525539 w 1376385"/>
                <a:gd name="connsiteY1" fmla="*/ 72852 h 736160"/>
                <a:gd name="connsiteX2" fmla="*/ 481044 w 1376385"/>
                <a:gd name="connsiteY2" fmla="*/ 139979 h 736160"/>
                <a:gd name="connsiteX3" fmla="*/ 479918 w 1376385"/>
                <a:gd name="connsiteY3" fmla="*/ 140206 h 736160"/>
                <a:gd name="connsiteX4" fmla="*/ 493643 w 1376385"/>
                <a:gd name="connsiteY4" fmla="*/ 299708 h 736160"/>
                <a:gd name="connsiteX5" fmla="*/ 525512 w 1376385"/>
                <a:gd name="connsiteY5" fmla="*/ 291115 h 736160"/>
                <a:gd name="connsiteX6" fmla="*/ 688193 w 1376385"/>
                <a:gd name="connsiteY6" fmla="*/ 274915 h 736160"/>
                <a:gd name="connsiteX7" fmla="*/ 692493 w 1376385"/>
                <a:gd name="connsiteY7" fmla="*/ 275054 h 736160"/>
                <a:gd name="connsiteX8" fmla="*/ 695052 w 1376385"/>
                <a:gd name="connsiteY8" fmla="*/ 274916 h 736160"/>
                <a:gd name="connsiteX9" fmla="*/ 781246 w 1376385"/>
                <a:gd name="connsiteY9" fmla="*/ 277695 h 736160"/>
                <a:gd name="connsiteX10" fmla="*/ 836144 w 1376385"/>
                <a:gd name="connsiteY10" fmla="*/ 285008 h 736160"/>
                <a:gd name="connsiteX11" fmla="*/ 837198 w 1376385"/>
                <a:gd name="connsiteY11" fmla="*/ 286062 h 736160"/>
                <a:gd name="connsiteX12" fmla="*/ 850874 w 1376385"/>
                <a:gd name="connsiteY12" fmla="*/ 287884 h 736160"/>
                <a:gd name="connsiteX13" fmla="*/ 901470 w 1376385"/>
                <a:gd name="connsiteY13" fmla="*/ 300815 h 736160"/>
                <a:gd name="connsiteX14" fmla="*/ 915189 w 1376385"/>
                <a:gd name="connsiteY14" fmla="*/ 141382 h 736160"/>
                <a:gd name="connsiteX15" fmla="*/ 908238 w 1376385"/>
                <a:gd name="connsiteY15" fmla="*/ 139979 h 736160"/>
                <a:gd name="connsiteX16" fmla="*/ 863743 w 1376385"/>
                <a:gd name="connsiteY16" fmla="*/ 72852 h 736160"/>
                <a:gd name="connsiteX17" fmla="*/ 936595 w 1376385"/>
                <a:gd name="connsiteY17" fmla="*/ 0 h 736160"/>
                <a:gd name="connsiteX18" fmla="*/ 1009447 w 1376385"/>
                <a:gd name="connsiteY18" fmla="*/ 72852 h 736160"/>
                <a:gd name="connsiteX19" fmla="*/ 964952 w 1376385"/>
                <a:gd name="connsiteY19" fmla="*/ 139979 h 736160"/>
                <a:gd name="connsiteX20" fmla="*/ 958295 w 1376385"/>
                <a:gd name="connsiteY20" fmla="*/ 141323 h 736160"/>
                <a:gd name="connsiteX21" fmla="*/ 973915 w 1376385"/>
                <a:gd name="connsiteY21" fmla="*/ 322858 h 736160"/>
                <a:gd name="connsiteX22" fmla="*/ 992226 w 1376385"/>
                <a:gd name="connsiteY22" fmla="*/ 315863 h 736160"/>
                <a:gd name="connsiteX23" fmla="*/ 1151350 w 1376385"/>
                <a:gd name="connsiteY23" fmla="*/ 298885 h 736160"/>
                <a:gd name="connsiteX24" fmla="*/ 1376385 w 1376385"/>
                <a:gd name="connsiteY24" fmla="*/ 356850 h 736160"/>
                <a:gd name="connsiteX25" fmla="*/ 1155235 w 1376385"/>
                <a:gd name="connsiteY25" fmla="*/ 449318 h 736160"/>
                <a:gd name="connsiteX26" fmla="*/ 1110831 w 1376385"/>
                <a:gd name="connsiteY26" fmla="*/ 447254 h 736160"/>
                <a:gd name="connsiteX27" fmla="*/ 1138000 w 1376385"/>
                <a:gd name="connsiteY27" fmla="*/ 483054 h 736160"/>
                <a:gd name="connsiteX28" fmla="*/ 1207745 w 1376385"/>
                <a:gd name="connsiteY28" fmla="*/ 712545 h 736160"/>
                <a:gd name="connsiteX29" fmla="*/ 1209395 w 1376385"/>
                <a:gd name="connsiteY29" fmla="*/ 731001 h 736160"/>
                <a:gd name="connsiteX30" fmla="*/ 1175620 w 1376385"/>
                <a:gd name="connsiteY30" fmla="*/ 711485 h 736160"/>
                <a:gd name="connsiteX31" fmla="*/ 688193 w 1376385"/>
                <a:gd name="connsiteY31" fmla="*/ 627340 h 736160"/>
                <a:gd name="connsiteX32" fmla="*/ 200766 w 1376385"/>
                <a:gd name="connsiteY32" fmla="*/ 716472 h 736160"/>
                <a:gd name="connsiteX33" fmla="*/ 166655 w 1376385"/>
                <a:gd name="connsiteY33" fmla="*/ 736160 h 736160"/>
                <a:gd name="connsiteX34" fmla="*/ 168641 w 1376385"/>
                <a:gd name="connsiteY34" fmla="*/ 714127 h 736160"/>
                <a:gd name="connsiteX35" fmla="*/ 238386 w 1376385"/>
                <a:gd name="connsiteY35" fmla="*/ 487274 h 736160"/>
                <a:gd name="connsiteX36" fmla="*/ 268859 w 1376385"/>
                <a:gd name="connsiteY36" fmla="*/ 447451 h 736160"/>
                <a:gd name="connsiteX37" fmla="*/ 228920 w 1376385"/>
                <a:gd name="connsiteY37" fmla="*/ 449318 h 736160"/>
                <a:gd name="connsiteX38" fmla="*/ 0 w 1376385"/>
                <a:gd name="connsiteY38" fmla="*/ 356850 h 736160"/>
                <a:gd name="connsiteX39" fmla="*/ 225035 w 1376385"/>
                <a:gd name="connsiteY39" fmla="*/ 298885 h 736160"/>
                <a:gd name="connsiteX40" fmla="*/ 384159 w 1376385"/>
                <a:gd name="connsiteY40" fmla="*/ 315863 h 736160"/>
                <a:gd name="connsiteX41" fmla="*/ 414449 w 1376385"/>
                <a:gd name="connsiteY41" fmla="*/ 327435 h 736160"/>
                <a:gd name="connsiteX42" fmla="*/ 421138 w 1376385"/>
                <a:gd name="connsiteY42" fmla="*/ 324656 h 736160"/>
                <a:gd name="connsiteX43" fmla="*/ 436812 w 1376385"/>
                <a:gd name="connsiteY43" fmla="*/ 142499 h 736160"/>
                <a:gd name="connsiteX44" fmla="*/ 424330 w 1376385"/>
                <a:gd name="connsiteY44" fmla="*/ 139979 h 736160"/>
                <a:gd name="connsiteX45" fmla="*/ 379835 w 1376385"/>
                <a:gd name="connsiteY45" fmla="*/ 72852 h 736160"/>
                <a:gd name="connsiteX46" fmla="*/ 452687 w 1376385"/>
                <a:gd name="connsiteY46" fmla="*/ 0 h 7361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1376385" h="736160">
                  <a:moveTo>
                    <a:pt x="452687" y="0"/>
                  </a:moveTo>
                  <a:cubicBezTo>
                    <a:pt x="492922" y="0"/>
                    <a:pt x="525539" y="32617"/>
                    <a:pt x="525539" y="72852"/>
                  </a:cubicBezTo>
                  <a:cubicBezTo>
                    <a:pt x="525539" y="103028"/>
                    <a:pt x="507192" y="128919"/>
                    <a:pt x="481044" y="139979"/>
                  </a:cubicBezTo>
                  <a:lnTo>
                    <a:pt x="479918" y="140206"/>
                  </a:lnTo>
                  <a:lnTo>
                    <a:pt x="493643" y="299708"/>
                  </a:lnTo>
                  <a:lnTo>
                    <a:pt x="525512" y="291115"/>
                  </a:lnTo>
                  <a:cubicBezTo>
                    <a:pt x="573395" y="281168"/>
                    <a:pt x="627368" y="275619"/>
                    <a:pt x="688193" y="274915"/>
                  </a:cubicBezTo>
                  <a:lnTo>
                    <a:pt x="692493" y="275054"/>
                  </a:lnTo>
                  <a:lnTo>
                    <a:pt x="695052" y="274916"/>
                  </a:lnTo>
                  <a:cubicBezTo>
                    <a:pt x="725465" y="274564"/>
                    <a:pt x="754165" y="275512"/>
                    <a:pt x="781246" y="277695"/>
                  </a:cubicBezTo>
                  <a:lnTo>
                    <a:pt x="836144" y="285008"/>
                  </a:lnTo>
                  <a:lnTo>
                    <a:pt x="837198" y="286062"/>
                  </a:lnTo>
                  <a:lnTo>
                    <a:pt x="850874" y="287884"/>
                  </a:lnTo>
                  <a:lnTo>
                    <a:pt x="901470" y="300815"/>
                  </a:lnTo>
                  <a:lnTo>
                    <a:pt x="915189" y="141382"/>
                  </a:lnTo>
                  <a:lnTo>
                    <a:pt x="908238" y="139979"/>
                  </a:lnTo>
                  <a:cubicBezTo>
                    <a:pt x="882090" y="128919"/>
                    <a:pt x="863743" y="103028"/>
                    <a:pt x="863743" y="72852"/>
                  </a:cubicBezTo>
                  <a:cubicBezTo>
                    <a:pt x="863743" y="32617"/>
                    <a:pt x="896360" y="0"/>
                    <a:pt x="936595" y="0"/>
                  </a:cubicBezTo>
                  <a:cubicBezTo>
                    <a:pt x="976830" y="0"/>
                    <a:pt x="1009447" y="32617"/>
                    <a:pt x="1009447" y="72852"/>
                  </a:cubicBezTo>
                  <a:cubicBezTo>
                    <a:pt x="1009447" y="103028"/>
                    <a:pt x="991100" y="128919"/>
                    <a:pt x="964952" y="139979"/>
                  </a:cubicBezTo>
                  <a:lnTo>
                    <a:pt x="958295" y="141323"/>
                  </a:lnTo>
                  <a:lnTo>
                    <a:pt x="973915" y="322858"/>
                  </a:lnTo>
                  <a:lnTo>
                    <a:pt x="992226" y="315863"/>
                  </a:lnTo>
                  <a:cubicBezTo>
                    <a:pt x="1032950" y="305373"/>
                    <a:pt x="1089208" y="298885"/>
                    <a:pt x="1151350" y="298885"/>
                  </a:cubicBezTo>
                  <a:cubicBezTo>
                    <a:pt x="1275633" y="298885"/>
                    <a:pt x="1376385" y="324837"/>
                    <a:pt x="1376385" y="356850"/>
                  </a:cubicBezTo>
                  <a:cubicBezTo>
                    <a:pt x="1376385" y="388863"/>
                    <a:pt x="1320307" y="449318"/>
                    <a:pt x="1155235" y="449318"/>
                  </a:cubicBezTo>
                  <a:lnTo>
                    <a:pt x="1110831" y="447254"/>
                  </a:lnTo>
                  <a:lnTo>
                    <a:pt x="1138000" y="483054"/>
                  </a:lnTo>
                  <a:cubicBezTo>
                    <a:pt x="1174421" y="548357"/>
                    <a:pt x="1195636" y="626225"/>
                    <a:pt x="1207745" y="712545"/>
                  </a:cubicBezTo>
                  <a:lnTo>
                    <a:pt x="1209395" y="731001"/>
                  </a:lnTo>
                  <a:lnTo>
                    <a:pt x="1175620" y="711485"/>
                  </a:lnTo>
                  <a:cubicBezTo>
                    <a:pt x="1063206" y="656308"/>
                    <a:pt x="906431" y="625582"/>
                    <a:pt x="688193" y="627340"/>
                  </a:cubicBezTo>
                  <a:cubicBezTo>
                    <a:pt x="469955" y="629099"/>
                    <a:pt x="313180" y="661143"/>
                    <a:pt x="200766" y="716472"/>
                  </a:cubicBezTo>
                  <a:lnTo>
                    <a:pt x="166655" y="736160"/>
                  </a:lnTo>
                  <a:lnTo>
                    <a:pt x="168641" y="714127"/>
                  </a:lnTo>
                  <a:cubicBezTo>
                    <a:pt x="180751" y="628687"/>
                    <a:pt x="201965" y="551874"/>
                    <a:pt x="238386" y="487274"/>
                  </a:cubicBezTo>
                  <a:lnTo>
                    <a:pt x="268859" y="447451"/>
                  </a:lnTo>
                  <a:lnTo>
                    <a:pt x="228920" y="449318"/>
                  </a:lnTo>
                  <a:cubicBezTo>
                    <a:pt x="63848" y="449318"/>
                    <a:pt x="0" y="388863"/>
                    <a:pt x="0" y="356850"/>
                  </a:cubicBezTo>
                  <a:cubicBezTo>
                    <a:pt x="0" y="324837"/>
                    <a:pt x="100752" y="298885"/>
                    <a:pt x="225035" y="298885"/>
                  </a:cubicBezTo>
                  <a:cubicBezTo>
                    <a:pt x="287177" y="298885"/>
                    <a:pt x="343436" y="305373"/>
                    <a:pt x="384159" y="315863"/>
                  </a:cubicBezTo>
                  <a:lnTo>
                    <a:pt x="414449" y="327435"/>
                  </a:lnTo>
                  <a:lnTo>
                    <a:pt x="421138" y="324656"/>
                  </a:lnTo>
                  <a:lnTo>
                    <a:pt x="436812" y="142499"/>
                  </a:lnTo>
                  <a:lnTo>
                    <a:pt x="424330" y="139979"/>
                  </a:lnTo>
                  <a:cubicBezTo>
                    <a:pt x="398182" y="128919"/>
                    <a:pt x="379835" y="103028"/>
                    <a:pt x="379835" y="72852"/>
                  </a:cubicBezTo>
                  <a:cubicBezTo>
                    <a:pt x="379835" y="32617"/>
                    <a:pt x="412452" y="0"/>
                    <a:pt x="452687" y="0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784" name="フリーフォーム: 図形 783">
              <a:extLst>
                <a:ext uri="{FF2B5EF4-FFF2-40B4-BE49-F238E27FC236}">
                  <a16:creationId xmlns:a16="http://schemas.microsoft.com/office/drawing/2014/main" id="{AB9119BA-AA66-80A7-4007-FDF72EA3A8A8}"/>
                </a:ext>
              </a:extLst>
            </p:cNvPr>
            <p:cNvSpPr/>
            <p:nvPr/>
          </p:nvSpPr>
          <p:spPr>
            <a:xfrm>
              <a:off x="481058" y="3558692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85" name="グループ化 784">
              <a:extLst>
                <a:ext uri="{FF2B5EF4-FFF2-40B4-BE49-F238E27FC236}">
                  <a16:creationId xmlns:a16="http://schemas.microsoft.com/office/drawing/2014/main" id="{C24E0668-01F4-115D-8B18-3C507DD1115F}"/>
                </a:ext>
              </a:extLst>
            </p:cNvPr>
            <p:cNvGrpSpPr/>
            <p:nvPr/>
          </p:nvGrpSpPr>
          <p:grpSpPr>
            <a:xfrm>
              <a:off x="1476048" y="4736400"/>
              <a:ext cx="342900" cy="342900"/>
              <a:chOff x="1404611" y="4552250"/>
              <a:chExt cx="342900" cy="342900"/>
            </a:xfrm>
          </p:grpSpPr>
          <p:sp>
            <p:nvSpPr>
              <p:cNvPr id="786" name="楕円 785">
                <a:extLst>
                  <a:ext uri="{FF2B5EF4-FFF2-40B4-BE49-F238E27FC236}">
                    <a16:creationId xmlns:a16="http://schemas.microsoft.com/office/drawing/2014/main" id="{A5C6794B-A374-7007-D28F-00DB27DEAEC1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87" name="楕円 786">
                <a:extLst>
                  <a:ext uri="{FF2B5EF4-FFF2-40B4-BE49-F238E27FC236}">
                    <a16:creationId xmlns:a16="http://schemas.microsoft.com/office/drawing/2014/main" id="{9B823454-B71E-D53D-2AB4-8B8028AC4271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788" name="グループ化 787">
              <a:extLst>
                <a:ext uri="{FF2B5EF4-FFF2-40B4-BE49-F238E27FC236}">
                  <a16:creationId xmlns:a16="http://schemas.microsoft.com/office/drawing/2014/main" id="{E0B8FACF-EC17-DC9D-13F1-ECC0D6953D0B}"/>
                </a:ext>
              </a:extLst>
            </p:cNvPr>
            <p:cNvGrpSpPr/>
            <p:nvPr/>
          </p:nvGrpSpPr>
          <p:grpSpPr>
            <a:xfrm>
              <a:off x="2042786" y="4736400"/>
              <a:ext cx="342900" cy="342900"/>
              <a:chOff x="2084061" y="4552250"/>
              <a:chExt cx="342900" cy="342900"/>
            </a:xfrm>
          </p:grpSpPr>
          <p:sp>
            <p:nvSpPr>
              <p:cNvPr id="789" name="楕円 788">
                <a:extLst>
                  <a:ext uri="{FF2B5EF4-FFF2-40B4-BE49-F238E27FC236}">
                    <a16:creationId xmlns:a16="http://schemas.microsoft.com/office/drawing/2014/main" id="{3285D418-D651-36F8-0E88-B834DC9AF7A2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90" name="楕円 789">
                <a:extLst>
                  <a:ext uri="{FF2B5EF4-FFF2-40B4-BE49-F238E27FC236}">
                    <a16:creationId xmlns:a16="http://schemas.microsoft.com/office/drawing/2014/main" id="{9888824A-778E-6034-03CA-A52CA817BABC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994" name="グループ化 993">
            <a:extLst>
              <a:ext uri="{FF2B5EF4-FFF2-40B4-BE49-F238E27FC236}">
                <a16:creationId xmlns:a16="http://schemas.microsoft.com/office/drawing/2014/main" id="{BC5749A5-06DD-A3AD-25E4-B57EBBB766E7}"/>
              </a:ext>
            </a:extLst>
          </p:cNvPr>
          <p:cNvGrpSpPr/>
          <p:nvPr/>
        </p:nvGrpSpPr>
        <p:grpSpPr>
          <a:xfrm>
            <a:off x="3752523" y="3757246"/>
            <a:ext cx="2697926" cy="2649501"/>
            <a:chOff x="3752523" y="3757246"/>
            <a:chExt cx="2697926" cy="2649501"/>
          </a:xfrm>
        </p:grpSpPr>
        <p:grpSp>
          <p:nvGrpSpPr>
            <p:cNvPr id="803" name="グループ化 802">
              <a:extLst>
                <a:ext uri="{FF2B5EF4-FFF2-40B4-BE49-F238E27FC236}">
                  <a16:creationId xmlns:a16="http://schemas.microsoft.com/office/drawing/2014/main" id="{F6C82378-F5E2-0494-AA82-18A845648EE1}"/>
                </a:ext>
              </a:extLst>
            </p:cNvPr>
            <p:cNvGrpSpPr/>
            <p:nvPr/>
          </p:nvGrpSpPr>
          <p:grpSpPr>
            <a:xfrm>
              <a:off x="3752523" y="3757246"/>
              <a:ext cx="2697926" cy="2649501"/>
              <a:chOff x="6774687" y="563220"/>
              <a:chExt cx="2697926" cy="2675996"/>
            </a:xfrm>
          </p:grpSpPr>
          <p:cxnSp>
            <p:nvCxnSpPr>
              <p:cNvPr id="804" name="直線コネクタ 803">
                <a:extLst>
                  <a:ext uri="{FF2B5EF4-FFF2-40B4-BE49-F238E27FC236}">
                    <a16:creationId xmlns:a16="http://schemas.microsoft.com/office/drawing/2014/main" id="{5BFFB1E5-4553-B647-A20A-00C57862E08F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05" name="直線コネクタ 804">
                <a:extLst>
                  <a:ext uri="{FF2B5EF4-FFF2-40B4-BE49-F238E27FC236}">
                    <a16:creationId xmlns:a16="http://schemas.microsoft.com/office/drawing/2014/main" id="{9D7E045F-9587-817B-8167-0DADDF2D14B8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06" name="直線コネクタ 805">
                <a:extLst>
                  <a:ext uri="{FF2B5EF4-FFF2-40B4-BE49-F238E27FC236}">
                    <a16:creationId xmlns:a16="http://schemas.microsoft.com/office/drawing/2014/main" id="{AFED23C2-DE87-EA99-6CA5-F429E0D79A12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07" name="直線コネクタ 806">
                <a:extLst>
                  <a:ext uri="{FF2B5EF4-FFF2-40B4-BE49-F238E27FC236}">
                    <a16:creationId xmlns:a16="http://schemas.microsoft.com/office/drawing/2014/main" id="{F54FA383-D89D-7F40-3F80-2F22334ED26D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08" name="直線コネクタ 807">
                <a:extLst>
                  <a:ext uri="{FF2B5EF4-FFF2-40B4-BE49-F238E27FC236}">
                    <a16:creationId xmlns:a16="http://schemas.microsoft.com/office/drawing/2014/main" id="{4494EAE3-8ABF-F550-9881-76878C94E5B2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09" name="直線コネクタ 808">
                <a:extLst>
                  <a:ext uri="{FF2B5EF4-FFF2-40B4-BE49-F238E27FC236}">
                    <a16:creationId xmlns:a16="http://schemas.microsoft.com/office/drawing/2014/main" id="{FE1843C0-1BA8-DE5D-5346-6A9A6769AC94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10" name="直線コネクタ 809">
                <a:extLst>
                  <a:ext uri="{FF2B5EF4-FFF2-40B4-BE49-F238E27FC236}">
                    <a16:creationId xmlns:a16="http://schemas.microsoft.com/office/drawing/2014/main" id="{3C28D1AE-5E38-CD5A-DDB8-075D2E26D7D6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11" name="直線コネクタ 810">
                <a:extLst>
                  <a:ext uri="{FF2B5EF4-FFF2-40B4-BE49-F238E27FC236}">
                    <a16:creationId xmlns:a16="http://schemas.microsoft.com/office/drawing/2014/main" id="{F52DDF36-EBDF-ABE5-958F-5939F288B3ED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12" name="直線コネクタ 811">
                <a:extLst>
                  <a:ext uri="{FF2B5EF4-FFF2-40B4-BE49-F238E27FC236}">
                    <a16:creationId xmlns:a16="http://schemas.microsoft.com/office/drawing/2014/main" id="{FC7FA55B-3134-D336-470D-72525B7FFEFC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13" name="直線コネクタ 812">
                <a:extLst>
                  <a:ext uri="{FF2B5EF4-FFF2-40B4-BE49-F238E27FC236}">
                    <a16:creationId xmlns:a16="http://schemas.microsoft.com/office/drawing/2014/main" id="{8D2C1731-098C-AB9D-37CF-34123FD4D4B6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14" name="直線コネクタ 813">
                <a:extLst>
                  <a:ext uri="{FF2B5EF4-FFF2-40B4-BE49-F238E27FC236}">
                    <a16:creationId xmlns:a16="http://schemas.microsoft.com/office/drawing/2014/main" id="{6EE71682-9A45-6AA0-77BA-BFE9B9A47DAB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15" name="直線コネクタ 814">
                <a:extLst>
                  <a:ext uri="{FF2B5EF4-FFF2-40B4-BE49-F238E27FC236}">
                    <a16:creationId xmlns:a16="http://schemas.microsoft.com/office/drawing/2014/main" id="{705A427C-FFAB-7667-FCD9-0E2F772DF0DF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16" name="直線コネクタ 815">
                <a:extLst>
                  <a:ext uri="{FF2B5EF4-FFF2-40B4-BE49-F238E27FC236}">
                    <a16:creationId xmlns:a16="http://schemas.microsoft.com/office/drawing/2014/main" id="{A68F604F-DC92-EF47-7F74-E31FAC156D79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17" name="フリーフォーム: 図形 816">
                <a:extLst>
                  <a:ext uri="{FF2B5EF4-FFF2-40B4-BE49-F238E27FC236}">
                    <a16:creationId xmlns:a16="http://schemas.microsoft.com/office/drawing/2014/main" id="{5B6EBF4B-33EE-2576-7687-E876A6E97D1B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8" name="フリーフォーム: 図形 817">
                <a:extLst>
                  <a:ext uri="{FF2B5EF4-FFF2-40B4-BE49-F238E27FC236}">
                    <a16:creationId xmlns:a16="http://schemas.microsoft.com/office/drawing/2014/main" id="{14997F3B-5344-98C7-EF61-89B5EFEDD5F2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9" name="フリーフォーム: 図形 818">
                <a:extLst>
                  <a:ext uri="{FF2B5EF4-FFF2-40B4-BE49-F238E27FC236}">
                    <a16:creationId xmlns:a16="http://schemas.microsoft.com/office/drawing/2014/main" id="{1DD1747C-DE81-FEA2-EEA0-76C8E9403E52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0" name="フリーフォーム: 図形 819">
                <a:extLst>
                  <a:ext uri="{FF2B5EF4-FFF2-40B4-BE49-F238E27FC236}">
                    <a16:creationId xmlns:a16="http://schemas.microsoft.com/office/drawing/2014/main" id="{5363B6E5-245A-39A3-3599-5552D771CC4C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1" name="フリーフォーム: 図形 820">
                <a:extLst>
                  <a:ext uri="{FF2B5EF4-FFF2-40B4-BE49-F238E27FC236}">
                    <a16:creationId xmlns:a16="http://schemas.microsoft.com/office/drawing/2014/main" id="{AE9960E4-053D-3954-94D4-2AA691AF4FBB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822" name="直線コネクタ 821">
                <a:extLst>
                  <a:ext uri="{FF2B5EF4-FFF2-40B4-BE49-F238E27FC236}">
                    <a16:creationId xmlns:a16="http://schemas.microsoft.com/office/drawing/2014/main" id="{657084EE-9723-9BB0-6A22-665BE7029E2F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3" name="直線コネクタ 822">
                <a:extLst>
                  <a:ext uri="{FF2B5EF4-FFF2-40B4-BE49-F238E27FC236}">
                    <a16:creationId xmlns:a16="http://schemas.microsoft.com/office/drawing/2014/main" id="{3B49E978-E2C0-F867-EF43-569D3EEE21D3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4" name="直線コネクタ 823">
                <a:extLst>
                  <a:ext uri="{FF2B5EF4-FFF2-40B4-BE49-F238E27FC236}">
                    <a16:creationId xmlns:a16="http://schemas.microsoft.com/office/drawing/2014/main" id="{413CBB23-8BE1-31B2-BD49-CB0FF1B6FA60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5" name="直線コネクタ 824">
                <a:extLst>
                  <a:ext uri="{FF2B5EF4-FFF2-40B4-BE49-F238E27FC236}">
                    <a16:creationId xmlns:a16="http://schemas.microsoft.com/office/drawing/2014/main" id="{D8E99051-39A6-21B1-1F23-B9C110E0C3FD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6" name="直線コネクタ 825">
                <a:extLst>
                  <a:ext uri="{FF2B5EF4-FFF2-40B4-BE49-F238E27FC236}">
                    <a16:creationId xmlns:a16="http://schemas.microsoft.com/office/drawing/2014/main" id="{030B90B2-502D-84BB-6869-9CABB6F0F288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7" name="直線コネクタ 826">
                <a:extLst>
                  <a:ext uri="{FF2B5EF4-FFF2-40B4-BE49-F238E27FC236}">
                    <a16:creationId xmlns:a16="http://schemas.microsoft.com/office/drawing/2014/main" id="{6BD1D2EC-17E2-729E-5371-C53BB008F3DD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8" name="直線コネクタ 827">
                <a:extLst>
                  <a:ext uri="{FF2B5EF4-FFF2-40B4-BE49-F238E27FC236}">
                    <a16:creationId xmlns:a16="http://schemas.microsoft.com/office/drawing/2014/main" id="{9081C88D-1A71-CC9C-7559-7BE19430BF20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76" name="グループ化 675">
              <a:extLst>
                <a:ext uri="{FF2B5EF4-FFF2-40B4-BE49-F238E27FC236}">
                  <a16:creationId xmlns:a16="http://schemas.microsoft.com/office/drawing/2014/main" id="{5E93FED3-7DAB-028F-A3EA-5AE1ADC3FFF9}"/>
                </a:ext>
              </a:extLst>
            </p:cNvPr>
            <p:cNvGrpSpPr/>
            <p:nvPr/>
          </p:nvGrpSpPr>
          <p:grpSpPr>
            <a:xfrm>
              <a:off x="4528574" y="5224176"/>
              <a:ext cx="1041958" cy="1177847"/>
              <a:chOff x="1509149" y="5157501"/>
              <a:chExt cx="1041958" cy="1177847"/>
            </a:xfrm>
          </p:grpSpPr>
          <p:sp>
            <p:nvSpPr>
              <p:cNvPr id="677" name="楕円 1">
                <a:extLst>
                  <a:ext uri="{FF2B5EF4-FFF2-40B4-BE49-F238E27FC236}">
                    <a16:creationId xmlns:a16="http://schemas.microsoft.com/office/drawing/2014/main" id="{494FDB1E-95FA-732E-9960-42BD0BDB9DA6}"/>
                  </a:ext>
                </a:extLst>
              </p:cNvPr>
              <p:cNvSpPr/>
              <p:nvPr/>
            </p:nvSpPr>
            <p:spPr>
              <a:xfrm rot="9000000" flipH="1">
                <a:off x="2351049" y="52796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678" name="グループ化 677">
                <a:extLst>
                  <a:ext uri="{FF2B5EF4-FFF2-40B4-BE49-F238E27FC236}">
                    <a16:creationId xmlns:a16="http://schemas.microsoft.com/office/drawing/2014/main" id="{E9B94123-DE11-5F6B-0656-18FB4AB74BE8}"/>
                  </a:ext>
                </a:extLst>
              </p:cNvPr>
              <p:cNvGrpSpPr/>
              <p:nvPr/>
            </p:nvGrpSpPr>
            <p:grpSpPr>
              <a:xfrm rot="20619677">
                <a:off x="2160644" y="5835722"/>
                <a:ext cx="326698" cy="422394"/>
                <a:chOff x="4807607" y="2871258"/>
                <a:chExt cx="442422" cy="572016"/>
              </a:xfrm>
            </p:grpSpPr>
            <p:sp>
              <p:nvSpPr>
                <p:cNvPr id="686" name="フリーフォーム: 図形 685">
                  <a:extLst>
                    <a:ext uri="{FF2B5EF4-FFF2-40B4-BE49-F238E27FC236}">
                      <a16:creationId xmlns:a16="http://schemas.microsoft.com/office/drawing/2014/main" id="{02C50FDA-1F41-80C3-6E31-54AA0F16E160}"/>
                    </a:ext>
                  </a:extLst>
                </p:cNvPr>
                <p:cNvSpPr/>
                <p:nvPr/>
              </p:nvSpPr>
              <p:spPr>
                <a:xfrm>
                  <a:off x="4807607" y="2871258"/>
                  <a:ext cx="372638" cy="395126"/>
                </a:xfrm>
                <a:custGeom>
                  <a:avLst/>
                  <a:gdLst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13138 w 372638"/>
                    <a:gd name="connsiteY6" fmla="*/ 29287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24028 w 372638"/>
                    <a:gd name="connsiteY6" fmla="*/ 0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24028 w 372638"/>
                    <a:gd name="connsiteY5" fmla="*/ 0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5" fmla="*/ 101492 w 372638"/>
                    <a:gd name="connsiteY5" fmla="*/ 129027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72638" h="395126">
                      <a:moveTo>
                        <a:pt x="24028" y="0"/>
                      </a:moveTo>
                      <a:cubicBezTo>
                        <a:pt x="193312" y="62945"/>
                        <a:pt x="322678" y="202495"/>
                        <a:pt x="372638" y="376056"/>
                      </a:cubicBezTo>
                      <a:lnTo>
                        <a:pt x="306387" y="395126"/>
                      </a:lnTo>
                      <a:cubicBezTo>
                        <a:pt x="262478" y="242587"/>
                        <a:pt x="148781" y="119939"/>
                        <a:pt x="0" y="64618"/>
                      </a:cubicBezTo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7" name="台形 686">
                  <a:extLst>
                    <a:ext uri="{FF2B5EF4-FFF2-40B4-BE49-F238E27FC236}">
                      <a16:creationId xmlns:a16="http://schemas.microsoft.com/office/drawing/2014/main" id="{F5DAD8CB-7ED4-CFC9-13AA-23D8752049EE}"/>
                    </a:ext>
                  </a:extLst>
                </p:cNvPr>
                <p:cNvSpPr/>
                <p:nvPr/>
              </p:nvSpPr>
              <p:spPr>
                <a:xfrm rot="20700000">
                  <a:off x="5092523" y="3242713"/>
                  <a:ext cx="157506" cy="200561"/>
                </a:xfrm>
                <a:prstGeom prst="trapezoid">
                  <a:avLst/>
                </a:prstGeom>
                <a:solidFill>
                  <a:schemeClr val="accent6">
                    <a:lumMod val="50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79" name="楕円 1">
                <a:extLst>
                  <a:ext uri="{FF2B5EF4-FFF2-40B4-BE49-F238E27FC236}">
                    <a16:creationId xmlns:a16="http://schemas.microsoft.com/office/drawing/2014/main" id="{780BF76E-E623-4645-9C8A-0F523D6610A2}"/>
                  </a:ext>
                </a:extLst>
              </p:cNvPr>
              <p:cNvSpPr/>
              <p:nvPr/>
            </p:nvSpPr>
            <p:spPr>
              <a:xfrm rot="12600000">
                <a:off x="1509149" y="52796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0" name="楕円 1">
                <a:extLst>
                  <a:ext uri="{FF2B5EF4-FFF2-40B4-BE49-F238E27FC236}">
                    <a16:creationId xmlns:a16="http://schemas.microsoft.com/office/drawing/2014/main" id="{EDFE3848-62AA-6460-FAC2-41F694AF3433}"/>
                  </a:ext>
                </a:extLst>
              </p:cNvPr>
              <p:cNvSpPr/>
              <p:nvPr/>
            </p:nvSpPr>
            <p:spPr>
              <a:xfrm rot="10800000">
                <a:off x="2037477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1" name="楕円 1">
                <a:extLst>
                  <a:ext uri="{FF2B5EF4-FFF2-40B4-BE49-F238E27FC236}">
                    <a16:creationId xmlns:a16="http://schemas.microsoft.com/office/drawing/2014/main" id="{3374B221-4B3B-B85D-535C-A91B0A4D6148}"/>
                  </a:ext>
                </a:extLst>
              </p:cNvPr>
              <p:cNvSpPr/>
              <p:nvPr/>
            </p:nvSpPr>
            <p:spPr>
              <a:xfrm rot="10800000">
                <a:off x="1772798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2" name="楕円 1">
                <a:extLst>
                  <a:ext uri="{FF2B5EF4-FFF2-40B4-BE49-F238E27FC236}">
                    <a16:creationId xmlns:a16="http://schemas.microsoft.com/office/drawing/2014/main" id="{E5672174-D871-8386-F3A1-8680872EA006}"/>
                  </a:ext>
                </a:extLst>
              </p:cNvPr>
              <p:cNvSpPr/>
              <p:nvPr/>
            </p:nvSpPr>
            <p:spPr>
              <a:xfrm>
                <a:off x="1624684" y="51575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3" name="四角形: 角を丸くする 682">
                <a:extLst>
                  <a:ext uri="{FF2B5EF4-FFF2-40B4-BE49-F238E27FC236}">
                    <a16:creationId xmlns:a16="http://schemas.microsoft.com/office/drawing/2014/main" id="{20C0359A-DF68-067D-40D6-14843564070F}"/>
                  </a:ext>
                </a:extLst>
              </p:cNvPr>
              <p:cNvSpPr/>
              <p:nvPr/>
            </p:nvSpPr>
            <p:spPr>
              <a:xfrm rot="2700000">
                <a:off x="2249005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84" name="四角形: 角を丸くする 683">
                <a:extLst>
                  <a:ext uri="{FF2B5EF4-FFF2-40B4-BE49-F238E27FC236}">
                    <a16:creationId xmlns:a16="http://schemas.microsoft.com/office/drawing/2014/main" id="{157A1521-8E2F-76B8-0F87-C589DE9951C7}"/>
                  </a:ext>
                </a:extLst>
              </p:cNvPr>
              <p:cNvSpPr/>
              <p:nvPr/>
            </p:nvSpPr>
            <p:spPr>
              <a:xfrm rot="2700000">
                <a:off x="1686322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85" name="フリーフォーム: 図形 684">
                <a:extLst>
                  <a:ext uri="{FF2B5EF4-FFF2-40B4-BE49-F238E27FC236}">
                    <a16:creationId xmlns:a16="http://schemas.microsoft.com/office/drawing/2014/main" id="{752328DD-3720-3FEF-1D34-9B6E9E15E66E}"/>
                  </a:ext>
                </a:extLst>
              </p:cNvPr>
              <p:cNvSpPr/>
              <p:nvPr/>
            </p:nvSpPr>
            <p:spPr>
              <a:xfrm>
                <a:off x="1634881" y="5466349"/>
                <a:ext cx="778523" cy="203051"/>
              </a:xfrm>
              <a:custGeom>
                <a:avLst/>
                <a:gdLst>
                  <a:gd name="connsiteX0" fmla="*/ 70558 w 1054295"/>
                  <a:gd name="connsiteY0" fmla="*/ 97 h 274976"/>
                  <a:gd name="connsiteX1" fmla="*/ 145356 w 1054295"/>
                  <a:gd name="connsiteY1" fmla="*/ 74895 h 274976"/>
                  <a:gd name="connsiteX2" fmla="*/ 145356 w 1054295"/>
                  <a:gd name="connsiteY2" fmla="*/ 172924 h 274976"/>
                  <a:gd name="connsiteX3" fmla="*/ 63608 w 1054295"/>
                  <a:gd name="connsiteY3" fmla="*/ 254673 h 274976"/>
                  <a:gd name="connsiteX4" fmla="*/ 14593 w 1054295"/>
                  <a:gd name="connsiteY4" fmla="*/ 274976 h 274976"/>
                  <a:gd name="connsiteX5" fmla="*/ 0 w 1054295"/>
                  <a:gd name="connsiteY5" fmla="*/ 272136 h 274976"/>
                  <a:gd name="connsiteX6" fmla="*/ 16324 w 1054295"/>
                  <a:gd name="connsiteY6" fmla="*/ 175728 h 274976"/>
                  <a:gd name="connsiteX7" fmla="*/ 55565 w 1054295"/>
                  <a:gd name="connsiteY7" fmla="*/ 35923 h 274976"/>
                  <a:gd name="connsiteX8" fmla="*/ 988712 w 1054295"/>
                  <a:gd name="connsiteY8" fmla="*/ 0 h 274976"/>
                  <a:gd name="connsiteX9" fmla="*/ 1002838 w 1054295"/>
                  <a:gd name="connsiteY9" fmla="*/ 35923 h 274976"/>
                  <a:gd name="connsiteX10" fmla="*/ 1039094 w 1054295"/>
                  <a:gd name="connsiteY10" fmla="*/ 175728 h 274976"/>
                  <a:gd name="connsiteX11" fmla="*/ 1054295 w 1054295"/>
                  <a:gd name="connsiteY11" fmla="*/ 274688 h 274976"/>
                  <a:gd name="connsiteX12" fmla="*/ 1052818 w 1054295"/>
                  <a:gd name="connsiteY12" fmla="*/ 274976 h 274976"/>
                  <a:gd name="connsiteX13" fmla="*/ 1003804 w 1054295"/>
                  <a:gd name="connsiteY13" fmla="*/ 254673 h 274976"/>
                  <a:gd name="connsiteX14" fmla="*/ 917936 w 1054295"/>
                  <a:gd name="connsiteY14" fmla="*/ 168805 h 274976"/>
                  <a:gd name="connsiteX15" fmla="*/ 917936 w 1054295"/>
                  <a:gd name="connsiteY15" fmla="*/ 70776 h 274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054295" h="274976">
                    <a:moveTo>
                      <a:pt x="70558" y="97"/>
                    </a:moveTo>
                    <a:lnTo>
                      <a:pt x="145356" y="74895"/>
                    </a:lnTo>
                    <a:cubicBezTo>
                      <a:pt x="172427" y="101966"/>
                      <a:pt x="172427" y="145854"/>
                      <a:pt x="145356" y="172924"/>
                    </a:cubicBezTo>
                    <a:lnTo>
                      <a:pt x="63608" y="254673"/>
                    </a:lnTo>
                    <a:cubicBezTo>
                      <a:pt x="50073" y="268208"/>
                      <a:pt x="32333" y="274976"/>
                      <a:pt x="14593" y="274976"/>
                    </a:cubicBezTo>
                    <a:lnTo>
                      <a:pt x="0" y="272136"/>
                    </a:lnTo>
                    <a:lnTo>
                      <a:pt x="16324" y="175728"/>
                    </a:lnTo>
                    <a:cubicBezTo>
                      <a:pt x="26601" y="129484"/>
                      <a:pt x="39623" y="82355"/>
                      <a:pt x="55565" y="35923"/>
                    </a:cubicBezTo>
                    <a:close/>
                    <a:moveTo>
                      <a:pt x="988712" y="0"/>
                    </a:moveTo>
                    <a:lnTo>
                      <a:pt x="1002838" y="35923"/>
                    </a:lnTo>
                    <a:cubicBezTo>
                      <a:pt x="1017688" y="82355"/>
                      <a:pt x="1029690" y="129484"/>
                      <a:pt x="1039094" y="175728"/>
                    </a:cubicBezTo>
                    <a:lnTo>
                      <a:pt x="1054295" y="274688"/>
                    </a:lnTo>
                    <a:lnTo>
                      <a:pt x="1052818" y="274976"/>
                    </a:lnTo>
                    <a:cubicBezTo>
                      <a:pt x="1035079" y="274976"/>
                      <a:pt x="1017339" y="268208"/>
                      <a:pt x="1003804" y="254673"/>
                    </a:cubicBezTo>
                    <a:lnTo>
                      <a:pt x="917936" y="168805"/>
                    </a:lnTo>
                    <a:cubicBezTo>
                      <a:pt x="890866" y="141735"/>
                      <a:pt x="890866" y="97846"/>
                      <a:pt x="917936" y="7077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717" name="グループ化 716">
              <a:extLst>
                <a:ext uri="{FF2B5EF4-FFF2-40B4-BE49-F238E27FC236}">
                  <a16:creationId xmlns:a16="http://schemas.microsoft.com/office/drawing/2014/main" id="{BDE5A6B0-BCB7-A51F-E285-264570B4081D}"/>
                </a:ext>
              </a:extLst>
            </p:cNvPr>
            <p:cNvGrpSpPr/>
            <p:nvPr/>
          </p:nvGrpSpPr>
          <p:grpSpPr>
            <a:xfrm>
              <a:off x="4538774" y="5340181"/>
              <a:ext cx="1014302" cy="855536"/>
              <a:chOff x="4499399" y="5289067"/>
              <a:chExt cx="1159725" cy="887151"/>
            </a:xfrm>
          </p:grpSpPr>
          <p:sp>
            <p:nvSpPr>
              <p:cNvPr id="718" name="フリーフォーム: 図形 717">
                <a:extLst>
                  <a:ext uri="{FF2B5EF4-FFF2-40B4-BE49-F238E27FC236}">
                    <a16:creationId xmlns:a16="http://schemas.microsoft.com/office/drawing/2014/main" id="{E73985B3-FCFB-BE63-3E44-451BCC3C4135}"/>
                  </a:ext>
                </a:extLst>
              </p:cNvPr>
              <p:cNvSpPr/>
              <p:nvPr/>
            </p:nvSpPr>
            <p:spPr>
              <a:xfrm rot="9000000" flipH="1">
                <a:off x="533673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9" name="フリーフォーム: 図形 718">
                <a:extLst>
                  <a:ext uri="{FF2B5EF4-FFF2-40B4-BE49-F238E27FC236}">
                    <a16:creationId xmlns:a16="http://schemas.microsoft.com/office/drawing/2014/main" id="{6706B9B4-3FB9-39AF-B4D8-A6FC27583A53}"/>
                  </a:ext>
                </a:extLst>
              </p:cNvPr>
              <p:cNvSpPr/>
              <p:nvPr/>
            </p:nvSpPr>
            <p:spPr>
              <a:xfrm rot="12600000">
                <a:off x="449939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20" name="グループ化 719">
                <a:extLst>
                  <a:ext uri="{FF2B5EF4-FFF2-40B4-BE49-F238E27FC236}">
                    <a16:creationId xmlns:a16="http://schemas.microsoft.com/office/drawing/2014/main" id="{255B4A38-172E-86A3-9039-E538F00675F8}"/>
                  </a:ext>
                </a:extLst>
              </p:cNvPr>
              <p:cNvGrpSpPr/>
              <p:nvPr/>
            </p:nvGrpSpPr>
            <p:grpSpPr>
              <a:xfrm>
                <a:off x="4512760" y="5289067"/>
                <a:ext cx="1141949" cy="887151"/>
                <a:chOff x="4512760" y="5289067"/>
                <a:chExt cx="1141949" cy="887151"/>
              </a:xfrm>
            </p:grpSpPr>
            <p:sp>
              <p:nvSpPr>
                <p:cNvPr id="721" name="フリーフォーム: 図形 720">
                  <a:extLst>
                    <a:ext uri="{FF2B5EF4-FFF2-40B4-BE49-F238E27FC236}">
                      <a16:creationId xmlns:a16="http://schemas.microsoft.com/office/drawing/2014/main" id="{7CEAD031-D354-977C-82E3-24FF0919B1E1}"/>
                    </a:ext>
                  </a:extLst>
                </p:cNvPr>
                <p:cNvSpPr/>
                <p:nvPr/>
              </p:nvSpPr>
              <p:spPr>
                <a:xfrm>
                  <a:off x="4512760" y="5289067"/>
                  <a:ext cx="1141949" cy="887151"/>
                </a:xfrm>
                <a:custGeom>
                  <a:avLst/>
                  <a:gdLst>
                    <a:gd name="connsiteX0" fmla="*/ 832823 w 1141949"/>
                    <a:gd name="connsiteY0" fmla="*/ 0 h 887151"/>
                    <a:gd name="connsiteX1" fmla="*/ 853416 w 1141949"/>
                    <a:gd name="connsiteY1" fmla="*/ 2929 h 887151"/>
                    <a:gd name="connsiteX2" fmla="*/ 937128 w 1141949"/>
                    <a:gd name="connsiteY2" fmla="*/ 27629 h 887151"/>
                    <a:gd name="connsiteX3" fmla="*/ 938466 w 1141949"/>
                    <a:gd name="connsiteY3" fmla="*/ 29563 h 887151"/>
                    <a:gd name="connsiteX4" fmla="*/ 941032 w 1141949"/>
                    <a:gd name="connsiteY4" fmla="*/ 30483 h 887151"/>
                    <a:gd name="connsiteX5" fmla="*/ 1083932 w 1141949"/>
                    <a:gd name="connsiteY5" fmla="*/ 408162 h 887151"/>
                    <a:gd name="connsiteX6" fmla="*/ 1126950 w 1141949"/>
                    <a:gd name="connsiteY6" fmla="*/ 823214 h 887151"/>
                    <a:gd name="connsiteX7" fmla="*/ 1125545 w 1141949"/>
                    <a:gd name="connsiteY7" fmla="*/ 822709 h 887151"/>
                    <a:gd name="connsiteX8" fmla="*/ 1123954 w 1141949"/>
                    <a:gd name="connsiteY8" fmla="*/ 824896 h 887151"/>
                    <a:gd name="connsiteX9" fmla="*/ 670294 w 1141949"/>
                    <a:gd name="connsiteY9" fmla="*/ 886255 h 887151"/>
                    <a:gd name="connsiteX10" fmla="*/ 598529 w 1141949"/>
                    <a:gd name="connsiteY10" fmla="*/ 887133 h 887151"/>
                    <a:gd name="connsiteX11" fmla="*/ 570975 w 1141949"/>
                    <a:gd name="connsiteY11" fmla="*/ 844316 h 887151"/>
                    <a:gd name="connsiteX12" fmla="*/ 543411 w 1141949"/>
                    <a:gd name="connsiteY12" fmla="*/ 887151 h 887151"/>
                    <a:gd name="connsiteX13" fmla="*/ 470198 w 1141949"/>
                    <a:gd name="connsiteY13" fmla="*/ 886255 h 887151"/>
                    <a:gd name="connsiteX14" fmla="*/ 16537 w 1141949"/>
                    <a:gd name="connsiteY14" fmla="*/ 824896 h 887151"/>
                    <a:gd name="connsiteX15" fmla="*/ 15248 w 1141949"/>
                    <a:gd name="connsiteY15" fmla="*/ 823124 h 887151"/>
                    <a:gd name="connsiteX16" fmla="*/ 14999 w 1141949"/>
                    <a:gd name="connsiteY16" fmla="*/ 823214 h 887151"/>
                    <a:gd name="connsiteX17" fmla="*/ 5604 w 1141949"/>
                    <a:gd name="connsiteY17" fmla="*/ 811832 h 887151"/>
                    <a:gd name="connsiteX18" fmla="*/ 5119 w 1141949"/>
                    <a:gd name="connsiteY18" fmla="*/ 809189 h 887151"/>
                    <a:gd name="connsiteX19" fmla="*/ 5054 w 1141949"/>
                    <a:gd name="connsiteY19" fmla="*/ 809100 h 887151"/>
                    <a:gd name="connsiteX20" fmla="*/ 5093 w 1141949"/>
                    <a:gd name="connsiteY20" fmla="*/ 809047 h 887151"/>
                    <a:gd name="connsiteX21" fmla="*/ 777 w 1141949"/>
                    <a:gd name="connsiteY21" fmla="*/ 785540 h 887151"/>
                    <a:gd name="connsiteX22" fmla="*/ 58018 w 1141949"/>
                    <a:gd name="connsiteY22" fmla="*/ 408162 h 887151"/>
                    <a:gd name="connsiteX23" fmla="*/ 200917 w 1141949"/>
                    <a:gd name="connsiteY23" fmla="*/ 30483 h 887151"/>
                    <a:gd name="connsiteX24" fmla="*/ 201542 w 1141949"/>
                    <a:gd name="connsiteY24" fmla="*/ 30258 h 887151"/>
                    <a:gd name="connsiteX25" fmla="*/ 203362 w 1141949"/>
                    <a:gd name="connsiteY25" fmla="*/ 27629 h 887151"/>
                    <a:gd name="connsiteX26" fmla="*/ 249970 w 1141949"/>
                    <a:gd name="connsiteY26" fmla="*/ 10340 h 887151"/>
                    <a:gd name="connsiteX27" fmla="*/ 263540 w 1141949"/>
                    <a:gd name="connsiteY27" fmla="*/ 7629 h 887151"/>
                    <a:gd name="connsiteX28" fmla="*/ 340458 w 1141949"/>
                    <a:gd name="connsiteY28" fmla="*/ 42733 h 887151"/>
                    <a:gd name="connsiteX29" fmla="*/ 831939 w 1141949"/>
                    <a:gd name="connsiteY29" fmla="*/ 627 h 8871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141949" h="887151">
                      <a:moveTo>
                        <a:pt x="832823" y="0"/>
                      </a:moveTo>
                      <a:lnTo>
                        <a:pt x="853416" y="2929"/>
                      </a:lnTo>
                      <a:cubicBezTo>
                        <a:pt x="894616" y="9855"/>
                        <a:pt x="924033" y="18309"/>
                        <a:pt x="937128" y="27629"/>
                      </a:cubicBezTo>
                      <a:lnTo>
                        <a:pt x="938466" y="29563"/>
                      </a:lnTo>
                      <a:lnTo>
                        <a:pt x="941032" y="30483"/>
                      </a:lnTo>
                      <a:cubicBezTo>
                        <a:pt x="976148" y="60252"/>
                        <a:pt x="1035761" y="215455"/>
                        <a:pt x="1083932" y="408162"/>
                      </a:cubicBezTo>
                      <a:cubicBezTo>
                        <a:pt x="1138984" y="628400"/>
                        <a:pt x="1158245" y="814225"/>
                        <a:pt x="1126950" y="823214"/>
                      </a:cubicBezTo>
                      <a:lnTo>
                        <a:pt x="1125545" y="822709"/>
                      </a:lnTo>
                      <a:lnTo>
                        <a:pt x="1123954" y="824896"/>
                      </a:lnTo>
                      <a:cubicBezTo>
                        <a:pt x="1077840" y="856148"/>
                        <a:pt x="897607" y="880624"/>
                        <a:pt x="670294" y="886255"/>
                      </a:cubicBezTo>
                      <a:lnTo>
                        <a:pt x="598529" y="887133"/>
                      </a:lnTo>
                      <a:lnTo>
                        <a:pt x="570975" y="844316"/>
                      </a:lnTo>
                      <a:lnTo>
                        <a:pt x="543411" y="887151"/>
                      </a:lnTo>
                      <a:lnTo>
                        <a:pt x="470198" y="886255"/>
                      </a:lnTo>
                      <a:cubicBezTo>
                        <a:pt x="242884" y="880624"/>
                        <a:pt x="62651" y="856148"/>
                        <a:pt x="16537" y="824896"/>
                      </a:cubicBezTo>
                      <a:lnTo>
                        <a:pt x="15248" y="823124"/>
                      </a:lnTo>
                      <a:lnTo>
                        <a:pt x="14999" y="823214"/>
                      </a:lnTo>
                      <a:cubicBezTo>
                        <a:pt x="11087" y="822090"/>
                        <a:pt x="7965" y="818203"/>
                        <a:pt x="5604" y="811832"/>
                      </a:cubicBezTo>
                      <a:lnTo>
                        <a:pt x="5119" y="809189"/>
                      </a:lnTo>
                      <a:lnTo>
                        <a:pt x="5054" y="809100"/>
                      </a:lnTo>
                      <a:lnTo>
                        <a:pt x="5093" y="809047"/>
                      </a:lnTo>
                      <a:lnTo>
                        <a:pt x="777" y="785540"/>
                      </a:lnTo>
                      <a:cubicBezTo>
                        <a:pt x="-4429" y="719162"/>
                        <a:pt x="16728" y="573341"/>
                        <a:pt x="58018" y="408162"/>
                      </a:cubicBezTo>
                      <a:cubicBezTo>
                        <a:pt x="106189" y="215455"/>
                        <a:pt x="165801" y="60252"/>
                        <a:pt x="200917" y="30483"/>
                      </a:cubicBezTo>
                      <a:lnTo>
                        <a:pt x="201542" y="30258"/>
                      </a:lnTo>
                      <a:lnTo>
                        <a:pt x="203362" y="27629"/>
                      </a:lnTo>
                      <a:cubicBezTo>
                        <a:pt x="212092" y="21416"/>
                        <a:pt x="228077" y="15587"/>
                        <a:pt x="249970" y="10340"/>
                      </a:cubicBezTo>
                      <a:lnTo>
                        <a:pt x="263540" y="7629"/>
                      </a:lnTo>
                      <a:lnTo>
                        <a:pt x="340458" y="42733"/>
                      </a:lnTo>
                      <a:cubicBezTo>
                        <a:pt x="500095" y="98875"/>
                        <a:pt x="684871" y="84839"/>
                        <a:pt x="831939" y="62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2" name="フリーフォーム: 図形 721">
                  <a:extLst>
                    <a:ext uri="{FF2B5EF4-FFF2-40B4-BE49-F238E27FC236}">
                      <a16:creationId xmlns:a16="http://schemas.microsoft.com/office/drawing/2014/main" id="{6D67EDDD-34B5-2F9D-2A0F-0D9FAA1ACB59}"/>
                    </a:ext>
                  </a:extLst>
                </p:cNvPr>
                <p:cNvSpPr/>
                <p:nvPr/>
              </p:nvSpPr>
              <p:spPr>
                <a:xfrm>
                  <a:off x="4609472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3" name="フリーフォーム: 図形 722">
                  <a:extLst>
                    <a:ext uri="{FF2B5EF4-FFF2-40B4-BE49-F238E27FC236}">
                      <a16:creationId xmlns:a16="http://schemas.microsoft.com/office/drawing/2014/main" id="{6541FBBC-87A1-A79A-6A96-0F07438DFC7D}"/>
                    </a:ext>
                  </a:extLst>
                </p:cNvPr>
                <p:cNvSpPr/>
                <p:nvPr/>
              </p:nvSpPr>
              <p:spPr>
                <a:xfrm>
                  <a:off x="5046336" y="5505058"/>
                  <a:ext cx="74796" cy="334304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4" name="フリーフォーム: 図形 723">
                  <a:extLst>
                    <a:ext uri="{FF2B5EF4-FFF2-40B4-BE49-F238E27FC236}">
                      <a16:creationId xmlns:a16="http://schemas.microsoft.com/office/drawing/2014/main" id="{7620EC8C-FBCC-CEE8-1FEA-37DD3EF57B81}"/>
                    </a:ext>
                  </a:extLst>
                </p:cNvPr>
                <p:cNvSpPr/>
                <p:nvPr/>
              </p:nvSpPr>
              <p:spPr>
                <a:xfrm>
                  <a:off x="5367337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725" name="グループ化 724">
              <a:extLst>
                <a:ext uri="{FF2B5EF4-FFF2-40B4-BE49-F238E27FC236}">
                  <a16:creationId xmlns:a16="http://schemas.microsoft.com/office/drawing/2014/main" id="{B6843372-B194-EFFB-014E-F77BBD7658C6}"/>
                </a:ext>
              </a:extLst>
            </p:cNvPr>
            <p:cNvGrpSpPr/>
            <p:nvPr/>
          </p:nvGrpSpPr>
          <p:grpSpPr>
            <a:xfrm>
              <a:off x="4354713" y="3912420"/>
              <a:ext cx="1376385" cy="1710582"/>
              <a:chOff x="1335288" y="3845745"/>
              <a:chExt cx="1376385" cy="1710582"/>
            </a:xfrm>
          </p:grpSpPr>
          <p:sp>
            <p:nvSpPr>
              <p:cNvPr id="726" name="台形 725">
                <a:extLst>
                  <a:ext uri="{FF2B5EF4-FFF2-40B4-BE49-F238E27FC236}">
                    <a16:creationId xmlns:a16="http://schemas.microsoft.com/office/drawing/2014/main" id="{ED5F0B60-E117-E845-30D1-4D5193D48715}"/>
                  </a:ext>
                </a:extLst>
              </p:cNvPr>
              <p:cNvSpPr/>
              <p:nvPr/>
            </p:nvSpPr>
            <p:spPr>
              <a:xfrm>
                <a:off x="2233059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7" name="台形 726">
                <a:extLst>
                  <a:ext uri="{FF2B5EF4-FFF2-40B4-BE49-F238E27FC236}">
                    <a16:creationId xmlns:a16="http://schemas.microsoft.com/office/drawing/2014/main" id="{353761B0-ACC2-2442-F1EB-26FB6753861C}"/>
                  </a:ext>
                </a:extLst>
              </p:cNvPr>
              <p:cNvSpPr/>
              <p:nvPr/>
            </p:nvSpPr>
            <p:spPr>
              <a:xfrm>
                <a:off x="1754778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8" name="楕円 1">
                <a:extLst>
                  <a:ext uri="{FF2B5EF4-FFF2-40B4-BE49-F238E27FC236}">
                    <a16:creationId xmlns:a16="http://schemas.microsoft.com/office/drawing/2014/main" id="{15EC48F7-FEDB-03D1-B84D-D16F55D4860A}"/>
                  </a:ext>
                </a:extLst>
              </p:cNvPr>
              <p:cNvSpPr/>
              <p:nvPr/>
            </p:nvSpPr>
            <p:spPr>
              <a:xfrm flipV="1">
                <a:off x="2261603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9" name="楕円 1">
                <a:extLst>
                  <a:ext uri="{FF2B5EF4-FFF2-40B4-BE49-F238E27FC236}">
                    <a16:creationId xmlns:a16="http://schemas.microsoft.com/office/drawing/2014/main" id="{2A506D4B-D318-007B-8421-DCE6972CEAC2}"/>
                  </a:ext>
                </a:extLst>
              </p:cNvPr>
              <p:cNvSpPr/>
              <p:nvPr/>
            </p:nvSpPr>
            <p:spPr>
              <a:xfrm flipV="1">
                <a:off x="1335288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30" name="楕円 27">
                <a:extLst>
                  <a:ext uri="{FF2B5EF4-FFF2-40B4-BE49-F238E27FC236}">
                    <a16:creationId xmlns:a16="http://schemas.microsoft.com/office/drawing/2014/main" id="{F5B7EBD6-0F3A-4C70-5A0E-6CDA863D1D7A}"/>
                  </a:ext>
                </a:extLst>
              </p:cNvPr>
              <p:cNvSpPr/>
              <p:nvPr/>
            </p:nvSpPr>
            <p:spPr>
              <a:xfrm>
                <a:off x="1488816" y="4120589"/>
                <a:ext cx="1069330" cy="1435738"/>
              </a:xfrm>
              <a:custGeom>
                <a:avLst/>
                <a:gdLst>
                  <a:gd name="connsiteX0" fmla="*/ 0 w 1448112"/>
                  <a:gd name="connsiteY0" fmla="*/ 972108 h 1944216"/>
                  <a:gd name="connsiteX1" fmla="*/ 724056 w 1448112"/>
                  <a:gd name="connsiteY1" fmla="*/ 0 h 1944216"/>
                  <a:gd name="connsiteX2" fmla="*/ 1448112 w 1448112"/>
                  <a:gd name="connsiteY2" fmla="*/ 972108 h 1944216"/>
                  <a:gd name="connsiteX3" fmla="*/ 724056 w 1448112"/>
                  <a:gd name="connsiteY3" fmla="*/ 1944216 h 1944216"/>
                  <a:gd name="connsiteX4" fmla="*/ 0 w 1448112"/>
                  <a:gd name="connsiteY4" fmla="*/ 972108 h 1944216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8112" h="1944312">
                    <a:moveTo>
                      <a:pt x="0" y="972204"/>
                    </a:moveTo>
                    <a:cubicBezTo>
                      <a:pt x="0" y="435324"/>
                      <a:pt x="65091" y="7716"/>
                      <a:pt x="724056" y="96"/>
                    </a:cubicBezTo>
                    <a:cubicBezTo>
                      <a:pt x="1383021" y="-7524"/>
                      <a:pt x="1448112" y="435324"/>
                      <a:pt x="1448112" y="972204"/>
                    </a:cubicBezTo>
                    <a:cubicBezTo>
                      <a:pt x="1448112" y="1509084"/>
                      <a:pt x="1123941" y="1944312"/>
                      <a:pt x="724056" y="1944312"/>
                    </a:cubicBezTo>
                    <a:cubicBezTo>
                      <a:pt x="324171" y="1944312"/>
                      <a:pt x="0" y="1509084"/>
                      <a:pt x="0" y="97220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733" name="楕円 732">
                <a:extLst>
                  <a:ext uri="{FF2B5EF4-FFF2-40B4-BE49-F238E27FC236}">
                    <a16:creationId xmlns:a16="http://schemas.microsoft.com/office/drawing/2014/main" id="{705777C5-222B-D842-0CBF-AF9B29F1F206}"/>
                  </a:ext>
                </a:extLst>
              </p:cNvPr>
              <p:cNvSpPr/>
              <p:nvPr/>
            </p:nvSpPr>
            <p:spPr>
              <a:xfrm>
                <a:off x="1830353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4" name="楕円 733">
                <a:extLst>
                  <a:ext uri="{FF2B5EF4-FFF2-40B4-BE49-F238E27FC236}">
                    <a16:creationId xmlns:a16="http://schemas.microsoft.com/office/drawing/2014/main" id="{26E09A7E-2D04-F31F-EB24-A2117F66D608}"/>
                  </a:ext>
                </a:extLst>
              </p:cNvPr>
              <p:cNvSpPr/>
              <p:nvPr/>
            </p:nvSpPr>
            <p:spPr>
              <a:xfrm>
                <a:off x="2072307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5" name="楕円 734">
                <a:extLst>
                  <a:ext uri="{FF2B5EF4-FFF2-40B4-BE49-F238E27FC236}">
                    <a16:creationId xmlns:a16="http://schemas.microsoft.com/office/drawing/2014/main" id="{029D903C-47D6-F284-C50E-E722F99A8547}"/>
                  </a:ext>
                </a:extLst>
              </p:cNvPr>
              <p:cNvSpPr/>
              <p:nvPr/>
            </p:nvSpPr>
            <p:spPr>
              <a:xfrm>
                <a:off x="1715123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6" name="楕円 735">
                <a:extLst>
                  <a:ext uri="{FF2B5EF4-FFF2-40B4-BE49-F238E27FC236}">
                    <a16:creationId xmlns:a16="http://schemas.microsoft.com/office/drawing/2014/main" id="{57E90131-E3BA-24CC-062D-DE699A0155D6}"/>
                  </a:ext>
                </a:extLst>
              </p:cNvPr>
              <p:cNvSpPr/>
              <p:nvPr/>
            </p:nvSpPr>
            <p:spPr>
              <a:xfrm>
                <a:off x="2199031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7" name="四角形: 角を丸くする 736">
                <a:extLst>
                  <a:ext uri="{FF2B5EF4-FFF2-40B4-BE49-F238E27FC236}">
                    <a16:creationId xmlns:a16="http://schemas.microsoft.com/office/drawing/2014/main" id="{FD952CCB-91F5-4F8C-9B28-52AA5E882D96}"/>
                  </a:ext>
                </a:extLst>
              </p:cNvPr>
              <p:cNvSpPr/>
              <p:nvPr/>
            </p:nvSpPr>
            <p:spPr>
              <a:xfrm rot="2700000">
                <a:off x="1660010" y="4245679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8" name="四角形: 角を丸くする 737">
                <a:extLst>
                  <a:ext uri="{FF2B5EF4-FFF2-40B4-BE49-F238E27FC236}">
                    <a16:creationId xmlns:a16="http://schemas.microsoft.com/office/drawing/2014/main" id="{693063CA-C739-830C-B65B-1616D904089B}"/>
                  </a:ext>
                </a:extLst>
              </p:cNvPr>
              <p:cNvSpPr/>
              <p:nvPr/>
            </p:nvSpPr>
            <p:spPr>
              <a:xfrm rot="2700000">
                <a:off x="2208627" y="4245680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9" name="フリーフォーム: 図形 738">
                <a:extLst>
                  <a:ext uri="{FF2B5EF4-FFF2-40B4-BE49-F238E27FC236}">
                    <a16:creationId xmlns:a16="http://schemas.microsoft.com/office/drawing/2014/main" id="{29A48F51-3D55-6A6F-673A-FD56FFB4D91C}"/>
                  </a:ext>
                </a:extLst>
              </p:cNvPr>
              <p:cNvSpPr/>
              <p:nvPr/>
            </p:nvSpPr>
            <p:spPr>
              <a:xfrm>
                <a:off x="1840537" y="4120590"/>
                <a:ext cx="379606" cy="266576"/>
              </a:xfrm>
              <a:custGeom>
                <a:avLst/>
                <a:gdLst>
                  <a:gd name="connsiteX0" fmla="*/ 257036 w 514071"/>
                  <a:gd name="connsiteY0" fmla="*/ 96 h 361004"/>
                  <a:gd name="connsiteX1" fmla="*/ 373762 w 514071"/>
                  <a:gd name="connsiteY1" fmla="*/ 3859 h 361004"/>
                  <a:gd name="connsiteX2" fmla="*/ 448106 w 514071"/>
                  <a:gd name="connsiteY2" fmla="*/ 13763 h 361004"/>
                  <a:gd name="connsiteX3" fmla="*/ 494653 w 514071"/>
                  <a:gd name="connsiteY3" fmla="*/ 60311 h 361004"/>
                  <a:gd name="connsiteX4" fmla="*/ 494653 w 514071"/>
                  <a:gd name="connsiteY4" fmla="*/ 154070 h 361004"/>
                  <a:gd name="connsiteX5" fmla="*/ 307138 w 514071"/>
                  <a:gd name="connsiteY5" fmla="*/ 341586 h 361004"/>
                  <a:gd name="connsiteX6" fmla="*/ 213378 w 514071"/>
                  <a:gd name="connsiteY6" fmla="*/ 341586 h 361004"/>
                  <a:gd name="connsiteX7" fmla="*/ 19419 w 514071"/>
                  <a:gd name="connsiteY7" fmla="*/ 147626 h 361004"/>
                  <a:gd name="connsiteX8" fmla="*/ 19419 w 514071"/>
                  <a:gd name="connsiteY8" fmla="*/ 53867 h 361004"/>
                  <a:gd name="connsiteX9" fmla="*/ 53839 w 514071"/>
                  <a:gd name="connsiteY9" fmla="*/ 19446 h 361004"/>
                  <a:gd name="connsiteX10" fmla="*/ 140311 w 514071"/>
                  <a:gd name="connsiteY10" fmla="*/ 6371 h 361004"/>
                  <a:gd name="connsiteX11" fmla="*/ 257036 w 514071"/>
                  <a:gd name="connsiteY11" fmla="*/ 96 h 361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14071" h="361004">
                    <a:moveTo>
                      <a:pt x="257036" y="96"/>
                    </a:moveTo>
                    <a:cubicBezTo>
                      <a:pt x="298221" y="-380"/>
                      <a:pt x="337087" y="903"/>
                      <a:pt x="373762" y="3859"/>
                    </a:cubicBezTo>
                    <a:lnTo>
                      <a:pt x="448106" y="13763"/>
                    </a:lnTo>
                    <a:lnTo>
                      <a:pt x="494653" y="60311"/>
                    </a:lnTo>
                    <a:cubicBezTo>
                      <a:pt x="520544" y="86201"/>
                      <a:pt x="520544" y="128180"/>
                      <a:pt x="494653" y="154070"/>
                    </a:cubicBezTo>
                    <a:lnTo>
                      <a:pt x="307138" y="341586"/>
                    </a:lnTo>
                    <a:cubicBezTo>
                      <a:pt x="281247" y="367477"/>
                      <a:pt x="239269" y="367477"/>
                      <a:pt x="213378" y="341586"/>
                    </a:cubicBezTo>
                    <a:lnTo>
                      <a:pt x="19419" y="147626"/>
                    </a:lnTo>
                    <a:cubicBezTo>
                      <a:pt x="-6472" y="121736"/>
                      <a:pt x="-6472" y="79758"/>
                      <a:pt x="19419" y="53867"/>
                    </a:cubicBezTo>
                    <a:lnTo>
                      <a:pt x="53839" y="19446"/>
                    </a:lnTo>
                    <a:lnTo>
                      <a:pt x="140311" y="6371"/>
                    </a:lnTo>
                    <a:cubicBezTo>
                      <a:pt x="176985" y="2689"/>
                      <a:pt x="215851" y="572"/>
                      <a:pt x="257036" y="9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740" name="フリーフォーム: 図形 739">
              <a:extLst>
                <a:ext uri="{FF2B5EF4-FFF2-40B4-BE49-F238E27FC236}">
                  <a16:creationId xmlns:a16="http://schemas.microsoft.com/office/drawing/2014/main" id="{1E3251EF-F13D-89C6-B5D2-B5900F371846}"/>
                </a:ext>
              </a:extLst>
            </p:cNvPr>
            <p:cNvSpPr/>
            <p:nvPr/>
          </p:nvSpPr>
          <p:spPr>
            <a:xfrm>
              <a:off x="4325809" y="4145166"/>
              <a:ext cx="1451104" cy="1516692"/>
            </a:xfrm>
            <a:custGeom>
              <a:avLst/>
              <a:gdLst>
                <a:gd name="connsiteX0" fmla="*/ 754097 w 1508196"/>
                <a:gd name="connsiteY0" fmla="*/ 187015 h 1516692"/>
                <a:gd name="connsiteX1" fmla="*/ 451227 w 1508196"/>
                <a:gd name="connsiteY1" fmla="*/ 332147 h 1516692"/>
                <a:gd name="connsiteX2" fmla="*/ 346087 w 1508196"/>
                <a:gd name="connsiteY2" fmla="*/ 453780 h 1516692"/>
                <a:gd name="connsiteX3" fmla="*/ 346087 w 1508196"/>
                <a:gd name="connsiteY3" fmla="*/ 1154543 h 1516692"/>
                <a:gd name="connsiteX4" fmla="*/ 451227 w 1508196"/>
                <a:gd name="connsiteY4" fmla="*/ 1276177 h 1516692"/>
                <a:gd name="connsiteX5" fmla="*/ 1056970 w 1508196"/>
                <a:gd name="connsiteY5" fmla="*/ 1276177 h 1516692"/>
                <a:gd name="connsiteX6" fmla="*/ 1162109 w 1508196"/>
                <a:gd name="connsiteY6" fmla="*/ 1154544 h 1516692"/>
                <a:gd name="connsiteX7" fmla="*/ 1162109 w 1508196"/>
                <a:gd name="connsiteY7" fmla="*/ 453781 h 1516692"/>
                <a:gd name="connsiteX8" fmla="*/ 1056969 w 1508196"/>
                <a:gd name="connsiteY8" fmla="*/ 332147 h 1516692"/>
                <a:gd name="connsiteX9" fmla="*/ 754097 w 1508196"/>
                <a:gd name="connsiteY9" fmla="*/ 187015 h 1516692"/>
                <a:gd name="connsiteX10" fmla="*/ 754097 w 1508196"/>
                <a:gd name="connsiteY10" fmla="*/ 0 h 1516692"/>
                <a:gd name="connsiteX11" fmla="*/ 1119183 w 1508196"/>
                <a:gd name="connsiteY11" fmla="*/ 151223 h 1516692"/>
                <a:gd name="connsiteX12" fmla="*/ 1356973 w 1508196"/>
                <a:gd name="connsiteY12" fmla="*/ 389014 h 1516692"/>
                <a:gd name="connsiteX13" fmla="*/ 1356973 w 1508196"/>
                <a:gd name="connsiteY13" fmla="*/ 1119185 h 1516692"/>
                <a:gd name="connsiteX14" fmla="*/ 1125766 w 1508196"/>
                <a:gd name="connsiteY14" fmla="*/ 1350394 h 1516692"/>
                <a:gd name="connsiteX15" fmla="*/ 1126776 w 1508196"/>
                <a:gd name="connsiteY15" fmla="*/ 1350535 h 1516692"/>
                <a:gd name="connsiteX16" fmla="*/ 1500448 w 1508196"/>
                <a:gd name="connsiteY16" fmla="*/ 1281553 h 1516692"/>
                <a:gd name="connsiteX17" fmla="*/ 937947 w 1508196"/>
                <a:gd name="connsiteY17" fmla="*/ 1500900 h 1516692"/>
                <a:gd name="connsiteX18" fmla="*/ 806272 w 1508196"/>
                <a:gd name="connsiteY18" fmla="*/ 1456252 h 1516692"/>
                <a:gd name="connsiteX19" fmla="*/ 761776 w 1508196"/>
                <a:gd name="connsiteY19" fmla="*/ 1428378 h 1516692"/>
                <a:gd name="connsiteX20" fmla="*/ 750488 w 1508196"/>
                <a:gd name="connsiteY20" fmla="*/ 1436122 h 1516692"/>
                <a:gd name="connsiteX21" fmla="*/ 580182 w 1508196"/>
                <a:gd name="connsiteY21" fmla="*/ 1500900 h 1516692"/>
                <a:gd name="connsiteX22" fmla="*/ 17681 w 1508196"/>
                <a:gd name="connsiteY22" fmla="*/ 1281553 h 1516692"/>
                <a:gd name="connsiteX23" fmla="*/ 258854 w 1508196"/>
                <a:gd name="connsiteY23" fmla="*/ 1348104 h 1516692"/>
                <a:gd name="connsiteX24" fmla="*/ 382411 w 1508196"/>
                <a:gd name="connsiteY24" fmla="*/ 1350371 h 1516692"/>
                <a:gd name="connsiteX25" fmla="*/ 151223 w 1508196"/>
                <a:gd name="connsiteY25" fmla="*/ 1119183 h 1516692"/>
                <a:gd name="connsiteX26" fmla="*/ 151223 w 1508196"/>
                <a:gd name="connsiteY26" fmla="*/ 389012 h 1516692"/>
                <a:gd name="connsiteX27" fmla="*/ 389012 w 1508196"/>
                <a:gd name="connsiteY27" fmla="*/ 151223 h 1516692"/>
                <a:gd name="connsiteX28" fmla="*/ 754097 w 1508196"/>
                <a:gd name="connsiteY28" fmla="*/ 0 h 15166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508196" h="1516692">
                  <a:moveTo>
                    <a:pt x="754097" y="187015"/>
                  </a:moveTo>
                  <a:cubicBezTo>
                    <a:pt x="644480" y="187015"/>
                    <a:pt x="534862" y="235393"/>
                    <a:pt x="451227" y="332147"/>
                  </a:cubicBezTo>
                  <a:lnTo>
                    <a:pt x="346087" y="453780"/>
                  </a:lnTo>
                  <a:cubicBezTo>
                    <a:pt x="178817" y="647291"/>
                    <a:pt x="178817" y="961034"/>
                    <a:pt x="346087" y="1154543"/>
                  </a:cubicBezTo>
                  <a:lnTo>
                    <a:pt x="451227" y="1276177"/>
                  </a:lnTo>
                  <a:cubicBezTo>
                    <a:pt x="618499" y="1469688"/>
                    <a:pt x="889699" y="1469688"/>
                    <a:pt x="1056970" y="1276177"/>
                  </a:cubicBezTo>
                  <a:lnTo>
                    <a:pt x="1162109" y="1154544"/>
                  </a:lnTo>
                  <a:cubicBezTo>
                    <a:pt x="1329381" y="961035"/>
                    <a:pt x="1329381" y="647292"/>
                    <a:pt x="1162109" y="453781"/>
                  </a:cubicBezTo>
                  <a:lnTo>
                    <a:pt x="1056969" y="332147"/>
                  </a:lnTo>
                  <a:cubicBezTo>
                    <a:pt x="973334" y="235393"/>
                    <a:pt x="863716" y="187015"/>
                    <a:pt x="754097" y="187015"/>
                  </a:cubicBezTo>
                  <a:close/>
                  <a:moveTo>
                    <a:pt x="754097" y="0"/>
                  </a:moveTo>
                  <a:cubicBezTo>
                    <a:pt x="886232" y="0"/>
                    <a:pt x="1018368" y="50407"/>
                    <a:pt x="1119183" y="151223"/>
                  </a:cubicBezTo>
                  <a:lnTo>
                    <a:pt x="1356973" y="389014"/>
                  </a:lnTo>
                  <a:cubicBezTo>
                    <a:pt x="1558604" y="590645"/>
                    <a:pt x="1558604" y="917553"/>
                    <a:pt x="1356973" y="1119185"/>
                  </a:cubicBezTo>
                  <a:lnTo>
                    <a:pt x="1125766" y="1350394"/>
                  </a:lnTo>
                  <a:lnTo>
                    <a:pt x="1126776" y="1350535"/>
                  </a:lnTo>
                  <a:cubicBezTo>
                    <a:pt x="1260845" y="1358623"/>
                    <a:pt x="1392606" y="1334917"/>
                    <a:pt x="1500448" y="1281553"/>
                  </a:cubicBezTo>
                  <a:cubicBezTo>
                    <a:pt x="1443022" y="1458818"/>
                    <a:pt x="1191181" y="1557022"/>
                    <a:pt x="937947" y="1500900"/>
                  </a:cubicBezTo>
                  <a:cubicBezTo>
                    <a:pt x="890466" y="1490377"/>
                    <a:pt x="846307" y="1475175"/>
                    <a:pt x="806272" y="1456252"/>
                  </a:cubicBezTo>
                  <a:lnTo>
                    <a:pt x="761776" y="1428378"/>
                  </a:lnTo>
                  <a:lnTo>
                    <a:pt x="750488" y="1436122"/>
                  </a:lnTo>
                  <a:cubicBezTo>
                    <a:pt x="700893" y="1464521"/>
                    <a:pt x="643490" y="1486869"/>
                    <a:pt x="580182" y="1500900"/>
                  </a:cubicBezTo>
                  <a:cubicBezTo>
                    <a:pt x="326948" y="1557022"/>
                    <a:pt x="75107" y="1458818"/>
                    <a:pt x="17681" y="1281553"/>
                  </a:cubicBezTo>
                  <a:cubicBezTo>
                    <a:pt x="89576" y="1317129"/>
                    <a:pt x="172102" y="1339524"/>
                    <a:pt x="258854" y="1348104"/>
                  </a:cubicBezTo>
                  <a:lnTo>
                    <a:pt x="382411" y="1350371"/>
                  </a:lnTo>
                  <a:lnTo>
                    <a:pt x="151223" y="1119183"/>
                  </a:lnTo>
                  <a:cubicBezTo>
                    <a:pt x="-50408" y="917552"/>
                    <a:pt x="-50408" y="590643"/>
                    <a:pt x="151223" y="389012"/>
                  </a:cubicBezTo>
                  <a:lnTo>
                    <a:pt x="389012" y="151223"/>
                  </a:lnTo>
                  <a:cubicBezTo>
                    <a:pt x="489828" y="50407"/>
                    <a:pt x="621963" y="0"/>
                    <a:pt x="754097" y="0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41" name="楕円 740">
              <a:extLst>
                <a:ext uri="{FF2B5EF4-FFF2-40B4-BE49-F238E27FC236}">
                  <a16:creationId xmlns:a16="http://schemas.microsoft.com/office/drawing/2014/main" id="{5DE966ED-4F14-4E82-C429-39EACB4F651D}"/>
                </a:ext>
              </a:extLst>
            </p:cNvPr>
            <p:cNvSpPr/>
            <p:nvPr/>
          </p:nvSpPr>
          <p:spPr>
            <a:xfrm>
              <a:off x="4954487" y="5523262"/>
              <a:ext cx="163244" cy="163244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91" name="グループ化 790">
              <a:extLst>
                <a:ext uri="{FF2B5EF4-FFF2-40B4-BE49-F238E27FC236}">
                  <a16:creationId xmlns:a16="http://schemas.microsoft.com/office/drawing/2014/main" id="{3097D509-9A1C-FE3A-9875-1D9EE248C1A6}"/>
                </a:ext>
              </a:extLst>
            </p:cNvPr>
            <p:cNvGrpSpPr/>
            <p:nvPr/>
          </p:nvGrpSpPr>
          <p:grpSpPr>
            <a:xfrm>
              <a:off x="4590723" y="4736400"/>
              <a:ext cx="342900" cy="342900"/>
              <a:chOff x="1404611" y="4552250"/>
              <a:chExt cx="342900" cy="342900"/>
            </a:xfrm>
          </p:grpSpPr>
          <p:sp>
            <p:nvSpPr>
              <p:cNvPr id="792" name="楕円 791">
                <a:extLst>
                  <a:ext uri="{FF2B5EF4-FFF2-40B4-BE49-F238E27FC236}">
                    <a16:creationId xmlns:a16="http://schemas.microsoft.com/office/drawing/2014/main" id="{6A3FA39A-0AD8-A23B-F1E6-3C3399707860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93" name="楕円 792">
                <a:extLst>
                  <a:ext uri="{FF2B5EF4-FFF2-40B4-BE49-F238E27FC236}">
                    <a16:creationId xmlns:a16="http://schemas.microsoft.com/office/drawing/2014/main" id="{89CAC388-9531-5A8D-B799-9F4EEEDD15B2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794" name="グループ化 793">
              <a:extLst>
                <a:ext uri="{FF2B5EF4-FFF2-40B4-BE49-F238E27FC236}">
                  <a16:creationId xmlns:a16="http://schemas.microsoft.com/office/drawing/2014/main" id="{84F0BFD6-F344-5B26-EEAD-D0D6E5ED0B7B}"/>
                </a:ext>
              </a:extLst>
            </p:cNvPr>
            <p:cNvGrpSpPr/>
            <p:nvPr/>
          </p:nvGrpSpPr>
          <p:grpSpPr>
            <a:xfrm>
              <a:off x="5157461" y="4736400"/>
              <a:ext cx="342900" cy="342900"/>
              <a:chOff x="2084061" y="4552250"/>
              <a:chExt cx="342900" cy="342900"/>
            </a:xfrm>
          </p:grpSpPr>
          <p:sp>
            <p:nvSpPr>
              <p:cNvPr id="795" name="楕円 794">
                <a:extLst>
                  <a:ext uri="{FF2B5EF4-FFF2-40B4-BE49-F238E27FC236}">
                    <a16:creationId xmlns:a16="http://schemas.microsoft.com/office/drawing/2014/main" id="{4F3236DD-F233-AE4A-B02E-5E539C4D1C50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96" name="楕円 795">
                <a:extLst>
                  <a:ext uri="{FF2B5EF4-FFF2-40B4-BE49-F238E27FC236}">
                    <a16:creationId xmlns:a16="http://schemas.microsoft.com/office/drawing/2014/main" id="{17C51381-318D-EFC2-3BD6-63B9B3ADE976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995" name="グループ化 994">
            <a:extLst>
              <a:ext uri="{FF2B5EF4-FFF2-40B4-BE49-F238E27FC236}">
                <a16:creationId xmlns:a16="http://schemas.microsoft.com/office/drawing/2014/main" id="{20330622-952B-9263-ABD4-417C3A586BE8}"/>
              </a:ext>
            </a:extLst>
          </p:cNvPr>
          <p:cNvGrpSpPr/>
          <p:nvPr/>
        </p:nvGrpSpPr>
        <p:grpSpPr>
          <a:xfrm>
            <a:off x="6810048" y="3757246"/>
            <a:ext cx="2697926" cy="2649501"/>
            <a:chOff x="6810048" y="3757246"/>
            <a:chExt cx="2697926" cy="2649501"/>
          </a:xfrm>
        </p:grpSpPr>
        <p:grpSp>
          <p:nvGrpSpPr>
            <p:cNvPr id="855" name="グループ化 854">
              <a:extLst>
                <a:ext uri="{FF2B5EF4-FFF2-40B4-BE49-F238E27FC236}">
                  <a16:creationId xmlns:a16="http://schemas.microsoft.com/office/drawing/2014/main" id="{C9D0B9BE-A66C-4CEA-C14F-DD5F65B606D5}"/>
                </a:ext>
              </a:extLst>
            </p:cNvPr>
            <p:cNvGrpSpPr/>
            <p:nvPr/>
          </p:nvGrpSpPr>
          <p:grpSpPr>
            <a:xfrm>
              <a:off x="6810048" y="3757246"/>
              <a:ext cx="2697926" cy="2649501"/>
              <a:chOff x="6774687" y="563220"/>
              <a:chExt cx="2697926" cy="2675996"/>
            </a:xfrm>
          </p:grpSpPr>
          <p:cxnSp>
            <p:nvCxnSpPr>
              <p:cNvPr id="856" name="直線コネクタ 855">
                <a:extLst>
                  <a:ext uri="{FF2B5EF4-FFF2-40B4-BE49-F238E27FC236}">
                    <a16:creationId xmlns:a16="http://schemas.microsoft.com/office/drawing/2014/main" id="{3C59AA2F-4E90-1134-9C03-94D7FFF702B2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7" name="直線コネクタ 856">
                <a:extLst>
                  <a:ext uri="{FF2B5EF4-FFF2-40B4-BE49-F238E27FC236}">
                    <a16:creationId xmlns:a16="http://schemas.microsoft.com/office/drawing/2014/main" id="{57479658-9B14-5184-6BFB-A0C2034B76CA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8" name="直線コネクタ 857">
                <a:extLst>
                  <a:ext uri="{FF2B5EF4-FFF2-40B4-BE49-F238E27FC236}">
                    <a16:creationId xmlns:a16="http://schemas.microsoft.com/office/drawing/2014/main" id="{AA662CA1-EAEF-1E66-F5A3-F1E9D36CE853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9" name="直線コネクタ 858">
                <a:extLst>
                  <a:ext uri="{FF2B5EF4-FFF2-40B4-BE49-F238E27FC236}">
                    <a16:creationId xmlns:a16="http://schemas.microsoft.com/office/drawing/2014/main" id="{786B690E-B3E6-01BF-C490-A86BBCDD2674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0" name="直線コネクタ 859">
                <a:extLst>
                  <a:ext uri="{FF2B5EF4-FFF2-40B4-BE49-F238E27FC236}">
                    <a16:creationId xmlns:a16="http://schemas.microsoft.com/office/drawing/2014/main" id="{F1E9D6FA-2F7D-E82F-2942-E3BFBE4D28E6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1" name="直線コネクタ 860">
                <a:extLst>
                  <a:ext uri="{FF2B5EF4-FFF2-40B4-BE49-F238E27FC236}">
                    <a16:creationId xmlns:a16="http://schemas.microsoft.com/office/drawing/2014/main" id="{897FD9EC-7480-9A44-9F01-760DF20DD523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2" name="直線コネクタ 861">
                <a:extLst>
                  <a:ext uri="{FF2B5EF4-FFF2-40B4-BE49-F238E27FC236}">
                    <a16:creationId xmlns:a16="http://schemas.microsoft.com/office/drawing/2014/main" id="{51968CF1-87EE-C764-EECC-DA9A1BB8E0DF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3" name="直線コネクタ 862">
                <a:extLst>
                  <a:ext uri="{FF2B5EF4-FFF2-40B4-BE49-F238E27FC236}">
                    <a16:creationId xmlns:a16="http://schemas.microsoft.com/office/drawing/2014/main" id="{4B186C11-3B6C-ADE5-64D1-22B4AE7863C9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4" name="直線コネクタ 863">
                <a:extLst>
                  <a:ext uri="{FF2B5EF4-FFF2-40B4-BE49-F238E27FC236}">
                    <a16:creationId xmlns:a16="http://schemas.microsoft.com/office/drawing/2014/main" id="{4CD79CFE-54EC-599A-8046-ABAFAB4A49CB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5" name="直線コネクタ 864">
                <a:extLst>
                  <a:ext uri="{FF2B5EF4-FFF2-40B4-BE49-F238E27FC236}">
                    <a16:creationId xmlns:a16="http://schemas.microsoft.com/office/drawing/2014/main" id="{8F9F7AB7-77A3-2049-BC1F-3F63647CADC1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6" name="直線コネクタ 865">
                <a:extLst>
                  <a:ext uri="{FF2B5EF4-FFF2-40B4-BE49-F238E27FC236}">
                    <a16:creationId xmlns:a16="http://schemas.microsoft.com/office/drawing/2014/main" id="{B7713151-19D1-C13F-F58F-E7E9940D2A4B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7" name="直線コネクタ 866">
                <a:extLst>
                  <a:ext uri="{FF2B5EF4-FFF2-40B4-BE49-F238E27FC236}">
                    <a16:creationId xmlns:a16="http://schemas.microsoft.com/office/drawing/2014/main" id="{1FAE592C-49E1-27F7-ECEF-13940D2C96BE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8" name="直線コネクタ 867">
                <a:extLst>
                  <a:ext uri="{FF2B5EF4-FFF2-40B4-BE49-F238E27FC236}">
                    <a16:creationId xmlns:a16="http://schemas.microsoft.com/office/drawing/2014/main" id="{2BEC4811-FBA3-5301-DE29-413FE0264C55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869" name="フリーフォーム: 図形 868">
                <a:extLst>
                  <a:ext uri="{FF2B5EF4-FFF2-40B4-BE49-F238E27FC236}">
                    <a16:creationId xmlns:a16="http://schemas.microsoft.com/office/drawing/2014/main" id="{76EB369B-EEAA-CFBD-DBB5-29DA54E87F5D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0" name="フリーフォーム: 図形 869">
                <a:extLst>
                  <a:ext uri="{FF2B5EF4-FFF2-40B4-BE49-F238E27FC236}">
                    <a16:creationId xmlns:a16="http://schemas.microsoft.com/office/drawing/2014/main" id="{C4B1648C-4B47-F52A-7A7C-98B81A3C6ADF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1" name="フリーフォーム: 図形 870">
                <a:extLst>
                  <a:ext uri="{FF2B5EF4-FFF2-40B4-BE49-F238E27FC236}">
                    <a16:creationId xmlns:a16="http://schemas.microsoft.com/office/drawing/2014/main" id="{A4CA9A2C-447C-7947-AE8E-5748F6D2C6D1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2" name="フリーフォーム: 図形 871">
                <a:extLst>
                  <a:ext uri="{FF2B5EF4-FFF2-40B4-BE49-F238E27FC236}">
                    <a16:creationId xmlns:a16="http://schemas.microsoft.com/office/drawing/2014/main" id="{DABD9E85-79F0-7E29-8504-3B39D291FC8C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3" name="フリーフォーム: 図形 872">
                <a:extLst>
                  <a:ext uri="{FF2B5EF4-FFF2-40B4-BE49-F238E27FC236}">
                    <a16:creationId xmlns:a16="http://schemas.microsoft.com/office/drawing/2014/main" id="{59B38307-6101-B7F0-4092-A006083702F3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874" name="直線コネクタ 873">
                <a:extLst>
                  <a:ext uri="{FF2B5EF4-FFF2-40B4-BE49-F238E27FC236}">
                    <a16:creationId xmlns:a16="http://schemas.microsoft.com/office/drawing/2014/main" id="{1F0589C3-5D4E-A331-4EFA-9BA8106D8FA1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75" name="直線コネクタ 874">
                <a:extLst>
                  <a:ext uri="{FF2B5EF4-FFF2-40B4-BE49-F238E27FC236}">
                    <a16:creationId xmlns:a16="http://schemas.microsoft.com/office/drawing/2014/main" id="{AFBCB2BD-A7B2-CF57-7337-7FEF882D21CA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76" name="直線コネクタ 875">
                <a:extLst>
                  <a:ext uri="{FF2B5EF4-FFF2-40B4-BE49-F238E27FC236}">
                    <a16:creationId xmlns:a16="http://schemas.microsoft.com/office/drawing/2014/main" id="{CE641F52-D0F5-1E68-A739-BE333EE0B0CC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77" name="直線コネクタ 876">
                <a:extLst>
                  <a:ext uri="{FF2B5EF4-FFF2-40B4-BE49-F238E27FC236}">
                    <a16:creationId xmlns:a16="http://schemas.microsoft.com/office/drawing/2014/main" id="{101A604D-4799-4989-EDC9-57C5625DCBF4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78" name="直線コネクタ 877">
                <a:extLst>
                  <a:ext uri="{FF2B5EF4-FFF2-40B4-BE49-F238E27FC236}">
                    <a16:creationId xmlns:a16="http://schemas.microsoft.com/office/drawing/2014/main" id="{F19BDA66-6291-E2D5-0557-CD4CA97B514A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79" name="直線コネクタ 878">
                <a:extLst>
                  <a:ext uri="{FF2B5EF4-FFF2-40B4-BE49-F238E27FC236}">
                    <a16:creationId xmlns:a16="http://schemas.microsoft.com/office/drawing/2014/main" id="{2BC76B2D-BB36-38F0-A096-648A3224BB93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80" name="直線コネクタ 879">
                <a:extLst>
                  <a:ext uri="{FF2B5EF4-FFF2-40B4-BE49-F238E27FC236}">
                    <a16:creationId xmlns:a16="http://schemas.microsoft.com/office/drawing/2014/main" id="{5EACEA6E-D3DF-8B13-42BB-F032E4B571EE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88" name="グループ化 687">
              <a:extLst>
                <a:ext uri="{FF2B5EF4-FFF2-40B4-BE49-F238E27FC236}">
                  <a16:creationId xmlns:a16="http://schemas.microsoft.com/office/drawing/2014/main" id="{CC083CD8-DE44-0246-66B3-A6D88C87AD27}"/>
                </a:ext>
              </a:extLst>
            </p:cNvPr>
            <p:cNvGrpSpPr/>
            <p:nvPr/>
          </p:nvGrpSpPr>
          <p:grpSpPr>
            <a:xfrm>
              <a:off x="7421763" y="3912420"/>
              <a:ext cx="1376385" cy="2489603"/>
              <a:chOff x="7421763" y="797745"/>
              <a:chExt cx="1376385" cy="2489603"/>
            </a:xfrm>
          </p:grpSpPr>
          <p:grpSp>
            <p:nvGrpSpPr>
              <p:cNvPr id="689" name="グループ化 688">
                <a:extLst>
                  <a:ext uri="{FF2B5EF4-FFF2-40B4-BE49-F238E27FC236}">
                    <a16:creationId xmlns:a16="http://schemas.microsoft.com/office/drawing/2014/main" id="{682332D8-BB00-97F4-57BA-F1AA2BE5BFF5}"/>
                  </a:ext>
                </a:extLst>
              </p:cNvPr>
              <p:cNvGrpSpPr/>
              <p:nvPr/>
            </p:nvGrpSpPr>
            <p:grpSpPr>
              <a:xfrm>
                <a:off x="7625497" y="2109501"/>
                <a:ext cx="981139" cy="1177847"/>
                <a:chOff x="1539022" y="5157501"/>
                <a:chExt cx="981139" cy="1177847"/>
              </a:xfrm>
            </p:grpSpPr>
            <p:sp>
              <p:nvSpPr>
                <p:cNvPr id="705" name="楕円 1">
                  <a:extLst>
                    <a:ext uri="{FF2B5EF4-FFF2-40B4-BE49-F238E27FC236}">
                      <a16:creationId xmlns:a16="http://schemas.microsoft.com/office/drawing/2014/main" id="{26B87D9B-5E18-46B6-8F82-524C4F91BEE1}"/>
                    </a:ext>
                  </a:extLst>
                </p:cNvPr>
                <p:cNvSpPr/>
                <p:nvPr/>
              </p:nvSpPr>
              <p:spPr>
                <a:xfrm rot="9000000" flipH="1">
                  <a:off x="2320103" y="527964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706" name="グループ化 705">
                  <a:extLst>
                    <a:ext uri="{FF2B5EF4-FFF2-40B4-BE49-F238E27FC236}">
                      <a16:creationId xmlns:a16="http://schemas.microsoft.com/office/drawing/2014/main" id="{F1AB5A90-F3A5-316B-83FA-A968C7F8694A}"/>
                    </a:ext>
                  </a:extLst>
                </p:cNvPr>
                <p:cNvGrpSpPr/>
                <p:nvPr/>
              </p:nvGrpSpPr>
              <p:grpSpPr>
                <a:xfrm rot="20619677">
                  <a:off x="2160644" y="5835722"/>
                  <a:ext cx="326698" cy="422394"/>
                  <a:chOff x="4807607" y="2871258"/>
                  <a:chExt cx="442422" cy="572016"/>
                </a:xfrm>
              </p:grpSpPr>
              <p:sp>
                <p:nvSpPr>
                  <p:cNvPr id="714" name="フリーフォーム: 図形 713">
                    <a:extLst>
                      <a:ext uri="{FF2B5EF4-FFF2-40B4-BE49-F238E27FC236}">
                        <a16:creationId xmlns:a16="http://schemas.microsoft.com/office/drawing/2014/main" id="{596AC9CB-503C-C2AA-CEB1-14DA5BF930B3}"/>
                      </a:ext>
                    </a:extLst>
                  </p:cNvPr>
                  <p:cNvSpPr/>
                  <p:nvPr/>
                </p:nvSpPr>
                <p:spPr>
                  <a:xfrm>
                    <a:off x="4807607" y="2871258"/>
                    <a:ext cx="372638" cy="395126"/>
                  </a:xfrm>
                  <a:custGeom>
                    <a:avLst/>
                    <a:gdLst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18505 w 372638"/>
                      <a:gd name="connsiteY5" fmla="*/ 35020 h 395126"/>
                      <a:gd name="connsiteX6" fmla="*/ 13138 w 372638"/>
                      <a:gd name="connsiteY6" fmla="*/ 29287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18505 w 372638"/>
                      <a:gd name="connsiteY5" fmla="*/ 35020 h 395126"/>
                      <a:gd name="connsiteX6" fmla="*/ 24028 w 372638"/>
                      <a:gd name="connsiteY6" fmla="*/ 0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24028 w 372638"/>
                      <a:gd name="connsiteY5" fmla="*/ 0 h 395126"/>
                      <a:gd name="connsiteX0" fmla="*/ 10052 w 372638"/>
                      <a:gd name="connsiteY0" fmla="*/ 37587 h 395126"/>
                      <a:gd name="connsiteX1" fmla="*/ 24028 w 372638"/>
                      <a:gd name="connsiteY1" fmla="*/ 0 h 395126"/>
                      <a:gd name="connsiteX2" fmla="*/ 372638 w 372638"/>
                      <a:gd name="connsiteY2" fmla="*/ 376056 h 395126"/>
                      <a:gd name="connsiteX3" fmla="*/ 306387 w 372638"/>
                      <a:gd name="connsiteY3" fmla="*/ 395126 h 395126"/>
                      <a:gd name="connsiteX4" fmla="*/ 0 w 372638"/>
                      <a:gd name="connsiteY4" fmla="*/ 64618 h 395126"/>
                      <a:gd name="connsiteX5" fmla="*/ 101492 w 372638"/>
                      <a:gd name="connsiteY5" fmla="*/ 129027 h 395126"/>
                      <a:gd name="connsiteX0" fmla="*/ 10052 w 372638"/>
                      <a:gd name="connsiteY0" fmla="*/ 37587 h 395126"/>
                      <a:gd name="connsiteX1" fmla="*/ 24028 w 372638"/>
                      <a:gd name="connsiteY1" fmla="*/ 0 h 395126"/>
                      <a:gd name="connsiteX2" fmla="*/ 372638 w 372638"/>
                      <a:gd name="connsiteY2" fmla="*/ 376056 h 395126"/>
                      <a:gd name="connsiteX3" fmla="*/ 306387 w 372638"/>
                      <a:gd name="connsiteY3" fmla="*/ 395126 h 395126"/>
                      <a:gd name="connsiteX4" fmla="*/ 0 w 372638"/>
                      <a:gd name="connsiteY4" fmla="*/ 64618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372638" h="395126">
                        <a:moveTo>
                          <a:pt x="24028" y="0"/>
                        </a:moveTo>
                        <a:cubicBezTo>
                          <a:pt x="193312" y="62945"/>
                          <a:pt x="322678" y="202495"/>
                          <a:pt x="372638" y="376056"/>
                        </a:cubicBezTo>
                        <a:lnTo>
                          <a:pt x="306387" y="395126"/>
                        </a:lnTo>
                        <a:cubicBezTo>
                          <a:pt x="262478" y="242587"/>
                          <a:pt x="148781" y="119939"/>
                          <a:pt x="0" y="64618"/>
                        </a:cubicBezTo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715" name="台形 714">
                    <a:extLst>
                      <a:ext uri="{FF2B5EF4-FFF2-40B4-BE49-F238E27FC236}">
                        <a16:creationId xmlns:a16="http://schemas.microsoft.com/office/drawing/2014/main" id="{B2D51EFB-F6BD-94E6-88DA-A72D16807D75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5092523" y="3242713"/>
                    <a:ext cx="157506" cy="200561"/>
                  </a:xfrm>
                  <a:prstGeom prst="trapezoid">
                    <a:avLst/>
                  </a:prstGeom>
                  <a:solidFill>
                    <a:schemeClr val="accent6">
                      <a:lumMod val="50000"/>
                    </a:schemeClr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707" name="楕円 1">
                  <a:extLst>
                    <a:ext uri="{FF2B5EF4-FFF2-40B4-BE49-F238E27FC236}">
                      <a16:creationId xmlns:a16="http://schemas.microsoft.com/office/drawing/2014/main" id="{71EB6850-8C0A-9C22-A60C-6CAA278EEDEA}"/>
                    </a:ext>
                  </a:extLst>
                </p:cNvPr>
                <p:cNvSpPr/>
                <p:nvPr/>
              </p:nvSpPr>
              <p:spPr>
                <a:xfrm rot="12600000">
                  <a:off x="1539022" y="527964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8" name="楕円 1">
                  <a:extLst>
                    <a:ext uri="{FF2B5EF4-FFF2-40B4-BE49-F238E27FC236}">
                      <a16:creationId xmlns:a16="http://schemas.microsoft.com/office/drawing/2014/main" id="{D11CDD3E-F42E-44CD-86C8-7B3D8A84DC73}"/>
                    </a:ext>
                  </a:extLst>
                </p:cNvPr>
                <p:cNvSpPr/>
                <p:nvPr/>
              </p:nvSpPr>
              <p:spPr>
                <a:xfrm rot="10800000">
                  <a:off x="2037477" y="5856792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9" name="楕円 1">
                  <a:extLst>
                    <a:ext uri="{FF2B5EF4-FFF2-40B4-BE49-F238E27FC236}">
                      <a16:creationId xmlns:a16="http://schemas.microsoft.com/office/drawing/2014/main" id="{298C6E8D-88B2-106D-E18E-7D80F42A5208}"/>
                    </a:ext>
                  </a:extLst>
                </p:cNvPr>
                <p:cNvSpPr/>
                <p:nvPr/>
              </p:nvSpPr>
              <p:spPr>
                <a:xfrm rot="10800000">
                  <a:off x="1772798" y="5856792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0" name="楕円 1">
                  <a:extLst>
                    <a:ext uri="{FF2B5EF4-FFF2-40B4-BE49-F238E27FC236}">
                      <a16:creationId xmlns:a16="http://schemas.microsoft.com/office/drawing/2014/main" id="{371D7E96-EC23-6FB7-26A7-3D6C1F30458C}"/>
                    </a:ext>
                  </a:extLst>
                </p:cNvPr>
                <p:cNvSpPr/>
                <p:nvPr/>
              </p:nvSpPr>
              <p:spPr>
                <a:xfrm>
                  <a:off x="1624684" y="5157501"/>
                  <a:ext cx="797593" cy="1010285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1" name="四角形: 角を丸くする 710">
                  <a:extLst>
                    <a:ext uri="{FF2B5EF4-FFF2-40B4-BE49-F238E27FC236}">
                      <a16:creationId xmlns:a16="http://schemas.microsoft.com/office/drawing/2014/main" id="{4FBE5C3C-4560-9947-CE4E-88AA393A561D}"/>
                    </a:ext>
                  </a:extLst>
                </p:cNvPr>
                <p:cNvSpPr/>
                <p:nvPr/>
              </p:nvSpPr>
              <p:spPr>
                <a:xfrm rot="2700000">
                  <a:off x="2249005" y="5669653"/>
                  <a:ext cx="119651" cy="116970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2" name="四角形: 角を丸くする 711">
                  <a:extLst>
                    <a:ext uri="{FF2B5EF4-FFF2-40B4-BE49-F238E27FC236}">
                      <a16:creationId xmlns:a16="http://schemas.microsoft.com/office/drawing/2014/main" id="{413212BE-4A95-87B7-06E6-8FA428B71CA8}"/>
                    </a:ext>
                  </a:extLst>
                </p:cNvPr>
                <p:cNvSpPr/>
                <p:nvPr/>
              </p:nvSpPr>
              <p:spPr>
                <a:xfrm rot="2700000">
                  <a:off x="1686322" y="5669653"/>
                  <a:ext cx="119651" cy="116970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3" name="フリーフォーム: 図形 712">
                  <a:extLst>
                    <a:ext uri="{FF2B5EF4-FFF2-40B4-BE49-F238E27FC236}">
                      <a16:creationId xmlns:a16="http://schemas.microsoft.com/office/drawing/2014/main" id="{C7A7113A-5780-7868-0567-5055959C2A95}"/>
                    </a:ext>
                  </a:extLst>
                </p:cNvPr>
                <p:cNvSpPr/>
                <p:nvPr/>
              </p:nvSpPr>
              <p:spPr>
                <a:xfrm>
                  <a:off x="1634881" y="5466349"/>
                  <a:ext cx="778523" cy="203051"/>
                </a:xfrm>
                <a:custGeom>
                  <a:avLst/>
                  <a:gdLst>
                    <a:gd name="connsiteX0" fmla="*/ 70558 w 1054295"/>
                    <a:gd name="connsiteY0" fmla="*/ 97 h 274976"/>
                    <a:gd name="connsiteX1" fmla="*/ 145356 w 1054295"/>
                    <a:gd name="connsiteY1" fmla="*/ 74895 h 274976"/>
                    <a:gd name="connsiteX2" fmla="*/ 145356 w 1054295"/>
                    <a:gd name="connsiteY2" fmla="*/ 172924 h 274976"/>
                    <a:gd name="connsiteX3" fmla="*/ 63608 w 1054295"/>
                    <a:gd name="connsiteY3" fmla="*/ 254673 h 274976"/>
                    <a:gd name="connsiteX4" fmla="*/ 14593 w 1054295"/>
                    <a:gd name="connsiteY4" fmla="*/ 274976 h 274976"/>
                    <a:gd name="connsiteX5" fmla="*/ 0 w 1054295"/>
                    <a:gd name="connsiteY5" fmla="*/ 272136 h 274976"/>
                    <a:gd name="connsiteX6" fmla="*/ 16324 w 1054295"/>
                    <a:gd name="connsiteY6" fmla="*/ 175728 h 274976"/>
                    <a:gd name="connsiteX7" fmla="*/ 55565 w 1054295"/>
                    <a:gd name="connsiteY7" fmla="*/ 35923 h 274976"/>
                    <a:gd name="connsiteX8" fmla="*/ 988712 w 1054295"/>
                    <a:gd name="connsiteY8" fmla="*/ 0 h 274976"/>
                    <a:gd name="connsiteX9" fmla="*/ 1002838 w 1054295"/>
                    <a:gd name="connsiteY9" fmla="*/ 35923 h 274976"/>
                    <a:gd name="connsiteX10" fmla="*/ 1039094 w 1054295"/>
                    <a:gd name="connsiteY10" fmla="*/ 175728 h 274976"/>
                    <a:gd name="connsiteX11" fmla="*/ 1054295 w 1054295"/>
                    <a:gd name="connsiteY11" fmla="*/ 274688 h 274976"/>
                    <a:gd name="connsiteX12" fmla="*/ 1052818 w 1054295"/>
                    <a:gd name="connsiteY12" fmla="*/ 274976 h 274976"/>
                    <a:gd name="connsiteX13" fmla="*/ 1003804 w 1054295"/>
                    <a:gd name="connsiteY13" fmla="*/ 254673 h 274976"/>
                    <a:gd name="connsiteX14" fmla="*/ 917936 w 1054295"/>
                    <a:gd name="connsiteY14" fmla="*/ 168805 h 274976"/>
                    <a:gd name="connsiteX15" fmla="*/ 917936 w 1054295"/>
                    <a:gd name="connsiteY15" fmla="*/ 70776 h 2749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54295" h="274976">
                      <a:moveTo>
                        <a:pt x="70558" y="97"/>
                      </a:moveTo>
                      <a:lnTo>
                        <a:pt x="145356" y="74895"/>
                      </a:lnTo>
                      <a:cubicBezTo>
                        <a:pt x="172427" y="101966"/>
                        <a:pt x="172427" y="145854"/>
                        <a:pt x="145356" y="172924"/>
                      </a:cubicBezTo>
                      <a:lnTo>
                        <a:pt x="63608" y="254673"/>
                      </a:lnTo>
                      <a:cubicBezTo>
                        <a:pt x="50073" y="268208"/>
                        <a:pt x="32333" y="274976"/>
                        <a:pt x="14593" y="274976"/>
                      </a:cubicBezTo>
                      <a:lnTo>
                        <a:pt x="0" y="272136"/>
                      </a:lnTo>
                      <a:lnTo>
                        <a:pt x="16324" y="175728"/>
                      </a:lnTo>
                      <a:cubicBezTo>
                        <a:pt x="26601" y="129484"/>
                        <a:pt x="39623" y="82355"/>
                        <a:pt x="55565" y="35923"/>
                      </a:cubicBezTo>
                      <a:close/>
                      <a:moveTo>
                        <a:pt x="988712" y="0"/>
                      </a:moveTo>
                      <a:lnTo>
                        <a:pt x="1002838" y="35923"/>
                      </a:lnTo>
                      <a:cubicBezTo>
                        <a:pt x="1017688" y="82355"/>
                        <a:pt x="1029690" y="129484"/>
                        <a:pt x="1039094" y="175728"/>
                      </a:cubicBezTo>
                      <a:lnTo>
                        <a:pt x="1054295" y="274688"/>
                      </a:lnTo>
                      <a:lnTo>
                        <a:pt x="1052818" y="274976"/>
                      </a:lnTo>
                      <a:cubicBezTo>
                        <a:pt x="1035079" y="274976"/>
                        <a:pt x="1017339" y="268208"/>
                        <a:pt x="1003804" y="254673"/>
                      </a:cubicBezTo>
                      <a:lnTo>
                        <a:pt x="917936" y="168805"/>
                      </a:lnTo>
                      <a:cubicBezTo>
                        <a:pt x="890866" y="141735"/>
                        <a:pt x="890866" y="97846"/>
                        <a:pt x="917936" y="70776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690" name="グループ化 689">
                <a:extLst>
                  <a:ext uri="{FF2B5EF4-FFF2-40B4-BE49-F238E27FC236}">
                    <a16:creationId xmlns:a16="http://schemas.microsoft.com/office/drawing/2014/main" id="{EF32F7B9-4C37-9A40-AFCD-2A8C64FC74C4}"/>
                  </a:ext>
                </a:extLst>
              </p:cNvPr>
              <p:cNvGrpSpPr/>
              <p:nvPr/>
            </p:nvGrpSpPr>
            <p:grpSpPr>
              <a:xfrm>
                <a:off x="7421763" y="797745"/>
                <a:ext cx="1376385" cy="1710582"/>
                <a:chOff x="1335288" y="3845745"/>
                <a:chExt cx="1376385" cy="1710582"/>
              </a:xfrm>
            </p:grpSpPr>
            <p:sp>
              <p:nvSpPr>
                <p:cNvPr id="691" name="台形 690">
                  <a:extLst>
                    <a:ext uri="{FF2B5EF4-FFF2-40B4-BE49-F238E27FC236}">
                      <a16:creationId xmlns:a16="http://schemas.microsoft.com/office/drawing/2014/main" id="{FFBA9C74-797F-779D-BA17-28120DEC6455}"/>
                    </a:ext>
                  </a:extLst>
                </p:cNvPr>
                <p:cNvSpPr/>
                <p:nvPr/>
              </p:nvSpPr>
              <p:spPr>
                <a:xfrm>
                  <a:off x="2233059" y="3963080"/>
                  <a:ext cx="77947" cy="226474"/>
                </a:xfrm>
                <a:prstGeom prst="trapezoid">
                  <a:avLst/>
                </a:pr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2" name="台形 691">
                  <a:extLst>
                    <a:ext uri="{FF2B5EF4-FFF2-40B4-BE49-F238E27FC236}">
                      <a16:creationId xmlns:a16="http://schemas.microsoft.com/office/drawing/2014/main" id="{88925AEE-B05C-32B1-0033-293BE7196F56}"/>
                    </a:ext>
                  </a:extLst>
                </p:cNvPr>
                <p:cNvSpPr/>
                <p:nvPr/>
              </p:nvSpPr>
              <p:spPr>
                <a:xfrm>
                  <a:off x="1754778" y="3963080"/>
                  <a:ext cx="77947" cy="226474"/>
                </a:xfrm>
                <a:prstGeom prst="trapezoid">
                  <a:avLst/>
                </a:pr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3" name="楕円 1">
                  <a:extLst>
                    <a:ext uri="{FF2B5EF4-FFF2-40B4-BE49-F238E27FC236}">
                      <a16:creationId xmlns:a16="http://schemas.microsoft.com/office/drawing/2014/main" id="{F9642C93-57AF-D244-6EE3-DF5B35F9D1AD}"/>
                    </a:ext>
                  </a:extLst>
                </p:cNvPr>
                <p:cNvSpPr/>
                <p:nvPr/>
              </p:nvSpPr>
              <p:spPr>
                <a:xfrm flipV="1">
                  <a:off x="2261603" y="4144630"/>
                  <a:ext cx="450070" cy="150433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4" name="楕円 1">
                  <a:extLst>
                    <a:ext uri="{FF2B5EF4-FFF2-40B4-BE49-F238E27FC236}">
                      <a16:creationId xmlns:a16="http://schemas.microsoft.com/office/drawing/2014/main" id="{6F3E66E9-2EA5-7C4F-B6C9-53577900129E}"/>
                    </a:ext>
                  </a:extLst>
                </p:cNvPr>
                <p:cNvSpPr/>
                <p:nvPr/>
              </p:nvSpPr>
              <p:spPr>
                <a:xfrm flipV="1">
                  <a:off x="1335288" y="4144630"/>
                  <a:ext cx="450070" cy="150433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5" name="楕円 27">
                  <a:extLst>
                    <a:ext uri="{FF2B5EF4-FFF2-40B4-BE49-F238E27FC236}">
                      <a16:creationId xmlns:a16="http://schemas.microsoft.com/office/drawing/2014/main" id="{9DECCA9B-B41E-DF1F-AB31-8B3DC1185756}"/>
                    </a:ext>
                  </a:extLst>
                </p:cNvPr>
                <p:cNvSpPr/>
                <p:nvPr/>
              </p:nvSpPr>
              <p:spPr>
                <a:xfrm>
                  <a:off x="1488816" y="4120589"/>
                  <a:ext cx="1069330" cy="1435738"/>
                </a:xfrm>
                <a:custGeom>
                  <a:avLst/>
                  <a:gdLst>
                    <a:gd name="connsiteX0" fmla="*/ 0 w 1448112"/>
                    <a:gd name="connsiteY0" fmla="*/ 972108 h 1944216"/>
                    <a:gd name="connsiteX1" fmla="*/ 724056 w 1448112"/>
                    <a:gd name="connsiteY1" fmla="*/ 0 h 1944216"/>
                    <a:gd name="connsiteX2" fmla="*/ 1448112 w 1448112"/>
                    <a:gd name="connsiteY2" fmla="*/ 972108 h 1944216"/>
                    <a:gd name="connsiteX3" fmla="*/ 724056 w 1448112"/>
                    <a:gd name="connsiteY3" fmla="*/ 1944216 h 1944216"/>
                    <a:gd name="connsiteX4" fmla="*/ 0 w 1448112"/>
                    <a:gd name="connsiteY4" fmla="*/ 972108 h 1944216"/>
                    <a:gd name="connsiteX0" fmla="*/ 0 w 1448112"/>
                    <a:gd name="connsiteY0" fmla="*/ 972204 h 1944312"/>
                    <a:gd name="connsiteX1" fmla="*/ 724056 w 1448112"/>
                    <a:gd name="connsiteY1" fmla="*/ 96 h 1944312"/>
                    <a:gd name="connsiteX2" fmla="*/ 1448112 w 1448112"/>
                    <a:gd name="connsiteY2" fmla="*/ 972204 h 1944312"/>
                    <a:gd name="connsiteX3" fmla="*/ 724056 w 1448112"/>
                    <a:gd name="connsiteY3" fmla="*/ 1944312 h 1944312"/>
                    <a:gd name="connsiteX4" fmla="*/ 0 w 1448112"/>
                    <a:gd name="connsiteY4" fmla="*/ 972204 h 1944312"/>
                    <a:gd name="connsiteX0" fmla="*/ 0 w 1448112"/>
                    <a:gd name="connsiteY0" fmla="*/ 972204 h 1944312"/>
                    <a:gd name="connsiteX1" fmla="*/ 724056 w 1448112"/>
                    <a:gd name="connsiteY1" fmla="*/ 96 h 1944312"/>
                    <a:gd name="connsiteX2" fmla="*/ 1448112 w 1448112"/>
                    <a:gd name="connsiteY2" fmla="*/ 972204 h 1944312"/>
                    <a:gd name="connsiteX3" fmla="*/ 724056 w 1448112"/>
                    <a:gd name="connsiteY3" fmla="*/ 1944312 h 1944312"/>
                    <a:gd name="connsiteX4" fmla="*/ 0 w 1448112"/>
                    <a:gd name="connsiteY4" fmla="*/ 972204 h 19443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48112" h="1944312">
                      <a:moveTo>
                        <a:pt x="0" y="972204"/>
                      </a:moveTo>
                      <a:cubicBezTo>
                        <a:pt x="0" y="435324"/>
                        <a:pt x="65091" y="7716"/>
                        <a:pt x="724056" y="96"/>
                      </a:cubicBezTo>
                      <a:cubicBezTo>
                        <a:pt x="1383021" y="-7524"/>
                        <a:pt x="1448112" y="435324"/>
                        <a:pt x="1448112" y="972204"/>
                      </a:cubicBezTo>
                      <a:cubicBezTo>
                        <a:pt x="1448112" y="1509084"/>
                        <a:pt x="1123941" y="1944312"/>
                        <a:pt x="724056" y="1944312"/>
                      </a:cubicBezTo>
                      <a:cubicBezTo>
                        <a:pt x="324171" y="1944312"/>
                        <a:pt x="0" y="1509084"/>
                        <a:pt x="0" y="97220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698" name="楕円 697">
                  <a:extLst>
                    <a:ext uri="{FF2B5EF4-FFF2-40B4-BE49-F238E27FC236}">
                      <a16:creationId xmlns:a16="http://schemas.microsoft.com/office/drawing/2014/main" id="{0C327907-E835-746F-6BAD-7CF023523E5B}"/>
                    </a:ext>
                  </a:extLst>
                </p:cNvPr>
                <p:cNvSpPr/>
                <p:nvPr/>
              </p:nvSpPr>
              <p:spPr>
                <a:xfrm>
                  <a:off x="1830353" y="5367756"/>
                  <a:ext cx="148228" cy="11701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9" name="楕円 698">
                  <a:extLst>
                    <a:ext uri="{FF2B5EF4-FFF2-40B4-BE49-F238E27FC236}">
                      <a16:creationId xmlns:a16="http://schemas.microsoft.com/office/drawing/2014/main" id="{4E0D1FFE-A876-7B24-1340-D5E42705FB00}"/>
                    </a:ext>
                  </a:extLst>
                </p:cNvPr>
                <p:cNvSpPr/>
                <p:nvPr/>
              </p:nvSpPr>
              <p:spPr>
                <a:xfrm>
                  <a:off x="2072307" y="5367756"/>
                  <a:ext cx="148228" cy="11701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0" name="楕円 699">
                  <a:extLst>
                    <a:ext uri="{FF2B5EF4-FFF2-40B4-BE49-F238E27FC236}">
                      <a16:creationId xmlns:a16="http://schemas.microsoft.com/office/drawing/2014/main" id="{F50533CF-A369-8082-EF4E-E36E04E47BCB}"/>
                    </a:ext>
                  </a:extLst>
                </p:cNvPr>
                <p:cNvSpPr/>
                <p:nvPr/>
              </p:nvSpPr>
              <p:spPr>
                <a:xfrm>
                  <a:off x="1715123" y="3845745"/>
                  <a:ext cx="145704" cy="145704"/>
                </a:xfrm>
                <a:prstGeom prst="ellipse">
                  <a:avLst/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1" name="楕円 700">
                  <a:extLst>
                    <a:ext uri="{FF2B5EF4-FFF2-40B4-BE49-F238E27FC236}">
                      <a16:creationId xmlns:a16="http://schemas.microsoft.com/office/drawing/2014/main" id="{BBB08A0F-A20D-4151-09B2-E6041AE8D9E5}"/>
                    </a:ext>
                  </a:extLst>
                </p:cNvPr>
                <p:cNvSpPr/>
                <p:nvPr/>
              </p:nvSpPr>
              <p:spPr>
                <a:xfrm>
                  <a:off x="2199031" y="3845745"/>
                  <a:ext cx="145704" cy="145704"/>
                </a:xfrm>
                <a:prstGeom prst="ellipse">
                  <a:avLst/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2" name="四角形: 角を丸くする 701">
                  <a:extLst>
                    <a:ext uri="{FF2B5EF4-FFF2-40B4-BE49-F238E27FC236}">
                      <a16:creationId xmlns:a16="http://schemas.microsoft.com/office/drawing/2014/main" id="{8B523C04-D193-B545-9FFD-FF0CFF4DBEBF}"/>
                    </a:ext>
                  </a:extLst>
                </p:cNvPr>
                <p:cNvSpPr/>
                <p:nvPr/>
              </p:nvSpPr>
              <p:spPr>
                <a:xfrm rot="2700000">
                  <a:off x="1660010" y="4245679"/>
                  <a:ext cx="192044" cy="187741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3" name="四角形: 角を丸くする 702">
                  <a:extLst>
                    <a:ext uri="{FF2B5EF4-FFF2-40B4-BE49-F238E27FC236}">
                      <a16:creationId xmlns:a16="http://schemas.microsoft.com/office/drawing/2014/main" id="{F6A4D44B-2D80-8F00-9510-6D7EC44B6607}"/>
                    </a:ext>
                  </a:extLst>
                </p:cNvPr>
                <p:cNvSpPr/>
                <p:nvPr/>
              </p:nvSpPr>
              <p:spPr>
                <a:xfrm rot="2700000">
                  <a:off x="2208627" y="4245680"/>
                  <a:ext cx="192044" cy="187741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4" name="フリーフォーム: 図形 703">
                  <a:extLst>
                    <a:ext uri="{FF2B5EF4-FFF2-40B4-BE49-F238E27FC236}">
                      <a16:creationId xmlns:a16="http://schemas.microsoft.com/office/drawing/2014/main" id="{29457EB1-01CE-0E57-0E74-85E6E439C731}"/>
                    </a:ext>
                  </a:extLst>
                </p:cNvPr>
                <p:cNvSpPr/>
                <p:nvPr/>
              </p:nvSpPr>
              <p:spPr>
                <a:xfrm>
                  <a:off x="1840537" y="4120590"/>
                  <a:ext cx="379606" cy="266576"/>
                </a:xfrm>
                <a:custGeom>
                  <a:avLst/>
                  <a:gdLst>
                    <a:gd name="connsiteX0" fmla="*/ 257036 w 514071"/>
                    <a:gd name="connsiteY0" fmla="*/ 96 h 361004"/>
                    <a:gd name="connsiteX1" fmla="*/ 373762 w 514071"/>
                    <a:gd name="connsiteY1" fmla="*/ 3859 h 361004"/>
                    <a:gd name="connsiteX2" fmla="*/ 448106 w 514071"/>
                    <a:gd name="connsiteY2" fmla="*/ 13763 h 361004"/>
                    <a:gd name="connsiteX3" fmla="*/ 494653 w 514071"/>
                    <a:gd name="connsiteY3" fmla="*/ 60311 h 361004"/>
                    <a:gd name="connsiteX4" fmla="*/ 494653 w 514071"/>
                    <a:gd name="connsiteY4" fmla="*/ 154070 h 361004"/>
                    <a:gd name="connsiteX5" fmla="*/ 307138 w 514071"/>
                    <a:gd name="connsiteY5" fmla="*/ 341586 h 361004"/>
                    <a:gd name="connsiteX6" fmla="*/ 213378 w 514071"/>
                    <a:gd name="connsiteY6" fmla="*/ 341586 h 361004"/>
                    <a:gd name="connsiteX7" fmla="*/ 19419 w 514071"/>
                    <a:gd name="connsiteY7" fmla="*/ 147626 h 361004"/>
                    <a:gd name="connsiteX8" fmla="*/ 19419 w 514071"/>
                    <a:gd name="connsiteY8" fmla="*/ 53867 h 361004"/>
                    <a:gd name="connsiteX9" fmla="*/ 53839 w 514071"/>
                    <a:gd name="connsiteY9" fmla="*/ 19446 h 361004"/>
                    <a:gd name="connsiteX10" fmla="*/ 140311 w 514071"/>
                    <a:gd name="connsiteY10" fmla="*/ 6371 h 361004"/>
                    <a:gd name="connsiteX11" fmla="*/ 257036 w 514071"/>
                    <a:gd name="connsiteY11" fmla="*/ 96 h 3610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514071" h="361004">
                      <a:moveTo>
                        <a:pt x="257036" y="96"/>
                      </a:moveTo>
                      <a:cubicBezTo>
                        <a:pt x="298221" y="-380"/>
                        <a:pt x="337087" y="903"/>
                        <a:pt x="373762" y="3859"/>
                      </a:cubicBezTo>
                      <a:lnTo>
                        <a:pt x="448106" y="13763"/>
                      </a:lnTo>
                      <a:lnTo>
                        <a:pt x="494653" y="60311"/>
                      </a:lnTo>
                      <a:cubicBezTo>
                        <a:pt x="520544" y="86201"/>
                        <a:pt x="520544" y="128180"/>
                        <a:pt x="494653" y="154070"/>
                      </a:cubicBezTo>
                      <a:lnTo>
                        <a:pt x="307138" y="341586"/>
                      </a:lnTo>
                      <a:cubicBezTo>
                        <a:pt x="281247" y="367477"/>
                        <a:pt x="239269" y="367477"/>
                        <a:pt x="213378" y="341586"/>
                      </a:cubicBezTo>
                      <a:lnTo>
                        <a:pt x="19419" y="147626"/>
                      </a:lnTo>
                      <a:cubicBezTo>
                        <a:pt x="-6472" y="121736"/>
                        <a:pt x="-6472" y="79758"/>
                        <a:pt x="19419" y="53867"/>
                      </a:cubicBezTo>
                      <a:lnTo>
                        <a:pt x="53839" y="19446"/>
                      </a:lnTo>
                      <a:lnTo>
                        <a:pt x="140311" y="6371"/>
                      </a:lnTo>
                      <a:cubicBezTo>
                        <a:pt x="176985" y="2689"/>
                        <a:pt x="215851" y="572"/>
                        <a:pt x="257036" y="96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</p:grpSp>
        <p:sp>
          <p:nvSpPr>
            <p:cNvPr id="716" name="フリーフォーム: 図形 715">
              <a:extLst>
                <a:ext uri="{FF2B5EF4-FFF2-40B4-BE49-F238E27FC236}">
                  <a16:creationId xmlns:a16="http://schemas.microsoft.com/office/drawing/2014/main" id="{FA9EFFC8-80D5-D3A6-EBC7-A1E2D3E4AA83}"/>
                </a:ext>
              </a:extLst>
            </p:cNvPr>
            <p:cNvSpPr/>
            <p:nvPr/>
          </p:nvSpPr>
          <p:spPr>
            <a:xfrm>
              <a:off x="7644705" y="4276725"/>
              <a:ext cx="936070" cy="1894785"/>
            </a:xfrm>
            <a:custGeom>
              <a:avLst/>
              <a:gdLst>
                <a:gd name="connsiteX0" fmla="*/ 468035 w 936070"/>
                <a:gd name="connsiteY0" fmla="*/ 62 h 1894785"/>
                <a:gd name="connsiteX1" fmla="*/ 936070 w 936070"/>
                <a:gd name="connsiteY1" fmla="*/ 628439 h 1894785"/>
                <a:gd name="connsiteX2" fmla="*/ 729718 w 936070"/>
                <a:gd name="connsiteY2" fmla="*/ 1149499 h 1894785"/>
                <a:gd name="connsiteX3" fmla="*/ 712427 w 936070"/>
                <a:gd name="connsiteY3" fmla="*/ 1162099 h 1894785"/>
                <a:gd name="connsiteX4" fmla="*/ 741627 w 936070"/>
                <a:gd name="connsiteY4" fmla="*/ 1211634 h 1894785"/>
                <a:gd name="connsiteX5" fmla="*/ 817134 w 936070"/>
                <a:gd name="connsiteY5" fmla="*/ 1554016 h 1894785"/>
                <a:gd name="connsiteX6" fmla="*/ 468035 w 936070"/>
                <a:gd name="connsiteY6" fmla="*/ 1894785 h 1894785"/>
                <a:gd name="connsiteX7" fmla="*/ 118936 w 936070"/>
                <a:gd name="connsiteY7" fmla="*/ 1554016 h 1894785"/>
                <a:gd name="connsiteX8" fmla="*/ 200470 w 936070"/>
                <a:gd name="connsiteY8" fmla="*/ 1211634 h 1894785"/>
                <a:gd name="connsiteX9" fmla="*/ 228757 w 936070"/>
                <a:gd name="connsiteY9" fmla="*/ 1165827 h 1894785"/>
                <a:gd name="connsiteX10" fmla="*/ 206352 w 936070"/>
                <a:gd name="connsiteY10" fmla="*/ 1149499 h 1894785"/>
                <a:gd name="connsiteX11" fmla="*/ 0 w 936070"/>
                <a:gd name="connsiteY11" fmla="*/ 628439 h 1894785"/>
                <a:gd name="connsiteX12" fmla="*/ 468035 w 936070"/>
                <a:gd name="connsiteY12" fmla="*/ 62 h 18947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936070" h="1894785">
                  <a:moveTo>
                    <a:pt x="468035" y="62"/>
                  </a:moveTo>
                  <a:cubicBezTo>
                    <a:pt x="893995" y="-4864"/>
                    <a:pt x="936070" y="281396"/>
                    <a:pt x="936070" y="628439"/>
                  </a:cubicBezTo>
                  <a:cubicBezTo>
                    <a:pt x="936070" y="845341"/>
                    <a:pt x="854216" y="1036575"/>
                    <a:pt x="729718" y="1149499"/>
                  </a:cubicBezTo>
                  <a:lnTo>
                    <a:pt x="712427" y="1162099"/>
                  </a:lnTo>
                  <a:lnTo>
                    <a:pt x="741627" y="1211634"/>
                  </a:lnTo>
                  <a:cubicBezTo>
                    <a:pt x="795385" y="1324012"/>
                    <a:pt x="817134" y="1459915"/>
                    <a:pt x="817134" y="1554016"/>
                  </a:cubicBezTo>
                  <a:cubicBezTo>
                    <a:pt x="817134" y="1742217"/>
                    <a:pt x="660837" y="1894785"/>
                    <a:pt x="468035" y="1894785"/>
                  </a:cubicBezTo>
                  <a:cubicBezTo>
                    <a:pt x="275233" y="1894785"/>
                    <a:pt x="118936" y="1742217"/>
                    <a:pt x="118936" y="1554016"/>
                  </a:cubicBezTo>
                  <a:cubicBezTo>
                    <a:pt x="118936" y="1459915"/>
                    <a:pt x="143698" y="1324012"/>
                    <a:pt x="200470" y="1211634"/>
                  </a:cubicBezTo>
                  <a:lnTo>
                    <a:pt x="228757" y="1165827"/>
                  </a:lnTo>
                  <a:lnTo>
                    <a:pt x="206352" y="1149499"/>
                  </a:lnTo>
                  <a:cubicBezTo>
                    <a:pt x="81854" y="1036575"/>
                    <a:pt x="0" y="845341"/>
                    <a:pt x="0" y="628439"/>
                  </a:cubicBezTo>
                  <a:cubicBezTo>
                    <a:pt x="0" y="281396"/>
                    <a:pt x="42075" y="4988"/>
                    <a:pt x="468035" y="62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97" name="グループ化 796">
              <a:extLst>
                <a:ext uri="{FF2B5EF4-FFF2-40B4-BE49-F238E27FC236}">
                  <a16:creationId xmlns:a16="http://schemas.microsoft.com/office/drawing/2014/main" id="{2756CD19-B7AB-DDBD-30E3-D9814F94930E}"/>
                </a:ext>
              </a:extLst>
            </p:cNvPr>
            <p:cNvGrpSpPr/>
            <p:nvPr/>
          </p:nvGrpSpPr>
          <p:grpSpPr>
            <a:xfrm>
              <a:off x="7662536" y="4736400"/>
              <a:ext cx="342900" cy="342900"/>
              <a:chOff x="1404611" y="4552250"/>
              <a:chExt cx="342900" cy="342900"/>
            </a:xfrm>
          </p:grpSpPr>
          <p:sp>
            <p:nvSpPr>
              <p:cNvPr id="798" name="楕円 797">
                <a:extLst>
                  <a:ext uri="{FF2B5EF4-FFF2-40B4-BE49-F238E27FC236}">
                    <a16:creationId xmlns:a16="http://schemas.microsoft.com/office/drawing/2014/main" id="{83446D27-3E2A-6AB3-1A56-99BEBFE30BFC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99" name="楕円 798">
                <a:extLst>
                  <a:ext uri="{FF2B5EF4-FFF2-40B4-BE49-F238E27FC236}">
                    <a16:creationId xmlns:a16="http://schemas.microsoft.com/office/drawing/2014/main" id="{C5786824-8289-3626-A0B4-29B635BF798B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00" name="グループ化 799">
              <a:extLst>
                <a:ext uri="{FF2B5EF4-FFF2-40B4-BE49-F238E27FC236}">
                  <a16:creationId xmlns:a16="http://schemas.microsoft.com/office/drawing/2014/main" id="{58256DA4-4D66-B090-B606-0E0CFDCE291A}"/>
                </a:ext>
              </a:extLst>
            </p:cNvPr>
            <p:cNvGrpSpPr/>
            <p:nvPr/>
          </p:nvGrpSpPr>
          <p:grpSpPr>
            <a:xfrm>
              <a:off x="8229274" y="4736400"/>
              <a:ext cx="342900" cy="342900"/>
              <a:chOff x="2084061" y="4552250"/>
              <a:chExt cx="342900" cy="342900"/>
            </a:xfrm>
          </p:grpSpPr>
          <p:sp>
            <p:nvSpPr>
              <p:cNvPr id="801" name="楕円 800">
                <a:extLst>
                  <a:ext uri="{FF2B5EF4-FFF2-40B4-BE49-F238E27FC236}">
                    <a16:creationId xmlns:a16="http://schemas.microsoft.com/office/drawing/2014/main" id="{EF0B67C0-373B-316A-1225-C95AA23B27B3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2" name="楕円 801">
                <a:extLst>
                  <a:ext uri="{FF2B5EF4-FFF2-40B4-BE49-F238E27FC236}">
                    <a16:creationId xmlns:a16="http://schemas.microsoft.com/office/drawing/2014/main" id="{F49FCD75-1158-C807-92D7-C051D0C105A9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992" name="グループ化 991">
            <a:extLst>
              <a:ext uri="{FF2B5EF4-FFF2-40B4-BE49-F238E27FC236}">
                <a16:creationId xmlns:a16="http://schemas.microsoft.com/office/drawing/2014/main" id="{C58D9750-C46B-4FBF-B8EF-F2F1C5A2E65D}"/>
              </a:ext>
            </a:extLst>
          </p:cNvPr>
          <p:cNvGrpSpPr/>
          <p:nvPr/>
        </p:nvGrpSpPr>
        <p:grpSpPr>
          <a:xfrm>
            <a:off x="429397" y="379240"/>
            <a:ext cx="2890110" cy="2965258"/>
            <a:chOff x="429397" y="379240"/>
            <a:chExt cx="2890110" cy="2965258"/>
          </a:xfrm>
        </p:grpSpPr>
        <p:sp>
          <p:nvSpPr>
            <p:cNvPr id="571" name="楕円 1">
              <a:extLst>
                <a:ext uri="{FF2B5EF4-FFF2-40B4-BE49-F238E27FC236}">
                  <a16:creationId xmlns:a16="http://schemas.microsoft.com/office/drawing/2014/main" id="{C605964F-1735-D1E6-52CB-684738154373}"/>
                </a:ext>
              </a:extLst>
            </p:cNvPr>
            <p:cNvSpPr/>
            <p:nvPr/>
          </p:nvSpPr>
          <p:spPr>
            <a:xfrm rot="7200000" flipH="1">
              <a:off x="2153439" y="2313621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40673ED8-48B6-9F99-5A70-4EB7185D081F}"/>
                </a:ext>
              </a:extLst>
            </p:cNvPr>
            <p:cNvGrpSpPr/>
            <p:nvPr/>
          </p:nvGrpSpPr>
          <p:grpSpPr>
            <a:xfrm>
              <a:off x="1529434" y="2166651"/>
              <a:ext cx="862658" cy="1177847"/>
              <a:chOff x="1624684" y="5157501"/>
              <a:chExt cx="862658" cy="1177847"/>
            </a:xfrm>
          </p:grpSpPr>
          <p:grpSp>
            <p:nvGrpSpPr>
              <p:cNvPr id="8" name="グループ化 7">
                <a:extLst>
                  <a:ext uri="{FF2B5EF4-FFF2-40B4-BE49-F238E27FC236}">
                    <a16:creationId xmlns:a16="http://schemas.microsoft.com/office/drawing/2014/main" id="{A40582EB-501D-BECE-5CFD-DE8F083BD895}"/>
                  </a:ext>
                </a:extLst>
              </p:cNvPr>
              <p:cNvGrpSpPr/>
              <p:nvPr/>
            </p:nvGrpSpPr>
            <p:grpSpPr>
              <a:xfrm rot="20619677">
                <a:off x="2160644" y="5835722"/>
                <a:ext cx="326698" cy="422394"/>
                <a:chOff x="4807607" y="2871258"/>
                <a:chExt cx="442422" cy="572016"/>
              </a:xfrm>
            </p:grpSpPr>
            <p:sp>
              <p:nvSpPr>
                <p:cNvPr id="16" name="フリーフォーム: 図形 15">
                  <a:extLst>
                    <a:ext uri="{FF2B5EF4-FFF2-40B4-BE49-F238E27FC236}">
                      <a16:creationId xmlns:a16="http://schemas.microsoft.com/office/drawing/2014/main" id="{01EB6D6D-FE8B-0D07-844D-0CD76427020A}"/>
                    </a:ext>
                  </a:extLst>
                </p:cNvPr>
                <p:cNvSpPr/>
                <p:nvPr/>
              </p:nvSpPr>
              <p:spPr>
                <a:xfrm>
                  <a:off x="4807607" y="2871258"/>
                  <a:ext cx="372638" cy="395126"/>
                </a:xfrm>
                <a:custGeom>
                  <a:avLst/>
                  <a:gdLst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13138 w 372638"/>
                    <a:gd name="connsiteY6" fmla="*/ 29287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24028 w 372638"/>
                    <a:gd name="connsiteY6" fmla="*/ 0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24028 w 372638"/>
                    <a:gd name="connsiteY5" fmla="*/ 0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5" fmla="*/ 101492 w 372638"/>
                    <a:gd name="connsiteY5" fmla="*/ 129027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72638" h="395126">
                      <a:moveTo>
                        <a:pt x="24028" y="0"/>
                      </a:moveTo>
                      <a:cubicBezTo>
                        <a:pt x="193312" y="62945"/>
                        <a:pt x="322678" y="202495"/>
                        <a:pt x="372638" y="376056"/>
                      </a:cubicBezTo>
                      <a:lnTo>
                        <a:pt x="306387" y="395126"/>
                      </a:lnTo>
                      <a:cubicBezTo>
                        <a:pt x="262478" y="242587"/>
                        <a:pt x="148781" y="119939"/>
                        <a:pt x="0" y="64618"/>
                      </a:cubicBezTo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" name="台形 16">
                  <a:extLst>
                    <a:ext uri="{FF2B5EF4-FFF2-40B4-BE49-F238E27FC236}">
                      <a16:creationId xmlns:a16="http://schemas.microsoft.com/office/drawing/2014/main" id="{401FC90B-2B8D-0E96-D353-D59EF47F5EBB}"/>
                    </a:ext>
                  </a:extLst>
                </p:cNvPr>
                <p:cNvSpPr/>
                <p:nvPr/>
              </p:nvSpPr>
              <p:spPr>
                <a:xfrm rot="20700000">
                  <a:off x="5092523" y="3242713"/>
                  <a:ext cx="157506" cy="200561"/>
                </a:xfrm>
                <a:prstGeom prst="trapezoid">
                  <a:avLst/>
                </a:prstGeom>
                <a:solidFill>
                  <a:schemeClr val="accent6">
                    <a:lumMod val="50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0" name="楕円 1">
                <a:extLst>
                  <a:ext uri="{FF2B5EF4-FFF2-40B4-BE49-F238E27FC236}">
                    <a16:creationId xmlns:a16="http://schemas.microsoft.com/office/drawing/2014/main" id="{D2A91413-0F08-8417-793D-ADFEE8CDD712}"/>
                  </a:ext>
                </a:extLst>
              </p:cNvPr>
              <p:cNvSpPr/>
              <p:nvPr/>
            </p:nvSpPr>
            <p:spPr>
              <a:xfrm rot="10800000">
                <a:off x="2037477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" name="楕円 1">
                <a:extLst>
                  <a:ext uri="{FF2B5EF4-FFF2-40B4-BE49-F238E27FC236}">
                    <a16:creationId xmlns:a16="http://schemas.microsoft.com/office/drawing/2014/main" id="{6E878ECA-4968-4E40-17E2-1C57A6B0EEC7}"/>
                  </a:ext>
                </a:extLst>
              </p:cNvPr>
              <p:cNvSpPr/>
              <p:nvPr/>
            </p:nvSpPr>
            <p:spPr>
              <a:xfrm rot="10800000">
                <a:off x="1772798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" name="楕円 1">
                <a:extLst>
                  <a:ext uri="{FF2B5EF4-FFF2-40B4-BE49-F238E27FC236}">
                    <a16:creationId xmlns:a16="http://schemas.microsoft.com/office/drawing/2014/main" id="{7F15E25E-F28C-743B-295B-387749E08AB6}"/>
                  </a:ext>
                </a:extLst>
              </p:cNvPr>
              <p:cNvSpPr/>
              <p:nvPr/>
            </p:nvSpPr>
            <p:spPr>
              <a:xfrm>
                <a:off x="1624684" y="51575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" name="四角形: 角を丸くする 12">
                <a:extLst>
                  <a:ext uri="{FF2B5EF4-FFF2-40B4-BE49-F238E27FC236}">
                    <a16:creationId xmlns:a16="http://schemas.microsoft.com/office/drawing/2014/main" id="{78CFB642-D76D-464B-44AB-8AC91E19020A}"/>
                  </a:ext>
                </a:extLst>
              </p:cNvPr>
              <p:cNvSpPr/>
              <p:nvPr/>
            </p:nvSpPr>
            <p:spPr>
              <a:xfrm rot="2700000">
                <a:off x="2249005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BFEE5021-7F05-08DE-ACFA-5238FFBD70F4}"/>
                  </a:ext>
                </a:extLst>
              </p:cNvPr>
              <p:cNvSpPr/>
              <p:nvPr/>
            </p:nvSpPr>
            <p:spPr>
              <a:xfrm rot="2700000">
                <a:off x="1686322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BDFD09AD-12BB-A619-7056-3C4550E21856}"/>
                  </a:ext>
                </a:extLst>
              </p:cNvPr>
              <p:cNvSpPr/>
              <p:nvPr/>
            </p:nvSpPr>
            <p:spPr>
              <a:xfrm>
                <a:off x="1634881" y="5466349"/>
                <a:ext cx="778523" cy="203051"/>
              </a:xfrm>
              <a:custGeom>
                <a:avLst/>
                <a:gdLst>
                  <a:gd name="connsiteX0" fmla="*/ 70558 w 1054295"/>
                  <a:gd name="connsiteY0" fmla="*/ 97 h 274976"/>
                  <a:gd name="connsiteX1" fmla="*/ 145356 w 1054295"/>
                  <a:gd name="connsiteY1" fmla="*/ 74895 h 274976"/>
                  <a:gd name="connsiteX2" fmla="*/ 145356 w 1054295"/>
                  <a:gd name="connsiteY2" fmla="*/ 172924 h 274976"/>
                  <a:gd name="connsiteX3" fmla="*/ 63608 w 1054295"/>
                  <a:gd name="connsiteY3" fmla="*/ 254673 h 274976"/>
                  <a:gd name="connsiteX4" fmla="*/ 14593 w 1054295"/>
                  <a:gd name="connsiteY4" fmla="*/ 274976 h 274976"/>
                  <a:gd name="connsiteX5" fmla="*/ 0 w 1054295"/>
                  <a:gd name="connsiteY5" fmla="*/ 272136 h 274976"/>
                  <a:gd name="connsiteX6" fmla="*/ 16324 w 1054295"/>
                  <a:gd name="connsiteY6" fmla="*/ 175728 h 274976"/>
                  <a:gd name="connsiteX7" fmla="*/ 55565 w 1054295"/>
                  <a:gd name="connsiteY7" fmla="*/ 35923 h 274976"/>
                  <a:gd name="connsiteX8" fmla="*/ 988712 w 1054295"/>
                  <a:gd name="connsiteY8" fmla="*/ 0 h 274976"/>
                  <a:gd name="connsiteX9" fmla="*/ 1002838 w 1054295"/>
                  <a:gd name="connsiteY9" fmla="*/ 35923 h 274976"/>
                  <a:gd name="connsiteX10" fmla="*/ 1039094 w 1054295"/>
                  <a:gd name="connsiteY10" fmla="*/ 175728 h 274976"/>
                  <a:gd name="connsiteX11" fmla="*/ 1054295 w 1054295"/>
                  <a:gd name="connsiteY11" fmla="*/ 274688 h 274976"/>
                  <a:gd name="connsiteX12" fmla="*/ 1052818 w 1054295"/>
                  <a:gd name="connsiteY12" fmla="*/ 274976 h 274976"/>
                  <a:gd name="connsiteX13" fmla="*/ 1003804 w 1054295"/>
                  <a:gd name="connsiteY13" fmla="*/ 254673 h 274976"/>
                  <a:gd name="connsiteX14" fmla="*/ 917936 w 1054295"/>
                  <a:gd name="connsiteY14" fmla="*/ 168805 h 274976"/>
                  <a:gd name="connsiteX15" fmla="*/ 917936 w 1054295"/>
                  <a:gd name="connsiteY15" fmla="*/ 70776 h 274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054295" h="274976">
                    <a:moveTo>
                      <a:pt x="70558" y="97"/>
                    </a:moveTo>
                    <a:lnTo>
                      <a:pt x="145356" y="74895"/>
                    </a:lnTo>
                    <a:cubicBezTo>
                      <a:pt x="172427" y="101966"/>
                      <a:pt x="172427" y="145854"/>
                      <a:pt x="145356" y="172924"/>
                    </a:cubicBezTo>
                    <a:lnTo>
                      <a:pt x="63608" y="254673"/>
                    </a:lnTo>
                    <a:cubicBezTo>
                      <a:pt x="50073" y="268208"/>
                      <a:pt x="32333" y="274976"/>
                      <a:pt x="14593" y="274976"/>
                    </a:cubicBezTo>
                    <a:lnTo>
                      <a:pt x="0" y="272136"/>
                    </a:lnTo>
                    <a:lnTo>
                      <a:pt x="16324" y="175728"/>
                    </a:lnTo>
                    <a:cubicBezTo>
                      <a:pt x="26601" y="129484"/>
                      <a:pt x="39623" y="82355"/>
                      <a:pt x="55565" y="35923"/>
                    </a:cubicBezTo>
                    <a:close/>
                    <a:moveTo>
                      <a:pt x="988712" y="0"/>
                    </a:moveTo>
                    <a:lnTo>
                      <a:pt x="1002838" y="35923"/>
                    </a:lnTo>
                    <a:cubicBezTo>
                      <a:pt x="1017688" y="82355"/>
                      <a:pt x="1029690" y="129484"/>
                      <a:pt x="1039094" y="175728"/>
                    </a:cubicBezTo>
                    <a:lnTo>
                      <a:pt x="1054295" y="274688"/>
                    </a:lnTo>
                    <a:lnTo>
                      <a:pt x="1052818" y="274976"/>
                    </a:lnTo>
                    <a:cubicBezTo>
                      <a:pt x="1035079" y="274976"/>
                      <a:pt x="1017339" y="268208"/>
                      <a:pt x="1003804" y="254673"/>
                    </a:cubicBezTo>
                    <a:lnTo>
                      <a:pt x="917936" y="168805"/>
                    </a:lnTo>
                    <a:cubicBezTo>
                      <a:pt x="890866" y="141735"/>
                      <a:pt x="890866" y="97846"/>
                      <a:pt x="917936" y="7077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69" name="四角形: 上の 2 つの角を丸める 568">
              <a:extLst>
                <a:ext uri="{FF2B5EF4-FFF2-40B4-BE49-F238E27FC236}">
                  <a16:creationId xmlns:a16="http://schemas.microsoft.com/office/drawing/2014/main" id="{9E1E15C2-32EA-74A1-5AAE-BC322C1575B7}"/>
                </a:ext>
              </a:extLst>
            </p:cNvPr>
            <p:cNvSpPr/>
            <p:nvPr/>
          </p:nvSpPr>
          <p:spPr>
            <a:xfrm rot="9900000" flipV="1">
              <a:off x="1625591" y="379240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0" name="星: 8 pt 569">
              <a:extLst>
                <a:ext uri="{FF2B5EF4-FFF2-40B4-BE49-F238E27FC236}">
                  <a16:creationId xmlns:a16="http://schemas.microsoft.com/office/drawing/2014/main" id="{6BD0A288-8003-7FF8-8B94-BDDFE3A74E55}"/>
                </a:ext>
              </a:extLst>
            </p:cNvPr>
            <p:cNvSpPr/>
            <p:nvPr/>
          </p:nvSpPr>
          <p:spPr>
            <a:xfrm rot="20700000">
              <a:off x="429397" y="909778"/>
              <a:ext cx="2847334" cy="904628"/>
            </a:xfrm>
            <a:prstGeom prst="star8">
              <a:avLst>
                <a:gd name="adj" fmla="val 44938"/>
              </a:avLst>
            </a:prstGeom>
            <a:gradFill>
              <a:gsLst>
                <a:gs pos="0">
                  <a:schemeClr val="tx2">
                    <a:lumMod val="75000"/>
                  </a:schemeClr>
                </a:gs>
                <a:gs pos="100000">
                  <a:srgbClr val="0070C0"/>
                </a:gs>
              </a:gsLst>
              <a:lin ang="5400000" scaled="1"/>
            </a:gra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72" name="グループ化 571">
              <a:extLst>
                <a:ext uri="{FF2B5EF4-FFF2-40B4-BE49-F238E27FC236}">
                  <a16:creationId xmlns:a16="http://schemas.microsoft.com/office/drawing/2014/main" id="{968AB882-8822-3B5B-05B3-EFEA8E9225EF}"/>
                </a:ext>
              </a:extLst>
            </p:cNvPr>
            <p:cNvGrpSpPr/>
            <p:nvPr/>
          </p:nvGrpSpPr>
          <p:grpSpPr>
            <a:xfrm>
              <a:off x="2004888" y="1364243"/>
              <a:ext cx="265942" cy="1564133"/>
              <a:chOff x="2004888" y="1397377"/>
              <a:chExt cx="265942" cy="1564133"/>
            </a:xfrm>
          </p:grpSpPr>
          <p:sp>
            <p:nvSpPr>
              <p:cNvPr id="573" name="四角形: 上の 2 つの角を丸める 572">
                <a:extLst>
                  <a:ext uri="{FF2B5EF4-FFF2-40B4-BE49-F238E27FC236}">
                    <a16:creationId xmlns:a16="http://schemas.microsoft.com/office/drawing/2014/main" id="{9F8AD449-1863-C17C-D9FE-D74938B88423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74" name="矢印: U ターン 370">
                <a:extLst>
                  <a:ext uri="{FF2B5EF4-FFF2-40B4-BE49-F238E27FC236}">
                    <a16:creationId xmlns:a16="http://schemas.microsoft.com/office/drawing/2014/main" id="{5774BB0E-4858-20E6-AD44-0CD1379DEC17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75" name="楕円 1">
              <a:extLst>
                <a:ext uri="{FF2B5EF4-FFF2-40B4-BE49-F238E27FC236}">
                  <a16:creationId xmlns:a16="http://schemas.microsoft.com/office/drawing/2014/main" id="{44D02D92-6084-073F-939C-EC43DD4285E1}"/>
                </a:ext>
              </a:extLst>
            </p:cNvPr>
            <p:cNvSpPr/>
            <p:nvPr/>
          </p:nvSpPr>
          <p:spPr>
            <a:xfrm rot="14842579" flipH="1">
              <a:off x="2170604" y="2491356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76" name="楕円 1">
              <a:extLst>
                <a:ext uri="{FF2B5EF4-FFF2-40B4-BE49-F238E27FC236}">
                  <a16:creationId xmlns:a16="http://schemas.microsoft.com/office/drawing/2014/main" id="{B28E5835-3CF0-7A71-2F4C-520AE1E11D43}"/>
                </a:ext>
              </a:extLst>
            </p:cNvPr>
            <p:cNvSpPr/>
            <p:nvPr/>
          </p:nvSpPr>
          <p:spPr>
            <a:xfrm rot="7200000">
              <a:off x="1706441" y="2271806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78" name="グループ化 577">
              <a:extLst>
                <a:ext uri="{FF2B5EF4-FFF2-40B4-BE49-F238E27FC236}">
                  <a16:creationId xmlns:a16="http://schemas.microsoft.com/office/drawing/2014/main" id="{992E6FCE-01F0-1249-BF62-6479580674FE}"/>
                </a:ext>
              </a:extLst>
            </p:cNvPr>
            <p:cNvGrpSpPr/>
            <p:nvPr/>
          </p:nvGrpSpPr>
          <p:grpSpPr>
            <a:xfrm>
              <a:off x="1240038" y="854895"/>
              <a:ext cx="1376385" cy="1710582"/>
              <a:chOff x="1335288" y="3845745"/>
              <a:chExt cx="1376385" cy="1710582"/>
            </a:xfrm>
          </p:grpSpPr>
          <p:sp>
            <p:nvSpPr>
              <p:cNvPr id="579" name="台形 578">
                <a:extLst>
                  <a:ext uri="{FF2B5EF4-FFF2-40B4-BE49-F238E27FC236}">
                    <a16:creationId xmlns:a16="http://schemas.microsoft.com/office/drawing/2014/main" id="{8D3742A2-146D-9C76-497E-3CAA38B7B875}"/>
                  </a:ext>
                </a:extLst>
              </p:cNvPr>
              <p:cNvSpPr/>
              <p:nvPr/>
            </p:nvSpPr>
            <p:spPr>
              <a:xfrm>
                <a:off x="2233059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0" name="台形 579">
                <a:extLst>
                  <a:ext uri="{FF2B5EF4-FFF2-40B4-BE49-F238E27FC236}">
                    <a16:creationId xmlns:a16="http://schemas.microsoft.com/office/drawing/2014/main" id="{00CE6C63-C102-711B-D109-33DEFD43F22A}"/>
                  </a:ext>
                </a:extLst>
              </p:cNvPr>
              <p:cNvSpPr/>
              <p:nvPr/>
            </p:nvSpPr>
            <p:spPr>
              <a:xfrm>
                <a:off x="1754778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1" name="楕円 1">
                <a:extLst>
                  <a:ext uri="{FF2B5EF4-FFF2-40B4-BE49-F238E27FC236}">
                    <a16:creationId xmlns:a16="http://schemas.microsoft.com/office/drawing/2014/main" id="{96965B98-87A4-C6B6-5AD6-7D33A448CA24}"/>
                  </a:ext>
                </a:extLst>
              </p:cNvPr>
              <p:cNvSpPr/>
              <p:nvPr/>
            </p:nvSpPr>
            <p:spPr>
              <a:xfrm flipV="1">
                <a:off x="2261603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82" name="楕円 1">
                <a:extLst>
                  <a:ext uri="{FF2B5EF4-FFF2-40B4-BE49-F238E27FC236}">
                    <a16:creationId xmlns:a16="http://schemas.microsoft.com/office/drawing/2014/main" id="{EB26956C-29EF-54D2-DBD1-C56BB3D079A1}"/>
                  </a:ext>
                </a:extLst>
              </p:cNvPr>
              <p:cNvSpPr/>
              <p:nvPr/>
            </p:nvSpPr>
            <p:spPr>
              <a:xfrm flipV="1">
                <a:off x="1335288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83" name="楕円 27">
                <a:extLst>
                  <a:ext uri="{FF2B5EF4-FFF2-40B4-BE49-F238E27FC236}">
                    <a16:creationId xmlns:a16="http://schemas.microsoft.com/office/drawing/2014/main" id="{4638FA06-B2BB-1675-ADDD-98D33BD76A37}"/>
                  </a:ext>
                </a:extLst>
              </p:cNvPr>
              <p:cNvSpPr/>
              <p:nvPr/>
            </p:nvSpPr>
            <p:spPr>
              <a:xfrm>
                <a:off x="1488816" y="4120589"/>
                <a:ext cx="1069330" cy="1435738"/>
              </a:xfrm>
              <a:custGeom>
                <a:avLst/>
                <a:gdLst>
                  <a:gd name="connsiteX0" fmla="*/ 0 w 1448112"/>
                  <a:gd name="connsiteY0" fmla="*/ 972108 h 1944216"/>
                  <a:gd name="connsiteX1" fmla="*/ 724056 w 1448112"/>
                  <a:gd name="connsiteY1" fmla="*/ 0 h 1944216"/>
                  <a:gd name="connsiteX2" fmla="*/ 1448112 w 1448112"/>
                  <a:gd name="connsiteY2" fmla="*/ 972108 h 1944216"/>
                  <a:gd name="connsiteX3" fmla="*/ 724056 w 1448112"/>
                  <a:gd name="connsiteY3" fmla="*/ 1944216 h 1944216"/>
                  <a:gd name="connsiteX4" fmla="*/ 0 w 1448112"/>
                  <a:gd name="connsiteY4" fmla="*/ 972108 h 1944216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8112" h="1944312">
                    <a:moveTo>
                      <a:pt x="0" y="972204"/>
                    </a:moveTo>
                    <a:cubicBezTo>
                      <a:pt x="0" y="435324"/>
                      <a:pt x="65091" y="7716"/>
                      <a:pt x="724056" y="96"/>
                    </a:cubicBezTo>
                    <a:cubicBezTo>
                      <a:pt x="1383021" y="-7524"/>
                      <a:pt x="1448112" y="435324"/>
                      <a:pt x="1448112" y="972204"/>
                    </a:cubicBezTo>
                    <a:cubicBezTo>
                      <a:pt x="1448112" y="1509084"/>
                      <a:pt x="1123941" y="1944312"/>
                      <a:pt x="724056" y="1944312"/>
                    </a:cubicBezTo>
                    <a:cubicBezTo>
                      <a:pt x="324171" y="1944312"/>
                      <a:pt x="0" y="1509084"/>
                      <a:pt x="0" y="97220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84" name="楕円 583">
                <a:extLst>
                  <a:ext uri="{FF2B5EF4-FFF2-40B4-BE49-F238E27FC236}">
                    <a16:creationId xmlns:a16="http://schemas.microsoft.com/office/drawing/2014/main" id="{367A5A1D-135E-AA0D-DDC5-83968CCF84DC}"/>
                  </a:ext>
                </a:extLst>
              </p:cNvPr>
              <p:cNvSpPr/>
              <p:nvPr/>
            </p:nvSpPr>
            <p:spPr>
              <a:xfrm rot="20700000">
                <a:off x="1639701" y="4738880"/>
                <a:ext cx="234014" cy="6835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5" name="楕円 584">
                <a:extLst>
                  <a:ext uri="{FF2B5EF4-FFF2-40B4-BE49-F238E27FC236}">
                    <a16:creationId xmlns:a16="http://schemas.microsoft.com/office/drawing/2014/main" id="{3032A5D9-DDEB-879A-609B-D6D6B3467BB5}"/>
                  </a:ext>
                </a:extLst>
              </p:cNvPr>
              <p:cNvSpPr/>
              <p:nvPr/>
            </p:nvSpPr>
            <p:spPr>
              <a:xfrm rot="900000">
                <a:off x="2155326" y="4738880"/>
                <a:ext cx="234014" cy="6835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86" name="楕円 585">
                <a:extLst>
                  <a:ext uri="{FF2B5EF4-FFF2-40B4-BE49-F238E27FC236}">
                    <a16:creationId xmlns:a16="http://schemas.microsoft.com/office/drawing/2014/main" id="{6FEBD561-9DAC-EACD-4F1E-3BB3D1E5F8FF}"/>
                  </a:ext>
                </a:extLst>
              </p:cNvPr>
              <p:cNvSpPr/>
              <p:nvPr/>
            </p:nvSpPr>
            <p:spPr>
              <a:xfrm>
                <a:off x="1830353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7" name="楕円 586">
                <a:extLst>
                  <a:ext uri="{FF2B5EF4-FFF2-40B4-BE49-F238E27FC236}">
                    <a16:creationId xmlns:a16="http://schemas.microsoft.com/office/drawing/2014/main" id="{FB332AB5-06A7-2001-86FC-96758A82B45A}"/>
                  </a:ext>
                </a:extLst>
              </p:cNvPr>
              <p:cNvSpPr/>
              <p:nvPr/>
            </p:nvSpPr>
            <p:spPr>
              <a:xfrm>
                <a:off x="2072307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8" name="楕円 587">
                <a:extLst>
                  <a:ext uri="{FF2B5EF4-FFF2-40B4-BE49-F238E27FC236}">
                    <a16:creationId xmlns:a16="http://schemas.microsoft.com/office/drawing/2014/main" id="{24198F31-072D-68A8-1617-F686E2F9CEF1}"/>
                  </a:ext>
                </a:extLst>
              </p:cNvPr>
              <p:cNvSpPr/>
              <p:nvPr/>
            </p:nvSpPr>
            <p:spPr>
              <a:xfrm>
                <a:off x="1715123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9" name="楕円 588">
                <a:extLst>
                  <a:ext uri="{FF2B5EF4-FFF2-40B4-BE49-F238E27FC236}">
                    <a16:creationId xmlns:a16="http://schemas.microsoft.com/office/drawing/2014/main" id="{26F3C01F-5A9A-AF10-E464-68A82EEFCF07}"/>
                  </a:ext>
                </a:extLst>
              </p:cNvPr>
              <p:cNvSpPr/>
              <p:nvPr/>
            </p:nvSpPr>
            <p:spPr>
              <a:xfrm>
                <a:off x="2199031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91" name="四角形: 角を丸くする 590">
                <a:extLst>
                  <a:ext uri="{FF2B5EF4-FFF2-40B4-BE49-F238E27FC236}">
                    <a16:creationId xmlns:a16="http://schemas.microsoft.com/office/drawing/2014/main" id="{7974F9DF-3313-C64B-C533-EAA04C13366E}"/>
                  </a:ext>
                </a:extLst>
              </p:cNvPr>
              <p:cNvSpPr/>
              <p:nvPr/>
            </p:nvSpPr>
            <p:spPr>
              <a:xfrm rot="2700000">
                <a:off x="1660010" y="4245679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93" name="四角形: 角を丸くする 592">
                <a:extLst>
                  <a:ext uri="{FF2B5EF4-FFF2-40B4-BE49-F238E27FC236}">
                    <a16:creationId xmlns:a16="http://schemas.microsoft.com/office/drawing/2014/main" id="{7AA53CE1-4F9C-070D-DC14-77AD144E6AC6}"/>
                  </a:ext>
                </a:extLst>
              </p:cNvPr>
              <p:cNvSpPr/>
              <p:nvPr/>
            </p:nvSpPr>
            <p:spPr>
              <a:xfrm rot="2700000">
                <a:off x="2208627" y="4245680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63" name="フリーフォーム: 図形 662">
                <a:extLst>
                  <a:ext uri="{FF2B5EF4-FFF2-40B4-BE49-F238E27FC236}">
                    <a16:creationId xmlns:a16="http://schemas.microsoft.com/office/drawing/2014/main" id="{B62BB241-F7AC-7604-7433-7B8F57761ECD}"/>
                  </a:ext>
                </a:extLst>
              </p:cNvPr>
              <p:cNvSpPr/>
              <p:nvPr/>
            </p:nvSpPr>
            <p:spPr>
              <a:xfrm>
                <a:off x="1840537" y="4120590"/>
                <a:ext cx="379606" cy="266576"/>
              </a:xfrm>
              <a:custGeom>
                <a:avLst/>
                <a:gdLst>
                  <a:gd name="connsiteX0" fmla="*/ 257036 w 514071"/>
                  <a:gd name="connsiteY0" fmla="*/ 96 h 361004"/>
                  <a:gd name="connsiteX1" fmla="*/ 373762 w 514071"/>
                  <a:gd name="connsiteY1" fmla="*/ 3859 h 361004"/>
                  <a:gd name="connsiteX2" fmla="*/ 448106 w 514071"/>
                  <a:gd name="connsiteY2" fmla="*/ 13763 h 361004"/>
                  <a:gd name="connsiteX3" fmla="*/ 494653 w 514071"/>
                  <a:gd name="connsiteY3" fmla="*/ 60311 h 361004"/>
                  <a:gd name="connsiteX4" fmla="*/ 494653 w 514071"/>
                  <a:gd name="connsiteY4" fmla="*/ 154070 h 361004"/>
                  <a:gd name="connsiteX5" fmla="*/ 307138 w 514071"/>
                  <a:gd name="connsiteY5" fmla="*/ 341586 h 361004"/>
                  <a:gd name="connsiteX6" fmla="*/ 213378 w 514071"/>
                  <a:gd name="connsiteY6" fmla="*/ 341586 h 361004"/>
                  <a:gd name="connsiteX7" fmla="*/ 19419 w 514071"/>
                  <a:gd name="connsiteY7" fmla="*/ 147626 h 361004"/>
                  <a:gd name="connsiteX8" fmla="*/ 19419 w 514071"/>
                  <a:gd name="connsiteY8" fmla="*/ 53867 h 361004"/>
                  <a:gd name="connsiteX9" fmla="*/ 53839 w 514071"/>
                  <a:gd name="connsiteY9" fmla="*/ 19446 h 361004"/>
                  <a:gd name="connsiteX10" fmla="*/ 140311 w 514071"/>
                  <a:gd name="connsiteY10" fmla="*/ 6371 h 361004"/>
                  <a:gd name="connsiteX11" fmla="*/ 257036 w 514071"/>
                  <a:gd name="connsiteY11" fmla="*/ 96 h 361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14071" h="361004">
                    <a:moveTo>
                      <a:pt x="257036" y="96"/>
                    </a:moveTo>
                    <a:cubicBezTo>
                      <a:pt x="298221" y="-380"/>
                      <a:pt x="337087" y="903"/>
                      <a:pt x="373762" y="3859"/>
                    </a:cubicBezTo>
                    <a:lnTo>
                      <a:pt x="448106" y="13763"/>
                    </a:lnTo>
                    <a:lnTo>
                      <a:pt x="494653" y="60311"/>
                    </a:lnTo>
                    <a:cubicBezTo>
                      <a:pt x="520544" y="86201"/>
                      <a:pt x="520544" y="128180"/>
                      <a:pt x="494653" y="154070"/>
                    </a:cubicBezTo>
                    <a:lnTo>
                      <a:pt x="307138" y="341586"/>
                    </a:lnTo>
                    <a:cubicBezTo>
                      <a:pt x="281247" y="367477"/>
                      <a:pt x="239269" y="367477"/>
                      <a:pt x="213378" y="341586"/>
                    </a:cubicBezTo>
                    <a:lnTo>
                      <a:pt x="19419" y="147626"/>
                    </a:lnTo>
                    <a:cubicBezTo>
                      <a:pt x="-6472" y="121736"/>
                      <a:pt x="-6472" y="79758"/>
                      <a:pt x="19419" y="53867"/>
                    </a:cubicBezTo>
                    <a:lnTo>
                      <a:pt x="53839" y="19446"/>
                    </a:lnTo>
                    <a:lnTo>
                      <a:pt x="140311" y="6371"/>
                    </a:lnTo>
                    <a:cubicBezTo>
                      <a:pt x="176985" y="2689"/>
                      <a:pt x="215851" y="572"/>
                      <a:pt x="257036" y="9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664" name="フリーフォーム: 図形 663">
              <a:extLst>
                <a:ext uri="{FF2B5EF4-FFF2-40B4-BE49-F238E27FC236}">
                  <a16:creationId xmlns:a16="http://schemas.microsoft.com/office/drawing/2014/main" id="{C78D0A95-8B88-FE44-9125-07CFF44F698F}"/>
                </a:ext>
              </a:extLst>
            </p:cNvPr>
            <p:cNvSpPr/>
            <p:nvPr/>
          </p:nvSpPr>
          <p:spPr>
            <a:xfrm>
              <a:off x="481058" y="444017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881" name="グループ化 880">
              <a:extLst>
                <a:ext uri="{FF2B5EF4-FFF2-40B4-BE49-F238E27FC236}">
                  <a16:creationId xmlns:a16="http://schemas.microsoft.com/office/drawing/2014/main" id="{EE55C340-A53B-2D23-5EA7-B31F4A4CB070}"/>
                </a:ext>
              </a:extLst>
            </p:cNvPr>
            <p:cNvGrpSpPr/>
            <p:nvPr/>
          </p:nvGrpSpPr>
          <p:grpSpPr>
            <a:xfrm>
              <a:off x="70678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882" name="グループ化 881">
                <a:extLst>
                  <a:ext uri="{FF2B5EF4-FFF2-40B4-BE49-F238E27FC236}">
                    <a16:creationId xmlns:a16="http://schemas.microsoft.com/office/drawing/2014/main" id="{67AD0BD0-3974-F41D-5762-FD6F268CDD58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916" name="楕円 66">
                  <a:extLst>
                    <a:ext uri="{FF2B5EF4-FFF2-40B4-BE49-F238E27FC236}">
                      <a16:creationId xmlns:a16="http://schemas.microsoft.com/office/drawing/2014/main" id="{9F5F0C1E-D062-9864-2765-0120F54B3F59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17" name="フリーフォーム: 図形 916">
                  <a:extLst>
                    <a:ext uri="{FF2B5EF4-FFF2-40B4-BE49-F238E27FC236}">
                      <a16:creationId xmlns:a16="http://schemas.microsoft.com/office/drawing/2014/main" id="{CD04578A-860F-DE47-C0BF-DDC8F58DCD5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83" name="グループ化 882">
                <a:extLst>
                  <a:ext uri="{FF2B5EF4-FFF2-40B4-BE49-F238E27FC236}">
                    <a16:creationId xmlns:a16="http://schemas.microsoft.com/office/drawing/2014/main" id="{C73A2A54-03B5-5183-E1E3-FCC731645818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914" name="楕円 66">
                  <a:extLst>
                    <a:ext uri="{FF2B5EF4-FFF2-40B4-BE49-F238E27FC236}">
                      <a16:creationId xmlns:a16="http://schemas.microsoft.com/office/drawing/2014/main" id="{48F58A8E-CE62-8053-42F9-5C054C21F3DC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15" name="フリーフォーム: 図形 914">
                  <a:extLst>
                    <a:ext uri="{FF2B5EF4-FFF2-40B4-BE49-F238E27FC236}">
                      <a16:creationId xmlns:a16="http://schemas.microsoft.com/office/drawing/2014/main" id="{94BD3D5A-9FC3-8358-40EA-5C999D21CA9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84" name="グループ化 883">
                <a:extLst>
                  <a:ext uri="{FF2B5EF4-FFF2-40B4-BE49-F238E27FC236}">
                    <a16:creationId xmlns:a16="http://schemas.microsoft.com/office/drawing/2014/main" id="{576997CD-19CB-DC4A-7A4F-966E40F53069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912" name="楕円 66">
                  <a:extLst>
                    <a:ext uri="{FF2B5EF4-FFF2-40B4-BE49-F238E27FC236}">
                      <a16:creationId xmlns:a16="http://schemas.microsoft.com/office/drawing/2014/main" id="{9278AE2B-12B9-84E6-743D-26F190D9E2B9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13" name="フリーフォーム: 図形 912">
                  <a:extLst>
                    <a:ext uri="{FF2B5EF4-FFF2-40B4-BE49-F238E27FC236}">
                      <a16:creationId xmlns:a16="http://schemas.microsoft.com/office/drawing/2014/main" id="{FEF8DFC3-3B1C-0C0C-1FA4-3B357779BD5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85" name="グループ化 884">
                <a:extLst>
                  <a:ext uri="{FF2B5EF4-FFF2-40B4-BE49-F238E27FC236}">
                    <a16:creationId xmlns:a16="http://schemas.microsoft.com/office/drawing/2014/main" id="{FA0C4BD6-7832-D324-D8E7-DAEF6FF8550A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910" name="楕円 66">
                  <a:extLst>
                    <a:ext uri="{FF2B5EF4-FFF2-40B4-BE49-F238E27FC236}">
                      <a16:creationId xmlns:a16="http://schemas.microsoft.com/office/drawing/2014/main" id="{A8AE5C42-804E-FC56-D6AA-4D4E2609589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11" name="フリーフォーム: 図形 910">
                  <a:extLst>
                    <a:ext uri="{FF2B5EF4-FFF2-40B4-BE49-F238E27FC236}">
                      <a16:creationId xmlns:a16="http://schemas.microsoft.com/office/drawing/2014/main" id="{08B76F40-3B6A-069C-0D14-50CFBC4542E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86" name="グループ化 885">
                <a:extLst>
                  <a:ext uri="{FF2B5EF4-FFF2-40B4-BE49-F238E27FC236}">
                    <a16:creationId xmlns:a16="http://schemas.microsoft.com/office/drawing/2014/main" id="{AB619246-E8BC-374D-73D5-EA93A267FC3E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908" name="楕円 66">
                  <a:extLst>
                    <a:ext uri="{FF2B5EF4-FFF2-40B4-BE49-F238E27FC236}">
                      <a16:creationId xmlns:a16="http://schemas.microsoft.com/office/drawing/2014/main" id="{670FCEC3-FABC-5295-DDFC-77F14DE35EE6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09" name="フリーフォーム: 図形 908">
                  <a:extLst>
                    <a:ext uri="{FF2B5EF4-FFF2-40B4-BE49-F238E27FC236}">
                      <a16:creationId xmlns:a16="http://schemas.microsoft.com/office/drawing/2014/main" id="{B60EAE83-0B42-9103-3535-D4911DF04EEC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87" name="グループ化 886">
                <a:extLst>
                  <a:ext uri="{FF2B5EF4-FFF2-40B4-BE49-F238E27FC236}">
                    <a16:creationId xmlns:a16="http://schemas.microsoft.com/office/drawing/2014/main" id="{B6CFB7BE-319B-5DBF-0240-9B8042DA385A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906" name="楕円 66">
                  <a:extLst>
                    <a:ext uri="{FF2B5EF4-FFF2-40B4-BE49-F238E27FC236}">
                      <a16:creationId xmlns:a16="http://schemas.microsoft.com/office/drawing/2014/main" id="{3E3D8FB9-4A5B-9664-8B6B-4712328AFD0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07" name="フリーフォーム: 図形 906">
                  <a:extLst>
                    <a:ext uri="{FF2B5EF4-FFF2-40B4-BE49-F238E27FC236}">
                      <a16:creationId xmlns:a16="http://schemas.microsoft.com/office/drawing/2014/main" id="{EB5DC0A8-112D-3E7F-56BD-06ADD92CC26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88" name="グループ化 887">
                <a:extLst>
                  <a:ext uri="{FF2B5EF4-FFF2-40B4-BE49-F238E27FC236}">
                    <a16:creationId xmlns:a16="http://schemas.microsoft.com/office/drawing/2014/main" id="{30AA1A8B-3DBA-67EF-A506-74B6A765B403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904" name="楕円 66">
                  <a:extLst>
                    <a:ext uri="{FF2B5EF4-FFF2-40B4-BE49-F238E27FC236}">
                      <a16:creationId xmlns:a16="http://schemas.microsoft.com/office/drawing/2014/main" id="{C17800AF-3193-E485-CB3F-B6A46CAA36A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05" name="フリーフォーム: 図形 904">
                  <a:extLst>
                    <a:ext uri="{FF2B5EF4-FFF2-40B4-BE49-F238E27FC236}">
                      <a16:creationId xmlns:a16="http://schemas.microsoft.com/office/drawing/2014/main" id="{36842452-9747-3861-8E8E-4502299401F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89" name="グループ化 888">
                <a:extLst>
                  <a:ext uri="{FF2B5EF4-FFF2-40B4-BE49-F238E27FC236}">
                    <a16:creationId xmlns:a16="http://schemas.microsoft.com/office/drawing/2014/main" id="{59ACC143-F40D-2482-807E-705FAA70C71F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902" name="楕円 66">
                  <a:extLst>
                    <a:ext uri="{FF2B5EF4-FFF2-40B4-BE49-F238E27FC236}">
                      <a16:creationId xmlns:a16="http://schemas.microsoft.com/office/drawing/2014/main" id="{7749DE84-42E4-0915-8380-D42BD283766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03" name="フリーフォーム: 図形 902">
                  <a:extLst>
                    <a:ext uri="{FF2B5EF4-FFF2-40B4-BE49-F238E27FC236}">
                      <a16:creationId xmlns:a16="http://schemas.microsoft.com/office/drawing/2014/main" id="{7BB9D1F6-CA63-6E5E-677F-3EB4674A54B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90" name="グループ化 889">
                <a:extLst>
                  <a:ext uri="{FF2B5EF4-FFF2-40B4-BE49-F238E27FC236}">
                    <a16:creationId xmlns:a16="http://schemas.microsoft.com/office/drawing/2014/main" id="{B45FE7D1-3949-75B7-9BD3-94C57E3F8998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900" name="楕円 66">
                  <a:extLst>
                    <a:ext uri="{FF2B5EF4-FFF2-40B4-BE49-F238E27FC236}">
                      <a16:creationId xmlns:a16="http://schemas.microsoft.com/office/drawing/2014/main" id="{38CC5094-BF5A-347D-011C-A87A341B280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01" name="フリーフォーム: 図形 900">
                  <a:extLst>
                    <a:ext uri="{FF2B5EF4-FFF2-40B4-BE49-F238E27FC236}">
                      <a16:creationId xmlns:a16="http://schemas.microsoft.com/office/drawing/2014/main" id="{EF8BF7F2-BD50-8241-23CF-08407950876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91" name="グループ化 890">
                <a:extLst>
                  <a:ext uri="{FF2B5EF4-FFF2-40B4-BE49-F238E27FC236}">
                    <a16:creationId xmlns:a16="http://schemas.microsoft.com/office/drawing/2014/main" id="{7D0A1159-4682-DFD0-6D60-0B410CCCF9FC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898" name="楕円 66">
                  <a:extLst>
                    <a:ext uri="{FF2B5EF4-FFF2-40B4-BE49-F238E27FC236}">
                      <a16:creationId xmlns:a16="http://schemas.microsoft.com/office/drawing/2014/main" id="{1E7B7CE6-9CC8-2A87-62A3-D2903347B89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99" name="フリーフォーム: 図形 898">
                  <a:extLst>
                    <a:ext uri="{FF2B5EF4-FFF2-40B4-BE49-F238E27FC236}">
                      <a16:creationId xmlns:a16="http://schemas.microsoft.com/office/drawing/2014/main" id="{E281C262-D4A5-DDBA-D17E-7E7D8EF6F08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92" name="グループ化 891">
                <a:extLst>
                  <a:ext uri="{FF2B5EF4-FFF2-40B4-BE49-F238E27FC236}">
                    <a16:creationId xmlns:a16="http://schemas.microsoft.com/office/drawing/2014/main" id="{8C4D2C57-8400-2D26-C8AE-83DD1B85AD16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896" name="楕円 66">
                  <a:extLst>
                    <a:ext uri="{FF2B5EF4-FFF2-40B4-BE49-F238E27FC236}">
                      <a16:creationId xmlns:a16="http://schemas.microsoft.com/office/drawing/2014/main" id="{0992320A-B5C5-9828-5179-E9336451EFC0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97" name="フリーフォーム: 図形 896">
                  <a:extLst>
                    <a:ext uri="{FF2B5EF4-FFF2-40B4-BE49-F238E27FC236}">
                      <a16:creationId xmlns:a16="http://schemas.microsoft.com/office/drawing/2014/main" id="{538A9A75-CD1D-B068-3A71-A642592B2A4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93" name="グループ化 892">
                <a:extLst>
                  <a:ext uri="{FF2B5EF4-FFF2-40B4-BE49-F238E27FC236}">
                    <a16:creationId xmlns:a16="http://schemas.microsoft.com/office/drawing/2014/main" id="{5E7CC917-4211-9688-26AA-7509BD6001A0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894" name="楕円 66">
                  <a:extLst>
                    <a:ext uri="{FF2B5EF4-FFF2-40B4-BE49-F238E27FC236}">
                      <a16:creationId xmlns:a16="http://schemas.microsoft.com/office/drawing/2014/main" id="{7D389D6C-C416-D59E-3A9D-5D32AB25390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95" name="フリーフォーム: 図形 894">
                  <a:extLst>
                    <a:ext uri="{FF2B5EF4-FFF2-40B4-BE49-F238E27FC236}">
                      <a16:creationId xmlns:a16="http://schemas.microsoft.com/office/drawing/2014/main" id="{395CE9C0-FAEE-BEA5-994E-7ABCB3A6095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997" name="グループ化 996">
            <a:extLst>
              <a:ext uri="{FF2B5EF4-FFF2-40B4-BE49-F238E27FC236}">
                <a16:creationId xmlns:a16="http://schemas.microsoft.com/office/drawing/2014/main" id="{A18A161B-8149-1DF5-8B64-C95A5EC4763B}"/>
              </a:ext>
            </a:extLst>
          </p:cNvPr>
          <p:cNvGrpSpPr/>
          <p:nvPr/>
        </p:nvGrpSpPr>
        <p:grpSpPr>
          <a:xfrm>
            <a:off x="3735730" y="540899"/>
            <a:ext cx="2612727" cy="2746449"/>
            <a:chOff x="3735730" y="540899"/>
            <a:chExt cx="2612727" cy="2746449"/>
          </a:xfrm>
        </p:grpSpPr>
        <p:grpSp>
          <p:nvGrpSpPr>
            <p:cNvPr id="99" name="グループ化 98">
              <a:extLst>
                <a:ext uri="{FF2B5EF4-FFF2-40B4-BE49-F238E27FC236}">
                  <a16:creationId xmlns:a16="http://schemas.microsoft.com/office/drawing/2014/main" id="{0B0FB52A-E17B-4A37-35A0-F2ECDA244442}"/>
                </a:ext>
              </a:extLst>
            </p:cNvPr>
            <p:cNvGrpSpPr/>
            <p:nvPr/>
          </p:nvGrpSpPr>
          <p:grpSpPr>
            <a:xfrm>
              <a:off x="4528574" y="2109501"/>
              <a:ext cx="1041958" cy="1177847"/>
              <a:chOff x="1509149" y="5157501"/>
              <a:chExt cx="1041958" cy="1177847"/>
            </a:xfrm>
          </p:grpSpPr>
          <p:sp>
            <p:nvSpPr>
              <p:cNvPr id="100" name="楕円 1">
                <a:extLst>
                  <a:ext uri="{FF2B5EF4-FFF2-40B4-BE49-F238E27FC236}">
                    <a16:creationId xmlns:a16="http://schemas.microsoft.com/office/drawing/2014/main" id="{0DC60C38-B3FC-94C6-7E8F-A1A6C31C57F0}"/>
                  </a:ext>
                </a:extLst>
              </p:cNvPr>
              <p:cNvSpPr/>
              <p:nvPr/>
            </p:nvSpPr>
            <p:spPr>
              <a:xfrm rot="9000000" flipH="1">
                <a:off x="2351049" y="52796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01" name="グループ化 100">
                <a:extLst>
                  <a:ext uri="{FF2B5EF4-FFF2-40B4-BE49-F238E27FC236}">
                    <a16:creationId xmlns:a16="http://schemas.microsoft.com/office/drawing/2014/main" id="{DB42AC5E-B5C7-FC55-A5DA-67D15187C598}"/>
                  </a:ext>
                </a:extLst>
              </p:cNvPr>
              <p:cNvGrpSpPr/>
              <p:nvPr/>
            </p:nvGrpSpPr>
            <p:grpSpPr>
              <a:xfrm rot="20619677">
                <a:off x="2160644" y="5835722"/>
                <a:ext cx="326698" cy="422394"/>
                <a:chOff x="4807607" y="2871258"/>
                <a:chExt cx="442422" cy="572016"/>
              </a:xfrm>
            </p:grpSpPr>
            <p:sp>
              <p:nvSpPr>
                <p:cNvPr id="109" name="フリーフォーム: 図形 108">
                  <a:extLst>
                    <a:ext uri="{FF2B5EF4-FFF2-40B4-BE49-F238E27FC236}">
                      <a16:creationId xmlns:a16="http://schemas.microsoft.com/office/drawing/2014/main" id="{6EDD94D3-F24D-4725-D780-3BCF9F67454E}"/>
                    </a:ext>
                  </a:extLst>
                </p:cNvPr>
                <p:cNvSpPr/>
                <p:nvPr/>
              </p:nvSpPr>
              <p:spPr>
                <a:xfrm>
                  <a:off x="4807607" y="2871258"/>
                  <a:ext cx="372638" cy="395126"/>
                </a:xfrm>
                <a:custGeom>
                  <a:avLst/>
                  <a:gdLst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13138 w 372638"/>
                    <a:gd name="connsiteY6" fmla="*/ 29287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24028 w 372638"/>
                    <a:gd name="connsiteY6" fmla="*/ 0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24028 w 372638"/>
                    <a:gd name="connsiteY5" fmla="*/ 0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5" fmla="*/ 101492 w 372638"/>
                    <a:gd name="connsiteY5" fmla="*/ 129027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72638" h="395126">
                      <a:moveTo>
                        <a:pt x="24028" y="0"/>
                      </a:moveTo>
                      <a:cubicBezTo>
                        <a:pt x="193312" y="62945"/>
                        <a:pt x="322678" y="202495"/>
                        <a:pt x="372638" y="376056"/>
                      </a:cubicBezTo>
                      <a:lnTo>
                        <a:pt x="306387" y="395126"/>
                      </a:lnTo>
                      <a:cubicBezTo>
                        <a:pt x="262478" y="242587"/>
                        <a:pt x="148781" y="119939"/>
                        <a:pt x="0" y="64618"/>
                      </a:cubicBezTo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0" name="台形 109">
                  <a:extLst>
                    <a:ext uri="{FF2B5EF4-FFF2-40B4-BE49-F238E27FC236}">
                      <a16:creationId xmlns:a16="http://schemas.microsoft.com/office/drawing/2014/main" id="{8F04966E-715D-0493-BD02-44494D15F1B9}"/>
                    </a:ext>
                  </a:extLst>
                </p:cNvPr>
                <p:cNvSpPr/>
                <p:nvPr/>
              </p:nvSpPr>
              <p:spPr>
                <a:xfrm rot="20700000">
                  <a:off x="5092523" y="3242713"/>
                  <a:ext cx="157506" cy="200561"/>
                </a:xfrm>
                <a:prstGeom prst="trapezoid">
                  <a:avLst/>
                </a:prstGeom>
                <a:solidFill>
                  <a:schemeClr val="accent6">
                    <a:lumMod val="50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02" name="楕円 1">
                <a:extLst>
                  <a:ext uri="{FF2B5EF4-FFF2-40B4-BE49-F238E27FC236}">
                    <a16:creationId xmlns:a16="http://schemas.microsoft.com/office/drawing/2014/main" id="{F87B35BD-2AA4-8FE0-2C4B-F75859802EB4}"/>
                  </a:ext>
                </a:extLst>
              </p:cNvPr>
              <p:cNvSpPr/>
              <p:nvPr/>
            </p:nvSpPr>
            <p:spPr>
              <a:xfrm rot="12600000">
                <a:off x="1509149" y="52796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" name="楕円 1">
                <a:extLst>
                  <a:ext uri="{FF2B5EF4-FFF2-40B4-BE49-F238E27FC236}">
                    <a16:creationId xmlns:a16="http://schemas.microsoft.com/office/drawing/2014/main" id="{83012E8F-D076-CBF5-9E60-E100DE73BB37}"/>
                  </a:ext>
                </a:extLst>
              </p:cNvPr>
              <p:cNvSpPr/>
              <p:nvPr/>
            </p:nvSpPr>
            <p:spPr>
              <a:xfrm rot="10800000">
                <a:off x="2037477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4" name="楕円 1">
                <a:extLst>
                  <a:ext uri="{FF2B5EF4-FFF2-40B4-BE49-F238E27FC236}">
                    <a16:creationId xmlns:a16="http://schemas.microsoft.com/office/drawing/2014/main" id="{84EA9F31-A16B-950F-DE94-BF644B2E3DD3}"/>
                  </a:ext>
                </a:extLst>
              </p:cNvPr>
              <p:cNvSpPr/>
              <p:nvPr/>
            </p:nvSpPr>
            <p:spPr>
              <a:xfrm rot="10800000">
                <a:off x="1772798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5" name="楕円 1">
                <a:extLst>
                  <a:ext uri="{FF2B5EF4-FFF2-40B4-BE49-F238E27FC236}">
                    <a16:creationId xmlns:a16="http://schemas.microsoft.com/office/drawing/2014/main" id="{1BA6F8AA-09D1-8C26-84BE-4B5FD7A8FCAC}"/>
                  </a:ext>
                </a:extLst>
              </p:cNvPr>
              <p:cNvSpPr/>
              <p:nvPr/>
            </p:nvSpPr>
            <p:spPr>
              <a:xfrm>
                <a:off x="1624684" y="51575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6" name="四角形: 角を丸くする 105">
                <a:extLst>
                  <a:ext uri="{FF2B5EF4-FFF2-40B4-BE49-F238E27FC236}">
                    <a16:creationId xmlns:a16="http://schemas.microsoft.com/office/drawing/2014/main" id="{7F0CFCBF-765E-FC3A-6134-5D0E14817B83}"/>
                  </a:ext>
                </a:extLst>
              </p:cNvPr>
              <p:cNvSpPr/>
              <p:nvPr/>
            </p:nvSpPr>
            <p:spPr>
              <a:xfrm rot="2700000">
                <a:off x="2249005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7" name="四角形: 角を丸くする 106">
                <a:extLst>
                  <a:ext uri="{FF2B5EF4-FFF2-40B4-BE49-F238E27FC236}">
                    <a16:creationId xmlns:a16="http://schemas.microsoft.com/office/drawing/2014/main" id="{F11F36F5-689C-E413-8E34-252226C8C665}"/>
                  </a:ext>
                </a:extLst>
              </p:cNvPr>
              <p:cNvSpPr/>
              <p:nvPr/>
            </p:nvSpPr>
            <p:spPr>
              <a:xfrm rot="2700000">
                <a:off x="1686322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1693BCE5-4303-41FE-E7F5-D81788BDD6F1}"/>
                  </a:ext>
                </a:extLst>
              </p:cNvPr>
              <p:cNvSpPr/>
              <p:nvPr/>
            </p:nvSpPr>
            <p:spPr>
              <a:xfrm>
                <a:off x="1634881" y="5466349"/>
                <a:ext cx="778523" cy="203051"/>
              </a:xfrm>
              <a:custGeom>
                <a:avLst/>
                <a:gdLst>
                  <a:gd name="connsiteX0" fmla="*/ 70558 w 1054295"/>
                  <a:gd name="connsiteY0" fmla="*/ 97 h 274976"/>
                  <a:gd name="connsiteX1" fmla="*/ 145356 w 1054295"/>
                  <a:gd name="connsiteY1" fmla="*/ 74895 h 274976"/>
                  <a:gd name="connsiteX2" fmla="*/ 145356 w 1054295"/>
                  <a:gd name="connsiteY2" fmla="*/ 172924 h 274976"/>
                  <a:gd name="connsiteX3" fmla="*/ 63608 w 1054295"/>
                  <a:gd name="connsiteY3" fmla="*/ 254673 h 274976"/>
                  <a:gd name="connsiteX4" fmla="*/ 14593 w 1054295"/>
                  <a:gd name="connsiteY4" fmla="*/ 274976 h 274976"/>
                  <a:gd name="connsiteX5" fmla="*/ 0 w 1054295"/>
                  <a:gd name="connsiteY5" fmla="*/ 272136 h 274976"/>
                  <a:gd name="connsiteX6" fmla="*/ 16324 w 1054295"/>
                  <a:gd name="connsiteY6" fmla="*/ 175728 h 274976"/>
                  <a:gd name="connsiteX7" fmla="*/ 55565 w 1054295"/>
                  <a:gd name="connsiteY7" fmla="*/ 35923 h 274976"/>
                  <a:gd name="connsiteX8" fmla="*/ 988712 w 1054295"/>
                  <a:gd name="connsiteY8" fmla="*/ 0 h 274976"/>
                  <a:gd name="connsiteX9" fmla="*/ 1002838 w 1054295"/>
                  <a:gd name="connsiteY9" fmla="*/ 35923 h 274976"/>
                  <a:gd name="connsiteX10" fmla="*/ 1039094 w 1054295"/>
                  <a:gd name="connsiteY10" fmla="*/ 175728 h 274976"/>
                  <a:gd name="connsiteX11" fmla="*/ 1054295 w 1054295"/>
                  <a:gd name="connsiteY11" fmla="*/ 274688 h 274976"/>
                  <a:gd name="connsiteX12" fmla="*/ 1052818 w 1054295"/>
                  <a:gd name="connsiteY12" fmla="*/ 274976 h 274976"/>
                  <a:gd name="connsiteX13" fmla="*/ 1003804 w 1054295"/>
                  <a:gd name="connsiteY13" fmla="*/ 254673 h 274976"/>
                  <a:gd name="connsiteX14" fmla="*/ 917936 w 1054295"/>
                  <a:gd name="connsiteY14" fmla="*/ 168805 h 274976"/>
                  <a:gd name="connsiteX15" fmla="*/ 917936 w 1054295"/>
                  <a:gd name="connsiteY15" fmla="*/ 70776 h 274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054295" h="274976">
                    <a:moveTo>
                      <a:pt x="70558" y="97"/>
                    </a:moveTo>
                    <a:lnTo>
                      <a:pt x="145356" y="74895"/>
                    </a:lnTo>
                    <a:cubicBezTo>
                      <a:pt x="172427" y="101966"/>
                      <a:pt x="172427" y="145854"/>
                      <a:pt x="145356" y="172924"/>
                    </a:cubicBezTo>
                    <a:lnTo>
                      <a:pt x="63608" y="254673"/>
                    </a:lnTo>
                    <a:cubicBezTo>
                      <a:pt x="50073" y="268208"/>
                      <a:pt x="32333" y="274976"/>
                      <a:pt x="14593" y="274976"/>
                    </a:cubicBezTo>
                    <a:lnTo>
                      <a:pt x="0" y="272136"/>
                    </a:lnTo>
                    <a:lnTo>
                      <a:pt x="16324" y="175728"/>
                    </a:lnTo>
                    <a:cubicBezTo>
                      <a:pt x="26601" y="129484"/>
                      <a:pt x="39623" y="82355"/>
                      <a:pt x="55565" y="35923"/>
                    </a:cubicBezTo>
                    <a:close/>
                    <a:moveTo>
                      <a:pt x="988712" y="0"/>
                    </a:moveTo>
                    <a:lnTo>
                      <a:pt x="1002838" y="35923"/>
                    </a:lnTo>
                    <a:cubicBezTo>
                      <a:pt x="1017688" y="82355"/>
                      <a:pt x="1029690" y="129484"/>
                      <a:pt x="1039094" y="175728"/>
                    </a:cubicBezTo>
                    <a:lnTo>
                      <a:pt x="1054295" y="274688"/>
                    </a:lnTo>
                    <a:lnTo>
                      <a:pt x="1052818" y="274976"/>
                    </a:lnTo>
                    <a:cubicBezTo>
                      <a:pt x="1035079" y="274976"/>
                      <a:pt x="1017339" y="268208"/>
                      <a:pt x="1003804" y="254673"/>
                    </a:cubicBezTo>
                    <a:lnTo>
                      <a:pt x="917936" y="168805"/>
                    </a:lnTo>
                    <a:cubicBezTo>
                      <a:pt x="890866" y="141735"/>
                      <a:pt x="890866" y="97846"/>
                      <a:pt x="917936" y="7077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373" name="グループ化 372">
              <a:extLst>
                <a:ext uri="{FF2B5EF4-FFF2-40B4-BE49-F238E27FC236}">
                  <a16:creationId xmlns:a16="http://schemas.microsoft.com/office/drawing/2014/main" id="{1FF56DCB-F56E-3A4D-1E2E-F635473AD227}"/>
                </a:ext>
              </a:extLst>
            </p:cNvPr>
            <p:cNvGrpSpPr/>
            <p:nvPr/>
          </p:nvGrpSpPr>
          <p:grpSpPr>
            <a:xfrm>
              <a:off x="4538774" y="2225506"/>
              <a:ext cx="1014302" cy="855536"/>
              <a:chOff x="4499399" y="5289067"/>
              <a:chExt cx="1159725" cy="887151"/>
            </a:xfrm>
          </p:grpSpPr>
          <p:sp>
            <p:nvSpPr>
              <p:cNvPr id="374" name="フリーフォーム: 図形 373">
                <a:extLst>
                  <a:ext uri="{FF2B5EF4-FFF2-40B4-BE49-F238E27FC236}">
                    <a16:creationId xmlns:a16="http://schemas.microsoft.com/office/drawing/2014/main" id="{BA21BB60-5C7E-8519-6D85-38750188A45F}"/>
                  </a:ext>
                </a:extLst>
              </p:cNvPr>
              <p:cNvSpPr/>
              <p:nvPr/>
            </p:nvSpPr>
            <p:spPr>
              <a:xfrm rot="9000000" flipH="1">
                <a:off x="533673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5" name="フリーフォーム: 図形 374">
                <a:extLst>
                  <a:ext uri="{FF2B5EF4-FFF2-40B4-BE49-F238E27FC236}">
                    <a16:creationId xmlns:a16="http://schemas.microsoft.com/office/drawing/2014/main" id="{D5FC995B-3AB0-FA9C-FC1F-5D1050F37158}"/>
                  </a:ext>
                </a:extLst>
              </p:cNvPr>
              <p:cNvSpPr/>
              <p:nvPr/>
            </p:nvSpPr>
            <p:spPr>
              <a:xfrm rot="12600000">
                <a:off x="449939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76" name="グループ化 375">
                <a:extLst>
                  <a:ext uri="{FF2B5EF4-FFF2-40B4-BE49-F238E27FC236}">
                    <a16:creationId xmlns:a16="http://schemas.microsoft.com/office/drawing/2014/main" id="{4954F30A-534D-4473-244A-1E8B0E77CF44}"/>
                  </a:ext>
                </a:extLst>
              </p:cNvPr>
              <p:cNvGrpSpPr/>
              <p:nvPr/>
            </p:nvGrpSpPr>
            <p:grpSpPr>
              <a:xfrm>
                <a:off x="4512760" y="5289067"/>
                <a:ext cx="1141949" cy="887151"/>
                <a:chOff x="4512760" y="5289067"/>
                <a:chExt cx="1141949" cy="887151"/>
              </a:xfrm>
            </p:grpSpPr>
            <p:sp>
              <p:nvSpPr>
                <p:cNvPr id="380" name="フリーフォーム: 図形 379">
                  <a:extLst>
                    <a:ext uri="{FF2B5EF4-FFF2-40B4-BE49-F238E27FC236}">
                      <a16:creationId xmlns:a16="http://schemas.microsoft.com/office/drawing/2014/main" id="{ABCA5259-1668-5F67-6805-C34E577C0DC2}"/>
                    </a:ext>
                  </a:extLst>
                </p:cNvPr>
                <p:cNvSpPr/>
                <p:nvPr/>
              </p:nvSpPr>
              <p:spPr>
                <a:xfrm>
                  <a:off x="4512760" y="5289067"/>
                  <a:ext cx="1141949" cy="887151"/>
                </a:xfrm>
                <a:custGeom>
                  <a:avLst/>
                  <a:gdLst>
                    <a:gd name="connsiteX0" fmla="*/ 832823 w 1141949"/>
                    <a:gd name="connsiteY0" fmla="*/ 0 h 887151"/>
                    <a:gd name="connsiteX1" fmla="*/ 853416 w 1141949"/>
                    <a:gd name="connsiteY1" fmla="*/ 2929 h 887151"/>
                    <a:gd name="connsiteX2" fmla="*/ 937128 w 1141949"/>
                    <a:gd name="connsiteY2" fmla="*/ 27629 h 887151"/>
                    <a:gd name="connsiteX3" fmla="*/ 938466 w 1141949"/>
                    <a:gd name="connsiteY3" fmla="*/ 29563 h 887151"/>
                    <a:gd name="connsiteX4" fmla="*/ 941032 w 1141949"/>
                    <a:gd name="connsiteY4" fmla="*/ 30483 h 887151"/>
                    <a:gd name="connsiteX5" fmla="*/ 1083932 w 1141949"/>
                    <a:gd name="connsiteY5" fmla="*/ 408162 h 887151"/>
                    <a:gd name="connsiteX6" fmla="*/ 1126950 w 1141949"/>
                    <a:gd name="connsiteY6" fmla="*/ 823214 h 887151"/>
                    <a:gd name="connsiteX7" fmla="*/ 1125545 w 1141949"/>
                    <a:gd name="connsiteY7" fmla="*/ 822709 h 887151"/>
                    <a:gd name="connsiteX8" fmla="*/ 1123954 w 1141949"/>
                    <a:gd name="connsiteY8" fmla="*/ 824896 h 887151"/>
                    <a:gd name="connsiteX9" fmla="*/ 670294 w 1141949"/>
                    <a:gd name="connsiteY9" fmla="*/ 886255 h 887151"/>
                    <a:gd name="connsiteX10" fmla="*/ 598529 w 1141949"/>
                    <a:gd name="connsiteY10" fmla="*/ 887133 h 887151"/>
                    <a:gd name="connsiteX11" fmla="*/ 570975 w 1141949"/>
                    <a:gd name="connsiteY11" fmla="*/ 844316 h 887151"/>
                    <a:gd name="connsiteX12" fmla="*/ 543411 w 1141949"/>
                    <a:gd name="connsiteY12" fmla="*/ 887151 h 887151"/>
                    <a:gd name="connsiteX13" fmla="*/ 470198 w 1141949"/>
                    <a:gd name="connsiteY13" fmla="*/ 886255 h 887151"/>
                    <a:gd name="connsiteX14" fmla="*/ 16537 w 1141949"/>
                    <a:gd name="connsiteY14" fmla="*/ 824896 h 887151"/>
                    <a:gd name="connsiteX15" fmla="*/ 15248 w 1141949"/>
                    <a:gd name="connsiteY15" fmla="*/ 823124 h 887151"/>
                    <a:gd name="connsiteX16" fmla="*/ 14999 w 1141949"/>
                    <a:gd name="connsiteY16" fmla="*/ 823214 h 887151"/>
                    <a:gd name="connsiteX17" fmla="*/ 5604 w 1141949"/>
                    <a:gd name="connsiteY17" fmla="*/ 811832 h 887151"/>
                    <a:gd name="connsiteX18" fmla="*/ 5119 w 1141949"/>
                    <a:gd name="connsiteY18" fmla="*/ 809189 h 887151"/>
                    <a:gd name="connsiteX19" fmla="*/ 5054 w 1141949"/>
                    <a:gd name="connsiteY19" fmla="*/ 809100 h 887151"/>
                    <a:gd name="connsiteX20" fmla="*/ 5093 w 1141949"/>
                    <a:gd name="connsiteY20" fmla="*/ 809047 h 887151"/>
                    <a:gd name="connsiteX21" fmla="*/ 777 w 1141949"/>
                    <a:gd name="connsiteY21" fmla="*/ 785540 h 887151"/>
                    <a:gd name="connsiteX22" fmla="*/ 58018 w 1141949"/>
                    <a:gd name="connsiteY22" fmla="*/ 408162 h 887151"/>
                    <a:gd name="connsiteX23" fmla="*/ 200917 w 1141949"/>
                    <a:gd name="connsiteY23" fmla="*/ 30483 h 887151"/>
                    <a:gd name="connsiteX24" fmla="*/ 201542 w 1141949"/>
                    <a:gd name="connsiteY24" fmla="*/ 30258 h 887151"/>
                    <a:gd name="connsiteX25" fmla="*/ 203362 w 1141949"/>
                    <a:gd name="connsiteY25" fmla="*/ 27629 h 887151"/>
                    <a:gd name="connsiteX26" fmla="*/ 249970 w 1141949"/>
                    <a:gd name="connsiteY26" fmla="*/ 10340 h 887151"/>
                    <a:gd name="connsiteX27" fmla="*/ 263540 w 1141949"/>
                    <a:gd name="connsiteY27" fmla="*/ 7629 h 887151"/>
                    <a:gd name="connsiteX28" fmla="*/ 340458 w 1141949"/>
                    <a:gd name="connsiteY28" fmla="*/ 42733 h 887151"/>
                    <a:gd name="connsiteX29" fmla="*/ 831939 w 1141949"/>
                    <a:gd name="connsiteY29" fmla="*/ 627 h 8871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141949" h="887151">
                      <a:moveTo>
                        <a:pt x="832823" y="0"/>
                      </a:moveTo>
                      <a:lnTo>
                        <a:pt x="853416" y="2929"/>
                      </a:lnTo>
                      <a:cubicBezTo>
                        <a:pt x="894616" y="9855"/>
                        <a:pt x="924033" y="18309"/>
                        <a:pt x="937128" y="27629"/>
                      </a:cubicBezTo>
                      <a:lnTo>
                        <a:pt x="938466" y="29563"/>
                      </a:lnTo>
                      <a:lnTo>
                        <a:pt x="941032" y="30483"/>
                      </a:lnTo>
                      <a:cubicBezTo>
                        <a:pt x="976148" y="60252"/>
                        <a:pt x="1035761" y="215455"/>
                        <a:pt x="1083932" y="408162"/>
                      </a:cubicBezTo>
                      <a:cubicBezTo>
                        <a:pt x="1138984" y="628400"/>
                        <a:pt x="1158245" y="814225"/>
                        <a:pt x="1126950" y="823214"/>
                      </a:cubicBezTo>
                      <a:lnTo>
                        <a:pt x="1125545" y="822709"/>
                      </a:lnTo>
                      <a:lnTo>
                        <a:pt x="1123954" y="824896"/>
                      </a:lnTo>
                      <a:cubicBezTo>
                        <a:pt x="1077840" y="856148"/>
                        <a:pt x="897607" y="880624"/>
                        <a:pt x="670294" y="886255"/>
                      </a:cubicBezTo>
                      <a:lnTo>
                        <a:pt x="598529" y="887133"/>
                      </a:lnTo>
                      <a:lnTo>
                        <a:pt x="570975" y="844316"/>
                      </a:lnTo>
                      <a:lnTo>
                        <a:pt x="543411" y="887151"/>
                      </a:lnTo>
                      <a:lnTo>
                        <a:pt x="470198" y="886255"/>
                      </a:lnTo>
                      <a:cubicBezTo>
                        <a:pt x="242884" y="880624"/>
                        <a:pt x="62651" y="856148"/>
                        <a:pt x="16537" y="824896"/>
                      </a:cubicBezTo>
                      <a:lnTo>
                        <a:pt x="15248" y="823124"/>
                      </a:lnTo>
                      <a:lnTo>
                        <a:pt x="14999" y="823214"/>
                      </a:lnTo>
                      <a:cubicBezTo>
                        <a:pt x="11087" y="822090"/>
                        <a:pt x="7965" y="818203"/>
                        <a:pt x="5604" y="811832"/>
                      </a:cubicBezTo>
                      <a:lnTo>
                        <a:pt x="5119" y="809189"/>
                      </a:lnTo>
                      <a:lnTo>
                        <a:pt x="5054" y="809100"/>
                      </a:lnTo>
                      <a:lnTo>
                        <a:pt x="5093" y="809047"/>
                      </a:lnTo>
                      <a:lnTo>
                        <a:pt x="777" y="785540"/>
                      </a:lnTo>
                      <a:cubicBezTo>
                        <a:pt x="-4429" y="719162"/>
                        <a:pt x="16728" y="573341"/>
                        <a:pt x="58018" y="408162"/>
                      </a:cubicBezTo>
                      <a:cubicBezTo>
                        <a:pt x="106189" y="215455"/>
                        <a:pt x="165801" y="60252"/>
                        <a:pt x="200917" y="30483"/>
                      </a:cubicBezTo>
                      <a:lnTo>
                        <a:pt x="201542" y="30258"/>
                      </a:lnTo>
                      <a:lnTo>
                        <a:pt x="203362" y="27629"/>
                      </a:lnTo>
                      <a:cubicBezTo>
                        <a:pt x="212092" y="21416"/>
                        <a:pt x="228077" y="15587"/>
                        <a:pt x="249970" y="10340"/>
                      </a:cubicBezTo>
                      <a:lnTo>
                        <a:pt x="263540" y="7629"/>
                      </a:lnTo>
                      <a:lnTo>
                        <a:pt x="340458" y="42733"/>
                      </a:lnTo>
                      <a:cubicBezTo>
                        <a:pt x="500095" y="98875"/>
                        <a:pt x="684871" y="84839"/>
                        <a:pt x="831939" y="62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1" name="フリーフォーム: 図形 380">
                  <a:extLst>
                    <a:ext uri="{FF2B5EF4-FFF2-40B4-BE49-F238E27FC236}">
                      <a16:creationId xmlns:a16="http://schemas.microsoft.com/office/drawing/2014/main" id="{A40514AE-EEDD-0D90-6720-FD8BA0E7C749}"/>
                    </a:ext>
                  </a:extLst>
                </p:cNvPr>
                <p:cNvSpPr/>
                <p:nvPr/>
              </p:nvSpPr>
              <p:spPr>
                <a:xfrm>
                  <a:off x="4609472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2" name="フリーフォーム: 図形 381">
                  <a:extLst>
                    <a:ext uri="{FF2B5EF4-FFF2-40B4-BE49-F238E27FC236}">
                      <a16:creationId xmlns:a16="http://schemas.microsoft.com/office/drawing/2014/main" id="{565079B8-B4D3-0BE0-DB90-E722CBCAA948}"/>
                    </a:ext>
                  </a:extLst>
                </p:cNvPr>
                <p:cNvSpPr/>
                <p:nvPr/>
              </p:nvSpPr>
              <p:spPr>
                <a:xfrm>
                  <a:off x="5046336" y="5505058"/>
                  <a:ext cx="74796" cy="334304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3" name="フリーフォーム: 図形 382">
                  <a:extLst>
                    <a:ext uri="{FF2B5EF4-FFF2-40B4-BE49-F238E27FC236}">
                      <a16:creationId xmlns:a16="http://schemas.microsoft.com/office/drawing/2014/main" id="{2DA2933F-09C0-3E45-B35C-11590F06FE06}"/>
                    </a:ext>
                  </a:extLst>
                </p:cNvPr>
                <p:cNvSpPr/>
                <p:nvPr/>
              </p:nvSpPr>
              <p:spPr>
                <a:xfrm>
                  <a:off x="5367337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387" name="グループ化 386">
              <a:extLst>
                <a:ext uri="{FF2B5EF4-FFF2-40B4-BE49-F238E27FC236}">
                  <a16:creationId xmlns:a16="http://schemas.microsoft.com/office/drawing/2014/main" id="{F6EB8BBE-83FC-8FBF-149C-A7FAD3118627}"/>
                </a:ext>
              </a:extLst>
            </p:cNvPr>
            <p:cNvGrpSpPr/>
            <p:nvPr/>
          </p:nvGrpSpPr>
          <p:grpSpPr>
            <a:xfrm>
              <a:off x="4354713" y="797745"/>
              <a:ext cx="1376385" cy="1710582"/>
              <a:chOff x="1335288" y="3845745"/>
              <a:chExt cx="1376385" cy="1710582"/>
            </a:xfrm>
          </p:grpSpPr>
          <p:sp>
            <p:nvSpPr>
              <p:cNvPr id="388" name="台形 387">
                <a:extLst>
                  <a:ext uri="{FF2B5EF4-FFF2-40B4-BE49-F238E27FC236}">
                    <a16:creationId xmlns:a16="http://schemas.microsoft.com/office/drawing/2014/main" id="{766235C1-B3B9-CD26-04B2-012B0B8C2948}"/>
                  </a:ext>
                </a:extLst>
              </p:cNvPr>
              <p:cNvSpPr/>
              <p:nvPr/>
            </p:nvSpPr>
            <p:spPr>
              <a:xfrm>
                <a:off x="2233059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9" name="台形 388">
                <a:extLst>
                  <a:ext uri="{FF2B5EF4-FFF2-40B4-BE49-F238E27FC236}">
                    <a16:creationId xmlns:a16="http://schemas.microsoft.com/office/drawing/2014/main" id="{A3867A65-9C6B-E667-54D3-155E00F30C0F}"/>
                  </a:ext>
                </a:extLst>
              </p:cNvPr>
              <p:cNvSpPr/>
              <p:nvPr/>
            </p:nvSpPr>
            <p:spPr>
              <a:xfrm>
                <a:off x="1754778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62" name="楕円 1">
                <a:extLst>
                  <a:ext uri="{FF2B5EF4-FFF2-40B4-BE49-F238E27FC236}">
                    <a16:creationId xmlns:a16="http://schemas.microsoft.com/office/drawing/2014/main" id="{3B6BF933-D3F8-321E-F32A-29DE77C2FE1F}"/>
                  </a:ext>
                </a:extLst>
              </p:cNvPr>
              <p:cNvSpPr/>
              <p:nvPr/>
            </p:nvSpPr>
            <p:spPr>
              <a:xfrm flipV="1">
                <a:off x="2261603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63" name="楕円 1">
                <a:extLst>
                  <a:ext uri="{FF2B5EF4-FFF2-40B4-BE49-F238E27FC236}">
                    <a16:creationId xmlns:a16="http://schemas.microsoft.com/office/drawing/2014/main" id="{B16040AC-6D80-06FC-C8C4-902BB6D80174}"/>
                  </a:ext>
                </a:extLst>
              </p:cNvPr>
              <p:cNvSpPr/>
              <p:nvPr/>
            </p:nvSpPr>
            <p:spPr>
              <a:xfrm flipV="1">
                <a:off x="1335288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64" name="楕円 27">
                <a:extLst>
                  <a:ext uri="{FF2B5EF4-FFF2-40B4-BE49-F238E27FC236}">
                    <a16:creationId xmlns:a16="http://schemas.microsoft.com/office/drawing/2014/main" id="{2F34E37B-4089-8A2C-CC50-53214DA9C884}"/>
                  </a:ext>
                </a:extLst>
              </p:cNvPr>
              <p:cNvSpPr/>
              <p:nvPr/>
            </p:nvSpPr>
            <p:spPr>
              <a:xfrm>
                <a:off x="1488816" y="4120589"/>
                <a:ext cx="1069330" cy="1435738"/>
              </a:xfrm>
              <a:custGeom>
                <a:avLst/>
                <a:gdLst>
                  <a:gd name="connsiteX0" fmla="*/ 0 w 1448112"/>
                  <a:gd name="connsiteY0" fmla="*/ 972108 h 1944216"/>
                  <a:gd name="connsiteX1" fmla="*/ 724056 w 1448112"/>
                  <a:gd name="connsiteY1" fmla="*/ 0 h 1944216"/>
                  <a:gd name="connsiteX2" fmla="*/ 1448112 w 1448112"/>
                  <a:gd name="connsiteY2" fmla="*/ 972108 h 1944216"/>
                  <a:gd name="connsiteX3" fmla="*/ 724056 w 1448112"/>
                  <a:gd name="connsiteY3" fmla="*/ 1944216 h 1944216"/>
                  <a:gd name="connsiteX4" fmla="*/ 0 w 1448112"/>
                  <a:gd name="connsiteY4" fmla="*/ 972108 h 1944216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8112" h="1944312">
                    <a:moveTo>
                      <a:pt x="0" y="972204"/>
                    </a:moveTo>
                    <a:cubicBezTo>
                      <a:pt x="0" y="435324"/>
                      <a:pt x="65091" y="7716"/>
                      <a:pt x="724056" y="96"/>
                    </a:cubicBezTo>
                    <a:cubicBezTo>
                      <a:pt x="1383021" y="-7524"/>
                      <a:pt x="1448112" y="435324"/>
                      <a:pt x="1448112" y="972204"/>
                    </a:cubicBezTo>
                    <a:cubicBezTo>
                      <a:pt x="1448112" y="1509084"/>
                      <a:pt x="1123941" y="1944312"/>
                      <a:pt x="724056" y="1944312"/>
                    </a:cubicBezTo>
                    <a:cubicBezTo>
                      <a:pt x="324171" y="1944312"/>
                      <a:pt x="0" y="1509084"/>
                      <a:pt x="0" y="97220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469" name="楕円 468">
                <a:extLst>
                  <a:ext uri="{FF2B5EF4-FFF2-40B4-BE49-F238E27FC236}">
                    <a16:creationId xmlns:a16="http://schemas.microsoft.com/office/drawing/2014/main" id="{126EB028-72D4-8DB7-4ABE-C31D32BCBAF3}"/>
                  </a:ext>
                </a:extLst>
              </p:cNvPr>
              <p:cNvSpPr/>
              <p:nvPr/>
            </p:nvSpPr>
            <p:spPr>
              <a:xfrm rot="20700000">
                <a:off x="1639701" y="4738880"/>
                <a:ext cx="234014" cy="6835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0" name="楕円 469">
                <a:extLst>
                  <a:ext uri="{FF2B5EF4-FFF2-40B4-BE49-F238E27FC236}">
                    <a16:creationId xmlns:a16="http://schemas.microsoft.com/office/drawing/2014/main" id="{C6AFC214-9FEE-3AA3-4F15-1EF76C13F4FD}"/>
                  </a:ext>
                </a:extLst>
              </p:cNvPr>
              <p:cNvSpPr/>
              <p:nvPr/>
            </p:nvSpPr>
            <p:spPr>
              <a:xfrm rot="900000">
                <a:off x="2155326" y="4738880"/>
                <a:ext cx="234014" cy="68358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471" name="楕円 470">
                <a:extLst>
                  <a:ext uri="{FF2B5EF4-FFF2-40B4-BE49-F238E27FC236}">
                    <a16:creationId xmlns:a16="http://schemas.microsoft.com/office/drawing/2014/main" id="{A1F95AF3-89BA-1A77-7CA2-0C329E862D97}"/>
                  </a:ext>
                </a:extLst>
              </p:cNvPr>
              <p:cNvSpPr/>
              <p:nvPr/>
            </p:nvSpPr>
            <p:spPr>
              <a:xfrm>
                <a:off x="1830353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2" name="楕円 471">
                <a:extLst>
                  <a:ext uri="{FF2B5EF4-FFF2-40B4-BE49-F238E27FC236}">
                    <a16:creationId xmlns:a16="http://schemas.microsoft.com/office/drawing/2014/main" id="{936D80BE-8D06-A637-F163-266E7CA64C58}"/>
                  </a:ext>
                </a:extLst>
              </p:cNvPr>
              <p:cNvSpPr/>
              <p:nvPr/>
            </p:nvSpPr>
            <p:spPr>
              <a:xfrm>
                <a:off x="2072307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2" name="楕円 481">
                <a:extLst>
                  <a:ext uri="{FF2B5EF4-FFF2-40B4-BE49-F238E27FC236}">
                    <a16:creationId xmlns:a16="http://schemas.microsoft.com/office/drawing/2014/main" id="{8E4EC630-5BA0-5069-161C-1446A94106F4}"/>
                  </a:ext>
                </a:extLst>
              </p:cNvPr>
              <p:cNvSpPr/>
              <p:nvPr/>
            </p:nvSpPr>
            <p:spPr>
              <a:xfrm>
                <a:off x="1715123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3" name="楕円 482">
                <a:extLst>
                  <a:ext uri="{FF2B5EF4-FFF2-40B4-BE49-F238E27FC236}">
                    <a16:creationId xmlns:a16="http://schemas.microsoft.com/office/drawing/2014/main" id="{85153443-5DF3-A8A9-3849-626EE241496F}"/>
                  </a:ext>
                </a:extLst>
              </p:cNvPr>
              <p:cNvSpPr/>
              <p:nvPr/>
            </p:nvSpPr>
            <p:spPr>
              <a:xfrm>
                <a:off x="2199031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5" name="四角形: 角を丸くする 484">
                <a:extLst>
                  <a:ext uri="{FF2B5EF4-FFF2-40B4-BE49-F238E27FC236}">
                    <a16:creationId xmlns:a16="http://schemas.microsoft.com/office/drawing/2014/main" id="{E62E0D94-AEBE-6E6A-5478-0497A78DD97F}"/>
                  </a:ext>
                </a:extLst>
              </p:cNvPr>
              <p:cNvSpPr/>
              <p:nvPr/>
            </p:nvSpPr>
            <p:spPr>
              <a:xfrm rot="2700000">
                <a:off x="1660010" y="4245679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6" name="四角形: 角を丸くする 485">
                <a:extLst>
                  <a:ext uri="{FF2B5EF4-FFF2-40B4-BE49-F238E27FC236}">
                    <a16:creationId xmlns:a16="http://schemas.microsoft.com/office/drawing/2014/main" id="{AE7A4D28-9186-96DC-208A-AE4C1C462334}"/>
                  </a:ext>
                </a:extLst>
              </p:cNvPr>
              <p:cNvSpPr/>
              <p:nvPr/>
            </p:nvSpPr>
            <p:spPr>
              <a:xfrm rot="2700000">
                <a:off x="2208627" y="4245680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7" name="フリーフォーム: 図形 486">
                <a:extLst>
                  <a:ext uri="{FF2B5EF4-FFF2-40B4-BE49-F238E27FC236}">
                    <a16:creationId xmlns:a16="http://schemas.microsoft.com/office/drawing/2014/main" id="{99391093-2B72-AA3F-6EB2-AFAECD484B05}"/>
                  </a:ext>
                </a:extLst>
              </p:cNvPr>
              <p:cNvSpPr/>
              <p:nvPr/>
            </p:nvSpPr>
            <p:spPr>
              <a:xfrm>
                <a:off x="1840537" y="4120590"/>
                <a:ext cx="379606" cy="266576"/>
              </a:xfrm>
              <a:custGeom>
                <a:avLst/>
                <a:gdLst>
                  <a:gd name="connsiteX0" fmla="*/ 257036 w 514071"/>
                  <a:gd name="connsiteY0" fmla="*/ 96 h 361004"/>
                  <a:gd name="connsiteX1" fmla="*/ 373762 w 514071"/>
                  <a:gd name="connsiteY1" fmla="*/ 3859 h 361004"/>
                  <a:gd name="connsiteX2" fmla="*/ 448106 w 514071"/>
                  <a:gd name="connsiteY2" fmla="*/ 13763 h 361004"/>
                  <a:gd name="connsiteX3" fmla="*/ 494653 w 514071"/>
                  <a:gd name="connsiteY3" fmla="*/ 60311 h 361004"/>
                  <a:gd name="connsiteX4" fmla="*/ 494653 w 514071"/>
                  <a:gd name="connsiteY4" fmla="*/ 154070 h 361004"/>
                  <a:gd name="connsiteX5" fmla="*/ 307138 w 514071"/>
                  <a:gd name="connsiteY5" fmla="*/ 341586 h 361004"/>
                  <a:gd name="connsiteX6" fmla="*/ 213378 w 514071"/>
                  <a:gd name="connsiteY6" fmla="*/ 341586 h 361004"/>
                  <a:gd name="connsiteX7" fmla="*/ 19419 w 514071"/>
                  <a:gd name="connsiteY7" fmla="*/ 147626 h 361004"/>
                  <a:gd name="connsiteX8" fmla="*/ 19419 w 514071"/>
                  <a:gd name="connsiteY8" fmla="*/ 53867 h 361004"/>
                  <a:gd name="connsiteX9" fmla="*/ 53839 w 514071"/>
                  <a:gd name="connsiteY9" fmla="*/ 19446 h 361004"/>
                  <a:gd name="connsiteX10" fmla="*/ 140311 w 514071"/>
                  <a:gd name="connsiteY10" fmla="*/ 6371 h 361004"/>
                  <a:gd name="connsiteX11" fmla="*/ 257036 w 514071"/>
                  <a:gd name="connsiteY11" fmla="*/ 96 h 361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14071" h="361004">
                    <a:moveTo>
                      <a:pt x="257036" y="96"/>
                    </a:moveTo>
                    <a:cubicBezTo>
                      <a:pt x="298221" y="-380"/>
                      <a:pt x="337087" y="903"/>
                      <a:pt x="373762" y="3859"/>
                    </a:cubicBezTo>
                    <a:lnTo>
                      <a:pt x="448106" y="13763"/>
                    </a:lnTo>
                    <a:lnTo>
                      <a:pt x="494653" y="60311"/>
                    </a:lnTo>
                    <a:cubicBezTo>
                      <a:pt x="520544" y="86201"/>
                      <a:pt x="520544" y="128180"/>
                      <a:pt x="494653" y="154070"/>
                    </a:cubicBezTo>
                    <a:lnTo>
                      <a:pt x="307138" y="341586"/>
                    </a:lnTo>
                    <a:cubicBezTo>
                      <a:pt x="281247" y="367477"/>
                      <a:pt x="239269" y="367477"/>
                      <a:pt x="213378" y="341586"/>
                    </a:cubicBezTo>
                    <a:lnTo>
                      <a:pt x="19419" y="147626"/>
                    </a:lnTo>
                    <a:cubicBezTo>
                      <a:pt x="-6472" y="121736"/>
                      <a:pt x="-6472" y="79758"/>
                      <a:pt x="19419" y="53867"/>
                    </a:cubicBezTo>
                    <a:lnTo>
                      <a:pt x="53839" y="19446"/>
                    </a:lnTo>
                    <a:lnTo>
                      <a:pt x="140311" y="6371"/>
                    </a:lnTo>
                    <a:cubicBezTo>
                      <a:pt x="176985" y="2689"/>
                      <a:pt x="215851" y="572"/>
                      <a:pt x="257036" y="9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513" name="フリーフォーム: 図形 512">
              <a:extLst>
                <a:ext uri="{FF2B5EF4-FFF2-40B4-BE49-F238E27FC236}">
                  <a16:creationId xmlns:a16="http://schemas.microsoft.com/office/drawing/2014/main" id="{D703209F-5681-FCCF-603A-AFC7C813D74C}"/>
                </a:ext>
              </a:extLst>
            </p:cNvPr>
            <p:cNvSpPr/>
            <p:nvPr/>
          </p:nvSpPr>
          <p:spPr>
            <a:xfrm>
              <a:off x="4325809" y="1030491"/>
              <a:ext cx="1451104" cy="1516692"/>
            </a:xfrm>
            <a:custGeom>
              <a:avLst/>
              <a:gdLst>
                <a:gd name="connsiteX0" fmla="*/ 754097 w 1508196"/>
                <a:gd name="connsiteY0" fmla="*/ 187015 h 1516692"/>
                <a:gd name="connsiteX1" fmla="*/ 451227 w 1508196"/>
                <a:gd name="connsiteY1" fmla="*/ 332147 h 1516692"/>
                <a:gd name="connsiteX2" fmla="*/ 346087 w 1508196"/>
                <a:gd name="connsiteY2" fmla="*/ 453780 h 1516692"/>
                <a:gd name="connsiteX3" fmla="*/ 346087 w 1508196"/>
                <a:gd name="connsiteY3" fmla="*/ 1154543 h 1516692"/>
                <a:gd name="connsiteX4" fmla="*/ 451227 w 1508196"/>
                <a:gd name="connsiteY4" fmla="*/ 1276177 h 1516692"/>
                <a:gd name="connsiteX5" fmla="*/ 1056970 w 1508196"/>
                <a:gd name="connsiteY5" fmla="*/ 1276177 h 1516692"/>
                <a:gd name="connsiteX6" fmla="*/ 1162109 w 1508196"/>
                <a:gd name="connsiteY6" fmla="*/ 1154544 h 1516692"/>
                <a:gd name="connsiteX7" fmla="*/ 1162109 w 1508196"/>
                <a:gd name="connsiteY7" fmla="*/ 453781 h 1516692"/>
                <a:gd name="connsiteX8" fmla="*/ 1056969 w 1508196"/>
                <a:gd name="connsiteY8" fmla="*/ 332147 h 1516692"/>
                <a:gd name="connsiteX9" fmla="*/ 754097 w 1508196"/>
                <a:gd name="connsiteY9" fmla="*/ 187015 h 1516692"/>
                <a:gd name="connsiteX10" fmla="*/ 754097 w 1508196"/>
                <a:gd name="connsiteY10" fmla="*/ 0 h 1516692"/>
                <a:gd name="connsiteX11" fmla="*/ 1119183 w 1508196"/>
                <a:gd name="connsiteY11" fmla="*/ 151223 h 1516692"/>
                <a:gd name="connsiteX12" fmla="*/ 1356973 w 1508196"/>
                <a:gd name="connsiteY12" fmla="*/ 389014 h 1516692"/>
                <a:gd name="connsiteX13" fmla="*/ 1356973 w 1508196"/>
                <a:gd name="connsiteY13" fmla="*/ 1119185 h 1516692"/>
                <a:gd name="connsiteX14" fmla="*/ 1125766 w 1508196"/>
                <a:gd name="connsiteY14" fmla="*/ 1350394 h 1516692"/>
                <a:gd name="connsiteX15" fmla="*/ 1126776 w 1508196"/>
                <a:gd name="connsiteY15" fmla="*/ 1350535 h 1516692"/>
                <a:gd name="connsiteX16" fmla="*/ 1500448 w 1508196"/>
                <a:gd name="connsiteY16" fmla="*/ 1281553 h 1516692"/>
                <a:gd name="connsiteX17" fmla="*/ 937947 w 1508196"/>
                <a:gd name="connsiteY17" fmla="*/ 1500900 h 1516692"/>
                <a:gd name="connsiteX18" fmla="*/ 806272 w 1508196"/>
                <a:gd name="connsiteY18" fmla="*/ 1456252 h 1516692"/>
                <a:gd name="connsiteX19" fmla="*/ 761776 w 1508196"/>
                <a:gd name="connsiteY19" fmla="*/ 1428378 h 1516692"/>
                <a:gd name="connsiteX20" fmla="*/ 750488 w 1508196"/>
                <a:gd name="connsiteY20" fmla="*/ 1436122 h 1516692"/>
                <a:gd name="connsiteX21" fmla="*/ 580182 w 1508196"/>
                <a:gd name="connsiteY21" fmla="*/ 1500900 h 1516692"/>
                <a:gd name="connsiteX22" fmla="*/ 17681 w 1508196"/>
                <a:gd name="connsiteY22" fmla="*/ 1281553 h 1516692"/>
                <a:gd name="connsiteX23" fmla="*/ 258854 w 1508196"/>
                <a:gd name="connsiteY23" fmla="*/ 1348104 h 1516692"/>
                <a:gd name="connsiteX24" fmla="*/ 382411 w 1508196"/>
                <a:gd name="connsiteY24" fmla="*/ 1350371 h 1516692"/>
                <a:gd name="connsiteX25" fmla="*/ 151223 w 1508196"/>
                <a:gd name="connsiteY25" fmla="*/ 1119183 h 1516692"/>
                <a:gd name="connsiteX26" fmla="*/ 151223 w 1508196"/>
                <a:gd name="connsiteY26" fmla="*/ 389012 h 1516692"/>
                <a:gd name="connsiteX27" fmla="*/ 389012 w 1508196"/>
                <a:gd name="connsiteY27" fmla="*/ 151223 h 1516692"/>
                <a:gd name="connsiteX28" fmla="*/ 754097 w 1508196"/>
                <a:gd name="connsiteY28" fmla="*/ 0 h 15166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508196" h="1516692">
                  <a:moveTo>
                    <a:pt x="754097" y="187015"/>
                  </a:moveTo>
                  <a:cubicBezTo>
                    <a:pt x="644480" y="187015"/>
                    <a:pt x="534862" y="235393"/>
                    <a:pt x="451227" y="332147"/>
                  </a:cubicBezTo>
                  <a:lnTo>
                    <a:pt x="346087" y="453780"/>
                  </a:lnTo>
                  <a:cubicBezTo>
                    <a:pt x="178817" y="647291"/>
                    <a:pt x="178817" y="961034"/>
                    <a:pt x="346087" y="1154543"/>
                  </a:cubicBezTo>
                  <a:lnTo>
                    <a:pt x="451227" y="1276177"/>
                  </a:lnTo>
                  <a:cubicBezTo>
                    <a:pt x="618499" y="1469688"/>
                    <a:pt x="889699" y="1469688"/>
                    <a:pt x="1056970" y="1276177"/>
                  </a:cubicBezTo>
                  <a:lnTo>
                    <a:pt x="1162109" y="1154544"/>
                  </a:lnTo>
                  <a:cubicBezTo>
                    <a:pt x="1329381" y="961035"/>
                    <a:pt x="1329381" y="647292"/>
                    <a:pt x="1162109" y="453781"/>
                  </a:cubicBezTo>
                  <a:lnTo>
                    <a:pt x="1056969" y="332147"/>
                  </a:lnTo>
                  <a:cubicBezTo>
                    <a:pt x="973334" y="235393"/>
                    <a:pt x="863716" y="187015"/>
                    <a:pt x="754097" y="187015"/>
                  </a:cubicBezTo>
                  <a:close/>
                  <a:moveTo>
                    <a:pt x="754097" y="0"/>
                  </a:moveTo>
                  <a:cubicBezTo>
                    <a:pt x="886232" y="0"/>
                    <a:pt x="1018368" y="50407"/>
                    <a:pt x="1119183" y="151223"/>
                  </a:cubicBezTo>
                  <a:lnTo>
                    <a:pt x="1356973" y="389014"/>
                  </a:lnTo>
                  <a:cubicBezTo>
                    <a:pt x="1558604" y="590645"/>
                    <a:pt x="1558604" y="917553"/>
                    <a:pt x="1356973" y="1119185"/>
                  </a:cubicBezTo>
                  <a:lnTo>
                    <a:pt x="1125766" y="1350394"/>
                  </a:lnTo>
                  <a:lnTo>
                    <a:pt x="1126776" y="1350535"/>
                  </a:lnTo>
                  <a:cubicBezTo>
                    <a:pt x="1260845" y="1358623"/>
                    <a:pt x="1392606" y="1334917"/>
                    <a:pt x="1500448" y="1281553"/>
                  </a:cubicBezTo>
                  <a:cubicBezTo>
                    <a:pt x="1443022" y="1458818"/>
                    <a:pt x="1191181" y="1557022"/>
                    <a:pt x="937947" y="1500900"/>
                  </a:cubicBezTo>
                  <a:cubicBezTo>
                    <a:pt x="890466" y="1490377"/>
                    <a:pt x="846307" y="1475175"/>
                    <a:pt x="806272" y="1456252"/>
                  </a:cubicBezTo>
                  <a:lnTo>
                    <a:pt x="761776" y="1428378"/>
                  </a:lnTo>
                  <a:lnTo>
                    <a:pt x="750488" y="1436122"/>
                  </a:lnTo>
                  <a:cubicBezTo>
                    <a:pt x="700893" y="1464521"/>
                    <a:pt x="643490" y="1486869"/>
                    <a:pt x="580182" y="1500900"/>
                  </a:cubicBezTo>
                  <a:cubicBezTo>
                    <a:pt x="326948" y="1557022"/>
                    <a:pt x="75107" y="1458818"/>
                    <a:pt x="17681" y="1281553"/>
                  </a:cubicBezTo>
                  <a:cubicBezTo>
                    <a:pt x="89576" y="1317129"/>
                    <a:pt x="172102" y="1339524"/>
                    <a:pt x="258854" y="1348104"/>
                  </a:cubicBezTo>
                  <a:lnTo>
                    <a:pt x="382411" y="1350371"/>
                  </a:lnTo>
                  <a:lnTo>
                    <a:pt x="151223" y="1119183"/>
                  </a:lnTo>
                  <a:cubicBezTo>
                    <a:pt x="-50408" y="917552"/>
                    <a:pt x="-50408" y="590643"/>
                    <a:pt x="151223" y="389012"/>
                  </a:cubicBezTo>
                  <a:lnTo>
                    <a:pt x="389012" y="151223"/>
                  </a:lnTo>
                  <a:cubicBezTo>
                    <a:pt x="489828" y="50407"/>
                    <a:pt x="621963" y="0"/>
                    <a:pt x="754097" y="0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14" name="楕円 513">
              <a:extLst>
                <a:ext uri="{FF2B5EF4-FFF2-40B4-BE49-F238E27FC236}">
                  <a16:creationId xmlns:a16="http://schemas.microsoft.com/office/drawing/2014/main" id="{658A8CE9-2CDF-31B6-C8FC-3D79BE617BF8}"/>
                </a:ext>
              </a:extLst>
            </p:cNvPr>
            <p:cNvSpPr/>
            <p:nvPr/>
          </p:nvSpPr>
          <p:spPr>
            <a:xfrm>
              <a:off x="4954487" y="2408587"/>
              <a:ext cx="163244" cy="163244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918" name="グループ化 917">
              <a:extLst>
                <a:ext uri="{FF2B5EF4-FFF2-40B4-BE49-F238E27FC236}">
                  <a16:creationId xmlns:a16="http://schemas.microsoft.com/office/drawing/2014/main" id="{958FE503-16A3-80D3-DD59-7747D9EA5B00}"/>
                </a:ext>
              </a:extLst>
            </p:cNvPr>
            <p:cNvGrpSpPr/>
            <p:nvPr/>
          </p:nvGrpSpPr>
          <p:grpSpPr>
            <a:xfrm>
              <a:off x="373573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919" name="グループ化 918">
                <a:extLst>
                  <a:ext uri="{FF2B5EF4-FFF2-40B4-BE49-F238E27FC236}">
                    <a16:creationId xmlns:a16="http://schemas.microsoft.com/office/drawing/2014/main" id="{09FB31DA-3E92-763F-5430-40C6801FA054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953" name="楕円 66">
                  <a:extLst>
                    <a:ext uri="{FF2B5EF4-FFF2-40B4-BE49-F238E27FC236}">
                      <a16:creationId xmlns:a16="http://schemas.microsoft.com/office/drawing/2014/main" id="{FFEC88F2-59EC-B060-6C19-A37F135FC07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54" name="フリーフォーム: 図形 953">
                  <a:extLst>
                    <a:ext uri="{FF2B5EF4-FFF2-40B4-BE49-F238E27FC236}">
                      <a16:creationId xmlns:a16="http://schemas.microsoft.com/office/drawing/2014/main" id="{9F728A50-34E3-4AEF-02CF-56E9260A579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20" name="グループ化 919">
                <a:extLst>
                  <a:ext uri="{FF2B5EF4-FFF2-40B4-BE49-F238E27FC236}">
                    <a16:creationId xmlns:a16="http://schemas.microsoft.com/office/drawing/2014/main" id="{F0EA2688-D69A-BAB5-C59E-91EDF248B8C5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951" name="楕円 66">
                  <a:extLst>
                    <a:ext uri="{FF2B5EF4-FFF2-40B4-BE49-F238E27FC236}">
                      <a16:creationId xmlns:a16="http://schemas.microsoft.com/office/drawing/2014/main" id="{B4BBBE92-78C0-D682-1BFE-2E884B9C928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52" name="フリーフォーム: 図形 951">
                  <a:extLst>
                    <a:ext uri="{FF2B5EF4-FFF2-40B4-BE49-F238E27FC236}">
                      <a16:creationId xmlns:a16="http://schemas.microsoft.com/office/drawing/2014/main" id="{9DCDFC98-44CE-EEDC-9026-CD159D11437C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21" name="グループ化 920">
                <a:extLst>
                  <a:ext uri="{FF2B5EF4-FFF2-40B4-BE49-F238E27FC236}">
                    <a16:creationId xmlns:a16="http://schemas.microsoft.com/office/drawing/2014/main" id="{B8825FCF-5050-9638-BBC6-D421BDDD167A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949" name="楕円 66">
                  <a:extLst>
                    <a:ext uri="{FF2B5EF4-FFF2-40B4-BE49-F238E27FC236}">
                      <a16:creationId xmlns:a16="http://schemas.microsoft.com/office/drawing/2014/main" id="{682ECC30-082C-45BC-62A3-2B69B252EA7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50" name="フリーフォーム: 図形 949">
                  <a:extLst>
                    <a:ext uri="{FF2B5EF4-FFF2-40B4-BE49-F238E27FC236}">
                      <a16:creationId xmlns:a16="http://schemas.microsoft.com/office/drawing/2014/main" id="{7865C3F7-4A4A-5877-2CEF-58FA17009F6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22" name="グループ化 921">
                <a:extLst>
                  <a:ext uri="{FF2B5EF4-FFF2-40B4-BE49-F238E27FC236}">
                    <a16:creationId xmlns:a16="http://schemas.microsoft.com/office/drawing/2014/main" id="{FE6C21A9-1063-F407-B37C-3E88C3D38237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947" name="楕円 66">
                  <a:extLst>
                    <a:ext uri="{FF2B5EF4-FFF2-40B4-BE49-F238E27FC236}">
                      <a16:creationId xmlns:a16="http://schemas.microsoft.com/office/drawing/2014/main" id="{64476BDC-5208-4925-772D-A2D724604D8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48" name="フリーフォーム: 図形 947">
                  <a:extLst>
                    <a:ext uri="{FF2B5EF4-FFF2-40B4-BE49-F238E27FC236}">
                      <a16:creationId xmlns:a16="http://schemas.microsoft.com/office/drawing/2014/main" id="{6E01AF56-C674-91AA-09FB-B351AB699B7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23" name="グループ化 922">
                <a:extLst>
                  <a:ext uri="{FF2B5EF4-FFF2-40B4-BE49-F238E27FC236}">
                    <a16:creationId xmlns:a16="http://schemas.microsoft.com/office/drawing/2014/main" id="{88F9181B-8B97-56D2-A1A9-9FD2EA7E29D8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945" name="楕円 66">
                  <a:extLst>
                    <a:ext uri="{FF2B5EF4-FFF2-40B4-BE49-F238E27FC236}">
                      <a16:creationId xmlns:a16="http://schemas.microsoft.com/office/drawing/2014/main" id="{CC559FFA-5740-1A81-9666-AC1DE0F1A899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46" name="フリーフォーム: 図形 945">
                  <a:extLst>
                    <a:ext uri="{FF2B5EF4-FFF2-40B4-BE49-F238E27FC236}">
                      <a16:creationId xmlns:a16="http://schemas.microsoft.com/office/drawing/2014/main" id="{4ECBCFF8-E699-687F-3160-BBEB89BCFBE3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24" name="グループ化 923">
                <a:extLst>
                  <a:ext uri="{FF2B5EF4-FFF2-40B4-BE49-F238E27FC236}">
                    <a16:creationId xmlns:a16="http://schemas.microsoft.com/office/drawing/2014/main" id="{48AF48AA-100F-E121-A4D1-979AA379958B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943" name="楕円 66">
                  <a:extLst>
                    <a:ext uri="{FF2B5EF4-FFF2-40B4-BE49-F238E27FC236}">
                      <a16:creationId xmlns:a16="http://schemas.microsoft.com/office/drawing/2014/main" id="{9F12538E-5459-1B31-989A-8CB53B3021F4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44" name="フリーフォーム: 図形 943">
                  <a:extLst>
                    <a:ext uri="{FF2B5EF4-FFF2-40B4-BE49-F238E27FC236}">
                      <a16:creationId xmlns:a16="http://schemas.microsoft.com/office/drawing/2014/main" id="{43D72526-695E-F924-053E-7EEF709FB5D7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25" name="グループ化 924">
                <a:extLst>
                  <a:ext uri="{FF2B5EF4-FFF2-40B4-BE49-F238E27FC236}">
                    <a16:creationId xmlns:a16="http://schemas.microsoft.com/office/drawing/2014/main" id="{BA8D079E-5F6E-CA9E-5493-FF1B8DAE562C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941" name="楕円 66">
                  <a:extLst>
                    <a:ext uri="{FF2B5EF4-FFF2-40B4-BE49-F238E27FC236}">
                      <a16:creationId xmlns:a16="http://schemas.microsoft.com/office/drawing/2014/main" id="{CDFD818F-4474-55A4-26FF-2864BF041AC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42" name="フリーフォーム: 図形 941">
                  <a:extLst>
                    <a:ext uri="{FF2B5EF4-FFF2-40B4-BE49-F238E27FC236}">
                      <a16:creationId xmlns:a16="http://schemas.microsoft.com/office/drawing/2014/main" id="{7569DDAD-BB8B-F6A2-B854-CDEFD316D60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26" name="グループ化 925">
                <a:extLst>
                  <a:ext uri="{FF2B5EF4-FFF2-40B4-BE49-F238E27FC236}">
                    <a16:creationId xmlns:a16="http://schemas.microsoft.com/office/drawing/2014/main" id="{2D88D054-EE36-FE0D-17B4-7E4B7C49BA44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939" name="楕円 66">
                  <a:extLst>
                    <a:ext uri="{FF2B5EF4-FFF2-40B4-BE49-F238E27FC236}">
                      <a16:creationId xmlns:a16="http://schemas.microsoft.com/office/drawing/2014/main" id="{81E4CBE8-EA7C-0BBA-F007-2581A4B9567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40" name="フリーフォーム: 図形 939">
                  <a:extLst>
                    <a:ext uri="{FF2B5EF4-FFF2-40B4-BE49-F238E27FC236}">
                      <a16:creationId xmlns:a16="http://schemas.microsoft.com/office/drawing/2014/main" id="{CAF53DC0-FAB9-22CA-5226-22E2DEB6D18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27" name="グループ化 926">
                <a:extLst>
                  <a:ext uri="{FF2B5EF4-FFF2-40B4-BE49-F238E27FC236}">
                    <a16:creationId xmlns:a16="http://schemas.microsoft.com/office/drawing/2014/main" id="{4B5FF2D9-0AFC-B91B-3079-43C9D41BD4C5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937" name="楕円 66">
                  <a:extLst>
                    <a:ext uri="{FF2B5EF4-FFF2-40B4-BE49-F238E27FC236}">
                      <a16:creationId xmlns:a16="http://schemas.microsoft.com/office/drawing/2014/main" id="{36568192-91D5-6E5E-7D89-A30E71A8822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38" name="フリーフォーム: 図形 937">
                  <a:extLst>
                    <a:ext uri="{FF2B5EF4-FFF2-40B4-BE49-F238E27FC236}">
                      <a16:creationId xmlns:a16="http://schemas.microsoft.com/office/drawing/2014/main" id="{9FD33711-74A3-CEA2-481E-D98A88EA1955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28" name="グループ化 927">
                <a:extLst>
                  <a:ext uri="{FF2B5EF4-FFF2-40B4-BE49-F238E27FC236}">
                    <a16:creationId xmlns:a16="http://schemas.microsoft.com/office/drawing/2014/main" id="{E30C9A75-110F-7502-928C-AD98102C54A1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935" name="楕円 66">
                  <a:extLst>
                    <a:ext uri="{FF2B5EF4-FFF2-40B4-BE49-F238E27FC236}">
                      <a16:creationId xmlns:a16="http://schemas.microsoft.com/office/drawing/2014/main" id="{350353FB-4FD3-0CC4-FBC9-17C0DD4A69DC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36" name="フリーフォーム: 図形 935">
                  <a:extLst>
                    <a:ext uri="{FF2B5EF4-FFF2-40B4-BE49-F238E27FC236}">
                      <a16:creationId xmlns:a16="http://schemas.microsoft.com/office/drawing/2014/main" id="{ECECF43F-F21C-2D10-CEE2-9407EC185D2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29" name="グループ化 928">
                <a:extLst>
                  <a:ext uri="{FF2B5EF4-FFF2-40B4-BE49-F238E27FC236}">
                    <a16:creationId xmlns:a16="http://schemas.microsoft.com/office/drawing/2014/main" id="{F5774B8B-B5CC-EE3F-9DA0-F481BD02034C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933" name="楕円 66">
                  <a:extLst>
                    <a:ext uri="{FF2B5EF4-FFF2-40B4-BE49-F238E27FC236}">
                      <a16:creationId xmlns:a16="http://schemas.microsoft.com/office/drawing/2014/main" id="{32F66CFD-1F4F-91A8-2DAE-97BC3384B65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34" name="フリーフォーム: 図形 933">
                  <a:extLst>
                    <a:ext uri="{FF2B5EF4-FFF2-40B4-BE49-F238E27FC236}">
                      <a16:creationId xmlns:a16="http://schemas.microsoft.com/office/drawing/2014/main" id="{DBD15769-14D0-7EE0-5DD4-12D0449B423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30" name="グループ化 929">
                <a:extLst>
                  <a:ext uri="{FF2B5EF4-FFF2-40B4-BE49-F238E27FC236}">
                    <a16:creationId xmlns:a16="http://schemas.microsoft.com/office/drawing/2014/main" id="{1F6CDF21-EB7C-2996-EB20-394B883E5B65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931" name="楕円 66">
                  <a:extLst>
                    <a:ext uri="{FF2B5EF4-FFF2-40B4-BE49-F238E27FC236}">
                      <a16:creationId xmlns:a16="http://schemas.microsoft.com/office/drawing/2014/main" id="{EE4C16A6-F81B-1CC6-4F8A-04CEB416A54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32" name="フリーフォーム: 図形 931">
                  <a:extLst>
                    <a:ext uri="{FF2B5EF4-FFF2-40B4-BE49-F238E27FC236}">
                      <a16:creationId xmlns:a16="http://schemas.microsoft.com/office/drawing/2014/main" id="{D1A27EC9-8F50-3F2E-1B3A-4891D3E7AFF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996" name="グループ化 995">
            <a:extLst>
              <a:ext uri="{FF2B5EF4-FFF2-40B4-BE49-F238E27FC236}">
                <a16:creationId xmlns:a16="http://schemas.microsoft.com/office/drawing/2014/main" id="{6A6BD650-29DE-BCC6-8E2F-875ABE9C1F43}"/>
              </a:ext>
            </a:extLst>
          </p:cNvPr>
          <p:cNvGrpSpPr/>
          <p:nvPr/>
        </p:nvGrpSpPr>
        <p:grpSpPr>
          <a:xfrm>
            <a:off x="6793255" y="540899"/>
            <a:ext cx="2612727" cy="2746449"/>
            <a:chOff x="6793255" y="540899"/>
            <a:chExt cx="2612727" cy="2746449"/>
          </a:xfrm>
        </p:grpSpPr>
        <p:grpSp>
          <p:nvGrpSpPr>
            <p:cNvPr id="366" name="グループ化 365">
              <a:extLst>
                <a:ext uri="{FF2B5EF4-FFF2-40B4-BE49-F238E27FC236}">
                  <a16:creationId xmlns:a16="http://schemas.microsoft.com/office/drawing/2014/main" id="{3004863A-6A28-5A70-FB3F-F380C91209CE}"/>
                </a:ext>
              </a:extLst>
            </p:cNvPr>
            <p:cNvGrpSpPr/>
            <p:nvPr/>
          </p:nvGrpSpPr>
          <p:grpSpPr>
            <a:xfrm>
              <a:off x="7421763" y="797745"/>
              <a:ext cx="1376385" cy="2489603"/>
              <a:chOff x="7421763" y="797745"/>
              <a:chExt cx="1376385" cy="2489603"/>
            </a:xfrm>
          </p:grpSpPr>
          <p:grpSp>
            <p:nvGrpSpPr>
              <p:cNvPr id="127" name="グループ化 126">
                <a:extLst>
                  <a:ext uri="{FF2B5EF4-FFF2-40B4-BE49-F238E27FC236}">
                    <a16:creationId xmlns:a16="http://schemas.microsoft.com/office/drawing/2014/main" id="{33984209-8F76-AF5E-A448-20BE77ED9D75}"/>
                  </a:ext>
                </a:extLst>
              </p:cNvPr>
              <p:cNvGrpSpPr/>
              <p:nvPr/>
            </p:nvGrpSpPr>
            <p:grpSpPr>
              <a:xfrm>
                <a:off x="7625497" y="2109501"/>
                <a:ext cx="981139" cy="1177847"/>
                <a:chOff x="1539022" y="5157501"/>
                <a:chExt cx="981139" cy="1177847"/>
              </a:xfrm>
            </p:grpSpPr>
            <p:sp>
              <p:nvSpPr>
                <p:cNvPr id="128" name="楕円 1">
                  <a:extLst>
                    <a:ext uri="{FF2B5EF4-FFF2-40B4-BE49-F238E27FC236}">
                      <a16:creationId xmlns:a16="http://schemas.microsoft.com/office/drawing/2014/main" id="{CED43AD7-0CF7-C4FC-46EB-7BA16094FCC3}"/>
                    </a:ext>
                  </a:extLst>
                </p:cNvPr>
                <p:cNvSpPr/>
                <p:nvPr/>
              </p:nvSpPr>
              <p:spPr>
                <a:xfrm rot="9000000" flipH="1">
                  <a:off x="2320103" y="527964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32" name="グループ化 131">
                  <a:extLst>
                    <a:ext uri="{FF2B5EF4-FFF2-40B4-BE49-F238E27FC236}">
                      <a16:creationId xmlns:a16="http://schemas.microsoft.com/office/drawing/2014/main" id="{4B5AACA9-CF4F-56B2-6265-D600A0DD076F}"/>
                    </a:ext>
                  </a:extLst>
                </p:cNvPr>
                <p:cNvGrpSpPr/>
                <p:nvPr/>
              </p:nvGrpSpPr>
              <p:grpSpPr>
                <a:xfrm rot="20619677">
                  <a:off x="2160644" y="5835722"/>
                  <a:ext cx="326698" cy="422394"/>
                  <a:chOff x="4807607" y="2871258"/>
                  <a:chExt cx="442422" cy="572016"/>
                </a:xfrm>
              </p:grpSpPr>
              <p:sp>
                <p:nvSpPr>
                  <p:cNvPr id="140" name="フリーフォーム: 図形 139">
                    <a:extLst>
                      <a:ext uri="{FF2B5EF4-FFF2-40B4-BE49-F238E27FC236}">
                        <a16:creationId xmlns:a16="http://schemas.microsoft.com/office/drawing/2014/main" id="{B41DED96-6AE2-5A0F-2A72-3EAB307A2625}"/>
                      </a:ext>
                    </a:extLst>
                  </p:cNvPr>
                  <p:cNvSpPr/>
                  <p:nvPr/>
                </p:nvSpPr>
                <p:spPr>
                  <a:xfrm>
                    <a:off x="4807607" y="2871258"/>
                    <a:ext cx="372638" cy="395126"/>
                  </a:xfrm>
                  <a:custGeom>
                    <a:avLst/>
                    <a:gdLst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18505 w 372638"/>
                      <a:gd name="connsiteY5" fmla="*/ 35020 h 395126"/>
                      <a:gd name="connsiteX6" fmla="*/ 13138 w 372638"/>
                      <a:gd name="connsiteY6" fmla="*/ 29287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18505 w 372638"/>
                      <a:gd name="connsiteY5" fmla="*/ 35020 h 395126"/>
                      <a:gd name="connsiteX6" fmla="*/ 24028 w 372638"/>
                      <a:gd name="connsiteY6" fmla="*/ 0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24028 w 372638"/>
                      <a:gd name="connsiteY5" fmla="*/ 0 h 395126"/>
                      <a:gd name="connsiteX0" fmla="*/ 10052 w 372638"/>
                      <a:gd name="connsiteY0" fmla="*/ 37587 h 395126"/>
                      <a:gd name="connsiteX1" fmla="*/ 24028 w 372638"/>
                      <a:gd name="connsiteY1" fmla="*/ 0 h 395126"/>
                      <a:gd name="connsiteX2" fmla="*/ 372638 w 372638"/>
                      <a:gd name="connsiteY2" fmla="*/ 376056 h 395126"/>
                      <a:gd name="connsiteX3" fmla="*/ 306387 w 372638"/>
                      <a:gd name="connsiteY3" fmla="*/ 395126 h 395126"/>
                      <a:gd name="connsiteX4" fmla="*/ 0 w 372638"/>
                      <a:gd name="connsiteY4" fmla="*/ 64618 h 395126"/>
                      <a:gd name="connsiteX5" fmla="*/ 101492 w 372638"/>
                      <a:gd name="connsiteY5" fmla="*/ 129027 h 395126"/>
                      <a:gd name="connsiteX0" fmla="*/ 10052 w 372638"/>
                      <a:gd name="connsiteY0" fmla="*/ 37587 h 395126"/>
                      <a:gd name="connsiteX1" fmla="*/ 24028 w 372638"/>
                      <a:gd name="connsiteY1" fmla="*/ 0 h 395126"/>
                      <a:gd name="connsiteX2" fmla="*/ 372638 w 372638"/>
                      <a:gd name="connsiteY2" fmla="*/ 376056 h 395126"/>
                      <a:gd name="connsiteX3" fmla="*/ 306387 w 372638"/>
                      <a:gd name="connsiteY3" fmla="*/ 395126 h 395126"/>
                      <a:gd name="connsiteX4" fmla="*/ 0 w 372638"/>
                      <a:gd name="connsiteY4" fmla="*/ 64618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372638" h="395126">
                        <a:moveTo>
                          <a:pt x="24028" y="0"/>
                        </a:moveTo>
                        <a:cubicBezTo>
                          <a:pt x="193312" y="62945"/>
                          <a:pt x="322678" y="202495"/>
                          <a:pt x="372638" y="376056"/>
                        </a:cubicBezTo>
                        <a:lnTo>
                          <a:pt x="306387" y="395126"/>
                        </a:lnTo>
                        <a:cubicBezTo>
                          <a:pt x="262478" y="242587"/>
                          <a:pt x="148781" y="119939"/>
                          <a:pt x="0" y="64618"/>
                        </a:cubicBezTo>
                      </a:path>
                    </a:pathLst>
                  </a:custGeom>
                  <a:solidFill>
                    <a:srgbClr val="FFFF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1" name="台形 140">
                    <a:extLst>
                      <a:ext uri="{FF2B5EF4-FFF2-40B4-BE49-F238E27FC236}">
                        <a16:creationId xmlns:a16="http://schemas.microsoft.com/office/drawing/2014/main" id="{DF686E3B-ECFA-071F-C031-4FD6914E9914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5092523" y="3242713"/>
                    <a:ext cx="157506" cy="200561"/>
                  </a:xfrm>
                  <a:prstGeom prst="trapezoid">
                    <a:avLst/>
                  </a:prstGeom>
                  <a:solidFill>
                    <a:schemeClr val="accent6">
                      <a:lumMod val="50000"/>
                    </a:schemeClr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33" name="楕円 1">
                  <a:extLst>
                    <a:ext uri="{FF2B5EF4-FFF2-40B4-BE49-F238E27FC236}">
                      <a16:creationId xmlns:a16="http://schemas.microsoft.com/office/drawing/2014/main" id="{1372193A-DF84-1180-D812-470EA1AC4294}"/>
                    </a:ext>
                  </a:extLst>
                </p:cNvPr>
                <p:cNvSpPr/>
                <p:nvPr/>
              </p:nvSpPr>
              <p:spPr>
                <a:xfrm rot="12600000">
                  <a:off x="1539022" y="527964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4" name="楕円 1">
                  <a:extLst>
                    <a:ext uri="{FF2B5EF4-FFF2-40B4-BE49-F238E27FC236}">
                      <a16:creationId xmlns:a16="http://schemas.microsoft.com/office/drawing/2014/main" id="{19111216-6EA9-5E0B-5EE1-C4FD0967A101}"/>
                    </a:ext>
                  </a:extLst>
                </p:cNvPr>
                <p:cNvSpPr/>
                <p:nvPr/>
              </p:nvSpPr>
              <p:spPr>
                <a:xfrm rot="10800000">
                  <a:off x="2037477" y="5856792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5" name="楕円 1">
                  <a:extLst>
                    <a:ext uri="{FF2B5EF4-FFF2-40B4-BE49-F238E27FC236}">
                      <a16:creationId xmlns:a16="http://schemas.microsoft.com/office/drawing/2014/main" id="{A3DA50F7-A5E8-6D05-1B53-454CD03574D6}"/>
                    </a:ext>
                  </a:extLst>
                </p:cNvPr>
                <p:cNvSpPr/>
                <p:nvPr/>
              </p:nvSpPr>
              <p:spPr>
                <a:xfrm rot="10800000">
                  <a:off x="1772798" y="5856792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6" name="楕円 1">
                  <a:extLst>
                    <a:ext uri="{FF2B5EF4-FFF2-40B4-BE49-F238E27FC236}">
                      <a16:creationId xmlns:a16="http://schemas.microsoft.com/office/drawing/2014/main" id="{A16ED22E-4324-1BA9-6291-B8FB01EDA109}"/>
                    </a:ext>
                  </a:extLst>
                </p:cNvPr>
                <p:cNvSpPr/>
                <p:nvPr/>
              </p:nvSpPr>
              <p:spPr>
                <a:xfrm>
                  <a:off x="1624684" y="5157501"/>
                  <a:ext cx="797593" cy="1010285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7" name="四角形: 角を丸くする 136">
                  <a:extLst>
                    <a:ext uri="{FF2B5EF4-FFF2-40B4-BE49-F238E27FC236}">
                      <a16:creationId xmlns:a16="http://schemas.microsoft.com/office/drawing/2014/main" id="{4AF31143-6485-8459-1BF3-C4B4537B95EF}"/>
                    </a:ext>
                  </a:extLst>
                </p:cNvPr>
                <p:cNvSpPr/>
                <p:nvPr/>
              </p:nvSpPr>
              <p:spPr>
                <a:xfrm rot="2700000">
                  <a:off x="2249005" y="5669653"/>
                  <a:ext cx="119651" cy="116970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8" name="四角形: 角を丸くする 137">
                  <a:extLst>
                    <a:ext uri="{FF2B5EF4-FFF2-40B4-BE49-F238E27FC236}">
                      <a16:creationId xmlns:a16="http://schemas.microsoft.com/office/drawing/2014/main" id="{30B3AF8E-A639-E275-A58A-7D84BBB8BE12}"/>
                    </a:ext>
                  </a:extLst>
                </p:cNvPr>
                <p:cNvSpPr/>
                <p:nvPr/>
              </p:nvSpPr>
              <p:spPr>
                <a:xfrm rot="2700000">
                  <a:off x="1686322" y="5669653"/>
                  <a:ext cx="119651" cy="116970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9" name="フリーフォーム: 図形 138">
                  <a:extLst>
                    <a:ext uri="{FF2B5EF4-FFF2-40B4-BE49-F238E27FC236}">
                      <a16:creationId xmlns:a16="http://schemas.microsoft.com/office/drawing/2014/main" id="{3509EBC5-6E16-6064-FE52-8C3B9DC7BC92}"/>
                    </a:ext>
                  </a:extLst>
                </p:cNvPr>
                <p:cNvSpPr/>
                <p:nvPr/>
              </p:nvSpPr>
              <p:spPr>
                <a:xfrm>
                  <a:off x="1634881" y="5466349"/>
                  <a:ext cx="778523" cy="203051"/>
                </a:xfrm>
                <a:custGeom>
                  <a:avLst/>
                  <a:gdLst>
                    <a:gd name="connsiteX0" fmla="*/ 70558 w 1054295"/>
                    <a:gd name="connsiteY0" fmla="*/ 97 h 274976"/>
                    <a:gd name="connsiteX1" fmla="*/ 145356 w 1054295"/>
                    <a:gd name="connsiteY1" fmla="*/ 74895 h 274976"/>
                    <a:gd name="connsiteX2" fmla="*/ 145356 w 1054295"/>
                    <a:gd name="connsiteY2" fmla="*/ 172924 h 274976"/>
                    <a:gd name="connsiteX3" fmla="*/ 63608 w 1054295"/>
                    <a:gd name="connsiteY3" fmla="*/ 254673 h 274976"/>
                    <a:gd name="connsiteX4" fmla="*/ 14593 w 1054295"/>
                    <a:gd name="connsiteY4" fmla="*/ 274976 h 274976"/>
                    <a:gd name="connsiteX5" fmla="*/ 0 w 1054295"/>
                    <a:gd name="connsiteY5" fmla="*/ 272136 h 274976"/>
                    <a:gd name="connsiteX6" fmla="*/ 16324 w 1054295"/>
                    <a:gd name="connsiteY6" fmla="*/ 175728 h 274976"/>
                    <a:gd name="connsiteX7" fmla="*/ 55565 w 1054295"/>
                    <a:gd name="connsiteY7" fmla="*/ 35923 h 274976"/>
                    <a:gd name="connsiteX8" fmla="*/ 988712 w 1054295"/>
                    <a:gd name="connsiteY8" fmla="*/ 0 h 274976"/>
                    <a:gd name="connsiteX9" fmla="*/ 1002838 w 1054295"/>
                    <a:gd name="connsiteY9" fmla="*/ 35923 h 274976"/>
                    <a:gd name="connsiteX10" fmla="*/ 1039094 w 1054295"/>
                    <a:gd name="connsiteY10" fmla="*/ 175728 h 274976"/>
                    <a:gd name="connsiteX11" fmla="*/ 1054295 w 1054295"/>
                    <a:gd name="connsiteY11" fmla="*/ 274688 h 274976"/>
                    <a:gd name="connsiteX12" fmla="*/ 1052818 w 1054295"/>
                    <a:gd name="connsiteY12" fmla="*/ 274976 h 274976"/>
                    <a:gd name="connsiteX13" fmla="*/ 1003804 w 1054295"/>
                    <a:gd name="connsiteY13" fmla="*/ 254673 h 274976"/>
                    <a:gd name="connsiteX14" fmla="*/ 917936 w 1054295"/>
                    <a:gd name="connsiteY14" fmla="*/ 168805 h 274976"/>
                    <a:gd name="connsiteX15" fmla="*/ 917936 w 1054295"/>
                    <a:gd name="connsiteY15" fmla="*/ 70776 h 2749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54295" h="274976">
                      <a:moveTo>
                        <a:pt x="70558" y="97"/>
                      </a:moveTo>
                      <a:lnTo>
                        <a:pt x="145356" y="74895"/>
                      </a:lnTo>
                      <a:cubicBezTo>
                        <a:pt x="172427" y="101966"/>
                        <a:pt x="172427" y="145854"/>
                        <a:pt x="145356" y="172924"/>
                      </a:cubicBezTo>
                      <a:lnTo>
                        <a:pt x="63608" y="254673"/>
                      </a:lnTo>
                      <a:cubicBezTo>
                        <a:pt x="50073" y="268208"/>
                        <a:pt x="32333" y="274976"/>
                        <a:pt x="14593" y="274976"/>
                      </a:cubicBezTo>
                      <a:lnTo>
                        <a:pt x="0" y="272136"/>
                      </a:lnTo>
                      <a:lnTo>
                        <a:pt x="16324" y="175728"/>
                      </a:lnTo>
                      <a:cubicBezTo>
                        <a:pt x="26601" y="129484"/>
                        <a:pt x="39623" y="82355"/>
                        <a:pt x="55565" y="35923"/>
                      </a:cubicBezTo>
                      <a:close/>
                      <a:moveTo>
                        <a:pt x="988712" y="0"/>
                      </a:moveTo>
                      <a:lnTo>
                        <a:pt x="1002838" y="35923"/>
                      </a:lnTo>
                      <a:cubicBezTo>
                        <a:pt x="1017688" y="82355"/>
                        <a:pt x="1029690" y="129484"/>
                        <a:pt x="1039094" y="175728"/>
                      </a:cubicBezTo>
                      <a:lnTo>
                        <a:pt x="1054295" y="274688"/>
                      </a:lnTo>
                      <a:lnTo>
                        <a:pt x="1052818" y="274976"/>
                      </a:lnTo>
                      <a:cubicBezTo>
                        <a:pt x="1035079" y="274976"/>
                        <a:pt x="1017339" y="268208"/>
                        <a:pt x="1003804" y="254673"/>
                      </a:cubicBezTo>
                      <a:lnTo>
                        <a:pt x="917936" y="168805"/>
                      </a:lnTo>
                      <a:cubicBezTo>
                        <a:pt x="890866" y="141735"/>
                        <a:pt x="890866" y="97846"/>
                        <a:pt x="917936" y="70776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42" name="グループ化 141">
                <a:extLst>
                  <a:ext uri="{FF2B5EF4-FFF2-40B4-BE49-F238E27FC236}">
                    <a16:creationId xmlns:a16="http://schemas.microsoft.com/office/drawing/2014/main" id="{91D5AB01-5B0C-BC56-B098-011E17E3FED6}"/>
                  </a:ext>
                </a:extLst>
              </p:cNvPr>
              <p:cNvGrpSpPr/>
              <p:nvPr/>
            </p:nvGrpSpPr>
            <p:grpSpPr>
              <a:xfrm>
                <a:off x="7421763" y="797745"/>
                <a:ext cx="1376385" cy="1710582"/>
                <a:chOff x="1335288" y="3845745"/>
                <a:chExt cx="1376385" cy="1710582"/>
              </a:xfrm>
            </p:grpSpPr>
            <p:sp>
              <p:nvSpPr>
                <p:cNvPr id="145" name="台形 144">
                  <a:extLst>
                    <a:ext uri="{FF2B5EF4-FFF2-40B4-BE49-F238E27FC236}">
                      <a16:creationId xmlns:a16="http://schemas.microsoft.com/office/drawing/2014/main" id="{2B9E9B12-5625-1C6C-4369-A84D10BA2656}"/>
                    </a:ext>
                  </a:extLst>
                </p:cNvPr>
                <p:cNvSpPr/>
                <p:nvPr/>
              </p:nvSpPr>
              <p:spPr>
                <a:xfrm>
                  <a:off x="2233059" y="3963080"/>
                  <a:ext cx="77947" cy="226474"/>
                </a:xfrm>
                <a:prstGeom prst="trapezoid">
                  <a:avLst/>
                </a:pr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9" name="台形 148">
                  <a:extLst>
                    <a:ext uri="{FF2B5EF4-FFF2-40B4-BE49-F238E27FC236}">
                      <a16:creationId xmlns:a16="http://schemas.microsoft.com/office/drawing/2014/main" id="{EC60D006-34D1-D8C3-DF57-E240D9207B47}"/>
                    </a:ext>
                  </a:extLst>
                </p:cNvPr>
                <p:cNvSpPr/>
                <p:nvPr/>
              </p:nvSpPr>
              <p:spPr>
                <a:xfrm>
                  <a:off x="1754778" y="3963080"/>
                  <a:ext cx="77947" cy="226474"/>
                </a:xfrm>
                <a:prstGeom prst="trapezoid">
                  <a:avLst/>
                </a:pr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2" name="楕円 1">
                  <a:extLst>
                    <a:ext uri="{FF2B5EF4-FFF2-40B4-BE49-F238E27FC236}">
                      <a16:creationId xmlns:a16="http://schemas.microsoft.com/office/drawing/2014/main" id="{996DD6C8-D840-842E-91A1-31FFA8FA6D94}"/>
                    </a:ext>
                  </a:extLst>
                </p:cNvPr>
                <p:cNvSpPr/>
                <p:nvPr/>
              </p:nvSpPr>
              <p:spPr>
                <a:xfrm flipV="1">
                  <a:off x="2261603" y="4144630"/>
                  <a:ext cx="450070" cy="150433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3" name="楕円 1">
                  <a:extLst>
                    <a:ext uri="{FF2B5EF4-FFF2-40B4-BE49-F238E27FC236}">
                      <a16:creationId xmlns:a16="http://schemas.microsoft.com/office/drawing/2014/main" id="{D97A7717-3353-095B-E033-701A0D4AF897}"/>
                    </a:ext>
                  </a:extLst>
                </p:cNvPr>
                <p:cNvSpPr/>
                <p:nvPr/>
              </p:nvSpPr>
              <p:spPr>
                <a:xfrm flipV="1">
                  <a:off x="1335288" y="4144630"/>
                  <a:ext cx="450070" cy="150433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6" name="楕円 27">
                  <a:extLst>
                    <a:ext uri="{FF2B5EF4-FFF2-40B4-BE49-F238E27FC236}">
                      <a16:creationId xmlns:a16="http://schemas.microsoft.com/office/drawing/2014/main" id="{BAA1EBB6-82AB-9CEA-9403-7BC7045BD814}"/>
                    </a:ext>
                  </a:extLst>
                </p:cNvPr>
                <p:cNvSpPr/>
                <p:nvPr/>
              </p:nvSpPr>
              <p:spPr>
                <a:xfrm>
                  <a:off x="1488816" y="4120589"/>
                  <a:ext cx="1069330" cy="1435738"/>
                </a:xfrm>
                <a:custGeom>
                  <a:avLst/>
                  <a:gdLst>
                    <a:gd name="connsiteX0" fmla="*/ 0 w 1448112"/>
                    <a:gd name="connsiteY0" fmla="*/ 972108 h 1944216"/>
                    <a:gd name="connsiteX1" fmla="*/ 724056 w 1448112"/>
                    <a:gd name="connsiteY1" fmla="*/ 0 h 1944216"/>
                    <a:gd name="connsiteX2" fmla="*/ 1448112 w 1448112"/>
                    <a:gd name="connsiteY2" fmla="*/ 972108 h 1944216"/>
                    <a:gd name="connsiteX3" fmla="*/ 724056 w 1448112"/>
                    <a:gd name="connsiteY3" fmla="*/ 1944216 h 1944216"/>
                    <a:gd name="connsiteX4" fmla="*/ 0 w 1448112"/>
                    <a:gd name="connsiteY4" fmla="*/ 972108 h 1944216"/>
                    <a:gd name="connsiteX0" fmla="*/ 0 w 1448112"/>
                    <a:gd name="connsiteY0" fmla="*/ 972204 h 1944312"/>
                    <a:gd name="connsiteX1" fmla="*/ 724056 w 1448112"/>
                    <a:gd name="connsiteY1" fmla="*/ 96 h 1944312"/>
                    <a:gd name="connsiteX2" fmla="*/ 1448112 w 1448112"/>
                    <a:gd name="connsiteY2" fmla="*/ 972204 h 1944312"/>
                    <a:gd name="connsiteX3" fmla="*/ 724056 w 1448112"/>
                    <a:gd name="connsiteY3" fmla="*/ 1944312 h 1944312"/>
                    <a:gd name="connsiteX4" fmla="*/ 0 w 1448112"/>
                    <a:gd name="connsiteY4" fmla="*/ 972204 h 1944312"/>
                    <a:gd name="connsiteX0" fmla="*/ 0 w 1448112"/>
                    <a:gd name="connsiteY0" fmla="*/ 972204 h 1944312"/>
                    <a:gd name="connsiteX1" fmla="*/ 724056 w 1448112"/>
                    <a:gd name="connsiteY1" fmla="*/ 96 h 1944312"/>
                    <a:gd name="connsiteX2" fmla="*/ 1448112 w 1448112"/>
                    <a:gd name="connsiteY2" fmla="*/ 972204 h 1944312"/>
                    <a:gd name="connsiteX3" fmla="*/ 724056 w 1448112"/>
                    <a:gd name="connsiteY3" fmla="*/ 1944312 h 1944312"/>
                    <a:gd name="connsiteX4" fmla="*/ 0 w 1448112"/>
                    <a:gd name="connsiteY4" fmla="*/ 972204 h 19443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48112" h="1944312">
                      <a:moveTo>
                        <a:pt x="0" y="972204"/>
                      </a:moveTo>
                      <a:cubicBezTo>
                        <a:pt x="0" y="435324"/>
                        <a:pt x="65091" y="7716"/>
                        <a:pt x="724056" y="96"/>
                      </a:cubicBezTo>
                      <a:cubicBezTo>
                        <a:pt x="1383021" y="-7524"/>
                        <a:pt x="1448112" y="435324"/>
                        <a:pt x="1448112" y="972204"/>
                      </a:cubicBezTo>
                      <a:cubicBezTo>
                        <a:pt x="1448112" y="1509084"/>
                        <a:pt x="1123941" y="1944312"/>
                        <a:pt x="724056" y="1944312"/>
                      </a:cubicBezTo>
                      <a:cubicBezTo>
                        <a:pt x="324171" y="1944312"/>
                        <a:pt x="0" y="1509084"/>
                        <a:pt x="0" y="97220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79" name="楕円 178">
                  <a:extLst>
                    <a:ext uri="{FF2B5EF4-FFF2-40B4-BE49-F238E27FC236}">
                      <a16:creationId xmlns:a16="http://schemas.microsoft.com/office/drawing/2014/main" id="{2D57276B-9A2B-01D9-9493-F46AAF52B6C6}"/>
                    </a:ext>
                  </a:extLst>
                </p:cNvPr>
                <p:cNvSpPr/>
                <p:nvPr/>
              </p:nvSpPr>
              <p:spPr>
                <a:xfrm rot="20700000">
                  <a:off x="1639701" y="4738880"/>
                  <a:ext cx="234014" cy="6835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" name="楕円 179">
                  <a:extLst>
                    <a:ext uri="{FF2B5EF4-FFF2-40B4-BE49-F238E27FC236}">
                      <a16:creationId xmlns:a16="http://schemas.microsoft.com/office/drawing/2014/main" id="{CBA73B56-AD16-F7B0-B92A-CE2469B537D9}"/>
                    </a:ext>
                  </a:extLst>
                </p:cNvPr>
                <p:cNvSpPr/>
                <p:nvPr/>
              </p:nvSpPr>
              <p:spPr>
                <a:xfrm rot="900000">
                  <a:off x="2155326" y="4738880"/>
                  <a:ext cx="234014" cy="6835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81" name="楕円 180">
                  <a:extLst>
                    <a:ext uri="{FF2B5EF4-FFF2-40B4-BE49-F238E27FC236}">
                      <a16:creationId xmlns:a16="http://schemas.microsoft.com/office/drawing/2014/main" id="{A234AA29-0138-8F30-A237-54EB67DF3116}"/>
                    </a:ext>
                  </a:extLst>
                </p:cNvPr>
                <p:cNvSpPr/>
                <p:nvPr/>
              </p:nvSpPr>
              <p:spPr>
                <a:xfrm>
                  <a:off x="1830353" y="5367756"/>
                  <a:ext cx="148228" cy="11701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" name="楕円 181">
                  <a:extLst>
                    <a:ext uri="{FF2B5EF4-FFF2-40B4-BE49-F238E27FC236}">
                      <a16:creationId xmlns:a16="http://schemas.microsoft.com/office/drawing/2014/main" id="{0A464B22-5B08-2F04-F8CA-0D85072EC4D0}"/>
                    </a:ext>
                  </a:extLst>
                </p:cNvPr>
                <p:cNvSpPr/>
                <p:nvPr/>
              </p:nvSpPr>
              <p:spPr>
                <a:xfrm>
                  <a:off x="2072307" y="5367756"/>
                  <a:ext cx="148228" cy="11701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3" name="楕円 182">
                  <a:extLst>
                    <a:ext uri="{FF2B5EF4-FFF2-40B4-BE49-F238E27FC236}">
                      <a16:creationId xmlns:a16="http://schemas.microsoft.com/office/drawing/2014/main" id="{8080823C-ED48-ABB8-66F2-5D9BC3E19F3E}"/>
                    </a:ext>
                  </a:extLst>
                </p:cNvPr>
                <p:cNvSpPr/>
                <p:nvPr/>
              </p:nvSpPr>
              <p:spPr>
                <a:xfrm>
                  <a:off x="1715123" y="3845745"/>
                  <a:ext cx="145704" cy="145704"/>
                </a:xfrm>
                <a:prstGeom prst="ellipse">
                  <a:avLst/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4" name="楕円 183">
                  <a:extLst>
                    <a:ext uri="{FF2B5EF4-FFF2-40B4-BE49-F238E27FC236}">
                      <a16:creationId xmlns:a16="http://schemas.microsoft.com/office/drawing/2014/main" id="{2CDE2C43-4DAA-5B25-41D2-E03074288DFF}"/>
                    </a:ext>
                  </a:extLst>
                </p:cNvPr>
                <p:cNvSpPr/>
                <p:nvPr/>
              </p:nvSpPr>
              <p:spPr>
                <a:xfrm>
                  <a:off x="2199031" y="3845745"/>
                  <a:ext cx="145704" cy="145704"/>
                </a:xfrm>
                <a:prstGeom prst="ellipse">
                  <a:avLst/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5" name="四角形: 角を丸くする 184">
                  <a:extLst>
                    <a:ext uri="{FF2B5EF4-FFF2-40B4-BE49-F238E27FC236}">
                      <a16:creationId xmlns:a16="http://schemas.microsoft.com/office/drawing/2014/main" id="{D0FFBF8C-A351-55A3-FD5A-8972028579BC}"/>
                    </a:ext>
                  </a:extLst>
                </p:cNvPr>
                <p:cNvSpPr/>
                <p:nvPr/>
              </p:nvSpPr>
              <p:spPr>
                <a:xfrm rot="2700000">
                  <a:off x="1660010" y="4245679"/>
                  <a:ext cx="192044" cy="187741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6" name="四角形: 角を丸くする 185">
                  <a:extLst>
                    <a:ext uri="{FF2B5EF4-FFF2-40B4-BE49-F238E27FC236}">
                      <a16:creationId xmlns:a16="http://schemas.microsoft.com/office/drawing/2014/main" id="{5686020F-D31D-52B6-59F0-2042DD083D54}"/>
                    </a:ext>
                  </a:extLst>
                </p:cNvPr>
                <p:cNvSpPr/>
                <p:nvPr/>
              </p:nvSpPr>
              <p:spPr>
                <a:xfrm rot="2700000">
                  <a:off x="2208627" y="4245680"/>
                  <a:ext cx="192044" cy="187741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7" name="フリーフォーム: 図形 186">
                  <a:extLst>
                    <a:ext uri="{FF2B5EF4-FFF2-40B4-BE49-F238E27FC236}">
                      <a16:creationId xmlns:a16="http://schemas.microsoft.com/office/drawing/2014/main" id="{38B65524-7CE7-036F-D2D1-B0E8625CED13}"/>
                    </a:ext>
                  </a:extLst>
                </p:cNvPr>
                <p:cNvSpPr/>
                <p:nvPr/>
              </p:nvSpPr>
              <p:spPr>
                <a:xfrm>
                  <a:off x="1840537" y="4120590"/>
                  <a:ext cx="379606" cy="266576"/>
                </a:xfrm>
                <a:custGeom>
                  <a:avLst/>
                  <a:gdLst>
                    <a:gd name="connsiteX0" fmla="*/ 257036 w 514071"/>
                    <a:gd name="connsiteY0" fmla="*/ 96 h 361004"/>
                    <a:gd name="connsiteX1" fmla="*/ 373762 w 514071"/>
                    <a:gd name="connsiteY1" fmla="*/ 3859 h 361004"/>
                    <a:gd name="connsiteX2" fmla="*/ 448106 w 514071"/>
                    <a:gd name="connsiteY2" fmla="*/ 13763 h 361004"/>
                    <a:gd name="connsiteX3" fmla="*/ 494653 w 514071"/>
                    <a:gd name="connsiteY3" fmla="*/ 60311 h 361004"/>
                    <a:gd name="connsiteX4" fmla="*/ 494653 w 514071"/>
                    <a:gd name="connsiteY4" fmla="*/ 154070 h 361004"/>
                    <a:gd name="connsiteX5" fmla="*/ 307138 w 514071"/>
                    <a:gd name="connsiteY5" fmla="*/ 341586 h 361004"/>
                    <a:gd name="connsiteX6" fmla="*/ 213378 w 514071"/>
                    <a:gd name="connsiteY6" fmla="*/ 341586 h 361004"/>
                    <a:gd name="connsiteX7" fmla="*/ 19419 w 514071"/>
                    <a:gd name="connsiteY7" fmla="*/ 147626 h 361004"/>
                    <a:gd name="connsiteX8" fmla="*/ 19419 w 514071"/>
                    <a:gd name="connsiteY8" fmla="*/ 53867 h 361004"/>
                    <a:gd name="connsiteX9" fmla="*/ 53839 w 514071"/>
                    <a:gd name="connsiteY9" fmla="*/ 19446 h 361004"/>
                    <a:gd name="connsiteX10" fmla="*/ 140311 w 514071"/>
                    <a:gd name="connsiteY10" fmla="*/ 6371 h 361004"/>
                    <a:gd name="connsiteX11" fmla="*/ 257036 w 514071"/>
                    <a:gd name="connsiteY11" fmla="*/ 96 h 3610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514071" h="361004">
                      <a:moveTo>
                        <a:pt x="257036" y="96"/>
                      </a:moveTo>
                      <a:cubicBezTo>
                        <a:pt x="298221" y="-380"/>
                        <a:pt x="337087" y="903"/>
                        <a:pt x="373762" y="3859"/>
                      </a:cubicBezTo>
                      <a:lnTo>
                        <a:pt x="448106" y="13763"/>
                      </a:lnTo>
                      <a:lnTo>
                        <a:pt x="494653" y="60311"/>
                      </a:lnTo>
                      <a:cubicBezTo>
                        <a:pt x="520544" y="86201"/>
                        <a:pt x="520544" y="128180"/>
                        <a:pt x="494653" y="154070"/>
                      </a:cubicBezTo>
                      <a:lnTo>
                        <a:pt x="307138" y="341586"/>
                      </a:lnTo>
                      <a:cubicBezTo>
                        <a:pt x="281247" y="367477"/>
                        <a:pt x="239269" y="367477"/>
                        <a:pt x="213378" y="341586"/>
                      </a:cubicBezTo>
                      <a:lnTo>
                        <a:pt x="19419" y="147626"/>
                      </a:lnTo>
                      <a:cubicBezTo>
                        <a:pt x="-6472" y="121736"/>
                        <a:pt x="-6472" y="79758"/>
                        <a:pt x="19419" y="53867"/>
                      </a:cubicBezTo>
                      <a:lnTo>
                        <a:pt x="53839" y="19446"/>
                      </a:lnTo>
                      <a:lnTo>
                        <a:pt x="140311" y="6371"/>
                      </a:lnTo>
                      <a:cubicBezTo>
                        <a:pt x="176985" y="2689"/>
                        <a:pt x="215851" y="572"/>
                        <a:pt x="257036" y="96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</p:grpSp>
        <p:sp>
          <p:nvSpPr>
            <p:cNvPr id="371" name="フリーフォーム: 図形 370">
              <a:extLst>
                <a:ext uri="{FF2B5EF4-FFF2-40B4-BE49-F238E27FC236}">
                  <a16:creationId xmlns:a16="http://schemas.microsoft.com/office/drawing/2014/main" id="{4481386B-2406-B6B0-B990-B9A5A7FFCE83}"/>
                </a:ext>
              </a:extLst>
            </p:cNvPr>
            <p:cNvSpPr/>
            <p:nvPr/>
          </p:nvSpPr>
          <p:spPr>
            <a:xfrm>
              <a:off x="7651446" y="1162050"/>
              <a:ext cx="936070" cy="1894785"/>
            </a:xfrm>
            <a:custGeom>
              <a:avLst/>
              <a:gdLst>
                <a:gd name="connsiteX0" fmla="*/ 468035 w 936070"/>
                <a:gd name="connsiteY0" fmla="*/ 62 h 1894785"/>
                <a:gd name="connsiteX1" fmla="*/ 936070 w 936070"/>
                <a:gd name="connsiteY1" fmla="*/ 628439 h 1894785"/>
                <a:gd name="connsiteX2" fmla="*/ 729718 w 936070"/>
                <a:gd name="connsiteY2" fmla="*/ 1149499 h 1894785"/>
                <a:gd name="connsiteX3" fmla="*/ 712427 w 936070"/>
                <a:gd name="connsiteY3" fmla="*/ 1162099 h 1894785"/>
                <a:gd name="connsiteX4" fmla="*/ 741627 w 936070"/>
                <a:gd name="connsiteY4" fmla="*/ 1211634 h 1894785"/>
                <a:gd name="connsiteX5" fmla="*/ 817134 w 936070"/>
                <a:gd name="connsiteY5" fmla="*/ 1554016 h 1894785"/>
                <a:gd name="connsiteX6" fmla="*/ 468035 w 936070"/>
                <a:gd name="connsiteY6" fmla="*/ 1894785 h 1894785"/>
                <a:gd name="connsiteX7" fmla="*/ 118936 w 936070"/>
                <a:gd name="connsiteY7" fmla="*/ 1554016 h 1894785"/>
                <a:gd name="connsiteX8" fmla="*/ 200470 w 936070"/>
                <a:gd name="connsiteY8" fmla="*/ 1211634 h 1894785"/>
                <a:gd name="connsiteX9" fmla="*/ 228757 w 936070"/>
                <a:gd name="connsiteY9" fmla="*/ 1165827 h 1894785"/>
                <a:gd name="connsiteX10" fmla="*/ 206352 w 936070"/>
                <a:gd name="connsiteY10" fmla="*/ 1149499 h 1894785"/>
                <a:gd name="connsiteX11" fmla="*/ 0 w 936070"/>
                <a:gd name="connsiteY11" fmla="*/ 628439 h 1894785"/>
                <a:gd name="connsiteX12" fmla="*/ 468035 w 936070"/>
                <a:gd name="connsiteY12" fmla="*/ 62 h 18947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936070" h="1894785">
                  <a:moveTo>
                    <a:pt x="468035" y="62"/>
                  </a:moveTo>
                  <a:cubicBezTo>
                    <a:pt x="893995" y="-4864"/>
                    <a:pt x="936070" y="281396"/>
                    <a:pt x="936070" y="628439"/>
                  </a:cubicBezTo>
                  <a:cubicBezTo>
                    <a:pt x="936070" y="845341"/>
                    <a:pt x="854216" y="1036575"/>
                    <a:pt x="729718" y="1149499"/>
                  </a:cubicBezTo>
                  <a:lnTo>
                    <a:pt x="712427" y="1162099"/>
                  </a:lnTo>
                  <a:lnTo>
                    <a:pt x="741627" y="1211634"/>
                  </a:lnTo>
                  <a:cubicBezTo>
                    <a:pt x="795385" y="1324012"/>
                    <a:pt x="817134" y="1459915"/>
                    <a:pt x="817134" y="1554016"/>
                  </a:cubicBezTo>
                  <a:cubicBezTo>
                    <a:pt x="817134" y="1742217"/>
                    <a:pt x="660837" y="1894785"/>
                    <a:pt x="468035" y="1894785"/>
                  </a:cubicBezTo>
                  <a:cubicBezTo>
                    <a:pt x="275233" y="1894785"/>
                    <a:pt x="118936" y="1742217"/>
                    <a:pt x="118936" y="1554016"/>
                  </a:cubicBezTo>
                  <a:cubicBezTo>
                    <a:pt x="118936" y="1459915"/>
                    <a:pt x="143698" y="1324012"/>
                    <a:pt x="200470" y="1211634"/>
                  </a:cubicBezTo>
                  <a:lnTo>
                    <a:pt x="228757" y="1165827"/>
                  </a:lnTo>
                  <a:lnTo>
                    <a:pt x="206352" y="1149499"/>
                  </a:lnTo>
                  <a:cubicBezTo>
                    <a:pt x="81854" y="1036575"/>
                    <a:pt x="0" y="845341"/>
                    <a:pt x="0" y="628439"/>
                  </a:cubicBezTo>
                  <a:cubicBezTo>
                    <a:pt x="0" y="281396"/>
                    <a:pt x="42075" y="4988"/>
                    <a:pt x="468035" y="62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955" name="グループ化 954">
              <a:extLst>
                <a:ext uri="{FF2B5EF4-FFF2-40B4-BE49-F238E27FC236}">
                  <a16:creationId xmlns:a16="http://schemas.microsoft.com/office/drawing/2014/main" id="{76073882-7141-CA18-ED92-935BD5917DC9}"/>
                </a:ext>
              </a:extLst>
            </p:cNvPr>
            <p:cNvGrpSpPr/>
            <p:nvPr/>
          </p:nvGrpSpPr>
          <p:grpSpPr>
            <a:xfrm>
              <a:off x="6793255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956" name="グループ化 955">
                <a:extLst>
                  <a:ext uri="{FF2B5EF4-FFF2-40B4-BE49-F238E27FC236}">
                    <a16:creationId xmlns:a16="http://schemas.microsoft.com/office/drawing/2014/main" id="{132A259C-BB06-30BD-4E18-8DC1FBF7AF5B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990" name="楕円 66">
                  <a:extLst>
                    <a:ext uri="{FF2B5EF4-FFF2-40B4-BE49-F238E27FC236}">
                      <a16:creationId xmlns:a16="http://schemas.microsoft.com/office/drawing/2014/main" id="{9834B4D6-F381-83BB-2E9E-519404C3B0D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91" name="フリーフォーム: 図形 990">
                  <a:extLst>
                    <a:ext uri="{FF2B5EF4-FFF2-40B4-BE49-F238E27FC236}">
                      <a16:creationId xmlns:a16="http://schemas.microsoft.com/office/drawing/2014/main" id="{84809427-24A9-A014-520D-2EB5838998FC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57" name="グループ化 956">
                <a:extLst>
                  <a:ext uri="{FF2B5EF4-FFF2-40B4-BE49-F238E27FC236}">
                    <a16:creationId xmlns:a16="http://schemas.microsoft.com/office/drawing/2014/main" id="{33707E56-499F-25B9-B5F0-4F82DE665C37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988" name="楕円 66">
                  <a:extLst>
                    <a:ext uri="{FF2B5EF4-FFF2-40B4-BE49-F238E27FC236}">
                      <a16:creationId xmlns:a16="http://schemas.microsoft.com/office/drawing/2014/main" id="{15AAF86B-8368-6ECF-7BF0-57CC2F636F6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89" name="フリーフォーム: 図形 988">
                  <a:extLst>
                    <a:ext uri="{FF2B5EF4-FFF2-40B4-BE49-F238E27FC236}">
                      <a16:creationId xmlns:a16="http://schemas.microsoft.com/office/drawing/2014/main" id="{31C987D7-80F9-DE11-9147-BBC28020496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58" name="グループ化 957">
                <a:extLst>
                  <a:ext uri="{FF2B5EF4-FFF2-40B4-BE49-F238E27FC236}">
                    <a16:creationId xmlns:a16="http://schemas.microsoft.com/office/drawing/2014/main" id="{9152428F-EEDB-D01E-4774-F3AFDA52A9C6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986" name="楕円 66">
                  <a:extLst>
                    <a:ext uri="{FF2B5EF4-FFF2-40B4-BE49-F238E27FC236}">
                      <a16:creationId xmlns:a16="http://schemas.microsoft.com/office/drawing/2014/main" id="{00D3A919-C2CC-E42F-1F57-ED5D265AB72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87" name="フリーフォーム: 図形 986">
                  <a:extLst>
                    <a:ext uri="{FF2B5EF4-FFF2-40B4-BE49-F238E27FC236}">
                      <a16:creationId xmlns:a16="http://schemas.microsoft.com/office/drawing/2014/main" id="{79DA15D0-F6C9-57D8-ED56-C3BAFCC773C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59" name="グループ化 958">
                <a:extLst>
                  <a:ext uri="{FF2B5EF4-FFF2-40B4-BE49-F238E27FC236}">
                    <a16:creationId xmlns:a16="http://schemas.microsoft.com/office/drawing/2014/main" id="{AC35D956-277B-F031-867E-B9DBB2620F75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984" name="楕円 66">
                  <a:extLst>
                    <a:ext uri="{FF2B5EF4-FFF2-40B4-BE49-F238E27FC236}">
                      <a16:creationId xmlns:a16="http://schemas.microsoft.com/office/drawing/2014/main" id="{CA8CF521-94B5-5023-5C26-97C55E2E0A3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85" name="フリーフォーム: 図形 984">
                  <a:extLst>
                    <a:ext uri="{FF2B5EF4-FFF2-40B4-BE49-F238E27FC236}">
                      <a16:creationId xmlns:a16="http://schemas.microsoft.com/office/drawing/2014/main" id="{20C18595-7A3B-3FE2-CA6C-5C71829911AC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60" name="グループ化 959">
                <a:extLst>
                  <a:ext uri="{FF2B5EF4-FFF2-40B4-BE49-F238E27FC236}">
                    <a16:creationId xmlns:a16="http://schemas.microsoft.com/office/drawing/2014/main" id="{2CEAEE26-C8B5-D0BE-FDAD-BB392C8F1B4E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982" name="楕円 66">
                  <a:extLst>
                    <a:ext uri="{FF2B5EF4-FFF2-40B4-BE49-F238E27FC236}">
                      <a16:creationId xmlns:a16="http://schemas.microsoft.com/office/drawing/2014/main" id="{359655F8-567B-828B-EC30-56766CB71514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83" name="フリーフォーム: 図形 982">
                  <a:extLst>
                    <a:ext uri="{FF2B5EF4-FFF2-40B4-BE49-F238E27FC236}">
                      <a16:creationId xmlns:a16="http://schemas.microsoft.com/office/drawing/2014/main" id="{DE38C130-0253-91BB-7D95-630EA6DEF53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61" name="グループ化 960">
                <a:extLst>
                  <a:ext uri="{FF2B5EF4-FFF2-40B4-BE49-F238E27FC236}">
                    <a16:creationId xmlns:a16="http://schemas.microsoft.com/office/drawing/2014/main" id="{F8853315-4E8B-BDD4-83B2-925DD49D9E65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980" name="楕円 66">
                  <a:extLst>
                    <a:ext uri="{FF2B5EF4-FFF2-40B4-BE49-F238E27FC236}">
                      <a16:creationId xmlns:a16="http://schemas.microsoft.com/office/drawing/2014/main" id="{76476AE2-F99A-578E-A9AB-C9D17633F6C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81" name="フリーフォーム: 図形 980">
                  <a:extLst>
                    <a:ext uri="{FF2B5EF4-FFF2-40B4-BE49-F238E27FC236}">
                      <a16:creationId xmlns:a16="http://schemas.microsoft.com/office/drawing/2014/main" id="{C52D751E-A254-8BAD-B3B8-3987ACA0604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62" name="グループ化 961">
                <a:extLst>
                  <a:ext uri="{FF2B5EF4-FFF2-40B4-BE49-F238E27FC236}">
                    <a16:creationId xmlns:a16="http://schemas.microsoft.com/office/drawing/2014/main" id="{B57A6B90-D769-7F7B-F138-DFA549B0F281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978" name="楕円 66">
                  <a:extLst>
                    <a:ext uri="{FF2B5EF4-FFF2-40B4-BE49-F238E27FC236}">
                      <a16:creationId xmlns:a16="http://schemas.microsoft.com/office/drawing/2014/main" id="{6B840175-8EDD-14F3-E87D-466A91DC2E89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79" name="フリーフォーム: 図形 978">
                  <a:extLst>
                    <a:ext uri="{FF2B5EF4-FFF2-40B4-BE49-F238E27FC236}">
                      <a16:creationId xmlns:a16="http://schemas.microsoft.com/office/drawing/2014/main" id="{2EBCBF37-6804-B2D5-B55D-C6FA386CC0F7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63" name="グループ化 962">
                <a:extLst>
                  <a:ext uri="{FF2B5EF4-FFF2-40B4-BE49-F238E27FC236}">
                    <a16:creationId xmlns:a16="http://schemas.microsoft.com/office/drawing/2014/main" id="{625B803A-9CAA-FF3F-3B05-B8BF4C795CB0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976" name="楕円 66">
                  <a:extLst>
                    <a:ext uri="{FF2B5EF4-FFF2-40B4-BE49-F238E27FC236}">
                      <a16:creationId xmlns:a16="http://schemas.microsoft.com/office/drawing/2014/main" id="{A8611080-A8BA-0253-9360-09D86811791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77" name="フリーフォーム: 図形 976">
                  <a:extLst>
                    <a:ext uri="{FF2B5EF4-FFF2-40B4-BE49-F238E27FC236}">
                      <a16:creationId xmlns:a16="http://schemas.microsoft.com/office/drawing/2014/main" id="{E2F1DE07-A947-ECE9-3C63-80C29C2672B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64" name="グループ化 963">
                <a:extLst>
                  <a:ext uri="{FF2B5EF4-FFF2-40B4-BE49-F238E27FC236}">
                    <a16:creationId xmlns:a16="http://schemas.microsoft.com/office/drawing/2014/main" id="{0D52B1BD-20EA-37ED-931E-1C5554E32BCB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974" name="楕円 66">
                  <a:extLst>
                    <a:ext uri="{FF2B5EF4-FFF2-40B4-BE49-F238E27FC236}">
                      <a16:creationId xmlns:a16="http://schemas.microsoft.com/office/drawing/2014/main" id="{C7A06B0B-0501-DE0D-499B-400ED38BD6A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75" name="フリーフォーム: 図形 974">
                  <a:extLst>
                    <a:ext uri="{FF2B5EF4-FFF2-40B4-BE49-F238E27FC236}">
                      <a16:creationId xmlns:a16="http://schemas.microsoft.com/office/drawing/2014/main" id="{F9FEC86E-B739-FC9E-D5DB-8700F2FCF3D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65" name="グループ化 964">
                <a:extLst>
                  <a:ext uri="{FF2B5EF4-FFF2-40B4-BE49-F238E27FC236}">
                    <a16:creationId xmlns:a16="http://schemas.microsoft.com/office/drawing/2014/main" id="{F25FAF4D-7FC1-D951-296C-69E8BF6317B9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972" name="楕円 66">
                  <a:extLst>
                    <a:ext uri="{FF2B5EF4-FFF2-40B4-BE49-F238E27FC236}">
                      <a16:creationId xmlns:a16="http://schemas.microsoft.com/office/drawing/2014/main" id="{1BF9CEFD-15B1-7FD7-5212-C586E5480B8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73" name="フリーフォーム: 図形 972">
                  <a:extLst>
                    <a:ext uri="{FF2B5EF4-FFF2-40B4-BE49-F238E27FC236}">
                      <a16:creationId xmlns:a16="http://schemas.microsoft.com/office/drawing/2014/main" id="{957099C6-A33B-D5D1-0EC8-F7082356FB4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66" name="グループ化 965">
                <a:extLst>
                  <a:ext uri="{FF2B5EF4-FFF2-40B4-BE49-F238E27FC236}">
                    <a16:creationId xmlns:a16="http://schemas.microsoft.com/office/drawing/2014/main" id="{9CD42A06-7AF4-8E94-A359-9046F51AD1FA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970" name="楕円 66">
                  <a:extLst>
                    <a:ext uri="{FF2B5EF4-FFF2-40B4-BE49-F238E27FC236}">
                      <a16:creationId xmlns:a16="http://schemas.microsoft.com/office/drawing/2014/main" id="{04B6564B-FCC0-266F-6CAB-0DBCB631DFD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71" name="フリーフォーム: 図形 970">
                  <a:extLst>
                    <a:ext uri="{FF2B5EF4-FFF2-40B4-BE49-F238E27FC236}">
                      <a16:creationId xmlns:a16="http://schemas.microsoft.com/office/drawing/2014/main" id="{05C4ECF9-BC27-6A8E-9175-4304090C93C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67" name="グループ化 966">
                <a:extLst>
                  <a:ext uri="{FF2B5EF4-FFF2-40B4-BE49-F238E27FC236}">
                    <a16:creationId xmlns:a16="http://schemas.microsoft.com/office/drawing/2014/main" id="{74AF63F6-4356-433B-290E-0A0F18C8E4A5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968" name="楕円 66">
                  <a:extLst>
                    <a:ext uri="{FF2B5EF4-FFF2-40B4-BE49-F238E27FC236}">
                      <a16:creationId xmlns:a16="http://schemas.microsoft.com/office/drawing/2014/main" id="{6CFE3744-EF19-7479-0242-A463B6381C8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69" name="フリーフォーム: 図形 968">
                  <a:extLst>
                    <a:ext uri="{FF2B5EF4-FFF2-40B4-BE49-F238E27FC236}">
                      <a16:creationId xmlns:a16="http://schemas.microsoft.com/office/drawing/2014/main" id="{23C35FC1-1903-3635-1D2A-7404F8CF967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4821408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6D51A61-18A0-473C-8713-E8581DA7C61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6" name="テキスト ボックス 655">
            <a:extLst>
              <a:ext uri="{FF2B5EF4-FFF2-40B4-BE49-F238E27FC236}">
                <a16:creationId xmlns:a16="http://schemas.microsoft.com/office/drawing/2014/main" id="{10C72FE0-3F1A-6A8E-8A0B-CFBB0D22D971}"/>
              </a:ext>
            </a:extLst>
          </p:cNvPr>
          <p:cNvSpPr txBox="1"/>
          <p:nvPr/>
        </p:nvSpPr>
        <p:spPr>
          <a:xfrm>
            <a:off x="3706524" y="211844"/>
            <a:ext cx="24929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キリンと雨のイラスト</a:t>
            </a:r>
          </a:p>
        </p:txBody>
      </p:sp>
      <p:sp>
        <p:nvSpPr>
          <p:cNvPr id="570" name="星: 8 pt 569">
            <a:extLst>
              <a:ext uri="{FF2B5EF4-FFF2-40B4-BE49-F238E27FC236}">
                <a16:creationId xmlns:a16="http://schemas.microsoft.com/office/drawing/2014/main" id="{8639319F-43DC-6C26-AEF6-681679F13A36}"/>
              </a:ext>
            </a:extLst>
          </p:cNvPr>
          <p:cNvSpPr/>
          <p:nvPr/>
        </p:nvSpPr>
        <p:spPr>
          <a:xfrm rot="20700000">
            <a:off x="429397" y="909778"/>
            <a:ext cx="2847334" cy="904628"/>
          </a:xfrm>
          <a:prstGeom prst="star8">
            <a:avLst>
              <a:gd name="adj" fmla="val 44938"/>
            </a:avLst>
          </a:prstGeom>
          <a:gradFill>
            <a:gsLst>
              <a:gs pos="0">
                <a:schemeClr val="tx2">
                  <a:lumMod val="75000"/>
                </a:schemeClr>
              </a:gs>
              <a:gs pos="100000">
                <a:srgbClr val="0070C0"/>
              </a:gs>
            </a:gsLst>
            <a:lin ang="5400000" scaled="1"/>
          </a:gradFill>
          <a:ln w="28575">
            <a:noFill/>
            <a:beve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68" name="グループ化 567">
            <a:extLst>
              <a:ext uri="{FF2B5EF4-FFF2-40B4-BE49-F238E27FC236}">
                <a16:creationId xmlns:a16="http://schemas.microsoft.com/office/drawing/2014/main" id="{12817C18-3B30-ED9F-0F36-280CBFB34895}"/>
              </a:ext>
            </a:extLst>
          </p:cNvPr>
          <p:cNvGrpSpPr/>
          <p:nvPr/>
        </p:nvGrpSpPr>
        <p:grpSpPr>
          <a:xfrm>
            <a:off x="429397" y="3493915"/>
            <a:ext cx="2925427" cy="2965258"/>
            <a:chOff x="429397" y="3493915"/>
            <a:chExt cx="2925427" cy="2965258"/>
          </a:xfrm>
        </p:grpSpPr>
        <p:grpSp>
          <p:nvGrpSpPr>
            <p:cNvPr id="173" name="グループ化 172">
              <a:extLst>
                <a:ext uri="{FF2B5EF4-FFF2-40B4-BE49-F238E27FC236}">
                  <a16:creationId xmlns:a16="http://schemas.microsoft.com/office/drawing/2014/main" id="{EE2B904C-F465-7C6A-196E-BC906226986A}"/>
                </a:ext>
              </a:extLst>
            </p:cNvPr>
            <p:cNvGrpSpPr/>
            <p:nvPr/>
          </p:nvGrpSpPr>
          <p:grpSpPr>
            <a:xfrm>
              <a:off x="656898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174" name="直線コネクタ 173">
                <a:extLst>
                  <a:ext uri="{FF2B5EF4-FFF2-40B4-BE49-F238E27FC236}">
                    <a16:creationId xmlns:a16="http://schemas.microsoft.com/office/drawing/2014/main" id="{37EDF600-5129-6663-67D4-1A5733B1982C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5" name="直線コネクタ 174">
                <a:extLst>
                  <a:ext uri="{FF2B5EF4-FFF2-40B4-BE49-F238E27FC236}">
                    <a16:creationId xmlns:a16="http://schemas.microsoft.com/office/drawing/2014/main" id="{ADCEF797-D2A3-56E9-38D6-1E183E5CA08E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7" name="直線コネクタ 176">
                <a:extLst>
                  <a:ext uri="{FF2B5EF4-FFF2-40B4-BE49-F238E27FC236}">
                    <a16:creationId xmlns:a16="http://schemas.microsoft.com/office/drawing/2014/main" id="{CB13F56C-1D41-4CE9-F2C9-20EF95C5FC54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8" name="直線コネクタ 177">
                <a:extLst>
                  <a:ext uri="{FF2B5EF4-FFF2-40B4-BE49-F238E27FC236}">
                    <a16:creationId xmlns:a16="http://schemas.microsoft.com/office/drawing/2014/main" id="{B5CCF844-3C2B-9D1A-60EA-024B5B20BA9D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8" name="直線コネクタ 187">
                <a:extLst>
                  <a:ext uri="{FF2B5EF4-FFF2-40B4-BE49-F238E27FC236}">
                    <a16:creationId xmlns:a16="http://schemas.microsoft.com/office/drawing/2014/main" id="{AE52E777-A15F-4C1D-9AF8-E316FBD235E5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9" name="直線コネクタ 188">
                <a:extLst>
                  <a:ext uri="{FF2B5EF4-FFF2-40B4-BE49-F238E27FC236}">
                    <a16:creationId xmlns:a16="http://schemas.microsoft.com/office/drawing/2014/main" id="{8531BAC7-D940-27EB-5D42-40BB954AB007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0" name="直線コネクタ 189">
                <a:extLst>
                  <a:ext uri="{FF2B5EF4-FFF2-40B4-BE49-F238E27FC236}">
                    <a16:creationId xmlns:a16="http://schemas.microsoft.com/office/drawing/2014/main" id="{FE671943-C7C4-C041-D0E2-FBC1ECF35EDA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1" name="直線コネクタ 190">
                <a:extLst>
                  <a:ext uri="{FF2B5EF4-FFF2-40B4-BE49-F238E27FC236}">
                    <a16:creationId xmlns:a16="http://schemas.microsoft.com/office/drawing/2014/main" id="{52D99656-2513-F070-60F8-FBDCEE1D86A9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2" name="直線コネクタ 351">
                <a:extLst>
                  <a:ext uri="{FF2B5EF4-FFF2-40B4-BE49-F238E27FC236}">
                    <a16:creationId xmlns:a16="http://schemas.microsoft.com/office/drawing/2014/main" id="{949DD3D9-B978-CB5A-952D-0774C3B4D097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3" name="直線コネクタ 352">
                <a:extLst>
                  <a:ext uri="{FF2B5EF4-FFF2-40B4-BE49-F238E27FC236}">
                    <a16:creationId xmlns:a16="http://schemas.microsoft.com/office/drawing/2014/main" id="{B14C9EA2-2B56-D747-841D-751C43658AA8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4" name="直線コネクタ 353">
                <a:extLst>
                  <a:ext uri="{FF2B5EF4-FFF2-40B4-BE49-F238E27FC236}">
                    <a16:creationId xmlns:a16="http://schemas.microsoft.com/office/drawing/2014/main" id="{2978B619-138B-EFD3-D504-5B6EAA660A73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5" name="直線コネクタ 354">
                <a:extLst>
                  <a:ext uri="{FF2B5EF4-FFF2-40B4-BE49-F238E27FC236}">
                    <a16:creationId xmlns:a16="http://schemas.microsoft.com/office/drawing/2014/main" id="{60FBD66B-3ED8-E503-DB19-9E029D6FD127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6" name="直線コネクタ 355">
                <a:extLst>
                  <a:ext uri="{FF2B5EF4-FFF2-40B4-BE49-F238E27FC236}">
                    <a16:creationId xmlns:a16="http://schemas.microsoft.com/office/drawing/2014/main" id="{D4F9E0F0-81AB-FADB-554C-EAFEAA2DF614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57" name="フリーフォーム: 図形 356">
                <a:extLst>
                  <a:ext uri="{FF2B5EF4-FFF2-40B4-BE49-F238E27FC236}">
                    <a16:creationId xmlns:a16="http://schemas.microsoft.com/office/drawing/2014/main" id="{16613C7C-9B4A-A77A-2CED-4D5C43C192C0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8" name="フリーフォーム: 図形 357">
                <a:extLst>
                  <a:ext uri="{FF2B5EF4-FFF2-40B4-BE49-F238E27FC236}">
                    <a16:creationId xmlns:a16="http://schemas.microsoft.com/office/drawing/2014/main" id="{779A08A3-FC52-99C2-C8D3-A7541D4F008C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9" name="フリーフォーム: 図形 358">
                <a:extLst>
                  <a:ext uri="{FF2B5EF4-FFF2-40B4-BE49-F238E27FC236}">
                    <a16:creationId xmlns:a16="http://schemas.microsoft.com/office/drawing/2014/main" id="{05AD0FD0-11FF-9FE0-B74A-82DC31BD57A8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0" name="フリーフォーム: 図形 359">
                <a:extLst>
                  <a:ext uri="{FF2B5EF4-FFF2-40B4-BE49-F238E27FC236}">
                    <a16:creationId xmlns:a16="http://schemas.microsoft.com/office/drawing/2014/main" id="{069A8DB5-21D3-6E06-BCF4-20C33366119D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1" name="フリーフォーム: 図形 360">
                <a:extLst>
                  <a:ext uri="{FF2B5EF4-FFF2-40B4-BE49-F238E27FC236}">
                    <a16:creationId xmlns:a16="http://schemas.microsoft.com/office/drawing/2014/main" id="{2CCD71C7-D784-D8F1-6712-77747F9BE702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362" name="直線コネクタ 361">
                <a:extLst>
                  <a:ext uri="{FF2B5EF4-FFF2-40B4-BE49-F238E27FC236}">
                    <a16:creationId xmlns:a16="http://schemas.microsoft.com/office/drawing/2014/main" id="{F7F11DAF-4224-9A76-4F1E-B6A023D23331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3" name="直線コネクタ 362">
                <a:extLst>
                  <a:ext uri="{FF2B5EF4-FFF2-40B4-BE49-F238E27FC236}">
                    <a16:creationId xmlns:a16="http://schemas.microsoft.com/office/drawing/2014/main" id="{6A60740F-7A8D-3DA3-1011-9FB331396E23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4" name="直線コネクタ 363">
                <a:extLst>
                  <a:ext uri="{FF2B5EF4-FFF2-40B4-BE49-F238E27FC236}">
                    <a16:creationId xmlns:a16="http://schemas.microsoft.com/office/drawing/2014/main" id="{F85AF379-2C4C-0D2A-E5EE-04838E941EA9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5" name="直線コネクタ 364">
                <a:extLst>
                  <a:ext uri="{FF2B5EF4-FFF2-40B4-BE49-F238E27FC236}">
                    <a16:creationId xmlns:a16="http://schemas.microsoft.com/office/drawing/2014/main" id="{26ACEED1-F5EC-9D22-699A-A1396A7F2DBD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" name="直線コネクタ 366">
                <a:extLst>
                  <a:ext uri="{FF2B5EF4-FFF2-40B4-BE49-F238E27FC236}">
                    <a16:creationId xmlns:a16="http://schemas.microsoft.com/office/drawing/2014/main" id="{FA3BDAA3-BC75-BE10-E29E-2A712DFC020A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8" name="直線コネクタ 367">
                <a:extLst>
                  <a:ext uri="{FF2B5EF4-FFF2-40B4-BE49-F238E27FC236}">
                    <a16:creationId xmlns:a16="http://schemas.microsoft.com/office/drawing/2014/main" id="{F20A1AD0-07BE-A48B-3D3A-671D03B34FE9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9" name="直線コネクタ 368">
                <a:extLst>
                  <a:ext uri="{FF2B5EF4-FFF2-40B4-BE49-F238E27FC236}">
                    <a16:creationId xmlns:a16="http://schemas.microsoft.com/office/drawing/2014/main" id="{2346B622-EFDE-AAFD-BD0E-97592B4FEB6E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65" name="楕円 1">
              <a:extLst>
                <a:ext uri="{FF2B5EF4-FFF2-40B4-BE49-F238E27FC236}">
                  <a16:creationId xmlns:a16="http://schemas.microsoft.com/office/drawing/2014/main" id="{F606ABD6-DB04-A787-ED33-1035480D802F}"/>
                </a:ext>
              </a:extLst>
            </p:cNvPr>
            <p:cNvSpPr/>
            <p:nvPr/>
          </p:nvSpPr>
          <p:spPr>
            <a:xfrm rot="7200000" flipH="1">
              <a:off x="2153439" y="5428296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66" name="グループ化 665">
              <a:extLst>
                <a:ext uri="{FF2B5EF4-FFF2-40B4-BE49-F238E27FC236}">
                  <a16:creationId xmlns:a16="http://schemas.microsoft.com/office/drawing/2014/main" id="{46B9D4B9-6562-42D1-E62B-262DA1DFCEEC}"/>
                </a:ext>
              </a:extLst>
            </p:cNvPr>
            <p:cNvGrpSpPr/>
            <p:nvPr/>
          </p:nvGrpSpPr>
          <p:grpSpPr>
            <a:xfrm>
              <a:off x="1529434" y="5281326"/>
              <a:ext cx="862658" cy="1177847"/>
              <a:chOff x="1624684" y="5157501"/>
              <a:chExt cx="862658" cy="1177847"/>
            </a:xfrm>
          </p:grpSpPr>
          <p:grpSp>
            <p:nvGrpSpPr>
              <p:cNvPr id="667" name="グループ化 666">
                <a:extLst>
                  <a:ext uri="{FF2B5EF4-FFF2-40B4-BE49-F238E27FC236}">
                    <a16:creationId xmlns:a16="http://schemas.microsoft.com/office/drawing/2014/main" id="{ADACE85A-9946-773C-30D5-E29A68DA9928}"/>
                  </a:ext>
                </a:extLst>
              </p:cNvPr>
              <p:cNvGrpSpPr/>
              <p:nvPr/>
            </p:nvGrpSpPr>
            <p:grpSpPr>
              <a:xfrm rot="20619677">
                <a:off x="2160644" y="5835722"/>
                <a:ext cx="326698" cy="422394"/>
                <a:chOff x="4807607" y="2871258"/>
                <a:chExt cx="442422" cy="572016"/>
              </a:xfrm>
            </p:grpSpPr>
            <p:sp>
              <p:nvSpPr>
                <p:cNvPr id="674" name="フリーフォーム: 図形 673">
                  <a:extLst>
                    <a:ext uri="{FF2B5EF4-FFF2-40B4-BE49-F238E27FC236}">
                      <a16:creationId xmlns:a16="http://schemas.microsoft.com/office/drawing/2014/main" id="{31BDE306-B00F-E1D6-53D3-152AB6C912C0}"/>
                    </a:ext>
                  </a:extLst>
                </p:cNvPr>
                <p:cNvSpPr/>
                <p:nvPr/>
              </p:nvSpPr>
              <p:spPr>
                <a:xfrm>
                  <a:off x="4807607" y="2871258"/>
                  <a:ext cx="372638" cy="395126"/>
                </a:xfrm>
                <a:custGeom>
                  <a:avLst/>
                  <a:gdLst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13138 w 372638"/>
                    <a:gd name="connsiteY6" fmla="*/ 29287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24028 w 372638"/>
                    <a:gd name="connsiteY6" fmla="*/ 0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24028 w 372638"/>
                    <a:gd name="connsiteY5" fmla="*/ 0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5" fmla="*/ 101492 w 372638"/>
                    <a:gd name="connsiteY5" fmla="*/ 129027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72638" h="395126">
                      <a:moveTo>
                        <a:pt x="24028" y="0"/>
                      </a:moveTo>
                      <a:cubicBezTo>
                        <a:pt x="193312" y="62945"/>
                        <a:pt x="322678" y="202495"/>
                        <a:pt x="372638" y="376056"/>
                      </a:cubicBezTo>
                      <a:lnTo>
                        <a:pt x="306387" y="395126"/>
                      </a:lnTo>
                      <a:cubicBezTo>
                        <a:pt x="262478" y="242587"/>
                        <a:pt x="148781" y="119939"/>
                        <a:pt x="0" y="64618"/>
                      </a:cubicBezTo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75" name="台形 674">
                  <a:extLst>
                    <a:ext uri="{FF2B5EF4-FFF2-40B4-BE49-F238E27FC236}">
                      <a16:creationId xmlns:a16="http://schemas.microsoft.com/office/drawing/2014/main" id="{5BF709E8-7538-DC20-7D2B-513D98B0344E}"/>
                    </a:ext>
                  </a:extLst>
                </p:cNvPr>
                <p:cNvSpPr/>
                <p:nvPr/>
              </p:nvSpPr>
              <p:spPr>
                <a:xfrm rot="20700000">
                  <a:off x="5092523" y="3242713"/>
                  <a:ext cx="157506" cy="200561"/>
                </a:xfrm>
                <a:prstGeom prst="trapezoid">
                  <a:avLst/>
                </a:prstGeom>
                <a:solidFill>
                  <a:schemeClr val="accent6">
                    <a:lumMod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68" name="楕円 1">
                <a:extLst>
                  <a:ext uri="{FF2B5EF4-FFF2-40B4-BE49-F238E27FC236}">
                    <a16:creationId xmlns:a16="http://schemas.microsoft.com/office/drawing/2014/main" id="{BC1C1B85-E1A7-2835-928D-AA75A31A5A5E}"/>
                  </a:ext>
                </a:extLst>
              </p:cNvPr>
              <p:cNvSpPr/>
              <p:nvPr/>
            </p:nvSpPr>
            <p:spPr>
              <a:xfrm rot="10800000">
                <a:off x="2037477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69" name="楕円 1">
                <a:extLst>
                  <a:ext uri="{FF2B5EF4-FFF2-40B4-BE49-F238E27FC236}">
                    <a16:creationId xmlns:a16="http://schemas.microsoft.com/office/drawing/2014/main" id="{A1F57542-F1D2-350B-38E1-721163F9D792}"/>
                  </a:ext>
                </a:extLst>
              </p:cNvPr>
              <p:cNvSpPr/>
              <p:nvPr/>
            </p:nvSpPr>
            <p:spPr>
              <a:xfrm rot="10800000">
                <a:off x="1772798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0" name="楕円 1">
                <a:extLst>
                  <a:ext uri="{FF2B5EF4-FFF2-40B4-BE49-F238E27FC236}">
                    <a16:creationId xmlns:a16="http://schemas.microsoft.com/office/drawing/2014/main" id="{8312BE7E-06ED-60AD-1CC8-9628A630A1A0}"/>
                  </a:ext>
                </a:extLst>
              </p:cNvPr>
              <p:cNvSpPr/>
              <p:nvPr/>
            </p:nvSpPr>
            <p:spPr>
              <a:xfrm>
                <a:off x="1624684" y="51575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71" name="四角形: 角を丸くする 670">
                <a:extLst>
                  <a:ext uri="{FF2B5EF4-FFF2-40B4-BE49-F238E27FC236}">
                    <a16:creationId xmlns:a16="http://schemas.microsoft.com/office/drawing/2014/main" id="{A7A2413B-9466-4A07-3CA9-0594880C1A6B}"/>
                  </a:ext>
                </a:extLst>
              </p:cNvPr>
              <p:cNvSpPr/>
              <p:nvPr/>
            </p:nvSpPr>
            <p:spPr>
              <a:xfrm rot="2700000">
                <a:off x="2249005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2" name="四角形: 角を丸くする 671">
                <a:extLst>
                  <a:ext uri="{FF2B5EF4-FFF2-40B4-BE49-F238E27FC236}">
                    <a16:creationId xmlns:a16="http://schemas.microsoft.com/office/drawing/2014/main" id="{53AE12A5-3E48-8AC1-EBEE-3A18903749D4}"/>
                  </a:ext>
                </a:extLst>
              </p:cNvPr>
              <p:cNvSpPr/>
              <p:nvPr/>
            </p:nvSpPr>
            <p:spPr>
              <a:xfrm rot="2700000">
                <a:off x="1686322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3" name="フリーフォーム: 図形 672">
                <a:extLst>
                  <a:ext uri="{FF2B5EF4-FFF2-40B4-BE49-F238E27FC236}">
                    <a16:creationId xmlns:a16="http://schemas.microsoft.com/office/drawing/2014/main" id="{41EFF16F-6065-F449-BD77-B0B2E5085535}"/>
                  </a:ext>
                </a:extLst>
              </p:cNvPr>
              <p:cNvSpPr/>
              <p:nvPr/>
            </p:nvSpPr>
            <p:spPr>
              <a:xfrm>
                <a:off x="1634881" y="5466349"/>
                <a:ext cx="778523" cy="203051"/>
              </a:xfrm>
              <a:custGeom>
                <a:avLst/>
                <a:gdLst>
                  <a:gd name="connsiteX0" fmla="*/ 70558 w 1054295"/>
                  <a:gd name="connsiteY0" fmla="*/ 97 h 274976"/>
                  <a:gd name="connsiteX1" fmla="*/ 145356 w 1054295"/>
                  <a:gd name="connsiteY1" fmla="*/ 74895 h 274976"/>
                  <a:gd name="connsiteX2" fmla="*/ 145356 w 1054295"/>
                  <a:gd name="connsiteY2" fmla="*/ 172924 h 274976"/>
                  <a:gd name="connsiteX3" fmla="*/ 63608 w 1054295"/>
                  <a:gd name="connsiteY3" fmla="*/ 254673 h 274976"/>
                  <a:gd name="connsiteX4" fmla="*/ 14593 w 1054295"/>
                  <a:gd name="connsiteY4" fmla="*/ 274976 h 274976"/>
                  <a:gd name="connsiteX5" fmla="*/ 0 w 1054295"/>
                  <a:gd name="connsiteY5" fmla="*/ 272136 h 274976"/>
                  <a:gd name="connsiteX6" fmla="*/ 16324 w 1054295"/>
                  <a:gd name="connsiteY6" fmla="*/ 175728 h 274976"/>
                  <a:gd name="connsiteX7" fmla="*/ 55565 w 1054295"/>
                  <a:gd name="connsiteY7" fmla="*/ 35923 h 274976"/>
                  <a:gd name="connsiteX8" fmla="*/ 988712 w 1054295"/>
                  <a:gd name="connsiteY8" fmla="*/ 0 h 274976"/>
                  <a:gd name="connsiteX9" fmla="*/ 1002838 w 1054295"/>
                  <a:gd name="connsiteY9" fmla="*/ 35923 h 274976"/>
                  <a:gd name="connsiteX10" fmla="*/ 1039094 w 1054295"/>
                  <a:gd name="connsiteY10" fmla="*/ 175728 h 274976"/>
                  <a:gd name="connsiteX11" fmla="*/ 1054295 w 1054295"/>
                  <a:gd name="connsiteY11" fmla="*/ 274688 h 274976"/>
                  <a:gd name="connsiteX12" fmla="*/ 1052818 w 1054295"/>
                  <a:gd name="connsiteY12" fmla="*/ 274976 h 274976"/>
                  <a:gd name="connsiteX13" fmla="*/ 1003804 w 1054295"/>
                  <a:gd name="connsiteY13" fmla="*/ 254673 h 274976"/>
                  <a:gd name="connsiteX14" fmla="*/ 917936 w 1054295"/>
                  <a:gd name="connsiteY14" fmla="*/ 168805 h 274976"/>
                  <a:gd name="connsiteX15" fmla="*/ 917936 w 1054295"/>
                  <a:gd name="connsiteY15" fmla="*/ 70776 h 274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054295" h="274976">
                    <a:moveTo>
                      <a:pt x="70558" y="97"/>
                    </a:moveTo>
                    <a:lnTo>
                      <a:pt x="145356" y="74895"/>
                    </a:lnTo>
                    <a:cubicBezTo>
                      <a:pt x="172427" y="101966"/>
                      <a:pt x="172427" y="145854"/>
                      <a:pt x="145356" y="172924"/>
                    </a:cubicBezTo>
                    <a:lnTo>
                      <a:pt x="63608" y="254673"/>
                    </a:lnTo>
                    <a:cubicBezTo>
                      <a:pt x="50073" y="268208"/>
                      <a:pt x="32333" y="274976"/>
                      <a:pt x="14593" y="274976"/>
                    </a:cubicBezTo>
                    <a:lnTo>
                      <a:pt x="0" y="272136"/>
                    </a:lnTo>
                    <a:lnTo>
                      <a:pt x="16324" y="175728"/>
                    </a:lnTo>
                    <a:cubicBezTo>
                      <a:pt x="26601" y="129484"/>
                      <a:pt x="39623" y="82355"/>
                      <a:pt x="55565" y="35923"/>
                    </a:cubicBezTo>
                    <a:close/>
                    <a:moveTo>
                      <a:pt x="988712" y="0"/>
                    </a:moveTo>
                    <a:lnTo>
                      <a:pt x="1002838" y="35923"/>
                    </a:lnTo>
                    <a:cubicBezTo>
                      <a:pt x="1017688" y="82355"/>
                      <a:pt x="1029690" y="129484"/>
                      <a:pt x="1039094" y="175728"/>
                    </a:cubicBezTo>
                    <a:lnTo>
                      <a:pt x="1054295" y="274688"/>
                    </a:lnTo>
                    <a:lnTo>
                      <a:pt x="1052818" y="274976"/>
                    </a:lnTo>
                    <a:cubicBezTo>
                      <a:pt x="1035079" y="274976"/>
                      <a:pt x="1017339" y="268208"/>
                      <a:pt x="1003804" y="254673"/>
                    </a:cubicBezTo>
                    <a:lnTo>
                      <a:pt x="917936" y="168805"/>
                    </a:lnTo>
                    <a:cubicBezTo>
                      <a:pt x="890866" y="141735"/>
                      <a:pt x="890866" y="97846"/>
                      <a:pt x="917936" y="7077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2" name="四角形: 上の 2 つの角を丸める 741">
              <a:extLst>
                <a:ext uri="{FF2B5EF4-FFF2-40B4-BE49-F238E27FC236}">
                  <a16:creationId xmlns:a16="http://schemas.microsoft.com/office/drawing/2014/main" id="{DED04D95-2D21-3E68-C70B-1E202A4B53C5}"/>
                </a:ext>
              </a:extLst>
            </p:cNvPr>
            <p:cNvSpPr/>
            <p:nvPr/>
          </p:nvSpPr>
          <p:spPr>
            <a:xfrm rot="9900000" flipV="1">
              <a:off x="1625591" y="3493915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43" name="星: 8 pt 742">
              <a:extLst>
                <a:ext uri="{FF2B5EF4-FFF2-40B4-BE49-F238E27FC236}">
                  <a16:creationId xmlns:a16="http://schemas.microsoft.com/office/drawing/2014/main" id="{D02CFB9B-05A5-E937-5FC4-1CDF05DD764B}"/>
                </a:ext>
              </a:extLst>
            </p:cNvPr>
            <p:cNvSpPr/>
            <p:nvPr/>
          </p:nvSpPr>
          <p:spPr>
            <a:xfrm rot="20700000">
              <a:off x="429397" y="4024453"/>
              <a:ext cx="2847334" cy="904628"/>
            </a:xfrm>
            <a:prstGeom prst="star8">
              <a:avLst>
                <a:gd name="adj" fmla="val 44938"/>
              </a:avLst>
            </a:prstGeom>
            <a:gradFill>
              <a:gsLst>
                <a:gs pos="0">
                  <a:schemeClr val="tx2">
                    <a:lumMod val="75000"/>
                  </a:schemeClr>
                </a:gs>
                <a:gs pos="100000">
                  <a:srgbClr val="0070C0"/>
                </a:gs>
              </a:gsLst>
              <a:lin ang="5400000" scaled="1"/>
            </a:gradFill>
            <a:ln w="28575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44" name="グループ化 743">
              <a:extLst>
                <a:ext uri="{FF2B5EF4-FFF2-40B4-BE49-F238E27FC236}">
                  <a16:creationId xmlns:a16="http://schemas.microsoft.com/office/drawing/2014/main" id="{F522D11E-3A2B-25F0-790F-E792E36140DE}"/>
                </a:ext>
              </a:extLst>
            </p:cNvPr>
            <p:cNvGrpSpPr/>
            <p:nvPr/>
          </p:nvGrpSpPr>
          <p:grpSpPr>
            <a:xfrm>
              <a:off x="2004888" y="4478918"/>
              <a:ext cx="265942" cy="1564133"/>
              <a:chOff x="2004888" y="1397377"/>
              <a:chExt cx="265942" cy="1564133"/>
            </a:xfrm>
          </p:grpSpPr>
          <p:sp>
            <p:nvSpPr>
              <p:cNvPr id="745" name="四角形: 上の 2 つの角を丸める 744">
                <a:extLst>
                  <a:ext uri="{FF2B5EF4-FFF2-40B4-BE49-F238E27FC236}">
                    <a16:creationId xmlns:a16="http://schemas.microsoft.com/office/drawing/2014/main" id="{72CD0C40-E3A6-1377-86D8-00ABB744FCE3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46" name="矢印: U ターン 370">
                <a:extLst>
                  <a:ext uri="{FF2B5EF4-FFF2-40B4-BE49-F238E27FC236}">
                    <a16:creationId xmlns:a16="http://schemas.microsoft.com/office/drawing/2014/main" id="{36B8AC16-25C0-A838-DCA2-0ED99EB890AE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noFill/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47" name="楕円 1">
              <a:extLst>
                <a:ext uri="{FF2B5EF4-FFF2-40B4-BE49-F238E27FC236}">
                  <a16:creationId xmlns:a16="http://schemas.microsoft.com/office/drawing/2014/main" id="{D67AF682-CBAE-4125-E9D9-6598914B67B3}"/>
                </a:ext>
              </a:extLst>
            </p:cNvPr>
            <p:cNvSpPr/>
            <p:nvPr/>
          </p:nvSpPr>
          <p:spPr>
            <a:xfrm rot="14842579" flipH="1">
              <a:off x="2170604" y="5606031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48" name="楕円 1">
              <a:extLst>
                <a:ext uri="{FF2B5EF4-FFF2-40B4-BE49-F238E27FC236}">
                  <a16:creationId xmlns:a16="http://schemas.microsoft.com/office/drawing/2014/main" id="{16F85781-2D77-438B-BBF4-5CDF59FBBD6F}"/>
                </a:ext>
              </a:extLst>
            </p:cNvPr>
            <p:cNvSpPr/>
            <p:nvPr/>
          </p:nvSpPr>
          <p:spPr>
            <a:xfrm rot="7200000">
              <a:off x="1706441" y="5386481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49" name="グループ化 748">
              <a:extLst>
                <a:ext uri="{FF2B5EF4-FFF2-40B4-BE49-F238E27FC236}">
                  <a16:creationId xmlns:a16="http://schemas.microsoft.com/office/drawing/2014/main" id="{E9308DFC-C27C-F461-A1E8-2ED35705B321}"/>
                </a:ext>
              </a:extLst>
            </p:cNvPr>
            <p:cNvGrpSpPr/>
            <p:nvPr/>
          </p:nvGrpSpPr>
          <p:grpSpPr>
            <a:xfrm>
              <a:off x="1240038" y="3969570"/>
              <a:ext cx="1376385" cy="1710582"/>
              <a:chOff x="1335288" y="3845745"/>
              <a:chExt cx="1376385" cy="1710582"/>
            </a:xfrm>
          </p:grpSpPr>
          <p:sp>
            <p:nvSpPr>
              <p:cNvPr id="750" name="台形 749">
                <a:extLst>
                  <a:ext uri="{FF2B5EF4-FFF2-40B4-BE49-F238E27FC236}">
                    <a16:creationId xmlns:a16="http://schemas.microsoft.com/office/drawing/2014/main" id="{3C17EB24-E41A-0D13-4A38-B9FC8F55B171}"/>
                  </a:ext>
                </a:extLst>
              </p:cNvPr>
              <p:cNvSpPr/>
              <p:nvPr/>
            </p:nvSpPr>
            <p:spPr>
              <a:xfrm>
                <a:off x="2233059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51" name="台形 750">
                <a:extLst>
                  <a:ext uri="{FF2B5EF4-FFF2-40B4-BE49-F238E27FC236}">
                    <a16:creationId xmlns:a16="http://schemas.microsoft.com/office/drawing/2014/main" id="{22CAE4DB-BF82-F735-D745-91816508C088}"/>
                  </a:ext>
                </a:extLst>
              </p:cNvPr>
              <p:cNvSpPr/>
              <p:nvPr/>
            </p:nvSpPr>
            <p:spPr>
              <a:xfrm>
                <a:off x="1754778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52" name="楕円 1">
                <a:extLst>
                  <a:ext uri="{FF2B5EF4-FFF2-40B4-BE49-F238E27FC236}">
                    <a16:creationId xmlns:a16="http://schemas.microsoft.com/office/drawing/2014/main" id="{D0F90AF2-A5A2-F750-C129-10C368ECA508}"/>
                  </a:ext>
                </a:extLst>
              </p:cNvPr>
              <p:cNvSpPr/>
              <p:nvPr/>
            </p:nvSpPr>
            <p:spPr>
              <a:xfrm flipV="1">
                <a:off x="2261603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53" name="楕円 1">
                <a:extLst>
                  <a:ext uri="{FF2B5EF4-FFF2-40B4-BE49-F238E27FC236}">
                    <a16:creationId xmlns:a16="http://schemas.microsoft.com/office/drawing/2014/main" id="{7E9A8049-47DB-54F4-33E2-6055DD920784}"/>
                  </a:ext>
                </a:extLst>
              </p:cNvPr>
              <p:cNvSpPr/>
              <p:nvPr/>
            </p:nvSpPr>
            <p:spPr>
              <a:xfrm flipV="1">
                <a:off x="1335288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54" name="楕円 27">
                <a:extLst>
                  <a:ext uri="{FF2B5EF4-FFF2-40B4-BE49-F238E27FC236}">
                    <a16:creationId xmlns:a16="http://schemas.microsoft.com/office/drawing/2014/main" id="{D3399519-BC70-B1F8-C359-777AF4C1E770}"/>
                  </a:ext>
                </a:extLst>
              </p:cNvPr>
              <p:cNvSpPr/>
              <p:nvPr/>
            </p:nvSpPr>
            <p:spPr>
              <a:xfrm>
                <a:off x="1488816" y="4120589"/>
                <a:ext cx="1069330" cy="1435738"/>
              </a:xfrm>
              <a:custGeom>
                <a:avLst/>
                <a:gdLst>
                  <a:gd name="connsiteX0" fmla="*/ 0 w 1448112"/>
                  <a:gd name="connsiteY0" fmla="*/ 972108 h 1944216"/>
                  <a:gd name="connsiteX1" fmla="*/ 724056 w 1448112"/>
                  <a:gd name="connsiteY1" fmla="*/ 0 h 1944216"/>
                  <a:gd name="connsiteX2" fmla="*/ 1448112 w 1448112"/>
                  <a:gd name="connsiteY2" fmla="*/ 972108 h 1944216"/>
                  <a:gd name="connsiteX3" fmla="*/ 724056 w 1448112"/>
                  <a:gd name="connsiteY3" fmla="*/ 1944216 h 1944216"/>
                  <a:gd name="connsiteX4" fmla="*/ 0 w 1448112"/>
                  <a:gd name="connsiteY4" fmla="*/ 972108 h 1944216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8112" h="1944312">
                    <a:moveTo>
                      <a:pt x="0" y="972204"/>
                    </a:moveTo>
                    <a:cubicBezTo>
                      <a:pt x="0" y="435324"/>
                      <a:pt x="65091" y="7716"/>
                      <a:pt x="724056" y="96"/>
                    </a:cubicBezTo>
                    <a:cubicBezTo>
                      <a:pt x="1383021" y="-7524"/>
                      <a:pt x="1448112" y="435324"/>
                      <a:pt x="1448112" y="972204"/>
                    </a:cubicBezTo>
                    <a:cubicBezTo>
                      <a:pt x="1448112" y="1509084"/>
                      <a:pt x="1123941" y="1944312"/>
                      <a:pt x="724056" y="1944312"/>
                    </a:cubicBezTo>
                    <a:cubicBezTo>
                      <a:pt x="324171" y="1944312"/>
                      <a:pt x="0" y="1509084"/>
                      <a:pt x="0" y="97220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757" name="楕円 756">
                <a:extLst>
                  <a:ext uri="{FF2B5EF4-FFF2-40B4-BE49-F238E27FC236}">
                    <a16:creationId xmlns:a16="http://schemas.microsoft.com/office/drawing/2014/main" id="{2CE0AB6E-6A5B-8C70-3283-7D356D7DB370}"/>
                  </a:ext>
                </a:extLst>
              </p:cNvPr>
              <p:cNvSpPr/>
              <p:nvPr/>
            </p:nvSpPr>
            <p:spPr>
              <a:xfrm>
                <a:off x="1830353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8" name="楕円 757">
                <a:extLst>
                  <a:ext uri="{FF2B5EF4-FFF2-40B4-BE49-F238E27FC236}">
                    <a16:creationId xmlns:a16="http://schemas.microsoft.com/office/drawing/2014/main" id="{F0A3E31E-2A00-19F7-0A1D-75C52DB85D26}"/>
                  </a:ext>
                </a:extLst>
              </p:cNvPr>
              <p:cNvSpPr/>
              <p:nvPr/>
            </p:nvSpPr>
            <p:spPr>
              <a:xfrm>
                <a:off x="2072307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9" name="楕円 758">
                <a:extLst>
                  <a:ext uri="{FF2B5EF4-FFF2-40B4-BE49-F238E27FC236}">
                    <a16:creationId xmlns:a16="http://schemas.microsoft.com/office/drawing/2014/main" id="{4BB8F378-1154-DF9C-5AF8-14E7FA1B3817}"/>
                  </a:ext>
                </a:extLst>
              </p:cNvPr>
              <p:cNvSpPr/>
              <p:nvPr/>
            </p:nvSpPr>
            <p:spPr>
              <a:xfrm>
                <a:off x="1715123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60" name="楕円 759">
                <a:extLst>
                  <a:ext uri="{FF2B5EF4-FFF2-40B4-BE49-F238E27FC236}">
                    <a16:creationId xmlns:a16="http://schemas.microsoft.com/office/drawing/2014/main" id="{B3FBC76F-0EFF-1824-4CD4-B1089DDB7ED8}"/>
                  </a:ext>
                </a:extLst>
              </p:cNvPr>
              <p:cNvSpPr/>
              <p:nvPr/>
            </p:nvSpPr>
            <p:spPr>
              <a:xfrm>
                <a:off x="2199031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61" name="四角形: 角を丸くする 760">
                <a:extLst>
                  <a:ext uri="{FF2B5EF4-FFF2-40B4-BE49-F238E27FC236}">
                    <a16:creationId xmlns:a16="http://schemas.microsoft.com/office/drawing/2014/main" id="{C9C75796-7B30-91FF-9F2F-4846F4E173E6}"/>
                  </a:ext>
                </a:extLst>
              </p:cNvPr>
              <p:cNvSpPr/>
              <p:nvPr/>
            </p:nvSpPr>
            <p:spPr>
              <a:xfrm rot="2700000">
                <a:off x="1660010" y="4245679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62" name="四角形: 角を丸くする 761">
                <a:extLst>
                  <a:ext uri="{FF2B5EF4-FFF2-40B4-BE49-F238E27FC236}">
                    <a16:creationId xmlns:a16="http://schemas.microsoft.com/office/drawing/2014/main" id="{78670EFA-1529-D285-1662-1B2E6A90E7BF}"/>
                  </a:ext>
                </a:extLst>
              </p:cNvPr>
              <p:cNvSpPr/>
              <p:nvPr/>
            </p:nvSpPr>
            <p:spPr>
              <a:xfrm rot="2700000">
                <a:off x="2208627" y="4245680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63" name="フリーフォーム: 図形 762">
                <a:extLst>
                  <a:ext uri="{FF2B5EF4-FFF2-40B4-BE49-F238E27FC236}">
                    <a16:creationId xmlns:a16="http://schemas.microsoft.com/office/drawing/2014/main" id="{094F7B41-6FAF-990F-975A-313A59860E1D}"/>
                  </a:ext>
                </a:extLst>
              </p:cNvPr>
              <p:cNvSpPr/>
              <p:nvPr/>
            </p:nvSpPr>
            <p:spPr>
              <a:xfrm>
                <a:off x="1840537" y="4120590"/>
                <a:ext cx="379606" cy="266576"/>
              </a:xfrm>
              <a:custGeom>
                <a:avLst/>
                <a:gdLst>
                  <a:gd name="connsiteX0" fmla="*/ 257036 w 514071"/>
                  <a:gd name="connsiteY0" fmla="*/ 96 h 361004"/>
                  <a:gd name="connsiteX1" fmla="*/ 373762 w 514071"/>
                  <a:gd name="connsiteY1" fmla="*/ 3859 h 361004"/>
                  <a:gd name="connsiteX2" fmla="*/ 448106 w 514071"/>
                  <a:gd name="connsiteY2" fmla="*/ 13763 h 361004"/>
                  <a:gd name="connsiteX3" fmla="*/ 494653 w 514071"/>
                  <a:gd name="connsiteY3" fmla="*/ 60311 h 361004"/>
                  <a:gd name="connsiteX4" fmla="*/ 494653 w 514071"/>
                  <a:gd name="connsiteY4" fmla="*/ 154070 h 361004"/>
                  <a:gd name="connsiteX5" fmla="*/ 307138 w 514071"/>
                  <a:gd name="connsiteY5" fmla="*/ 341586 h 361004"/>
                  <a:gd name="connsiteX6" fmla="*/ 213378 w 514071"/>
                  <a:gd name="connsiteY6" fmla="*/ 341586 h 361004"/>
                  <a:gd name="connsiteX7" fmla="*/ 19419 w 514071"/>
                  <a:gd name="connsiteY7" fmla="*/ 147626 h 361004"/>
                  <a:gd name="connsiteX8" fmla="*/ 19419 w 514071"/>
                  <a:gd name="connsiteY8" fmla="*/ 53867 h 361004"/>
                  <a:gd name="connsiteX9" fmla="*/ 53839 w 514071"/>
                  <a:gd name="connsiteY9" fmla="*/ 19446 h 361004"/>
                  <a:gd name="connsiteX10" fmla="*/ 140311 w 514071"/>
                  <a:gd name="connsiteY10" fmla="*/ 6371 h 361004"/>
                  <a:gd name="connsiteX11" fmla="*/ 257036 w 514071"/>
                  <a:gd name="connsiteY11" fmla="*/ 96 h 361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14071" h="361004">
                    <a:moveTo>
                      <a:pt x="257036" y="96"/>
                    </a:moveTo>
                    <a:cubicBezTo>
                      <a:pt x="298221" y="-380"/>
                      <a:pt x="337087" y="903"/>
                      <a:pt x="373762" y="3859"/>
                    </a:cubicBezTo>
                    <a:lnTo>
                      <a:pt x="448106" y="13763"/>
                    </a:lnTo>
                    <a:lnTo>
                      <a:pt x="494653" y="60311"/>
                    </a:lnTo>
                    <a:cubicBezTo>
                      <a:pt x="520544" y="86201"/>
                      <a:pt x="520544" y="128180"/>
                      <a:pt x="494653" y="154070"/>
                    </a:cubicBezTo>
                    <a:lnTo>
                      <a:pt x="307138" y="341586"/>
                    </a:lnTo>
                    <a:cubicBezTo>
                      <a:pt x="281247" y="367477"/>
                      <a:pt x="239269" y="367477"/>
                      <a:pt x="213378" y="341586"/>
                    </a:cubicBezTo>
                    <a:lnTo>
                      <a:pt x="19419" y="147626"/>
                    </a:lnTo>
                    <a:cubicBezTo>
                      <a:pt x="-6472" y="121736"/>
                      <a:pt x="-6472" y="79758"/>
                      <a:pt x="19419" y="53867"/>
                    </a:cubicBezTo>
                    <a:lnTo>
                      <a:pt x="53839" y="19446"/>
                    </a:lnTo>
                    <a:lnTo>
                      <a:pt x="140311" y="6371"/>
                    </a:lnTo>
                    <a:cubicBezTo>
                      <a:pt x="176985" y="2689"/>
                      <a:pt x="215851" y="572"/>
                      <a:pt x="257036" y="9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783" name="フリーフォーム: 図形 782">
              <a:extLst>
                <a:ext uri="{FF2B5EF4-FFF2-40B4-BE49-F238E27FC236}">
                  <a16:creationId xmlns:a16="http://schemas.microsoft.com/office/drawing/2014/main" id="{4DFF4C27-4B37-581E-2231-B49771716870}"/>
                </a:ext>
              </a:extLst>
            </p:cNvPr>
            <p:cNvSpPr/>
            <p:nvPr/>
          </p:nvSpPr>
          <p:spPr>
            <a:xfrm>
              <a:off x="1240038" y="3969570"/>
              <a:ext cx="1376385" cy="736160"/>
            </a:xfrm>
            <a:custGeom>
              <a:avLst/>
              <a:gdLst>
                <a:gd name="connsiteX0" fmla="*/ 452687 w 1376385"/>
                <a:gd name="connsiteY0" fmla="*/ 0 h 736160"/>
                <a:gd name="connsiteX1" fmla="*/ 525539 w 1376385"/>
                <a:gd name="connsiteY1" fmla="*/ 72852 h 736160"/>
                <a:gd name="connsiteX2" fmla="*/ 481044 w 1376385"/>
                <a:gd name="connsiteY2" fmla="*/ 139979 h 736160"/>
                <a:gd name="connsiteX3" fmla="*/ 479918 w 1376385"/>
                <a:gd name="connsiteY3" fmla="*/ 140206 h 736160"/>
                <a:gd name="connsiteX4" fmla="*/ 493643 w 1376385"/>
                <a:gd name="connsiteY4" fmla="*/ 299708 h 736160"/>
                <a:gd name="connsiteX5" fmla="*/ 525512 w 1376385"/>
                <a:gd name="connsiteY5" fmla="*/ 291115 h 736160"/>
                <a:gd name="connsiteX6" fmla="*/ 688193 w 1376385"/>
                <a:gd name="connsiteY6" fmla="*/ 274915 h 736160"/>
                <a:gd name="connsiteX7" fmla="*/ 692493 w 1376385"/>
                <a:gd name="connsiteY7" fmla="*/ 275054 h 736160"/>
                <a:gd name="connsiteX8" fmla="*/ 695052 w 1376385"/>
                <a:gd name="connsiteY8" fmla="*/ 274916 h 736160"/>
                <a:gd name="connsiteX9" fmla="*/ 781246 w 1376385"/>
                <a:gd name="connsiteY9" fmla="*/ 277695 h 736160"/>
                <a:gd name="connsiteX10" fmla="*/ 836144 w 1376385"/>
                <a:gd name="connsiteY10" fmla="*/ 285008 h 736160"/>
                <a:gd name="connsiteX11" fmla="*/ 837198 w 1376385"/>
                <a:gd name="connsiteY11" fmla="*/ 286062 h 736160"/>
                <a:gd name="connsiteX12" fmla="*/ 850874 w 1376385"/>
                <a:gd name="connsiteY12" fmla="*/ 287884 h 736160"/>
                <a:gd name="connsiteX13" fmla="*/ 901470 w 1376385"/>
                <a:gd name="connsiteY13" fmla="*/ 300815 h 736160"/>
                <a:gd name="connsiteX14" fmla="*/ 915189 w 1376385"/>
                <a:gd name="connsiteY14" fmla="*/ 141382 h 736160"/>
                <a:gd name="connsiteX15" fmla="*/ 908238 w 1376385"/>
                <a:gd name="connsiteY15" fmla="*/ 139979 h 736160"/>
                <a:gd name="connsiteX16" fmla="*/ 863743 w 1376385"/>
                <a:gd name="connsiteY16" fmla="*/ 72852 h 736160"/>
                <a:gd name="connsiteX17" fmla="*/ 936595 w 1376385"/>
                <a:gd name="connsiteY17" fmla="*/ 0 h 736160"/>
                <a:gd name="connsiteX18" fmla="*/ 1009447 w 1376385"/>
                <a:gd name="connsiteY18" fmla="*/ 72852 h 736160"/>
                <a:gd name="connsiteX19" fmla="*/ 964952 w 1376385"/>
                <a:gd name="connsiteY19" fmla="*/ 139979 h 736160"/>
                <a:gd name="connsiteX20" fmla="*/ 958295 w 1376385"/>
                <a:gd name="connsiteY20" fmla="*/ 141323 h 736160"/>
                <a:gd name="connsiteX21" fmla="*/ 973915 w 1376385"/>
                <a:gd name="connsiteY21" fmla="*/ 322858 h 736160"/>
                <a:gd name="connsiteX22" fmla="*/ 992226 w 1376385"/>
                <a:gd name="connsiteY22" fmla="*/ 315863 h 736160"/>
                <a:gd name="connsiteX23" fmla="*/ 1151350 w 1376385"/>
                <a:gd name="connsiteY23" fmla="*/ 298885 h 736160"/>
                <a:gd name="connsiteX24" fmla="*/ 1376385 w 1376385"/>
                <a:gd name="connsiteY24" fmla="*/ 356850 h 736160"/>
                <a:gd name="connsiteX25" fmla="*/ 1155235 w 1376385"/>
                <a:gd name="connsiteY25" fmla="*/ 449318 h 736160"/>
                <a:gd name="connsiteX26" fmla="*/ 1110831 w 1376385"/>
                <a:gd name="connsiteY26" fmla="*/ 447254 h 736160"/>
                <a:gd name="connsiteX27" fmla="*/ 1138000 w 1376385"/>
                <a:gd name="connsiteY27" fmla="*/ 483054 h 736160"/>
                <a:gd name="connsiteX28" fmla="*/ 1207745 w 1376385"/>
                <a:gd name="connsiteY28" fmla="*/ 712545 h 736160"/>
                <a:gd name="connsiteX29" fmla="*/ 1209395 w 1376385"/>
                <a:gd name="connsiteY29" fmla="*/ 731001 h 736160"/>
                <a:gd name="connsiteX30" fmla="*/ 1175620 w 1376385"/>
                <a:gd name="connsiteY30" fmla="*/ 711485 h 736160"/>
                <a:gd name="connsiteX31" fmla="*/ 688193 w 1376385"/>
                <a:gd name="connsiteY31" fmla="*/ 627340 h 736160"/>
                <a:gd name="connsiteX32" fmla="*/ 200766 w 1376385"/>
                <a:gd name="connsiteY32" fmla="*/ 716472 h 736160"/>
                <a:gd name="connsiteX33" fmla="*/ 166655 w 1376385"/>
                <a:gd name="connsiteY33" fmla="*/ 736160 h 736160"/>
                <a:gd name="connsiteX34" fmla="*/ 168641 w 1376385"/>
                <a:gd name="connsiteY34" fmla="*/ 714127 h 736160"/>
                <a:gd name="connsiteX35" fmla="*/ 238386 w 1376385"/>
                <a:gd name="connsiteY35" fmla="*/ 487274 h 736160"/>
                <a:gd name="connsiteX36" fmla="*/ 268859 w 1376385"/>
                <a:gd name="connsiteY36" fmla="*/ 447451 h 736160"/>
                <a:gd name="connsiteX37" fmla="*/ 228920 w 1376385"/>
                <a:gd name="connsiteY37" fmla="*/ 449318 h 736160"/>
                <a:gd name="connsiteX38" fmla="*/ 0 w 1376385"/>
                <a:gd name="connsiteY38" fmla="*/ 356850 h 736160"/>
                <a:gd name="connsiteX39" fmla="*/ 225035 w 1376385"/>
                <a:gd name="connsiteY39" fmla="*/ 298885 h 736160"/>
                <a:gd name="connsiteX40" fmla="*/ 384159 w 1376385"/>
                <a:gd name="connsiteY40" fmla="*/ 315863 h 736160"/>
                <a:gd name="connsiteX41" fmla="*/ 414449 w 1376385"/>
                <a:gd name="connsiteY41" fmla="*/ 327435 h 736160"/>
                <a:gd name="connsiteX42" fmla="*/ 421138 w 1376385"/>
                <a:gd name="connsiteY42" fmla="*/ 324656 h 736160"/>
                <a:gd name="connsiteX43" fmla="*/ 436812 w 1376385"/>
                <a:gd name="connsiteY43" fmla="*/ 142499 h 736160"/>
                <a:gd name="connsiteX44" fmla="*/ 424330 w 1376385"/>
                <a:gd name="connsiteY44" fmla="*/ 139979 h 736160"/>
                <a:gd name="connsiteX45" fmla="*/ 379835 w 1376385"/>
                <a:gd name="connsiteY45" fmla="*/ 72852 h 736160"/>
                <a:gd name="connsiteX46" fmla="*/ 452687 w 1376385"/>
                <a:gd name="connsiteY46" fmla="*/ 0 h 7361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1376385" h="736160">
                  <a:moveTo>
                    <a:pt x="452687" y="0"/>
                  </a:moveTo>
                  <a:cubicBezTo>
                    <a:pt x="492922" y="0"/>
                    <a:pt x="525539" y="32617"/>
                    <a:pt x="525539" y="72852"/>
                  </a:cubicBezTo>
                  <a:cubicBezTo>
                    <a:pt x="525539" y="103028"/>
                    <a:pt x="507192" y="128919"/>
                    <a:pt x="481044" y="139979"/>
                  </a:cubicBezTo>
                  <a:lnTo>
                    <a:pt x="479918" y="140206"/>
                  </a:lnTo>
                  <a:lnTo>
                    <a:pt x="493643" y="299708"/>
                  </a:lnTo>
                  <a:lnTo>
                    <a:pt x="525512" y="291115"/>
                  </a:lnTo>
                  <a:cubicBezTo>
                    <a:pt x="573395" y="281168"/>
                    <a:pt x="627368" y="275619"/>
                    <a:pt x="688193" y="274915"/>
                  </a:cubicBezTo>
                  <a:lnTo>
                    <a:pt x="692493" y="275054"/>
                  </a:lnTo>
                  <a:lnTo>
                    <a:pt x="695052" y="274916"/>
                  </a:lnTo>
                  <a:cubicBezTo>
                    <a:pt x="725465" y="274564"/>
                    <a:pt x="754165" y="275512"/>
                    <a:pt x="781246" y="277695"/>
                  </a:cubicBezTo>
                  <a:lnTo>
                    <a:pt x="836144" y="285008"/>
                  </a:lnTo>
                  <a:lnTo>
                    <a:pt x="837198" y="286062"/>
                  </a:lnTo>
                  <a:lnTo>
                    <a:pt x="850874" y="287884"/>
                  </a:lnTo>
                  <a:lnTo>
                    <a:pt x="901470" y="300815"/>
                  </a:lnTo>
                  <a:lnTo>
                    <a:pt x="915189" y="141382"/>
                  </a:lnTo>
                  <a:lnTo>
                    <a:pt x="908238" y="139979"/>
                  </a:lnTo>
                  <a:cubicBezTo>
                    <a:pt x="882090" y="128919"/>
                    <a:pt x="863743" y="103028"/>
                    <a:pt x="863743" y="72852"/>
                  </a:cubicBezTo>
                  <a:cubicBezTo>
                    <a:pt x="863743" y="32617"/>
                    <a:pt x="896360" y="0"/>
                    <a:pt x="936595" y="0"/>
                  </a:cubicBezTo>
                  <a:cubicBezTo>
                    <a:pt x="976830" y="0"/>
                    <a:pt x="1009447" y="32617"/>
                    <a:pt x="1009447" y="72852"/>
                  </a:cubicBezTo>
                  <a:cubicBezTo>
                    <a:pt x="1009447" y="103028"/>
                    <a:pt x="991100" y="128919"/>
                    <a:pt x="964952" y="139979"/>
                  </a:cubicBezTo>
                  <a:lnTo>
                    <a:pt x="958295" y="141323"/>
                  </a:lnTo>
                  <a:lnTo>
                    <a:pt x="973915" y="322858"/>
                  </a:lnTo>
                  <a:lnTo>
                    <a:pt x="992226" y="315863"/>
                  </a:lnTo>
                  <a:cubicBezTo>
                    <a:pt x="1032950" y="305373"/>
                    <a:pt x="1089208" y="298885"/>
                    <a:pt x="1151350" y="298885"/>
                  </a:cubicBezTo>
                  <a:cubicBezTo>
                    <a:pt x="1275633" y="298885"/>
                    <a:pt x="1376385" y="324837"/>
                    <a:pt x="1376385" y="356850"/>
                  </a:cubicBezTo>
                  <a:cubicBezTo>
                    <a:pt x="1376385" y="388863"/>
                    <a:pt x="1320307" y="449318"/>
                    <a:pt x="1155235" y="449318"/>
                  </a:cubicBezTo>
                  <a:lnTo>
                    <a:pt x="1110831" y="447254"/>
                  </a:lnTo>
                  <a:lnTo>
                    <a:pt x="1138000" y="483054"/>
                  </a:lnTo>
                  <a:cubicBezTo>
                    <a:pt x="1174421" y="548357"/>
                    <a:pt x="1195636" y="626225"/>
                    <a:pt x="1207745" y="712545"/>
                  </a:cubicBezTo>
                  <a:lnTo>
                    <a:pt x="1209395" y="731001"/>
                  </a:lnTo>
                  <a:lnTo>
                    <a:pt x="1175620" y="711485"/>
                  </a:lnTo>
                  <a:cubicBezTo>
                    <a:pt x="1063206" y="656308"/>
                    <a:pt x="906431" y="625582"/>
                    <a:pt x="688193" y="627340"/>
                  </a:cubicBezTo>
                  <a:cubicBezTo>
                    <a:pt x="469955" y="629099"/>
                    <a:pt x="313180" y="661143"/>
                    <a:pt x="200766" y="716472"/>
                  </a:cubicBezTo>
                  <a:lnTo>
                    <a:pt x="166655" y="736160"/>
                  </a:lnTo>
                  <a:lnTo>
                    <a:pt x="168641" y="714127"/>
                  </a:lnTo>
                  <a:cubicBezTo>
                    <a:pt x="180751" y="628687"/>
                    <a:pt x="201965" y="551874"/>
                    <a:pt x="238386" y="487274"/>
                  </a:cubicBezTo>
                  <a:lnTo>
                    <a:pt x="268859" y="447451"/>
                  </a:lnTo>
                  <a:lnTo>
                    <a:pt x="228920" y="449318"/>
                  </a:lnTo>
                  <a:cubicBezTo>
                    <a:pt x="63848" y="449318"/>
                    <a:pt x="0" y="388863"/>
                    <a:pt x="0" y="356850"/>
                  </a:cubicBezTo>
                  <a:cubicBezTo>
                    <a:pt x="0" y="324837"/>
                    <a:pt x="100752" y="298885"/>
                    <a:pt x="225035" y="298885"/>
                  </a:cubicBezTo>
                  <a:cubicBezTo>
                    <a:pt x="287177" y="298885"/>
                    <a:pt x="343436" y="305373"/>
                    <a:pt x="384159" y="315863"/>
                  </a:cubicBezTo>
                  <a:lnTo>
                    <a:pt x="414449" y="327435"/>
                  </a:lnTo>
                  <a:lnTo>
                    <a:pt x="421138" y="324656"/>
                  </a:lnTo>
                  <a:lnTo>
                    <a:pt x="436812" y="142499"/>
                  </a:lnTo>
                  <a:lnTo>
                    <a:pt x="424330" y="139979"/>
                  </a:lnTo>
                  <a:cubicBezTo>
                    <a:pt x="398182" y="128919"/>
                    <a:pt x="379835" y="103028"/>
                    <a:pt x="379835" y="72852"/>
                  </a:cubicBezTo>
                  <a:cubicBezTo>
                    <a:pt x="379835" y="32617"/>
                    <a:pt x="412452" y="0"/>
                    <a:pt x="452687" y="0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784" name="フリーフォーム: 図形 783">
              <a:extLst>
                <a:ext uri="{FF2B5EF4-FFF2-40B4-BE49-F238E27FC236}">
                  <a16:creationId xmlns:a16="http://schemas.microsoft.com/office/drawing/2014/main" id="{3EBC1542-8687-04E5-6966-B12C68334AE3}"/>
                </a:ext>
              </a:extLst>
            </p:cNvPr>
            <p:cNvSpPr/>
            <p:nvPr/>
          </p:nvSpPr>
          <p:spPr>
            <a:xfrm>
              <a:off x="481058" y="3558692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rgbClr val="0070C0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85" name="グループ化 784">
              <a:extLst>
                <a:ext uri="{FF2B5EF4-FFF2-40B4-BE49-F238E27FC236}">
                  <a16:creationId xmlns:a16="http://schemas.microsoft.com/office/drawing/2014/main" id="{F0686465-3F30-6F8B-0978-4EC7F0223FFB}"/>
                </a:ext>
              </a:extLst>
            </p:cNvPr>
            <p:cNvGrpSpPr/>
            <p:nvPr/>
          </p:nvGrpSpPr>
          <p:grpSpPr>
            <a:xfrm>
              <a:off x="1476048" y="4736400"/>
              <a:ext cx="342900" cy="342900"/>
              <a:chOff x="1404611" y="4552250"/>
              <a:chExt cx="342900" cy="342900"/>
            </a:xfrm>
          </p:grpSpPr>
          <p:sp>
            <p:nvSpPr>
              <p:cNvPr id="786" name="楕円 785">
                <a:extLst>
                  <a:ext uri="{FF2B5EF4-FFF2-40B4-BE49-F238E27FC236}">
                    <a16:creationId xmlns:a16="http://schemas.microsoft.com/office/drawing/2014/main" id="{1EE1EF56-E048-F645-BCE1-6E3FA7F8B19C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87" name="楕円 786">
                <a:extLst>
                  <a:ext uri="{FF2B5EF4-FFF2-40B4-BE49-F238E27FC236}">
                    <a16:creationId xmlns:a16="http://schemas.microsoft.com/office/drawing/2014/main" id="{170424B4-4761-584A-9EC4-76635675A991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788" name="グループ化 787">
              <a:extLst>
                <a:ext uri="{FF2B5EF4-FFF2-40B4-BE49-F238E27FC236}">
                  <a16:creationId xmlns:a16="http://schemas.microsoft.com/office/drawing/2014/main" id="{D5A71FC7-07E9-1104-4F80-41EE1E35D2E6}"/>
                </a:ext>
              </a:extLst>
            </p:cNvPr>
            <p:cNvGrpSpPr/>
            <p:nvPr/>
          </p:nvGrpSpPr>
          <p:grpSpPr>
            <a:xfrm>
              <a:off x="2042786" y="4736400"/>
              <a:ext cx="342900" cy="342900"/>
              <a:chOff x="2084061" y="4552250"/>
              <a:chExt cx="342900" cy="342900"/>
            </a:xfrm>
          </p:grpSpPr>
          <p:sp>
            <p:nvSpPr>
              <p:cNvPr id="789" name="楕円 788">
                <a:extLst>
                  <a:ext uri="{FF2B5EF4-FFF2-40B4-BE49-F238E27FC236}">
                    <a16:creationId xmlns:a16="http://schemas.microsoft.com/office/drawing/2014/main" id="{B34BDA93-5DCF-CF54-758E-B330AF2F7DD0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90" name="楕円 789">
                <a:extLst>
                  <a:ext uri="{FF2B5EF4-FFF2-40B4-BE49-F238E27FC236}">
                    <a16:creationId xmlns:a16="http://schemas.microsoft.com/office/drawing/2014/main" id="{6DEB617A-D4E0-333A-64D2-687DDD908978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567" name="グループ化 566">
            <a:extLst>
              <a:ext uri="{FF2B5EF4-FFF2-40B4-BE49-F238E27FC236}">
                <a16:creationId xmlns:a16="http://schemas.microsoft.com/office/drawing/2014/main" id="{B01D5C0F-9AC7-AB34-1117-92E1DDB68688}"/>
              </a:ext>
            </a:extLst>
          </p:cNvPr>
          <p:cNvGrpSpPr/>
          <p:nvPr/>
        </p:nvGrpSpPr>
        <p:grpSpPr>
          <a:xfrm>
            <a:off x="3752523" y="3743998"/>
            <a:ext cx="2697926" cy="2675996"/>
            <a:chOff x="3752523" y="3743998"/>
            <a:chExt cx="2697926" cy="2675996"/>
          </a:xfrm>
        </p:grpSpPr>
        <p:grpSp>
          <p:nvGrpSpPr>
            <p:cNvPr id="143" name="グループ化 142">
              <a:extLst>
                <a:ext uri="{FF2B5EF4-FFF2-40B4-BE49-F238E27FC236}">
                  <a16:creationId xmlns:a16="http://schemas.microsoft.com/office/drawing/2014/main" id="{C4D94D98-57B6-095A-0AE7-E9D035AAE6ED}"/>
                </a:ext>
              </a:extLst>
            </p:cNvPr>
            <p:cNvGrpSpPr/>
            <p:nvPr/>
          </p:nvGrpSpPr>
          <p:grpSpPr>
            <a:xfrm>
              <a:off x="3752523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144" name="直線コネクタ 143">
                <a:extLst>
                  <a:ext uri="{FF2B5EF4-FFF2-40B4-BE49-F238E27FC236}">
                    <a16:creationId xmlns:a16="http://schemas.microsoft.com/office/drawing/2014/main" id="{B6075294-A6DB-5885-7E86-777947D31AC8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6" name="直線コネクタ 145">
                <a:extLst>
                  <a:ext uri="{FF2B5EF4-FFF2-40B4-BE49-F238E27FC236}">
                    <a16:creationId xmlns:a16="http://schemas.microsoft.com/office/drawing/2014/main" id="{CA1A6A2C-4065-37AB-F778-7C42C53DAF33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7" name="直線コネクタ 146">
                <a:extLst>
                  <a:ext uri="{FF2B5EF4-FFF2-40B4-BE49-F238E27FC236}">
                    <a16:creationId xmlns:a16="http://schemas.microsoft.com/office/drawing/2014/main" id="{BAEBB2C8-BA2E-8904-6C13-854A415BCACA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8" name="直線コネクタ 147">
                <a:extLst>
                  <a:ext uri="{FF2B5EF4-FFF2-40B4-BE49-F238E27FC236}">
                    <a16:creationId xmlns:a16="http://schemas.microsoft.com/office/drawing/2014/main" id="{13CB6B49-A198-EC69-772F-FB54EED946AD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0" name="直線コネクタ 149">
                <a:extLst>
                  <a:ext uri="{FF2B5EF4-FFF2-40B4-BE49-F238E27FC236}">
                    <a16:creationId xmlns:a16="http://schemas.microsoft.com/office/drawing/2014/main" id="{095390CE-C2A5-2068-AA68-3F3BCA3F0460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1" name="直線コネクタ 150">
                <a:extLst>
                  <a:ext uri="{FF2B5EF4-FFF2-40B4-BE49-F238E27FC236}">
                    <a16:creationId xmlns:a16="http://schemas.microsoft.com/office/drawing/2014/main" id="{942FBFD3-74D3-E0DB-7B70-797E2E9F5B38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2" name="直線コネクタ 151">
                <a:extLst>
                  <a:ext uri="{FF2B5EF4-FFF2-40B4-BE49-F238E27FC236}">
                    <a16:creationId xmlns:a16="http://schemas.microsoft.com/office/drawing/2014/main" id="{D7579022-EC68-221D-DD2F-8274C1AAE1C9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" name="直線コネクタ 152">
                <a:extLst>
                  <a:ext uri="{FF2B5EF4-FFF2-40B4-BE49-F238E27FC236}">
                    <a16:creationId xmlns:a16="http://schemas.microsoft.com/office/drawing/2014/main" id="{F0AE75DF-D6C9-0B83-4031-A9EC648EBF05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4" name="直線コネクタ 153">
                <a:extLst>
                  <a:ext uri="{FF2B5EF4-FFF2-40B4-BE49-F238E27FC236}">
                    <a16:creationId xmlns:a16="http://schemas.microsoft.com/office/drawing/2014/main" id="{A952F2FE-89DC-62B3-10E3-EEAB2855D352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" name="直線コネクタ 154">
                <a:extLst>
                  <a:ext uri="{FF2B5EF4-FFF2-40B4-BE49-F238E27FC236}">
                    <a16:creationId xmlns:a16="http://schemas.microsoft.com/office/drawing/2014/main" id="{F9B300F3-E91F-3830-8F32-67D3EFBF09CF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" name="直線コネクタ 155">
                <a:extLst>
                  <a:ext uri="{FF2B5EF4-FFF2-40B4-BE49-F238E27FC236}">
                    <a16:creationId xmlns:a16="http://schemas.microsoft.com/office/drawing/2014/main" id="{2E30046D-EBFB-4E89-E592-7608CBE7E232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7" name="直線コネクタ 156">
                <a:extLst>
                  <a:ext uri="{FF2B5EF4-FFF2-40B4-BE49-F238E27FC236}">
                    <a16:creationId xmlns:a16="http://schemas.microsoft.com/office/drawing/2014/main" id="{7A7869C5-3A02-9F7E-0C9B-BC1996138DB0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8" name="直線コネクタ 157">
                <a:extLst>
                  <a:ext uri="{FF2B5EF4-FFF2-40B4-BE49-F238E27FC236}">
                    <a16:creationId xmlns:a16="http://schemas.microsoft.com/office/drawing/2014/main" id="{7450062B-EF86-C2E9-4831-3E78CE48AF3E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9" name="フリーフォーム: 図形 158">
                <a:extLst>
                  <a:ext uri="{FF2B5EF4-FFF2-40B4-BE49-F238E27FC236}">
                    <a16:creationId xmlns:a16="http://schemas.microsoft.com/office/drawing/2014/main" id="{B64AA510-4FB6-944D-B727-EF025163A7D5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0" name="フリーフォーム: 図形 159">
                <a:extLst>
                  <a:ext uri="{FF2B5EF4-FFF2-40B4-BE49-F238E27FC236}">
                    <a16:creationId xmlns:a16="http://schemas.microsoft.com/office/drawing/2014/main" id="{96E59C05-5424-A8F9-D67C-96151109DFB3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1" name="フリーフォーム: 図形 160">
                <a:extLst>
                  <a:ext uri="{FF2B5EF4-FFF2-40B4-BE49-F238E27FC236}">
                    <a16:creationId xmlns:a16="http://schemas.microsoft.com/office/drawing/2014/main" id="{755A7A4B-5005-1F3E-FEE3-29ACB008BA87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4" name="フリーフォーム: 図形 163">
                <a:extLst>
                  <a:ext uri="{FF2B5EF4-FFF2-40B4-BE49-F238E27FC236}">
                    <a16:creationId xmlns:a16="http://schemas.microsoft.com/office/drawing/2014/main" id="{7D3D743C-3423-9345-3E50-59C54E866659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5" name="フリーフォーム: 図形 164">
                <a:extLst>
                  <a:ext uri="{FF2B5EF4-FFF2-40B4-BE49-F238E27FC236}">
                    <a16:creationId xmlns:a16="http://schemas.microsoft.com/office/drawing/2014/main" id="{130EA5D3-D372-EC7F-BA2F-4101C47818FE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166" name="直線コネクタ 165">
                <a:extLst>
                  <a:ext uri="{FF2B5EF4-FFF2-40B4-BE49-F238E27FC236}">
                    <a16:creationId xmlns:a16="http://schemas.microsoft.com/office/drawing/2014/main" id="{6802F054-3903-8084-70E1-D6FBCD1C132A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7" name="直線コネクタ 166">
                <a:extLst>
                  <a:ext uri="{FF2B5EF4-FFF2-40B4-BE49-F238E27FC236}">
                    <a16:creationId xmlns:a16="http://schemas.microsoft.com/office/drawing/2014/main" id="{212513FC-2A65-56CA-3A10-88B06B3FB968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8" name="直線コネクタ 167">
                <a:extLst>
                  <a:ext uri="{FF2B5EF4-FFF2-40B4-BE49-F238E27FC236}">
                    <a16:creationId xmlns:a16="http://schemas.microsoft.com/office/drawing/2014/main" id="{B4C66E3A-8FC7-BB27-0D16-DE33377EF863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9" name="直線コネクタ 168">
                <a:extLst>
                  <a:ext uri="{FF2B5EF4-FFF2-40B4-BE49-F238E27FC236}">
                    <a16:creationId xmlns:a16="http://schemas.microsoft.com/office/drawing/2014/main" id="{0FBB59C3-CC29-F23A-E78B-9620A9EB5A37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0" name="直線コネクタ 169">
                <a:extLst>
                  <a:ext uri="{FF2B5EF4-FFF2-40B4-BE49-F238E27FC236}">
                    <a16:creationId xmlns:a16="http://schemas.microsoft.com/office/drawing/2014/main" id="{08B07506-90E8-4D67-5301-672C008F2519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1" name="直線コネクタ 170">
                <a:extLst>
                  <a:ext uri="{FF2B5EF4-FFF2-40B4-BE49-F238E27FC236}">
                    <a16:creationId xmlns:a16="http://schemas.microsoft.com/office/drawing/2014/main" id="{3499DCFC-3FC5-4711-DD0C-954A0F63807C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2" name="直線コネクタ 171">
                <a:extLst>
                  <a:ext uri="{FF2B5EF4-FFF2-40B4-BE49-F238E27FC236}">
                    <a16:creationId xmlns:a16="http://schemas.microsoft.com/office/drawing/2014/main" id="{76C5AE57-705C-32FA-6538-B1C4B68A1BD4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76" name="グループ化 675">
              <a:extLst>
                <a:ext uri="{FF2B5EF4-FFF2-40B4-BE49-F238E27FC236}">
                  <a16:creationId xmlns:a16="http://schemas.microsoft.com/office/drawing/2014/main" id="{A13D3B4D-0933-DB91-AA6B-E4E0B8ADDFE1}"/>
                </a:ext>
              </a:extLst>
            </p:cNvPr>
            <p:cNvGrpSpPr/>
            <p:nvPr/>
          </p:nvGrpSpPr>
          <p:grpSpPr>
            <a:xfrm>
              <a:off x="4528574" y="5224176"/>
              <a:ext cx="1041958" cy="1177847"/>
              <a:chOff x="1509149" y="5157501"/>
              <a:chExt cx="1041958" cy="1177847"/>
            </a:xfrm>
          </p:grpSpPr>
          <p:sp>
            <p:nvSpPr>
              <p:cNvPr id="677" name="楕円 1">
                <a:extLst>
                  <a:ext uri="{FF2B5EF4-FFF2-40B4-BE49-F238E27FC236}">
                    <a16:creationId xmlns:a16="http://schemas.microsoft.com/office/drawing/2014/main" id="{B12F4D6F-2FA0-8AF1-02C4-23C11956392D}"/>
                  </a:ext>
                </a:extLst>
              </p:cNvPr>
              <p:cNvSpPr/>
              <p:nvPr/>
            </p:nvSpPr>
            <p:spPr>
              <a:xfrm rot="9000000" flipH="1">
                <a:off x="2351049" y="52796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678" name="グループ化 677">
                <a:extLst>
                  <a:ext uri="{FF2B5EF4-FFF2-40B4-BE49-F238E27FC236}">
                    <a16:creationId xmlns:a16="http://schemas.microsoft.com/office/drawing/2014/main" id="{233AAF8B-4FCA-F5E5-C705-B797010537E6}"/>
                  </a:ext>
                </a:extLst>
              </p:cNvPr>
              <p:cNvGrpSpPr/>
              <p:nvPr/>
            </p:nvGrpSpPr>
            <p:grpSpPr>
              <a:xfrm rot="20619677">
                <a:off x="2160644" y="5835722"/>
                <a:ext cx="326698" cy="422394"/>
                <a:chOff x="4807607" y="2871258"/>
                <a:chExt cx="442422" cy="572016"/>
              </a:xfrm>
            </p:grpSpPr>
            <p:sp>
              <p:nvSpPr>
                <p:cNvPr id="686" name="フリーフォーム: 図形 685">
                  <a:extLst>
                    <a:ext uri="{FF2B5EF4-FFF2-40B4-BE49-F238E27FC236}">
                      <a16:creationId xmlns:a16="http://schemas.microsoft.com/office/drawing/2014/main" id="{8207E4AE-CF0F-D2C3-8E47-F9BF755CECA9}"/>
                    </a:ext>
                  </a:extLst>
                </p:cNvPr>
                <p:cNvSpPr/>
                <p:nvPr/>
              </p:nvSpPr>
              <p:spPr>
                <a:xfrm>
                  <a:off x="4807607" y="2871258"/>
                  <a:ext cx="372638" cy="395126"/>
                </a:xfrm>
                <a:custGeom>
                  <a:avLst/>
                  <a:gdLst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13138 w 372638"/>
                    <a:gd name="connsiteY6" fmla="*/ 29287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24028 w 372638"/>
                    <a:gd name="connsiteY6" fmla="*/ 0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24028 w 372638"/>
                    <a:gd name="connsiteY5" fmla="*/ 0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5" fmla="*/ 101492 w 372638"/>
                    <a:gd name="connsiteY5" fmla="*/ 129027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72638" h="395126">
                      <a:moveTo>
                        <a:pt x="24028" y="0"/>
                      </a:moveTo>
                      <a:cubicBezTo>
                        <a:pt x="193312" y="62945"/>
                        <a:pt x="322678" y="202495"/>
                        <a:pt x="372638" y="376056"/>
                      </a:cubicBezTo>
                      <a:lnTo>
                        <a:pt x="306387" y="395126"/>
                      </a:lnTo>
                      <a:cubicBezTo>
                        <a:pt x="262478" y="242587"/>
                        <a:pt x="148781" y="119939"/>
                        <a:pt x="0" y="64618"/>
                      </a:cubicBezTo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7" name="台形 686">
                  <a:extLst>
                    <a:ext uri="{FF2B5EF4-FFF2-40B4-BE49-F238E27FC236}">
                      <a16:creationId xmlns:a16="http://schemas.microsoft.com/office/drawing/2014/main" id="{0188F812-87B4-5193-E8FA-10C979403B1A}"/>
                    </a:ext>
                  </a:extLst>
                </p:cNvPr>
                <p:cNvSpPr/>
                <p:nvPr/>
              </p:nvSpPr>
              <p:spPr>
                <a:xfrm rot="20700000">
                  <a:off x="5092523" y="3242713"/>
                  <a:ext cx="157506" cy="200561"/>
                </a:xfrm>
                <a:prstGeom prst="trapezoid">
                  <a:avLst/>
                </a:prstGeom>
                <a:solidFill>
                  <a:schemeClr val="accent6">
                    <a:lumMod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679" name="楕円 1">
                <a:extLst>
                  <a:ext uri="{FF2B5EF4-FFF2-40B4-BE49-F238E27FC236}">
                    <a16:creationId xmlns:a16="http://schemas.microsoft.com/office/drawing/2014/main" id="{144AA6CD-F823-864B-4BED-3F93CE56AE92}"/>
                  </a:ext>
                </a:extLst>
              </p:cNvPr>
              <p:cNvSpPr/>
              <p:nvPr/>
            </p:nvSpPr>
            <p:spPr>
              <a:xfrm rot="12600000">
                <a:off x="1509149" y="52796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0" name="楕円 1">
                <a:extLst>
                  <a:ext uri="{FF2B5EF4-FFF2-40B4-BE49-F238E27FC236}">
                    <a16:creationId xmlns:a16="http://schemas.microsoft.com/office/drawing/2014/main" id="{1A52FA30-ACF9-C915-AE64-32150E1FC55E}"/>
                  </a:ext>
                </a:extLst>
              </p:cNvPr>
              <p:cNvSpPr/>
              <p:nvPr/>
            </p:nvSpPr>
            <p:spPr>
              <a:xfrm rot="10800000">
                <a:off x="2037477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1" name="楕円 1">
                <a:extLst>
                  <a:ext uri="{FF2B5EF4-FFF2-40B4-BE49-F238E27FC236}">
                    <a16:creationId xmlns:a16="http://schemas.microsoft.com/office/drawing/2014/main" id="{DD453385-66A1-E7CA-A4ED-B243E38C898C}"/>
                  </a:ext>
                </a:extLst>
              </p:cNvPr>
              <p:cNvSpPr/>
              <p:nvPr/>
            </p:nvSpPr>
            <p:spPr>
              <a:xfrm rot="10800000">
                <a:off x="1772798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2" name="楕円 1">
                <a:extLst>
                  <a:ext uri="{FF2B5EF4-FFF2-40B4-BE49-F238E27FC236}">
                    <a16:creationId xmlns:a16="http://schemas.microsoft.com/office/drawing/2014/main" id="{4A3E6382-2106-82E9-1EB4-09BF9CB2E102}"/>
                  </a:ext>
                </a:extLst>
              </p:cNvPr>
              <p:cNvSpPr/>
              <p:nvPr/>
            </p:nvSpPr>
            <p:spPr>
              <a:xfrm>
                <a:off x="1624684" y="51575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3" name="四角形: 角を丸くする 682">
                <a:extLst>
                  <a:ext uri="{FF2B5EF4-FFF2-40B4-BE49-F238E27FC236}">
                    <a16:creationId xmlns:a16="http://schemas.microsoft.com/office/drawing/2014/main" id="{423BAEAB-C17A-C2E4-B59C-5FA87DA6B4AC}"/>
                  </a:ext>
                </a:extLst>
              </p:cNvPr>
              <p:cNvSpPr/>
              <p:nvPr/>
            </p:nvSpPr>
            <p:spPr>
              <a:xfrm rot="2700000">
                <a:off x="2249005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84" name="四角形: 角を丸くする 683">
                <a:extLst>
                  <a:ext uri="{FF2B5EF4-FFF2-40B4-BE49-F238E27FC236}">
                    <a16:creationId xmlns:a16="http://schemas.microsoft.com/office/drawing/2014/main" id="{A775AA17-C4C1-4B6C-8CC8-197AD71AD2C5}"/>
                  </a:ext>
                </a:extLst>
              </p:cNvPr>
              <p:cNvSpPr/>
              <p:nvPr/>
            </p:nvSpPr>
            <p:spPr>
              <a:xfrm rot="2700000">
                <a:off x="1686322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85" name="フリーフォーム: 図形 684">
                <a:extLst>
                  <a:ext uri="{FF2B5EF4-FFF2-40B4-BE49-F238E27FC236}">
                    <a16:creationId xmlns:a16="http://schemas.microsoft.com/office/drawing/2014/main" id="{9CBB2F53-684C-CBFF-CFE5-F49F67795A3F}"/>
                  </a:ext>
                </a:extLst>
              </p:cNvPr>
              <p:cNvSpPr/>
              <p:nvPr/>
            </p:nvSpPr>
            <p:spPr>
              <a:xfrm>
                <a:off x="1634881" y="5466349"/>
                <a:ext cx="778523" cy="203051"/>
              </a:xfrm>
              <a:custGeom>
                <a:avLst/>
                <a:gdLst>
                  <a:gd name="connsiteX0" fmla="*/ 70558 w 1054295"/>
                  <a:gd name="connsiteY0" fmla="*/ 97 h 274976"/>
                  <a:gd name="connsiteX1" fmla="*/ 145356 w 1054295"/>
                  <a:gd name="connsiteY1" fmla="*/ 74895 h 274976"/>
                  <a:gd name="connsiteX2" fmla="*/ 145356 w 1054295"/>
                  <a:gd name="connsiteY2" fmla="*/ 172924 h 274976"/>
                  <a:gd name="connsiteX3" fmla="*/ 63608 w 1054295"/>
                  <a:gd name="connsiteY3" fmla="*/ 254673 h 274976"/>
                  <a:gd name="connsiteX4" fmla="*/ 14593 w 1054295"/>
                  <a:gd name="connsiteY4" fmla="*/ 274976 h 274976"/>
                  <a:gd name="connsiteX5" fmla="*/ 0 w 1054295"/>
                  <a:gd name="connsiteY5" fmla="*/ 272136 h 274976"/>
                  <a:gd name="connsiteX6" fmla="*/ 16324 w 1054295"/>
                  <a:gd name="connsiteY6" fmla="*/ 175728 h 274976"/>
                  <a:gd name="connsiteX7" fmla="*/ 55565 w 1054295"/>
                  <a:gd name="connsiteY7" fmla="*/ 35923 h 274976"/>
                  <a:gd name="connsiteX8" fmla="*/ 988712 w 1054295"/>
                  <a:gd name="connsiteY8" fmla="*/ 0 h 274976"/>
                  <a:gd name="connsiteX9" fmla="*/ 1002838 w 1054295"/>
                  <a:gd name="connsiteY9" fmla="*/ 35923 h 274976"/>
                  <a:gd name="connsiteX10" fmla="*/ 1039094 w 1054295"/>
                  <a:gd name="connsiteY10" fmla="*/ 175728 h 274976"/>
                  <a:gd name="connsiteX11" fmla="*/ 1054295 w 1054295"/>
                  <a:gd name="connsiteY11" fmla="*/ 274688 h 274976"/>
                  <a:gd name="connsiteX12" fmla="*/ 1052818 w 1054295"/>
                  <a:gd name="connsiteY12" fmla="*/ 274976 h 274976"/>
                  <a:gd name="connsiteX13" fmla="*/ 1003804 w 1054295"/>
                  <a:gd name="connsiteY13" fmla="*/ 254673 h 274976"/>
                  <a:gd name="connsiteX14" fmla="*/ 917936 w 1054295"/>
                  <a:gd name="connsiteY14" fmla="*/ 168805 h 274976"/>
                  <a:gd name="connsiteX15" fmla="*/ 917936 w 1054295"/>
                  <a:gd name="connsiteY15" fmla="*/ 70776 h 274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054295" h="274976">
                    <a:moveTo>
                      <a:pt x="70558" y="97"/>
                    </a:moveTo>
                    <a:lnTo>
                      <a:pt x="145356" y="74895"/>
                    </a:lnTo>
                    <a:cubicBezTo>
                      <a:pt x="172427" y="101966"/>
                      <a:pt x="172427" y="145854"/>
                      <a:pt x="145356" y="172924"/>
                    </a:cubicBezTo>
                    <a:lnTo>
                      <a:pt x="63608" y="254673"/>
                    </a:lnTo>
                    <a:cubicBezTo>
                      <a:pt x="50073" y="268208"/>
                      <a:pt x="32333" y="274976"/>
                      <a:pt x="14593" y="274976"/>
                    </a:cubicBezTo>
                    <a:lnTo>
                      <a:pt x="0" y="272136"/>
                    </a:lnTo>
                    <a:lnTo>
                      <a:pt x="16324" y="175728"/>
                    </a:lnTo>
                    <a:cubicBezTo>
                      <a:pt x="26601" y="129484"/>
                      <a:pt x="39623" y="82355"/>
                      <a:pt x="55565" y="35923"/>
                    </a:cubicBezTo>
                    <a:close/>
                    <a:moveTo>
                      <a:pt x="988712" y="0"/>
                    </a:moveTo>
                    <a:lnTo>
                      <a:pt x="1002838" y="35923"/>
                    </a:lnTo>
                    <a:cubicBezTo>
                      <a:pt x="1017688" y="82355"/>
                      <a:pt x="1029690" y="129484"/>
                      <a:pt x="1039094" y="175728"/>
                    </a:cubicBezTo>
                    <a:lnTo>
                      <a:pt x="1054295" y="274688"/>
                    </a:lnTo>
                    <a:lnTo>
                      <a:pt x="1052818" y="274976"/>
                    </a:lnTo>
                    <a:cubicBezTo>
                      <a:pt x="1035079" y="274976"/>
                      <a:pt x="1017339" y="268208"/>
                      <a:pt x="1003804" y="254673"/>
                    </a:cubicBezTo>
                    <a:lnTo>
                      <a:pt x="917936" y="168805"/>
                    </a:lnTo>
                    <a:cubicBezTo>
                      <a:pt x="890866" y="141735"/>
                      <a:pt x="890866" y="97846"/>
                      <a:pt x="917936" y="7077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717" name="グループ化 716">
              <a:extLst>
                <a:ext uri="{FF2B5EF4-FFF2-40B4-BE49-F238E27FC236}">
                  <a16:creationId xmlns:a16="http://schemas.microsoft.com/office/drawing/2014/main" id="{EED513DF-84ED-EFF2-4BC1-42D1DB8332FA}"/>
                </a:ext>
              </a:extLst>
            </p:cNvPr>
            <p:cNvGrpSpPr/>
            <p:nvPr/>
          </p:nvGrpSpPr>
          <p:grpSpPr>
            <a:xfrm>
              <a:off x="4538774" y="5340181"/>
              <a:ext cx="1014302" cy="855536"/>
              <a:chOff x="4499399" y="5289067"/>
              <a:chExt cx="1159725" cy="887151"/>
            </a:xfrm>
          </p:grpSpPr>
          <p:sp>
            <p:nvSpPr>
              <p:cNvPr id="718" name="フリーフォーム: 図形 717">
                <a:extLst>
                  <a:ext uri="{FF2B5EF4-FFF2-40B4-BE49-F238E27FC236}">
                    <a16:creationId xmlns:a16="http://schemas.microsoft.com/office/drawing/2014/main" id="{146CDBF0-D478-118C-7CEE-E8C1CD3A251D}"/>
                  </a:ext>
                </a:extLst>
              </p:cNvPr>
              <p:cNvSpPr/>
              <p:nvPr/>
            </p:nvSpPr>
            <p:spPr>
              <a:xfrm rot="9000000" flipH="1">
                <a:off x="533673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9" name="フリーフォーム: 図形 718">
                <a:extLst>
                  <a:ext uri="{FF2B5EF4-FFF2-40B4-BE49-F238E27FC236}">
                    <a16:creationId xmlns:a16="http://schemas.microsoft.com/office/drawing/2014/main" id="{3841697E-2F4D-AFF0-7D86-CCECB9AD38EF}"/>
                  </a:ext>
                </a:extLst>
              </p:cNvPr>
              <p:cNvSpPr/>
              <p:nvPr/>
            </p:nvSpPr>
            <p:spPr>
              <a:xfrm rot="12600000">
                <a:off x="449939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20" name="グループ化 719">
                <a:extLst>
                  <a:ext uri="{FF2B5EF4-FFF2-40B4-BE49-F238E27FC236}">
                    <a16:creationId xmlns:a16="http://schemas.microsoft.com/office/drawing/2014/main" id="{54F1E25E-6E94-775C-3E96-2626CD1C73F3}"/>
                  </a:ext>
                </a:extLst>
              </p:cNvPr>
              <p:cNvGrpSpPr/>
              <p:nvPr/>
            </p:nvGrpSpPr>
            <p:grpSpPr>
              <a:xfrm>
                <a:off x="4512760" y="5289067"/>
                <a:ext cx="1141949" cy="887151"/>
                <a:chOff x="4512760" y="5289067"/>
                <a:chExt cx="1141949" cy="887151"/>
              </a:xfrm>
            </p:grpSpPr>
            <p:sp>
              <p:nvSpPr>
                <p:cNvPr id="721" name="フリーフォーム: 図形 720">
                  <a:extLst>
                    <a:ext uri="{FF2B5EF4-FFF2-40B4-BE49-F238E27FC236}">
                      <a16:creationId xmlns:a16="http://schemas.microsoft.com/office/drawing/2014/main" id="{C931A868-023A-2D23-33E9-2FFBAB8DB3FB}"/>
                    </a:ext>
                  </a:extLst>
                </p:cNvPr>
                <p:cNvSpPr/>
                <p:nvPr/>
              </p:nvSpPr>
              <p:spPr>
                <a:xfrm>
                  <a:off x="4512760" y="5289067"/>
                  <a:ext cx="1141949" cy="887151"/>
                </a:xfrm>
                <a:custGeom>
                  <a:avLst/>
                  <a:gdLst>
                    <a:gd name="connsiteX0" fmla="*/ 832823 w 1141949"/>
                    <a:gd name="connsiteY0" fmla="*/ 0 h 887151"/>
                    <a:gd name="connsiteX1" fmla="*/ 853416 w 1141949"/>
                    <a:gd name="connsiteY1" fmla="*/ 2929 h 887151"/>
                    <a:gd name="connsiteX2" fmla="*/ 937128 w 1141949"/>
                    <a:gd name="connsiteY2" fmla="*/ 27629 h 887151"/>
                    <a:gd name="connsiteX3" fmla="*/ 938466 w 1141949"/>
                    <a:gd name="connsiteY3" fmla="*/ 29563 h 887151"/>
                    <a:gd name="connsiteX4" fmla="*/ 941032 w 1141949"/>
                    <a:gd name="connsiteY4" fmla="*/ 30483 h 887151"/>
                    <a:gd name="connsiteX5" fmla="*/ 1083932 w 1141949"/>
                    <a:gd name="connsiteY5" fmla="*/ 408162 h 887151"/>
                    <a:gd name="connsiteX6" fmla="*/ 1126950 w 1141949"/>
                    <a:gd name="connsiteY6" fmla="*/ 823214 h 887151"/>
                    <a:gd name="connsiteX7" fmla="*/ 1125545 w 1141949"/>
                    <a:gd name="connsiteY7" fmla="*/ 822709 h 887151"/>
                    <a:gd name="connsiteX8" fmla="*/ 1123954 w 1141949"/>
                    <a:gd name="connsiteY8" fmla="*/ 824896 h 887151"/>
                    <a:gd name="connsiteX9" fmla="*/ 670294 w 1141949"/>
                    <a:gd name="connsiteY9" fmla="*/ 886255 h 887151"/>
                    <a:gd name="connsiteX10" fmla="*/ 598529 w 1141949"/>
                    <a:gd name="connsiteY10" fmla="*/ 887133 h 887151"/>
                    <a:gd name="connsiteX11" fmla="*/ 570975 w 1141949"/>
                    <a:gd name="connsiteY11" fmla="*/ 844316 h 887151"/>
                    <a:gd name="connsiteX12" fmla="*/ 543411 w 1141949"/>
                    <a:gd name="connsiteY12" fmla="*/ 887151 h 887151"/>
                    <a:gd name="connsiteX13" fmla="*/ 470198 w 1141949"/>
                    <a:gd name="connsiteY13" fmla="*/ 886255 h 887151"/>
                    <a:gd name="connsiteX14" fmla="*/ 16537 w 1141949"/>
                    <a:gd name="connsiteY14" fmla="*/ 824896 h 887151"/>
                    <a:gd name="connsiteX15" fmla="*/ 15248 w 1141949"/>
                    <a:gd name="connsiteY15" fmla="*/ 823124 h 887151"/>
                    <a:gd name="connsiteX16" fmla="*/ 14999 w 1141949"/>
                    <a:gd name="connsiteY16" fmla="*/ 823214 h 887151"/>
                    <a:gd name="connsiteX17" fmla="*/ 5604 w 1141949"/>
                    <a:gd name="connsiteY17" fmla="*/ 811832 h 887151"/>
                    <a:gd name="connsiteX18" fmla="*/ 5119 w 1141949"/>
                    <a:gd name="connsiteY18" fmla="*/ 809189 h 887151"/>
                    <a:gd name="connsiteX19" fmla="*/ 5054 w 1141949"/>
                    <a:gd name="connsiteY19" fmla="*/ 809100 h 887151"/>
                    <a:gd name="connsiteX20" fmla="*/ 5093 w 1141949"/>
                    <a:gd name="connsiteY20" fmla="*/ 809047 h 887151"/>
                    <a:gd name="connsiteX21" fmla="*/ 777 w 1141949"/>
                    <a:gd name="connsiteY21" fmla="*/ 785540 h 887151"/>
                    <a:gd name="connsiteX22" fmla="*/ 58018 w 1141949"/>
                    <a:gd name="connsiteY22" fmla="*/ 408162 h 887151"/>
                    <a:gd name="connsiteX23" fmla="*/ 200917 w 1141949"/>
                    <a:gd name="connsiteY23" fmla="*/ 30483 h 887151"/>
                    <a:gd name="connsiteX24" fmla="*/ 201542 w 1141949"/>
                    <a:gd name="connsiteY24" fmla="*/ 30258 h 887151"/>
                    <a:gd name="connsiteX25" fmla="*/ 203362 w 1141949"/>
                    <a:gd name="connsiteY25" fmla="*/ 27629 h 887151"/>
                    <a:gd name="connsiteX26" fmla="*/ 249970 w 1141949"/>
                    <a:gd name="connsiteY26" fmla="*/ 10340 h 887151"/>
                    <a:gd name="connsiteX27" fmla="*/ 263540 w 1141949"/>
                    <a:gd name="connsiteY27" fmla="*/ 7629 h 887151"/>
                    <a:gd name="connsiteX28" fmla="*/ 340458 w 1141949"/>
                    <a:gd name="connsiteY28" fmla="*/ 42733 h 887151"/>
                    <a:gd name="connsiteX29" fmla="*/ 831939 w 1141949"/>
                    <a:gd name="connsiteY29" fmla="*/ 627 h 8871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141949" h="887151">
                      <a:moveTo>
                        <a:pt x="832823" y="0"/>
                      </a:moveTo>
                      <a:lnTo>
                        <a:pt x="853416" y="2929"/>
                      </a:lnTo>
                      <a:cubicBezTo>
                        <a:pt x="894616" y="9855"/>
                        <a:pt x="924033" y="18309"/>
                        <a:pt x="937128" y="27629"/>
                      </a:cubicBezTo>
                      <a:lnTo>
                        <a:pt x="938466" y="29563"/>
                      </a:lnTo>
                      <a:lnTo>
                        <a:pt x="941032" y="30483"/>
                      </a:lnTo>
                      <a:cubicBezTo>
                        <a:pt x="976148" y="60252"/>
                        <a:pt x="1035761" y="215455"/>
                        <a:pt x="1083932" y="408162"/>
                      </a:cubicBezTo>
                      <a:cubicBezTo>
                        <a:pt x="1138984" y="628400"/>
                        <a:pt x="1158245" y="814225"/>
                        <a:pt x="1126950" y="823214"/>
                      </a:cubicBezTo>
                      <a:lnTo>
                        <a:pt x="1125545" y="822709"/>
                      </a:lnTo>
                      <a:lnTo>
                        <a:pt x="1123954" y="824896"/>
                      </a:lnTo>
                      <a:cubicBezTo>
                        <a:pt x="1077840" y="856148"/>
                        <a:pt x="897607" y="880624"/>
                        <a:pt x="670294" y="886255"/>
                      </a:cubicBezTo>
                      <a:lnTo>
                        <a:pt x="598529" y="887133"/>
                      </a:lnTo>
                      <a:lnTo>
                        <a:pt x="570975" y="844316"/>
                      </a:lnTo>
                      <a:lnTo>
                        <a:pt x="543411" y="887151"/>
                      </a:lnTo>
                      <a:lnTo>
                        <a:pt x="470198" y="886255"/>
                      </a:lnTo>
                      <a:cubicBezTo>
                        <a:pt x="242884" y="880624"/>
                        <a:pt x="62651" y="856148"/>
                        <a:pt x="16537" y="824896"/>
                      </a:cubicBezTo>
                      <a:lnTo>
                        <a:pt x="15248" y="823124"/>
                      </a:lnTo>
                      <a:lnTo>
                        <a:pt x="14999" y="823214"/>
                      </a:lnTo>
                      <a:cubicBezTo>
                        <a:pt x="11087" y="822090"/>
                        <a:pt x="7965" y="818203"/>
                        <a:pt x="5604" y="811832"/>
                      </a:cubicBezTo>
                      <a:lnTo>
                        <a:pt x="5119" y="809189"/>
                      </a:lnTo>
                      <a:lnTo>
                        <a:pt x="5054" y="809100"/>
                      </a:lnTo>
                      <a:lnTo>
                        <a:pt x="5093" y="809047"/>
                      </a:lnTo>
                      <a:lnTo>
                        <a:pt x="777" y="785540"/>
                      </a:lnTo>
                      <a:cubicBezTo>
                        <a:pt x="-4429" y="719162"/>
                        <a:pt x="16728" y="573341"/>
                        <a:pt x="58018" y="408162"/>
                      </a:cubicBezTo>
                      <a:cubicBezTo>
                        <a:pt x="106189" y="215455"/>
                        <a:pt x="165801" y="60252"/>
                        <a:pt x="200917" y="30483"/>
                      </a:cubicBezTo>
                      <a:lnTo>
                        <a:pt x="201542" y="30258"/>
                      </a:lnTo>
                      <a:lnTo>
                        <a:pt x="203362" y="27629"/>
                      </a:lnTo>
                      <a:cubicBezTo>
                        <a:pt x="212092" y="21416"/>
                        <a:pt x="228077" y="15587"/>
                        <a:pt x="249970" y="10340"/>
                      </a:cubicBezTo>
                      <a:lnTo>
                        <a:pt x="263540" y="7629"/>
                      </a:lnTo>
                      <a:lnTo>
                        <a:pt x="340458" y="42733"/>
                      </a:lnTo>
                      <a:cubicBezTo>
                        <a:pt x="500095" y="98875"/>
                        <a:pt x="684871" y="84839"/>
                        <a:pt x="831939" y="62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2" name="フリーフォーム: 図形 721">
                  <a:extLst>
                    <a:ext uri="{FF2B5EF4-FFF2-40B4-BE49-F238E27FC236}">
                      <a16:creationId xmlns:a16="http://schemas.microsoft.com/office/drawing/2014/main" id="{9685C6D1-01A5-9B64-3E19-247C3DA6EC06}"/>
                    </a:ext>
                  </a:extLst>
                </p:cNvPr>
                <p:cNvSpPr/>
                <p:nvPr/>
              </p:nvSpPr>
              <p:spPr>
                <a:xfrm>
                  <a:off x="4609472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3" name="フリーフォーム: 図形 722">
                  <a:extLst>
                    <a:ext uri="{FF2B5EF4-FFF2-40B4-BE49-F238E27FC236}">
                      <a16:creationId xmlns:a16="http://schemas.microsoft.com/office/drawing/2014/main" id="{0C4109EE-8F6E-1EB3-35A4-907ABD3B6EC5}"/>
                    </a:ext>
                  </a:extLst>
                </p:cNvPr>
                <p:cNvSpPr/>
                <p:nvPr/>
              </p:nvSpPr>
              <p:spPr>
                <a:xfrm>
                  <a:off x="5046336" y="5505058"/>
                  <a:ext cx="74796" cy="334304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4" name="フリーフォーム: 図形 723">
                  <a:extLst>
                    <a:ext uri="{FF2B5EF4-FFF2-40B4-BE49-F238E27FC236}">
                      <a16:creationId xmlns:a16="http://schemas.microsoft.com/office/drawing/2014/main" id="{5B7C7108-3836-B980-ECFD-DF21AC174F59}"/>
                    </a:ext>
                  </a:extLst>
                </p:cNvPr>
                <p:cNvSpPr/>
                <p:nvPr/>
              </p:nvSpPr>
              <p:spPr>
                <a:xfrm>
                  <a:off x="5367337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725" name="グループ化 724">
              <a:extLst>
                <a:ext uri="{FF2B5EF4-FFF2-40B4-BE49-F238E27FC236}">
                  <a16:creationId xmlns:a16="http://schemas.microsoft.com/office/drawing/2014/main" id="{B9978535-8C2B-C1D5-900E-B39616D37F6A}"/>
                </a:ext>
              </a:extLst>
            </p:cNvPr>
            <p:cNvGrpSpPr/>
            <p:nvPr/>
          </p:nvGrpSpPr>
          <p:grpSpPr>
            <a:xfrm>
              <a:off x="4354713" y="3912420"/>
              <a:ext cx="1376385" cy="1710582"/>
              <a:chOff x="1335288" y="3845745"/>
              <a:chExt cx="1376385" cy="1710582"/>
            </a:xfrm>
          </p:grpSpPr>
          <p:sp>
            <p:nvSpPr>
              <p:cNvPr id="726" name="台形 725">
                <a:extLst>
                  <a:ext uri="{FF2B5EF4-FFF2-40B4-BE49-F238E27FC236}">
                    <a16:creationId xmlns:a16="http://schemas.microsoft.com/office/drawing/2014/main" id="{33268B47-D35E-F03A-31F2-35444A2D4DB6}"/>
                  </a:ext>
                </a:extLst>
              </p:cNvPr>
              <p:cNvSpPr/>
              <p:nvPr/>
            </p:nvSpPr>
            <p:spPr>
              <a:xfrm>
                <a:off x="2233059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7" name="台形 726">
                <a:extLst>
                  <a:ext uri="{FF2B5EF4-FFF2-40B4-BE49-F238E27FC236}">
                    <a16:creationId xmlns:a16="http://schemas.microsoft.com/office/drawing/2014/main" id="{81CC14B1-FE25-A352-6DBF-0F700F3CDC36}"/>
                  </a:ext>
                </a:extLst>
              </p:cNvPr>
              <p:cNvSpPr/>
              <p:nvPr/>
            </p:nvSpPr>
            <p:spPr>
              <a:xfrm>
                <a:off x="1754778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8" name="楕円 1">
                <a:extLst>
                  <a:ext uri="{FF2B5EF4-FFF2-40B4-BE49-F238E27FC236}">
                    <a16:creationId xmlns:a16="http://schemas.microsoft.com/office/drawing/2014/main" id="{FEDCF2A2-42AE-E5C2-B30D-D6CFBA186949}"/>
                  </a:ext>
                </a:extLst>
              </p:cNvPr>
              <p:cNvSpPr/>
              <p:nvPr/>
            </p:nvSpPr>
            <p:spPr>
              <a:xfrm flipV="1">
                <a:off x="2261603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9" name="楕円 1">
                <a:extLst>
                  <a:ext uri="{FF2B5EF4-FFF2-40B4-BE49-F238E27FC236}">
                    <a16:creationId xmlns:a16="http://schemas.microsoft.com/office/drawing/2014/main" id="{A5171BAC-1ED1-0B70-959F-B44AF2A686C2}"/>
                  </a:ext>
                </a:extLst>
              </p:cNvPr>
              <p:cNvSpPr/>
              <p:nvPr/>
            </p:nvSpPr>
            <p:spPr>
              <a:xfrm flipV="1">
                <a:off x="1335288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30" name="楕円 27">
                <a:extLst>
                  <a:ext uri="{FF2B5EF4-FFF2-40B4-BE49-F238E27FC236}">
                    <a16:creationId xmlns:a16="http://schemas.microsoft.com/office/drawing/2014/main" id="{E5B16C90-C5E8-744F-4CC0-5FAAA00E487B}"/>
                  </a:ext>
                </a:extLst>
              </p:cNvPr>
              <p:cNvSpPr/>
              <p:nvPr/>
            </p:nvSpPr>
            <p:spPr>
              <a:xfrm>
                <a:off x="1488816" y="4120589"/>
                <a:ext cx="1069330" cy="1435738"/>
              </a:xfrm>
              <a:custGeom>
                <a:avLst/>
                <a:gdLst>
                  <a:gd name="connsiteX0" fmla="*/ 0 w 1448112"/>
                  <a:gd name="connsiteY0" fmla="*/ 972108 h 1944216"/>
                  <a:gd name="connsiteX1" fmla="*/ 724056 w 1448112"/>
                  <a:gd name="connsiteY1" fmla="*/ 0 h 1944216"/>
                  <a:gd name="connsiteX2" fmla="*/ 1448112 w 1448112"/>
                  <a:gd name="connsiteY2" fmla="*/ 972108 h 1944216"/>
                  <a:gd name="connsiteX3" fmla="*/ 724056 w 1448112"/>
                  <a:gd name="connsiteY3" fmla="*/ 1944216 h 1944216"/>
                  <a:gd name="connsiteX4" fmla="*/ 0 w 1448112"/>
                  <a:gd name="connsiteY4" fmla="*/ 972108 h 1944216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8112" h="1944312">
                    <a:moveTo>
                      <a:pt x="0" y="972204"/>
                    </a:moveTo>
                    <a:cubicBezTo>
                      <a:pt x="0" y="435324"/>
                      <a:pt x="65091" y="7716"/>
                      <a:pt x="724056" y="96"/>
                    </a:cubicBezTo>
                    <a:cubicBezTo>
                      <a:pt x="1383021" y="-7524"/>
                      <a:pt x="1448112" y="435324"/>
                      <a:pt x="1448112" y="972204"/>
                    </a:cubicBezTo>
                    <a:cubicBezTo>
                      <a:pt x="1448112" y="1509084"/>
                      <a:pt x="1123941" y="1944312"/>
                      <a:pt x="724056" y="1944312"/>
                    </a:cubicBezTo>
                    <a:cubicBezTo>
                      <a:pt x="324171" y="1944312"/>
                      <a:pt x="0" y="1509084"/>
                      <a:pt x="0" y="97220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733" name="楕円 732">
                <a:extLst>
                  <a:ext uri="{FF2B5EF4-FFF2-40B4-BE49-F238E27FC236}">
                    <a16:creationId xmlns:a16="http://schemas.microsoft.com/office/drawing/2014/main" id="{C232F3A5-A38B-070D-9778-70F17332F022}"/>
                  </a:ext>
                </a:extLst>
              </p:cNvPr>
              <p:cNvSpPr/>
              <p:nvPr/>
            </p:nvSpPr>
            <p:spPr>
              <a:xfrm>
                <a:off x="1830353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4" name="楕円 733">
                <a:extLst>
                  <a:ext uri="{FF2B5EF4-FFF2-40B4-BE49-F238E27FC236}">
                    <a16:creationId xmlns:a16="http://schemas.microsoft.com/office/drawing/2014/main" id="{B89C7CD4-FB7A-104F-DF0A-3CD4C1495049}"/>
                  </a:ext>
                </a:extLst>
              </p:cNvPr>
              <p:cNvSpPr/>
              <p:nvPr/>
            </p:nvSpPr>
            <p:spPr>
              <a:xfrm>
                <a:off x="2072307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5" name="楕円 734">
                <a:extLst>
                  <a:ext uri="{FF2B5EF4-FFF2-40B4-BE49-F238E27FC236}">
                    <a16:creationId xmlns:a16="http://schemas.microsoft.com/office/drawing/2014/main" id="{C848F98E-BB64-557C-33B5-7A8D3A5AA73D}"/>
                  </a:ext>
                </a:extLst>
              </p:cNvPr>
              <p:cNvSpPr/>
              <p:nvPr/>
            </p:nvSpPr>
            <p:spPr>
              <a:xfrm>
                <a:off x="1715123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6" name="楕円 735">
                <a:extLst>
                  <a:ext uri="{FF2B5EF4-FFF2-40B4-BE49-F238E27FC236}">
                    <a16:creationId xmlns:a16="http://schemas.microsoft.com/office/drawing/2014/main" id="{7AEE8B0F-B433-41CD-600B-2C923036A905}"/>
                  </a:ext>
                </a:extLst>
              </p:cNvPr>
              <p:cNvSpPr/>
              <p:nvPr/>
            </p:nvSpPr>
            <p:spPr>
              <a:xfrm>
                <a:off x="2199031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7" name="四角形: 角を丸くする 736">
                <a:extLst>
                  <a:ext uri="{FF2B5EF4-FFF2-40B4-BE49-F238E27FC236}">
                    <a16:creationId xmlns:a16="http://schemas.microsoft.com/office/drawing/2014/main" id="{79811E68-D622-FEC0-FFF3-447732F1C8B8}"/>
                  </a:ext>
                </a:extLst>
              </p:cNvPr>
              <p:cNvSpPr/>
              <p:nvPr/>
            </p:nvSpPr>
            <p:spPr>
              <a:xfrm rot="2700000">
                <a:off x="1660010" y="4245679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8" name="四角形: 角を丸くする 737">
                <a:extLst>
                  <a:ext uri="{FF2B5EF4-FFF2-40B4-BE49-F238E27FC236}">
                    <a16:creationId xmlns:a16="http://schemas.microsoft.com/office/drawing/2014/main" id="{846B6CCA-2C20-BDCD-E18D-719F5E704AE4}"/>
                  </a:ext>
                </a:extLst>
              </p:cNvPr>
              <p:cNvSpPr/>
              <p:nvPr/>
            </p:nvSpPr>
            <p:spPr>
              <a:xfrm rot="2700000">
                <a:off x="2208627" y="4245680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39" name="フリーフォーム: 図形 738">
                <a:extLst>
                  <a:ext uri="{FF2B5EF4-FFF2-40B4-BE49-F238E27FC236}">
                    <a16:creationId xmlns:a16="http://schemas.microsoft.com/office/drawing/2014/main" id="{738C73E5-D07F-F9E7-8A0A-7D71B709A691}"/>
                  </a:ext>
                </a:extLst>
              </p:cNvPr>
              <p:cNvSpPr/>
              <p:nvPr/>
            </p:nvSpPr>
            <p:spPr>
              <a:xfrm>
                <a:off x="1840537" y="4120590"/>
                <a:ext cx="379606" cy="266576"/>
              </a:xfrm>
              <a:custGeom>
                <a:avLst/>
                <a:gdLst>
                  <a:gd name="connsiteX0" fmla="*/ 257036 w 514071"/>
                  <a:gd name="connsiteY0" fmla="*/ 96 h 361004"/>
                  <a:gd name="connsiteX1" fmla="*/ 373762 w 514071"/>
                  <a:gd name="connsiteY1" fmla="*/ 3859 h 361004"/>
                  <a:gd name="connsiteX2" fmla="*/ 448106 w 514071"/>
                  <a:gd name="connsiteY2" fmla="*/ 13763 h 361004"/>
                  <a:gd name="connsiteX3" fmla="*/ 494653 w 514071"/>
                  <a:gd name="connsiteY3" fmla="*/ 60311 h 361004"/>
                  <a:gd name="connsiteX4" fmla="*/ 494653 w 514071"/>
                  <a:gd name="connsiteY4" fmla="*/ 154070 h 361004"/>
                  <a:gd name="connsiteX5" fmla="*/ 307138 w 514071"/>
                  <a:gd name="connsiteY5" fmla="*/ 341586 h 361004"/>
                  <a:gd name="connsiteX6" fmla="*/ 213378 w 514071"/>
                  <a:gd name="connsiteY6" fmla="*/ 341586 h 361004"/>
                  <a:gd name="connsiteX7" fmla="*/ 19419 w 514071"/>
                  <a:gd name="connsiteY7" fmla="*/ 147626 h 361004"/>
                  <a:gd name="connsiteX8" fmla="*/ 19419 w 514071"/>
                  <a:gd name="connsiteY8" fmla="*/ 53867 h 361004"/>
                  <a:gd name="connsiteX9" fmla="*/ 53839 w 514071"/>
                  <a:gd name="connsiteY9" fmla="*/ 19446 h 361004"/>
                  <a:gd name="connsiteX10" fmla="*/ 140311 w 514071"/>
                  <a:gd name="connsiteY10" fmla="*/ 6371 h 361004"/>
                  <a:gd name="connsiteX11" fmla="*/ 257036 w 514071"/>
                  <a:gd name="connsiteY11" fmla="*/ 96 h 361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14071" h="361004">
                    <a:moveTo>
                      <a:pt x="257036" y="96"/>
                    </a:moveTo>
                    <a:cubicBezTo>
                      <a:pt x="298221" y="-380"/>
                      <a:pt x="337087" y="903"/>
                      <a:pt x="373762" y="3859"/>
                    </a:cubicBezTo>
                    <a:lnTo>
                      <a:pt x="448106" y="13763"/>
                    </a:lnTo>
                    <a:lnTo>
                      <a:pt x="494653" y="60311"/>
                    </a:lnTo>
                    <a:cubicBezTo>
                      <a:pt x="520544" y="86201"/>
                      <a:pt x="520544" y="128180"/>
                      <a:pt x="494653" y="154070"/>
                    </a:cubicBezTo>
                    <a:lnTo>
                      <a:pt x="307138" y="341586"/>
                    </a:lnTo>
                    <a:cubicBezTo>
                      <a:pt x="281247" y="367477"/>
                      <a:pt x="239269" y="367477"/>
                      <a:pt x="213378" y="341586"/>
                    </a:cubicBezTo>
                    <a:lnTo>
                      <a:pt x="19419" y="147626"/>
                    </a:lnTo>
                    <a:cubicBezTo>
                      <a:pt x="-6472" y="121736"/>
                      <a:pt x="-6472" y="79758"/>
                      <a:pt x="19419" y="53867"/>
                    </a:cubicBezTo>
                    <a:lnTo>
                      <a:pt x="53839" y="19446"/>
                    </a:lnTo>
                    <a:lnTo>
                      <a:pt x="140311" y="6371"/>
                    </a:lnTo>
                    <a:cubicBezTo>
                      <a:pt x="176985" y="2689"/>
                      <a:pt x="215851" y="572"/>
                      <a:pt x="257036" y="9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740" name="フリーフォーム: 図形 739">
              <a:extLst>
                <a:ext uri="{FF2B5EF4-FFF2-40B4-BE49-F238E27FC236}">
                  <a16:creationId xmlns:a16="http://schemas.microsoft.com/office/drawing/2014/main" id="{9CFE7736-6E68-FC9B-EE15-C2CD8BBE3E33}"/>
                </a:ext>
              </a:extLst>
            </p:cNvPr>
            <p:cNvSpPr/>
            <p:nvPr/>
          </p:nvSpPr>
          <p:spPr>
            <a:xfrm>
              <a:off x="4325809" y="4145166"/>
              <a:ext cx="1451104" cy="1516692"/>
            </a:xfrm>
            <a:custGeom>
              <a:avLst/>
              <a:gdLst>
                <a:gd name="connsiteX0" fmla="*/ 754097 w 1508196"/>
                <a:gd name="connsiteY0" fmla="*/ 187015 h 1516692"/>
                <a:gd name="connsiteX1" fmla="*/ 451227 w 1508196"/>
                <a:gd name="connsiteY1" fmla="*/ 332147 h 1516692"/>
                <a:gd name="connsiteX2" fmla="*/ 346087 w 1508196"/>
                <a:gd name="connsiteY2" fmla="*/ 453780 h 1516692"/>
                <a:gd name="connsiteX3" fmla="*/ 346087 w 1508196"/>
                <a:gd name="connsiteY3" fmla="*/ 1154543 h 1516692"/>
                <a:gd name="connsiteX4" fmla="*/ 451227 w 1508196"/>
                <a:gd name="connsiteY4" fmla="*/ 1276177 h 1516692"/>
                <a:gd name="connsiteX5" fmla="*/ 1056970 w 1508196"/>
                <a:gd name="connsiteY5" fmla="*/ 1276177 h 1516692"/>
                <a:gd name="connsiteX6" fmla="*/ 1162109 w 1508196"/>
                <a:gd name="connsiteY6" fmla="*/ 1154544 h 1516692"/>
                <a:gd name="connsiteX7" fmla="*/ 1162109 w 1508196"/>
                <a:gd name="connsiteY7" fmla="*/ 453781 h 1516692"/>
                <a:gd name="connsiteX8" fmla="*/ 1056969 w 1508196"/>
                <a:gd name="connsiteY8" fmla="*/ 332147 h 1516692"/>
                <a:gd name="connsiteX9" fmla="*/ 754097 w 1508196"/>
                <a:gd name="connsiteY9" fmla="*/ 187015 h 1516692"/>
                <a:gd name="connsiteX10" fmla="*/ 754097 w 1508196"/>
                <a:gd name="connsiteY10" fmla="*/ 0 h 1516692"/>
                <a:gd name="connsiteX11" fmla="*/ 1119183 w 1508196"/>
                <a:gd name="connsiteY11" fmla="*/ 151223 h 1516692"/>
                <a:gd name="connsiteX12" fmla="*/ 1356973 w 1508196"/>
                <a:gd name="connsiteY12" fmla="*/ 389014 h 1516692"/>
                <a:gd name="connsiteX13" fmla="*/ 1356973 w 1508196"/>
                <a:gd name="connsiteY13" fmla="*/ 1119185 h 1516692"/>
                <a:gd name="connsiteX14" fmla="*/ 1125766 w 1508196"/>
                <a:gd name="connsiteY14" fmla="*/ 1350394 h 1516692"/>
                <a:gd name="connsiteX15" fmla="*/ 1126776 w 1508196"/>
                <a:gd name="connsiteY15" fmla="*/ 1350535 h 1516692"/>
                <a:gd name="connsiteX16" fmla="*/ 1500448 w 1508196"/>
                <a:gd name="connsiteY16" fmla="*/ 1281553 h 1516692"/>
                <a:gd name="connsiteX17" fmla="*/ 937947 w 1508196"/>
                <a:gd name="connsiteY17" fmla="*/ 1500900 h 1516692"/>
                <a:gd name="connsiteX18" fmla="*/ 806272 w 1508196"/>
                <a:gd name="connsiteY18" fmla="*/ 1456252 h 1516692"/>
                <a:gd name="connsiteX19" fmla="*/ 761776 w 1508196"/>
                <a:gd name="connsiteY19" fmla="*/ 1428378 h 1516692"/>
                <a:gd name="connsiteX20" fmla="*/ 750488 w 1508196"/>
                <a:gd name="connsiteY20" fmla="*/ 1436122 h 1516692"/>
                <a:gd name="connsiteX21" fmla="*/ 580182 w 1508196"/>
                <a:gd name="connsiteY21" fmla="*/ 1500900 h 1516692"/>
                <a:gd name="connsiteX22" fmla="*/ 17681 w 1508196"/>
                <a:gd name="connsiteY22" fmla="*/ 1281553 h 1516692"/>
                <a:gd name="connsiteX23" fmla="*/ 258854 w 1508196"/>
                <a:gd name="connsiteY23" fmla="*/ 1348104 h 1516692"/>
                <a:gd name="connsiteX24" fmla="*/ 382411 w 1508196"/>
                <a:gd name="connsiteY24" fmla="*/ 1350371 h 1516692"/>
                <a:gd name="connsiteX25" fmla="*/ 151223 w 1508196"/>
                <a:gd name="connsiteY25" fmla="*/ 1119183 h 1516692"/>
                <a:gd name="connsiteX26" fmla="*/ 151223 w 1508196"/>
                <a:gd name="connsiteY26" fmla="*/ 389012 h 1516692"/>
                <a:gd name="connsiteX27" fmla="*/ 389012 w 1508196"/>
                <a:gd name="connsiteY27" fmla="*/ 151223 h 1516692"/>
                <a:gd name="connsiteX28" fmla="*/ 754097 w 1508196"/>
                <a:gd name="connsiteY28" fmla="*/ 0 h 15166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508196" h="1516692">
                  <a:moveTo>
                    <a:pt x="754097" y="187015"/>
                  </a:moveTo>
                  <a:cubicBezTo>
                    <a:pt x="644480" y="187015"/>
                    <a:pt x="534862" y="235393"/>
                    <a:pt x="451227" y="332147"/>
                  </a:cubicBezTo>
                  <a:lnTo>
                    <a:pt x="346087" y="453780"/>
                  </a:lnTo>
                  <a:cubicBezTo>
                    <a:pt x="178817" y="647291"/>
                    <a:pt x="178817" y="961034"/>
                    <a:pt x="346087" y="1154543"/>
                  </a:cubicBezTo>
                  <a:lnTo>
                    <a:pt x="451227" y="1276177"/>
                  </a:lnTo>
                  <a:cubicBezTo>
                    <a:pt x="618499" y="1469688"/>
                    <a:pt x="889699" y="1469688"/>
                    <a:pt x="1056970" y="1276177"/>
                  </a:cubicBezTo>
                  <a:lnTo>
                    <a:pt x="1162109" y="1154544"/>
                  </a:lnTo>
                  <a:cubicBezTo>
                    <a:pt x="1329381" y="961035"/>
                    <a:pt x="1329381" y="647292"/>
                    <a:pt x="1162109" y="453781"/>
                  </a:cubicBezTo>
                  <a:lnTo>
                    <a:pt x="1056969" y="332147"/>
                  </a:lnTo>
                  <a:cubicBezTo>
                    <a:pt x="973334" y="235393"/>
                    <a:pt x="863716" y="187015"/>
                    <a:pt x="754097" y="187015"/>
                  </a:cubicBezTo>
                  <a:close/>
                  <a:moveTo>
                    <a:pt x="754097" y="0"/>
                  </a:moveTo>
                  <a:cubicBezTo>
                    <a:pt x="886232" y="0"/>
                    <a:pt x="1018368" y="50407"/>
                    <a:pt x="1119183" y="151223"/>
                  </a:cubicBezTo>
                  <a:lnTo>
                    <a:pt x="1356973" y="389014"/>
                  </a:lnTo>
                  <a:cubicBezTo>
                    <a:pt x="1558604" y="590645"/>
                    <a:pt x="1558604" y="917553"/>
                    <a:pt x="1356973" y="1119185"/>
                  </a:cubicBezTo>
                  <a:lnTo>
                    <a:pt x="1125766" y="1350394"/>
                  </a:lnTo>
                  <a:lnTo>
                    <a:pt x="1126776" y="1350535"/>
                  </a:lnTo>
                  <a:cubicBezTo>
                    <a:pt x="1260845" y="1358623"/>
                    <a:pt x="1392606" y="1334917"/>
                    <a:pt x="1500448" y="1281553"/>
                  </a:cubicBezTo>
                  <a:cubicBezTo>
                    <a:pt x="1443022" y="1458818"/>
                    <a:pt x="1191181" y="1557022"/>
                    <a:pt x="937947" y="1500900"/>
                  </a:cubicBezTo>
                  <a:cubicBezTo>
                    <a:pt x="890466" y="1490377"/>
                    <a:pt x="846307" y="1475175"/>
                    <a:pt x="806272" y="1456252"/>
                  </a:cubicBezTo>
                  <a:lnTo>
                    <a:pt x="761776" y="1428378"/>
                  </a:lnTo>
                  <a:lnTo>
                    <a:pt x="750488" y="1436122"/>
                  </a:lnTo>
                  <a:cubicBezTo>
                    <a:pt x="700893" y="1464521"/>
                    <a:pt x="643490" y="1486869"/>
                    <a:pt x="580182" y="1500900"/>
                  </a:cubicBezTo>
                  <a:cubicBezTo>
                    <a:pt x="326948" y="1557022"/>
                    <a:pt x="75107" y="1458818"/>
                    <a:pt x="17681" y="1281553"/>
                  </a:cubicBezTo>
                  <a:cubicBezTo>
                    <a:pt x="89576" y="1317129"/>
                    <a:pt x="172102" y="1339524"/>
                    <a:pt x="258854" y="1348104"/>
                  </a:cubicBezTo>
                  <a:lnTo>
                    <a:pt x="382411" y="1350371"/>
                  </a:lnTo>
                  <a:lnTo>
                    <a:pt x="151223" y="1119183"/>
                  </a:lnTo>
                  <a:cubicBezTo>
                    <a:pt x="-50408" y="917552"/>
                    <a:pt x="-50408" y="590643"/>
                    <a:pt x="151223" y="389012"/>
                  </a:cubicBezTo>
                  <a:lnTo>
                    <a:pt x="389012" y="151223"/>
                  </a:lnTo>
                  <a:cubicBezTo>
                    <a:pt x="489828" y="50407"/>
                    <a:pt x="621963" y="0"/>
                    <a:pt x="754097" y="0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41" name="楕円 740">
              <a:extLst>
                <a:ext uri="{FF2B5EF4-FFF2-40B4-BE49-F238E27FC236}">
                  <a16:creationId xmlns:a16="http://schemas.microsoft.com/office/drawing/2014/main" id="{C79E243B-795C-91CF-070E-94036991BAB4}"/>
                </a:ext>
              </a:extLst>
            </p:cNvPr>
            <p:cNvSpPr/>
            <p:nvPr/>
          </p:nvSpPr>
          <p:spPr>
            <a:xfrm>
              <a:off x="4954487" y="5523262"/>
              <a:ext cx="163244" cy="163244"/>
            </a:xfrm>
            <a:prstGeom prst="ellipse">
              <a:avLst/>
            </a:prstGeom>
            <a:solidFill>
              <a:schemeClr val="bg1"/>
            </a:solidFill>
            <a:ln w="28575"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91" name="グループ化 790">
              <a:extLst>
                <a:ext uri="{FF2B5EF4-FFF2-40B4-BE49-F238E27FC236}">
                  <a16:creationId xmlns:a16="http://schemas.microsoft.com/office/drawing/2014/main" id="{F2CF38E8-8FF3-B887-4E0E-F82CC5C3508D}"/>
                </a:ext>
              </a:extLst>
            </p:cNvPr>
            <p:cNvGrpSpPr/>
            <p:nvPr/>
          </p:nvGrpSpPr>
          <p:grpSpPr>
            <a:xfrm>
              <a:off x="4590723" y="4736400"/>
              <a:ext cx="342900" cy="342900"/>
              <a:chOff x="1404611" y="4552250"/>
              <a:chExt cx="342900" cy="342900"/>
            </a:xfrm>
          </p:grpSpPr>
          <p:sp>
            <p:nvSpPr>
              <p:cNvPr id="792" name="楕円 791">
                <a:extLst>
                  <a:ext uri="{FF2B5EF4-FFF2-40B4-BE49-F238E27FC236}">
                    <a16:creationId xmlns:a16="http://schemas.microsoft.com/office/drawing/2014/main" id="{474DD743-E131-2122-B33F-F6918C03BB37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93" name="楕円 792">
                <a:extLst>
                  <a:ext uri="{FF2B5EF4-FFF2-40B4-BE49-F238E27FC236}">
                    <a16:creationId xmlns:a16="http://schemas.microsoft.com/office/drawing/2014/main" id="{D3285CB3-7ED7-5B7B-A961-18E11D62CACF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794" name="グループ化 793">
              <a:extLst>
                <a:ext uri="{FF2B5EF4-FFF2-40B4-BE49-F238E27FC236}">
                  <a16:creationId xmlns:a16="http://schemas.microsoft.com/office/drawing/2014/main" id="{2DE9527C-1D48-47C8-6079-2FFA8DF6B111}"/>
                </a:ext>
              </a:extLst>
            </p:cNvPr>
            <p:cNvGrpSpPr/>
            <p:nvPr/>
          </p:nvGrpSpPr>
          <p:grpSpPr>
            <a:xfrm>
              <a:off x="5157461" y="4736400"/>
              <a:ext cx="342900" cy="342900"/>
              <a:chOff x="2084061" y="4552250"/>
              <a:chExt cx="342900" cy="342900"/>
            </a:xfrm>
          </p:grpSpPr>
          <p:sp>
            <p:nvSpPr>
              <p:cNvPr id="795" name="楕円 794">
                <a:extLst>
                  <a:ext uri="{FF2B5EF4-FFF2-40B4-BE49-F238E27FC236}">
                    <a16:creationId xmlns:a16="http://schemas.microsoft.com/office/drawing/2014/main" id="{3B4BEE39-1257-D70D-3299-7AF4B6999E80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96" name="楕円 795">
                <a:extLst>
                  <a:ext uri="{FF2B5EF4-FFF2-40B4-BE49-F238E27FC236}">
                    <a16:creationId xmlns:a16="http://schemas.microsoft.com/office/drawing/2014/main" id="{0B12CBB7-6B1C-4A53-9D54-6904F92CDF18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566" name="グループ化 565">
            <a:extLst>
              <a:ext uri="{FF2B5EF4-FFF2-40B4-BE49-F238E27FC236}">
                <a16:creationId xmlns:a16="http://schemas.microsoft.com/office/drawing/2014/main" id="{9494E54B-57D8-A36C-5CE2-2FCFC3A92DB5}"/>
              </a:ext>
            </a:extLst>
          </p:cNvPr>
          <p:cNvGrpSpPr/>
          <p:nvPr/>
        </p:nvGrpSpPr>
        <p:grpSpPr>
          <a:xfrm>
            <a:off x="6810048" y="3743998"/>
            <a:ext cx="2697926" cy="2675996"/>
            <a:chOff x="6810048" y="3743998"/>
            <a:chExt cx="2697926" cy="2675996"/>
          </a:xfrm>
        </p:grpSpPr>
        <p:grpSp>
          <p:nvGrpSpPr>
            <p:cNvPr id="370" name="グループ化 369">
              <a:extLst>
                <a:ext uri="{FF2B5EF4-FFF2-40B4-BE49-F238E27FC236}">
                  <a16:creationId xmlns:a16="http://schemas.microsoft.com/office/drawing/2014/main" id="{0332BBBB-889F-2507-9D0A-FC73DE50732E}"/>
                </a:ext>
              </a:extLst>
            </p:cNvPr>
            <p:cNvGrpSpPr/>
            <p:nvPr/>
          </p:nvGrpSpPr>
          <p:grpSpPr>
            <a:xfrm>
              <a:off x="6810048" y="3743998"/>
              <a:ext cx="2697926" cy="2675996"/>
              <a:chOff x="6774687" y="563220"/>
              <a:chExt cx="2697926" cy="2675996"/>
            </a:xfrm>
          </p:grpSpPr>
          <p:cxnSp>
            <p:nvCxnSpPr>
              <p:cNvPr id="372" name="直線コネクタ 371">
                <a:extLst>
                  <a:ext uri="{FF2B5EF4-FFF2-40B4-BE49-F238E27FC236}">
                    <a16:creationId xmlns:a16="http://schemas.microsoft.com/office/drawing/2014/main" id="{45ECE09D-2850-E9E2-F6A5-EB5F8A617255}"/>
                  </a:ext>
                </a:extLst>
              </p:cNvPr>
              <p:cNvCxnSpPr/>
              <p:nvPr/>
            </p:nvCxnSpPr>
            <p:spPr>
              <a:xfrm>
                <a:off x="9345488" y="78711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7" name="直線コネクタ 376">
                <a:extLst>
                  <a:ext uri="{FF2B5EF4-FFF2-40B4-BE49-F238E27FC236}">
                    <a16:creationId xmlns:a16="http://schemas.microsoft.com/office/drawing/2014/main" id="{6F8D3CED-5F90-9E00-5C02-C4AE95D9C805}"/>
                  </a:ext>
                </a:extLst>
              </p:cNvPr>
              <p:cNvCxnSpPr/>
              <p:nvPr/>
            </p:nvCxnSpPr>
            <p:spPr>
              <a:xfrm>
                <a:off x="9182804" y="154880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8" name="直線コネクタ 377">
                <a:extLst>
                  <a:ext uri="{FF2B5EF4-FFF2-40B4-BE49-F238E27FC236}">
                    <a16:creationId xmlns:a16="http://schemas.microsoft.com/office/drawing/2014/main" id="{1FB7FAD1-0A85-4972-B797-E3396E650001}"/>
                  </a:ext>
                </a:extLst>
              </p:cNvPr>
              <p:cNvCxnSpPr/>
              <p:nvPr/>
            </p:nvCxnSpPr>
            <p:spPr>
              <a:xfrm>
                <a:off x="8949248" y="13281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9" name="直線コネクタ 378">
                <a:extLst>
                  <a:ext uri="{FF2B5EF4-FFF2-40B4-BE49-F238E27FC236}">
                    <a16:creationId xmlns:a16="http://schemas.microsoft.com/office/drawing/2014/main" id="{6D3AC665-A7D8-B624-37E4-8CFC127C6D46}"/>
                  </a:ext>
                </a:extLst>
              </p:cNvPr>
              <p:cNvCxnSpPr/>
              <p:nvPr/>
            </p:nvCxnSpPr>
            <p:spPr>
              <a:xfrm>
                <a:off x="8815144" y="216137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4" name="直線コネクタ 383">
                <a:extLst>
                  <a:ext uri="{FF2B5EF4-FFF2-40B4-BE49-F238E27FC236}">
                    <a16:creationId xmlns:a16="http://schemas.microsoft.com/office/drawing/2014/main" id="{731D4C96-54CA-CACB-AC0E-E6141702B571}"/>
                  </a:ext>
                </a:extLst>
              </p:cNvPr>
              <p:cNvCxnSpPr/>
              <p:nvPr/>
            </p:nvCxnSpPr>
            <p:spPr>
              <a:xfrm>
                <a:off x="9396164" y="213554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5" name="直線コネクタ 384">
                <a:extLst>
                  <a:ext uri="{FF2B5EF4-FFF2-40B4-BE49-F238E27FC236}">
                    <a16:creationId xmlns:a16="http://schemas.microsoft.com/office/drawing/2014/main" id="{7ACBDE8D-2269-B8B0-13DA-9E32A995F52F}"/>
                  </a:ext>
                </a:extLst>
              </p:cNvPr>
              <p:cNvCxnSpPr/>
              <p:nvPr/>
            </p:nvCxnSpPr>
            <p:spPr>
              <a:xfrm>
                <a:off x="7242368" y="1221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6" name="直線コネクタ 385">
                <a:extLst>
                  <a:ext uri="{FF2B5EF4-FFF2-40B4-BE49-F238E27FC236}">
                    <a16:creationId xmlns:a16="http://schemas.microsoft.com/office/drawing/2014/main" id="{914AA7D8-19A4-AD89-0995-86B4886D9FDE}"/>
                  </a:ext>
                </a:extLst>
              </p:cNvPr>
              <p:cNvCxnSpPr/>
              <p:nvPr/>
            </p:nvCxnSpPr>
            <p:spPr>
              <a:xfrm>
                <a:off x="7007324" y="8404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0" name="直線コネクタ 389">
                <a:extLst>
                  <a:ext uri="{FF2B5EF4-FFF2-40B4-BE49-F238E27FC236}">
                    <a16:creationId xmlns:a16="http://schemas.microsoft.com/office/drawing/2014/main" id="{61F8E142-3D31-EF45-C441-DF9E84E09711}"/>
                  </a:ext>
                </a:extLst>
              </p:cNvPr>
              <p:cNvCxnSpPr/>
              <p:nvPr/>
            </p:nvCxnSpPr>
            <p:spPr>
              <a:xfrm>
                <a:off x="7464717" y="662553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1" name="直線コネクタ 390">
                <a:extLst>
                  <a:ext uri="{FF2B5EF4-FFF2-40B4-BE49-F238E27FC236}">
                    <a16:creationId xmlns:a16="http://schemas.microsoft.com/office/drawing/2014/main" id="{13897854-100B-5238-696E-1180A06F944F}"/>
                  </a:ext>
                </a:extLst>
              </p:cNvPr>
              <p:cNvCxnSpPr/>
              <p:nvPr/>
            </p:nvCxnSpPr>
            <p:spPr>
              <a:xfrm>
                <a:off x="7387148" y="18615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2" name="直線コネクタ 391">
                <a:extLst>
                  <a:ext uri="{FF2B5EF4-FFF2-40B4-BE49-F238E27FC236}">
                    <a16:creationId xmlns:a16="http://schemas.microsoft.com/office/drawing/2014/main" id="{6BD257A6-69AD-A151-6179-1C6004AA24E1}"/>
                  </a:ext>
                </a:extLst>
              </p:cNvPr>
              <p:cNvCxnSpPr/>
              <p:nvPr/>
            </p:nvCxnSpPr>
            <p:spPr>
              <a:xfrm>
                <a:off x="6877784" y="207533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3" name="直線コネクタ 392">
                <a:extLst>
                  <a:ext uri="{FF2B5EF4-FFF2-40B4-BE49-F238E27FC236}">
                    <a16:creationId xmlns:a16="http://schemas.microsoft.com/office/drawing/2014/main" id="{DB7B7A07-3427-179C-AC02-A1B52E66DB81}"/>
                  </a:ext>
                </a:extLst>
              </p:cNvPr>
              <p:cNvCxnSpPr/>
              <p:nvPr/>
            </p:nvCxnSpPr>
            <p:spPr>
              <a:xfrm>
                <a:off x="7098764" y="1869592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4" name="直線コネクタ 393">
                <a:extLst>
                  <a:ext uri="{FF2B5EF4-FFF2-40B4-BE49-F238E27FC236}">
                    <a16:creationId xmlns:a16="http://schemas.microsoft.com/office/drawing/2014/main" id="{79FA7E82-4C86-1BA8-815E-84037E58017C}"/>
                  </a:ext>
                </a:extLst>
              </p:cNvPr>
              <p:cNvCxnSpPr/>
              <p:nvPr/>
            </p:nvCxnSpPr>
            <p:spPr>
              <a:xfrm>
                <a:off x="8735561" y="877545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5" name="直線コネクタ 394">
                <a:extLst>
                  <a:ext uri="{FF2B5EF4-FFF2-40B4-BE49-F238E27FC236}">
                    <a16:creationId xmlns:a16="http://schemas.microsoft.com/office/drawing/2014/main" id="{F0163DAA-3888-220B-594D-5CE5C6465FB5}"/>
                  </a:ext>
                </a:extLst>
              </p:cNvPr>
              <p:cNvCxnSpPr/>
              <p:nvPr/>
            </p:nvCxnSpPr>
            <p:spPr>
              <a:xfrm>
                <a:off x="8617024" y="1911867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96" name="フリーフォーム: 図形 395">
                <a:extLst>
                  <a:ext uri="{FF2B5EF4-FFF2-40B4-BE49-F238E27FC236}">
                    <a16:creationId xmlns:a16="http://schemas.microsoft.com/office/drawing/2014/main" id="{3CA36EB8-C7FC-25C5-D96D-EBE6F8F77260}"/>
                  </a:ext>
                </a:extLst>
              </p:cNvPr>
              <p:cNvSpPr/>
              <p:nvPr/>
            </p:nvSpPr>
            <p:spPr>
              <a:xfrm>
                <a:off x="7253319" y="2863158"/>
                <a:ext cx="273812" cy="100296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7" name="フリーフォーム: 図形 396">
                <a:extLst>
                  <a:ext uri="{FF2B5EF4-FFF2-40B4-BE49-F238E27FC236}">
                    <a16:creationId xmlns:a16="http://schemas.microsoft.com/office/drawing/2014/main" id="{F6A5989D-CF7A-7E27-96A9-C0944EFE59A3}"/>
                  </a:ext>
                </a:extLst>
              </p:cNvPr>
              <p:cNvSpPr/>
              <p:nvPr/>
            </p:nvSpPr>
            <p:spPr>
              <a:xfrm>
                <a:off x="6774687" y="30917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8" name="フリーフォーム: 図形 397">
                <a:extLst>
                  <a:ext uri="{FF2B5EF4-FFF2-40B4-BE49-F238E27FC236}">
                    <a16:creationId xmlns:a16="http://schemas.microsoft.com/office/drawing/2014/main" id="{06B0CE93-4D5F-B033-F7E2-9C410057463E}"/>
                  </a:ext>
                </a:extLst>
              </p:cNvPr>
              <p:cNvSpPr/>
              <p:nvPr/>
            </p:nvSpPr>
            <p:spPr>
              <a:xfrm>
                <a:off x="8717787" y="3167958"/>
                <a:ext cx="194537" cy="71258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9" name="フリーフォーム: 図形 398">
                <a:extLst>
                  <a:ext uri="{FF2B5EF4-FFF2-40B4-BE49-F238E27FC236}">
                    <a16:creationId xmlns:a16="http://schemas.microsoft.com/office/drawing/2014/main" id="{994EE4DE-F634-1F01-35C9-087757CE6714}"/>
                  </a:ext>
                </a:extLst>
              </p:cNvPr>
              <p:cNvSpPr/>
              <p:nvPr/>
            </p:nvSpPr>
            <p:spPr>
              <a:xfrm>
                <a:off x="7024024" y="2874534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0" name="フリーフォーム: 図形 399">
                <a:extLst>
                  <a:ext uri="{FF2B5EF4-FFF2-40B4-BE49-F238E27FC236}">
                    <a16:creationId xmlns:a16="http://schemas.microsoft.com/office/drawing/2014/main" id="{CBB9E7D8-E121-BEE4-C30B-645CB9277578}"/>
                  </a:ext>
                </a:extLst>
              </p:cNvPr>
              <p:cNvSpPr/>
              <p:nvPr/>
            </p:nvSpPr>
            <p:spPr>
              <a:xfrm>
                <a:off x="9324311" y="3145997"/>
                <a:ext cx="148302" cy="58760"/>
              </a:xfrm>
              <a:custGeom>
                <a:avLst/>
                <a:gdLst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  <a:gd name="connsiteX7" fmla="*/ 180020 w 360040"/>
                  <a:gd name="connsiteY7" fmla="*/ 79997 h 131879"/>
                  <a:gd name="connsiteX0" fmla="*/ 180020 w 360040"/>
                  <a:gd name="connsiteY0" fmla="*/ 79997 h 171437"/>
                  <a:gd name="connsiteX1" fmla="*/ 274111 w 360040"/>
                  <a:gd name="connsiteY1" fmla="*/ 0 h 171437"/>
                  <a:gd name="connsiteX2" fmla="*/ 307313 w 360040"/>
                  <a:gd name="connsiteY2" fmla="*/ 8954 h 171437"/>
                  <a:gd name="connsiteX3" fmla="*/ 360040 w 360040"/>
                  <a:gd name="connsiteY3" fmla="*/ 59871 h 171437"/>
                  <a:gd name="connsiteX4" fmla="*/ 180020 w 360040"/>
                  <a:gd name="connsiteY4" fmla="*/ 131879 h 171437"/>
                  <a:gd name="connsiteX5" fmla="*/ 0 w 360040"/>
                  <a:gd name="connsiteY5" fmla="*/ 59871 h 171437"/>
                  <a:gd name="connsiteX6" fmla="*/ 52727 w 360040"/>
                  <a:gd name="connsiteY6" fmla="*/ 8954 h 171437"/>
                  <a:gd name="connsiteX7" fmla="*/ 85929 w 360040"/>
                  <a:gd name="connsiteY7" fmla="*/ 0 h 171437"/>
                  <a:gd name="connsiteX8" fmla="*/ 271460 w 360040"/>
                  <a:gd name="connsiteY8" fmla="*/ 171437 h 171437"/>
                  <a:gd name="connsiteX0" fmla="*/ 180020 w 360040"/>
                  <a:gd name="connsiteY0" fmla="*/ 79997 h 131879"/>
                  <a:gd name="connsiteX1" fmla="*/ 274111 w 360040"/>
                  <a:gd name="connsiteY1" fmla="*/ 0 h 131879"/>
                  <a:gd name="connsiteX2" fmla="*/ 307313 w 360040"/>
                  <a:gd name="connsiteY2" fmla="*/ 8954 h 131879"/>
                  <a:gd name="connsiteX3" fmla="*/ 360040 w 360040"/>
                  <a:gd name="connsiteY3" fmla="*/ 59871 h 131879"/>
                  <a:gd name="connsiteX4" fmla="*/ 180020 w 360040"/>
                  <a:gd name="connsiteY4" fmla="*/ 131879 h 131879"/>
                  <a:gd name="connsiteX5" fmla="*/ 0 w 360040"/>
                  <a:gd name="connsiteY5" fmla="*/ 59871 h 131879"/>
                  <a:gd name="connsiteX6" fmla="*/ 52727 w 360040"/>
                  <a:gd name="connsiteY6" fmla="*/ 8954 h 131879"/>
                  <a:gd name="connsiteX7" fmla="*/ 85929 w 360040"/>
                  <a:gd name="connsiteY7" fmla="*/ 0 h 131879"/>
                  <a:gd name="connsiteX0" fmla="*/ 274111 w 360040"/>
                  <a:gd name="connsiteY0" fmla="*/ 0 h 131879"/>
                  <a:gd name="connsiteX1" fmla="*/ 307313 w 360040"/>
                  <a:gd name="connsiteY1" fmla="*/ 8954 h 131879"/>
                  <a:gd name="connsiteX2" fmla="*/ 360040 w 360040"/>
                  <a:gd name="connsiteY2" fmla="*/ 59871 h 131879"/>
                  <a:gd name="connsiteX3" fmla="*/ 180020 w 360040"/>
                  <a:gd name="connsiteY3" fmla="*/ 131879 h 131879"/>
                  <a:gd name="connsiteX4" fmla="*/ 0 w 360040"/>
                  <a:gd name="connsiteY4" fmla="*/ 59871 h 131879"/>
                  <a:gd name="connsiteX5" fmla="*/ 52727 w 360040"/>
                  <a:gd name="connsiteY5" fmla="*/ 8954 h 131879"/>
                  <a:gd name="connsiteX6" fmla="*/ 85929 w 360040"/>
                  <a:gd name="connsiteY6" fmla="*/ 0 h 13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60040" h="131879">
                    <a:moveTo>
                      <a:pt x="274111" y="0"/>
                    </a:moveTo>
                    <a:lnTo>
                      <a:pt x="307313" y="8954"/>
                    </a:lnTo>
                    <a:cubicBezTo>
                      <a:pt x="339891" y="21985"/>
                      <a:pt x="360040" y="39987"/>
                      <a:pt x="360040" y="59871"/>
                    </a:cubicBezTo>
                    <a:cubicBezTo>
                      <a:pt x="360040" y="99640"/>
                      <a:pt x="279442" y="131879"/>
                      <a:pt x="180020" y="131879"/>
                    </a:cubicBezTo>
                    <a:cubicBezTo>
                      <a:pt x="80598" y="131879"/>
                      <a:pt x="0" y="99640"/>
                      <a:pt x="0" y="59871"/>
                    </a:cubicBezTo>
                    <a:cubicBezTo>
                      <a:pt x="0" y="39987"/>
                      <a:pt x="20150" y="21985"/>
                      <a:pt x="52727" y="8954"/>
                    </a:cubicBezTo>
                    <a:lnTo>
                      <a:pt x="85929" y="0"/>
                    </a:lnTo>
                  </a:path>
                </a:pathLst>
              </a:cu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cxnSp>
            <p:nvCxnSpPr>
              <p:cNvPr id="401" name="直線コネクタ 400">
                <a:extLst>
                  <a:ext uri="{FF2B5EF4-FFF2-40B4-BE49-F238E27FC236}">
                    <a16:creationId xmlns:a16="http://schemas.microsoft.com/office/drawing/2014/main" id="{DCDFBFCE-D4C1-61F0-4BA1-F3F2E55EFA98}"/>
                  </a:ext>
                </a:extLst>
              </p:cNvPr>
              <p:cNvCxnSpPr/>
              <p:nvPr/>
            </p:nvCxnSpPr>
            <p:spPr>
              <a:xfrm>
                <a:off x="8158673" y="6613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2" name="直線コネクタ 401">
                <a:extLst>
                  <a:ext uri="{FF2B5EF4-FFF2-40B4-BE49-F238E27FC236}">
                    <a16:creationId xmlns:a16="http://schemas.microsoft.com/office/drawing/2014/main" id="{D2206AA0-E9B9-F099-1D64-845B0CAE8D60}"/>
                  </a:ext>
                </a:extLst>
              </p:cNvPr>
              <p:cNvCxnSpPr/>
              <p:nvPr/>
            </p:nvCxnSpPr>
            <p:spPr>
              <a:xfrm>
                <a:off x="7872923" y="85188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3" name="直線コネクタ 402">
                <a:extLst>
                  <a:ext uri="{FF2B5EF4-FFF2-40B4-BE49-F238E27FC236}">
                    <a16:creationId xmlns:a16="http://schemas.microsoft.com/office/drawing/2014/main" id="{5963D40B-AD72-67F1-EAAE-B8568B429E5D}"/>
                  </a:ext>
                </a:extLst>
              </p:cNvPr>
              <p:cNvCxnSpPr/>
              <p:nvPr/>
            </p:nvCxnSpPr>
            <p:spPr>
              <a:xfrm>
                <a:off x="9082598" y="20520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4" name="直線コネクタ 403">
                <a:extLst>
                  <a:ext uri="{FF2B5EF4-FFF2-40B4-BE49-F238E27FC236}">
                    <a16:creationId xmlns:a16="http://schemas.microsoft.com/office/drawing/2014/main" id="{5A791DD9-DAF2-7902-D15B-99399852F147}"/>
                  </a:ext>
                </a:extLst>
              </p:cNvPr>
              <p:cNvCxnSpPr/>
              <p:nvPr/>
            </p:nvCxnSpPr>
            <p:spPr>
              <a:xfrm>
                <a:off x="8859386" y="563220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5" name="直線コネクタ 404">
                <a:extLst>
                  <a:ext uri="{FF2B5EF4-FFF2-40B4-BE49-F238E27FC236}">
                    <a16:creationId xmlns:a16="http://schemas.microsoft.com/office/drawing/2014/main" id="{7BD56F84-FAA6-4AA9-3466-71CE2928EBFE}"/>
                  </a:ext>
                </a:extLst>
              </p:cNvPr>
              <p:cNvCxnSpPr/>
              <p:nvPr/>
            </p:nvCxnSpPr>
            <p:spPr>
              <a:xfrm>
                <a:off x="7137593" y="697584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6" name="直線コネクタ 405">
                <a:extLst>
                  <a:ext uri="{FF2B5EF4-FFF2-40B4-BE49-F238E27FC236}">
                    <a16:creationId xmlns:a16="http://schemas.microsoft.com/office/drawing/2014/main" id="{1C5ED7CE-BEED-7421-11B2-325A279B1A11}"/>
                  </a:ext>
                </a:extLst>
              </p:cNvPr>
              <p:cNvCxnSpPr/>
              <p:nvPr/>
            </p:nvCxnSpPr>
            <p:spPr>
              <a:xfrm>
                <a:off x="6864449" y="61185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7" name="直線コネクタ 406">
                <a:extLst>
                  <a:ext uri="{FF2B5EF4-FFF2-40B4-BE49-F238E27FC236}">
                    <a16:creationId xmlns:a16="http://schemas.microsoft.com/office/drawing/2014/main" id="{4071B00B-CA4E-3AD9-8158-816645414C9C}"/>
                  </a:ext>
                </a:extLst>
              </p:cNvPr>
              <p:cNvCxnSpPr/>
              <p:nvPr/>
            </p:nvCxnSpPr>
            <p:spPr>
              <a:xfrm>
                <a:off x="9101648" y="642339"/>
                <a:ext cx="0" cy="1034322"/>
              </a:xfrm>
              <a:prstGeom prst="line">
                <a:avLst/>
              </a:prstGeom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88" name="グループ化 687">
              <a:extLst>
                <a:ext uri="{FF2B5EF4-FFF2-40B4-BE49-F238E27FC236}">
                  <a16:creationId xmlns:a16="http://schemas.microsoft.com/office/drawing/2014/main" id="{9F079727-C7C8-2BCD-F9F3-F283D624755F}"/>
                </a:ext>
              </a:extLst>
            </p:cNvPr>
            <p:cNvGrpSpPr/>
            <p:nvPr/>
          </p:nvGrpSpPr>
          <p:grpSpPr>
            <a:xfrm>
              <a:off x="7421763" y="3912420"/>
              <a:ext cx="1376385" cy="2489603"/>
              <a:chOff x="7421763" y="797745"/>
              <a:chExt cx="1376385" cy="2489603"/>
            </a:xfrm>
          </p:grpSpPr>
          <p:grpSp>
            <p:nvGrpSpPr>
              <p:cNvPr id="689" name="グループ化 688">
                <a:extLst>
                  <a:ext uri="{FF2B5EF4-FFF2-40B4-BE49-F238E27FC236}">
                    <a16:creationId xmlns:a16="http://schemas.microsoft.com/office/drawing/2014/main" id="{8D2F82F7-7935-8785-B068-690614473D66}"/>
                  </a:ext>
                </a:extLst>
              </p:cNvPr>
              <p:cNvGrpSpPr/>
              <p:nvPr/>
            </p:nvGrpSpPr>
            <p:grpSpPr>
              <a:xfrm>
                <a:off x="7625497" y="2109501"/>
                <a:ext cx="981139" cy="1177847"/>
                <a:chOff x="1539022" y="5157501"/>
                <a:chExt cx="981139" cy="1177847"/>
              </a:xfrm>
            </p:grpSpPr>
            <p:sp>
              <p:nvSpPr>
                <p:cNvPr id="705" name="楕円 1">
                  <a:extLst>
                    <a:ext uri="{FF2B5EF4-FFF2-40B4-BE49-F238E27FC236}">
                      <a16:creationId xmlns:a16="http://schemas.microsoft.com/office/drawing/2014/main" id="{64B2E55D-2394-AFCA-3B5E-EEE37C3D4F93}"/>
                    </a:ext>
                  </a:extLst>
                </p:cNvPr>
                <p:cNvSpPr/>
                <p:nvPr/>
              </p:nvSpPr>
              <p:spPr>
                <a:xfrm rot="9000000" flipH="1">
                  <a:off x="2320103" y="527964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706" name="グループ化 705">
                  <a:extLst>
                    <a:ext uri="{FF2B5EF4-FFF2-40B4-BE49-F238E27FC236}">
                      <a16:creationId xmlns:a16="http://schemas.microsoft.com/office/drawing/2014/main" id="{06302489-ABAC-27D2-FBB2-A2A2ECB1311D}"/>
                    </a:ext>
                  </a:extLst>
                </p:cNvPr>
                <p:cNvGrpSpPr/>
                <p:nvPr/>
              </p:nvGrpSpPr>
              <p:grpSpPr>
                <a:xfrm rot="20619677">
                  <a:off x="2160644" y="5835722"/>
                  <a:ext cx="326698" cy="422394"/>
                  <a:chOff x="4807607" y="2871258"/>
                  <a:chExt cx="442422" cy="572016"/>
                </a:xfrm>
              </p:grpSpPr>
              <p:sp>
                <p:nvSpPr>
                  <p:cNvPr id="714" name="フリーフォーム: 図形 713">
                    <a:extLst>
                      <a:ext uri="{FF2B5EF4-FFF2-40B4-BE49-F238E27FC236}">
                        <a16:creationId xmlns:a16="http://schemas.microsoft.com/office/drawing/2014/main" id="{30D04C42-431B-FFE4-565C-ACC5C40AF7D7}"/>
                      </a:ext>
                    </a:extLst>
                  </p:cNvPr>
                  <p:cNvSpPr/>
                  <p:nvPr/>
                </p:nvSpPr>
                <p:spPr>
                  <a:xfrm>
                    <a:off x="4807607" y="2871258"/>
                    <a:ext cx="372638" cy="395126"/>
                  </a:xfrm>
                  <a:custGeom>
                    <a:avLst/>
                    <a:gdLst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18505 w 372638"/>
                      <a:gd name="connsiteY5" fmla="*/ 35020 h 395126"/>
                      <a:gd name="connsiteX6" fmla="*/ 13138 w 372638"/>
                      <a:gd name="connsiteY6" fmla="*/ 29287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18505 w 372638"/>
                      <a:gd name="connsiteY5" fmla="*/ 35020 h 395126"/>
                      <a:gd name="connsiteX6" fmla="*/ 24028 w 372638"/>
                      <a:gd name="connsiteY6" fmla="*/ 0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24028 w 372638"/>
                      <a:gd name="connsiteY5" fmla="*/ 0 h 395126"/>
                      <a:gd name="connsiteX0" fmla="*/ 10052 w 372638"/>
                      <a:gd name="connsiteY0" fmla="*/ 37587 h 395126"/>
                      <a:gd name="connsiteX1" fmla="*/ 24028 w 372638"/>
                      <a:gd name="connsiteY1" fmla="*/ 0 h 395126"/>
                      <a:gd name="connsiteX2" fmla="*/ 372638 w 372638"/>
                      <a:gd name="connsiteY2" fmla="*/ 376056 h 395126"/>
                      <a:gd name="connsiteX3" fmla="*/ 306387 w 372638"/>
                      <a:gd name="connsiteY3" fmla="*/ 395126 h 395126"/>
                      <a:gd name="connsiteX4" fmla="*/ 0 w 372638"/>
                      <a:gd name="connsiteY4" fmla="*/ 64618 h 395126"/>
                      <a:gd name="connsiteX5" fmla="*/ 101492 w 372638"/>
                      <a:gd name="connsiteY5" fmla="*/ 129027 h 395126"/>
                      <a:gd name="connsiteX0" fmla="*/ 10052 w 372638"/>
                      <a:gd name="connsiteY0" fmla="*/ 37587 h 395126"/>
                      <a:gd name="connsiteX1" fmla="*/ 24028 w 372638"/>
                      <a:gd name="connsiteY1" fmla="*/ 0 h 395126"/>
                      <a:gd name="connsiteX2" fmla="*/ 372638 w 372638"/>
                      <a:gd name="connsiteY2" fmla="*/ 376056 h 395126"/>
                      <a:gd name="connsiteX3" fmla="*/ 306387 w 372638"/>
                      <a:gd name="connsiteY3" fmla="*/ 395126 h 395126"/>
                      <a:gd name="connsiteX4" fmla="*/ 0 w 372638"/>
                      <a:gd name="connsiteY4" fmla="*/ 64618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372638" h="395126">
                        <a:moveTo>
                          <a:pt x="24028" y="0"/>
                        </a:moveTo>
                        <a:cubicBezTo>
                          <a:pt x="193312" y="62945"/>
                          <a:pt x="322678" y="202495"/>
                          <a:pt x="372638" y="376056"/>
                        </a:cubicBezTo>
                        <a:lnTo>
                          <a:pt x="306387" y="395126"/>
                        </a:lnTo>
                        <a:cubicBezTo>
                          <a:pt x="262478" y="242587"/>
                          <a:pt x="148781" y="119939"/>
                          <a:pt x="0" y="64618"/>
                        </a:cubicBezTo>
                      </a:path>
                    </a:pathLst>
                  </a:custGeom>
                  <a:solidFill>
                    <a:srgbClr val="FFFF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715" name="台形 714">
                    <a:extLst>
                      <a:ext uri="{FF2B5EF4-FFF2-40B4-BE49-F238E27FC236}">
                        <a16:creationId xmlns:a16="http://schemas.microsoft.com/office/drawing/2014/main" id="{EF9B4A18-CE8B-73FB-8E0C-BEDF768B04AD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5092523" y="3242713"/>
                    <a:ext cx="157506" cy="200561"/>
                  </a:xfrm>
                  <a:prstGeom prst="trapezoid">
                    <a:avLst/>
                  </a:prstGeom>
                  <a:solidFill>
                    <a:schemeClr val="accent6">
                      <a:lumMod val="50000"/>
                    </a:schemeClr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707" name="楕円 1">
                  <a:extLst>
                    <a:ext uri="{FF2B5EF4-FFF2-40B4-BE49-F238E27FC236}">
                      <a16:creationId xmlns:a16="http://schemas.microsoft.com/office/drawing/2014/main" id="{D3C9BA40-2AA4-46EA-6CBD-32566806789D}"/>
                    </a:ext>
                  </a:extLst>
                </p:cNvPr>
                <p:cNvSpPr/>
                <p:nvPr/>
              </p:nvSpPr>
              <p:spPr>
                <a:xfrm rot="12600000">
                  <a:off x="1539022" y="527964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8" name="楕円 1">
                  <a:extLst>
                    <a:ext uri="{FF2B5EF4-FFF2-40B4-BE49-F238E27FC236}">
                      <a16:creationId xmlns:a16="http://schemas.microsoft.com/office/drawing/2014/main" id="{98C7E6B6-BC24-6C3B-9F15-E0134C5A1F8D}"/>
                    </a:ext>
                  </a:extLst>
                </p:cNvPr>
                <p:cNvSpPr/>
                <p:nvPr/>
              </p:nvSpPr>
              <p:spPr>
                <a:xfrm rot="10800000">
                  <a:off x="2037477" y="5856792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9" name="楕円 1">
                  <a:extLst>
                    <a:ext uri="{FF2B5EF4-FFF2-40B4-BE49-F238E27FC236}">
                      <a16:creationId xmlns:a16="http://schemas.microsoft.com/office/drawing/2014/main" id="{1A6725B7-70F0-E53A-0E95-27BE587C7650}"/>
                    </a:ext>
                  </a:extLst>
                </p:cNvPr>
                <p:cNvSpPr/>
                <p:nvPr/>
              </p:nvSpPr>
              <p:spPr>
                <a:xfrm rot="10800000">
                  <a:off x="1772798" y="5856792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0" name="楕円 1">
                  <a:extLst>
                    <a:ext uri="{FF2B5EF4-FFF2-40B4-BE49-F238E27FC236}">
                      <a16:creationId xmlns:a16="http://schemas.microsoft.com/office/drawing/2014/main" id="{EE220274-71F1-34F1-9E76-304D960DA669}"/>
                    </a:ext>
                  </a:extLst>
                </p:cNvPr>
                <p:cNvSpPr/>
                <p:nvPr/>
              </p:nvSpPr>
              <p:spPr>
                <a:xfrm>
                  <a:off x="1624684" y="5157501"/>
                  <a:ext cx="797593" cy="1010285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1" name="四角形: 角を丸くする 710">
                  <a:extLst>
                    <a:ext uri="{FF2B5EF4-FFF2-40B4-BE49-F238E27FC236}">
                      <a16:creationId xmlns:a16="http://schemas.microsoft.com/office/drawing/2014/main" id="{DAEB20BA-CC1E-6F99-0D16-F008BDBEEA7C}"/>
                    </a:ext>
                  </a:extLst>
                </p:cNvPr>
                <p:cNvSpPr/>
                <p:nvPr/>
              </p:nvSpPr>
              <p:spPr>
                <a:xfrm rot="2700000">
                  <a:off x="2249005" y="5669653"/>
                  <a:ext cx="119651" cy="116970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2" name="四角形: 角を丸くする 711">
                  <a:extLst>
                    <a:ext uri="{FF2B5EF4-FFF2-40B4-BE49-F238E27FC236}">
                      <a16:creationId xmlns:a16="http://schemas.microsoft.com/office/drawing/2014/main" id="{F83FDABB-CFA4-A8E6-013D-97A6A272D3B1}"/>
                    </a:ext>
                  </a:extLst>
                </p:cNvPr>
                <p:cNvSpPr/>
                <p:nvPr/>
              </p:nvSpPr>
              <p:spPr>
                <a:xfrm rot="2700000">
                  <a:off x="1686322" y="5669653"/>
                  <a:ext cx="119651" cy="116970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3" name="フリーフォーム: 図形 712">
                  <a:extLst>
                    <a:ext uri="{FF2B5EF4-FFF2-40B4-BE49-F238E27FC236}">
                      <a16:creationId xmlns:a16="http://schemas.microsoft.com/office/drawing/2014/main" id="{9CF6036D-0E58-1889-671C-DBEAB1C9FBE2}"/>
                    </a:ext>
                  </a:extLst>
                </p:cNvPr>
                <p:cNvSpPr/>
                <p:nvPr/>
              </p:nvSpPr>
              <p:spPr>
                <a:xfrm>
                  <a:off x="1634881" y="5466349"/>
                  <a:ext cx="778523" cy="203051"/>
                </a:xfrm>
                <a:custGeom>
                  <a:avLst/>
                  <a:gdLst>
                    <a:gd name="connsiteX0" fmla="*/ 70558 w 1054295"/>
                    <a:gd name="connsiteY0" fmla="*/ 97 h 274976"/>
                    <a:gd name="connsiteX1" fmla="*/ 145356 w 1054295"/>
                    <a:gd name="connsiteY1" fmla="*/ 74895 h 274976"/>
                    <a:gd name="connsiteX2" fmla="*/ 145356 w 1054295"/>
                    <a:gd name="connsiteY2" fmla="*/ 172924 h 274976"/>
                    <a:gd name="connsiteX3" fmla="*/ 63608 w 1054295"/>
                    <a:gd name="connsiteY3" fmla="*/ 254673 h 274976"/>
                    <a:gd name="connsiteX4" fmla="*/ 14593 w 1054295"/>
                    <a:gd name="connsiteY4" fmla="*/ 274976 h 274976"/>
                    <a:gd name="connsiteX5" fmla="*/ 0 w 1054295"/>
                    <a:gd name="connsiteY5" fmla="*/ 272136 h 274976"/>
                    <a:gd name="connsiteX6" fmla="*/ 16324 w 1054295"/>
                    <a:gd name="connsiteY6" fmla="*/ 175728 h 274976"/>
                    <a:gd name="connsiteX7" fmla="*/ 55565 w 1054295"/>
                    <a:gd name="connsiteY7" fmla="*/ 35923 h 274976"/>
                    <a:gd name="connsiteX8" fmla="*/ 988712 w 1054295"/>
                    <a:gd name="connsiteY8" fmla="*/ 0 h 274976"/>
                    <a:gd name="connsiteX9" fmla="*/ 1002838 w 1054295"/>
                    <a:gd name="connsiteY9" fmla="*/ 35923 h 274976"/>
                    <a:gd name="connsiteX10" fmla="*/ 1039094 w 1054295"/>
                    <a:gd name="connsiteY10" fmla="*/ 175728 h 274976"/>
                    <a:gd name="connsiteX11" fmla="*/ 1054295 w 1054295"/>
                    <a:gd name="connsiteY11" fmla="*/ 274688 h 274976"/>
                    <a:gd name="connsiteX12" fmla="*/ 1052818 w 1054295"/>
                    <a:gd name="connsiteY12" fmla="*/ 274976 h 274976"/>
                    <a:gd name="connsiteX13" fmla="*/ 1003804 w 1054295"/>
                    <a:gd name="connsiteY13" fmla="*/ 254673 h 274976"/>
                    <a:gd name="connsiteX14" fmla="*/ 917936 w 1054295"/>
                    <a:gd name="connsiteY14" fmla="*/ 168805 h 274976"/>
                    <a:gd name="connsiteX15" fmla="*/ 917936 w 1054295"/>
                    <a:gd name="connsiteY15" fmla="*/ 70776 h 2749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54295" h="274976">
                      <a:moveTo>
                        <a:pt x="70558" y="97"/>
                      </a:moveTo>
                      <a:lnTo>
                        <a:pt x="145356" y="74895"/>
                      </a:lnTo>
                      <a:cubicBezTo>
                        <a:pt x="172427" y="101966"/>
                        <a:pt x="172427" y="145854"/>
                        <a:pt x="145356" y="172924"/>
                      </a:cubicBezTo>
                      <a:lnTo>
                        <a:pt x="63608" y="254673"/>
                      </a:lnTo>
                      <a:cubicBezTo>
                        <a:pt x="50073" y="268208"/>
                        <a:pt x="32333" y="274976"/>
                        <a:pt x="14593" y="274976"/>
                      </a:cubicBezTo>
                      <a:lnTo>
                        <a:pt x="0" y="272136"/>
                      </a:lnTo>
                      <a:lnTo>
                        <a:pt x="16324" y="175728"/>
                      </a:lnTo>
                      <a:cubicBezTo>
                        <a:pt x="26601" y="129484"/>
                        <a:pt x="39623" y="82355"/>
                        <a:pt x="55565" y="35923"/>
                      </a:cubicBezTo>
                      <a:close/>
                      <a:moveTo>
                        <a:pt x="988712" y="0"/>
                      </a:moveTo>
                      <a:lnTo>
                        <a:pt x="1002838" y="35923"/>
                      </a:lnTo>
                      <a:cubicBezTo>
                        <a:pt x="1017688" y="82355"/>
                        <a:pt x="1029690" y="129484"/>
                        <a:pt x="1039094" y="175728"/>
                      </a:cubicBezTo>
                      <a:lnTo>
                        <a:pt x="1054295" y="274688"/>
                      </a:lnTo>
                      <a:lnTo>
                        <a:pt x="1052818" y="274976"/>
                      </a:lnTo>
                      <a:cubicBezTo>
                        <a:pt x="1035079" y="274976"/>
                        <a:pt x="1017339" y="268208"/>
                        <a:pt x="1003804" y="254673"/>
                      </a:cubicBezTo>
                      <a:lnTo>
                        <a:pt x="917936" y="168805"/>
                      </a:lnTo>
                      <a:cubicBezTo>
                        <a:pt x="890866" y="141735"/>
                        <a:pt x="890866" y="97846"/>
                        <a:pt x="917936" y="70776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690" name="グループ化 689">
                <a:extLst>
                  <a:ext uri="{FF2B5EF4-FFF2-40B4-BE49-F238E27FC236}">
                    <a16:creationId xmlns:a16="http://schemas.microsoft.com/office/drawing/2014/main" id="{0F6342E2-5B49-0442-559E-11B78824BB41}"/>
                  </a:ext>
                </a:extLst>
              </p:cNvPr>
              <p:cNvGrpSpPr/>
              <p:nvPr/>
            </p:nvGrpSpPr>
            <p:grpSpPr>
              <a:xfrm>
                <a:off x="7421763" y="797745"/>
                <a:ext cx="1376385" cy="1710582"/>
                <a:chOff x="1335288" y="3845745"/>
                <a:chExt cx="1376385" cy="1710582"/>
              </a:xfrm>
            </p:grpSpPr>
            <p:sp>
              <p:nvSpPr>
                <p:cNvPr id="691" name="台形 690">
                  <a:extLst>
                    <a:ext uri="{FF2B5EF4-FFF2-40B4-BE49-F238E27FC236}">
                      <a16:creationId xmlns:a16="http://schemas.microsoft.com/office/drawing/2014/main" id="{7715D422-0015-2A20-F5A5-2EDE490F670A}"/>
                    </a:ext>
                  </a:extLst>
                </p:cNvPr>
                <p:cNvSpPr/>
                <p:nvPr/>
              </p:nvSpPr>
              <p:spPr>
                <a:xfrm>
                  <a:off x="2233059" y="3963080"/>
                  <a:ext cx="77947" cy="226474"/>
                </a:xfrm>
                <a:prstGeom prst="trapezoid">
                  <a:avLst/>
                </a:pr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2" name="台形 691">
                  <a:extLst>
                    <a:ext uri="{FF2B5EF4-FFF2-40B4-BE49-F238E27FC236}">
                      <a16:creationId xmlns:a16="http://schemas.microsoft.com/office/drawing/2014/main" id="{54C6466C-08AF-6B2A-EE82-8DEE703D6B93}"/>
                    </a:ext>
                  </a:extLst>
                </p:cNvPr>
                <p:cNvSpPr/>
                <p:nvPr/>
              </p:nvSpPr>
              <p:spPr>
                <a:xfrm>
                  <a:off x="1754778" y="3963080"/>
                  <a:ext cx="77947" cy="226474"/>
                </a:xfrm>
                <a:prstGeom prst="trapezoid">
                  <a:avLst/>
                </a:pr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3" name="楕円 1">
                  <a:extLst>
                    <a:ext uri="{FF2B5EF4-FFF2-40B4-BE49-F238E27FC236}">
                      <a16:creationId xmlns:a16="http://schemas.microsoft.com/office/drawing/2014/main" id="{E5C615FC-AA54-8A9A-2B33-DB6A4B1150F2}"/>
                    </a:ext>
                  </a:extLst>
                </p:cNvPr>
                <p:cNvSpPr/>
                <p:nvPr/>
              </p:nvSpPr>
              <p:spPr>
                <a:xfrm flipV="1">
                  <a:off x="2261603" y="4144630"/>
                  <a:ext cx="450070" cy="150433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4" name="楕円 1">
                  <a:extLst>
                    <a:ext uri="{FF2B5EF4-FFF2-40B4-BE49-F238E27FC236}">
                      <a16:creationId xmlns:a16="http://schemas.microsoft.com/office/drawing/2014/main" id="{EECF7C6D-B6CA-B5F3-0E2A-49160C7C7963}"/>
                    </a:ext>
                  </a:extLst>
                </p:cNvPr>
                <p:cNvSpPr/>
                <p:nvPr/>
              </p:nvSpPr>
              <p:spPr>
                <a:xfrm flipV="1">
                  <a:off x="1335288" y="4144630"/>
                  <a:ext cx="450070" cy="150433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5" name="楕円 27">
                  <a:extLst>
                    <a:ext uri="{FF2B5EF4-FFF2-40B4-BE49-F238E27FC236}">
                      <a16:creationId xmlns:a16="http://schemas.microsoft.com/office/drawing/2014/main" id="{A7F6A10B-0054-1CBA-98CD-5D0668552BB3}"/>
                    </a:ext>
                  </a:extLst>
                </p:cNvPr>
                <p:cNvSpPr/>
                <p:nvPr/>
              </p:nvSpPr>
              <p:spPr>
                <a:xfrm>
                  <a:off x="1488816" y="4120589"/>
                  <a:ext cx="1069330" cy="1435738"/>
                </a:xfrm>
                <a:custGeom>
                  <a:avLst/>
                  <a:gdLst>
                    <a:gd name="connsiteX0" fmla="*/ 0 w 1448112"/>
                    <a:gd name="connsiteY0" fmla="*/ 972108 h 1944216"/>
                    <a:gd name="connsiteX1" fmla="*/ 724056 w 1448112"/>
                    <a:gd name="connsiteY1" fmla="*/ 0 h 1944216"/>
                    <a:gd name="connsiteX2" fmla="*/ 1448112 w 1448112"/>
                    <a:gd name="connsiteY2" fmla="*/ 972108 h 1944216"/>
                    <a:gd name="connsiteX3" fmla="*/ 724056 w 1448112"/>
                    <a:gd name="connsiteY3" fmla="*/ 1944216 h 1944216"/>
                    <a:gd name="connsiteX4" fmla="*/ 0 w 1448112"/>
                    <a:gd name="connsiteY4" fmla="*/ 972108 h 1944216"/>
                    <a:gd name="connsiteX0" fmla="*/ 0 w 1448112"/>
                    <a:gd name="connsiteY0" fmla="*/ 972204 h 1944312"/>
                    <a:gd name="connsiteX1" fmla="*/ 724056 w 1448112"/>
                    <a:gd name="connsiteY1" fmla="*/ 96 h 1944312"/>
                    <a:gd name="connsiteX2" fmla="*/ 1448112 w 1448112"/>
                    <a:gd name="connsiteY2" fmla="*/ 972204 h 1944312"/>
                    <a:gd name="connsiteX3" fmla="*/ 724056 w 1448112"/>
                    <a:gd name="connsiteY3" fmla="*/ 1944312 h 1944312"/>
                    <a:gd name="connsiteX4" fmla="*/ 0 w 1448112"/>
                    <a:gd name="connsiteY4" fmla="*/ 972204 h 1944312"/>
                    <a:gd name="connsiteX0" fmla="*/ 0 w 1448112"/>
                    <a:gd name="connsiteY0" fmla="*/ 972204 h 1944312"/>
                    <a:gd name="connsiteX1" fmla="*/ 724056 w 1448112"/>
                    <a:gd name="connsiteY1" fmla="*/ 96 h 1944312"/>
                    <a:gd name="connsiteX2" fmla="*/ 1448112 w 1448112"/>
                    <a:gd name="connsiteY2" fmla="*/ 972204 h 1944312"/>
                    <a:gd name="connsiteX3" fmla="*/ 724056 w 1448112"/>
                    <a:gd name="connsiteY3" fmla="*/ 1944312 h 1944312"/>
                    <a:gd name="connsiteX4" fmla="*/ 0 w 1448112"/>
                    <a:gd name="connsiteY4" fmla="*/ 972204 h 19443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48112" h="1944312">
                      <a:moveTo>
                        <a:pt x="0" y="972204"/>
                      </a:moveTo>
                      <a:cubicBezTo>
                        <a:pt x="0" y="435324"/>
                        <a:pt x="65091" y="7716"/>
                        <a:pt x="724056" y="96"/>
                      </a:cubicBezTo>
                      <a:cubicBezTo>
                        <a:pt x="1383021" y="-7524"/>
                        <a:pt x="1448112" y="435324"/>
                        <a:pt x="1448112" y="972204"/>
                      </a:cubicBezTo>
                      <a:cubicBezTo>
                        <a:pt x="1448112" y="1509084"/>
                        <a:pt x="1123941" y="1944312"/>
                        <a:pt x="724056" y="1944312"/>
                      </a:cubicBezTo>
                      <a:cubicBezTo>
                        <a:pt x="324171" y="1944312"/>
                        <a:pt x="0" y="1509084"/>
                        <a:pt x="0" y="97220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698" name="楕円 697">
                  <a:extLst>
                    <a:ext uri="{FF2B5EF4-FFF2-40B4-BE49-F238E27FC236}">
                      <a16:creationId xmlns:a16="http://schemas.microsoft.com/office/drawing/2014/main" id="{D3EB17A5-7465-211D-66F9-2F2E2675C744}"/>
                    </a:ext>
                  </a:extLst>
                </p:cNvPr>
                <p:cNvSpPr/>
                <p:nvPr/>
              </p:nvSpPr>
              <p:spPr>
                <a:xfrm>
                  <a:off x="1830353" y="5367756"/>
                  <a:ext cx="148228" cy="11701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9" name="楕円 698">
                  <a:extLst>
                    <a:ext uri="{FF2B5EF4-FFF2-40B4-BE49-F238E27FC236}">
                      <a16:creationId xmlns:a16="http://schemas.microsoft.com/office/drawing/2014/main" id="{9291565A-EE3C-0686-9786-CBF8DE1D0D04}"/>
                    </a:ext>
                  </a:extLst>
                </p:cNvPr>
                <p:cNvSpPr/>
                <p:nvPr/>
              </p:nvSpPr>
              <p:spPr>
                <a:xfrm>
                  <a:off x="2072307" y="5367756"/>
                  <a:ext cx="148228" cy="11701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0" name="楕円 699">
                  <a:extLst>
                    <a:ext uri="{FF2B5EF4-FFF2-40B4-BE49-F238E27FC236}">
                      <a16:creationId xmlns:a16="http://schemas.microsoft.com/office/drawing/2014/main" id="{FDFA40F8-B23E-F6B2-CECA-058C55AC2E30}"/>
                    </a:ext>
                  </a:extLst>
                </p:cNvPr>
                <p:cNvSpPr/>
                <p:nvPr/>
              </p:nvSpPr>
              <p:spPr>
                <a:xfrm>
                  <a:off x="1715123" y="3845745"/>
                  <a:ext cx="145704" cy="145704"/>
                </a:xfrm>
                <a:prstGeom prst="ellipse">
                  <a:avLst/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1" name="楕円 700">
                  <a:extLst>
                    <a:ext uri="{FF2B5EF4-FFF2-40B4-BE49-F238E27FC236}">
                      <a16:creationId xmlns:a16="http://schemas.microsoft.com/office/drawing/2014/main" id="{EC81B9EE-7570-85BC-434B-52B0B784EA92}"/>
                    </a:ext>
                  </a:extLst>
                </p:cNvPr>
                <p:cNvSpPr/>
                <p:nvPr/>
              </p:nvSpPr>
              <p:spPr>
                <a:xfrm>
                  <a:off x="2199031" y="3845745"/>
                  <a:ext cx="145704" cy="145704"/>
                </a:xfrm>
                <a:prstGeom prst="ellipse">
                  <a:avLst/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2" name="四角形: 角を丸くする 701">
                  <a:extLst>
                    <a:ext uri="{FF2B5EF4-FFF2-40B4-BE49-F238E27FC236}">
                      <a16:creationId xmlns:a16="http://schemas.microsoft.com/office/drawing/2014/main" id="{1BE253B2-E5A2-8D2A-51E9-3E99C7A356A6}"/>
                    </a:ext>
                  </a:extLst>
                </p:cNvPr>
                <p:cNvSpPr/>
                <p:nvPr/>
              </p:nvSpPr>
              <p:spPr>
                <a:xfrm rot="2700000">
                  <a:off x="1660010" y="4245679"/>
                  <a:ext cx="192044" cy="187741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3" name="四角形: 角を丸くする 702">
                  <a:extLst>
                    <a:ext uri="{FF2B5EF4-FFF2-40B4-BE49-F238E27FC236}">
                      <a16:creationId xmlns:a16="http://schemas.microsoft.com/office/drawing/2014/main" id="{BC65FB54-1CDA-9C3B-D8FE-689A27345B16}"/>
                    </a:ext>
                  </a:extLst>
                </p:cNvPr>
                <p:cNvSpPr/>
                <p:nvPr/>
              </p:nvSpPr>
              <p:spPr>
                <a:xfrm rot="2700000">
                  <a:off x="2208627" y="4245680"/>
                  <a:ext cx="192044" cy="187741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4" name="フリーフォーム: 図形 703">
                  <a:extLst>
                    <a:ext uri="{FF2B5EF4-FFF2-40B4-BE49-F238E27FC236}">
                      <a16:creationId xmlns:a16="http://schemas.microsoft.com/office/drawing/2014/main" id="{E5D57A01-851C-2B01-4AF1-4B9EF3A163C9}"/>
                    </a:ext>
                  </a:extLst>
                </p:cNvPr>
                <p:cNvSpPr/>
                <p:nvPr/>
              </p:nvSpPr>
              <p:spPr>
                <a:xfrm>
                  <a:off x="1840537" y="4120590"/>
                  <a:ext cx="379606" cy="266576"/>
                </a:xfrm>
                <a:custGeom>
                  <a:avLst/>
                  <a:gdLst>
                    <a:gd name="connsiteX0" fmla="*/ 257036 w 514071"/>
                    <a:gd name="connsiteY0" fmla="*/ 96 h 361004"/>
                    <a:gd name="connsiteX1" fmla="*/ 373762 w 514071"/>
                    <a:gd name="connsiteY1" fmla="*/ 3859 h 361004"/>
                    <a:gd name="connsiteX2" fmla="*/ 448106 w 514071"/>
                    <a:gd name="connsiteY2" fmla="*/ 13763 h 361004"/>
                    <a:gd name="connsiteX3" fmla="*/ 494653 w 514071"/>
                    <a:gd name="connsiteY3" fmla="*/ 60311 h 361004"/>
                    <a:gd name="connsiteX4" fmla="*/ 494653 w 514071"/>
                    <a:gd name="connsiteY4" fmla="*/ 154070 h 361004"/>
                    <a:gd name="connsiteX5" fmla="*/ 307138 w 514071"/>
                    <a:gd name="connsiteY5" fmla="*/ 341586 h 361004"/>
                    <a:gd name="connsiteX6" fmla="*/ 213378 w 514071"/>
                    <a:gd name="connsiteY6" fmla="*/ 341586 h 361004"/>
                    <a:gd name="connsiteX7" fmla="*/ 19419 w 514071"/>
                    <a:gd name="connsiteY7" fmla="*/ 147626 h 361004"/>
                    <a:gd name="connsiteX8" fmla="*/ 19419 w 514071"/>
                    <a:gd name="connsiteY8" fmla="*/ 53867 h 361004"/>
                    <a:gd name="connsiteX9" fmla="*/ 53839 w 514071"/>
                    <a:gd name="connsiteY9" fmla="*/ 19446 h 361004"/>
                    <a:gd name="connsiteX10" fmla="*/ 140311 w 514071"/>
                    <a:gd name="connsiteY10" fmla="*/ 6371 h 361004"/>
                    <a:gd name="connsiteX11" fmla="*/ 257036 w 514071"/>
                    <a:gd name="connsiteY11" fmla="*/ 96 h 3610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514071" h="361004">
                      <a:moveTo>
                        <a:pt x="257036" y="96"/>
                      </a:moveTo>
                      <a:cubicBezTo>
                        <a:pt x="298221" y="-380"/>
                        <a:pt x="337087" y="903"/>
                        <a:pt x="373762" y="3859"/>
                      </a:cubicBezTo>
                      <a:lnTo>
                        <a:pt x="448106" y="13763"/>
                      </a:lnTo>
                      <a:lnTo>
                        <a:pt x="494653" y="60311"/>
                      </a:lnTo>
                      <a:cubicBezTo>
                        <a:pt x="520544" y="86201"/>
                        <a:pt x="520544" y="128180"/>
                        <a:pt x="494653" y="154070"/>
                      </a:cubicBezTo>
                      <a:lnTo>
                        <a:pt x="307138" y="341586"/>
                      </a:lnTo>
                      <a:cubicBezTo>
                        <a:pt x="281247" y="367477"/>
                        <a:pt x="239269" y="367477"/>
                        <a:pt x="213378" y="341586"/>
                      </a:cubicBezTo>
                      <a:lnTo>
                        <a:pt x="19419" y="147626"/>
                      </a:lnTo>
                      <a:cubicBezTo>
                        <a:pt x="-6472" y="121736"/>
                        <a:pt x="-6472" y="79758"/>
                        <a:pt x="19419" y="53867"/>
                      </a:cubicBezTo>
                      <a:lnTo>
                        <a:pt x="53839" y="19446"/>
                      </a:lnTo>
                      <a:lnTo>
                        <a:pt x="140311" y="6371"/>
                      </a:lnTo>
                      <a:cubicBezTo>
                        <a:pt x="176985" y="2689"/>
                        <a:pt x="215851" y="572"/>
                        <a:pt x="257036" y="96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</p:grpSp>
        <p:sp>
          <p:nvSpPr>
            <p:cNvPr id="716" name="フリーフォーム: 図形 715">
              <a:extLst>
                <a:ext uri="{FF2B5EF4-FFF2-40B4-BE49-F238E27FC236}">
                  <a16:creationId xmlns:a16="http://schemas.microsoft.com/office/drawing/2014/main" id="{144EEA24-61A8-3171-BEC6-7BF51001C640}"/>
                </a:ext>
              </a:extLst>
            </p:cNvPr>
            <p:cNvSpPr/>
            <p:nvPr/>
          </p:nvSpPr>
          <p:spPr>
            <a:xfrm>
              <a:off x="7644705" y="4276725"/>
              <a:ext cx="936070" cy="1894785"/>
            </a:xfrm>
            <a:custGeom>
              <a:avLst/>
              <a:gdLst>
                <a:gd name="connsiteX0" fmla="*/ 468035 w 936070"/>
                <a:gd name="connsiteY0" fmla="*/ 62 h 1894785"/>
                <a:gd name="connsiteX1" fmla="*/ 936070 w 936070"/>
                <a:gd name="connsiteY1" fmla="*/ 628439 h 1894785"/>
                <a:gd name="connsiteX2" fmla="*/ 729718 w 936070"/>
                <a:gd name="connsiteY2" fmla="*/ 1149499 h 1894785"/>
                <a:gd name="connsiteX3" fmla="*/ 712427 w 936070"/>
                <a:gd name="connsiteY3" fmla="*/ 1162099 h 1894785"/>
                <a:gd name="connsiteX4" fmla="*/ 741627 w 936070"/>
                <a:gd name="connsiteY4" fmla="*/ 1211634 h 1894785"/>
                <a:gd name="connsiteX5" fmla="*/ 817134 w 936070"/>
                <a:gd name="connsiteY5" fmla="*/ 1554016 h 1894785"/>
                <a:gd name="connsiteX6" fmla="*/ 468035 w 936070"/>
                <a:gd name="connsiteY6" fmla="*/ 1894785 h 1894785"/>
                <a:gd name="connsiteX7" fmla="*/ 118936 w 936070"/>
                <a:gd name="connsiteY7" fmla="*/ 1554016 h 1894785"/>
                <a:gd name="connsiteX8" fmla="*/ 200470 w 936070"/>
                <a:gd name="connsiteY8" fmla="*/ 1211634 h 1894785"/>
                <a:gd name="connsiteX9" fmla="*/ 228757 w 936070"/>
                <a:gd name="connsiteY9" fmla="*/ 1165827 h 1894785"/>
                <a:gd name="connsiteX10" fmla="*/ 206352 w 936070"/>
                <a:gd name="connsiteY10" fmla="*/ 1149499 h 1894785"/>
                <a:gd name="connsiteX11" fmla="*/ 0 w 936070"/>
                <a:gd name="connsiteY11" fmla="*/ 628439 h 1894785"/>
                <a:gd name="connsiteX12" fmla="*/ 468035 w 936070"/>
                <a:gd name="connsiteY12" fmla="*/ 62 h 18947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936070" h="1894785">
                  <a:moveTo>
                    <a:pt x="468035" y="62"/>
                  </a:moveTo>
                  <a:cubicBezTo>
                    <a:pt x="893995" y="-4864"/>
                    <a:pt x="936070" y="281396"/>
                    <a:pt x="936070" y="628439"/>
                  </a:cubicBezTo>
                  <a:cubicBezTo>
                    <a:pt x="936070" y="845341"/>
                    <a:pt x="854216" y="1036575"/>
                    <a:pt x="729718" y="1149499"/>
                  </a:cubicBezTo>
                  <a:lnTo>
                    <a:pt x="712427" y="1162099"/>
                  </a:lnTo>
                  <a:lnTo>
                    <a:pt x="741627" y="1211634"/>
                  </a:lnTo>
                  <a:cubicBezTo>
                    <a:pt x="795385" y="1324012"/>
                    <a:pt x="817134" y="1459915"/>
                    <a:pt x="817134" y="1554016"/>
                  </a:cubicBezTo>
                  <a:cubicBezTo>
                    <a:pt x="817134" y="1742217"/>
                    <a:pt x="660837" y="1894785"/>
                    <a:pt x="468035" y="1894785"/>
                  </a:cubicBezTo>
                  <a:cubicBezTo>
                    <a:pt x="275233" y="1894785"/>
                    <a:pt x="118936" y="1742217"/>
                    <a:pt x="118936" y="1554016"/>
                  </a:cubicBezTo>
                  <a:cubicBezTo>
                    <a:pt x="118936" y="1459915"/>
                    <a:pt x="143698" y="1324012"/>
                    <a:pt x="200470" y="1211634"/>
                  </a:cubicBezTo>
                  <a:lnTo>
                    <a:pt x="228757" y="1165827"/>
                  </a:lnTo>
                  <a:lnTo>
                    <a:pt x="206352" y="1149499"/>
                  </a:lnTo>
                  <a:cubicBezTo>
                    <a:pt x="81854" y="1036575"/>
                    <a:pt x="0" y="845341"/>
                    <a:pt x="0" y="628439"/>
                  </a:cubicBezTo>
                  <a:cubicBezTo>
                    <a:pt x="0" y="281396"/>
                    <a:pt x="42075" y="4988"/>
                    <a:pt x="468035" y="62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797" name="グループ化 796">
              <a:extLst>
                <a:ext uri="{FF2B5EF4-FFF2-40B4-BE49-F238E27FC236}">
                  <a16:creationId xmlns:a16="http://schemas.microsoft.com/office/drawing/2014/main" id="{95CB4DD0-0547-D969-4F03-D77F7F74E0DE}"/>
                </a:ext>
              </a:extLst>
            </p:cNvPr>
            <p:cNvGrpSpPr/>
            <p:nvPr/>
          </p:nvGrpSpPr>
          <p:grpSpPr>
            <a:xfrm>
              <a:off x="7662536" y="4736400"/>
              <a:ext cx="342900" cy="342900"/>
              <a:chOff x="1404611" y="4552250"/>
              <a:chExt cx="342900" cy="342900"/>
            </a:xfrm>
          </p:grpSpPr>
          <p:sp>
            <p:nvSpPr>
              <p:cNvPr id="798" name="楕円 797">
                <a:extLst>
                  <a:ext uri="{FF2B5EF4-FFF2-40B4-BE49-F238E27FC236}">
                    <a16:creationId xmlns:a16="http://schemas.microsoft.com/office/drawing/2014/main" id="{489C2B06-C4F6-2FAE-E3BE-0F343B79B19C}"/>
                  </a:ext>
                </a:extLst>
              </p:cNvPr>
              <p:cNvSpPr/>
              <p:nvPr/>
            </p:nvSpPr>
            <p:spPr>
              <a:xfrm>
                <a:off x="140461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99" name="楕円 798">
                <a:extLst>
                  <a:ext uri="{FF2B5EF4-FFF2-40B4-BE49-F238E27FC236}">
                    <a16:creationId xmlns:a16="http://schemas.microsoft.com/office/drawing/2014/main" id="{C9990729-EA7F-F6B1-43CB-5C6EF44938BC}"/>
                  </a:ext>
                </a:extLst>
              </p:cNvPr>
              <p:cNvSpPr/>
              <p:nvPr/>
            </p:nvSpPr>
            <p:spPr>
              <a:xfrm>
                <a:off x="148207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00" name="グループ化 799">
              <a:extLst>
                <a:ext uri="{FF2B5EF4-FFF2-40B4-BE49-F238E27FC236}">
                  <a16:creationId xmlns:a16="http://schemas.microsoft.com/office/drawing/2014/main" id="{FAB95F92-F5BD-257C-E88B-3CB64A293217}"/>
                </a:ext>
              </a:extLst>
            </p:cNvPr>
            <p:cNvGrpSpPr/>
            <p:nvPr/>
          </p:nvGrpSpPr>
          <p:grpSpPr>
            <a:xfrm>
              <a:off x="8229274" y="4736400"/>
              <a:ext cx="342900" cy="342900"/>
              <a:chOff x="2084061" y="4552250"/>
              <a:chExt cx="342900" cy="342900"/>
            </a:xfrm>
          </p:grpSpPr>
          <p:sp>
            <p:nvSpPr>
              <p:cNvPr id="801" name="楕円 800">
                <a:extLst>
                  <a:ext uri="{FF2B5EF4-FFF2-40B4-BE49-F238E27FC236}">
                    <a16:creationId xmlns:a16="http://schemas.microsoft.com/office/drawing/2014/main" id="{0AF8D924-2F39-5AEA-B0B4-06A1644FCA17}"/>
                  </a:ext>
                </a:extLst>
              </p:cNvPr>
              <p:cNvSpPr/>
              <p:nvPr/>
            </p:nvSpPr>
            <p:spPr>
              <a:xfrm>
                <a:off x="2084061" y="4552250"/>
                <a:ext cx="342900" cy="342900"/>
              </a:xfrm>
              <a:prstGeom prst="ellipse">
                <a:avLst/>
              </a:pr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2" name="楕円 801">
                <a:extLst>
                  <a:ext uri="{FF2B5EF4-FFF2-40B4-BE49-F238E27FC236}">
                    <a16:creationId xmlns:a16="http://schemas.microsoft.com/office/drawing/2014/main" id="{331499DA-A6AA-F69F-B185-14BC00AC2488}"/>
                  </a:ext>
                </a:extLst>
              </p:cNvPr>
              <p:cNvSpPr/>
              <p:nvPr/>
            </p:nvSpPr>
            <p:spPr>
              <a:xfrm>
                <a:off x="2161522" y="4629711"/>
                <a:ext cx="187978" cy="187978"/>
              </a:xfrm>
              <a:prstGeom prst="ellipse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</p:grpSp>
      <p:grpSp>
        <p:nvGrpSpPr>
          <p:cNvPr id="590" name="グループ化 589">
            <a:extLst>
              <a:ext uri="{FF2B5EF4-FFF2-40B4-BE49-F238E27FC236}">
                <a16:creationId xmlns:a16="http://schemas.microsoft.com/office/drawing/2014/main" id="{20B9EBCA-0835-8BFC-D687-6E977E753699}"/>
              </a:ext>
            </a:extLst>
          </p:cNvPr>
          <p:cNvGrpSpPr/>
          <p:nvPr/>
        </p:nvGrpSpPr>
        <p:grpSpPr>
          <a:xfrm>
            <a:off x="481058" y="379240"/>
            <a:ext cx="2838449" cy="2965258"/>
            <a:chOff x="481058" y="379240"/>
            <a:chExt cx="2838449" cy="2965258"/>
          </a:xfrm>
        </p:grpSpPr>
        <p:sp>
          <p:nvSpPr>
            <p:cNvPr id="571" name="楕円 1">
              <a:extLst>
                <a:ext uri="{FF2B5EF4-FFF2-40B4-BE49-F238E27FC236}">
                  <a16:creationId xmlns:a16="http://schemas.microsoft.com/office/drawing/2014/main" id="{96B79CD4-BDDB-D141-9841-86F6772093E6}"/>
                </a:ext>
              </a:extLst>
            </p:cNvPr>
            <p:cNvSpPr/>
            <p:nvPr/>
          </p:nvSpPr>
          <p:spPr>
            <a:xfrm rot="7200000" flipH="1">
              <a:off x="2153439" y="2313621"/>
              <a:ext cx="181475" cy="36873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FB2138C0-A72B-6E70-AE0F-754E30185AB3}"/>
                </a:ext>
              </a:extLst>
            </p:cNvPr>
            <p:cNvGrpSpPr/>
            <p:nvPr/>
          </p:nvGrpSpPr>
          <p:grpSpPr>
            <a:xfrm>
              <a:off x="1529434" y="2166651"/>
              <a:ext cx="862658" cy="1177847"/>
              <a:chOff x="1624684" y="5157501"/>
              <a:chExt cx="862658" cy="1177847"/>
            </a:xfrm>
          </p:grpSpPr>
          <p:grpSp>
            <p:nvGrpSpPr>
              <p:cNvPr id="8" name="グループ化 7">
                <a:extLst>
                  <a:ext uri="{FF2B5EF4-FFF2-40B4-BE49-F238E27FC236}">
                    <a16:creationId xmlns:a16="http://schemas.microsoft.com/office/drawing/2014/main" id="{6F2AF105-9F06-BFC7-59A0-ACC43117723C}"/>
                  </a:ext>
                </a:extLst>
              </p:cNvPr>
              <p:cNvGrpSpPr/>
              <p:nvPr/>
            </p:nvGrpSpPr>
            <p:grpSpPr>
              <a:xfrm rot="20619677">
                <a:off x="2160644" y="5835722"/>
                <a:ext cx="326698" cy="422394"/>
                <a:chOff x="4807607" y="2871258"/>
                <a:chExt cx="442422" cy="572016"/>
              </a:xfrm>
            </p:grpSpPr>
            <p:sp>
              <p:nvSpPr>
                <p:cNvPr id="16" name="フリーフォーム: 図形 15">
                  <a:extLst>
                    <a:ext uri="{FF2B5EF4-FFF2-40B4-BE49-F238E27FC236}">
                      <a16:creationId xmlns:a16="http://schemas.microsoft.com/office/drawing/2014/main" id="{63E4D3F2-C825-9E0C-8C64-FB868EDF775C}"/>
                    </a:ext>
                  </a:extLst>
                </p:cNvPr>
                <p:cNvSpPr/>
                <p:nvPr/>
              </p:nvSpPr>
              <p:spPr>
                <a:xfrm>
                  <a:off x="4807607" y="2871258"/>
                  <a:ext cx="372638" cy="395126"/>
                </a:xfrm>
                <a:custGeom>
                  <a:avLst/>
                  <a:gdLst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13138 w 372638"/>
                    <a:gd name="connsiteY6" fmla="*/ 29287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24028 w 372638"/>
                    <a:gd name="connsiteY6" fmla="*/ 0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24028 w 372638"/>
                    <a:gd name="connsiteY5" fmla="*/ 0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5" fmla="*/ 101492 w 372638"/>
                    <a:gd name="connsiteY5" fmla="*/ 129027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72638" h="395126">
                      <a:moveTo>
                        <a:pt x="24028" y="0"/>
                      </a:moveTo>
                      <a:cubicBezTo>
                        <a:pt x="193312" y="62945"/>
                        <a:pt x="322678" y="202495"/>
                        <a:pt x="372638" y="376056"/>
                      </a:cubicBezTo>
                      <a:lnTo>
                        <a:pt x="306387" y="395126"/>
                      </a:lnTo>
                      <a:cubicBezTo>
                        <a:pt x="262478" y="242587"/>
                        <a:pt x="148781" y="119939"/>
                        <a:pt x="0" y="64618"/>
                      </a:cubicBezTo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" name="台形 16">
                  <a:extLst>
                    <a:ext uri="{FF2B5EF4-FFF2-40B4-BE49-F238E27FC236}">
                      <a16:creationId xmlns:a16="http://schemas.microsoft.com/office/drawing/2014/main" id="{6CC40DD1-8468-DA3C-993B-63376E6BD808}"/>
                    </a:ext>
                  </a:extLst>
                </p:cNvPr>
                <p:cNvSpPr/>
                <p:nvPr/>
              </p:nvSpPr>
              <p:spPr>
                <a:xfrm rot="20700000">
                  <a:off x="5092523" y="3242713"/>
                  <a:ext cx="157506" cy="200561"/>
                </a:xfrm>
                <a:prstGeom prst="trapezoid">
                  <a:avLst/>
                </a:prstGeom>
                <a:solidFill>
                  <a:schemeClr val="accent6">
                    <a:lumMod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0" name="楕円 1">
                <a:extLst>
                  <a:ext uri="{FF2B5EF4-FFF2-40B4-BE49-F238E27FC236}">
                    <a16:creationId xmlns:a16="http://schemas.microsoft.com/office/drawing/2014/main" id="{948CD7C8-0396-F761-F0BC-0B06AD1724AB}"/>
                  </a:ext>
                </a:extLst>
              </p:cNvPr>
              <p:cNvSpPr/>
              <p:nvPr/>
            </p:nvSpPr>
            <p:spPr>
              <a:xfrm rot="10800000">
                <a:off x="2037477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" name="楕円 1">
                <a:extLst>
                  <a:ext uri="{FF2B5EF4-FFF2-40B4-BE49-F238E27FC236}">
                    <a16:creationId xmlns:a16="http://schemas.microsoft.com/office/drawing/2014/main" id="{A85899E1-A809-DB0A-ADFE-642EA0634A35}"/>
                  </a:ext>
                </a:extLst>
              </p:cNvPr>
              <p:cNvSpPr/>
              <p:nvPr/>
            </p:nvSpPr>
            <p:spPr>
              <a:xfrm rot="10800000">
                <a:off x="1772798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" name="楕円 1">
                <a:extLst>
                  <a:ext uri="{FF2B5EF4-FFF2-40B4-BE49-F238E27FC236}">
                    <a16:creationId xmlns:a16="http://schemas.microsoft.com/office/drawing/2014/main" id="{18B819DF-5D1B-8C21-54DB-AF29E13593E2}"/>
                  </a:ext>
                </a:extLst>
              </p:cNvPr>
              <p:cNvSpPr/>
              <p:nvPr/>
            </p:nvSpPr>
            <p:spPr>
              <a:xfrm>
                <a:off x="1624684" y="51575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" name="四角形: 角を丸くする 12">
                <a:extLst>
                  <a:ext uri="{FF2B5EF4-FFF2-40B4-BE49-F238E27FC236}">
                    <a16:creationId xmlns:a16="http://schemas.microsoft.com/office/drawing/2014/main" id="{01BA4682-2561-04F8-6B47-0566F2ED9223}"/>
                  </a:ext>
                </a:extLst>
              </p:cNvPr>
              <p:cNvSpPr/>
              <p:nvPr/>
            </p:nvSpPr>
            <p:spPr>
              <a:xfrm rot="2700000">
                <a:off x="2249005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FA8AEB33-35CA-E74C-13C6-C0BB1C9A62A4}"/>
                  </a:ext>
                </a:extLst>
              </p:cNvPr>
              <p:cNvSpPr/>
              <p:nvPr/>
            </p:nvSpPr>
            <p:spPr>
              <a:xfrm rot="2700000">
                <a:off x="1686322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49E700CF-C3E2-4B07-CDD0-B8ACD24BE21C}"/>
                  </a:ext>
                </a:extLst>
              </p:cNvPr>
              <p:cNvSpPr/>
              <p:nvPr/>
            </p:nvSpPr>
            <p:spPr>
              <a:xfrm>
                <a:off x="1634881" y="5466349"/>
                <a:ext cx="778523" cy="203051"/>
              </a:xfrm>
              <a:custGeom>
                <a:avLst/>
                <a:gdLst>
                  <a:gd name="connsiteX0" fmla="*/ 70558 w 1054295"/>
                  <a:gd name="connsiteY0" fmla="*/ 97 h 274976"/>
                  <a:gd name="connsiteX1" fmla="*/ 145356 w 1054295"/>
                  <a:gd name="connsiteY1" fmla="*/ 74895 h 274976"/>
                  <a:gd name="connsiteX2" fmla="*/ 145356 w 1054295"/>
                  <a:gd name="connsiteY2" fmla="*/ 172924 h 274976"/>
                  <a:gd name="connsiteX3" fmla="*/ 63608 w 1054295"/>
                  <a:gd name="connsiteY3" fmla="*/ 254673 h 274976"/>
                  <a:gd name="connsiteX4" fmla="*/ 14593 w 1054295"/>
                  <a:gd name="connsiteY4" fmla="*/ 274976 h 274976"/>
                  <a:gd name="connsiteX5" fmla="*/ 0 w 1054295"/>
                  <a:gd name="connsiteY5" fmla="*/ 272136 h 274976"/>
                  <a:gd name="connsiteX6" fmla="*/ 16324 w 1054295"/>
                  <a:gd name="connsiteY6" fmla="*/ 175728 h 274976"/>
                  <a:gd name="connsiteX7" fmla="*/ 55565 w 1054295"/>
                  <a:gd name="connsiteY7" fmla="*/ 35923 h 274976"/>
                  <a:gd name="connsiteX8" fmla="*/ 988712 w 1054295"/>
                  <a:gd name="connsiteY8" fmla="*/ 0 h 274976"/>
                  <a:gd name="connsiteX9" fmla="*/ 1002838 w 1054295"/>
                  <a:gd name="connsiteY9" fmla="*/ 35923 h 274976"/>
                  <a:gd name="connsiteX10" fmla="*/ 1039094 w 1054295"/>
                  <a:gd name="connsiteY10" fmla="*/ 175728 h 274976"/>
                  <a:gd name="connsiteX11" fmla="*/ 1054295 w 1054295"/>
                  <a:gd name="connsiteY11" fmla="*/ 274688 h 274976"/>
                  <a:gd name="connsiteX12" fmla="*/ 1052818 w 1054295"/>
                  <a:gd name="connsiteY12" fmla="*/ 274976 h 274976"/>
                  <a:gd name="connsiteX13" fmla="*/ 1003804 w 1054295"/>
                  <a:gd name="connsiteY13" fmla="*/ 254673 h 274976"/>
                  <a:gd name="connsiteX14" fmla="*/ 917936 w 1054295"/>
                  <a:gd name="connsiteY14" fmla="*/ 168805 h 274976"/>
                  <a:gd name="connsiteX15" fmla="*/ 917936 w 1054295"/>
                  <a:gd name="connsiteY15" fmla="*/ 70776 h 274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054295" h="274976">
                    <a:moveTo>
                      <a:pt x="70558" y="97"/>
                    </a:moveTo>
                    <a:lnTo>
                      <a:pt x="145356" y="74895"/>
                    </a:lnTo>
                    <a:cubicBezTo>
                      <a:pt x="172427" y="101966"/>
                      <a:pt x="172427" y="145854"/>
                      <a:pt x="145356" y="172924"/>
                    </a:cubicBezTo>
                    <a:lnTo>
                      <a:pt x="63608" y="254673"/>
                    </a:lnTo>
                    <a:cubicBezTo>
                      <a:pt x="50073" y="268208"/>
                      <a:pt x="32333" y="274976"/>
                      <a:pt x="14593" y="274976"/>
                    </a:cubicBezTo>
                    <a:lnTo>
                      <a:pt x="0" y="272136"/>
                    </a:lnTo>
                    <a:lnTo>
                      <a:pt x="16324" y="175728"/>
                    </a:lnTo>
                    <a:cubicBezTo>
                      <a:pt x="26601" y="129484"/>
                      <a:pt x="39623" y="82355"/>
                      <a:pt x="55565" y="35923"/>
                    </a:cubicBezTo>
                    <a:close/>
                    <a:moveTo>
                      <a:pt x="988712" y="0"/>
                    </a:moveTo>
                    <a:lnTo>
                      <a:pt x="1002838" y="35923"/>
                    </a:lnTo>
                    <a:cubicBezTo>
                      <a:pt x="1017688" y="82355"/>
                      <a:pt x="1029690" y="129484"/>
                      <a:pt x="1039094" y="175728"/>
                    </a:cubicBezTo>
                    <a:lnTo>
                      <a:pt x="1054295" y="274688"/>
                    </a:lnTo>
                    <a:lnTo>
                      <a:pt x="1052818" y="274976"/>
                    </a:lnTo>
                    <a:cubicBezTo>
                      <a:pt x="1035079" y="274976"/>
                      <a:pt x="1017339" y="268208"/>
                      <a:pt x="1003804" y="254673"/>
                    </a:cubicBezTo>
                    <a:lnTo>
                      <a:pt x="917936" y="168805"/>
                    </a:lnTo>
                    <a:cubicBezTo>
                      <a:pt x="890866" y="141735"/>
                      <a:pt x="890866" y="97846"/>
                      <a:pt x="917936" y="7077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69" name="四角形: 上の 2 つの角を丸める 568">
              <a:extLst>
                <a:ext uri="{FF2B5EF4-FFF2-40B4-BE49-F238E27FC236}">
                  <a16:creationId xmlns:a16="http://schemas.microsoft.com/office/drawing/2014/main" id="{3A1C3373-7AB7-A8BC-8B16-FC154468CD64}"/>
                </a:ext>
              </a:extLst>
            </p:cNvPr>
            <p:cNvSpPr/>
            <p:nvPr/>
          </p:nvSpPr>
          <p:spPr>
            <a:xfrm rot="9900000" flipV="1">
              <a:off x="1625591" y="379240"/>
              <a:ext cx="55594" cy="1644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tx1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72" name="グループ化 571">
              <a:extLst>
                <a:ext uri="{FF2B5EF4-FFF2-40B4-BE49-F238E27FC236}">
                  <a16:creationId xmlns:a16="http://schemas.microsoft.com/office/drawing/2014/main" id="{DBC371EA-7874-C1E6-ACEC-D1DF6B615D83}"/>
                </a:ext>
              </a:extLst>
            </p:cNvPr>
            <p:cNvGrpSpPr/>
            <p:nvPr/>
          </p:nvGrpSpPr>
          <p:grpSpPr>
            <a:xfrm>
              <a:off x="2004888" y="1364243"/>
              <a:ext cx="265942" cy="1564133"/>
              <a:chOff x="2004888" y="1397377"/>
              <a:chExt cx="265942" cy="1564133"/>
            </a:xfrm>
          </p:grpSpPr>
          <p:sp>
            <p:nvSpPr>
              <p:cNvPr id="573" name="四角形: 上の 2 つの角を丸める 572">
                <a:extLst>
                  <a:ext uri="{FF2B5EF4-FFF2-40B4-BE49-F238E27FC236}">
                    <a16:creationId xmlns:a16="http://schemas.microsoft.com/office/drawing/2014/main" id="{EA410D73-C18A-65C2-D3E8-DDDDA3F06D0B}"/>
                  </a:ext>
                </a:extLst>
              </p:cNvPr>
              <p:cNvSpPr/>
              <p:nvPr/>
            </p:nvSpPr>
            <p:spPr>
              <a:xfrm rot="9900000">
                <a:off x="2004888" y="1397377"/>
                <a:ext cx="64208" cy="13915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74" name="矢印: U ターン 370">
                <a:extLst>
                  <a:ext uri="{FF2B5EF4-FFF2-40B4-BE49-F238E27FC236}">
                    <a16:creationId xmlns:a16="http://schemas.microsoft.com/office/drawing/2014/main" id="{0975452D-ED0E-DACB-E62D-A438D7FEB219}"/>
                  </a:ext>
                </a:extLst>
              </p:cNvPr>
              <p:cNvSpPr/>
              <p:nvPr/>
            </p:nvSpPr>
            <p:spPr>
              <a:xfrm rot="9900000">
                <a:off x="2011447" y="2676072"/>
                <a:ext cx="259383" cy="285438"/>
              </a:xfrm>
              <a:custGeom>
                <a:avLst/>
                <a:gdLst>
                  <a:gd name="connsiteX0" fmla="*/ 0 w 289311"/>
                  <a:gd name="connsiteY0" fmla="*/ 285438 h 285438"/>
                  <a:gd name="connsiteX1" fmla="*/ 0 w 289311"/>
                  <a:gd name="connsiteY1" fmla="*/ 124879 h 285438"/>
                  <a:gd name="connsiteX2" fmla="*/ 124879 w 289311"/>
                  <a:gd name="connsiteY2" fmla="*/ 0 h 285438"/>
                  <a:gd name="connsiteX3" fmla="*/ 134504 w 289311"/>
                  <a:gd name="connsiteY3" fmla="*/ 0 h 285438"/>
                  <a:gd name="connsiteX4" fmla="*/ 259383 w 289311"/>
                  <a:gd name="connsiteY4" fmla="*/ 124879 h 285438"/>
                  <a:gd name="connsiteX5" fmla="*/ 259383 w 289311"/>
                  <a:gd name="connsiteY5" fmla="*/ 214079 h 285438"/>
                  <a:gd name="connsiteX6" fmla="*/ 289311 w 289311"/>
                  <a:gd name="connsiteY6" fmla="*/ 214079 h 285438"/>
                  <a:gd name="connsiteX7" fmla="*/ 217952 w 289311"/>
                  <a:gd name="connsiteY7" fmla="*/ 214079 h 285438"/>
                  <a:gd name="connsiteX8" fmla="*/ 146592 w 289311"/>
                  <a:gd name="connsiteY8" fmla="*/ 214079 h 285438"/>
                  <a:gd name="connsiteX9" fmla="*/ 176520 w 289311"/>
                  <a:gd name="connsiteY9" fmla="*/ 214079 h 285438"/>
                  <a:gd name="connsiteX10" fmla="*/ 176520 w 289311"/>
                  <a:gd name="connsiteY10" fmla="*/ 124879 h 285438"/>
                  <a:gd name="connsiteX11" fmla="*/ 134504 w 289311"/>
                  <a:gd name="connsiteY11" fmla="*/ 82863 h 285438"/>
                  <a:gd name="connsiteX12" fmla="*/ 124879 w 289311"/>
                  <a:gd name="connsiteY12" fmla="*/ 82863 h 285438"/>
                  <a:gd name="connsiteX13" fmla="*/ 82863 w 289311"/>
                  <a:gd name="connsiteY13" fmla="*/ 124879 h 285438"/>
                  <a:gd name="connsiteX14" fmla="*/ 82863 w 289311"/>
                  <a:gd name="connsiteY14" fmla="*/ 285438 h 285438"/>
                  <a:gd name="connsiteX15" fmla="*/ 0 w 289311"/>
                  <a:gd name="connsiteY15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217952 w 259383"/>
                  <a:gd name="connsiteY6" fmla="*/ 214079 h 285438"/>
                  <a:gd name="connsiteX7" fmla="*/ 146592 w 259383"/>
                  <a:gd name="connsiteY7" fmla="*/ 214079 h 285438"/>
                  <a:gd name="connsiteX8" fmla="*/ 176520 w 259383"/>
                  <a:gd name="connsiteY8" fmla="*/ 214079 h 285438"/>
                  <a:gd name="connsiteX9" fmla="*/ 176520 w 259383"/>
                  <a:gd name="connsiteY9" fmla="*/ 124879 h 285438"/>
                  <a:gd name="connsiteX10" fmla="*/ 134504 w 259383"/>
                  <a:gd name="connsiteY10" fmla="*/ 82863 h 285438"/>
                  <a:gd name="connsiteX11" fmla="*/ 124879 w 259383"/>
                  <a:gd name="connsiteY11" fmla="*/ 82863 h 285438"/>
                  <a:gd name="connsiteX12" fmla="*/ 82863 w 259383"/>
                  <a:gd name="connsiteY12" fmla="*/ 124879 h 285438"/>
                  <a:gd name="connsiteX13" fmla="*/ 82863 w 259383"/>
                  <a:gd name="connsiteY13" fmla="*/ 285438 h 285438"/>
                  <a:gd name="connsiteX14" fmla="*/ 0 w 259383"/>
                  <a:gd name="connsiteY14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46592 w 259383"/>
                  <a:gd name="connsiteY6" fmla="*/ 214079 h 285438"/>
                  <a:gd name="connsiteX7" fmla="*/ 176520 w 259383"/>
                  <a:gd name="connsiteY7" fmla="*/ 214079 h 285438"/>
                  <a:gd name="connsiteX8" fmla="*/ 176520 w 259383"/>
                  <a:gd name="connsiteY8" fmla="*/ 124879 h 285438"/>
                  <a:gd name="connsiteX9" fmla="*/ 134504 w 259383"/>
                  <a:gd name="connsiteY9" fmla="*/ 82863 h 285438"/>
                  <a:gd name="connsiteX10" fmla="*/ 124879 w 259383"/>
                  <a:gd name="connsiteY10" fmla="*/ 82863 h 285438"/>
                  <a:gd name="connsiteX11" fmla="*/ 82863 w 259383"/>
                  <a:gd name="connsiteY11" fmla="*/ 124879 h 285438"/>
                  <a:gd name="connsiteX12" fmla="*/ 82863 w 259383"/>
                  <a:gd name="connsiteY12" fmla="*/ 285438 h 285438"/>
                  <a:gd name="connsiteX13" fmla="*/ 0 w 259383"/>
                  <a:gd name="connsiteY13" fmla="*/ 285438 h 285438"/>
                  <a:gd name="connsiteX0" fmla="*/ 0 w 259383"/>
                  <a:gd name="connsiteY0" fmla="*/ 285438 h 285438"/>
                  <a:gd name="connsiteX1" fmla="*/ 0 w 259383"/>
                  <a:gd name="connsiteY1" fmla="*/ 124879 h 285438"/>
                  <a:gd name="connsiteX2" fmla="*/ 124879 w 259383"/>
                  <a:gd name="connsiteY2" fmla="*/ 0 h 285438"/>
                  <a:gd name="connsiteX3" fmla="*/ 134504 w 259383"/>
                  <a:gd name="connsiteY3" fmla="*/ 0 h 285438"/>
                  <a:gd name="connsiteX4" fmla="*/ 259383 w 259383"/>
                  <a:gd name="connsiteY4" fmla="*/ 124879 h 285438"/>
                  <a:gd name="connsiteX5" fmla="*/ 259383 w 259383"/>
                  <a:gd name="connsiteY5" fmla="*/ 214079 h 285438"/>
                  <a:gd name="connsiteX6" fmla="*/ 176520 w 259383"/>
                  <a:gd name="connsiteY6" fmla="*/ 214079 h 285438"/>
                  <a:gd name="connsiteX7" fmla="*/ 176520 w 259383"/>
                  <a:gd name="connsiteY7" fmla="*/ 124879 h 285438"/>
                  <a:gd name="connsiteX8" fmla="*/ 134504 w 259383"/>
                  <a:gd name="connsiteY8" fmla="*/ 82863 h 285438"/>
                  <a:gd name="connsiteX9" fmla="*/ 124879 w 259383"/>
                  <a:gd name="connsiteY9" fmla="*/ 82863 h 285438"/>
                  <a:gd name="connsiteX10" fmla="*/ 82863 w 259383"/>
                  <a:gd name="connsiteY10" fmla="*/ 124879 h 285438"/>
                  <a:gd name="connsiteX11" fmla="*/ 82863 w 259383"/>
                  <a:gd name="connsiteY11" fmla="*/ 285438 h 285438"/>
                  <a:gd name="connsiteX12" fmla="*/ 0 w 259383"/>
                  <a:gd name="connsiteY12" fmla="*/ 285438 h 2854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59383" h="285438">
                    <a:moveTo>
                      <a:pt x="0" y="285438"/>
                    </a:moveTo>
                    <a:lnTo>
                      <a:pt x="0" y="124879"/>
                    </a:lnTo>
                    <a:cubicBezTo>
                      <a:pt x="0" y="55910"/>
                      <a:pt x="55910" y="0"/>
                      <a:pt x="124879" y="0"/>
                    </a:cubicBezTo>
                    <a:lnTo>
                      <a:pt x="134504" y="0"/>
                    </a:lnTo>
                    <a:cubicBezTo>
                      <a:pt x="203473" y="0"/>
                      <a:pt x="259383" y="55910"/>
                      <a:pt x="259383" y="124879"/>
                    </a:cubicBezTo>
                    <a:lnTo>
                      <a:pt x="259383" y="214079"/>
                    </a:lnTo>
                    <a:lnTo>
                      <a:pt x="176520" y="214079"/>
                    </a:lnTo>
                    <a:lnTo>
                      <a:pt x="176520" y="124879"/>
                    </a:lnTo>
                    <a:cubicBezTo>
                      <a:pt x="176520" y="101674"/>
                      <a:pt x="157709" y="82863"/>
                      <a:pt x="134504" y="82863"/>
                    </a:cubicBezTo>
                    <a:lnTo>
                      <a:pt x="124879" y="82863"/>
                    </a:lnTo>
                    <a:cubicBezTo>
                      <a:pt x="101674" y="82863"/>
                      <a:pt x="82863" y="101674"/>
                      <a:pt x="82863" y="124879"/>
                    </a:cubicBezTo>
                    <a:lnTo>
                      <a:pt x="82863" y="285438"/>
                    </a:lnTo>
                    <a:lnTo>
                      <a:pt x="0" y="285438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noFill/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75" name="楕円 1">
              <a:extLst>
                <a:ext uri="{FF2B5EF4-FFF2-40B4-BE49-F238E27FC236}">
                  <a16:creationId xmlns:a16="http://schemas.microsoft.com/office/drawing/2014/main" id="{882A944C-700F-4AC9-4F8F-148327F2295A}"/>
                </a:ext>
              </a:extLst>
            </p:cNvPr>
            <p:cNvSpPr/>
            <p:nvPr/>
          </p:nvSpPr>
          <p:spPr>
            <a:xfrm rot="14842579" flipH="1">
              <a:off x="2170604" y="2491356"/>
              <a:ext cx="136370" cy="317611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15130" h="4688529">
                  <a:moveTo>
                    <a:pt x="354690" y="2893954"/>
                  </a:moveTo>
                  <a:cubicBezTo>
                    <a:pt x="117783" y="2112532"/>
                    <a:pt x="-539102" y="-1"/>
                    <a:pt x="913466" y="-1"/>
                  </a:cubicBezTo>
                  <a:cubicBezTo>
                    <a:pt x="2366034" y="-1"/>
                    <a:pt x="4315130" y="1902838"/>
                    <a:pt x="4315130" y="2893954"/>
                  </a:cubicBezTo>
                  <a:cubicBezTo>
                    <a:pt x="4315130" y="3885070"/>
                    <a:pt x="3428555" y="4688529"/>
                    <a:pt x="2334910" y="4688529"/>
                  </a:cubicBezTo>
                  <a:cubicBezTo>
                    <a:pt x="1241265" y="4688529"/>
                    <a:pt x="591597" y="3675376"/>
                    <a:pt x="354690" y="2893954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76" name="楕円 1">
              <a:extLst>
                <a:ext uri="{FF2B5EF4-FFF2-40B4-BE49-F238E27FC236}">
                  <a16:creationId xmlns:a16="http://schemas.microsoft.com/office/drawing/2014/main" id="{198710C0-48A3-C8F3-4223-0C7E0A213CA7}"/>
                </a:ext>
              </a:extLst>
            </p:cNvPr>
            <p:cNvSpPr/>
            <p:nvPr/>
          </p:nvSpPr>
          <p:spPr>
            <a:xfrm rot="7200000">
              <a:off x="1706441" y="2271806"/>
              <a:ext cx="333574" cy="56757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354690 w 4315130"/>
                <a:gd name="connsiteY0" fmla="*/ 2893954 h 4688529"/>
                <a:gd name="connsiteX1" fmla="*/ 913466 w 4315130"/>
                <a:gd name="connsiteY1" fmla="*/ -1 h 4688529"/>
                <a:gd name="connsiteX2" fmla="*/ 4315130 w 4315130"/>
                <a:gd name="connsiteY2" fmla="*/ 2893954 h 4688529"/>
                <a:gd name="connsiteX3" fmla="*/ 2334910 w 4315130"/>
                <a:gd name="connsiteY3" fmla="*/ 4688529 h 4688529"/>
                <a:gd name="connsiteX4" fmla="*/ 354690 w 4315130"/>
                <a:gd name="connsiteY4" fmla="*/ 2893954 h 4688529"/>
                <a:gd name="connsiteX0" fmla="*/ 354690 w 4315130"/>
                <a:gd name="connsiteY0" fmla="*/ 2893954 h 4689467"/>
                <a:gd name="connsiteX1" fmla="*/ 913466 w 4315130"/>
                <a:gd name="connsiteY1" fmla="*/ -1 h 4689467"/>
                <a:gd name="connsiteX2" fmla="*/ 4315130 w 4315130"/>
                <a:gd name="connsiteY2" fmla="*/ 2893954 h 4689467"/>
                <a:gd name="connsiteX3" fmla="*/ 2334910 w 4315130"/>
                <a:gd name="connsiteY3" fmla="*/ 4688529 h 4689467"/>
                <a:gd name="connsiteX4" fmla="*/ 354690 w 4315130"/>
                <a:gd name="connsiteY4" fmla="*/ 2893954 h 4689467"/>
                <a:gd name="connsiteX0" fmla="*/ 152261 w 5271064"/>
                <a:gd name="connsiteY0" fmla="*/ 2894033 h 4688751"/>
                <a:gd name="connsiteX1" fmla="*/ 711037 w 5271064"/>
                <a:gd name="connsiteY1" fmla="*/ 78 h 4688751"/>
                <a:gd name="connsiteX2" fmla="*/ 5271056 w 5271064"/>
                <a:gd name="connsiteY2" fmla="*/ 2809865 h 4688751"/>
                <a:gd name="connsiteX3" fmla="*/ 2132481 w 5271064"/>
                <a:gd name="connsiteY3" fmla="*/ 4688608 h 4688751"/>
                <a:gd name="connsiteX4" fmla="*/ 152261 w 5271064"/>
                <a:gd name="connsiteY4" fmla="*/ 2894033 h 4688751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21549 w 4670313"/>
                <a:gd name="connsiteY0" fmla="*/ 2673615 h 4689145"/>
                <a:gd name="connsiteX1" fmla="*/ 110286 w 4670313"/>
                <a:gd name="connsiteY1" fmla="*/ 200 h 4689145"/>
                <a:gd name="connsiteX2" fmla="*/ 4670305 w 4670313"/>
                <a:gd name="connsiteY2" fmla="*/ 2809987 h 4689145"/>
                <a:gd name="connsiteX3" fmla="*/ 1531730 w 4670313"/>
                <a:gd name="connsiteY3" fmla="*/ 4688730 h 4689145"/>
                <a:gd name="connsiteX4" fmla="*/ 1421549 w 4670313"/>
                <a:gd name="connsiteY4" fmla="*/ 2673615 h 4689145"/>
                <a:gd name="connsiteX0" fmla="*/ 1484488 w 4733252"/>
                <a:gd name="connsiteY0" fmla="*/ 2673608 h 4689138"/>
                <a:gd name="connsiteX1" fmla="*/ 173225 w 4733252"/>
                <a:gd name="connsiteY1" fmla="*/ 193 h 4689138"/>
                <a:gd name="connsiteX2" fmla="*/ 4733244 w 4733252"/>
                <a:gd name="connsiteY2" fmla="*/ 2809980 h 4689138"/>
                <a:gd name="connsiteX3" fmla="*/ 1594669 w 4733252"/>
                <a:gd name="connsiteY3" fmla="*/ 4688723 h 4689138"/>
                <a:gd name="connsiteX4" fmla="*/ 1484488 w 4733252"/>
                <a:gd name="connsiteY4" fmla="*/ 2673608 h 4689138"/>
                <a:gd name="connsiteX0" fmla="*/ 2972517 w 6221281"/>
                <a:gd name="connsiteY0" fmla="*/ 2390100 h 4405630"/>
                <a:gd name="connsiteX1" fmla="*/ 78758 w 6221281"/>
                <a:gd name="connsiteY1" fmla="*/ 222 h 4405630"/>
                <a:gd name="connsiteX2" fmla="*/ 6221273 w 6221281"/>
                <a:gd name="connsiteY2" fmla="*/ 2526472 h 4405630"/>
                <a:gd name="connsiteX3" fmla="*/ 3082698 w 6221281"/>
                <a:gd name="connsiteY3" fmla="*/ 4405215 h 4405630"/>
                <a:gd name="connsiteX4" fmla="*/ 2972517 w 6221281"/>
                <a:gd name="connsiteY4" fmla="*/ 2390100 h 4405630"/>
                <a:gd name="connsiteX0" fmla="*/ 3184156 w 6432920"/>
                <a:gd name="connsiteY0" fmla="*/ 2420558 h 4436088"/>
                <a:gd name="connsiteX1" fmla="*/ 290397 w 6432920"/>
                <a:gd name="connsiteY1" fmla="*/ 30680 h 4436088"/>
                <a:gd name="connsiteX2" fmla="*/ 6432912 w 6432920"/>
                <a:gd name="connsiteY2" fmla="*/ 2556930 h 4436088"/>
                <a:gd name="connsiteX3" fmla="*/ 3294337 w 6432920"/>
                <a:gd name="connsiteY3" fmla="*/ 4435673 h 4436088"/>
                <a:gd name="connsiteX4" fmla="*/ 3184156 w 6432920"/>
                <a:gd name="connsiteY4" fmla="*/ 2420558 h 4436088"/>
                <a:gd name="connsiteX0" fmla="*/ 4384385 w 7633149"/>
                <a:gd name="connsiteY0" fmla="*/ 2065725 h 4081255"/>
                <a:gd name="connsiteX1" fmla="*/ 221300 w 7633149"/>
                <a:gd name="connsiteY1" fmla="*/ 37141 h 4081255"/>
                <a:gd name="connsiteX2" fmla="*/ 7633141 w 7633149"/>
                <a:gd name="connsiteY2" fmla="*/ 2202097 h 4081255"/>
                <a:gd name="connsiteX3" fmla="*/ 4494566 w 7633149"/>
                <a:gd name="connsiteY3" fmla="*/ 4080840 h 4081255"/>
                <a:gd name="connsiteX4" fmla="*/ 4384385 w 7633149"/>
                <a:gd name="connsiteY4" fmla="*/ 2065725 h 4081255"/>
                <a:gd name="connsiteX0" fmla="*/ 4326579 w 7575343"/>
                <a:gd name="connsiteY0" fmla="*/ 2104401 h 4119931"/>
                <a:gd name="connsiteX1" fmla="*/ 163494 w 7575343"/>
                <a:gd name="connsiteY1" fmla="*/ 75817 h 4119931"/>
                <a:gd name="connsiteX2" fmla="*/ 7575335 w 7575343"/>
                <a:gd name="connsiteY2" fmla="*/ 2240773 h 4119931"/>
                <a:gd name="connsiteX3" fmla="*/ 4436760 w 7575343"/>
                <a:gd name="connsiteY3" fmla="*/ 4119516 h 4119931"/>
                <a:gd name="connsiteX4" fmla="*/ 4326579 w 7575343"/>
                <a:gd name="connsiteY4" fmla="*/ 2104401 h 4119931"/>
                <a:gd name="connsiteX0" fmla="*/ 4375045 w 7623809"/>
                <a:gd name="connsiteY0" fmla="*/ 2104401 h 4119931"/>
                <a:gd name="connsiteX1" fmla="*/ 211960 w 7623809"/>
                <a:gd name="connsiteY1" fmla="*/ 75817 h 4119931"/>
                <a:gd name="connsiteX2" fmla="*/ 7623801 w 7623809"/>
                <a:gd name="connsiteY2" fmla="*/ 2240773 h 4119931"/>
                <a:gd name="connsiteX3" fmla="*/ 4485226 w 7623809"/>
                <a:gd name="connsiteY3" fmla="*/ 4119516 h 4119931"/>
                <a:gd name="connsiteX4" fmla="*/ 4375045 w 7623809"/>
                <a:gd name="connsiteY4" fmla="*/ 2104401 h 4119931"/>
                <a:gd name="connsiteX0" fmla="*/ 4375045 w 7623809"/>
                <a:gd name="connsiteY0" fmla="*/ 2104401 h 4149673"/>
                <a:gd name="connsiteX1" fmla="*/ 211960 w 7623809"/>
                <a:gd name="connsiteY1" fmla="*/ 75817 h 4149673"/>
                <a:gd name="connsiteX2" fmla="*/ 7623801 w 7623809"/>
                <a:gd name="connsiteY2" fmla="*/ 2240773 h 4149673"/>
                <a:gd name="connsiteX3" fmla="*/ 4485226 w 7623809"/>
                <a:gd name="connsiteY3" fmla="*/ 4119516 h 4149673"/>
                <a:gd name="connsiteX4" fmla="*/ 4375045 w 7623809"/>
                <a:gd name="connsiteY4" fmla="*/ 2104401 h 4149673"/>
                <a:gd name="connsiteX0" fmla="*/ 4357272 w 7606036"/>
                <a:gd name="connsiteY0" fmla="*/ 2104401 h 4149673"/>
                <a:gd name="connsiteX1" fmla="*/ 194187 w 7606036"/>
                <a:gd name="connsiteY1" fmla="*/ 75817 h 4149673"/>
                <a:gd name="connsiteX2" fmla="*/ 7606028 w 7606036"/>
                <a:gd name="connsiteY2" fmla="*/ 2240773 h 4149673"/>
                <a:gd name="connsiteX3" fmla="*/ 4467453 w 7606036"/>
                <a:gd name="connsiteY3" fmla="*/ 4119516 h 4149673"/>
                <a:gd name="connsiteX4" fmla="*/ 4357272 w 7606036"/>
                <a:gd name="connsiteY4" fmla="*/ 2104401 h 4149673"/>
                <a:gd name="connsiteX0" fmla="*/ 4282103 w 7530867"/>
                <a:gd name="connsiteY0" fmla="*/ 2066964 h 4112236"/>
                <a:gd name="connsiteX1" fmla="*/ 119018 w 7530867"/>
                <a:gd name="connsiteY1" fmla="*/ 38380 h 4112236"/>
                <a:gd name="connsiteX2" fmla="*/ 7530859 w 7530867"/>
                <a:gd name="connsiteY2" fmla="*/ 2203336 h 4112236"/>
                <a:gd name="connsiteX3" fmla="*/ 4392284 w 7530867"/>
                <a:gd name="connsiteY3" fmla="*/ 4082079 h 4112236"/>
                <a:gd name="connsiteX4" fmla="*/ 4282103 w 7530867"/>
                <a:gd name="connsiteY4" fmla="*/ 2066964 h 4112236"/>
                <a:gd name="connsiteX0" fmla="*/ 3988198 w 7236962"/>
                <a:gd name="connsiteY0" fmla="*/ 2162612 h 4207884"/>
                <a:gd name="connsiteX1" fmla="*/ 129585 w 7236962"/>
                <a:gd name="connsiteY1" fmla="*/ 36325 h 4207884"/>
                <a:gd name="connsiteX2" fmla="*/ 7236954 w 7236962"/>
                <a:gd name="connsiteY2" fmla="*/ 2298984 h 4207884"/>
                <a:gd name="connsiteX3" fmla="*/ 4098379 w 7236962"/>
                <a:gd name="connsiteY3" fmla="*/ 4177727 h 4207884"/>
                <a:gd name="connsiteX4" fmla="*/ 3988198 w 7236962"/>
                <a:gd name="connsiteY4" fmla="*/ 2162612 h 4207884"/>
                <a:gd name="connsiteX0" fmla="*/ 3988198 w 7236962"/>
                <a:gd name="connsiteY0" fmla="*/ 2162612 h 4207748"/>
                <a:gd name="connsiteX1" fmla="*/ 129585 w 7236962"/>
                <a:gd name="connsiteY1" fmla="*/ 36325 h 4207748"/>
                <a:gd name="connsiteX2" fmla="*/ 7236954 w 7236962"/>
                <a:gd name="connsiteY2" fmla="*/ 2298984 h 4207748"/>
                <a:gd name="connsiteX3" fmla="*/ 4098379 w 7236962"/>
                <a:gd name="connsiteY3" fmla="*/ 4177727 h 4207748"/>
                <a:gd name="connsiteX4" fmla="*/ 3988198 w 7236962"/>
                <a:gd name="connsiteY4" fmla="*/ 2162612 h 4207748"/>
                <a:gd name="connsiteX0" fmla="*/ 3988198 w 7236962"/>
                <a:gd name="connsiteY0" fmla="*/ 2162612 h 4090926"/>
                <a:gd name="connsiteX1" fmla="*/ 129585 w 7236962"/>
                <a:gd name="connsiteY1" fmla="*/ 36325 h 4090926"/>
                <a:gd name="connsiteX2" fmla="*/ 7236954 w 7236962"/>
                <a:gd name="connsiteY2" fmla="*/ 2298984 h 4090926"/>
                <a:gd name="connsiteX3" fmla="*/ 3593453 w 7236962"/>
                <a:gd name="connsiteY3" fmla="*/ 4057961 h 4090926"/>
                <a:gd name="connsiteX4" fmla="*/ 3988198 w 7236962"/>
                <a:gd name="connsiteY4" fmla="*/ 2162612 h 4090926"/>
                <a:gd name="connsiteX0" fmla="*/ 3594332 w 7207628"/>
                <a:gd name="connsiteY0" fmla="*/ 2019846 h 4023947"/>
                <a:gd name="connsiteX1" fmla="*/ 100251 w 7207628"/>
                <a:gd name="connsiteY1" fmla="*/ 849 h 4023947"/>
                <a:gd name="connsiteX2" fmla="*/ 7207620 w 7207628"/>
                <a:gd name="connsiteY2" fmla="*/ 2263508 h 4023947"/>
                <a:gd name="connsiteX3" fmla="*/ 3564119 w 7207628"/>
                <a:gd name="connsiteY3" fmla="*/ 4022485 h 4023947"/>
                <a:gd name="connsiteX4" fmla="*/ 3594332 w 7207628"/>
                <a:gd name="connsiteY4" fmla="*/ 2019846 h 4023947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94332 w 7207628"/>
                <a:gd name="connsiteY0" fmla="*/ 2019846 h 4040633"/>
                <a:gd name="connsiteX1" fmla="*/ 100251 w 7207628"/>
                <a:gd name="connsiteY1" fmla="*/ 849 h 4040633"/>
                <a:gd name="connsiteX2" fmla="*/ 7207620 w 7207628"/>
                <a:gd name="connsiteY2" fmla="*/ 2263508 h 4040633"/>
                <a:gd name="connsiteX3" fmla="*/ 3564119 w 7207628"/>
                <a:gd name="connsiteY3" fmla="*/ 4022485 h 4040633"/>
                <a:gd name="connsiteX4" fmla="*/ 3594332 w 7207628"/>
                <a:gd name="connsiteY4" fmla="*/ 2019846 h 4040633"/>
                <a:gd name="connsiteX0" fmla="*/ 3581692 w 7194988"/>
                <a:gd name="connsiteY0" fmla="*/ 2042058 h 4062845"/>
                <a:gd name="connsiteX1" fmla="*/ 87611 w 7194988"/>
                <a:gd name="connsiteY1" fmla="*/ 23061 h 4062845"/>
                <a:gd name="connsiteX2" fmla="*/ 7194980 w 7194988"/>
                <a:gd name="connsiteY2" fmla="*/ 2285720 h 4062845"/>
                <a:gd name="connsiteX3" fmla="*/ 3551479 w 7194988"/>
                <a:gd name="connsiteY3" fmla="*/ 4044697 h 4062845"/>
                <a:gd name="connsiteX4" fmla="*/ 3581692 w 7194988"/>
                <a:gd name="connsiteY4" fmla="*/ 2042058 h 40628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194988" h="4062845">
                  <a:moveTo>
                    <a:pt x="3581692" y="2042058"/>
                  </a:moveTo>
                  <a:cubicBezTo>
                    <a:pt x="1715989" y="1415273"/>
                    <a:pt x="-466450" y="248769"/>
                    <a:pt x="87611" y="23061"/>
                  </a:cubicBezTo>
                  <a:cubicBezTo>
                    <a:pt x="641672" y="-202647"/>
                    <a:pt x="6869880" y="1278170"/>
                    <a:pt x="7194980" y="2285720"/>
                  </a:cubicBezTo>
                  <a:cubicBezTo>
                    <a:pt x="7194980" y="3276836"/>
                    <a:pt x="4658552" y="4205061"/>
                    <a:pt x="3551479" y="4044697"/>
                  </a:cubicBezTo>
                  <a:cubicBezTo>
                    <a:pt x="2444406" y="3884333"/>
                    <a:pt x="2516239" y="2620327"/>
                    <a:pt x="3581692" y="2042058"/>
                  </a:cubicBezTo>
                  <a:close/>
                </a:path>
              </a:pathLst>
            </a:custGeom>
            <a:solidFill>
              <a:srgbClr val="FFFF00"/>
            </a:solidFill>
            <a:ln w="28575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78" name="グループ化 577">
              <a:extLst>
                <a:ext uri="{FF2B5EF4-FFF2-40B4-BE49-F238E27FC236}">
                  <a16:creationId xmlns:a16="http://schemas.microsoft.com/office/drawing/2014/main" id="{5DBC0FC9-8B95-A94D-0651-8F06560297B4}"/>
                </a:ext>
              </a:extLst>
            </p:cNvPr>
            <p:cNvGrpSpPr/>
            <p:nvPr/>
          </p:nvGrpSpPr>
          <p:grpSpPr>
            <a:xfrm>
              <a:off x="1240038" y="854895"/>
              <a:ext cx="1376385" cy="1710582"/>
              <a:chOff x="1335288" y="3845745"/>
              <a:chExt cx="1376385" cy="1710582"/>
            </a:xfrm>
          </p:grpSpPr>
          <p:sp>
            <p:nvSpPr>
              <p:cNvPr id="579" name="台形 578">
                <a:extLst>
                  <a:ext uri="{FF2B5EF4-FFF2-40B4-BE49-F238E27FC236}">
                    <a16:creationId xmlns:a16="http://schemas.microsoft.com/office/drawing/2014/main" id="{BF263F94-ECE5-7D8D-FDDC-7C8A978F685B}"/>
                  </a:ext>
                </a:extLst>
              </p:cNvPr>
              <p:cNvSpPr/>
              <p:nvPr/>
            </p:nvSpPr>
            <p:spPr>
              <a:xfrm>
                <a:off x="2233059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0" name="台形 579">
                <a:extLst>
                  <a:ext uri="{FF2B5EF4-FFF2-40B4-BE49-F238E27FC236}">
                    <a16:creationId xmlns:a16="http://schemas.microsoft.com/office/drawing/2014/main" id="{AEFDE417-D1C2-EE0A-A741-F2B4901E2E1A}"/>
                  </a:ext>
                </a:extLst>
              </p:cNvPr>
              <p:cNvSpPr/>
              <p:nvPr/>
            </p:nvSpPr>
            <p:spPr>
              <a:xfrm>
                <a:off x="1754778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1" name="楕円 1">
                <a:extLst>
                  <a:ext uri="{FF2B5EF4-FFF2-40B4-BE49-F238E27FC236}">
                    <a16:creationId xmlns:a16="http://schemas.microsoft.com/office/drawing/2014/main" id="{D18C3524-8E94-A007-F5DC-01097E9C5F38}"/>
                  </a:ext>
                </a:extLst>
              </p:cNvPr>
              <p:cNvSpPr/>
              <p:nvPr/>
            </p:nvSpPr>
            <p:spPr>
              <a:xfrm flipV="1">
                <a:off x="2261603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82" name="楕円 1">
                <a:extLst>
                  <a:ext uri="{FF2B5EF4-FFF2-40B4-BE49-F238E27FC236}">
                    <a16:creationId xmlns:a16="http://schemas.microsoft.com/office/drawing/2014/main" id="{0E162A31-DB11-897F-51A5-FEE1C654B998}"/>
                  </a:ext>
                </a:extLst>
              </p:cNvPr>
              <p:cNvSpPr/>
              <p:nvPr/>
            </p:nvSpPr>
            <p:spPr>
              <a:xfrm flipV="1">
                <a:off x="1335288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83" name="楕円 27">
                <a:extLst>
                  <a:ext uri="{FF2B5EF4-FFF2-40B4-BE49-F238E27FC236}">
                    <a16:creationId xmlns:a16="http://schemas.microsoft.com/office/drawing/2014/main" id="{6FD8119C-2AB6-D762-6FF7-99BAA9A35912}"/>
                  </a:ext>
                </a:extLst>
              </p:cNvPr>
              <p:cNvSpPr/>
              <p:nvPr/>
            </p:nvSpPr>
            <p:spPr>
              <a:xfrm>
                <a:off x="1488816" y="4120589"/>
                <a:ext cx="1069330" cy="1435738"/>
              </a:xfrm>
              <a:custGeom>
                <a:avLst/>
                <a:gdLst>
                  <a:gd name="connsiteX0" fmla="*/ 0 w 1448112"/>
                  <a:gd name="connsiteY0" fmla="*/ 972108 h 1944216"/>
                  <a:gd name="connsiteX1" fmla="*/ 724056 w 1448112"/>
                  <a:gd name="connsiteY1" fmla="*/ 0 h 1944216"/>
                  <a:gd name="connsiteX2" fmla="*/ 1448112 w 1448112"/>
                  <a:gd name="connsiteY2" fmla="*/ 972108 h 1944216"/>
                  <a:gd name="connsiteX3" fmla="*/ 724056 w 1448112"/>
                  <a:gd name="connsiteY3" fmla="*/ 1944216 h 1944216"/>
                  <a:gd name="connsiteX4" fmla="*/ 0 w 1448112"/>
                  <a:gd name="connsiteY4" fmla="*/ 972108 h 1944216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8112" h="1944312">
                    <a:moveTo>
                      <a:pt x="0" y="972204"/>
                    </a:moveTo>
                    <a:cubicBezTo>
                      <a:pt x="0" y="435324"/>
                      <a:pt x="65091" y="7716"/>
                      <a:pt x="724056" y="96"/>
                    </a:cubicBezTo>
                    <a:cubicBezTo>
                      <a:pt x="1383021" y="-7524"/>
                      <a:pt x="1448112" y="435324"/>
                      <a:pt x="1448112" y="972204"/>
                    </a:cubicBezTo>
                    <a:cubicBezTo>
                      <a:pt x="1448112" y="1509084"/>
                      <a:pt x="1123941" y="1944312"/>
                      <a:pt x="724056" y="1944312"/>
                    </a:cubicBezTo>
                    <a:cubicBezTo>
                      <a:pt x="324171" y="1944312"/>
                      <a:pt x="0" y="1509084"/>
                      <a:pt x="0" y="97220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84" name="楕円 583">
                <a:extLst>
                  <a:ext uri="{FF2B5EF4-FFF2-40B4-BE49-F238E27FC236}">
                    <a16:creationId xmlns:a16="http://schemas.microsoft.com/office/drawing/2014/main" id="{C6CB0D44-CA73-48E0-5661-EAF91E91258D}"/>
                  </a:ext>
                </a:extLst>
              </p:cNvPr>
              <p:cNvSpPr/>
              <p:nvPr/>
            </p:nvSpPr>
            <p:spPr>
              <a:xfrm rot="20700000">
                <a:off x="1639701" y="4738880"/>
                <a:ext cx="234014" cy="6835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5" name="楕円 584">
                <a:extLst>
                  <a:ext uri="{FF2B5EF4-FFF2-40B4-BE49-F238E27FC236}">
                    <a16:creationId xmlns:a16="http://schemas.microsoft.com/office/drawing/2014/main" id="{B229A2D4-BEFD-26B0-2B25-C73D5710BFF2}"/>
                  </a:ext>
                </a:extLst>
              </p:cNvPr>
              <p:cNvSpPr/>
              <p:nvPr/>
            </p:nvSpPr>
            <p:spPr>
              <a:xfrm rot="900000">
                <a:off x="2155326" y="4738880"/>
                <a:ext cx="234014" cy="6835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86" name="楕円 585">
                <a:extLst>
                  <a:ext uri="{FF2B5EF4-FFF2-40B4-BE49-F238E27FC236}">
                    <a16:creationId xmlns:a16="http://schemas.microsoft.com/office/drawing/2014/main" id="{44F958DA-0577-647F-F728-A4F72119122E}"/>
                  </a:ext>
                </a:extLst>
              </p:cNvPr>
              <p:cNvSpPr/>
              <p:nvPr/>
            </p:nvSpPr>
            <p:spPr>
              <a:xfrm>
                <a:off x="1830353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7" name="楕円 586">
                <a:extLst>
                  <a:ext uri="{FF2B5EF4-FFF2-40B4-BE49-F238E27FC236}">
                    <a16:creationId xmlns:a16="http://schemas.microsoft.com/office/drawing/2014/main" id="{8F71FB28-A561-B1F9-CBC7-5D0450DBCB80}"/>
                  </a:ext>
                </a:extLst>
              </p:cNvPr>
              <p:cNvSpPr/>
              <p:nvPr/>
            </p:nvSpPr>
            <p:spPr>
              <a:xfrm>
                <a:off x="2072307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8" name="楕円 587">
                <a:extLst>
                  <a:ext uri="{FF2B5EF4-FFF2-40B4-BE49-F238E27FC236}">
                    <a16:creationId xmlns:a16="http://schemas.microsoft.com/office/drawing/2014/main" id="{DEC80790-166F-B1DC-F9E0-84EE89C8A501}"/>
                  </a:ext>
                </a:extLst>
              </p:cNvPr>
              <p:cNvSpPr/>
              <p:nvPr/>
            </p:nvSpPr>
            <p:spPr>
              <a:xfrm>
                <a:off x="1715123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9" name="楕円 588">
                <a:extLst>
                  <a:ext uri="{FF2B5EF4-FFF2-40B4-BE49-F238E27FC236}">
                    <a16:creationId xmlns:a16="http://schemas.microsoft.com/office/drawing/2014/main" id="{5D4931AF-B7D7-306C-353B-BC3F9D5D7099}"/>
                  </a:ext>
                </a:extLst>
              </p:cNvPr>
              <p:cNvSpPr/>
              <p:nvPr/>
            </p:nvSpPr>
            <p:spPr>
              <a:xfrm>
                <a:off x="2199031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91" name="四角形: 角を丸くする 590">
                <a:extLst>
                  <a:ext uri="{FF2B5EF4-FFF2-40B4-BE49-F238E27FC236}">
                    <a16:creationId xmlns:a16="http://schemas.microsoft.com/office/drawing/2014/main" id="{47080280-CAA0-1F9D-538D-20A9B4EBAE92}"/>
                  </a:ext>
                </a:extLst>
              </p:cNvPr>
              <p:cNvSpPr/>
              <p:nvPr/>
            </p:nvSpPr>
            <p:spPr>
              <a:xfrm rot="2700000">
                <a:off x="1660010" y="4245679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93" name="四角形: 角を丸くする 592">
                <a:extLst>
                  <a:ext uri="{FF2B5EF4-FFF2-40B4-BE49-F238E27FC236}">
                    <a16:creationId xmlns:a16="http://schemas.microsoft.com/office/drawing/2014/main" id="{70110B6F-E7F6-3772-7C35-F8E81BBD96DC}"/>
                  </a:ext>
                </a:extLst>
              </p:cNvPr>
              <p:cNvSpPr/>
              <p:nvPr/>
            </p:nvSpPr>
            <p:spPr>
              <a:xfrm rot="2700000">
                <a:off x="2208627" y="4245680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63" name="フリーフォーム: 図形 662">
                <a:extLst>
                  <a:ext uri="{FF2B5EF4-FFF2-40B4-BE49-F238E27FC236}">
                    <a16:creationId xmlns:a16="http://schemas.microsoft.com/office/drawing/2014/main" id="{01ACBEFE-F9A3-4AD1-44DF-7ED46399D7C6}"/>
                  </a:ext>
                </a:extLst>
              </p:cNvPr>
              <p:cNvSpPr/>
              <p:nvPr/>
            </p:nvSpPr>
            <p:spPr>
              <a:xfrm>
                <a:off x="1840537" y="4120590"/>
                <a:ext cx="379606" cy="266576"/>
              </a:xfrm>
              <a:custGeom>
                <a:avLst/>
                <a:gdLst>
                  <a:gd name="connsiteX0" fmla="*/ 257036 w 514071"/>
                  <a:gd name="connsiteY0" fmla="*/ 96 h 361004"/>
                  <a:gd name="connsiteX1" fmla="*/ 373762 w 514071"/>
                  <a:gd name="connsiteY1" fmla="*/ 3859 h 361004"/>
                  <a:gd name="connsiteX2" fmla="*/ 448106 w 514071"/>
                  <a:gd name="connsiteY2" fmla="*/ 13763 h 361004"/>
                  <a:gd name="connsiteX3" fmla="*/ 494653 w 514071"/>
                  <a:gd name="connsiteY3" fmla="*/ 60311 h 361004"/>
                  <a:gd name="connsiteX4" fmla="*/ 494653 w 514071"/>
                  <a:gd name="connsiteY4" fmla="*/ 154070 h 361004"/>
                  <a:gd name="connsiteX5" fmla="*/ 307138 w 514071"/>
                  <a:gd name="connsiteY5" fmla="*/ 341586 h 361004"/>
                  <a:gd name="connsiteX6" fmla="*/ 213378 w 514071"/>
                  <a:gd name="connsiteY6" fmla="*/ 341586 h 361004"/>
                  <a:gd name="connsiteX7" fmla="*/ 19419 w 514071"/>
                  <a:gd name="connsiteY7" fmla="*/ 147626 h 361004"/>
                  <a:gd name="connsiteX8" fmla="*/ 19419 w 514071"/>
                  <a:gd name="connsiteY8" fmla="*/ 53867 h 361004"/>
                  <a:gd name="connsiteX9" fmla="*/ 53839 w 514071"/>
                  <a:gd name="connsiteY9" fmla="*/ 19446 h 361004"/>
                  <a:gd name="connsiteX10" fmla="*/ 140311 w 514071"/>
                  <a:gd name="connsiteY10" fmla="*/ 6371 h 361004"/>
                  <a:gd name="connsiteX11" fmla="*/ 257036 w 514071"/>
                  <a:gd name="connsiteY11" fmla="*/ 96 h 361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14071" h="361004">
                    <a:moveTo>
                      <a:pt x="257036" y="96"/>
                    </a:moveTo>
                    <a:cubicBezTo>
                      <a:pt x="298221" y="-380"/>
                      <a:pt x="337087" y="903"/>
                      <a:pt x="373762" y="3859"/>
                    </a:cubicBezTo>
                    <a:lnTo>
                      <a:pt x="448106" y="13763"/>
                    </a:lnTo>
                    <a:lnTo>
                      <a:pt x="494653" y="60311"/>
                    </a:lnTo>
                    <a:cubicBezTo>
                      <a:pt x="520544" y="86201"/>
                      <a:pt x="520544" y="128180"/>
                      <a:pt x="494653" y="154070"/>
                    </a:cubicBezTo>
                    <a:lnTo>
                      <a:pt x="307138" y="341586"/>
                    </a:lnTo>
                    <a:cubicBezTo>
                      <a:pt x="281247" y="367477"/>
                      <a:pt x="239269" y="367477"/>
                      <a:pt x="213378" y="341586"/>
                    </a:cubicBezTo>
                    <a:lnTo>
                      <a:pt x="19419" y="147626"/>
                    </a:lnTo>
                    <a:cubicBezTo>
                      <a:pt x="-6472" y="121736"/>
                      <a:pt x="-6472" y="79758"/>
                      <a:pt x="19419" y="53867"/>
                    </a:cubicBezTo>
                    <a:lnTo>
                      <a:pt x="53839" y="19446"/>
                    </a:lnTo>
                    <a:lnTo>
                      <a:pt x="140311" y="6371"/>
                    </a:lnTo>
                    <a:cubicBezTo>
                      <a:pt x="176985" y="2689"/>
                      <a:pt x="215851" y="572"/>
                      <a:pt x="257036" y="9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664" name="フリーフォーム: 図形 663">
              <a:extLst>
                <a:ext uri="{FF2B5EF4-FFF2-40B4-BE49-F238E27FC236}">
                  <a16:creationId xmlns:a16="http://schemas.microsoft.com/office/drawing/2014/main" id="{E12F3AB5-5604-7972-E6D2-642BDD3428E9}"/>
                </a:ext>
              </a:extLst>
            </p:cNvPr>
            <p:cNvSpPr/>
            <p:nvPr/>
          </p:nvSpPr>
          <p:spPr>
            <a:xfrm>
              <a:off x="481058" y="444017"/>
              <a:ext cx="2732830" cy="1281740"/>
            </a:xfrm>
            <a:custGeom>
              <a:avLst/>
              <a:gdLst>
                <a:gd name="connsiteX0" fmla="*/ 1569802 w 2732830"/>
                <a:gd name="connsiteY0" fmla="*/ 497 h 1281740"/>
                <a:gd name="connsiteX1" fmla="*/ 2685536 w 2732830"/>
                <a:gd name="connsiteY1" fmla="*/ 472867 h 1281740"/>
                <a:gd name="connsiteX2" fmla="*/ 2732830 w 2732830"/>
                <a:gd name="connsiteY2" fmla="*/ 545004 h 1281740"/>
                <a:gd name="connsiteX3" fmla="*/ 2473597 w 2732830"/>
                <a:gd name="connsiteY3" fmla="*/ 461847 h 1281740"/>
                <a:gd name="connsiteX4" fmla="*/ 2261609 w 2732830"/>
                <a:gd name="connsiteY4" fmla="*/ 348588 h 1281740"/>
                <a:gd name="connsiteX5" fmla="*/ 1747766 w 2732830"/>
                <a:gd name="connsiteY5" fmla="*/ 428563 h 1281740"/>
                <a:gd name="connsiteX6" fmla="*/ 1254937 w 2732830"/>
                <a:gd name="connsiteY6" fmla="*/ 481172 h 1281740"/>
                <a:gd name="connsiteX7" fmla="*/ 801831 w 2732830"/>
                <a:gd name="connsiteY7" fmla="*/ 682025 h 1281740"/>
                <a:gd name="connsiteX8" fmla="*/ 316843 w 2732830"/>
                <a:gd name="connsiteY8" fmla="*/ 869687 h 1281740"/>
                <a:gd name="connsiteX9" fmla="*/ 189884 w 2732830"/>
                <a:gd name="connsiteY9" fmla="*/ 1073766 h 1281740"/>
                <a:gd name="connsiteX10" fmla="*/ 1595 w 2732830"/>
                <a:gd name="connsiteY10" fmla="*/ 1281313 h 1281740"/>
                <a:gd name="connsiteX11" fmla="*/ 0 w 2732830"/>
                <a:gd name="connsiteY11" fmla="*/ 1281740 h 1281740"/>
                <a:gd name="connsiteX12" fmla="*/ 5146 w 2732830"/>
                <a:gd name="connsiteY12" fmla="*/ 1191076 h 1281740"/>
                <a:gd name="connsiteX13" fmla="*/ 1139327 w 2732830"/>
                <a:gd name="connsiteY13" fmla="*/ 63115 h 1281740"/>
                <a:gd name="connsiteX14" fmla="*/ 1569802 w 2732830"/>
                <a:gd name="connsiteY14" fmla="*/ 497 h 1281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732830" h="1281740">
                  <a:moveTo>
                    <a:pt x="1569802" y="497"/>
                  </a:moveTo>
                  <a:cubicBezTo>
                    <a:pt x="2037769" y="-10670"/>
                    <a:pt x="2457055" y="166845"/>
                    <a:pt x="2685536" y="472867"/>
                  </a:cubicBezTo>
                  <a:lnTo>
                    <a:pt x="2732830" y="545004"/>
                  </a:lnTo>
                  <a:lnTo>
                    <a:pt x="2473597" y="461847"/>
                  </a:lnTo>
                  <a:lnTo>
                    <a:pt x="2261609" y="348588"/>
                  </a:lnTo>
                  <a:lnTo>
                    <a:pt x="1747766" y="428563"/>
                  </a:lnTo>
                  <a:lnTo>
                    <a:pt x="1254937" y="481172"/>
                  </a:lnTo>
                  <a:lnTo>
                    <a:pt x="801831" y="682025"/>
                  </a:lnTo>
                  <a:lnTo>
                    <a:pt x="316843" y="869687"/>
                  </a:lnTo>
                  <a:lnTo>
                    <a:pt x="189884" y="1073766"/>
                  </a:lnTo>
                  <a:lnTo>
                    <a:pt x="1595" y="1281313"/>
                  </a:lnTo>
                  <a:lnTo>
                    <a:pt x="0" y="1281740"/>
                  </a:lnTo>
                  <a:lnTo>
                    <a:pt x="5146" y="1191076"/>
                  </a:lnTo>
                  <a:cubicBezTo>
                    <a:pt x="63463" y="698032"/>
                    <a:pt x="509629" y="231842"/>
                    <a:pt x="1139327" y="63115"/>
                  </a:cubicBezTo>
                  <a:cubicBezTo>
                    <a:pt x="1284642" y="24178"/>
                    <a:pt x="1429413" y="3847"/>
                    <a:pt x="1569802" y="497"/>
                  </a:cubicBezTo>
                  <a:close/>
                </a:path>
              </a:pathLst>
            </a:custGeom>
            <a:solidFill>
              <a:srgbClr val="0070C0"/>
            </a:solidFill>
            <a:ln w="28575">
              <a:solidFill>
                <a:srgbClr val="0070C0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408" name="グループ化 407">
              <a:extLst>
                <a:ext uri="{FF2B5EF4-FFF2-40B4-BE49-F238E27FC236}">
                  <a16:creationId xmlns:a16="http://schemas.microsoft.com/office/drawing/2014/main" id="{F30697CC-F1E0-00AA-BAC7-81E882044898}"/>
                </a:ext>
              </a:extLst>
            </p:cNvPr>
            <p:cNvGrpSpPr/>
            <p:nvPr/>
          </p:nvGrpSpPr>
          <p:grpSpPr>
            <a:xfrm>
              <a:off x="70678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409" name="グループ化 408">
                <a:extLst>
                  <a:ext uri="{FF2B5EF4-FFF2-40B4-BE49-F238E27FC236}">
                    <a16:creationId xmlns:a16="http://schemas.microsoft.com/office/drawing/2014/main" id="{1CA0F7DE-1801-40AF-2C71-FC7CD1AC9A61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484" name="楕円 66">
                  <a:extLst>
                    <a:ext uri="{FF2B5EF4-FFF2-40B4-BE49-F238E27FC236}">
                      <a16:creationId xmlns:a16="http://schemas.microsoft.com/office/drawing/2014/main" id="{58262232-5DC5-FDAB-7006-59C6ACB6AF1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88" name="フリーフォーム: 図形 487">
                  <a:extLst>
                    <a:ext uri="{FF2B5EF4-FFF2-40B4-BE49-F238E27FC236}">
                      <a16:creationId xmlns:a16="http://schemas.microsoft.com/office/drawing/2014/main" id="{8CAA55F7-469C-744A-3A7E-AF464032F1C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0" name="グループ化 409">
                <a:extLst>
                  <a:ext uri="{FF2B5EF4-FFF2-40B4-BE49-F238E27FC236}">
                    <a16:creationId xmlns:a16="http://schemas.microsoft.com/office/drawing/2014/main" id="{87952769-7AFE-5499-F3CD-BA78769EDF78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480" name="楕円 66">
                  <a:extLst>
                    <a:ext uri="{FF2B5EF4-FFF2-40B4-BE49-F238E27FC236}">
                      <a16:creationId xmlns:a16="http://schemas.microsoft.com/office/drawing/2014/main" id="{6703BB2E-FD48-DEEC-F508-5CA494CD53C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81" name="フリーフォーム: 図形 480">
                  <a:extLst>
                    <a:ext uri="{FF2B5EF4-FFF2-40B4-BE49-F238E27FC236}">
                      <a16:creationId xmlns:a16="http://schemas.microsoft.com/office/drawing/2014/main" id="{5BBE5979-BC3E-39BE-E5F7-D50B2748B6A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1" name="グループ化 410">
                <a:extLst>
                  <a:ext uri="{FF2B5EF4-FFF2-40B4-BE49-F238E27FC236}">
                    <a16:creationId xmlns:a16="http://schemas.microsoft.com/office/drawing/2014/main" id="{E9413B60-D899-00ED-6FC3-749441B4DE48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478" name="楕円 66">
                  <a:extLst>
                    <a:ext uri="{FF2B5EF4-FFF2-40B4-BE49-F238E27FC236}">
                      <a16:creationId xmlns:a16="http://schemas.microsoft.com/office/drawing/2014/main" id="{9242B1DC-DCFA-A752-4256-8CEC38C336F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79" name="フリーフォーム: 図形 478">
                  <a:extLst>
                    <a:ext uri="{FF2B5EF4-FFF2-40B4-BE49-F238E27FC236}">
                      <a16:creationId xmlns:a16="http://schemas.microsoft.com/office/drawing/2014/main" id="{BBBD0FB2-C036-B23D-8F1F-1CFA320E664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2" name="グループ化 411">
                <a:extLst>
                  <a:ext uri="{FF2B5EF4-FFF2-40B4-BE49-F238E27FC236}">
                    <a16:creationId xmlns:a16="http://schemas.microsoft.com/office/drawing/2014/main" id="{48386470-BCF1-DFBA-CBAA-53E827CEA3F1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476" name="楕円 66">
                  <a:extLst>
                    <a:ext uri="{FF2B5EF4-FFF2-40B4-BE49-F238E27FC236}">
                      <a16:creationId xmlns:a16="http://schemas.microsoft.com/office/drawing/2014/main" id="{AAF8AAAC-3E52-5A3F-72D8-DA67B0F4F41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77" name="フリーフォーム: 図形 476">
                  <a:extLst>
                    <a:ext uri="{FF2B5EF4-FFF2-40B4-BE49-F238E27FC236}">
                      <a16:creationId xmlns:a16="http://schemas.microsoft.com/office/drawing/2014/main" id="{4E660954-0B0D-F0D1-A99A-D18954FE24D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3" name="グループ化 412">
                <a:extLst>
                  <a:ext uri="{FF2B5EF4-FFF2-40B4-BE49-F238E27FC236}">
                    <a16:creationId xmlns:a16="http://schemas.microsoft.com/office/drawing/2014/main" id="{740F5FC9-F7B3-9CAC-A7E2-329471315B00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474" name="楕円 66">
                  <a:extLst>
                    <a:ext uri="{FF2B5EF4-FFF2-40B4-BE49-F238E27FC236}">
                      <a16:creationId xmlns:a16="http://schemas.microsoft.com/office/drawing/2014/main" id="{F24225F6-FEC1-BD47-129D-FAB3D84DB046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75" name="フリーフォーム: 図形 474">
                  <a:extLst>
                    <a:ext uri="{FF2B5EF4-FFF2-40B4-BE49-F238E27FC236}">
                      <a16:creationId xmlns:a16="http://schemas.microsoft.com/office/drawing/2014/main" id="{85B36F7F-97CE-23AE-F6CD-B3C4F7BCF9A5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4" name="グループ化 413">
                <a:extLst>
                  <a:ext uri="{FF2B5EF4-FFF2-40B4-BE49-F238E27FC236}">
                    <a16:creationId xmlns:a16="http://schemas.microsoft.com/office/drawing/2014/main" id="{A19C34D0-1901-FDB4-8B4C-61B0F3EFCA94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468" name="楕円 66">
                  <a:extLst>
                    <a:ext uri="{FF2B5EF4-FFF2-40B4-BE49-F238E27FC236}">
                      <a16:creationId xmlns:a16="http://schemas.microsoft.com/office/drawing/2014/main" id="{38C52657-E220-DE5E-C3F3-2C9C3522ACE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73" name="フリーフォーム: 図形 472">
                  <a:extLst>
                    <a:ext uri="{FF2B5EF4-FFF2-40B4-BE49-F238E27FC236}">
                      <a16:creationId xmlns:a16="http://schemas.microsoft.com/office/drawing/2014/main" id="{26DAB847-B1D5-EFB3-071A-E49987B6F1C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5" name="グループ化 414">
                <a:extLst>
                  <a:ext uri="{FF2B5EF4-FFF2-40B4-BE49-F238E27FC236}">
                    <a16:creationId xmlns:a16="http://schemas.microsoft.com/office/drawing/2014/main" id="{6406E31F-F699-4B57-290B-6E2B034C52D8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466" name="楕円 66">
                  <a:extLst>
                    <a:ext uri="{FF2B5EF4-FFF2-40B4-BE49-F238E27FC236}">
                      <a16:creationId xmlns:a16="http://schemas.microsoft.com/office/drawing/2014/main" id="{28D57E10-D3FC-63AE-1A5E-252C0144FC4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67" name="フリーフォーム: 図形 466">
                  <a:extLst>
                    <a:ext uri="{FF2B5EF4-FFF2-40B4-BE49-F238E27FC236}">
                      <a16:creationId xmlns:a16="http://schemas.microsoft.com/office/drawing/2014/main" id="{977F2EF4-BB8F-549B-4AE7-683EDD0F44C7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48" name="グループ化 447">
                <a:extLst>
                  <a:ext uri="{FF2B5EF4-FFF2-40B4-BE49-F238E27FC236}">
                    <a16:creationId xmlns:a16="http://schemas.microsoft.com/office/drawing/2014/main" id="{7BB817A1-C66F-902A-9FDF-435964835B53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461" name="楕円 66">
                  <a:extLst>
                    <a:ext uri="{FF2B5EF4-FFF2-40B4-BE49-F238E27FC236}">
                      <a16:creationId xmlns:a16="http://schemas.microsoft.com/office/drawing/2014/main" id="{01F72D0C-AE18-B5C5-07F2-402162BD1BC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65" name="フリーフォーム: 図形 464">
                  <a:extLst>
                    <a:ext uri="{FF2B5EF4-FFF2-40B4-BE49-F238E27FC236}">
                      <a16:creationId xmlns:a16="http://schemas.microsoft.com/office/drawing/2014/main" id="{0EB20050-8258-AD18-B8BF-94210480A16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49" name="グループ化 448">
                <a:extLst>
                  <a:ext uri="{FF2B5EF4-FFF2-40B4-BE49-F238E27FC236}">
                    <a16:creationId xmlns:a16="http://schemas.microsoft.com/office/drawing/2014/main" id="{646F111A-19AB-915D-37FD-47A7CA09CFC6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459" name="楕円 66">
                  <a:extLst>
                    <a:ext uri="{FF2B5EF4-FFF2-40B4-BE49-F238E27FC236}">
                      <a16:creationId xmlns:a16="http://schemas.microsoft.com/office/drawing/2014/main" id="{117D8D54-5B54-EFDD-1327-73BD134156B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60" name="フリーフォーム: 図形 459">
                  <a:extLst>
                    <a:ext uri="{FF2B5EF4-FFF2-40B4-BE49-F238E27FC236}">
                      <a16:creationId xmlns:a16="http://schemas.microsoft.com/office/drawing/2014/main" id="{87621941-095A-6D08-345D-410512FDBD07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50" name="グループ化 449">
                <a:extLst>
                  <a:ext uri="{FF2B5EF4-FFF2-40B4-BE49-F238E27FC236}">
                    <a16:creationId xmlns:a16="http://schemas.microsoft.com/office/drawing/2014/main" id="{6C06F3B0-4F22-74B4-C3EE-298F03BA79F5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457" name="楕円 66">
                  <a:extLst>
                    <a:ext uri="{FF2B5EF4-FFF2-40B4-BE49-F238E27FC236}">
                      <a16:creationId xmlns:a16="http://schemas.microsoft.com/office/drawing/2014/main" id="{6A7C5300-B4DD-6F87-CD7A-42E902090B64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8" name="フリーフォーム: 図形 457">
                  <a:extLst>
                    <a:ext uri="{FF2B5EF4-FFF2-40B4-BE49-F238E27FC236}">
                      <a16:creationId xmlns:a16="http://schemas.microsoft.com/office/drawing/2014/main" id="{78FC4F37-92E9-949E-C269-311EE1DA2B2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51" name="グループ化 450">
                <a:extLst>
                  <a:ext uri="{FF2B5EF4-FFF2-40B4-BE49-F238E27FC236}">
                    <a16:creationId xmlns:a16="http://schemas.microsoft.com/office/drawing/2014/main" id="{0D4060DD-7008-3A33-9098-340303081524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455" name="楕円 66">
                  <a:extLst>
                    <a:ext uri="{FF2B5EF4-FFF2-40B4-BE49-F238E27FC236}">
                      <a16:creationId xmlns:a16="http://schemas.microsoft.com/office/drawing/2014/main" id="{B6B563AF-7293-6AB8-0BEF-72BE1D7DE09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6" name="フリーフォーム: 図形 455">
                  <a:extLst>
                    <a:ext uri="{FF2B5EF4-FFF2-40B4-BE49-F238E27FC236}">
                      <a16:creationId xmlns:a16="http://schemas.microsoft.com/office/drawing/2014/main" id="{014CB80F-961B-E5E7-B5BE-939962D9FB4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52" name="グループ化 451">
                <a:extLst>
                  <a:ext uri="{FF2B5EF4-FFF2-40B4-BE49-F238E27FC236}">
                    <a16:creationId xmlns:a16="http://schemas.microsoft.com/office/drawing/2014/main" id="{C2E774CF-5FAD-B496-2BF0-4971ED0682AE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453" name="楕円 66">
                  <a:extLst>
                    <a:ext uri="{FF2B5EF4-FFF2-40B4-BE49-F238E27FC236}">
                      <a16:creationId xmlns:a16="http://schemas.microsoft.com/office/drawing/2014/main" id="{DC1C130F-585A-3004-8D1C-AE65C470F4C3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4" name="フリーフォーム: 図形 453">
                  <a:extLst>
                    <a:ext uri="{FF2B5EF4-FFF2-40B4-BE49-F238E27FC236}">
                      <a16:creationId xmlns:a16="http://schemas.microsoft.com/office/drawing/2014/main" id="{206E5CAC-1A0A-1E84-FCCC-34F8C8A40DC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577" name="グループ化 576">
            <a:extLst>
              <a:ext uri="{FF2B5EF4-FFF2-40B4-BE49-F238E27FC236}">
                <a16:creationId xmlns:a16="http://schemas.microsoft.com/office/drawing/2014/main" id="{6DCF3E7E-5952-1604-4D91-671C78C8E8F9}"/>
              </a:ext>
            </a:extLst>
          </p:cNvPr>
          <p:cNvGrpSpPr/>
          <p:nvPr/>
        </p:nvGrpSpPr>
        <p:grpSpPr>
          <a:xfrm>
            <a:off x="3735730" y="540899"/>
            <a:ext cx="2612727" cy="2746449"/>
            <a:chOff x="3735730" y="540899"/>
            <a:chExt cx="2612727" cy="2746449"/>
          </a:xfrm>
        </p:grpSpPr>
        <p:grpSp>
          <p:nvGrpSpPr>
            <p:cNvPr id="99" name="グループ化 98">
              <a:extLst>
                <a:ext uri="{FF2B5EF4-FFF2-40B4-BE49-F238E27FC236}">
                  <a16:creationId xmlns:a16="http://schemas.microsoft.com/office/drawing/2014/main" id="{64E579B2-5752-378A-81EC-80F8A6F38F55}"/>
                </a:ext>
              </a:extLst>
            </p:cNvPr>
            <p:cNvGrpSpPr/>
            <p:nvPr/>
          </p:nvGrpSpPr>
          <p:grpSpPr>
            <a:xfrm>
              <a:off x="4528574" y="2109501"/>
              <a:ext cx="1041958" cy="1177847"/>
              <a:chOff x="1509149" y="5157501"/>
              <a:chExt cx="1041958" cy="1177847"/>
            </a:xfrm>
          </p:grpSpPr>
          <p:sp>
            <p:nvSpPr>
              <p:cNvPr id="100" name="楕円 1">
                <a:extLst>
                  <a:ext uri="{FF2B5EF4-FFF2-40B4-BE49-F238E27FC236}">
                    <a16:creationId xmlns:a16="http://schemas.microsoft.com/office/drawing/2014/main" id="{1AB926E5-0378-13FF-FB7F-7FBE4CFF482C}"/>
                  </a:ext>
                </a:extLst>
              </p:cNvPr>
              <p:cNvSpPr/>
              <p:nvPr/>
            </p:nvSpPr>
            <p:spPr>
              <a:xfrm rot="9000000" flipH="1">
                <a:off x="2351049" y="52796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01" name="グループ化 100">
                <a:extLst>
                  <a:ext uri="{FF2B5EF4-FFF2-40B4-BE49-F238E27FC236}">
                    <a16:creationId xmlns:a16="http://schemas.microsoft.com/office/drawing/2014/main" id="{34ED3CA7-727A-70D3-84C5-A2EBFB2FEEF6}"/>
                  </a:ext>
                </a:extLst>
              </p:cNvPr>
              <p:cNvGrpSpPr/>
              <p:nvPr/>
            </p:nvGrpSpPr>
            <p:grpSpPr>
              <a:xfrm rot="20619677">
                <a:off x="2160644" y="5835722"/>
                <a:ext cx="326698" cy="422394"/>
                <a:chOff x="4807607" y="2871258"/>
                <a:chExt cx="442422" cy="572016"/>
              </a:xfrm>
            </p:grpSpPr>
            <p:sp>
              <p:nvSpPr>
                <p:cNvPr id="109" name="フリーフォーム: 図形 108">
                  <a:extLst>
                    <a:ext uri="{FF2B5EF4-FFF2-40B4-BE49-F238E27FC236}">
                      <a16:creationId xmlns:a16="http://schemas.microsoft.com/office/drawing/2014/main" id="{BE99D275-EFA7-D211-5FDB-20CB9DA1AA1D}"/>
                    </a:ext>
                  </a:extLst>
                </p:cNvPr>
                <p:cNvSpPr/>
                <p:nvPr/>
              </p:nvSpPr>
              <p:spPr>
                <a:xfrm>
                  <a:off x="4807607" y="2871258"/>
                  <a:ext cx="372638" cy="395126"/>
                </a:xfrm>
                <a:custGeom>
                  <a:avLst/>
                  <a:gdLst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13138 w 372638"/>
                    <a:gd name="connsiteY6" fmla="*/ 29287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18505 w 372638"/>
                    <a:gd name="connsiteY5" fmla="*/ 35020 h 395126"/>
                    <a:gd name="connsiteX6" fmla="*/ 24028 w 372638"/>
                    <a:gd name="connsiteY6" fmla="*/ 0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  <a:gd name="connsiteX4" fmla="*/ 10052 w 372638"/>
                    <a:gd name="connsiteY4" fmla="*/ 37587 h 395126"/>
                    <a:gd name="connsiteX5" fmla="*/ 24028 w 372638"/>
                    <a:gd name="connsiteY5" fmla="*/ 0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5" fmla="*/ 101492 w 372638"/>
                    <a:gd name="connsiteY5" fmla="*/ 129027 h 395126"/>
                    <a:gd name="connsiteX0" fmla="*/ 10052 w 372638"/>
                    <a:gd name="connsiteY0" fmla="*/ 37587 h 395126"/>
                    <a:gd name="connsiteX1" fmla="*/ 24028 w 372638"/>
                    <a:gd name="connsiteY1" fmla="*/ 0 h 395126"/>
                    <a:gd name="connsiteX2" fmla="*/ 372638 w 372638"/>
                    <a:gd name="connsiteY2" fmla="*/ 376056 h 395126"/>
                    <a:gd name="connsiteX3" fmla="*/ 306387 w 372638"/>
                    <a:gd name="connsiteY3" fmla="*/ 395126 h 395126"/>
                    <a:gd name="connsiteX4" fmla="*/ 0 w 372638"/>
                    <a:gd name="connsiteY4" fmla="*/ 64618 h 395126"/>
                    <a:gd name="connsiteX0" fmla="*/ 24028 w 372638"/>
                    <a:gd name="connsiteY0" fmla="*/ 0 h 395126"/>
                    <a:gd name="connsiteX1" fmla="*/ 372638 w 372638"/>
                    <a:gd name="connsiteY1" fmla="*/ 376056 h 395126"/>
                    <a:gd name="connsiteX2" fmla="*/ 306387 w 372638"/>
                    <a:gd name="connsiteY2" fmla="*/ 395126 h 395126"/>
                    <a:gd name="connsiteX3" fmla="*/ 0 w 372638"/>
                    <a:gd name="connsiteY3" fmla="*/ 64618 h 3951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72638" h="395126">
                      <a:moveTo>
                        <a:pt x="24028" y="0"/>
                      </a:moveTo>
                      <a:cubicBezTo>
                        <a:pt x="193312" y="62945"/>
                        <a:pt x="322678" y="202495"/>
                        <a:pt x="372638" y="376056"/>
                      </a:cubicBezTo>
                      <a:lnTo>
                        <a:pt x="306387" y="395126"/>
                      </a:lnTo>
                      <a:cubicBezTo>
                        <a:pt x="262478" y="242587"/>
                        <a:pt x="148781" y="119939"/>
                        <a:pt x="0" y="64618"/>
                      </a:cubicBezTo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0" name="台形 109">
                  <a:extLst>
                    <a:ext uri="{FF2B5EF4-FFF2-40B4-BE49-F238E27FC236}">
                      <a16:creationId xmlns:a16="http://schemas.microsoft.com/office/drawing/2014/main" id="{88FC55A1-2C76-4CAD-0877-FFF082C5CBF2}"/>
                    </a:ext>
                  </a:extLst>
                </p:cNvPr>
                <p:cNvSpPr/>
                <p:nvPr/>
              </p:nvSpPr>
              <p:spPr>
                <a:xfrm rot="20700000">
                  <a:off x="5092523" y="3242713"/>
                  <a:ext cx="157506" cy="200561"/>
                </a:xfrm>
                <a:prstGeom prst="trapezoid">
                  <a:avLst/>
                </a:prstGeom>
                <a:solidFill>
                  <a:schemeClr val="accent6">
                    <a:lumMod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02" name="楕円 1">
                <a:extLst>
                  <a:ext uri="{FF2B5EF4-FFF2-40B4-BE49-F238E27FC236}">
                    <a16:creationId xmlns:a16="http://schemas.microsoft.com/office/drawing/2014/main" id="{BA065A60-8D3E-BABB-7E9E-8C9BD1936E8B}"/>
                  </a:ext>
                </a:extLst>
              </p:cNvPr>
              <p:cNvSpPr/>
              <p:nvPr/>
            </p:nvSpPr>
            <p:spPr>
              <a:xfrm rot="12600000">
                <a:off x="1509149" y="52796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" name="楕円 1">
                <a:extLst>
                  <a:ext uri="{FF2B5EF4-FFF2-40B4-BE49-F238E27FC236}">
                    <a16:creationId xmlns:a16="http://schemas.microsoft.com/office/drawing/2014/main" id="{E9DB47A0-1A26-7740-0C7E-7A6904A4BFF2}"/>
                  </a:ext>
                </a:extLst>
              </p:cNvPr>
              <p:cNvSpPr/>
              <p:nvPr/>
            </p:nvSpPr>
            <p:spPr>
              <a:xfrm rot="10800000">
                <a:off x="2037477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4" name="楕円 1">
                <a:extLst>
                  <a:ext uri="{FF2B5EF4-FFF2-40B4-BE49-F238E27FC236}">
                    <a16:creationId xmlns:a16="http://schemas.microsoft.com/office/drawing/2014/main" id="{6A4C28E9-A129-C0E7-CFBE-6B46869691D0}"/>
                  </a:ext>
                </a:extLst>
              </p:cNvPr>
              <p:cNvSpPr/>
              <p:nvPr/>
            </p:nvSpPr>
            <p:spPr>
              <a:xfrm rot="10800000">
                <a:off x="1772798" y="58567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5" name="楕円 1">
                <a:extLst>
                  <a:ext uri="{FF2B5EF4-FFF2-40B4-BE49-F238E27FC236}">
                    <a16:creationId xmlns:a16="http://schemas.microsoft.com/office/drawing/2014/main" id="{8D8D4ACF-A1A1-4049-95F6-FE73C7157E7E}"/>
                  </a:ext>
                </a:extLst>
              </p:cNvPr>
              <p:cNvSpPr/>
              <p:nvPr/>
            </p:nvSpPr>
            <p:spPr>
              <a:xfrm>
                <a:off x="1624684" y="51575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6" name="四角形: 角を丸くする 105">
                <a:extLst>
                  <a:ext uri="{FF2B5EF4-FFF2-40B4-BE49-F238E27FC236}">
                    <a16:creationId xmlns:a16="http://schemas.microsoft.com/office/drawing/2014/main" id="{3DD038B9-49DE-05E5-8C27-A007A3993D2C}"/>
                  </a:ext>
                </a:extLst>
              </p:cNvPr>
              <p:cNvSpPr/>
              <p:nvPr/>
            </p:nvSpPr>
            <p:spPr>
              <a:xfrm rot="2700000">
                <a:off x="2249005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7" name="四角形: 角を丸くする 106">
                <a:extLst>
                  <a:ext uri="{FF2B5EF4-FFF2-40B4-BE49-F238E27FC236}">
                    <a16:creationId xmlns:a16="http://schemas.microsoft.com/office/drawing/2014/main" id="{E26DA9CD-F7CE-D760-8145-9361E1435207}"/>
                  </a:ext>
                </a:extLst>
              </p:cNvPr>
              <p:cNvSpPr/>
              <p:nvPr/>
            </p:nvSpPr>
            <p:spPr>
              <a:xfrm rot="2700000">
                <a:off x="1686322" y="5669653"/>
                <a:ext cx="119651" cy="116970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5037062F-C4C5-A445-A325-ADBCE22D5E74}"/>
                  </a:ext>
                </a:extLst>
              </p:cNvPr>
              <p:cNvSpPr/>
              <p:nvPr/>
            </p:nvSpPr>
            <p:spPr>
              <a:xfrm>
                <a:off x="1634881" y="5466349"/>
                <a:ext cx="778523" cy="203051"/>
              </a:xfrm>
              <a:custGeom>
                <a:avLst/>
                <a:gdLst>
                  <a:gd name="connsiteX0" fmla="*/ 70558 w 1054295"/>
                  <a:gd name="connsiteY0" fmla="*/ 97 h 274976"/>
                  <a:gd name="connsiteX1" fmla="*/ 145356 w 1054295"/>
                  <a:gd name="connsiteY1" fmla="*/ 74895 h 274976"/>
                  <a:gd name="connsiteX2" fmla="*/ 145356 w 1054295"/>
                  <a:gd name="connsiteY2" fmla="*/ 172924 h 274976"/>
                  <a:gd name="connsiteX3" fmla="*/ 63608 w 1054295"/>
                  <a:gd name="connsiteY3" fmla="*/ 254673 h 274976"/>
                  <a:gd name="connsiteX4" fmla="*/ 14593 w 1054295"/>
                  <a:gd name="connsiteY4" fmla="*/ 274976 h 274976"/>
                  <a:gd name="connsiteX5" fmla="*/ 0 w 1054295"/>
                  <a:gd name="connsiteY5" fmla="*/ 272136 h 274976"/>
                  <a:gd name="connsiteX6" fmla="*/ 16324 w 1054295"/>
                  <a:gd name="connsiteY6" fmla="*/ 175728 h 274976"/>
                  <a:gd name="connsiteX7" fmla="*/ 55565 w 1054295"/>
                  <a:gd name="connsiteY7" fmla="*/ 35923 h 274976"/>
                  <a:gd name="connsiteX8" fmla="*/ 988712 w 1054295"/>
                  <a:gd name="connsiteY8" fmla="*/ 0 h 274976"/>
                  <a:gd name="connsiteX9" fmla="*/ 1002838 w 1054295"/>
                  <a:gd name="connsiteY9" fmla="*/ 35923 h 274976"/>
                  <a:gd name="connsiteX10" fmla="*/ 1039094 w 1054295"/>
                  <a:gd name="connsiteY10" fmla="*/ 175728 h 274976"/>
                  <a:gd name="connsiteX11" fmla="*/ 1054295 w 1054295"/>
                  <a:gd name="connsiteY11" fmla="*/ 274688 h 274976"/>
                  <a:gd name="connsiteX12" fmla="*/ 1052818 w 1054295"/>
                  <a:gd name="connsiteY12" fmla="*/ 274976 h 274976"/>
                  <a:gd name="connsiteX13" fmla="*/ 1003804 w 1054295"/>
                  <a:gd name="connsiteY13" fmla="*/ 254673 h 274976"/>
                  <a:gd name="connsiteX14" fmla="*/ 917936 w 1054295"/>
                  <a:gd name="connsiteY14" fmla="*/ 168805 h 274976"/>
                  <a:gd name="connsiteX15" fmla="*/ 917936 w 1054295"/>
                  <a:gd name="connsiteY15" fmla="*/ 70776 h 2749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054295" h="274976">
                    <a:moveTo>
                      <a:pt x="70558" y="97"/>
                    </a:moveTo>
                    <a:lnTo>
                      <a:pt x="145356" y="74895"/>
                    </a:lnTo>
                    <a:cubicBezTo>
                      <a:pt x="172427" y="101966"/>
                      <a:pt x="172427" y="145854"/>
                      <a:pt x="145356" y="172924"/>
                    </a:cubicBezTo>
                    <a:lnTo>
                      <a:pt x="63608" y="254673"/>
                    </a:lnTo>
                    <a:cubicBezTo>
                      <a:pt x="50073" y="268208"/>
                      <a:pt x="32333" y="274976"/>
                      <a:pt x="14593" y="274976"/>
                    </a:cubicBezTo>
                    <a:lnTo>
                      <a:pt x="0" y="272136"/>
                    </a:lnTo>
                    <a:lnTo>
                      <a:pt x="16324" y="175728"/>
                    </a:lnTo>
                    <a:cubicBezTo>
                      <a:pt x="26601" y="129484"/>
                      <a:pt x="39623" y="82355"/>
                      <a:pt x="55565" y="35923"/>
                    </a:cubicBezTo>
                    <a:close/>
                    <a:moveTo>
                      <a:pt x="988712" y="0"/>
                    </a:moveTo>
                    <a:lnTo>
                      <a:pt x="1002838" y="35923"/>
                    </a:lnTo>
                    <a:cubicBezTo>
                      <a:pt x="1017688" y="82355"/>
                      <a:pt x="1029690" y="129484"/>
                      <a:pt x="1039094" y="175728"/>
                    </a:cubicBezTo>
                    <a:lnTo>
                      <a:pt x="1054295" y="274688"/>
                    </a:lnTo>
                    <a:lnTo>
                      <a:pt x="1052818" y="274976"/>
                    </a:lnTo>
                    <a:cubicBezTo>
                      <a:pt x="1035079" y="274976"/>
                      <a:pt x="1017339" y="268208"/>
                      <a:pt x="1003804" y="254673"/>
                    </a:cubicBezTo>
                    <a:lnTo>
                      <a:pt x="917936" y="168805"/>
                    </a:lnTo>
                    <a:cubicBezTo>
                      <a:pt x="890866" y="141735"/>
                      <a:pt x="890866" y="97846"/>
                      <a:pt x="917936" y="7077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373" name="グループ化 372">
              <a:extLst>
                <a:ext uri="{FF2B5EF4-FFF2-40B4-BE49-F238E27FC236}">
                  <a16:creationId xmlns:a16="http://schemas.microsoft.com/office/drawing/2014/main" id="{0AF09742-78C0-08E6-13FD-66714BA1C47D}"/>
                </a:ext>
              </a:extLst>
            </p:cNvPr>
            <p:cNvGrpSpPr/>
            <p:nvPr/>
          </p:nvGrpSpPr>
          <p:grpSpPr>
            <a:xfrm>
              <a:off x="4538774" y="2225506"/>
              <a:ext cx="1014302" cy="855536"/>
              <a:chOff x="4499399" y="5289067"/>
              <a:chExt cx="1159725" cy="887151"/>
            </a:xfrm>
          </p:grpSpPr>
          <p:sp>
            <p:nvSpPr>
              <p:cNvPr id="374" name="フリーフォーム: 図形 373">
                <a:extLst>
                  <a:ext uri="{FF2B5EF4-FFF2-40B4-BE49-F238E27FC236}">
                    <a16:creationId xmlns:a16="http://schemas.microsoft.com/office/drawing/2014/main" id="{ADF0A1E8-6FD6-CBB4-FBC1-3DAEF319A7F0}"/>
                  </a:ext>
                </a:extLst>
              </p:cNvPr>
              <p:cNvSpPr/>
              <p:nvPr/>
            </p:nvSpPr>
            <p:spPr>
              <a:xfrm rot="9000000" flipH="1">
                <a:off x="533673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5" name="フリーフォーム: 図形 374">
                <a:extLst>
                  <a:ext uri="{FF2B5EF4-FFF2-40B4-BE49-F238E27FC236}">
                    <a16:creationId xmlns:a16="http://schemas.microsoft.com/office/drawing/2014/main" id="{7ACA54E1-F056-8D73-32E8-65AC4F740DF7}"/>
                  </a:ext>
                </a:extLst>
              </p:cNvPr>
              <p:cNvSpPr/>
              <p:nvPr/>
            </p:nvSpPr>
            <p:spPr>
              <a:xfrm rot="12600000">
                <a:off x="4499399" y="5307934"/>
                <a:ext cx="322385" cy="605529"/>
              </a:xfrm>
              <a:custGeom>
                <a:avLst/>
                <a:gdLst>
                  <a:gd name="connsiteX0" fmla="*/ 50686 w 436582"/>
                  <a:gd name="connsiteY0" fmla="*/ 0 h 693486"/>
                  <a:gd name="connsiteX1" fmla="*/ 377615 w 436582"/>
                  <a:gd name="connsiteY1" fmla="*/ 0 h 693486"/>
                  <a:gd name="connsiteX2" fmla="*/ 396305 w 436582"/>
                  <a:gd name="connsiteY2" fmla="*/ 76568 h 693486"/>
                  <a:gd name="connsiteX3" fmla="*/ 436582 w 436582"/>
                  <a:gd name="connsiteY3" fmla="*/ 397454 h 693486"/>
                  <a:gd name="connsiteX4" fmla="*/ 218291 w 436582"/>
                  <a:gd name="connsiteY4" fmla="*/ 693486 h 693486"/>
                  <a:gd name="connsiteX5" fmla="*/ 0 w 436582"/>
                  <a:gd name="connsiteY5" fmla="*/ 397454 h 693486"/>
                  <a:gd name="connsiteX6" fmla="*/ 34285 w 436582"/>
                  <a:gd name="connsiteY6" fmla="*/ 76568 h 6934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36582" h="693486">
                    <a:moveTo>
                      <a:pt x="50686" y="0"/>
                    </a:moveTo>
                    <a:lnTo>
                      <a:pt x="377615" y="0"/>
                    </a:lnTo>
                    <a:lnTo>
                      <a:pt x="396305" y="76568"/>
                    </a:lnTo>
                    <a:cubicBezTo>
                      <a:pt x="421507" y="195029"/>
                      <a:pt x="436582" y="315431"/>
                      <a:pt x="436582" y="397454"/>
                    </a:cubicBezTo>
                    <a:cubicBezTo>
                      <a:pt x="436582" y="616183"/>
                      <a:pt x="338850" y="693486"/>
                      <a:pt x="218291" y="693486"/>
                    </a:cubicBezTo>
                    <a:cubicBezTo>
                      <a:pt x="97732" y="693486"/>
                      <a:pt x="0" y="616183"/>
                      <a:pt x="0" y="397454"/>
                    </a:cubicBezTo>
                    <a:cubicBezTo>
                      <a:pt x="0" y="315431"/>
                      <a:pt x="12412" y="195029"/>
                      <a:pt x="34285" y="76568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76" name="グループ化 375">
                <a:extLst>
                  <a:ext uri="{FF2B5EF4-FFF2-40B4-BE49-F238E27FC236}">
                    <a16:creationId xmlns:a16="http://schemas.microsoft.com/office/drawing/2014/main" id="{8EB799E1-DCB7-4CEC-CA82-2511B79D87DB}"/>
                  </a:ext>
                </a:extLst>
              </p:cNvPr>
              <p:cNvGrpSpPr/>
              <p:nvPr/>
            </p:nvGrpSpPr>
            <p:grpSpPr>
              <a:xfrm>
                <a:off x="4512760" y="5289067"/>
                <a:ext cx="1141949" cy="887151"/>
                <a:chOff x="4512760" y="5289067"/>
                <a:chExt cx="1141949" cy="887151"/>
              </a:xfrm>
            </p:grpSpPr>
            <p:sp>
              <p:nvSpPr>
                <p:cNvPr id="380" name="フリーフォーム: 図形 379">
                  <a:extLst>
                    <a:ext uri="{FF2B5EF4-FFF2-40B4-BE49-F238E27FC236}">
                      <a16:creationId xmlns:a16="http://schemas.microsoft.com/office/drawing/2014/main" id="{57E5AE3F-07F6-F6EA-D52F-FECC2BFE15DE}"/>
                    </a:ext>
                  </a:extLst>
                </p:cNvPr>
                <p:cNvSpPr/>
                <p:nvPr/>
              </p:nvSpPr>
              <p:spPr>
                <a:xfrm>
                  <a:off x="4512760" y="5289067"/>
                  <a:ext cx="1141949" cy="887151"/>
                </a:xfrm>
                <a:custGeom>
                  <a:avLst/>
                  <a:gdLst>
                    <a:gd name="connsiteX0" fmla="*/ 832823 w 1141949"/>
                    <a:gd name="connsiteY0" fmla="*/ 0 h 887151"/>
                    <a:gd name="connsiteX1" fmla="*/ 853416 w 1141949"/>
                    <a:gd name="connsiteY1" fmla="*/ 2929 h 887151"/>
                    <a:gd name="connsiteX2" fmla="*/ 937128 w 1141949"/>
                    <a:gd name="connsiteY2" fmla="*/ 27629 h 887151"/>
                    <a:gd name="connsiteX3" fmla="*/ 938466 w 1141949"/>
                    <a:gd name="connsiteY3" fmla="*/ 29563 h 887151"/>
                    <a:gd name="connsiteX4" fmla="*/ 941032 w 1141949"/>
                    <a:gd name="connsiteY4" fmla="*/ 30483 h 887151"/>
                    <a:gd name="connsiteX5" fmla="*/ 1083932 w 1141949"/>
                    <a:gd name="connsiteY5" fmla="*/ 408162 h 887151"/>
                    <a:gd name="connsiteX6" fmla="*/ 1126950 w 1141949"/>
                    <a:gd name="connsiteY6" fmla="*/ 823214 h 887151"/>
                    <a:gd name="connsiteX7" fmla="*/ 1125545 w 1141949"/>
                    <a:gd name="connsiteY7" fmla="*/ 822709 h 887151"/>
                    <a:gd name="connsiteX8" fmla="*/ 1123954 w 1141949"/>
                    <a:gd name="connsiteY8" fmla="*/ 824896 h 887151"/>
                    <a:gd name="connsiteX9" fmla="*/ 670294 w 1141949"/>
                    <a:gd name="connsiteY9" fmla="*/ 886255 h 887151"/>
                    <a:gd name="connsiteX10" fmla="*/ 598529 w 1141949"/>
                    <a:gd name="connsiteY10" fmla="*/ 887133 h 887151"/>
                    <a:gd name="connsiteX11" fmla="*/ 570975 w 1141949"/>
                    <a:gd name="connsiteY11" fmla="*/ 844316 h 887151"/>
                    <a:gd name="connsiteX12" fmla="*/ 543411 w 1141949"/>
                    <a:gd name="connsiteY12" fmla="*/ 887151 h 887151"/>
                    <a:gd name="connsiteX13" fmla="*/ 470198 w 1141949"/>
                    <a:gd name="connsiteY13" fmla="*/ 886255 h 887151"/>
                    <a:gd name="connsiteX14" fmla="*/ 16537 w 1141949"/>
                    <a:gd name="connsiteY14" fmla="*/ 824896 h 887151"/>
                    <a:gd name="connsiteX15" fmla="*/ 15248 w 1141949"/>
                    <a:gd name="connsiteY15" fmla="*/ 823124 h 887151"/>
                    <a:gd name="connsiteX16" fmla="*/ 14999 w 1141949"/>
                    <a:gd name="connsiteY16" fmla="*/ 823214 h 887151"/>
                    <a:gd name="connsiteX17" fmla="*/ 5604 w 1141949"/>
                    <a:gd name="connsiteY17" fmla="*/ 811832 h 887151"/>
                    <a:gd name="connsiteX18" fmla="*/ 5119 w 1141949"/>
                    <a:gd name="connsiteY18" fmla="*/ 809189 h 887151"/>
                    <a:gd name="connsiteX19" fmla="*/ 5054 w 1141949"/>
                    <a:gd name="connsiteY19" fmla="*/ 809100 h 887151"/>
                    <a:gd name="connsiteX20" fmla="*/ 5093 w 1141949"/>
                    <a:gd name="connsiteY20" fmla="*/ 809047 h 887151"/>
                    <a:gd name="connsiteX21" fmla="*/ 777 w 1141949"/>
                    <a:gd name="connsiteY21" fmla="*/ 785540 h 887151"/>
                    <a:gd name="connsiteX22" fmla="*/ 58018 w 1141949"/>
                    <a:gd name="connsiteY22" fmla="*/ 408162 h 887151"/>
                    <a:gd name="connsiteX23" fmla="*/ 200917 w 1141949"/>
                    <a:gd name="connsiteY23" fmla="*/ 30483 h 887151"/>
                    <a:gd name="connsiteX24" fmla="*/ 201542 w 1141949"/>
                    <a:gd name="connsiteY24" fmla="*/ 30258 h 887151"/>
                    <a:gd name="connsiteX25" fmla="*/ 203362 w 1141949"/>
                    <a:gd name="connsiteY25" fmla="*/ 27629 h 887151"/>
                    <a:gd name="connsiteX26" fmla="*/ 249970 w 1141949"/>
                    <a:gd name="connsiteY26" fmla="*/ 10340 h 887151"/>
                    <a:gd name="connsiteX27" fmla="*/ 263540 w 1141949"/>
                    <a:gd name="connsiteY27" fmla="*/ 7629 h 887151"/>
                    <a:gd name="connsiteX28" fmla="*/ 340458 w 1141949"/>
                    <a:gd name="connsiteY28" fmla="*/ 42733 h 887151"/>
                    <a:gd name="connsiteX29" fmla="*/ 831939 w 1141949"/>
                    <a:gd name="connsiteY29" fmla="*/ 627 h 8871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</a:cxnLst>
                  <a:rect l="l" t="t" r="r" b="b"/>
                  <a:pathLst>
                    <a:path w="1141949" h="887151">
                      <a:moveTo>
                        <a:pt x="832823" y="0"/>
                      </a:moveTo>
                      <a:lnTo>
                        <a:pt x="853416" y="2929"/>
                      </a:lnTo>
                      <a:cubicBezTo>
                        <a:pt x="894616" y="9855"/>
                        <a:pt x="924033" y="18309"/>
                        <a:pt x="937128" y="27629"/>
                      </a:cubicBezTo>
                      <a:lnTo>
                        <a:pt x="938466" y="29563"/>
                      </a:lnTo>
                      <a:lnTo>
                        <a:pt x="941032" y="30483"/>
                      </a:lnTo>
                      <a:cubicBezTo>
                        <a:pt x="976148" y="60252"/>
                        <a:pt x="1035761" y="215455"/>
                        <a:pt x="1083932" y="408162"/>
                      </a:cubicBezTo>
                      <a:cubicBezTo>
                        <a:pt x="1138984" y="628400"/>
                        <a:pt x="1158245" y="814225"/>
                        <a:pt x="1126950" y="823214"/>
                      </a:cubicBezTo>
                      <a:lnTo>
                        <a:pt x="1125545" y="822709"/>
                      </a:lnTo>
                      <a:lnTo>
                        <a:pt x="1123954" y="824896"/>
                      </a:lnTo>
                      <a:cubicBezTo>
                        <a:pt x="1077840" y="856148"/>
                        <a:pt x="897607" y="880624"/>
                        <a:pt x="670294" y="886255"/>
                      </a:cubicBezTo>
                      <a:lnTo>
                        <a:pt x="598529" y="887133"/>
                      </a:lnTo>
                      <a:lnTo>
                        <a:pt x="570975" y="844316"/>
                      </a:lnTo>
                      <a:lnTo>
                        <a:pt x="543411" y="887151"/>
                      </a:lnTo>
                      <a:lnTo>
                        <a:pt x="470198" y="886255"/>
                      </a:lnTo>
                      <a:cubicBezTo>
                        <a:pt x="242884" y="880624"/>
                        <a:pt x="62651" y="856148"/>
                        <a:pt x="16537" y="824896"/>
                      </a:cubicBezTo>
                      <a:lnTo>
                        <a:pt x="15248" y="823124"/>
                      </a:lnTo>
                      <a:lnTo>
                        <a:pt x="14999" y="823214"/>
                      </a:lnTo>
                      <a:cubicBezTo>
                        <a:pt x="11087" y="822090"/>
                        <a:pt x="7965" y="818203"/>
                        <a:pt x="5604" y="811832"/>
                      </a:cubicBezTo>
                      <a:lnTo>
                        <a:pt x="5119" y="809189"/>
                      </a:lnTo>
                      <a:lnTo>
                        <a:pt x="5054" y="809100"/>
                      </a:lnTo>
                      <a:lnTo>
                        <a:pt x="5093" y="809047"/>
                      </a:lnTo>
                      <a:lnTo>
                        <a:pt x="777" y="785540"/>
                      </a:lnTo>
                      <a:cubicBezTo>
                        <a:pt x="-4429" y="719162"/>
                        <a:pt x="16728" y="573341"/>
                        <a:pt x="58018" y="408162"/>
                      </a:cubicBezTo>
                      <a:cubicBezTo>
                        <a:pt x="106189" y="215455"/>
                        <a:pt x="165801" y="60252"/>
                        <a:pt x="200917" y="30483"/>
                      </a:cubicBezTo>
                      <a:lnTo>
                        <a:pt x="201542" y="30258"/>
                      </a:lnTo>
                      <a:lnTo>
                        <a:pt x="203362" y="27629"/>
                      </a:lnTo>
                      <a:cubicBezTo>
                        <a:pt x="212092" y="21416"/>
                        <a:pt x="228077" y="15587"/>
                        <a:pt x="249970" y="10340"/>
                      </a:cubicBezTo>
                      <a:lnTo>
                        <a:pt x="263540" y="7629"/>
                      </a:lnTo>
                      <a:lnTo>
                        <a:pt x="340458" y="42733"/>
                      </a:lnTo>
                      <a:cubicBezTo>
                        <a:pt x="500095" y="98875"/>
                        <a:pt x="684871" y="84839"/>
                        <a:pt x="831939" y="62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1" name="フリーフォーム: 図形 380">
                  <a:extLst>
                    <a:ext uri="{FF2B5EF4-FFF2-40B4-BE49-F238E27FC236}">
                      <a16:creationId xmlns:a16="http://schemas.microsoft.com/office/drawing/2014/main" id="{399A0D28-7659-7442-F998-71F54A7802A8}"/>
                    </a:ext>
                  </a:extLst>
                </p:cNvPr>
                <p:cNvSpPr/>
                <p:nvPr/>
              </p:nvSpPr>
              <p:spPr>
                <a:xfrm>
                  <a:off x="4609472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2" name="フリーフォーム: 図形 381">
                  <a:extLst>
                    <a:ext uri="{FF2B5EF4-FFF2-40B4-BE49-F238E27FC236}">
                      <a16:creationId xmlns:a16="http://schemas.microsoft.com/office/drawing/2014/main" id="{65EE1B86-40FC-FD11-2568-8FDBA2E4DB97}"/>
                    </a:ext>
                  </a:extLst>
                </p:cNvPr>
                <p:cNvSpPr/>
                <p:nvPr/>
              </p:nvSpPr>
              <p:spPr>
                <a:xfrm>
                  <a:off x="5046336" y="5505058"/>
                  <a:ext cx="74796" cy="334304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3" name="フリーフォーム: 図形 382">
                  <a:extLst>
                    <a:ext uri="{FF2B5EF4-FFF2-40B4-BE49-F238E27FC236}">
                      <a16:creationId xmlns:a16="http://schemas.microsoft.com/office/drawing/2014/main" id="{8922F4E2-9F91-8374-A83C-341387046ADD}"/>
                    </a:ext>
                  </a:extLst>
                </p:cNvPr>
                <p:cNvSpPr/>
                <p:nvPr/>
              </p:nvSpPr>
              <p:spPr>
                <a:xfrm>
                  <a:off x="5367337" y="5819577"/>
                  <a:ext cx="204504" cy="211647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387" name="グループ化 386">
              <a:extLst>
                <a:ext uri="{FF2B5EF4-FFF2-40B4-BE49-F238E27FC236}">
                  <a16:creationId xmlns:a16="http://schemas.microsoft.com/office/drawing/2014/main" id="{4BB7B916-FB9B-26A6-6CD9-8EAB12CF3B84}"/>
                </a:ext>
              </a:extLst>
            </p:cNvPr>
            <p:cNvGrpSpPr/>
            <p:nvPr/>
          </p:nvGrpSpPr>
          <p:grpSpPr>
            <a:xfrm>
              <a:off x="4354713" y="797745"/>
              <a:ext cx="1376385" cy="1710582"/>
              <a:chOff x="1335288" y="3845745"/>
              <a:chExt cx="1376385" cy="1710582"/>
            </a:xfrm>
          </p:grpSpPr>
          <p:sp>
            <p:nvSpPr>
              <p:cNvPr id="388" name="台形 387">
                <a:extLst>
                  <a:ext uri="{FF2B5EF4-FFF2-40B4-BE49-F238E27FC236}">
                    <a16:creationId xmlns:a16="http://schemas.microsoft.com/office/drawing/2014/main" id="{C712C9A8-AD16-2933-EA70-0C6BECFE6A4F}"/>
                  </a:ext>
                </a:extLst>
              </p:cNvPr>
              <p:cNvSpPr/>
              <p:nvPr/>
            </p:nvSpPr>
            <p:spPr>
              <a:xfrm>
                <a:off x="2233059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9" name="台形 388">
                <a:extLst>
                  <a:ext uri="{FF2B5EF4-FFF2-40B4-BE49-F238E27FC236}">
                    <a16:creationId xmlns:a16="http://schemas.microsoft.com/office/drawing/2014/main" id="{755C319D-CC73-643D-DDCF-939FD3008112}"/>
                  </a:ext>
                </a:extLst>
              </p:cNvPr>
              <p:cNvSpPr/>
              <p:nvPr/>
            </p:nvSpPr>
            <p:spPr>
              <a:xfrm>
                <a:off x="1754778" y="3963080"/>
                <a:ext cx="77947" cy="226474"/>
              </a:xfrm>
              <a:prstGeom prst="trapezoid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62" name="楕円 1">
                <a:extLst>
                  <a:ext uri="{FF2B5EF4-FFF2-40B4-BE49-F238E27FC236}">
                    <a16:creationId xmlns:a16="http://schemas.microsoft.com/office/drawing/2014/main" id="{221BD87F-718B-4C39-AEEF-8DBD6076D6B7}"/>
                  </a:ext>
                </a:extLst>
              </p:cNvPr>
              <p:cNvSpPr/>
              <p:nvPr/>
            </p:nvSpPr>
            <p:spPr>
              <a:xfrm flipV="1">
                <a:off x="2261603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63" name="楕円 1">
                <a:extLst>
                  <a:ext uri="{FF2B5EF4-FFF2-40B4-BE49-F238E27FC236}">
                    <a16:creationId xmlns:a16="http://schemas.microsoft.com/office/drawing/2014/main" id="{EC0B861E-8C12-8B60-6384-3B358FFDDCD2}"/>
                  </a:ext>
                </a:extLst>
              </p:cNvPr>
              <p:cNvSpPr/>
              <p:nvPr/>
            </p:nvSpPr>
            <p:spPr>
              <a:xfrm flipV="1">
                <a:off x="1335288" y="4144630"/>
                <a:ext cx="450070" cy="150433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64" name="楕円 27">
                <a:extLst>
                  <a:ext uri="{FF2B5EF4-FFF2-40B4-BE49-F238E27FC236}">
                    <a16:creationId xmlns:a16="http://schemas.microsoft.com/office/drawing/2014/main" id="{5509ED42-B856-702C-A5AB-81126744562F}"/>
                  </a:ext>
                </a:extLst>
              </p:cNvPr>
              <p:cNvSpPr/>
              <p:nvPr/>
            </p:nvSpPr>
            <p:spPr>
              <a:xfrm>
                <a:off x="1488816" y="4120589"/>
                <a:ext cx="1069330" cy="1435738"/>
              </a:xfrm>
              <a:custGeom>
                <a:avLst/>
                <a:gdLst>
                  <a:gd name="connsiteX0" fmla="*/ 0 w 1448112"/>
                  <a:gd name="connsiteY0" fmla="*/ 972108 h 1944216"/>
                  <a:gd name="connsiteX1" fmla="*/ 724056 w 1448112"/>
                  <a:gd name="connsiteY1" fmla="*/ 0 h 1944216"/>
                  <a:gd name="connsiteX2" fmla="*/ 1448112 w 1448112"/>
                  <a:gd name="connsiteY2" fmla="*/ 972108 h 1944216"/>
                  <a:gd name="connsiteX3" fmla="*/ 724056 w 1448112"/>
                  <a:gd name="connsiteY3" fmla="*/ 1944216 h 1944216"/>
                  <a:gd name="connsiteX4" fmla="*/ 0 w 1448112"/>
                  <a:gd name="connsiteY4" fmla="*/ 972108 h 1944216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  <a:gd name="connsiteX0" fmla="*/ 0 w 1448112"/>
                  <a:gd name="connsiteY0" fmla="*/ 972204 h 1944312"/>
                  <a:gd name="connsiteX1" fmla="*/ 724056 w 1448112"/>
                  <a:gd name="connsiteY1" fmla="*/ 96 h 1944312"/>
                  <a:gd name="connsiteX2" fmla="*/ 1448112 w 1448112"/>
                  <a:gd name="connsiteY2" fmla="*/ 972204 h 1944312"/>
                  <a:gd name="connsiteX3" fmla="*/ 724056 w 1448112"/>
                  <a:gd name="connsiteY3" fmla="*/ 1944312 h 1944312"/>
                  <a:gd name="connsiteX4" fmla="*/ 0 w 1448112"/>
                  <a:gd name="connsiteY4" fmla="*/ 972204 h 19443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48112" h="1944312">
                    <a:moveTo>
                      <a:pt x="0" y="972204"/>
                    </a:moveTo>
                    <a:cubicBezTo>
                      <a:pt x="0" y="435324"/>
                      <a:pt x="65091" y="7716"/>
                      <a:pt x="724056" y="96"/>
                    </a:cubicBezTo>
                    <a:cubicBezTo>
                      <a:pt x="1383021" y="-7524"/>
                      <a:pt x="1448112" y="435324"/>
                      <a:pt x="1448112" y="972204"/>
                    </a:cubicBezTo>
                    <a:cubicBezTo>
                      <a:pt x="1448112" y="1509084"/>
                      <a:pt x="1123941" y="1944312"/>
                      <a:pt x="724056" y="1944312"/>
                    </a:cubicBezTo>
                    <a:cubicBezTo>
                      <a:pt x="324171" y="1944312"/>
                      <a:pt x="0" y="1509084"/>
                      <a:pt x="0" y="972204"/>
                    </a:cubicBezTo>
                    <a:close/>
                  </a:path>
                </a:pathLst>
              </a:cu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469" name="楕円 468">
                <a:extLst>
                  <a:ext uri="{FF2B5EF4-FFF2-40B4-BE49-F238E27FC236}">
                    <a16:creationId xmlns:a16="http://schemas.microsoft.com/office/drawing/2014/main" id="{60273C79-F28D-BA57-AFE6-A81139968499}"/>
                  </a:ext>
                </a:extLst>
              </p:cNvPr>
              <p:cNvSpPr/>
              <p:nvPr/>
            </p:nvSpPr>
            <p:spPr>
              <a:xfrm rot="20700000">
                <a:off x="1639701" y="4738880"/>
                <a:ext cx="234014" cy="6835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0" name="楕円 469">
                <a:extLst>
                  <a:ext uri="{FF2B5EF4-FFF2-40B4-BE49-F238E27FC236}">
                    <a16:creationId xmlns:a16="http://schemas.microsoft.com/office/drawing/2014/main" id="{4841E09E-2D6F-B4EB-9937-98017CF23E5B}"/>
                  </a:ext>
                </a:extLst>
              </p:cNvPr>
              <p:cNvSpPr/>
              <p:nvPr/>
            </p:nvSpPr>
            <p:spPr>
              <a:xfrm rot="900000">
                <a:off x="2155326" y="4738880"/>
                <a:ext cx="234014" cy="68358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471" name="楕円 470">
                <a:extLst>
                  <a:ext uri="{FF2B5EF4-FFF2-40B4-BE49-F238E27FC236}">
                    <a16:creationId xmlns:a16="http://schemas.microsoft.com/office/drawing/2014/main" id="{E71A5B94-7C7F-F6AF-0A78-C97AA227DD30}"/>
                  </a:ext>
                </a:extLst>
              </p:cNvPr>
              <p:cNvSpPr/>
              <p:nvPr/>
            </p:nvSpPr>
            <p:spPr>
              <a:xfrm>
                <a:off x="1830353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2" name="楕円 471">
                <a:extLst>
                  <a:ext uri="{FF2B5EF4-FFF2-40B4-BE49-F238E27FC236}">
                    <a16:creationId xmlns:a16="http://schemas.microsoft.com/office/drawing/2014/main" id="{728653D7-8993-D9FC-7A73-45CEAD09A6D9}"/>
                  </a:ext>
                </a:extLst>
              </p:cNvPr>
              <p:cNvSpPr/>
              <p:nvPr/>
            </p:nvSpPr>
            <p:spPr>
              <a:xfrm>
                <a:off x="2072307" y="5367756"/>
                <a:ext cx="148228" cy="117011"/>
              </a:xfrm>
              <a:prstGeom prst="ellipse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2" name="楕円 481">
                <a:extLst>
                  <a:ext uri="{FF2B5EF4-FFF2-40B4-BE49-F238E27FC236}">
                    <a16:creationId xmlns:a16="http://schemas.microsoft.com/office/drawing/2014/main" id="{E3CAAD95-D2D9-7BDF-81BB-3ABBAB993871}"/>
                  </a:ext>
                </a:extLst>
              </p:cNvPr>
              <p:cNvSpPr/>
              <p:nvPr/>
            </p:nvSpPr>
            <p:spPr>
              <a:xfrm>
                <a:off x="1715123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3" name="楕円 482">
                <a:extLst>
                  <a:ext uri="{FF2B5EF4-FFF2-40B4-BE49-F238E27FC236}">
                    <a16:creationId xmlns:a16="http://schemas.microsoft.com/office/drawing/2014/main" id="{C81E3972-F535-D9C2-239C-D2FA1FE88582}"/>
                  </a:ext>
                </a:extLst>
              </p:cNvPr>
              <p:cNvSpPr/>
              <p:nvPr/>
            </p:nvSpPr>
            <p:spPr>
              <a:xfrm>
                <a:off x="2199031" y="3845745"/>
                <a:ext cx="145704" cy="145704"/>
              </a:xfrm>
              <a:prstGeom prst="ellipse">
                <a:avLst/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5" name="四角形: 角を丸くする 484">
                <a:extLst>
                  <a:ext uri="{FF2B5EF4-FFF2-40B4-BE49-F238E27FC236}">
                    <a16:creationId xmlns:a16="http://schemas.microsoft.com/office/drawing/2014/main" id="{A9C3B433-2A58-DB67-D3C2-BB39D90D1245}"/>
                  </a:ext>
                </a:extLst>
              </p:cNvPr>
              <p:cNvSpPr/>
              <p:nvPr/>
            </p:nvSpPr>
            <p:spPr>
              <a:xfrm rot="2700000">
                <a:off x="1660010" y="4245679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6" name="四角形: 角を丸くする 485">
                <a:extLst>
                  <a:ext uri="{FF2B5EF4-FFF2-40B4-BE49-F238E27FC236}">
                    <a16:creationId xmlns:a16="http://schemas.microsoft.com/office/drawing/2014/main" id="{A25EF941-9CC8-C31B-37FD-2F833F3165EE}"/>
                  </a:ext>
                </a:extLst>
              </p:cNvPr>
              <p:cNvSpPr/>
              <p:nvPr/>
            </p:nvSpPr>
            <p:spPr>
              <a:xfrm rot="2700000">
                <a:off x="2208627" y="4245680"/>
                <a:ext cx="192044" cy="187741"/>
              </a:xfrm>
              <a:prstGeom prst="roundRect">
                <a:avLst>
                  <a:gd name="adj" fmla="val 27264"/>
                </a:avLst>
              </a:pr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7" name="フリーフォーム: 図形 486">
                <a:extLst>
                  <a:ext uri="{FF2B5EF4-FFF2-40B4-BE49-F238E27FC236}">
                    <a16:creationId xmlns:a16="http://schemas.microsoft.com/office/drawing/2014/main" id="{AE16B2D8-D4CC-B03F-E15F-B8D3D9FF104F}"/>
                  </a:ext>
                </a:extLst>
              </p:cNvPr>
              <p:cNvSpPr/>
              <p:nvPr/>
            </p:nvSpPr>
            <p:spPr>
              <a:xfrm>
                <a:off x="1840537" y="4120590"/>
                <a:ext cx="379606" cy="266576"/>
              </a:xfrm>
              <a:custGeom>
                <a:avLst/>
                <a:gdLst>
                  <a:gd name="connsiteX0" fmla="*/ 257036 w 514071"/>
                  <a:gd name="connsiteY0" fmla="*/ 96 h 361004"/>
                  <a:gd name="connsiteX1" fmla="*/ 373762 w 514071"/>
                  <a:gd name="connsiteY1" fmla="*/ 3859 h 361004"/>
                  <a:gd name="connsiteX2" fmla="*/ 448106 w 514071"/>
                  <a:gd name="connsiteY2" fmla="*/ 13763 h 361004"/>
                  <a:gd name="connsiteX3" fmla="*/ 494653 w 514071"/>
                  <a:gd name="connsiteY3" fmla="*/ 60311 h 361004"/>
                  <a:gd name="connsiteX4" fmla="*/ 494653 w 514071"/>
                  <a:gd name="connsiteY4" fmla="*/ 154070 h 361004"/>
                  <a:gd name="connsiteX5" fmla="*/ 307138 w 514071"/>
                  <a:gd name="connsiteY5" fmla="*/ 341586 h 361004"/>
                  <a:gd name="connsiteX6" fmla="*/ 213378 w 514071"/>
                  <a:gd name="connsiteY6" fmla="*/ 341586 h 361004"/>
                  <a:gd name="connsiteX7" fmla="*/ 19419 w 514071"/>
                  <a:gd name="connsiteY7" fmla="*/ 147626 h 361004"/>
                  <a:gd name="connsiteX8" fmla="*/ 19419 w 514071"/>
                  <a:gd name="connsiteY8" fmla="*/ 53867 h 361004"/>
                  <a:gd name="connsiteX9" fmla="*/ 53839 w 514071"/>
                  <a:gd name="connsiteY9" fmla="*/ 19446 h 361004"/>
                  <a:gd name="connsiteX10" fmla="*/ 140311 w 514071"/>
                  <a:gd name="connsiteY10" fmla="*/ 6371 h 361004"/>
                  <a:gd name="connsiteX11" fmla="*/ 257036 w 514071"/>
                  <a:gd name="connsiteY11" fmla="*/ 96 h 3610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514071" h="361004">
                    <a:moveTo>
                      <a:pt x="257036" y="96"/>
                    </a:moveTo>
                    <a:cubicBezTo>
                      <a:pt x="298221" y="-380"/>
                      <a:pt x="337087" y="903"/>
                      <a:pt x="373762" y="3859"/>
                    </a:cubicBezTo>
                    <a:lnTo>
                      <a:pt x="448106" y="13763"/>
                    </a:lnTo>
                    <a:lnTo>
                      <a:pt x="494653" y="60311"/>
                    </a:lnTo>
                    <a:cubicBezTo>
                      <a:pt x="520544" y="86201"/>
                      <a:pt x="520544" y="128180"/>
                      <a:pt x="494653" y="154070"/>
                    </a:cubicBezTo>
                    <a:lnTo>
                      <a:pt x="307138" y="341586"/>
                    </a:lnTo>
                    <a:cubicBezTo>
                      <a:pt x="281247" y="367477"/>
                      <a:pt x="239269" y="367477"/>
                      <a:pt x="213378" y="341586"/>
                    </a:cubicBezTo>
                    <a:lnTo>
                      <a:pt x="19419" y="147626"/>
                    </a:lnTo>
                    <a:cubicBezTo>
                      <a:pt x="-6472" y="121736"/>
                      <a:pt x="-6472" y="79758"/>
                      <a:pt x="19419" y="53867"/>
                    </a:cubicBezTo>
                    <a:lnTo>
                      <a:pt x="53839" y="19446"/>
                    </a:lnTo>
                    <a:lnTo>
                      <a:pt x="140311" y="6371"/>
                    </a:lnTo>
                    <a:cubicBezTo>
                      <a:pt x="176985" y="2689"/>
                      <a:pt x="215851" y="572"/>
                      <a:pt x="257036" y="96"/>
                    </a:cubicBezTo>
                    <a:close/>
                  </a:path>
                </a:pathLst>
              </a:custGeom>
              <a:solidFill>
                <a:srgbClr val="6633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513" name="フリーフォーム: 図形 512">
              <a:extLst>
                <a:ext uri="{FF2B5EF4-FFF2-40B4-BE49-F238E27FC236}">
                  <a16:creationId xmlns:a16="http://schemas.microsoft.com/office/drawing/2014/main" id="{A61BA140-1430-9C59-17E8-ABBD0AE13B20}"/>
                </a:ext>
              </a:extLst>
            </p:cNvPr>
            <p:cNvSpPr/>
            <p:nvPr/>
          </p:nvSpPr>
          <p:spPr>
            <a:xfrm>
              <a:off x="4325809" y="1030491"/>
              <a:ext cx="1451104" cy="1516692"/>
            </a:xfrm>
            <a:custGeom>
              <a:avLst/>
              <a:gdLst>
                <a:gd name="connsiteX0" fmla="*/ 754097 w 1508196"/>
                <a:gd name="connsiteY0" fmla="*/ 187015 h 1516692"/>
                <a:gd name="connsiteX1" fmla="*/ 451227 w 1508196"/>
                <a:gd name="connsiteY1" fmla="*/ 332147 h 1516692"/>
                <a:gd name="connsiteX2" fmla="*/ 346087 w 1508196"/>
                <a:gd name="connsiteY2" fmla="*/ 453780 h 1516692"/>
                <a:gd name="connsiteX3" fmla="*/ 346087 w 1508196"/>
                <a:gd name="connsiteY3" fmla="*/ 1154543 h 1516692"/>
                <a:gd name="connsiteX4" fmla="*/ 451227 w 1508196"/>
                <a:gd name="connsiteY4" fmla="*/ 1276177 h 1516692"/>
                <a:gd name="connsiteX5" fmla="*/ 1056970 w 1508196"/>
                <a:gd name="connsiteY5" fmla="*/ 1276177 h 1516692"/>
                <a:gd name="connsiteX6" fmla="*/ 1162109 w 1508196"/>
                <a:gd name="connsiteY6" fmla="*/ 1154544 h 1516692"/>
                <a:gd name="connsiteX7" fmla="*/ 1162109 w 1508196"/>
                <a:gd name="connsiteY7" fmla="*/ 453781 h 1516692"/>
                <a:gd name="connsiteX8" fmla="*/ 1056969 w 1508196"/>
                <a:gd name="connsiteY8" fmla="*/ 332147 h 1516692"/>
                <a:gd name="connsiteX9" fmla="*/ 754097 w 1508196"/>
                <a:gd name="connsiteY9" fmla="*/ 187015 h 1516692"/>
                <a:gd name="connsiteX10" fmla="*/ 754097 w 1508196"/>
                <a:gd name="connsiteY10" fmla="*/ 0 h 1516692"/>
                <a:gd name="connsiteX11" fmla="*/ 1119183 w 1508196"/>
                <a:gd name="connsiteY11" fmla="*/ 151223 h 1516692"/>
                <a:gd name="connsiteX12" fmla="*/ 1356973 w 1508196"/>
                <a:gd name="connsiteY12" fmla="*/ 389014 h 1516692"/>
                <a:gd name="connsiteX13" fmla="*/ 1356973 w 1508196"/>
                <a:gd name="connsiteY13" fmla="*/ 1119185 h 1516692"/>
                <a:gd name="connsiteX14" fmla="*/ 1125766 w 1508196"/>
                <a:gd name="connsiteY14" fmla="*/ 1350394 h 1516692"/>
                <a:gd name="connsiteX15" fmla="*/ 1126776 w 1508196"/>
                <a:gd name="connsiteY15" fmla="*/ 1350535 h 1516692"/>
                <a:gd name="connsiteX16" fmla="*/ 1500448 w 1508196"/>
                <a:gd name="connsiteY16" fmla="*/ 1281553 h 1516692"/>
                <a:gd name="connsiteX17" fmla="*/ 937947 w 1508196"/>
                <a:gd name="connsiteY17" fmla="*/ 1500900 h 1516692"/>
                <a:gd name="connsiteX18" fmla="*/ 806272 w 1508196"/>
                <a:gd name="connsiteY18" fmla="*/ 1456252 h 1516692"/>
                <a:gd name="connsiteX19" fmla="*/ 761776 w 1508196"/>
                <a:gd name="connsiteY19" fmla="*/ 1428378 h 1516692"/>
                <a:gd name="connsiteX20" fmla="*/ 750488 w 1508196"/>
                <a:gd name="connsiteY20" fmla="*/ 1436122 h 1516692"/>
                <a:gd name="connsiteX21" fmla="*/ 580182 w 1508196"/>
                <a:gd name="connsiteY21" fmla="*/ 1500900 h 1516692"/>
                <a:gd name="connsiteX22" fmla="*/ 17681 w 1508196"/>
                <a:gd name="connsiteY22" fmla="*/ 1281553 h 1516692"/>
                <a:gd name="connsiteX23" fmla="*/ 258854 w 1508196"/>
                <a:gd name="connsiteY23" fmla="*/ 1348104 h 1516692"/>
                <a:gd name="connsiteX24" fmla="*/ 382411 w 1508196"/>
                <a:gd name="connsiteY24" fmla="*/ 1350371 h 1516692"/>
                <a:gd name="connsiteX25" fmla="*/ 151223 w 1508196"/>
                <a:gd name="connsiteY25" fmla="*/ 1119183 h 1516692"/>
                <a:gd name="connsiteX26" fmla="*/ 151223 w 1508196"/>
                <a:gd name="connsiteY26" fmla="*/ 389012 h 1516692"/>
                <a:gd name="connsiteX27" fmla="*/ 389012 w 1508196"/>
                <a:gd name="connsiteY27" fmla="*/ 151223 h 1516692"/>
                <a:gd name="connsiteX28" fmla="*/ 754097 w 1508196"/>
                <a:gd name="connsiteY28" fmla="*/ 0 h 15166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508196" h="1516692">
                  <a:moveTo>
                    <a:pt x="754097" y="187015"/>
                  </a:moveTo>
                  <a:cubicBezTo>
                    <a:pt x="644480" y="187015"/>
                    <a:pt x="534862" y="235393"/>
                    <a:pt x="451227" y="332147"/>
                  </a:cubicBezTo>
                  <a:lnTo>
                    <a:pt x="346087" y="453780"/>
                  </a:lnTo>
                  <a:cubicBezTo>
                    <a:pt x="178817" y="647291"/>
                    <a:pt x="178817" y="961034"/>
                    <a:pt x="346087" y="1154543"/>
                  </a:cubicBezTo>
                  <a:lnTo>
                    <a:pt x="451227" y="1276177"/>
                  </a:lnTo>
                  <a:cubicBezTo>
                    <a:pt x="618499" y="1469688"/>
                    <a:pt x="889699" y="1469688"/>
                    <a:pt x="1056970" y="1276177"/>
                  </a:cubicBezTo>
                  <a:lnTo>
                    <a:pt x="1162109" y="1154544"/>
                  </a:lnTo>
                  <a:cubicBezTo>
                    <a:pt x="1329381" y="961035"/>
                    <a:pt x="1329381" y="647292"/>
                    <a:pt x="1162109" y="453781"/>
                  </a:cubicBezTo>
                  <a:lnTo>
                    <a:pt x="1056969" y="332147"/>
                  </a:lnTo>
                  <a:cubicBezTo>
                    <a:pt x="973334" y="235393"/>
                    <a:pt x="863716" y="187015"/>
                    <a:pt x="754097" y="187015"/>
                  </a:cubicBezTo>
                  <a:close/>
                  <a:moveTo>
                    <a:pt x="754097" y="0"/>
                  </a:moveTo>
                  <a:cubicBezTo>
                    <a:pt x="886232" y="0"/>
                    <a:pt x="1018368" y="50407"/>
                    <a:pt x="1119183" y="151223"/>
                  </a:cubicBezTo>
                  <a:lnTo>
                    <a:pt x="1356973" y="389014"/>
                  </a:lnTo>
                  <a:cubicBezTo>
                    <a:pt x="1558604" y="590645"/>
                    <a:pt x="1558604" y="917553"/>
                    <a:pt x="1356973" y="1119185"/>
                  </a:cubicBezTo>
                  <a:lnTo>
                    <a:pt x="1125766" y="1350394"/>
                  </a:lnTo>
                  <a:lnTo>
                    <a:pt x="1126776" y="1350535"/>
                  </a:lnTo>
                  <a:cubicBezTo>
                    <a:pt x="1260845" y="1358623"/>
                    <a:pt x="1392606" y="1334917"/>
                    <a:pt x="1500448" y="1281553"/>
                  </a:cubicBezTo>
                  <a:cubicBezTo>
                    <a:pt x="1443022" y="1458818"/>
                    <a:pt x="1191181" y="1557022"/>
                    <a:pt x="937947" y="1500900"/>
                  </a:cubicBezTo>
                  <a:cubicBezTo>
                    <a:pt x="890466" y="1490377"/>
                    <a:pt x="846307" y="1475175"/>
                    <a:pt x="806272" y="1456252"/>
                  </a:cubicBezTo>
                  <a:lnTo>
                    <a:pt x="761776" y="1428378"/>
                  </a:lnTo>
                  <a:lnTo>
                    <a:pt x="750488" y="1436122"/>
                  </a:lnTo>
                  <a:cubicBezTo>
                    <a:pt x="700893" y="1464521"/>
                    <a:pt x="643490" y="1486869"/>
                    <a:pt x="580182" y="1500900"/>
                  </a:cubicBezTo>
                  <a:cubicBezTo>
                    <a:pt x="326948" y="1557022"/>
                    <a:pt x="75107" y="1458818"/>
                    <a:pt x="17681" y="1281553"/>
                  </a:cubicBezTo>
                  <a:cubicBezTo>
                    <a:pt x="89576" y="1317129"/>
                    <a:pt x="172102" y="1339524"/>
                    <a:pt x="258854" y="1348104"/>
                  </a:cubicBezTo>
                  <a:lnTo>
                    <a:pt x="382411" y="1350371"/>
                  </a:lnTo>
                  <a:lnTo>
                    <a:pt x="151223" y="1119183"/>
                  </a:lnTo>
                  <a:cubicBezTo>
                    <a:pt x="-50408" y="917552"/>
                    <a:pt x="-50408" y="590643"/>
                    <a:pt x="151223" y="389012"/>
                  </a:cubicBezTo>
                  <a:lnTo>
                    <a:pt x="389012" y="151223"/>
                  </a:lnTo>
                  <a:cubicBezTo>
                    <a:pt x="489828" y="50407"/>
                    <a:pt x="621963" y="0"/>
                    <a:pt x="754097" y="0"/>
                  </a:cubicBezTo>
                  <a:close/>
                </a:path>
              </a:pathLst>
            </a:custGeom>
            <a:solidFill>
              <a:srgbClr val="FF00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14" name="楕円 513">
              <a:extLst>
                <a:ext uri="{FF2B5EF4-FFF2-40B4-BE49-F238E27FC236}">
                  <a16:creationId xmlns:a16="http://schemas.microsoft.com/office/drawing/2014/main" id="{233BA64A-80A3-78C3-A175-FA8D4D597E64}"/>
                </a:ext>
              </a:extLst>
            </p:cNvPr>
            <p:cNvSpPr/>
            <p:nvPr/>
          </p:nvSpPr>
          <p:spPr>
            <a:xfrm>
              <a:off x="4954487" y="2408587"/>
              <a:ext cx="163244" cy="163244"/>
            </a:xfrm>
            <a:prstGeom prst="ellipse">
              <a:avLst/>
            </a:prstGeom>
            <a:solidFill>
              <a:schemeClr val="bg1"/>
            </a:solidFill>
            <a:ln w="28575"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489" name="グループ化 488">
              <a:extLst>
                <a:ext uri="{FF2B5EF4-FFF2-40B4-BE49-F238E27FC236}">
                  <a16:creationId xmlns:a16="http://schemas.microsoft.com/office/drawing/2014/main" id="{14C09DEE-B35D-C493-6926-7CED4685F75D}"/>
                </a:ext>
              </a:extLst>
            </p:cNvPr>
            <p:cNvGrpSpPr/>
            <p:nvPr/>
          </p:nvGrpSpPr>
          <p:grpSpPr>
            <a:xfrm>
              <a:off x="3735730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490" name="グループ化 489">
                <a:extLst>
                  <a:ext uri="{FF2B5EF4-FFF2-40B4-BE49-F238E27FC236}">
                    <a16:creationId xmlns:a16="http://schemas.microsoft.com/office/drawing/2014/main" id="{0EFB8DDB-D6AE-F3EC-408E-65E1CBE97780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526" name="楕円 66">
                  <a:extLst>
                    <a:ext uri="{FF2B5EF4-FFF2-40B4-BE49-F238E27FC236}">
                      <a16:creationId xmlns:a16="http://schemas.microsoft.com/office/drawing/2014/main" id="{ADD7223E-1700-05C6-A0C8-98245097BD90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27" name="フリーフォーム: 図形 526">
                  <a:extLst>
                    <a:ext uri="{FF2B5EF4-FFF2-40B4-BE49-F238E27FC236}">
                      <a16:creationId xmlns:a16="http://schemas.microsoft.com/office/drawing/2014/main" id="{E9223ABF-8162-642F-860A-6D7BF020CE4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91" name="グループ化 490">
                <a:extLst>
                  <a:ext uri="{FF2B5EF4-FFF2-40B4-BE49-F238E27FC236}">
                    <a16:creationId xmlns:a16="http://schemas.microsoft.com/office/drawing/2014/main" id="{4C01E2A9-B61A-B2C4-1684-2DC6A4972BB3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524" name="楕円 66">
                  <a:extLst>
                    <a:ext uri="{FF2B5EF4-FFF2-40B4-BE49-F238E27FC236}">
                      <a16:creationId xmlns:a16="http://schemas.microsoft.com/office/drawing/2014/main" id="{2F08EA54-8D18-399F-F3FE-7B7A597AEECF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25" name="フリーフォーム: 図形 524">
                  <a:extLst>
                    <a:ext uri="{FF2B5EF4-FFF2-40B4-BE49-F238E27FC236}">
                      <a16:creationId xmlns:a16="http://schemas.microsoft.com/office/drawing/2014/main" id="{883A90F3-89DB-9559-2396-943A3A08CCA3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92" name="グループ化 491">
                <a:extLst>
                  <a:ext uri="{FF2B5EF4-FFF2-40B4-BE49-F238E27FC236}">
                    <a16:creationId xmlns:a16="http://schemas.microsoft.com/office/drawing/2014/main" id="{21EE4615-20B2-1798-7929-993EB62854F6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522" name="楕円 66">
                  <a:extLst>
                    <a:ext uri="{FF2B5EF4-FFF2-40B4-BE49-F238E27FC236}">
                      <a16:creationId xmlns:a16="http://schemas.microsoft.com/office/drawing/2014/main" id="{E7A2AAA0-A941-6B23-C151-0AFD7731103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23" name="フリーフォーム: 図形 522">
                  <a:extLst>
                    <a:ext uri="{FF2B5EF4-FFF2-40B4-BE49-F238E27FC236}">
                      <a16:creationId xmlns:a16="http://schemas.microsoft.com/office/drawing/2014/main" id="{A55B63FB-077F-005B-F1FB-FCE60FE77538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93" name="グループ化 492">
                <a:extLst>
                  <a:ext uri="{FF2B5EF4-FFF2-40B4-BE49-F238E27FC236}">
                    <a16:creationId xmlns:a16="http://schemas.microsoft.com/office/drawing/2014/main" id="{EC1739A9-631D-6375-906C-051EC954C47F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520" name="楕円 66">
                  <a:extLst>
                    <a:ext uri="{FF2B5EF4-FFF2-40B4-BE49-F238E27FC236}">
                      <a16:creationId xmlns:a16="http://schemas.microsoft.com/office/drawing/2014/main" id="{C5D7A7FF-421D-DCF0-BA2C-BCF431FEE10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21" name="フリーフォーム: 図形 520">
                  <a:extLst>
                    <a:ext uri="{FF2B5EF4-FFF2-40B4-BE49-F238E27FC236}">
                      <a16:creationId xmlns:a16="http://schemas.microsoft.com/office/drawing/2014/main" id="{22785071-9A66-E33C-8072-AA8078EF944A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94" name="グループ化 493">
                <a:extLst>
                  <a:ext uri="{FF2B5EF4-FFF2-40B4-BE49-F238E27FC236}">
                    <a16:creationId xmlns:a16="http://schemas.microsoft.com/office/drawing/2014/main" id="{4D39569E-534B-615C-F7DC-873ABF9FE24B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518" name="楕円 66">
                  <a:extLst>
                    <a:ext uri="{FF2B5EF4-FFF2-40B4-BE49-F238E27FC236}">
                      <a16:creationId xmlns:a16="http://schemas.microsoft.com/office/drawing/2014/main" id="{16FBE0A6-B6D9-663A-02B9-A7C9DE6915C2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19" name="フリーフォーム: 図形 518">
                  <a:extLst>
                    <a:ext uri="{FF2B5EF4-FFF2-40B4-BE49-F238E27FC236}">
                      <a16:creationId xmlns:a16="http://schemas.microsoft.com/office/drawing/2014/main" id="{8C78FBFB-BC9E-43C3-9C0E-F924CF86D785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95" name="グループ化 494">
                <a:extLst>
                  <a:ext uri="{FF2B5EF4-FFF2-40B4-BE49-F238E27FC236}">
                    <a16:creationId xmlns:a16="http://schemas.microsoft.com/office/drawing/2014/main" id="{66199534-20FD-2403-0E44-CE2DDCA55746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516" name="楕円 66">
                  <a:extLst>
                    <a:ext uri="{FF2B5EF4-FFF2-40B4-BE49-F238E27FC236}">
                      <a16:creationId xmlns:a16="http://schemas.microsoft.com/office/drawing/2014/main" id="{138AC952-0056-56E8-1BF2-D731C1AFA32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17" name="フリーフォーム: 図形 516">
                  <a:extLst>
                    <a:ext uri="{FF2B5EF4-FFF2-40B4-BE49-F238E27FC236}">
                      <a16:creationId xmlns:a16="http://schemas.microsoft.com/office/drawing/2014/main" id="{66E1BB18-4CED-9ADC-5B60-8D2985DD5CF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96" name="グループ化 495">
                <a:extLst>
                  <a:ext uri="{FF2B5EF4-FFF2-40B4-BE49-F238E27FC236}">
                    <a16:creationId xmlns:a16="http://schemas.microsoft.com/office/drawing/2014/main" id="{30ED2F78-F23F-750B-DC4E-D072561FF776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512" name="楕円 66">
                  <a:extLst>
                    <a:ext uri="{FF2B5EF4-FFF2-40B4-BE49-F238E27FC236}">
                      <a16:creationId xmlns:a16="http://schemas.microsoft.com/office/drawing/2014/main" id="{4A2F1D27-2CAD-3E03-6229-4CC7AA3A59E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15" name="フリーフォーム: 図形 514">
                  <a:extLst>
                    <a:ext uri="{FF2B5EF4-FFF2-40B4-BE49-F238E27FC236}">
                      <a16:creationId xmlns:a16="http://schemas.microsoft.com/office/drawing/2014/main" id="{CB6B1B06-8B78-F5C6-30C9-12A0C65B5224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97" name="グループ化 496">
                <a:extLst>
                  <a:ext uri="{FF2B5EF4-FFF2-40B4-BE49-F238E27FC236}">
                    <a16:creationId xmlns:a16="http://schemas.microsoft.com/office/drawing/2014/main" id="{54C35A90-F49F-C097-5B3D-81A02F2A8457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510" name="楕円 66">
                  <a:extLst>
                    <a:ext uri="{FF2B5EF4-FFF2-40B4-BE49-F238E27FC236}">
                      <a16:creationId xmlns:a16="http://schemas.microsoft.com/office/drawing/2014/main" id="{63A90D05-F9A8-B737-AED0-3E12DAFCE43B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11" name="フリーフォーム: 図形 510">
                  <a:extLst>
                    <a:ext uri="{FF2B5EF4-FFF2-40B4-BE49-F238E27FC236}">
                      <a16:creationId xmlns:a16="http://schemas.microsoft.com/office/drawing/2014/main" id="{40A88193-8D8B-E66E-8539-770E50A2FAD3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98" name="グループ化 497">
                <a:extLst>
                  <a:ext uri="{FF2B5EF4-FFF2-40B4-BE49-F238E27FC236}">
                    <a16:creationId xmlns:a16="http://schemas.microsoft.com/office/drawing/2014/main" id="{32DA82E0-C417-5096-F383-53D0FFFE9306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508" name="楕円 66">
                  <a:extLst>
                    <a:ext uri="{FF2B5EF4-FFF2-40B4-BE49-F238E27FC236}">
                      <a16:creationId xmlns:a16="http://schemas.microsoft.com/office/drawing/2014/main" id="{75443D25-F16A-2F89-C765-72B2F4381A9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09" name="フリーフォーム: 図形 508">
                  <a:extLst>
                    <a:ext uri="{FF2B5EF4-FFF2-40B4-BE49-F238E27FC236}">
                      <a16:creationId xmlns:a16="http://schemas.microsoft.com/office/drawing/2014/main" id="{3A1842CA-34A8-8274-B1B5-C8D32B25F791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99" name="グループ化 498">
                <a:extLst>
                  <a:ext uri="{FF2B5EF4-FFF2-40B4-BE49-F238E27FC236}">
                    <a16:creationId xmlns:a16="http://schemas.microsoft.com/office/drawing/2014/main" id="{12BDE95F-6BD5-511D-BDAF-272BFABC0E83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506" name="楕円 66">
                  <a:extLst>
                    <a:ext uri="{FF2B5EF4-FFF2-40B4-BE49-F238E27FC236}">
                      <a16:creationId xmlns:a16="http://schemas.microsoft.com/office/drawing/2014/main" id="{9DAB144B-B053-CB41-F4CD-B107C940232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07" name="フリーフォーム: 図形 506">
                  <a:extLst>
                    <a:ext uri="{FF2B5EF4-FFF2-40B4-BE49-F238E27FC236}">
                      <a16:creationId xmlns:a16="http://schemas.microsoft.com/office/drawing/2014/main" id="{A507AD17-BC94-5C73-0D17-CD14A21449F2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00" name="グループ化 499">
                <a:extLst>
                  <a:ext uri="{FF2B5EF4-FFF2-40B4-BE49-F238E27FC236}">
                    <a16:creationId xmlns:a16="http://schemas.microsoft.com/office/drawing/2014/main" id="{77F31096-FB0F-656C-22D4-D1FEF74C69EB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504" name="楕円 66">
                  <a:extLst>
                    <a:ext uri="{FF2B5EF4-FFF2-40B4-BE49-F238E27FC236}">
                      <a16:creationId xmlns:a16="http://schemas.microsoft.com/office/drawing/2014/main" id="{F7AC65A8-73E1-73F2-6F0A-0F518D2CF37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05" name="フリーフォーム: 図形 504">
                  <a:extLst>
                    <a:ext uri="{FF2B5EF4-FFF2-40B4-BE49-F238E27FC236}">
                      <a16:creationId xmlns:a16="http://schemas.microsoft.com/office/drawing/2014/main" id="{4DF802E0-03AA-F306-65A7-C556A6B1BF3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01" name="グループ化 500">
                <a:extLst>
                  <a:ext uri="{FF2B5EF4-FFF2-40B4-BE49-F238E27FC236}">
                    <a16:creationId xmlns:a16="http://schemas.microsoft.com/office/drawing/2014/main" id="{DA0AA083-5EBF-CD78-0FE1-61EAD5444E43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502" name="楕円 66">
                  <a:extLst>
                    <a:ext uri="{FF2B5EF4-FFF2-40B4-BE49-F238E27FC236}">
                      <a16:creationId xmlns:a16="http://schemas.microsoft.com/office/drawing/2014/main" id="{080E311E-66A4-F3CD-AA8C-2454EEB09E5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03" name="フリーフォーム: 図形 502">
                  <a:extLst>
                    <a:ext uri="{FF2B5EF4-FFF2-40B4-BE49-F238E27FC236}">
                      <a16:creationId xmlns:a16="http://schemas.microsoft.com/office/drawing/2014/main" id="{B29AA1A9-630B-B71B-048A-12DCA49DC1E5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565" name="グループ化 564">
            <a:extLst>
              <a:ext uri="{FF2B5EF4-FFF2-40B4-BE49-F238E27FC236}">
                <a16:creationId xmlns:a16="http://schemas.microsoft.com/office/drawing/2014/main" id="{57727772-C53E-2E43-B3E1-FC5AC9FFF68F}"/>
              </a:ext>
            </a:extLst>
          </p:cNvPr>
          <p:cNvGrpSpPr/>
          <p:nvPr/>
        </p:nvGrpSpPr>
        <p:grpSpPr>
          <a:xfrm>
            <a:off x="6793255" y="540899"/>
            <a:ext cx="2612727" cy="2746449"/>
            <a:chOff x="6793255" y="540899"/>
            <a:chExt cx="2612727" cy="2746449"/>
          </a:xfrm>
        </p:grpSpPr>
        <p:grpSp>
          <p:nvGrpSpPr>
            <p:cNvPr id="366" name="グループ化 365">
              <a:extLst>
                <a:ext uri="{FF2B5EF4-FFF2-40B4-BE49-F238E27FC236}">
                  <a16:creationId xmlns:a16="http://schemas.microsoft.com/office/drawing/2014/main" id="{61129DF2-BA6E-0F58-4C65-4CBEC24B621E}"/>
                </a:ext>
              </a:extLst>
            </p:cNvPr>
            <p:cNvGrpSpPr/>
            <p:nvPr/>
          </p:nvGrpSpPr>
          <p:grpSpPr>
            <a:xfrm>
              <a:off x="7421763" y="797745"/>
              <a:ext cx="1376385" cy="2489603"/>
              <a:chOff x="7421763" y="797745"/>
              <a:chExt cx="1376385" cy="2489603"/>
            </a:xfrm>
          </p:grpSpPr>
          <p:grpSp>
            <p:nvGrpSpPr>
              <p:cNvPr id="127" name="グループ化 126">
                <a:extLst>
                  <a:ext uri="{FF2B5EF4-FFF2-40B4-BE49-F238E27FC236}">
                    <a16:creationId xmlns:a16="http://schemas.microsoft.com/office/drawing/2014/main" id="{FDA83773-10B0-0BCC-57E9-7C9F4087EC41}"/>
                  </a:ext>
                </a:extLst>
              </p:cNvPr>
              <p:cNvGrpSpPr/>
              <p:nvPr/>
            </p:nvGrpSpPr>
            <p:grpSpPr>
              <a:xfrm>
                <a:off x="7625497" y="2109501"/>
                <a:ext cx="981139" cy="1177847"/>
                <a:chOff x="1539022" y="5157501"/>
                <a:chExt cx="981139" cy="1177847"/>
              </a:xfrm>
            </p:grpSpPr>
            <p:sp>
              <p:nvSpPr>
                <p:cNvPr id="128" name="楕円 1">
                  <a:extLst>
                    <a:ext uri="{FF2B5EF4-FFF2-40B4-BE49-F238E27FC236}">
                      <a16:creationId xmlns:a16="http://schemas.microsoft.com/office/drawing/2014/main" id="{DF38A561-DE9B-AB13-3AEA-97009D1A3F1D}"/>
                    </a:ext>
                  </a:extLst>
                </p:cNvPr>
                <p:cNvSpPr/>
                <p:nvPr/>
              </p:nvSpPr>
              <p:spPr>
                <a:xfrm rot="9000000" flipH="1">
                  <a:off x="2320103" y="527964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32" name="グループ化 131">
                  <a:extLst>
                    <a:ext uri="{FF2B5EF4-FFF2-40B4-BE49-F238E27FC236}">
                      <a16:creationId xmlns:a16="http://schemas.microsoft.com/office/drawing/2014/main" id="{2445825C-2C00-36FA-134A-D4033F35A5DE}"/>
                    </a:ext>
                  </a:extLst>
                </p:cNvPr>
                <p:cNvGrpSpPr/>
                <p:nvPr/>
              </p:nvGrpSpPr>
              <p:grpSpPr>
                <a:xfrm rot="20619677">
                  <a:off x="2160644" y="5835722"/>
                  <a:ext cx="326698" cy="422394"/>
                  <a:chOff x="4807607" y="2871258"/>
                  <a:chExt cx="442422" cy="572016"/>
                </a:xfrm>
              </p:grpSpPr>
              <p:sp>
                <p:nvSpPr>
                  <p:cNvPr id="140" name="フリーフォーム: 図形 139">
                    <a:extLst>
                      <a:ext uri="{FF2B5EF4-FFF2-40B4-BE49-F238E27FC236}">
                        <a16:creationId xmlns:a16="http://schemas.microsoft.com/office/drawing/2014/main" id="{5B8F2F4F-1D71-67DA-5070-06C95D0B0164}"/>
                      </a:ext>
                    </a:extLst>
                  </p:cNvPr>
                  <p:cNvSpPr/>
                  <p:nvPr/>
                </p:nvSpPr>
                <p:spPr>
                  <a:xfrm>
                    <a:off x="4807607" y="2871258"/>
                    <a:ext cx="372638" cy="395126"/>
                  </a:xfrm>
                  <a:custGeom>
                    <a:avLst/>
                    <a:gdLst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18505 w 372638"/>
                      <a:gd name="connsiteY5" fmla="*/ 35020 h 395126"/>
                      <a:gd name="connsiteX6" fmla="*/ 13138 w 372638"/>
                      <a:gd name="connsiteY6" fmla="*/ 29287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18505 w 372638"/>
                      <a:gd name="connsiteY5" fmla="*/ 35020 h 395126"/>
                      <a:gd name="connsiteX6" fmla="*/ 24028 w 372638"/>
                      <a:gd name="connsiteY6" fmla="*/ 0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  <a:gd name="connsiteX4" fmla="*/ 10052 w 372638"/>
                      <a:gd name="connsiteY4" fmla="*/ 37587 h 395126"/>
                      <a:gd name="connsiteX5" fmla="*/ 24028 w 372638"/>
                      <a:gd name="connsiteY5" fmla="*/ 0 h 395126"/>
                      <a:gd name="connsiteX0" fmla="*/ 10052 w 372638"/>
                      <a:gd name="connsiteY0" fmla="*/ 37587 h 395126"/>
                      <a:gd name="connsiteX1" fmla="*/ 24028 w 372638"/>
                      <a:gd name="connsiteY1" fmla="*/ 0 h 395126"/>
                      <a:gd name="connsiteX2" fmla="*/ 372638 w 372638"/>
                      <a:gd name="connsiteY2" fmla="*/ 376056 h 395126"/>
                      <a:gd name="connsiteX3" fmla="*/ 306387 w 372638"/>
                      <a:gd name="connsiteY3" fmla="*/ 395126 h 395126"/>
                      <a:gd name="connsiteX4" fmla="*/ 0 w 372638"/>
                      <a:gd name="connsiteY4" fmla="*/ 64618 h 395126"/>
                      <a:gd name="connsiteX5" fmla="*/ 101492 w 372638"/>
                      <a:gd name="connsiteY5" fmla="*/ 129027 h 395126"/>
                      <a:gd name="connsiteX0" fmla="*/ 10052 w 372638"/>
                      <a:gd name="connsiteY0" fmla="*/ 37587 h 395126"/>
                      <a:gd name="connsiteX1" fmla="*/ 24028 w 372638"/>
                      <a:gd name="connsiteY1" fmla="*/ 0 h 395126"/>
                      <a:gd name="connsiteX2" fmla="*/ 372638 w 372638"/>
                      <a:gd name="connsiteY2" fmla="*/ 376056 h 395126"/>
                      <a:gd name="connsiteX3" fmla="*/ 306387 w 372638"/>
                      <a:gd name="connsiteY3" fmla="*/ 395126 h 395126"/>
                      <a:gd name="connsiteX4" fmla="*/ 0 w 372638"/>
                      <a:gd name="connsiteY4" fmla="*/ 64618 h 395126"/>
                      <a:gd name="connsiteX0" fmla="*/ 24028 w 372638"/>
                      <a:gd name="connsiteY0" fmla="*/ 0 h 395126"/>
                      <a:gd name="connsiteX1" fmla="*/ 372638 w 372638"/>
                      <a:gd name="connsiteY1" fmla="*/ 376056 h 395126"/>
                      <a:gd name="connsiteX2" fmla="*/ 306387 w 372638"/>
                      <a:gd name="connsiteY2" fmla="*/ 395126 h 395126"/>
                      <a:gd name="connsiteX3" fmla="*/ 0 w 372638"/>
                      <a:gd name="connsiteY3" fmla="*/ 64618 h 3951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372638" h="395126">
                        <a:moveTo>
                          <a:pt x="24028" y="0"/>
                        </a:moveTo>
                        <a:cubicBezTo>
                          <a:pt x="193312" y="62945"/>
                          <a:pt x="322678" y="202495"/>
                          <a:pt x="372638" y="376056"/>
                        </a:cubicBezTo>
                        <a:lnTo>
                          <a:pt x="306387" y="395126"/>
                        </a:lnTo>
                        <a:cubicBezTo>
                          <a:pt x="262478" y="242587"/>
                          <a:pt x="148781" y="119939"/>
                          <a:pt x="0" y="64618"/>
                        </a:cubicBezTo>
                      </a:path>
                    </a:pathLst>
                  </a:custGeom>
                  <a:solidFill>
                    <a:srgbClr val="FFFF00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1" name="台形 140">
                    <a:extLst>
                      <a:ext uri="{FF2B5EF4-FFF2-40B4-BE49-F238E27FC236}">
                        <a16:creationId xmlns:a16="http://schemas.microsoft.com/office/drawing/2014/main" id="{38E8880A-E37E-63F3-87DC-D39671A762D8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5092523" y="3242713"/>
                    <a:ext cx="157506" cy="200561"/>
                  </a:xfrm>
                  <a:prstGeom prst="trapezoid">
                    <a:avLst/>
                  </a:prstGeom>
                  <a:solidFill>
                    <a:schemeClr val="accent6">
                      <a:lumMod val="50000"/>
                    </a:schemeClr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33" name="楕円 1">
                  <a:extLst>
                    <a:ext uri="{FF2B5EF4-FFF2-40B4-BE49-F238E27FC236}">
                      <a16:creationId xmlns:a16="http://schemas.microsoft.com/office/drawing/2014/main" id="{021FF3C1-5EBC-4604-F696-5B185C72E120}"/>
                    </a:ext>
                  </a:extLst>
                </p:cNvPr>
                <p:cNvSpPr/>
                <p:nvPr/>
              </p:nvSpPr>
              <p:spPr>
                <a:xfrm rot="12600000">
                  <a:off x="1539022" y="527964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4" name="楕円 1">
                  <a:extLst>
                    <a:ext uri="{FF2B5EF4-FFF2-40B4-BE49-F238E27FC236}">
                      <a16:creationId xmlns:a16="http://schemas.microsoft.com/office/drawing/2014/main" id="{259E7E82-8693-B66A-B95A-1AC524CFF3A5}"/>
                    </a:ext>
                  </a:extLst>
                </p:cNvPr>
                <p:cNvSpPr/>
                <p:nvPr/>
              </p:nvSpPr>
              <p:spPr>
                <a:xfrm rot="10800000">
                  <a:off x="2037477" y="5856792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5" name="楕円 1">
                  <a:extLst>
                    <a:ext uri="{FF2B5EF4-FFF2-40B4-BE49-F238E27FC236}">
                      <a16:creationId xmlns:a16="http://schemas.microsoft.com/office/drawing/2014/main" id="{DD2E21BE-11C5-5895-EDA1-848C62A28891}"/>
                    </a:ext>
                  </a:extLst>
                </p:cNvPr>
                <p:cNvSpPr/>
                <p:nvPr/>
              </p:nvSpPr>
              <p:spPr>
                <a:xfrm rot="10800000">
                  <a:off x="1772798" y="5856792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6" name="楕円 1">
                  <a:extLst>
                    <a:ext uri="{FF2B5EF4-FFF2-40B4-BE49-F238E27FC236}">
                      <a16:creationId xmlns:a16="http://schemas.microsoft.com/office/drawing/2014/main" id="{362AA8A6-9FC0-1DC7-DDB9-6D9230C5E11C}"/>
                    </a:ext>
                  </a:extLst>
                </p:cNvPr>
                <p:cNvSpPr/>
                <p:nvPr/>
              </p:nvSpPr>
              <p:spPr>
                <a:xfrm>
                  <a:off x="1624684" y="5157501"/>
                  <a:ext cx="797593" cy="1010285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7" name="四角形: 角を丸くする 136">
                  <a:extLst>
                    <a:ext uri="{FF2B5EF4-FFF2-40B4-BE49-F238E27FC236}">
                      <a16:creationId xmlns:a16="http://schemas.microsoft.com/office/drawing/2014/main" id="{5EF8F3C1-B295-E946-361B-27C645E9CA05}"/>
                    </a:ext>
                  </a:extLst>
                </p:cNvPr>
                <p:cNvSpPr/>
                <p:nvPr/>
              </p:nvSpPr>
              <p:spPr>
                <a:xfrm rot="2700000">
                  <a:off x="2249005" y="5669653"/>
                  <a:ext cx="119651" cy="116970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8" name="四角形: 角を丸くする 137">
                  <a:extLst>
                    <a:ext uri="{FF2B5EF4-FFF2-40B4-BE49-F238E27FC236}">
                      <a16:creationId xmlns:a16="http://schemas.microsoft.com/office/drawing/2014/main" id="{5CF35702-9505-29C9-9191-9081553B2958}"/>
                    </a:ext>
                  </a:extLst>
                </p:cNvPr>
                <p:cNvSpPr/>
                <p:nvPr/>
              </p:nvSpPr>
              <p:spPr>
                <a:xfrm rot="2700000">
                  <a:off x="1686322" y="5669653"/>
                  <a:ext cx="119651" cy="116970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9" name="フリーフォーム: 図形 138">
                  <a:extLst>
                    <a:ext uri="{FF2B5EF4-FFF2-40B4-BE49-F238E27FC236}">
                      <a16:creationId xmlns:a16="http://schemas.microsoft.com/office/drawing/2014/main" id="{EC619E66-BD52-1AB7-BB4C-405867B3D75F}"/>
                    </a:ext>
                  </a:extLst>
                </p:cNvPr>
                <p:cNvSpPr/>
                <p:nvPr/>
              </p:nvSpPr>
              <p:spPr>
                <a:xfrm>
                  <a:off x="1634881" y="5466349"/>
                  <a:ext cx="778523" cy="203051"/>
                </a:xfrm>
                <a:custGeom>
                  <a:avLst/>
                  <a:gdLst>
                    <a:gd name="connsiteX0" fmla="*/ 70558 w 1054295"/>
                    <a:gd name="connsiteY0" fmla="*/ 97 h 274976"/>
                    <a:gd name="connsiteX1" fmla="*/ 145356 w 1054295"/>
                    <a:gd name="connsiteY1" fmla="*/ 74895 h 274976"/>
                    <a:gd name="connsiteX2" fmla="*/ 145356 w 1054295"/>
                    <a:gd name="connsiteY2" fmla="*/ 172924 h 274976"/>
                    <a:gd name="connsiteX3" fmla="*/ 63608 w 1054295"/>
                    <a:gd name="connsiteY3" fmla="*/ 254673 h 274976"/>
                    <a:gd name="connsiteX4" fmla="*/ 14593 w 1054295"/>
                    <a:gd name="connsiteY4" fmla="*/ 274976 h 274976"/>
                    <a:gd name="connsiteX5" fmla="*/ 0 w 1054295"/>
                    <a:gd name="connsiteY5" fmla="*/ 272136 h 274976"/>
                    <a:gd name="connsiteX6" fmla="*/ 16324 w 1054295"/>
                    <a:gd name="connsiteY6" fmla="*/ 175728 h 274976"/>
                    <a:gd name="connsiteX7" fmla="*/ 55565 w 1054295"/>
                    <a:gd name="connsiteY7" fmla="*/ 35923 h 274976"/>
                    <a:gd name="connsiteX8" fmla="*/ 988712 w 1054295"/>
                    <a:gd name="connsiteY8" fmla="*/ 0 h 274976"/>
                    <a:gd name="connsiteX9" fmla="*/ 1002838 w 1054295"/>
                    <a:gd name="connsiteY9" fmla="*/ 35923 h 274976"/>
                    <a:gd name="connsiteX10" fmla="*/ 1039094 w 1054295"/>
                    <a:gd name="connsiteY10" fmla="*/ 175728 h 274976"/>
                    <a:gd name="connsiteX11" fmla="*/ 1054295 w 1054295"/>
                    <a:gd name="connsiteY11" fmla="*/ 274688 h 274976"/>
                    <a:gd name="connsiteX12" fmla="*/ 1052818 w 1054295"/>
                    <a:gd name="connsiteY12" fmla="*/ 274976 h 274976"/>
                    <a:gd name="connsiteX13" fmla="*/ 1003804 w 1054295"/>
                    <a:gd name="connsiteY13" fmla="*/ 254673 h 274976"/>
                    <a:gd name="connsiteX14" fmla="*/ 917936 w 1054295"/>
                    <a:gd name="connsiteY14" fmla="*/ 168805 h 274976"/>
                    <a:gd name="connsiteX15" fmla="*/ 917936 w 1054295"/>
                    <a:gd name="connsiteY15" fmla="*/ 70776 h 2749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054295" h="274976">
                      <a:moveTo>
                        <a:pt x="70558" y="97"/>
                      </a:moveTo>
                      <a:lnTo>
                        <a:pt x="145356" y="74895"/>
                      </a:lnTo>
                      <a:cubicBezTo>
                        <a:pt x="172427" y="101966"/>
                        <a:pt x="172427" y="145854"/>
                        <a:pt x="145356" y="172924"/>
                      </a:cubicBezTo>
                      <a:lnTo>
                        <a:pt x="63608" y="254673"/>
                      </a:lnTo>
                      <a:cubicBezTo>
                        <a:pt x="50073" y="268208"/>
                        <a:pt x="32333" y="274976"/>
                        <a:pt x="14593" y="274976"/>
                      </a:cubicBezTo>
                      <a:lnTo>
                        <a:pt x="0" y="272136"/>
                      </a:lnTo>
                      <a:lnTo>
                        <a:pt x="16324" y="175728"/>
                      </a:lnTo>
                      <a:cubicBezTo>
                        <a:pt x="26601" y="129484"/>
                        <a:pt x="39623" y="82355"/>
                        <a:pt x="55565" y="35923"/>
                      </a:cubicBezTo>
                      <a:close/>
                      <a:moveTo>
                        <a:pt x="988712" y="0"/>
                      </a:moveTo>
                      <a:lnTo>
                        <a:pt x="1002838" y="35923"/>
                      </a:lnTo>
                      <a:cubicBezTo>
                        <a:pt x="1017688" y="82355"/>
                        <a:pt x="1029690" y="129484"/>
                        <a:pt x="1039094" y="175728"/>
                      </a:cubicBezTo>
                      <a:lnTo>
                        <a:pt x="1054295" y="274688"/>
                      </a:lnTo>
                      <a:lnTo>
                        <a:pt x="1052818" y="274976"/>
                      </a:lnTo>
                      <a:cubicBezTo>
                        <a:pt x="1035079" y="274976"/>
                        <a:pt x="1017339" y="268208"/>
                        <a:pt x="1003804" y="254673"/>
                      </a:cubicBezTo>
                      <a:lnTo>
                        <a:pt x="917936" y="168805"/>
                      </a:lnTo>
                      <a:cubicBezTo>
                        <a:pt x="890866" y="141735"/>
                        <a:pt x="890866" y="97846"/>
                        <a:pt x="917936" y="70776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42" name="グループ化 141">
                <a:extLst>
                  <a:ext uri="{FF2B5EF4-FFF2-40B4-BE49-F238E27FC236}">
                    <a16:creationId xmlns:a16="http://schemas.microsoft.com/office/drawing/2014/main" id="{43F1B9B1-A1C1-8502-ADF7-41CF89B37692}"/>
                  </a:ext>
                </a:extLst>
              </p:cNvPr>
              <p:cNvGrpSpPr/>
              <p:nvPr/>
            </p:nvGrpSpPr>
            <p:grpSpPr>
              <a:xfrm>
                <a:off x="7421763" y="797745"/>
                <a:ext cx="1376385" cy="1710582"/>
                <a:chOff x="1335288" y="3845745"/>
                <a:chExt cx="1376385" cy="1710582"/>
              </a:xfrm>
            </p:grpSpPr>
            <p:sp>
              <p:nvSpPr>
                <p:cNvPr id="145" name="台形 144">
                  <a:extLst>
                    <a:ext uri="{FF2B5EF4-FFF2-40B4-BE49-F238E27FC236}">
                      <a16:creationId xmlns:a16="http://schemas.microsoft.com/office/drawing/2014/main" id="{94581DCC-FEF5-28BD-3496-B777A4BCC25B}"/>
                    </a:ext>
                  </a:extLst>
                </p:cNvPr>
                <p:cNvSpPr/>
                <p:nvPr/>
              </p:nvSpPr>
              <p:spPr>
                <a:xfrm>
                  <a:off x="2233059" y="3963080"/>
                  <a:ext cx="77947" cy="226474"/>
                </a:xfrm>
                <a:prstGeom prst="trapezoid">
                  <a:avLst/>
                </a:pr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9" name="台形 148">
                  <a:extLst>
                    <a:ext uri="{FF2B5EF4-FFF2-40B4-BE49-F238E27FC236}">
                      <a16:creationId xmlns:a16="http://schemas.microsoft.com/office/drawing/2014/main" id="{131FED36-4C61-8C7D-2BFA-8D10DB7BCBBF}"/>
                    </a:ext>
                  </a:extLst>
                </p:cNvPr>
                <p:cNvSpPr/>
                <p:nvPr/>
              </p:nvSpPr>
              <p:spPr>
                <a:xfrm>
                  <a:off x="1754778" y="3963080"/>
                  <a:ext cx="77947" cy="226474"/>
                </a:xfrm>
                <a:prstGeom prst="trapezoid">
                  <a:avLst/>
                </a:pr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2" name="楕円 1">
                  <a:extLst>
                    <a:ext uri="{FF2B5EF4-FFF2-40B4-BE49-F238E27FC236}">
                      <a16:creationId xmlns:a16="http://schemas.microsoft.com/office/drawing/2014/main" id="{22F8F599-91B8-DD75-36D6-C060F2336634}"/>
                    </a:ext>
                  </a:extLst>
                </p:cNvPr>
                <p:cNvSpPr/>
                <p:nvPr/>
              </p:nvSpPr>
              <p:spPr>
                <a:xfrm flipV="1">
                  <a:off x="2261603" y="4144630"/>
                  <a:ext cx="450070" cy="150433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3" name="楕円 1">
                  <a:extLst>
                    <a:ext uri="{FF2B5EF4-FFF2-40B4-BE49-F238E27FC236}">
                      <a16:creationId xmlns:a16="http://schemas.microsoft.com/office/drawing/2014/main" id="{7747D6E0-4CB0-3270-512C-B5A7617248CC}"/>
                    </a:ext>
                  </a:extLst>
                </p:cNvPr>
                <p:cNvSpPr/>
                <p:nvPr/>
              </p:nvSpPr>
              <p:spPr>
                <a:xfrm flipV="1">
                  <a:off x="1335288" y="4144630"/>
                  <a:ext cx="450070" cy="150433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6" name="楕円 27">
                  <a:extLst>
                    <a:ext uri="{FF2B5EF4-FFF2-40B4-BE49-F238E27FC236}">
                      <a16:creationId xmlns:a16="http://schemas.microsoft.com/office/drawing/2014/main" id="{9A5C4B80-E40F-DD85-F3CE-1F528CA08415}"/>
                    </a:ext>
                  </a:extLst>
                </p:cNvPr>
                <p:cNvSpPr/>
                <p:nvPr/>
              </p:nvSpPr>
              <p:spPr>
                <a:xfrm>
                  <a:off x="1488816" y="4120589"/>
                  <a:ext cx="1069330" cy="1435738"/>
                </a:xfrm>
                <a:custGeom>
                  <a:avLst/>
                  <a:gdLst>
                    <a:gd name="connsiteX0" fmla="*/ 0 w 1448112"/>
                    <a:gd name="connsiteY0" fmla="*/ 972108 h 1944216"/>
                    <a:gd name="connsiteX1" fmla="*/ 724056 w 1448112"/>
                    <a:gd name="connsiteY1" fmla="*/ 0 h 1944216"/>
                    <a:gd name="connsiteX2" fmla="*/ 1448112 w 1448112"/>
                    <a:gd name="connsiteY2" fmla="*/ 972108 h 1944216"/>
                    <a:gd name="connsiteX3" fmla="*/ 724056 w 1448112"/>
                    <a:gd name="connsiteY3" fmla="*/ 1944216 h 1944216"/>
                    <a:gd name="connsiteX4" fmla="*/ 0 w 1448112"/>
                    <a:gd name="connsiteY4" fmla="*/ 972108 h 1944216"/>
                    <a:gd name="connsiteX0" fmla="*/ 0 w 1448112"/>
                    <a:gd name="connsiteY0" fmla="*/ 972204 h 1944312"/>
                    <a:gd name="connsiteX1" fmla="*/ 724056 w 1448112"/>
                    <a:gd name="connsiteY1" fmla="*/ 96 h 1944312"/>
                    <a:gd name="connsiteX2" fmla="*/ 1448112 w 1448112"/>
                    <a:gd name="connsiteY2" fmla="*/ 972204 h 1944312"/>
                    <a:gd name="connsiteX3" fmla="*/ 724056 w 1448112"/>
                    <a:gd name="connsiteY3" fmla="*/ 1944312 h 1944312"/>
                    <a:gd name="connsiteX4" fmla="*/ 0 w 1448112"/>
                    <a:gd name="connsiteY4" fmla="*/ 972204 h 1944312"/>
                    <a:gd name="connsiteX0" fmla="*/ 0 w 1448112"/>
                    <a:gd name="connsiteY0" fmla="*/ 972204 h 1944312"/>
                    <a:gd name="connsiteX1" fmla="*/ 724056 w 1448112"/>
                    <a:gd name="connsiteY1" fmla="*/ 96 h 1944312"/>
                    <a:gd name="connsiteX2" fmla="*/ 1448112 w 1448112"/>
                    <a:gd name="connsiteY2" fmla="*/ 972204 h 1944312"/>
                    <a:gd name="connsiteX3" fmla="*/ 724056 w 1448112"/>
                    <a:gd name="connsiteY3" fmla="*/ 1944312 h 1944312"/>
                    <a:gd name="connsiteX4" fmla="*/ 0 w 1448112"/>
                    <a:gd name="connsiteY4" fmla="*/ 972204 h 19443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48112" h="1944312">
                      <a:moveTo>
                        <a:pt x="0" y="972204"/>
                      </a:moveTo>
                      <a:cubicBezTo>
                        <a:pt x="0" y="435324"/>
                        <a:pt x="65091" y="7716"/>
                        <a:pt x="724056" y="96"/>
                      </a:cubicBezTo>
                      <a:cubicBezTo>
                        <a:pt x="1383021" y="-7524"/>
                        <a:pt x="1448112" y="435324"/>
                        <a:pt x="1448112" y="972204"/>
                      </a:cubicBezTo>
                      <a:cubicBezTo>
                        <a:pt x="1448112" y="1509084"/>
                        <a:pt x="1123941" y="1944312"/>
                        <a:pt x="724056" y="1944312"/>
                      </a:cubicBezTo>
                      <a:cubicBezTo>
                        <a:pt x="324171" y="1944312"/>
                        <a:pt x="0" y="1509084"/>
                        <a:pt x="0" y="972204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79" name="楕円 178">
                  <a:extLst>
                    <a:ext uri="{FF2B5EF4-FFF2-40B4-BE49-F238E27FC236}">
                      <a16:creationId xmlns:a16="http://schemas.microsoft.com/office/drawing/2014/main" id="{60A9216F-9EB0-6079-CE9D-878C217F922A}"/>
                    </a:ext>
                  </a:extLst>
                </p:cNvPr>
                <p:cNvSpPr/>
                <p:nvPr/>
              </p:nvSpPr>
              <p:spPr>
                <a:xfrm rot="20700000">
                  <a:off x="1639701" y="4738880"/>
                  <a:ext cx="234014" cy="6835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" name="楕円 179">
                  <a:extLst>
                    <a:ext uri="{FF2B5EF4-FFF2-40B4-BE49-F238E27FC236}">
                      <a16:creationId xmlns:a16="http://schemas.microsoft.com/office/drawing/2014/main" id="{5A4D41FA-FEB9-18F9-D686-CF6157BA2692}"/>
                    </a:ext>
                  </a:extLst>
                </p:cNvPr>
                <p:cNvSpPr/>
                <p:nvPr/>
              </p:nvSpPr>
              <p:spPr>
                <a:xfrm rot="900000">
                  <a:off x="2155326" y="4738880"/>
                  <a:ext cx="234014" cy="68358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81" name="楕円 180">
                  <a:extLst>
                    <a:ext uri="{FF2B5EF4-FFF2-40B4-BE49-F238E27FC236}">
                      <a16:creationId xmlns:a16="http://schemas.microsoft.com/office/drawing/2014/main" id="{56F981F5-5242-9EA7-405D-DFC76C409039}"/>
                    </a:ext>
                  </a:extLst>
                </p:cNvPr>
                <p:cNvSpPr/>
                <p:nvPr/>
              </p:nvSpPr>
              <p:spPr>
                <a:xfrm>
                  <a:off x="1830353" y="5367756"/>
                  <a:ext cx="148228" cy="11701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" name="楕円 181">
                  <a:extLst>
                    <a:ext uri="{FF2B5EF4-FFF2-40B4-BE49-F238E27FC236}">
                      <a16:creationId xmlns:a16="http://schemas.microsoft.com/office/drawing/2014/main" id="{A3582384-5187-432D-7BEE-895602586E01}"/>
                    </a:ext>
                  </a:extLst>
                </p:cNvPr>
                <p:cNvSpPr/>
                <p:nvPr/>
              </p:nvSpPr>
              <p:spPr>
                <a:xfrm>
                  <a:off x="2072307" y="5367756"/>
                  <a:ext cx="148228" cy="117011"/>
                </a:xfrm>
                <a:prstGeom prst="ellipse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3" name="楕円 182">
                  <a:extLst>
                    <a:ext uri="{FF2B5EF4-FFF2-40B4-BE49-F238E27FC236}">
                      <a16:creationId xmlns:a16="http://schemas.microsoft.com/office/drawing/2014/main" id="{D0E6B19B-6CF5-4E79-EE07-05AAA4BB2EE6}"/>
                    </a:ext>
                  </a:extLst>
                </p:cNvPr>
                <p:cNvSpPr/>
                <p:nvPr/>
              </p:nvSpPr>
              <p:spPr>
                <a:xfrm>
                  <a:off x="1715123" y="3845745"/>
                  <a:ext cx="145704" cy="145704"/>
                </a:xfrm>
                <a:prstGeom prst="ellipse">
                  <a:avLst/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4" name="楕円 183">
                  <a:extLst>
                    <a:ext uri="{FF2B5EF4-FFF2-40B4-BE49-F238E27FC236}">
                      <a16:creationId xmlns:a16="http://schemas.microsoft.com/office/drawing/2014/main" id="{699ABE40-F4DE-7F59-656A-DDB47F70E316}"/>
                    </a:ext>
                  </a:extLst>
                </p:cNvPr>
                <p:cNvSpPr/>
                <p:nvPr/>
              </p:nvSpPr>
              <p:spPr>
                <a:xfrm>
                  <a:off x="2199031" y="3845745"/>
                  <a:ext cx="145704" cy="145704"/>
                </a:xfrm>
                <a:prstGeom prst="ellipse">
                  <a:avLst/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5" name="四角形: 角を丸くする 184">
                  <a:extLst>
                    <a:ext uri="{FF2B5EF4-FFF2-40B4-BE49-F238E27FC236}">
                      <a16:creationId xmlns:a16="http://schemas.microsoft.com/office/drawing/2014/main" id="{960C8E0F-47B3-975B-0F0D-500E4F6E5C4B}"/>
                    </a:ext>
                  </a:extLst>
                </p:cNvPr>
                <p:cNvSpPr/>
                <p:nvPr/>
              </p:nvSpPr>
              <p:spPr>
                <a:xfrm rot="2700000">
                  <a:off x="1660010" y="4245679"/>
                  <a:ext cx="192044" cy="187741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6" name="四角形: 角を丸くする 185">
                  <a:extLst>
                    <a:ext uri="{FF2B5EF4-FFF2-40B4-BE49-F238E27FC236}">
                      <a16:creationId xmlns:a16="http://schemas.microsoft.com/office/drawing/2014/main" id="{4B1BBD8D-772B-352B-E5DE-2B06AA08FE16}"/>
                    </a:ext>
                  </a:extLst>
                </p:cNvPr>
                <p:cNvSpPr/>
                <p:nvPr/>
              </p:nvSpPr>
              <p:spPr>
                <a:xfrm rot="2700000">
                  <a:off x="2208627" y="4245680"/>
                  <a:ext cx="192044" cy="187741"/>
                </a:xfrm>
                <a:prstGeom prst="roundRect">
                  <a:avLst>
                    <a:gd name="adj" fmla="val 27264"/>
                  </a:avLst>
                </a:pr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7" name="フリーフォーム: 図形 186">
                  <a:extLst>
                    <a:ext uri="{FF2B5EF4-FFF2-40B4-BE49-F238E27FC236}">
                      <a16:creationId xmlns:a16="http://schemas.microsoft.com/office/drawing/2014/main" id="{12AF82FE-83EF-11F4-1423-1AC41335F412}"/>
                    </a:ext>
                  </a:extLst>
                </p:cNvPr>
                <p:cNvSpPr/>
                <p:nvPr/>
              </p:nvSpPr>
              <p:spPr>
                <a:xfrm>
                  <a:off x="1840537" y="4120590"/>
                  <a:ext cx="379606" cy="266576"/>
                </a:xfrm>
                <a:custGeom>
                  <a:avLst/>
                  <a:gdLst>
                    <a:gd name="connsiteX0" fmla="*/ 257036 w 514071"/>
                    <a:gd name="connsiteY0" fmla="*/ 96 h 361004"/>
                    <a:gd name="connsiteX1" fmla="*/ 373762 w 514071"/>
                    <a:gd name="connsiteY1" fmla="*/ 3859 h 361004"/>
                    <a:gd name="connsiteX2" fmla="*/ 448106 w 514071"/>
                    <a:gd name="connsiteY2" fmla="*/ 13763 h 361004"/>
                    <a:gd name="connsiteX3" fmla="*/ 494653 w 514071"/>
                    <a:gd name="connsiteY3" fmla="*/ 60311 h 361004"/>
                    <a:gd name="connsiteX4" fmla="*/ 494653 w 514071"/>
                    <a:gd name="connsiteY4" fmla="*/ 154070 h 361004"/>
                    <a:gd name="connsiteX5" fmla="*/ 307138 w 514071"/>
                    <a:gd name="connsiteY5" fmla="*/ 341586 h 361004"/>
                    <a:gd name="connsiteX6" fmla="*/ 213378 w 514071"/>
                    <a:gd name="connsiteY6" fmla="*/ 341586 h 361004"/>
                    <a:gd name="connsiteX7" fmla="*/ 19419 w 514071"/>
                    <a:gd name="connsiteY7" fmla="*/ 147626 h 361004"/>
                    <a:gd name="connsiteX8" fmla="*/ 19419 w 514071"/>
                    <a:gd name="connsiteY8" fmla="*/ 53867 h 361004"/>
                    <a:gd name="connsiteX9" fmla="*/ 53839 w 514071"/>
                    <a:gd name="connsiteY9" fmla="*/ 19446 h 361004"/>
                    <a:gd name="connsiteX10" fmla="*/ 140311 w 514071"/>
                    <a:gd name="connsiteY10" fmla="*/ 6371 h 361004"/>
                    <a:gd name="connsiteX11" fmla="*/ 257036 w 514071"/>
                    <a:gd name="connsiteY11" fmla="*/ 96 h 3610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514071" h="361004">
                      <a:moveTo>
                        <a:pt x="257036" y="96"/>
                      </a:moveTo>
                      <a:cubicBezTo>
                        <a:pt x="298221" y="-380"/>
                        <a:pt x="337087" y="903"/>
                        <a:pt x="373762" y="3859"/>
                      </a:cubicBezTo>
                      <a:lnTo>
                        <a:pt x="448106" y="13763"/>
                      </a:lnTo>
                      <a:lnTo>
                        <a:pt x="494653" y="60311"/>
                      </a:lnTo>
                      <a:cubicBezTo>
                        <a:pt x="520544" y="86201"/>
                        <a:pt x="520544" y="128180"/>
                        <a:pt x="494653" y="154070"/>
                      </a:cubicBezTo>
                      <a:lnTo>
                        <a:pt x="307138" y="341586"/>
                      </a:lnTo>
                      <a:cubicBezTo>
                        <a:pt x="281247" y="367477"/>
                        <a:pt x="239269" y="367477"/>
                        <a:pt x="213378" y="341586"/>
                      </a:cubicBezTo>
                      <a:lnTo>
                        <a:pt x="19419" y="147626"/>
                      </a:lnTo>
                      <a:cubicBezTo>
                        <a:pt x="-6472" y="121736"/>
                        <a:pt x="-6472" y="79758"/>
                        <a:pt x="19419" y="53867"/>
                      </a:cubicBezTo>
                      <a:lnTo>
                        <a:pt x="53839" y="19446"/>
                      </a:lnTo>
                      <a:lnTo>
                        <a:pt x="140311" y="6371"/>
                      </a:lnTo>
                      <a:cubicBezTo>
                        <a:pt x="176985" y="2689"/>
                        <a:pt x="215851" y="572"/>
                        <a:pt x="257036" y="96"/>
                      </a:cubicBezTo>
                      <a:close/>
                    </a:path>
                  </a:pathLst>
                </a:custGeom>
                <a:solidFill>
                  <a:srgbClr val="6633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</p:grpSp>
        <p:sp>
          <p:nvSpPr>
            <p:cNvPr id="371" name="フリーフォーム: 図形 370">
              <a:extLst>
                <a:ext uri="{FF2B5EF4-FFF2-40B4-BE49-F238E27FC236}">
                  <a16:creationId xmlns:a16="http://schemas.microsoft.com/office/drawing/2014/main" id="{B8D75A59-C042-7AD5-8E23-9C719007AE12}"/>
                </a:ext>
              </a:extLst>
            </p:cNvPr>
            <p:cNvSpPr/>
            <p:nvPr/>
          </p:nvSpPr>
          <p:spPr>
            <a:xfrm>
              <a:off x="7651446" y="1162050"/>
              <a:ext cx="936070" cy="1894785"/>
            </a:xfrm>
            <a:custGeom>
              <a:avLst/>
              <a:gdLst>
                <a:gd name="connsiteX0" fmla="*/ 468035 w 936070"/>
                <a:gd name="connsiteY0" fmla="*/ 62 h 1894785"/>
                <a:gd name="connsiteX1" fmla="*/ 936070 w 936070"/>
                <a:gd name="connsiteY1" fmla="*/ 628439 h 1894785"/>
                <a:gd name="connsiteX2" fmla="*/ 729718 w 936070"/>
                <a:gd name="connsiteY2" fmla="*/ 1149499 h 1894785"/>
                <a:gd name="connsiteX3" fmla="*/ 712427 w 936070"/>
                <a:gd name="connsiteY3" fmla="*/ 1162099 h 1894785"/>
                <a:gd name="connsiteX4" fmla="*/ 741627 w 936070"/>
                <a:gd name="connsiteY4" fmla="*/ 1211634 h 1894785"/>
                <a:gd name="connsiteX5" fmla="*/ 817134 w 936070"/>
                <a:gd name="connsiteY5" fmla="*/ 1554016 h 1894785"/>
                <a:gd name="connsiteX6" fmla="*/ 468035 w 936070"/>
                <a:gd name="connsiteY6" fmla="*/ 1894785 h 1894785"/>
                <a:gd name="connsiteX7" fmla="*/ 118936 w 936070"/>
                <a:gd name="connsiteY7" fmla="*/ 1554016 h 1894785"/>
                <a:gd name="connsiteX8" fmla="*/ 200470 w 936070"/>
                <a:gd name="connsiteY8" fmla="*/ 1211634 h 1894785"/>
                <a:gd name="connsiteX9" fmla="*/ 228757 w 936070"/>
                <a:gd name="connsiteY9" fmla="*/ 1165827 h 1894785"/>
                <a:gd name="connsiteX10" fmla="*/ 206352 w 936070"/>
                <a:gd name="connsiteY10" fmla="*/ 1149499 h 1894785"/>
                <a:gd name="connsiteX11" fmla="*/ 0 w 936070"/>
                <a:gd name="connsiteY11" fmla="*/ 628439 h 1894785"/>
                <a:gd name="connsiteX12" fmla="*/ 468035 w 936070"/>
                <a:gd name="connsiteY12" fmla="*/ 62 h 18947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936070" h="1894785">
                  <a:moveTo>
                    <a:pt x="468035" y="62"/>
                  </a:moveTo>
                  <a:cubicBezTo>
                    <a:pt x="893995" y="-4864"/>
                    <a:pt x="936070" y="281396"/>
                    <a:pt x="936070" y="628439"/>
                  </a:cubicBezTo>
                  <a:cubicBezTo>
                    <a:pt x="936070" y="845341"/>
                    <a:pt x="854216" y="1036575"/>
                    <a:pt x="729718" y="1149499"/>
                  </a:cubicBezTo>
                  <a:lnTo>
                    <a:pt x="712427" y="1162099"/>
                  </a:lnTo>
                  <a:lnTo>
                    <a:pt x="741627" y="1211634"/>
                  </a:lnTo>
                  <a:cubicBezTo>
                    <a:pt x="795385" y="1324012"/>
                    <a:pt x="817134" y="1459915"/>
                    <a:pt x="817134" y="1554016"/>
                  </a:cubicBezTo>
                  <a:cubicBezTo>
                    <a:pt x="817134" y="1742217"/>
                    <a:pt x="660837" y="1894785"/>
                    <a:pt x="468035" y="1894785"/>
                  </a:cubicBezTo>
                  <a:cubicBezTo>
                    <a:pt x="275233" y="1894785"/>
                    <a:pt x="118936" y="1742217"/>
                    <a:pt x="118936" y="1554016"/>
                  </a:cubicBezTo>
                  <a:cubicBezTo>
                    <a:pt x="118936" y="1459915"/>
                    <a:pt x="143698" y="1324012"/>
                    <a:pt x="200470" y="1211634"/>
                  </a:cubicBezTo>
                  <a:lnTo>
                    <a:pt x="228757" y="1165827"/>
                  </a:lnTo>
                  <a:lnTo>
                    <a:pt x="206352" y="1149499"/>
                  </a:lnTo>
                  <a:cubicBezTo>
                    <a:pt x="81854" y="1036575"/>
                    <a:pt x="0" y="845341"/>
                    <a:pt x="0" y="628439"/>
                  </a:cubicBezTo>
                  <a:cubicBezTo>
                    <a:pt x="0" y="281396"/>
                    <a:pt x="42075" y="4988"/>
                    <a:pt x="468035" y="62"/>
                  </a:cubicBezTo>
                  <a:close/>
                </a:path>
              </a:pathLst>
            </a:custGeom>
            <a:solidFill>
              <a:schemeClr val="tx1">
                <a:alpha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28" name="グループ化 527">
              <a:extLst>
                <a:ext uri="{FF2B5EF4-FFF2-40B4-BE49-F238E27FC236}">
                  <a16:creationId xmlns:a16="http://schemas.microsoft.com/office/drawing/2014/main" id="{2AE01FD7-57B4-D9BE-737A-C2B8FA302617}"/>
                </a:ext>
              </a:extLst>
            </p:cNvPr>
            <p:cNvGrpSpPr/>
            <p:nvPr/>
          </p:nvGrpSpPr>
          <p:grpSpPr>
            <a:xfrm>
              <a:off x="6793255" y="540899"/>
              <a:ext cx="2612727" cy="2612365"/>
              <a:chOff x="706780" y="540899"/>
              <a:chExt cx="2612727" cy="2612365"/>
            </a:xfrm>
          </p:grpSpPr>
          <p:grpSp>
            <p:nvGrpSpPr>
              <p:cNvPr id="529" name="グループ化 528">
                <a:extLst>
                  <a:ext uri="{FF2B5EF4-FFF2-40B4-BE49-F238E27FC236}">
                    <a16:creationId xmlns:a16="http://schemas.microsoft.com/office/drawing/2014/main" id="{1EB92C61-26DB-4679-28DD-D55F66920366}"/>
                  </a:ext>
                </a:extLst>
              </p:cNvPr>
              <p:cNvGrpSpPr/>
              <p:nvPr/>
            </p:nvGrpSpPr>
            <p:grpSpPr>
              <a:xfrm>
                <a:off x="2816184" y="1811480"/>
                <a:ext cx="145752" cy="213620"/>
                <a:chOff x="5069817" y="1848346"/>
                <a:chExt cx="176433" cy="258588"/>
              </a:xfrm>
            </p:grpSpPr>
            <p:sp>
              <p:nvSpPr>
                <p:cNvPr id="563" name="楕円 66">
                  <a:extLst>
                    <a:ext uri="{FF2B5EF4-FFF2-40B4-BE49-F238E27FC236}">
                      <a16:creationId xmlns:a16="http://schemas.microsoft.com/office/drawing/2014/main" id="{7BFBB02E-FF92-FCB6-F527-6F959D47735A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4" name="フリーフォーム: 図形 563">
                  <a:extLst>
                    <a:ext uri="{FF2B5EF4-FFF2-40B4-BE49-F238E27FC236}">
                      <a16:creationId xmlns:a16="http://schemas.microsoft.com/office/drawing/2014/main" id="{36FE6EFB-C773-156B-7F6F-BCDF275EBCAB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30" name="グループ化 529">
                <a:extLst>
                  <a:ext uri="{FF2B5EF4-FFF2-40B4-BE49-F238E27FC236}">
                    <a16:creationId xmlns:a16="http://schemas.microsoft.com/office/drawing/2014/main" id="{3C35BF28-E4D6-159F-E21A-E3493068450B}"/>
                  </a:ext>
                </a:extLst>
              </p:cNvPr>
              <p:cNvGrpSpPr/>
              <p:nvPr/>
            </p:nvGrpSpPr>
            <p:grpSpPr>
              <a:xfrm>
                <a:off x="1205641" y="2480911"/>
                <a:ext cx="145752" cy="213620"/>
                <a:chOff x="5069817" y="1848346"/>
                <a:chExt cx="176433" cy="258588"/>
              </a:xfrm>
            </p:grpSpPr>
            <p:sp>
              <p:nvSpPr>
                <p:cNvPr id="561" name="楕円 66">
                  <a:extLst>
                    <a:ext uri="{FF2B5EF4-FFF2-40B4-BE49-F238E27FC236}">
                      <a16:creationId xmlns:a16="http://schemas.microsoft.com/office/drawing/2014/main" id="{4B685CC2-9B26-A19E-D6E0-76706197E62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2" name="フリーフォーム: 図形 561">
                  <a:extLst>
                    <a:ext uri="{FF2B5EF4-FFF2-40B4-BE49-F238E27FC236}">
                      <a16:creationId xmlns:a16="http://schemas.microsoft.com/office/drawing/2014/main" id="{44D271F9-3549-5FC1-8079-8895A4308F83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31" name="グループ化 530">
                <a:extLst>
                  <a:ext uri="{FF2B5EF4-FFF2-40B4-BE49-F238E27FC236}">
                    <a16:creationId xmlns:a16="http://schemas.microsoft.com/office/drawing/2014/main" id="{1BFDC551-156F-00D2-5BE3-208FECB9C94B}"/>
                  </a:ext>
                </a:extLst>
              </p:cNvPr>
              <p:cNvGrpSpPr/>
              <p:nvPr/>
            </p:nvGrpSpPr>
            <p:grpSpPr>
              <a:xfrm>
                <a:off x="914348" y="1881866"/>
                <a:ext cx="145752" cy="213620"/>
                <a:chOff x="5069817" y="1848346"/>
                <a:chExt cx="176433" cy="258588"/>
              </a:xfrm>
            </p:grpSpPr>
            <p:sp>
              <p:nvSpPr>
                <p:cNvPr id="559" name="楕円 66">
                  <a:extLst>
                    <a:ext uri="{FF2B5EF4-FFF2-40B4-BE49-F238E27FC236}">
                      <a16:creationId xmlns:a16="http://schemas.microsoft.com/office/drawing/2014/main" id="{6807D2AB-5F73-BA11-1927-B3FFECFAC646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0" name="フリーフォーム: 図形 559">
                  <a:extLst>
                    <a:ext uri="{FF2B5EF4-FFF2-40B4-BE49-F238E27FC236}">
                      <a16:creationId xmlns:a16="http://schemas.microsoft.com/office/drawing/2014/main" id="{39B6BE44-A76E-6E9B-5092-E664257F0CFD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32" name="グループ化 531">
                <a:extLst>
                  <a:ext uri="{FF2B5EF4-FFF2-40B4-BE49-F238E27FC236}">
                    <a16:creationId xmlns:a16="http://schemas.microsoft.com/office/drawing/2014/main" id="{BDE9254F-6561-B1F1-3D3E-CE0AA68878E4}"/>
                  </a:ext>
                </a:extLst>
              </p:cNvPr>
              <p:cNvGrpSpPr/>
              <p:nvPr/>
            </p:nvGrpSpPr>
            <p:grpSpPr>
              <a:xfrm>
                <a:off x="755480" y="647709"/>
                <a:ext cx="145752" cy="213620"/>
                <a:chOff x="5069817" y="1848346"/>
                <a:chExt cx="176433" cy="258588"/>
              </a:xfrm>
            </p:grpSpPr>
            <p:sp>
              <p:nvSpPr>
                <p:cNvPr id="557" name="楕円 66">
                  <a:extLst>
                    <a:ext uri="{FF2B5EF4-FFF2-40B4-BE49-F238E27FC236}">
                      <a16:creationId xmlns:a16="http://schemas.microsoft.com/office/drawing/2014/main" id="{7BB94FE2-3AC5-8061-FA8B-7BD707DA97A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8" name="フリーフォーム: 図形 557">
                  <a:extLst>
                    <a:ext uri="{FF2B5EF4-FFF2-40B4-BE49-F238E27FC236}">
                      <a16:creationId xmlns:a16="http://schemas.microsoft.com/office/drawing/2014/main" id="{5DB047DE-258B-26F4-3D78-5EFBAECB954F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33" name="グループ化 532">
                <a:extLst>
                  <a:ext uri="{FF2B5EF4-FFF2-40B4-BE49-F238E27FC236}">
                    <a16:creationId xmlns:a16="http://schemas.microsoft.com/office/drawing/2014/main" id="{42C4235A-5D04-434E-03DE-67406B8F061C}"/>
                  </a:ext>
                </a:extLst>
              </p:cNvPr>
              <p:cNvGrpSpPr/>
              <p:nvPr/>
            </p:nvGrpSpPr>
            <p:grpSpPr>
              <a:xfrm>
                <a:off x="907381" y="2939644"/>
                <a:ext cx="145752" cy="213620"/>
                <a:chOff x="5069817" y="1848346"/>
                <a:chExt cx="176433" cy="258588"/>
              </a:xfrm>
            </p:grpSpPr>
            <p:sp>
              <p:nvSpPr>
                <p:cNvPr id="555" name="楕円 66">
                  <a:extLst>
                    <a:ext uri="{FF2B5EF4-FFF2-40B4-BE49-F238E27FC236}">
                      <a16:creationId xmlns:a16="http://schemas.microsoft.com/office/drawing/2014/main" id="{095E03A1-8F95-51CC-1219-3B7789D87F2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6" name="フリーフォーム: 図形 555">
                  <a:extLst>
                    <a:ext uri="{FF2B5EF4-FFF2-40B4-BE49-F238E27FC236}">
                      <a16:creationId xmlns:a16="http://schemas.microsoft.com/office/drawing/2014/main" id="{ECB254DD-67F5-2EDC-3F7E-122DE9632D7E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34" name="グループ化 533">
                <a:extLst>
                  <a:ext uri="{FF2B5EF4-FFF2-40B4-BE49-F238E27FC236}">
                    <a16:creationId xmlns:a16="http://schemas.microsoft.com/office/drawing/2014/main" id="{666FE919-112B-CDE2-A1FF-6AC89D3294F4}"/>
                  </a:ext>
                </a:extLst>
              </p:cNvPr>
              <p:cNvGrpSpPr/>
              <p:nvPr/>
            </p:nvGrpSpPr>
            <p:grpSpPr>
              <a:xfrm>
                <a:off x="2072210" y="540899"/>
                <a:ext cx="145752" cy="213620"/>
                <a:chOff x="5069817" y="1848346"/>
                <a:chExt cx="176433" cy="258588"/>
              </a:xfrm>
            </p:grpSpPr>
            <p:sp>
              <p:nvSpPr>
                <p:cNvPr id="553" name="楕円 66">
                  <a:extLst>
                    <a:ext uri="{FF2B5EF4-FFF2-40B4-BE49-F238E27FC236}">
                      <a16:creationId xmlns:a16="http://schemas.microsoft.com/office/drawing/2014/main" id="{CEAD2493-B1C5-32AF-AA26-D64C0EB1B035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4" name="フリーフォーム: 図形 553">
                  <a:extLst>
                    <a:ext uri="{FF2B5EF4-FFF2-40B4-BE49-F238E27FC236}">
                      <a16:creationId xmlns:a16="http://schemas.microsoft.com/office/drawing/2014/main" id="{9A1904BB-B437-02C8-2B0C-650091741920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35" name="グループ化 534">
                <a:extLst>
                  <a:ext uri="{FF2B5EF4-FFF2-40B4-BE49-F238E27FC236}">
                    <a16:creationId xmlns:a16="http://schemas.microsoft.com/office/drawing/2014/main" id="{C0E7578F-5A45-9D9C-F808-7387DB901039}"/>
                  </a:ext>
                </a:extLst>
              </p:cNvPr>
              <p:cNvGrpSpPr/>
              <p:nvPr/>
            </p:nvGrpSpPr>
            <p:grpSpPr>
              <a:xfrm>
                <a:off x="3092612" y="2917039"/>
                <a:ext cx="145752" cy="213620"/>
                <a:chOff x="5069817" y="1848346"/>
                <a:chExt cx="176433" cy="258588"/>
              </a:xfrm>
            </p:grpSpPr>
            <p:sp>
              <p:nvSpPr>
                <p:cNvPr id="551" name="楕円 66">
                  <a:extLst>
                    <a:ext uri="{FF2B5EF4-FFF2-40B4-BE49-F238E27FC236}">
                      <a16:creationId xmlns:a16="http://schemas.microsoft.com/office/drawing/2014/main" id="{EEC022E9-84A0-D8E6-523D-E8DFAB84536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2" name="フリーフォーム: 図形 551">
                  <a:extLst>
                    <a:ext uri="{FF2B5EF4-FFF2-40B4-BE49-F238E27FC236}">
                      <a16:creationId xmlns:a16="http://schemas.microsoft.com/office/drawing/2014/main" id="{FE377204-84AF-2784-4691-9EE3EC5660A9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36" name="グループ化 535">
                <a:extLst>
                  <a:ext uri="{FF2B5EF4-FFF2-40B4-BE49-F238E27FC236}">
                    <a16:creationId xmlns:a16="http://schemas.microsoft.com/office/drawing/2014/main" id="{767DCFF8-2D51-A544-65AB-CA50788F8846}"/>
                  </a:ext>
                </a:extLst>
              </p:cNvPr>
              <p:cNvGrpSpPr/>
              <p:nvPr/>
            </p:nvGrpSpPr>
            <p:grpSpPr>
              <a:xfrm>
                <a:off x="3150491" y="2391978"/>
                <a:ext cx="145752" cy="213620"/>
                <a:chOff x="5069817" y="1848346"/>
                <a:chExt cx="176433" cy="258588"/>
              </a:xfrm>
            </p:grpSpPr>
            <p:sp>
              <p:nvSpPr>
                <p:cNvPr id="549" name="楕円 66">
                  <a:extLst>
                    <a:ext uri="{FF2B5EF4-FFF2-40B4-BE49-F238E27FC236}">
                      <a16:creationId xmlns:a16="http://schemas.microsoft.com/office/drawing/2014/main" id="{C7877812-C9DE-F5AD-7110-7741A3242BA1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0" name="フリーフォーム: 図形 549">
                  <a:extLst>
                    <a:ext uri="{FF2B5EF4-FFF2-40B4-BE49-F238E27FC236}">
                      <a16:creationId xmlns:a16="http://schemas.microsoft.com/office/drawing/2014/main" id="{CA4CD7E2-B8B3-7C56-689E-7F897F054446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37" name="グループ化 536">
                <a:extLst>
                  <a:ext uri="{FF2B5EF4-FFF2-40B4-BE49-F238E27FC236}">
                    <a16:creationId xmlns:a16="http://schemas.microsoft.com/office/drawing/2014/main" id="{1460582B-B739-AF30-B7E7-90F2D06E692E}"/>
                  </a:ext>
                </a:extLst>
              </p:cNvPr>
              <p:cNvGrpSpPr/>
              <p:nvPr/>
            </p:nvGrpSpPr>
            <p:grpSpPr>
              <a:xfrm>
                <a:off x="706780" y="2365041"/>
                <a:ext cx="145752" cy="213620"/>
                <a:chOff x="5069817" y="1848346"/>
                <a:chExt cx="176433" cy="258588"/>
              </a:xfrm>
            </p:grpSpPr>
            <p:sp>
              <p:nvSpPr>
                <p:cNvPr id="547" name="楕円 66">
                  <a:extLst>
                    <a:ext uri="{FF2B5EF4-FFF2-40B4-BE49-F238E27FC236}">
                      <a16:creationId xmlns:a16="http://schemas.microsoft.com/office/drawing/2014/main" id="{F0EA9F75-D693-6253-E136-68018C8A0E68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48" name="フリーフォーム: 図形 547">
                  <a:extLst>
                    <a:ext uri="{FF2B5EF4-FFF2-40B4-BE49-F238E27FC236}">
                      <a16:creationId xmlns:a16="http://schemas.microsoft.com/office/drawing/2014/main" id="{CA8FBA70-3708-8674-FE8E-54107E97AE17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38" name="グループ化 537">
                <a:extLst>
                  <a:ext uri="{FF2B5EF4-FFF2-40B4-BE49-F238E27FC236}">
                    <a16:creationId xmlns:a16="http://schemas.microsoft.com/office/drawing/2014/main" id="{109B32EE-2A02-7292-49F2-1BEE297A051E}"/>
                  </a:ext>
                </a:extLst>
              </p:cNvPr>
              <p:cNvGrpSpPr/>
              <p:nvPr/>
            </p:nvGrpSpPr>
            <p:grpSpPr>
              <a:xfrm>
                <a:off x="3154705" y="1526841"/>
                <a:ext cx="145752" cy="213620"/>
                <a:chOff x="5069817" y="1848346"/>
                <a:chExt cx="176433" cy="258588"/>
              </a:xfrm>
            </p:grpSpPr>
            <p:sp>
              <p:nvSpPr>
                <p:cNvPr id="545" name="楕円 66">
                  <a:extLst>
                    <a:ext uri="{FF2B5EF4-FFF2-40B4-BE49-F238E27FC236}">
                      <a16:creationId xmlns:a16="http://schemas.microsoft.com/office/drawing/2014/main" id="{B21AA0EB-EFB7-7D35-32A7-D591BC5C16BE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46" name="フリーフォーム: 図形 545">
                  <a:extLst>
                    <a:ext uri="{FF2B5EF4-FFF2-40B4-BE49-F238E27FC236}">
                      <a16:creationId xmlns:a16="http://schemas.microsoft.com/office/drawing/2014/main" id="{859A3D6D-A6CE-FD2D-88DB-DD782C7E76C7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39" name="グループ化 538">
                <a:extLst>
                  <a:ext uri="{FF2B5EF4-FFF2-40B4-BE49-F238E27FC236}">
                    <a16:creationId xmlns:a16="http://schemas.microsoft.com/office/drawing/2014/main" id="{18953AB4-3B6A-2723-6D0F-A710ED892858}"/>
                  </a:ext>
                </a:extLst>
              </p:cNvPr>
              <p:cNvGrpSpPr/>
              <p:nvPr/>
            </p:nvGrpSpPr>
            <p:grpSpPr>
              <a:xfrm>
                <a:off x="3173755" y="631491"/>
                <a:ext cx="145752" cy="213620"/>
                <a:chOff x="5069817" y="1848346"/>
                <a:chExt cx="176433" cy="258588"/>
              </a:xfrm>
            </p:grpSpPr>
            <p:sp>
              <p:nvSpPr>
                <p:cNvPr id="543" name="楕円 66">
                  <a:extLst>
                    <a:ext uri="{FF2B5EF4-FFF2-40B4-BE49-F238E27FC236}">
                      <a16:creationId xmlns:a16="http://schemas.microsoft.com/office/drawing/2014/main" id="{8FD0AF59-DC7E-C497-0A8D-5BE35124687D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44" name="フリーフォーム: 図形 543">
                  <a:extLst>
                    <a:ext uri="{FF2B5EF4-FFF2-40B4-BE49-F238E27FC236}">
                      <a16:creationId xmlns:a16="http://schemas.microsoft.com/office/drawing/2014/main" id="{AF1EE256-BB90-60CC-67B5-91B6B1DCFB45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40" name="グループ化 539">
                <a:extLst>
                  <a:ext uri="{FF2B5EF4-FFF2-40B4-BE49-F238E27FC236}">
                    <a16:creationId xmlns:a16="http://schemas.microsoft.com/office/drawing/2014/main" id="{1C69D9F3-C830-7F3D-329F-7285F169148F}"/>
                  </a:ext>
                </a:extLst>
              </p:cNvPr>
              <p:cNvGrpSpPr/>
              <p:nvPr/>
            </p:nvGrpSpPr>
            <p:grpSpPr>
              <a:xfrm>
                <a:off x="2817116" y="2277678"/>
                <a:ext cx="145752" cy="213620"/>
                <a:chOff x="5069817" y="1848346"/>
                <a:chExt cx="176433" cy="258588"/>
              </a:xfrm>
            </p:grpSpPr>
            <p:sp>
              <p:nvSpPr>
                <p:cNvPr id="541" name="楕円 66">
                  <a:extLst>
                    <a:ext uri="{FF2B5EF4-FFF2-40B4-BE49-F238E27FC236}">
                      <a16:creationId xmlns:a16="http://schemas.microsoft.com/office/drawing/2014/main" id="{F98F82E0-0902-9603-E006-378765AB4C57}"/>
                    </a:ext>
                  </a:extLst>
                </p:cNvPr>
                <p:cNvSpPr/>
                <p:nvPr/>
              </p:nvSpPr>
              <p:spPr>
                <a:xfrm>
                  <a:off x="5069817" y="1848346"/>
                  <a:ext cx="176433" cy="258588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42" name="フリーフォーム: 図形 541">
                  <a:extLst>
                    <a:ext uri="{FF2B5EF4-FFF2-40B4-BE49-F238E27FC236}">
                      <a16:creationId xmlns:a16="http://schemas.microsoft.com/office/drawing/2014/main" id="{1EB6FB7A-9E2F-19B6-F611-4786B22525C7}"/>
                    </a:ext>
                  </a:extLst>
                </p:cNvPr>
                <p:cNvSpPr/>
                <p:nvPr/>
              </p:nvSpPr>
              <p:spPr>
                <a:xfrm rot="900000" flipH="1">
                  <a:off x="5081469" y="2007351"/>
                  <a:ext cx="94600" cy="72041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6623866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メイリオ</vt:lpstr>
      <vt:lpstr>游ゴシック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il351-キリンと雨のイラスト</dc:title>
  <dc:subject>il351-キリンと雨のイラスト</dc:subject>
  <dc:creator>ぱわぽすけ</dc:creator>
  <cp:lastModifiedBy/>
  <cp:revision>1</cp:revision>
  <dcterms:created xsi:type="dcterms:W3CDTF">2014-10-29T04:47:26Z</dcterms:created>
  <dcterms:modified xsi:type="dcterms:W3CDTF">2025-02-14T00:56:44Z</dcterms:modified>
  <cp:version>1</cp:version>
</cp:coreProperties>
</file>

<file path=docProps/thumbnail.jpeg>
</file>