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17" r:id="rId2"/>
    <p:sldId id="37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テキスト ボックス 586">
            <a:extLst>
              <a:ext uri="{FF2B5EF4-FFF2-40B4-BE49-F238E27FC236}">
                <a16:creationId xmlns:a16="http://schemas.microsoft.com/office/drawing/2014/main" id="{3F342556-4FB4-DFE3-320E-DBB2F2376B5A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リスと雨のイラスト</a:t>
            </a:r>
          </a:p>
        </p:txBody>
      </p:sp>
      <p:grpSp>
        <p:nvGrpSpPr>
          <p:cNvPr id="1009" name="グループ化 1008">
            <a:extLst>
              <a:ext uri="{FF2B5EF4-FFF2-40B4-BE49-F238E27FC236}">
                <a16:creationId xmlns:a16="http://schemas.microsoft.com/office/drawing/2014/main" id="{3696FD17-57FB-5FC5-42DB-059636B76601}"/>
              </a:ext>
            </a:extLst>
          </p:cNvPr>
          <p:cNvGrpSpPr/>
          <p:nvPr/>
        </p:nvGrpSpPr>
        <p:grpSpPr>
          <a:xfrm>
            <a:off x="429397" y="3484390"/>
            <a:ext cx="2925427" cy="2964744"/>
            <a:chOff x="429397" y="3484390"/>
            <a:chExt cx="2925427" cy="2964744"/>
          </a:xfrm>
        </p:grpSpPr>
        <p:grpSp>
          <p:nvGrpSpPr>
            <p:cNvPr id="841" name="グループ化 840">
              <a:extLst>
                <a:ext uri="{FF2B5EF4-FFF2-40B4-BE49-F238E27FC236}">
                  <a16:creationId xmlns:a16="http://schemas.microsoft.com/office/drawing/2014/main" id="{48DECB89-95ED-2533-4C9C-1826BDCD64C8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842" name="直線コネクタ 841">
                <a:extLst>
                  <a:ext uri="{FF2B5EF4-FFF2-40B4-BE49-F238E27FC236}">
                    <a16:creationId xmlns:a16="http://schemas.microsoft.com/office/drawing/2014/main" id="{9B66440A-45AD-FA46-C63E-BABF6403B4DD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3" name="直線コネクタ 842">
                <a:extLst>
                  <a:ext uri="{FF2B5EF4-FFF2-40B4-BE49-F238E27FC236}">
                    <a16:creationId xmlns:a16="http://schemas.microsoft.com/office/drawing/2014/main" id="{99B67011-C23A-0846-A0A2-AAD68ECD3B89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4" name="直線コネクタ 843">
                <a:extLst>
                  <a:ext uri="{FF2B5EF4-FFF2-40B4-BE49-F238E27FC236}">
                    <a16:creationId xmlns:a16="http://schemas.microsoft.com/office/drawing/2014/main" id="{25E94D2B-B093-55D7-1DC2-FF6B1B288DBC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5" name="直線コネクタ 844">
                <a:extLst>
                  <a:ext uri="{FF2B5EF4-FFF2-40B4-BE49-F238E27FC236}">
                    <a16:creationId xmlns:a16="http://schemas.microsoft.com/office/drawing/2014/main" id="{82A9A89A-A96C-EFCD-297A-A117C20D9681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6" name="直線コネクタ 845">
                <a:extLst>
                  <a:ext uri="{FF2B5EF4-FFF2-40B4-BE49-F238E27FC236}">
                    <a16:creationId xmlns:a16="http://schemas.microsoft.com/office/drawing/2014/main" id="{F9DCED57-A25B-A916-953A-E48D652D58A7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7" name="直線コネクタ 846">
                <a:extLst>
                  <a:ext uri="{FF2B5EF4-FFF2-40B4-BE49-F238E27FC236}">
                    <a16:creationId xmlns:a16="http://schemas.microsoft.com/office/drawing/2014/main" id="{D5BAF56D-1967-E012-F8FE-B860CA363512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8" name="直線コネクタ 847">
                <a:extLst>
                  <a:ext uri="{FF2B5EF4-FFF2-40B4-BE49-F238E27FC236}">
                    <a16:creationId xmlns:a16="http://schemas.microsoft.com/office/drawing/2014/main" id="{9ABEF229-3D82-4CAA-A133-928848C3AAEE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9" name="直線コネクタ 848">
                <a:extLst>
                  <a:ext uri="{FF2B5EF4-FFF2-40B4-BE49-F238E27FC236}">
                    <a16:creationId xmlns:a16="http://schemas.microsoft.com/office/drawing/2014/main" id="{101564C1-C08A-F9ED-39C4-364E4A91F1B0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0" name="直線コネクタ 849">
                <a:extLst>
                  <a:ext uri="{FF2B5EF4-FFF2-40B4-BE49-F238E27FC236}">
                    <a16:creationId xmlns:a16="http://schemas.microsoft.com/office/drawing/2014/main" id="{E4FECEE1-8C69-7D3D-CAA4-B4645C0E8906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1" name="直線コネクタ 850">
                <a:extLst>
                  <a:ext uri="{FF2B5EF4-FFF2-40B4-BE49-F238E27FC236}">
                    <a16:creationId xmlns:a16="http://schemas.microsoft.com/office/drawing/2014/main" id="{74A1AF21-4202-837C-AE1D-C1CC09AC17A0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2" name="直線コネクタ 851">
                <a:extLst>
                  <a:ext uri="{FF2B5EF4-FFF2-40B4-BE49-F238E27FC236}">
                    <a16:creationId xmlns:a16="http://schemas.microsoft.com/office/drawing/2014/main" id="{96F7C24A-0D37-BDDE-D0CB-6C795F8D826F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3" name="直線コネクタ 852">
                <a:extLst>
                  <a:ext uri="{FF2B5EF4-FFF2-40B4-BE49-F238E27FC236}">
                    <a16:creationId xmlns:a16="http://schemas.microsoft.com/office/drawing/2014/main" id="{54E84BBE-9688-64F2-AC02-88D527690DCB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4" name="直線コネクタ 853">
                <a:extLst>
                  <a:ext uri="{FF2B5EF4-FFF2-40B4-BE49-F238E27FC236}">
                    <a16:creationId xmlns:a16="http://schemas.microsoft.com/office/drawing/2014/main" id="{C32E3EB5-733C-6026-8A39-B9F35B485A45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F8EB4554-78E1-C8BB-595A-18197529064A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3F014F19-06FF-A720-CEF9-A6E9F455F8BC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CA2C960C-7127-55E7-688C-C3C0A0B07165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E3720A3F-B565-A4D7-7791-ADD91D898DEB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5A2293E8-921E-2875-6EC4-C5F682C4CE9E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60" name="直線コネクタ 859">
                <a:extLst>
                  <a:ext uri="{FF2B5EF4-FFF2-40B4-BE49-F238E27FC236}">
                    <a16:creationId xmlns:a16="http://schemas.microsoft.com/office/drawing/2014/main" id="{9E2F0C60-2251-469B-BCFD-1F423DBA4167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直線コネクタ 860">
                <a:extLst>
                  <a:ext uri="{FF2B5EF4-FFF2-40B4-BE49-F238E27FC236}">
                    <a16:creationId xmlns:a16="http://schemas.microsoft.com/office/drawing/2014/main" id="{25EE1BB6-8977-292B-5563-D021AC8A7E1A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2" name="直線コネクタ 861">
                <a:extLst>
                  <a:ext uri="{FF2B5EF4-FFF2-40B4-BE49-F238E27FC236}">
                    <a16:creationId xmlns:a16="http://schemas.microsoft.com/office/drawing/2014/main" id="{A22370CB-CB5C-746D-1FE3-442C47C525A4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3" name="直線コネクタ 862">
                <a:extLst>
                  <a:ext uri="{FF2B5EF4-FFF2-40B4-BE49-F238E27FC236}">
                    <a16:creationId xmlns:a16="http://schemas.microsoft.com/office/drawing/2014/main" id="{A0093F5E-C334-A3A2-B26E-5CB71ED95371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4" name="直線コネクタ 863">
                <a:extLst>
                  <a:ext uri="{FF2B5EF4-FFF2-40B4-BE49-F238E27FC236}">
                    <a16:creationId xmlns:a16="http://schemas.microsoft.com/office/drawing/2014/main" id="{4454C780-DE3A-07DF-52F5-D3AD2A118532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直線コネクタ 864">
                <a:extLst>
                  <a:ext uri="{FF2B5EF4-FFF2-40B4-BE49-F238E27FC236}">
                    <a16:creationId xmlns:a16="http://schemas.microsoft.com/office/drawing/2014/main" id="{4A0D6D10-7CB5-6221-F921-7DEEC8832870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直線コネクタ 865">
                <a:extLst>
                  <a:ext uri="{FF2B5EF4-FFF2-40B4-BE49-F238E27FC236}">
                    <a16:creationId xmlns:a16="http://schemas.microsoft.com/office/drawing/2014/main" id="{DC5629DB-019D-0C0C-995A-8FAF77C30EB4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" name="楕円 675">
              <a:extLst>
                <a:ext uri="{FF2B5EF4-FFF2-40B4-BE49-F238E27FC236}">
                  <a16:creationId xmlns:a16="http://schemas.microsoft.com/office/drawing/2014/main" id="{89041C05-8521-1C19-84F4-F015B10195DF}"/>
                </a:ext>
              </a:extLst>
            </p:cNvPr>
            <p:cNvSpPr/>
            <p:nvPr/>
          </p:nvSpPr>
          <p:spPr>
            <a:xfrm rot="900000">
              <a:off x="1602832" y="4773471"/>
              <a:ext cx="1083888" cy="1529778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7" name="楕円 1">
              <a:extLst>
                <a:ext uri="{FF2B5EF4-FFF2-40B4-BE49-F238E27FC236}">
                  <a16:creationId xmlns:a16="http://schemas.microsoft.com/office/drawing/2014/main" id="{12C93D13-3F53-29CB-D0E6-4240E9F2A09A}"/>
                </a:ext>
              </a:extLst>
            </p:cNvPr>
            <p:cNvSpPr/>
            <p:nvPr/>
          </p:nvSpPr>
          <p:spPr>
            <a:xfrm rot="7200000" flipH="1">
              <a:off x="2153439" y="534194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D94E5C2F-2597-2918-CB19-3810DE1554CD}"/>
                </a:ext>
              </a:extLst>
            </p:cNvPr>
            <p:cNvGrpSpPr/>
            <p:nvPr/>
          </p:nvGrpSpPr>
          <p:grpSpPr>
            <a:xfrm>
              <a:off x="1521787" y="5225258"/>
              <a:ext cx="833003" cy="1223876"/>
              <a:chOff x="1588979" y="5006697"/>
              <a:chExt cx="833003" cy="1223876"/>
            </a:xfrm>
          </p:grpSpPr>
          <p:sp>
            <p:nvSpPr>
              <p:cNvPr id="679" name="楕円 1">
                <a:extLst>
                  <a:ext uri="{FF2B5EF4-FFF2-40B4-BE49-F238E27FC236}">
                    <a16:creationId xmlns:a16="http://schemas.microsoft.com/office/drawing/2014/main" id="{102CA652-7781-CFEC-5193-93697F1906A4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楕円 1">
                <a:extLst>
                  <a:ext uri="{FF2B5EF4-FFF2-40B4-BE49-F238E27FC236}">
                    <a16:creationId xmlns:a16="http://schemas.microsoft.com/office/drawing/2014/main" id="{92AAB25F-CB48-3EDF-1102-E040E8E65E64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楕円 1">
                <a:extLst>
                  <a:ext uri="{FF2B5EF4-FFF2-40B4-BE49-F238E27FC236}">
                    <a16:creationId xmlns:a16="http://schemas.microsoft.com/office/drawing/2014/main" id="{ABDAA987-DDE3-B587-F86D-50106B4814C5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楕円 1">
                <a:extLst>
                  <a:ext uri="{FF2B5EF4-FFF2-40B4-BE49-F238E27FC236}">
                    <a16:creationId xmlns:a16="http://schemas.microsoft.com/office/drawing/2014/main" id="{9F057A5F-8130-AD23-90DA-032D03DC819A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8" name="四角形: 上の 2 つの角を丸める 747">
              <a:extLst>
                <a:ext uri="{FF2B5EF4-FFF2-40B4-BE49-F238E27FC236}">
                  <a16:creationId xmlns:a16="http://schemas.microsoft.com/office/drawing/2014/main" id="{8509232E-918F-05FB-F7BB-D7C4F5044DD2}"/>
                </a:ext>
              </a:extLst>
            </p:cNvPr>
            <p:cNvSpPr/>
            <p:nvPr/>
          </p:nvSpPr>
          <p:spPr>
            <a:xfrm rot="9900000" flipV="1">
              <a:off x="1625591" y="348439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9" name="星: 8 pt 748">
              <a:extLst>
                <a:ext uri="{FF2B5EF4-FFF2-40B4-BE49-F238E27FC236}">
                  <a16:creationId xmlns:a16="http://schemas.microsoft.com/office/drawing/2014/main" id="{2FE280C0-A487-5988-9C5E-6984C11C06B7}"/>
                </a:ext>
              </a:extLst>
            </p:cNvPr>
            <p:cNvSpPr/>
            <p:nvPr/>
          </p:nvSpPr>
          <p:spPr>
            <a:xfrm rot="20700000">
              <a:off x="429397" y="401492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0" name="グループ化 749">
              <a:extLst>
                <a:ext uri="{FF2B5EF4-FFF2-40B4-BE49-F238E27FC236}">
                  <a16:creationId xmlns:a16="http://schemas.microsoft.com/office/drawing/2014/main" id="{77E687CD-EEB8-FBA1-9CA3-C3C17B77A91A}"/>
                </a:ext>
              </a:extLst>
            </p:cNvPr>
            <p:cNvGrpSpPr/>
            <p:nvPr/>
          </p:nvGrpSpPr>
          <p:grpSpPr>
            <a:xfrm>
              <a:off x="2004888" y="4469393"/>
              <a:ext cx="265942" cy="1564133"/>
              <a:chOff x="2004888" y="1397377"/>
              <a:chExt cx="265942" cy="1564133"/>
            </a:xfrm>
          </p:grpSpPr>
          <p:sp>
            <p:nvSpPr>
              <p:cNvPr id="751" name="四角形: 上の 2 つの角を丸める 750">
                <a:extLst>
                  <a:ext uri="{FF2B5EF4-FFF2-40B4-BE49-F238E27FC236}">
                    <a16:creationId xmlns:a16="http://schemas.microsoft.com/office/drawing/2014/main" id="{2D861517-68D2-C52B-CF69-EF596F7EFC8E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矢印: U ターン 370">
                <a:extLst>
                  <a:ext uri="{FF2B5EF4-FFF2-40B4-BE49-F238E27FC236}">
                    <a16:creationId xmlns:a16="http://schemas.microsoft.com/office/drawing/2014/main" id="{201E0BEF-4276-428F-DDB5-50A49930DEB2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3" name="楕円 1">
              <a:extLst>
                <a:ext uri="{FF2B5EF4-FFF2-40B4-BE49-F238E27FC236}">
                  <a16:creationId xmlns:a16="http://schemas.microsoft.com/office/drawing/2014/main" id="{9210CA63-2A83-5282-067D-E6055C480341}"/>
                </a:ext>
              </a:extLst>
            </p:cNvPr>
            <p:cNvSpPr/>
            <p:nvPr/>
          </p:nvSpPr>
          <p:spPr>
            <a:xfrm rot="14842579" flipH="1">
              <a:off x="2170604" y="551968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4" name="楕円 1">
              <a:extLst>
                <a:ext uri="{FF2B5EF4-FFF2-40B4-BE49-F238E27FC236}">
                  <a16:creationId xmlns:a16="http://schemas.microsoft.com/office/drawing/2014/main" id="{BFC6D4C3-1D3E-E14E-90B6-32765E325FEF}"/>
                </a:ext>
              </a:extLst>
            </p:cNvPr>
            <p:cNvSpPr/>
            <p:nvPr/>
          </p:nvSpPr>
          <p:spPr>
            <a:xfrm rot="7200000">
              <a:off x="1706441" y="530013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87BF71B4-6065-50EC-E3BE-144D23784A97}"/>
                </a:ext>
              </a:extLst>
            </p:cNvPr>
            <p:cNvGrpSpPr/>
            <p:nvPr/>
          </p:nvGrpSpPr>
          <p:grpSpPr>
            <a:xfrm>
              <a:off x="1218029" y="4124753"/>
              <a:ext cx="1439073" cy="1340392"/>
              <a:chOff x="1285221" y="3906192"/>
              <a:chExt cx="1439073" cy="1340392"/>
            </a:xfrm>
          </p:grpSpPr>
          <p:sp>
            <p:nvSpPr>
              <p:cNvPr id="756" name="二等辺三角形 6">
                <a:extLst>
                  <a:ext uri="{FF2B5EF4-FFF2-40B4-BE49-F238E27FC236}">
                    <a16:creationId xmlns:a16="http://schemas.microsoft.com/office/drawing/2014/main" id="{DC7A7A1E-FE40-7465-DEB0-1A52CF205AAE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二等辺三角形 6">
                <a:extLst>
                  <a:ext uri="{FF2B5EF4-FFF2-40B4-BE49-F238E27FC236}">
                    <a16:creationId xmlns:a16="http://schemas.microsoft.com/office/drawing/2014/main" id="{61D9B7F0-D6EE-0B07-9849-1629A068570B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5978DC6E-9540-5EFF-83C2-9F8FA9FB3253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BFB5806C-AA9B-CD20-0337-11789C690B00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769" name="楕円 27">
                  <a:extLst>
                    <a:ext uri="{FF2B5EF4-FFF2-40B4-BE49-F238E27FC236}">
                      <a16:creationId xmlns:a16="http://schemas.microsoft.com/office/drawing/2014/main" id="{894399F9-8DC0-907B-C041-AD7CCFECBDEC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0" name="楕円 27">
                  <a:extLst>
                    <a:ext uri="{FF2B5EF4-FFF2-40B4-BE49-F238E27FC236}">
                      <a16:creationId xmlns:a16="http://schemas.microsoft.com/office/drawing/2014/main" id="{BD8F7686-10E2-425E-F891-E6272961FAE4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B28351C4-4BA7-F5C1-C095-7EE38ABB272B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正方形/長方形 762">
                <a:extLst>
                  <a:ext uri="{FF2B5EF4-FFF2-40B4-BE49-F238E27FC236}">
                    <a16:creationId xmlns:a16="http://schemas.microsoft.com/office/drawing/2014/main" id="{31D5DAB4-C4D4-C3A8-89FA-1AC9CE5AEA3F}"/>
                  </a:ext>
                </a:extLst>
              </p:cNvPr>
              <p:cNvSpPr/>
              <p:nvPr/>
            </p:nvSpPr>
            <p:spPr>
              <a:xfrm>
                <a:off x="1285221" y="481687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正方形/長方形 763">
                <a:extLst>
                  <a:ext uri="{FF2B5EF4-FFF2-40B4-BE49-F238E27FC236}">
                    <a16:creationId xmlns:a16="http://schemas.microsoft.com/office/drawing/2014/main" id="{E29186E7-7DA6-A7CD-45D9-D09F031E1445}"/>
                  </a:ext>
                </a:extLst>
              </p:cNvPr>
              <p:cNvSpPr/>
              <p:nvPr/>
            </p:nvSpPr>
            <p:spPr>
              <a:xfrm rot="20700000" flipV="1">
                <a:off x="1310263" y="492362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正方形/長方形 764">
                <a:extLst>
                  <a:ext uri="{FF2B5EF4-FFF2-40B4-BE49-F238E27FC236}">
                    <a16:creationId xmlns:a16="http://schemas.microsoft.com/office/drawing/2014/main" id="{A8733893-45B5-2DC8-CC8F-79605B502A38}"/>
                  </a:ext>
                </a:extLst>
              </p:cNvPr>
              <p:cNvSpPr/>
              <p:nvPr/>
            </p:nvSpPr>
            <p:spPr>
              <a:xfrm flipH="1">
                <a:off x="2169368" y="481687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正方形/長方形 765">
                <a:extLst>
                  <a:ext uri="{FF2B5EF4-FFF2-40B4-BE49-F238E27FC236}">
                    <a16:creationId xmlns:a16="http://schemas.microsoft.com/office/drawing/2014/main" id="{B61DC5C7-694E-D0F0-7D6E-88946B8B0136}"/>
                  </a:ext>
                </a:extLst>
              </p:cNvPr>
              <p:cNvSpPr/>
              <p:nvPr/>
            </p:nvSpPr>
            <p:spPr>
              <a:xfrm rot="900000" flipH="1" flipV="1">
                <a:off x="2145772" y="492362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44EB3215-97C3-8517-29B2-168EFDFD472E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楕円 1">
                <a:extLst>
                  <a:ext uri="{FF2B5EF4-FFF2-40B4-BE49-F238E27FC236}">
                    <a16:creationId xmlns:a16="http://schemas.microsoft.com/office/drawing/2014/main" id="{0E3574F5-161A-4B69-FBB2-B5F5D01BB6A1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01348F85-324A-CA07-5D93-07BE6C9B0584}"/>
                </a:ext>
              </a:extLst>
            </p:cNvPr>
            <p:cNvSpPr/>
            <p:nvPr/>
          </p:nvSpPr>
          <p:spPr>
            <a:xfrm>
              <a:off x="1326858" y="4137777"/>
              <a:ext cx="1189826" cy="620265"/>
            </a:xfrm>
            <a:custGeom>
              <a:avLst/>
              <a:gdLst>
                <a:gd name="connsiteX0" fmla="*/ 142303 w 1189826"/>
                <a:gd name="connsiteY0" fmla="*/ 293 h 620265"/>
                <a:gd name="connsiteX1" fmla="*/ 359427 w 1189826"/>
                <a:gd name="connsiteY1" fmla="*/ 92978 h 620265"/>
                <a:gd name="connsiteX2" fmla="*/ 406782 w 1189826"/>
                <a:gd name="connsiteY2" fmla="*/ 128631 h 620265"/>
                <a:gd name="connsiteX3" fmla="*/ 487996 w 1189826"/>
                <a:gd name="connsiteY3" fmla="*/ 106280 h 620265"/>
                <a:gd name="connsiteX4" fmla="*/ 594913 w 1189826"/>
                <a:gd name="connsiteY4" fmla="*/ 96669 h 620265"/>
                <a:gd name="connsiteX5" fmla="*/ 701830 w 1189826"/>
                <a:gd name="connsiteY5" fmla="*/ 106280 h 620265"/>
                <a:gd name="connsiteX6" fmla="*/ 783044 w 1189826"/>
                <a:gd name="connsiteY6" fmla="*/ 128631 h 620265"/>
                <a:gd name="connsiteX7" fmla="*/ 830398 w 1189826"/>
                <a:gd name="connsiteY7" fmla="*/ 92979 h 620265"/>
                <a:gd name="connsiteX8" fmla="*/ 1047522 w 1189826"/>
                <a:gd name="connsiteY8" fmla="*/ 294 h 620265"/>
                <a:gd name="connsiteX9" fmla="*/ 1090387 w 1189826"/>
                <a:gd name="connsiteY9" fmla="*/ 12882 h 620265"/>
                <a:gd name="connsiteX10" fmla="*/ 1132011 w 1189826"/>
                <a:gd name="connsiteY10" fmla="*/ 416506 h 620265"/>
                <a:gd name="connsiteX11" fmla="*/ 1129426 w 1189826"/>
                <a:gd name="connsiteY11" fmla="*/ 429792 h 620265"/>
                <a:gd name="connsiteX12" fmla="*/ 1157010 w 1189826"/>
                <a:gd name="connsiteY12" fmla="*/ 486386 h 620265"/>
                <a:gd name="connsiteX13" fmla="*/ 1186634 w 1189826"/>
                <a:gd name="connsiteY13" fmla="*/ 588005 h 620265"/>
                <a:gd name="connsiteX14" fmla="*/ 1189826 w 1189826"/>
                <a:gd name="connsiteY14" fmla="*/ 620265 h 620265"/>
                <a:gd name="connsiteX15" fmla="*/ 1105275 w 1189826"/>
                <a:gd name="connsiteY15" fmla="*/ 573236 h 620265"/>
                <a:gd name="connsiteX16" fmla="*/ 594913 w 1189826"/>
                <a:gd name="connsiteY16" fmla="*/ 468144 h 620265"/>
                <a:gd name="connsiteX17" fmla="*/ 84552 w 1189826"/>
                <a:gd name="connsiteY17" fmla="*/ 573236 h 620265"/>
                <a:gd name="connsiteX18" fmla="*/ 0 w 1189826"/>
                <a:gd name="connsiteY18" fmla="*/ 620265 h 620265"/>
                <a:gd name="connsiteX19" fmla="*/ 3192 w 1189826"/>
                <a:gd name="connsiteY19" fmla="*/ 588005 h 620265"/>
                <a:gd name="connsiteX20" fmla="*/ 32816 w 1189826"/>
                <a:gd name="connsiteY20" fmla="*/ 486386 h 620265"/>
                <a:gd name="connsiteX21" fmla="*/ 60400 w 1189826"/>
                <a:gd name="connsiteY21" fmla="*/ 429793 h 620265"/>
                <a:gd name="connsiteX22" fmla="*/ 57814 w 1189826"/>
                <a:gd name="connsiteY22" fmla="*/ 416505 h 620265"/>
                <a:gd name="connsiteX23" fmla="*/ 99438 w 1189826"/>
                <a:gd name="connsiteY23" fmla="*/ 12881 h 620265"/>
                <a:gd name="connsiteX24" fmla="*/ 142303 w 1189826"/>
                <a:gd name="connsiteY24" fmla="*/ 293 h 62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89826" h="620265">
                  <a:moveTo>
                    <a:pt x="142303" y="293"/>
                  </a:moveTo>
                  <a:cubicBezTo>
                    <a:pt x="204219" y="-3977"/>
                    <a:pt x="283471" y="38829"/>
                    <a:pt x="359427" y="92978"/>
                  </a:cubicBezTo>
                  <a:lnTo>
                    <a:pt x="406782" y="128631"/>
                  </a:lnTo>
                  <a:lnTo>
                    <a:pt x="487996" y="106280"/>
                  </a:lnTo>
                  <a:cubicBezTo>
                    <a:pt x="522699" y="99965"/>
                    <a:pt x="558428" y="96669"/>
                    <a:pt x="594913" y="96669"/>
                  </a:cubicBezTo>
                  <a:cubicBezTo>
                    <a:pt x="631398" y="96669"/>
                    <a:pt x="667127" y="99965"/>
                    <a:pt x="701830" y="106280"/>
                  </a:cubicBezTo>
                  <a:lnTo>
                    <a:pt x="783044" y="128631"/>
                  </a:lnTo>
                  <a:lnTo>
                    <a:pt x="830398" y="92979"/>
                  </a:lnTo>
                  <a:cubicBezTo>
                    <a:pt x="906354" y="38830"/>
                    <a:pt x="985606" y="-3976"/>
                    <a:pt x="1047522" y="294"/>
                  </a:cubicBezTo>
                  <a:cubicBezTo>
                    <a:pt x="1063001" y="1361"/>
                    <a:pt x="1077397" y="5371"/>
                    <a:pt x="1090387" y="12882"/>
                  </a:cubicBezTo>
                  <a:cubicBezTo>
                    <a:pt x="1181316" y="65454"/>
                    <a:pt x="1159313" y="267215"/>
                    <a:pt x="1132011" y="416506"/>
                  </a:cubicBezTo>
                  <a:lnTo>
                    <a:pt x="1129426" y="429792"/>
                  </a:lnTo>
                  <a:lnTo>
                    <a:pt x="1157010" y="486386"/>
                  </a:lnTo>
                  <a:cubicBezTo>
                    <a:pt x="1169629" y="518990"/>
                    <a:pt x="1179594" y="552955"/>
                    <a:pt x="1186634" y="588005"/>
                  </a:cubicBezTo>
                  <a:lnTo>
                    <a:pt x="1189826" y="620265"/>
                  </a:lnTo>
                  <a:lnTo>
                    <a:pt x="1105275" y="573236"/>
                  </a:lnTo>
                  <a:cubicBezTo>
                    <a:pt x="959589" y="506887"/>
                    <a:pt x="783963" y="468144"/>
                    <a:pt x="594913" y="468144"/>
                  </a:cubicBezTo>
                  <a:cubicBezTo>
                    <a:pt x="405864" y="468144"/>
                    <a:pt x="230237" y="506887"/>
                    <a:pt x="84552" y="573236"/>
                  </a:cubicBezTo>
                  <a:lnTo>
                    <a:pt x="0" y="620265"/>
                  </a:lnTo>
                  <a:lnTo>
                    <a:pt x="3192" y="588005"/>
                  </a:lnTo>
                  <a:cubicBezTo>
                    <a:pt x="10232" y="552955"/>
                    <a:pt x="20197" y="518990"/>
                    <a:pt x="32816" y="486386"/>
                  </a:cubicBezTo>
                  <a:lnTo>
                    <a:pt x="60400" y="429793"/>
                  </a:lnTo>
                  <a:lnTo>
                    <a:pt x="57814" y="416505"/>
                  </a:lnTo>
                  <a:cubicBezTo>
                    <a:pt x="30512" y="267214"/>
                    <a:pt x="8509" y="65453"/>
                    <a:pt x="99438" y="12881"/>
                  </a:cubicBezTo>
                  <a:cubicBezTo>
                    <a:pt x="112428" y="5370"/>
                    <a:pt x="126824" y="1360"/>
                    <a:pt x="142303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86546D1C-76EF-6E43-1688-D47CC54BAF84}"/>
                </a:ext>
              </a:extLst>
            </p:cNvPr>
            <p:cNvSpPr/>
            <p:nvPr/>
          </p:nvSpPr>
          <p:spPr>
            <a:xfrm>
              <a:off x="481058" y="354916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3" name="グループ化 782">
              <a:extLst>
                <a:ext uri="{FF2B5EF4-FFF2-40B4-BE49-F238E27FC236}">
                  <a16:creationId xmlns:a16="http://schemas.microsoft.com/office/drawing/2014/main" id="{A8EBEC48-075D-519F-AC59-1C28B21196AA}"/>
                </a:ext>
              </a:extLst>
            </p:cNvPr>
            <p:cNvGrpSpPr/>
            <p:nvPr/>
          </p:nvGrpSpPr>
          <p:grpSpPr>
            <a:xfrm>
              <a:off x="1427471" y="4582730"/>
              <a:ext cx="342900" cy="342900"/>
              <a:chOff x="1404611" y="4552250"/>
              <a:chExt cx="342900" cy="342900"/>
            </a:xfrm>
          </p:grpSpPr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B92DEC1D-8943-6A2B-5193-F440FAEEB17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BDF7E8AB-16B5-EC06-7690-B8D2C183BB90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6" name="グループ化 785">
              <a:extLst>
                <a:ext uri="{FF2B5EF4-FFF2-40B4-BE49-F238E27FC236}">
                  <a16:creationId xmlns:a16="http://schemas.microsoft.com/office/drawing/2014/main" id="{8FF4D2E1-C369-1CED-A950-BE4F226DE4AB}"/>
                </a:ext>
              </a:extLst>
            </p:cNvPr>
            <p:cNvGrpSpPr/>
            <p:nvPr/>
          </p:nvGrpSpPr>
          <p:grpSpPr>
            <a:xfrm>
              <a:off x="2106921" y="4582730"/>
              <a:ext cx="342900" cy="342900"/>
              <a:chOff x="2084061" y="4552250"/>
              <a:chExt cx="342900" cy="342900"/>
            </a:xfrm>
          </p:grpSpPr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89A17266-1BA5-F336-F17C-033FE2B410DB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EEE1FEB0-6252-2FE1-467B-A7B41A1336AB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005" name="グループ化 1004">
            <a:extLst>
              <a:ext uri="{FF2B5EF4-FFF2-40B4-BE49-F238E27FC236}">
                <a16:creationId xmlns:a16="http://schemas.microsoft.com/office/drawing/2014/main" id="{B2EFB850-DC2C-2D0B-FFF3-BA6874DD4996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F6CA94F7-BAED-B8AA-7879-291C316CC726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868" name="直線コネクタ 867">
                <a:extLst>
                  <a:ext uri="{FF2B5EF4-FFF2-40B4-BE49-F238E27FC236}">
                    <a16:creationId xmlns:a16="http://schemas.microsoft.com/office/drawing/2014/main" id="{D3501826-3274-7AEB-E93C-1FA3798AB692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9" name="直線コネクタ 868">
                <a:extLst>
                  <a:ext uri="{FF2B5EF4-FFF2-40B4-BE49-F238E27FC236}">
                    <a16:creationId xmlns:a16="http://schemas.microsoft.com/office/drawing/2014/main" id="{8DABD811-A184-4817-9FF2-AC078C5273D6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0" name="直線コネクタ 869">
                <a:extLst>
                  <a:ext uri="{FF2B5EF4-FFF2-40B4-BE49-F238E27FC236}">
                    <a16:creationId xmlns:a16="http://schemas.microsoft.com/office/drawing/2014/main" id="{E96F62EA-BB23-05B3-66C3-3FF119CCFC33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1" name="直線コネクタ 870">
                <a:extLst>
                  <a:ext uri="{FF2B5EF4-FFF2-40B4-BE49-F238E27FC236}">
                    <a16:creationId xmlns:a16="http://schemas.microsoft.com/office/drawing/2014/main" id="{292EE9A8-A70D-8B68-A129-C68FD8B4975A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2" name="直線コネクタ 871">
                <a:extLst>
                  <a:ext uri="{FF2B5EF4-FFF2-40B4-BE49-F238E27FC236}">
                    <a16:creationId xmlns:a16="http://schemas.microsoft.com/office/drawing/2014/main" id="{259012C3-0946-046B-1355-377988F5475E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3" name="直線コネクタ 872">
                <a:extLst>
                  <a:ext uri="{FF2B5EF4-FFF2-40B4-BE49-F238E27FC236}">
                    <a16:creationId xmlns:a16="http://schemas.microsoft.com/office/drawing/2014/main" id="{C872A0AC-E88F-50EE-532E-8C8E9ADF70BF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4" name="直線コネクタ 873">
                <a:extLst>
                  <a:ext uri="{FF2B5EF4-FFF2-40B4-BE49-F238E27FC236}">
                    <a16:creationId xmlns:a16="http://schemas.microsoft.com/office/drawing/2014/main" id="{2151E08E-1F70-7AEC-0EE5-131924A9390E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5" name="直線コネクタ 874">
                <a:extLst>
                  <a:ext uri="{FF2B5EF4-FFF2-40B4-BE49-F238E27FC236}">
                    <a16:creationId xmlns:a16="http://schemas.microsoft.com/office/drawing/2014/main" id="{0AD70DD8-D051-63A5-A4B6-41DECDDFD84C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6" name="直線コネクタ 875">
                <a:extLst>
                  <a:ext uri="{FF2B5EF4-FFF2-40B4-BE49-F238E27FC236}">
                    <a16:creationId xmlns:a16="http://schemas.microsoft.com/office/drawing/2014/main" id="{EB92657C-FEA2-026D-4AA0-DDB0CDCE7F3C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7" name="直線コネクタ 876">
                <a:extLst>
                  <a:ext uri="{FF2B5EF4-FFF2-40B4-BE49-F238E27FC236}">
                    <a16:creationId xmlns:a16="http://schemas.microsoft.com/office/drawing/2014/main" id="{067370A6-B468-081E-2606-0B271808F226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8" name="直線コネクタ 877">
                <a:extLst>
                  <a:ext uri="{FF2B5EF4-FFF2-40B4-BE49-F238E27FC236}">
                    <a16:creationId xmlns:a16="http://schemas.microsoft.com/office/drawing/2014/main" id="{9ED88E0B-4F07-AFFA-9B66-BA5879ACE7FD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9" name="直線コネクタ 878">
                <a:extLst>
                  <a:ext uri="{FF2B5EF4-FFF2-40B4-BE49-F238E27FC236}">
                    <a16:creationId xmlns:a16="http://schemas.microsoft.com/office/drawing/2014/main" id="{1C61926F-A4DF-CD85-7D78-9AC26683A6FA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0" name="直線コネクタ 879">
                <a:extLst>
                  <a:ext uri="{FF2B5EF4-FFF2-40B4-BE49-F238E27FC236}">
                    <a16:creationId xmlns:a16="http://schemas.microsoft.com/office/drawing/2014/main" id="{18458678-475F-2238-7D3C-994CACC367BD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8337FD34-47C6-EFD6-50EC-DFE94197EB1F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13D5FC8A-254D-0416-4668-591D3FD3D521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F855CC02-D76E-99A8-17F4-337ED54D18D3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573D03E5-0A81-7306-0AD0-3ADE50FD932F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AD719FAA-840A-0D2E-872B-B607F5164685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86" name="直線コネクタ 885">
                <a:extLst>
                  <a:ext uri="{FF2B5EF4-FFF2-40B4-BE49-F238E27FC236}">
                    <a16:creationId xmlns:a16="http://schemas.microsoft.com/office/drawing/2014/main" id="{EC04650B-352A-A21A-54BF-D63D9BF29EBB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7" name="直線コネクタ 886">
                <a:extLst>
                  <a:ext uri="{FF2B5EF4-FFF2-40B4-BE49-F238E27FC236}">
                    <a16:creationId xmlns:a16="http://schemas.microsoft.com/office/drawing/2014/main" id="{1120037D-D0EC-C8A0-A747-CC7CA8E38D24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8" name="直線コネクタ 887">
                <a:extLst>
                  <a:ext uri="{FF2B5EF4-FFF2-40B4-BE49-F238E27FC236}">
                    <a16:creationId xmlns:a16="http://schemas.microsoft.com/office/drawing/2014/main" id="{D86281D1-E4E6-8C23-EEB6-C053D80187A1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9" name="直線コネクタ 888">
                <a:extLst>
                  <a:ext uri="{FF2B5EF4-FFF2-40B4-BE49-F238E27FC236}">
                    <a16:creationId xmlns:a16="http://schemas.microsoft.com/office/drawing/2014/main" id="{64EC99BA-B016-CF7B-066C-E83A6B3F5FDE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0" name="直線コネクタ 889">
                <a:extLst>
                  <a:ext uri="{FF2B5EF4-FFF2-40B4-BE49-F238E27FC236}">
                    <a16:creationId xmlns:a16="http://schemas.microsoft.com/office/drawing/2014/main" id="{E5E02233-596E-169A-0120-5B0CD2A834E5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1" name="直線コネクタ 890">
                <a:extLst>
                  <a:ext uri="{FF2B5EF4-FFF2-40B4-BE49-F238E27FC236}">
                    <a16:creationId xmlns:a16="http://schemas.microsoft.com/office/drawing/2014/main" id="{AD697CBD-A753-6886-0571-180314300906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2" name="直線コネクタ 891">
                <a:extLst>
                  <a:ext uri="{FF2B5EF4-FFF2-40B4-BE49-F238E27FC236}">
                    <a16:creationId xmlns:a16="http://schemas.microsoft.com/office/drawing/2014/main" id="{907A8CAE-167C-CC23-3641-787A78CB4E92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3975460A-E145-9E86-94AF-0D3AC6D5630B}"/>
                </a:ext>
              </a:extLst>
            </p:cNvPr>
            <p:cNvGrpSpPr/>
            <p:nvPr/>
          </p:nvGrpSpPr>
          <p:grpSpPr>
            <a:xfrm>
              <a:off x="7390229" y="4067603"/>
              <a:ext cx="1468691" cy="2324381"/>
              <a:chOff x="7390229" y="962453"/>
              <a:chExt cx="1468691" cy="2324381"/>
            </a:xfrm>
          </p:grpSpPr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5AAE0DCE-C988-8CD0-0896-9B888A18FC6B}"/>
                  </a:ext>
                </a:extLst>
              </p:cNvPr>
              <p:cNvGrpSpPr/>
              <p:nvPr/>
            </p:nvGrpSpPr>
            <p:grpSpPr>
              <a:xfrm>
                <a:off x="7626030" y="1611171"/>
                <a:ext cx="1232890" cy="1675663"/>
                <a:chOff x="1521022" y="4554910"/>
                <a:chExt cx="1232890" cy="1675663"/>
              </a:xfrm>
            </p:grpSpPr>
            <p:sp>
              <p:nvSpPr>
                <p:cNvPr id="725" name="楕円 724">
                  <a:extLst>
                    <a:ext uri="{FF2B5EF4-FFF2-40B4-BE49-F238E27FC236}">
                      <a16:creationId xmlns:a16="http://schemas.microsoft.com/office/drawing/2014/main" id="{7F9F49F4-D41C-F5C3-3B4F-AF2CB789F8F7}"/>
                    </a:ext>
                  </a:extLst>
                </p:cNvPr>
                <p:cNvSpPr/>
                <p:nvPr/>
              </p:nvSpPr>
              <p:spPr>
                <a:xfrm rot="900000">
                  <a:off x="1670024" y="4554910"/>
                  <a:ext cx="1083888" cy="1529778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6" name="楕円 1">
                  <a:extLst>
                    <a:ext uri="{FF2B5EF4-FFF2-40B4-BE49-F238E27FC236}">
                      <a16:creationId xmlns:a16="http://schemas.microsoft.com/office/drawing/2014/main" id="{F18D624B-7CFD-030C-9705-E1E272BA3A0F}"/>
                    </a:ext>
                  </a:extLst>
                </p:cNvPr>
                <p:cNvSpPr/>
                <p:nvPr/>
              </p:nvSpPr>
              <p:spPr>
                <a:xfrm rot="9000000" flipH="1">
                  <a:off x="2303018" y="517487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7" name="楕円 1">
                  <a:extLst>
                    <a:ext uri="{FF2B5EF4-FFF2-40B4-BE49-F238E27FC236}">
                      <a16:creationId xmlns:a16="http://schemas.microsoft.com/office/drawing/2014/main" id="{88627B78-FC9A-0AEB-C86B-D4FB695DA0B7}"/>
                    </a:ext>
                  </a:extLst>
                </p:cNvPr>
                <p:cNvSpPr/>
                <p:nvPr/>
              </p:nvSpPr>
              <p:spPr>
                <a:xfrm rot="12600000">
                  <a:off x="1521022" y="517487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8" name="楕円 1">
                  <a:extLst>
                    <a:ext uri="{FF2B5EF4-FFF2-40B4-BE49-F238E27FC236}">
                      <a16:creationId xmlns:a16="http://schemas.microsoft.com/office/drawing/2014/main" id="{0E4311F3-4A85-6F9B-D41A-E4253EA905A5}"/>
                    </a:ext>
                  </a:extLst>
                </p:cNvPr>
                <p:cNvSpPr/>
                <p:nvPr/>
              </p:nvSpPr>
              <p:spPr>
                <a:xfrm rot="10800000">
                  <a:off x="2019476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9" name="楕円 1">
                  <a:extLst>
                    <a:ext uri="{FF2B5EF4-FFF2-40B4-BE49-F238E27FC236}">
                      <a16:creationId xmlns:a16="http://schemas.microsoft.com/office/drawing/2014/main" id="{77F8D712-A77F-17DB-02F7-B654E3CBA256}"/>
                    </a:ext>
                  </a:extLst>
                </p:cNvPr>
                <p:cNvSpPr/>
                <p:nvPr/>
              </p:nvSpPr>
              <p:spPr>
                <a:xfrm rot="10800000">
                  <a:off x="1754798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0" name="楕円 1">
                  <a:extLst>
                    <a:ext uri="{FF2B5EF4-FFF2-40B4-BE49-F238E27FC236}">
                      <a16:creationId xmlns:a16="http://schemas.microsoft.com/office/drawing/2014/main" id="{2C8D7324-B6DA-A04B-4A46-7AA425E1895C}"/>
                    </a:ext>
                  </a:extLst>
                </p:cNvPr>
                <p:cNvSpPr/>
                <p:nvPr/>
              </p:nvSpPr>
              <p:spPr>
                <a:xfrm>
                  <a:off x="1588979" y="5006697"/>
                  <a:ext cx="833003" cy="110234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1" name="楕円 1">
                  <a:extLst>
                    <a:ext uri="{FF2B5EF4-FFF2-40B4-BE49-F238E27FC236}">
                      <a16:creationId xmlns:a16="http://schemas.microsoft.com/office/drawing/2014/main" id="{7C03E677-E5E0-8742-A826-FC6A14FBF5E9}"/>
                    </a:ext>
                  </a:extLst>
                </p:cNvPr>
                <p:cNvSpPr/>
                <p:nvPr/>
              </p:nvSpPr>
              <p:spPr>
                <a:xfrm>
                  <a:off x="1643549" y="5031554"/>
                  <a:ext cx="723863" cy="106600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0CCAA143-00BD-AE45-7888-2BDB0100EFE2}"/>
                  </a:ext>
                </a:extLst>
              </p:cNvPr>
              <p:cNvGrpSpPr/>
              <p:nvPr/>
            </p:nvGrpSpPr>
            <p:grpSpPr>
              <a:xfrm>
                <a:off x="7390229" y="962453"/>
                <a:ext cx="1439073" cy="1340392"/>
                <a:chOff x="1285221" y="3906192"/>
                <a:chExt cx="1439073" cy="1340392"/>
              </a:xfrm>
            </p:grpSpPr>
            <p:sp>
              <p:nvSpPr>
                <p:cNvPr id="710" name="二等辺三角形 6">
                  <a:extLst>
                    <a:ext uri="{FF2B5EF4-FFF2-40B4-BE49-F238E27FC236}">
                      <a16:creationId xmlns:a16="http://schemas.microsoft.com/office/drawing/2014/main" id="{6D6CDCCF-710F-908E-480F-A4420CC287B9}"/>
                    </a:ext>
                  </a:extLst>
                </p:cNvPr>
                <p:cNvSpPr/>
                <p:nvPr/>
              </p:nvSpPr>
              <p:spPr>
                <a:xfrm rot="19800000">
                  <a:off x="1348875" y="3906192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二等辺三角形 6">
                  <a:extLst>
                    <a:ext uri="{FF2B5EF4-FFF2-40B4-BE49-F238E27FC236}">
                      <a16:creationId xmlns:a16="http://schemas.microsoft.com/office/drawing/2014/main" id="{BF4B4CE5-FE13-762A-6195-8B378EB551B9}"/>
                    </a:ext>
                  </a:extLst>
                </p:cNvPr>
                <p:cNvSpPr/>
                <p:nvPr/>
              </p:nvSpPr>
              <p:spPr>
                <a:xfrm rot="1800000" flipH="1">
                  <a:off x="2146468" y="3906193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D9FE0FC7-D230-C380-3C25-5892082C84C6}"/>
                    </a:ext>
                  </a:extLst>
                </p:cNvPr>
                <p:cNvSpPr/>
                <p:nvPr/>
              </p:nvSpPr>
              <p:spPr>
                <a:xfrm>
                  <a:off x="1401488" y="4015885"/>
                  <a:ext cx="1207984" cy="123069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15" name="グループ化 714">
                  <a:extLst>
                    <a:ext uri="{FF2B5EF4-FFF2-40B4-BE49-F238E27FC236}">
                      <a16:creationId xmlns:a16="http://schemas.microsoft.com/office/drawing/2014/main" id="{3A7B1577-A409-1B36-364D-BCE8A0E14DCF}"/>
                    </a:ext>
                  </a:extLst>
                </p:cNvPr>
                <p:cNvGrpSpPr/>
                <p:nvPr/>
              </p:nvGrpSpPr>
              <p:grpSpPr>
                <a:xfrm>
                  <a:off x="1893089" y="4797986"/>
                  <a:ext cx="219417" cy="232117"/>
                  <a:chOff x="3944408" y="2708920"/>
                  <a:chExt cx="291733" cy="338761"/>
                </a:xfrm>
                <a:solidFill>
                  <a:schemeClr val="bg1"/>
                </a:solidFill>
              </p:grpSpPr>
              <p:sp>
                <p:nvSpPr>
                  <p:cNvPr id="723" name="楕円 27">
                    <a:extLst>
                      <a:ext uri="{FF2B5EF4-FFF2-40B4-BE49-F238E27FC236}">
                        <a16:creationId xmlns:a16="http://schemas.microsoft.com/office/drawing/2014/main" id="{5D8E95A6-3F0B-9281-BD6C-3F1283791D4E}"/>
                      </a:ext>
                    </a:extLst>
                  </p:cNvPr>
                  <p:cNvSpPr/>
                  <p:nvPr/>
                </p:nvSpPr>
                <p:spPr>
                  <a:xfrm>
                    <a:off x="3944408" y="2708920"/>
                    <a:ext cx="145867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4" name="楕円 27">
                    <a:extLst>
                      <a:ext uri="{FF2B5EF4-FFF2-40B4-BE49-F238E27FC236}">
                        <a16:creationId xmlns:a16="http://schemas.microsoft.com/office/drawing/2014/main" id="{131A8493-74B9-1871-5E80-13518706F14B}"/>
                      </a:ext>
                    </a:extLst>
                  </p:cNvPr>
                  <p:cNvSpPr/>
                  <p:nvPr/>
                </p:nvSpPr>
                <p:spPr>
                  <a:xfrm flipH="1">
                    <a:off x="4095749" y="2708920"/>
                    <a:ext cx="140392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7BA5F84D-AA6B-2B47-7322-B3ED57B2AC67}"/>
                    </a:ext>
                  </a:extLst>
                </p:cNvPr>
                <p:cNvSpPr/>
                <p:nvPr/>
              </p:nvSpPr>
              <p:spPr>
                <a:xfrm>
                  <a:off x="1779354" y="4707957"/>
                  <a:ext cx="452253" cy="226103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正方形/長方形 716">
                  <a:extLst>
                    <a:ext uri="{FF2B5EF4-FFF2-40B4-BE49-F238E27FC236}">
                      <a16:creationId xmlns:a16="http://schemas.microsoft.com/office/drawing/2014/main" id="{054479EB-AB24-D226-C6B1-7834E6C133C3}"/>
                    </a:ext>
                  </a:extLst>
                </p:cNvPr>
                <p:cNvSpPr/>
                <p:nvPr/>
              </p:nvSpPr>
              <p:spPr>
                <a:xfrm>
                  <a:off x="1285221" y="4816877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正方形/長方形 717">
                  <a:extLst>
                    <a:ext uri="{FF2B5EF4-FFF2-40B4-BE49-F238E27FC236}">
                      <a16:creationId xmlns:a16="http://schemas.microsoft.com/office/drawing/2014/main" id="{2A12C05E-3D4A-AC64-F488-64F303BD1202}"/>
                    </a:ext>
                  </a:extLst>
                </p:cNvPr>
                <p:cNvSpPr/>
                <p:nvPr/>
              </p:nvSpPr>
              <p:spPr>
                <a:xfrm rot="20700000" flipV="1">
                  <a:off x="1310263" y="4923620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正方形/長方形 718">
                  <a:extLst>
                    <a:ext uri="{FF2B5EF4-FFF2-40B4-BE49-F238E27FC236}">
                      <a16:creationId xmlns:a16="http://schemas.microsoft.com/office/drawing/2014/main" id="{3699E287-809B-DB19-0E07-693A5989CFF3}"/>
                    </a:ext>
                  </a:extLst>
                </p:cNvPr>
                <p:cNvSpPr/>
                <p:nvPr/>
              </p:nvSpPr>
              <p:spPr>
                <a:xfrm flipH="1">
                  <a:off x="2169368" y="4816879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正方形/長方形 719">
                  <a:extLst>
                    <a:ext uri="{FF2B5EF4-FFF2-40B4-BE49-F238E27FC236}">
                      <a16:creationId xmlns:a16="http://schemas.microsoft.com/office/drawing/2014/main" id="{C498E96B-0E76-3C1B-5DF8-6CDD2F3EBB0C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145772" y="4923621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9658D731-58A3-CB3D-BAF1-49CCD81877EE}"/>
                    </a:ext>
                  </a:extLst>
                </p:cNvPr>
                <p:cNvSpPr/>
                <p:nvPr/>
              </p:nvSpPr>
              <p:spPr>
                <a:xfrm>
                  <a:off x="1607125" y="4010625"/>
                  <a:ext cx="797337" cy="706988"/>
                </a:xfrm>
                <a:custGeom>
                  <a:avLst/>
                  <a:gdLst>
                    <a:gd name="connsiteX0" fmla="*/ 539463 w 1079773"/>
                    <a:gd name="connsiteY0" fmla="*/ 0 h 957420"/>
                    <a:gd name="connsiteX1" fmla="*/ 996781 w 1079773"/>
                    <a:gd name="connsiteY1" fmla="*/ 142318 h 957420"/>
                    <a:gd name="connsiteX2" fmla="*/ 1079773 w 1079773"/>
                    <a:gd name="connsiteY2" fmla="*/ 212080 h 957420"/>
                    <a:gd name="connsiteX3" fmla="*/ 1001615 w 1079773"/>
                    <a:gd name="connsiteY3" fmla="*/ 223642 h 957420"/>
                    <a:gd name="connsiteX4" fmla="*/ 600525 w 1079773"/>
                    <a:gd name="connsiteY4" fmla="*/ 879477 h 957420"/>
                    <a:gd name="connsiteX5" fmla="*/ 595852 w 1079773"/>
                    <a:gd name="connsiteY5" fmla="*/ 957192 h 957420"/>
                    <a:gd name="connsiteX6" fmla="*/ 546412 w 1079773"/>
                    <a:gd name="connsiteY6" fmla="*/ 955822 h 957420"/>
                    <a:gd name="connsiteX7" fmla="*/ 488747 w 1079773"/>
                    <a:gd name="connsiteY7" fmla="*/ 957420 h 957420"/>
                    <a:gd name="connsiteX8" fmla="*/ 484060 w 1079773"/>
                    <a:gd name="connsiteY8" fmla="*/ 879477 h 957420"/>
                    <a:gd name="connsiteX9" fmla="*/ 82970 w 1079773"/>
                    <a:gd name="connsiteY9" fmla="*/ 223642 h 957420"/>
                    <a:gd name="connsiteX10" fmla="*/ 0 w 1079773"/>
                    <a:gd name="connsiteY10" fmla="*/ 211369 h 957420"/>
                    <a:gd name="connsiteX11" fmla="*/ 82145 w 1079773"/>
                    <a:gd name="connsiteY11" fmla="*/ 142318 h 957420"/>
                    <a:gd name="connsiteX12" fmla="*/ 539463 w 1079773"/>
                    <a:gd name="connsiteY12" fmla="*/ 0 h 957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79773" h="957420">
                      <a:moveTo>
                        <a:pt x="539463" y="0"/>
                      </a:moveTo>
                      <a:cubicBezTo>
                        <a:pt x="708864" y="0"/>
                        <a:pt x="866237" y="52466"/>
                        <a:pt x="996781" y="142318"/>
                      </a:cubicBezTo>
                      <a:lnTo>
                        <a:pt x="1079773" y="212080"/>
                      </a:lnTo>
                      <a:lnTo>
                        <a:pt x="1001615" y="223642"/>
                      </a:lnTo>
                      <a:cubicBezTo>
                        <a:pt x="800644" y="283827"/>
                        <a:pt x="641296" y="545444"/>
                        <a:pt x="600525" y="879477"/>
                      </a:cubicBezTo>
                      <a:lnTo>
                        <a:pt x="595852" y="957192"/>
                      </a:lnTo>
                      <a:lnTo>
                        <a:pt x="546412" y="955822"/>
                      </a:lnTo>
                      <a:lnTo>
                        <a:pt x="488747" y="957420"/>
                      </a:lnTo>
                      <a:lnTo>
                        <a:pt x="484060" y="879477"/>
                      </a:lnTo>
                      <a:cubicBezTo>
                        <a:pt x="443289" y="545444"/>
                        <a:pt x="283941" y="283827"/>
                        <a:pt x="82970" y="223642"/>
                      </a:cubicBezTo>
                      <a:lnTo>
                        <a:pt x="0" y="211369"/>
                      </a:lnTo>
                      <a:lnTo>
                        <a:pt x="82145" y="142318"/>
                      </a:lnTo>
                      <a:cubicBezTo>
                        <a:pt x="212689" y="52466"/>
                        <a:pt x="370062" y="0"/>
                        <a:pt x="539463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1">
                  <a:extLst>
                    <a:ext uri="{FF2B5EF4-FFF2-40B4-BE49-F238E27FC236}">
                      <a16:creationId xmlns:a16="http://schemas.microsoft.com/office/drawing/2014/main" id="{87FF869B-D2DC-56C4-3D9A-9C9979D32279}"/>
                    </a:ext>
                  </a:extLst>
                </p:cNvPr>
                <p:cNvSpPr/>
                <p:nvPr/>
              </p:nvSpPr>
              <p:spPr>
                <a:xfrm flipV="1">
                  <a:off x="1920025" y="4676285"/>
                  <a:ext cx="170911" cy="96059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105BE835-0C62-3B1A-9AB9-CE6D78741ED3}"/>
                </a:ext>
              </a:extLst>
            </p:cNvPr>
            <p:cNvSpPr/>
            <p:nvPr/>
          </p:nvSpPr>
          <p:spPr>
            <a:xfrm>
              <a:off x="7578199" y="4254018"/>
              <a:ext cx="1057374" cy="1947713"/>
            </a:xfrm>
            <a:custGeom>
              <a:avLst/>
              <a:gdLst>
                <a:gd name="connsiteX0" fmla="*/ 528687 w 1057374"/>
                <a:gd name="connsiteY0" fmla="*/ 0 h 1947713"/>
                <a:gd name="connsiteX1" fmla="*/ 1057374 w 1057374"/>
                <a:gd name="connsiteY1" fmla="*/ 538628 h 1947713"/>
                <a:gd name="connsiteX2" fmla="*/ 734476 w 1057374"/>
                <a:gd name="connsiteY2" fmla="*/ 1034928 h 1947713"/>
                <a:gd name="connsiteX3" fmla="*/ 701654 w 1057374"/>
                <a:gd name="connsiteY3" fmla="*/ 1045308 h 1947713"/>
                <a:gd name="connsiteX4" fmla="*/ 703784 w 1057374"/>
                <a:gd name="connsiteY4" fmla="*/ 1046607 h 1947713"/>
                <a:gd name="connsiteX5" fmla="*/ 893261 w 1057374"/>
                <a:gd name="connsiteY5" fmla="*/ 1575917 h 1947713"/>
                <a:gd name="connsiteX6" fmla="*/ 528688 w 1057374"/>
                <a:gd name="connsiteY6" fmla="*/ 1947713 h 1947713"/>
                <a:gd name="connsiteX7" fmla="*/ 164115 w 1057374"/>
                <a:gd name="connsiteY7" fmla="*/ 1575917 h 1947713"/>
                <a:gd name="connsiteX8" fmla="*/ 300115 w 1057374"/>
                <a:gd name="connsiteY8" fmla="*/ 1116331 h 1947713"/>
                <a:gd name="connsiteX9" fmla="*/ 363224 w 1057374"/>
                <a:gd name="connsiteY9" fmla="*/ 1047681 h 1947713"/>
                <a:gd name="connsiteX10" fmla="*/ 322898 w 1057374"/>
                <a:gd name="connsiteY10" fmla="*/ 1034928 h 1947713"/>
                <a:gd name="connsiteX11" fmla="*/ 0 w 1057374"/>
                <a:gd name="connsiteY11" fmla="*/ 538628 h 1947713"/>
                <a:gd name="connsiteX12" fmla="*/ 528687 w 1057374"/>
                <a:gd name="connsiteY12" fmla="*/ 0 h 194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57374" h="1947713">
                  <a:moveTo>
                    <a:pt x="528687" y="0"/>
                  </a:moveTo>
                  <a:cubicBezTo>
                    <a:pt x="820673" y="0"/>
                    <a:pt x="1057374" y="241152"/>
                    <a:pt x="1057374" y="538628"/>
                  </a:cubicBezTo>
                  <a:cubicBezTo>
                    <a:pt x="1057374" y="761735"/>
                    <a:pt x="924230" y="953160"/>
                    <a:pt x="734476" y="1034928"/>
                  </a:cubicBezTo>
                  <a:lnTo>
                    <a:pt x="701654" y="1045308"/>
                  </a:lnTo>
                  <a:lnTo>
                    <a:pt x="703784" y="1046607"/>
                  </a:lnTo>
                  <a:cubicBezTo>
                    <a:pt x="842157" y="1165293"/>
                    <a:pt x="893261" y="1421914"/>
                    <a:pt x="893261" y="1575917"/>
                  </a:cubicBezTo>
                  <a:cubicBezTo>
                    <a:pt x="893261" y="1781254"/>
                    <a:pt x="730036" y="1947713"/>
                    <a:pt x="528688" y="1947713"/>
                  </a:cubicBezTo>
                  <a:cubicBezTo>
                    <a:pt x="327340" y="1947713"/>
                    <a:pt x="164115" y="1781254"/>
                    <a:pt x="164115" y="1575917"/>
                  </a:cubicBezTo>
                  <a:cubicBezTo>
                    <a:pt x="164115" y="1447582"/>
                    <a:pt x="204520" y="1247983"/>
                    <a:pt x="300115" y="1116331"/>
                  </a:cubicBezTo>
                  <a:lnTo>
                    <a:pt x="363224" y="1047681"/>
                  </a:lnTo>
                  <a:lnTo>
                    <a:pt x="322898" y="1034928"/>
                  </a:lnTo>
                  <a:cubicBezTo>
                    <a:pt x="133144" y="953160"/>
                    <a:pt x="0" y="761735"/>
                    <a:pt x="0" y="538628"/>
                  </a:cubicBezTo>
                  <a:cubicBezTo>
                    <a:pt x="0" y="241152"/>
                    <a:pt x="236701" y="0"/>
                    <a:pt x="52868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5DF4E964-C64B-477B-583E-06494B09D185}"/>
                </a:ext>
              </a:extLst>
            </p:cNvPr>
            <p:cNvGrpSpPr/>
            <p:nvPr/>
          </p:nvGrpSpPr>
          <p:grpSpPr>
            <a:xfrm>
              <a:off x="7593003" y="4582730"/>
              <a:ext cx="342900" cy="342900"/>
              <a:chOff x="1404611" y="4552250"/>
              <a:chExt cx="342900" cy="342900"/>
            </a:xfrm>
          </p:grpSpPr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F7E04A72-77F6-9931-9D1B-406C087AA984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7835F4B4-99E4-08A1-66F6-2B49E5358901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D01331DB-A24A-7F3B-39E9-2BD8273CA3DD}"/>
                </a:ext>
              </a:extLst>
            </p:cNvPr>
            <p:cNvGrpSpPr/>
            <p:nvPr/>
          </p:nvGrpSpPr>
          <p:grpSpPr>
            <a:xfrm>
              <a:off x="8272453" y="4582730"/>
              <a:ext cx="342900" cy="342900"/>
              <a:chOff x="2084061" y="4552250"/>
              <a:chExt cx="342900" cy="342900"/>
            </a:xfrm>
          </p:grpSpPr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FAFC5208-574C-00BA-DB71-89BA17EF4FCF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3557FCAD-3033-F8A8-819E-6E27973F96AF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006" name="グループ化 1005">
            <a:extLst>
              <a:ext uri="{FF2B5EF4-FFF2-40B4-BE49-F238E27FC236}">
                <a16:creationId xmlns:a16="http://schemas.microsoft.com/office/drawing/2014/main" id="{E75A444E-44B8-D3EC-791D-8F03179F8272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815" name="グループ化 814">
              <a:extLst>
                <a:ext uri="{FF2B5EF4-FFF2-40B4-BE49-F238E27FC236}">
                  <a16:creationId xmlns:a16="http://schemas.microsoft.com/office/drawing/2014/main" id="{959AF679-F884-4987-19B8-BA72F2670733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816" name="直線コネクタ 815">
                <a:extLst>
                  <a:ext uri="{FF2B5EF4-FFF2-40B4-BE49-F238E27FC236}">
                    <a16:creationId xmlns:a16="http://schemas.microsoft.com/office/drawing/2014/main" id="{62457626-A4F4-E031-3AFA-D750A69BB8C5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7" name="直線コネクタ 816">
                <a:extLst>
                  <a:ext uri="{FF2B5EF4-FFF2-40B4-BE49-F238E27FC236}">
                    <a16:creationId xmlns:a16="http://schemas.microsoft.com/office/drawing/2014/main" id="{ABFF1880-470D-628D-31F3-4C4617E60C8F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8" name="直線コネクタ 817">
                <a:extLst>
                  <a:ext uri="{FF2B5EF4-FFF2-40B4-BE49-F238E27FC236}">
                    <a16:creationId xmlns:a16="http://schemas.microsoft.com/office/drawing/2014/main" id="{09667999-AB4B-FD90-AC87-87D8914CF7AF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" name="直線コネクタ 818">
                <a:extLst>
                  <a:ext uri="{FF2B5EF4-FFF2-40B4-BE49-F238E27FC236}">
                    <a16:creationId xmlns:a16="http://schemas.microsoft.com/office/drawing/2014/main" id="{616E6FD4-B16B-54EB-022A-EF3F7E95408C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直線コネクタ 819">
                <a:extLst>
                  <a:ext uri="{FF2B5EF4-FFF2-40B4-BE49-F238E27FC236}">
                    <a16:creationId xmlns:a16="http://schemas.microsoft.com/office/drawing/2014/main" id="{564CA438-B0E8-7C60-862C-31A8CA4F2270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1" name="直線コネクタ 820">
                <a:extLst>
                  <a:ext uri="{FF2B5EF4-FFF2-40B4-BE49-F238E27FC236}">
                    <a16:creationId xmlns:a16="http://schemas.microsoft.com/office/drawing/2014/main" id="{30AC125F-D592-12B9-B7A6-0DA35C0BF507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2" name="直線コネクタ 821">
                <a:extLst>
                  <a:ext uri="{FF2B5EF4-FFF2-40B4-BE49-F238E27FC236}">
                    <a16:creationId xmlns:a16="http://schemas.microsoft.com/office/drawing/2014/main" id="{A9A0BA4A-6D7D-3475-749D-38117A1E15B3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3" name="直線コネクタ 822">
                <a:extLst>
                  <a:ext uri="{FF2B5EF4-FFF2-40B4-BE49-F238E27FC236}">
                    <a16:creationId xmlns:a16="http://schemas.microsoft.com/office/drawing/2014/main" id="{5E7F61A5-94DD-CCBE-35A3-FFC296CEC634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4" name="直線コネクタ 823">
                <a:extLst>
                  <a:ext uri="{FF2B5EF4-FFF2-40B4-BE49-F238E27FC236}">
                    <a16:creationId xmlns:a16="http://schemas.microsoft.com/office/drawing/2014/main" id="{F25880DA-01FA-AEAC-5B10-7F997CF69857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5" name="直線コネクタ 824">
                <a:extLst>
                  <a:ext uri="{FF2B5EF4-FFF2-40B4-BE49-F238E27FC236}">
                    <a16:creationId xmlns:a16="http://schemas.microsoft.com/office/drawing/2014/main" id="{99BFBB1F-E47E-34BF-9145-BBE696D972E8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6" name="直線コネクタ 825">
                <a:extLst>
                  <a:ext uri="{FF2B5EF4-FFF2-40B4-BE49-F238E27FC236}">
                    <a16:creationId xmlns:a16="http://schemas.microsoft.com/office/drawing/2014/main" id="{FE9BF6B9-1B96-C1CE-C280-45F706794DE8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7" name="直線コネクタ 826">
                <a:extLst>
                  <a:ext uri="{FF2B5EF4-FFF2-40B4-BE49-F238E27FC236}">
                    <a16:creationId xmlns:a16="http://schemas.microsoft.com/office/drawing/2014/main" id="{06949B06-9700-8AE1-110C-6C26C66B3C23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8" name="直線コネクタ 827">
                <a:extLst>
                  <a:ext uri="{FF2B5EF4-FFF2-40B4-BE49-F238E27FC236}">
                    <a16:creationId xmlns:a16="http://schemas.microsoft.com/office/drawing/2014/main" id="{FD5BA00B-3046-04BC-FAA6-57E670183A58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4C734240-F0BB-761D-4010-8CA37D8403B9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D8D72738-8B6D-720A-1BC6-987D2A40C420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21AFC666-2426-D2D5-95DF-7FA04EE30596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2778284F-3E6F-7D7C-BCAC-A6AB65B755E3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78191133-D6B1-415E-E9CC-9CDC2228E86E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34" name="直線コネクタ 833">
                <a:extLst>
                  <a:ext uri="{FF2B5EF4-FFF2-40B4-BE49-F238E27FC236}">
                    <a16:creationId xmlns:a16="http://schemas.microsoft.com/office/drawing/2014/main" id="{00BE8BEC-51D6-30A1-83AE-FB508F0C02D4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直線コネクタ 834">
                <a:extLst>
                  <a:ext uri="{FF2B5EF4-FFF2-40B4-BE49-F238E27FC236}">
                    <a16:creationId xmlns:a16="http://schemas.microsoft.com/office/drawing/2014/main" id="{A4F145D9-45F1-5ADB-7395-D7344C1AA1EE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直線コネクタ 835">
                <a:extLst>
                  <a:ext uri="{FF2B5EF4-FFF2-40B4-BE49-F238E27FC236}">
                    <a16:creationId xmlns:a16="http://schemas.microsoft.com/office/drawing/2014/main" id="{E6733BB4-DDC3-46F4-708E-DD6CA6ECD9B8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7" name="直線コネクタ 836">
                <a:extLst>
                  <a:ext uri="{FF2B5EF4-FFF2-40B4-BE49-F238E27FC236}">
                    <a16:creationId xmlns:a16="http://schemas.microsoft.com/office/drawing/2014/main" id="{71F0DB2D-659B-0698-B2E4-EEECACE7EDF1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8" name="直線コネクタ 837">
                <a:extLst>
                  <a:ext uri="{FF2B5EF4-FFF2-40B4-BE49-F238E27FC236}">
                    <a16:creationId xmlns:a16="http://schemas.microsoft.com/office/drawing/2014/main" id="{E9412939-9150-ECD4-E24F-966A8F4A6095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9" name="直線コネクタ 838">
                <a:extLst>
                  <a:ext uri="{FF2B5EF4-FFF2-40B4-BE49-F238E27FC236}">
                    <a16:creationId xmlns:a16="http://schemas.microsoft.com/office/drawing/2014/main" id="{1A9C4AF5-BA70-DF22-7CB8-354D071C91E7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0" name="直線コネクタ 839">
                <a:extLst>
                  <a:ext uri="{FF2B5EF4-FFF2-40B4-BE49-F238E27FC236}">
                    <a16:creationId xmlns:a16="http://schemas.microsoft.com/office/drawing/2014/main" id="{F7ACDB5A-880E-AC9B-5D15-9CB6879811B7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5167370C-5D2F-EE50-7045-97101476B433}"/>
                </a:ext>
              </a:extLst>
            </p:cNvPr>
            <p:cNvGrpSpPr/>
            <p:nvPr/>
          </p:nvGrpSpPr>
          <p:grpSpPr>
            <a:xfrm>
              <a:off x="4568505" y="4716321"/>
              <a:ext cx="1232890" cy="1675663"/>
              <a:chOff x="1521022" y="4554910"/>
              <a:chExt cx="1232890" cy="1675663"/>
            </a:xfrm>
          </p:grpSpPr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F9BF3FA4-1C30-5937-8CC9-99C74B062B89}"/>
                  </a:ext>
                </a:extLst>
              </p:cNvPr>
              <p:cNvSpPr/>
              <p:nvPr/>
            </p:nvSpPr>
            <p:spPr>
              <a:xfrm rot="900000">
                <a:off x="1670024" y="4554910"/>
                <a:ext cx="1083888" cy="1529778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楕円 1">
                <a:extLst>
                  <a:ext uri="{FF2B5EF4-FFF2-40B4-BE49-F238E27FC236}">
                    <a16:creationId xmlns:a16="http://schemas.microsoft.com/office/drawing/2014/main" id="{BB942600-0B47-A4A0-9519-AD0E1D0C5C8A}"/>
                  </a:ext>
                </a:extLst>
              </p:cNvPr>
              <p:cNvSpPr/>
              <p:nvPr/>
            </p:nvSpPr>
            <p:spPr>
              <a:xfrm rot="9000000" flipH="1">
                <a:off x="2303018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6" name="楕円 1">
                <a:extLst>
                  <a:ext uri="{FF2B5EF4-FFF2-40B4-BE49-F238E27FC236}">
                    <a16:creationId xmlns:a16="http://schemas.microsoft.com/office/drawing/2014/main" id="{69954100-7D2F-5B86-D66A-994958634E4D}"/>
                  </a:ext>
                </a:extLst>
              </p:cNvPr>
              <p:cNvSpPr/>
              <p:nvPr/>
            </p:nvSpPr>
            <p:spPr>
              <a:xfrm rot="12600000">
                <a:off x="1521022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楕円 1">
                <a:extLst>
                  <a:ext uri="{FF2B5EF4-FFF2-40B4-BE49-F238E27FC236}">
                    <a16:creationId xmlns:a16="http://schemas.microsoft.com/office/drawing/2014/main" id="{B3E62347-5631-189C-2A93-C6CA912C9CD9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楕円 1">
                <a:extLst>
                  <a:ext uri="{FF2B5EF4-FFF2-40B4-BE49-F238E27FC236}">
                    <a16:creationId xmlns:a16="http://schemas.microsoft.com/office/drawing/2014/main" id="{A40DE013-D9B4-A12F-1004-02762B0A242F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楕円 1">
                <a:extLst>
                  <a:ext uri="{FF2B5EF4-FFF2-40B4-BE49-F238E27FC236}">
                    <a16:creationId xmlns:a16="http://schemas.microsoft.com/office/drawing/2014/main" id="{85821D33-AD12-A38B-B7BE-7315F61B90C0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楕円 1">
                <a:extLst>
                  <a:ext uri="{FF2B5EF4-FFF2-40B4-BE49-F238E27FC236}">
                    <a16:creationId xmlns:a16="http://schemas.microsoft.com/office/drawing/2014/main" id="{4F002633-9CFA-0607-9434-734EDADF5597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87C84414-F0D3-B2C1-747E-D64CF3FB74AF}"/>
                </a:ext>
              </a:extLst>
            </p:cNvPr>
            <p:cNvGrpSpPr/>
            <p:nvPr/>
          </p:nvGrpSpPr>
          <p:grpSpPr>
            <a:xfrm>
              <a:off x="4396358" y="4067603"/>
              <a:ext cx="1313209" cy="1340392"/>
              <a:chOff x="1348875" y="3906192"/>
              <a:chExt cx="1313209" cy="1340392"/>
            </a:xfrm>
          </p:grpSpPr>
          <p:sp>
            <p:nvSpPr>
              <p:cNvPr id="692" name="二等辺三角形 6">
                <a:extLst>
                  <a:ext uri="{FF2B5EF4-FFF2-40B4-BE49-F238E27FC236}">
                    <a16:creationId xmlns:a16="http://schemas.microsoft.com/office/drawing/2014/main" id="{B45DB73E-BEB5-E72B-AE49-092B9CB15B1B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二等辺三角形 6">
                <a:extLst>
                  <a:ext uri="{FF2B5EF4-FFF2-40B4-BE49-F238E27FC236}">
                    <a16:creationId xmlns:a16="http://schemas.microsoft.com/office/drawing/2014/main" id="{91BFF301-E76E-6695-CA1B-94AD6F3EC24A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A7337695-A02E-ED55-057F-AA26B42ED41E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B85A8E24-8E0B-AB80-1499-511C18957114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705" name="楕円 27">
                  <a:extLst>
                    <a:ext uri="{FF2B5EF4-FFF2-40B4-BE49-F238E27FC236}">
                      <a16:creationId xmlns:a16="http://schemas.microsoft.com/office/drawing/2014/main" id="{42E739FF-F5D3-9831-3DBC-24B608541CBE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6" name="楕円 27">
                  <a:extLst>
                    <a:ext uri="{FF2B5EF4-FFF2-40B4-BE49-F238E27FC236}">
                      <a16:creationId xmlns:a16="http://schemas.microsoft.com/office/drawing/2014/main" id="{F0EBD1A4-F7ED-0A0B-D3F6-F30D96380745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3384A78F-51F7-E776-C952-E109468EBF5D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6C0F82B9-2024-7296-CFBA-44736C7576DF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1">
                <a:extLst>
                  <a:ext uri="{FF2B5EF4-FFF2-40B4-BE49-F238E27FC236}">
                    <a16:creationId xmlns:a16="http://schemas.microsoft.com/office/drawing/2014/main" id="{2FA536F0-8827-F4DB-A2E9-68437FB8D5BE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87A9560C-7C5C-478D-784D-B460B2001D96}"/>
                </a:ext>
              </a:extLst>
            </p:cNvPr>
            <p:cNvGrpSpPr/>
            <p:nvPr/>
          </p:nvGrpSpPr>
          <p:grpSpPr>
            <a:xfrm>
              <a:off x="4338168" y="4007417"/>
              <a:ext cx="1395882" cy="2187851"/>
              <a:chOff x="4385793" y="3988367"/>
              <a:chExt cx="1395882" cy="2187851"/>
            </a:xfrm>
          </p:grpSpPr>
          <p:sp>
            <p:nvSpPr>
              <p:cNvPr id="734" name="楕円 1">
                <a:extLst>
                  <a:ext uri="{FF2B5EF4-FFF2-40B4-BE49-F238E27FC236}">
                    <a16:creationId xmlns:a16="http://schemas.microsoft.com/office/drawing/2014/main" id="{1A60D55D-EAC0-F96F-1712-90D986949025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B072A573-D464-ADFC-7049-E07F6C7EF24C}"/>
                  </a:ext>
                </a:extLst>
              </p:cNvPr>
              <p:cNvGrpSpPr/>
              <p:nvPr/>
            </p:nvGrpSpPr>
            <p:grpSpPr>
              <a:xfrm>
                <a:off x="4385793" y="3988367"/>
                <a:ext cx="1395882" cy="2187851"/>
                <a:chOff x="4385793" y="3988367"/>
                <a:chExt cx="1395882" cy="2187851"/>
              </a:xfrm>
            </p:grpSpPr>
            <p:grpSp>
              <p:nvGrpSpPr>
                <p:cNvPr id="736" name="グループ化 735">
                  <a:extLst>
                    <a:ext uri="{FF2B5EF4-FFF2-40B4-BE49-F238E27FC236}">
                      <a16:creationId xmlns:a16="http://schemas.microsoft.com/office/drawing/2014/main" id="{78A44C94-6A5E-906F-9D26-10DCC282AF99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746" name="楕円 1">
                    <a:extLst>
                      <a:ext uri="{FF2B5EF4-FFF2-40B4-BE49-F238E27FC236}">
                        <a16:creationId xmlns:a16="http://schemas.microsoft.com/office/drawing/2014/main" id="{7BE4CC4A-66B3-4C91-E479-441EA4A4BFA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099AFA69-0CC3-3E60-B7AA-93D44AD5E6EA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556B6FB7-894B-C3D0-F38F-A4D55AAD332D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8" name="グループ化 737">
                  <a:extLst>
                    <a:ext uri="{FF2B5EF4-FFF2-40B4-BE49-F238E27FC236}">
                      <a16:creationId xmlns:a16="http://schemas.microsoft.com/office/drawing/2014/main" id="{C4CFF8C2-A3CA-46F2-78C6-630E6C957A39}"/>
                    </a:ext>
                  </a:extLst>
                </p:cNvPr>
                <p:cNvGrpSpPr/>
                <p:nvPr/>
              </p:nvGrpSpPr>
              <p:grpSpPr>
                <a:xfrm>
                  <a:off x="4385793" y="3988367"/>
                  <a:ext cx="1395882" cy="2187851"/>
                  <a:chOff x="4385793" y="3988367"/>
                  <a:chExt cx="1395882" cy="2187851"/>
                </a:xfrm>
              </p:grpSpPr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15185966-C52E-CC13-EA9B-51763D66E098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181FCE53-4561-ACD6-1572-34F832DC3FDB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1" name="フリーフォーム: 図形 740">
                    <a:extLst>
                      <a:ext uri="{FF2B5EF4-FFF2-40B4-BE49-F238E27FC236}">
                        <a16:creationId xmlns:a16="http://schemas.microsoft.com/office/drawing/2014/main" id="{FF7A5710-3913-4BD9-7DA5-3B1993DED3F5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367D82B6-CE70-0874-5D16-54CF1A3F253E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43" name="グループ化 742">
                    <a:extLst>
                      <a:ext uri="{FF2B5EF4-FFF2-40B4-BE49-F238E27FC236}">
                        <a16:creationId xmlns:a16="http://schemas.microsoft.com/office/drawing/2014/main" id="{9D6F302E-6D52-549C-A4DF-A823679DD6D0}"/>
                      </a:ext>
                    </a:extLst>
                  </p:cNvPr>
                  <p:cNvGrpSpPr/>
                  <p:nvPr/>
                </p:nvGrpSpPr>
                <p:grpSpPr>
                  <a:xfrm>
                    <a:off x="4385793" y="3988367"/>
                    <a:ext cx="1395882" cy="1516692"/>
                    <a:chOff x="4315841" y="3988367"/>
                    <a:chExt cx="1395882" cy="1516692"/>
                  </a:xfrm>
                </p:grpSpPr>
                <p:sp>
                  <p:nvSpPr>
                    <p:cNvPr id="744" name="フリーフォーム: 図形 743">
                      <a:extLst>
                        <a:ext uri="{FF2B5EF4-FFF2-40B4-BE49-F238E27FC236}">
                          <a16:creationId xmlns:a16="http://schemas.microsoft.com/office/drawing/2014/main" id="{5E84D2FA-BD0B-E445-DD07-E6A2992D87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841" y="3988367"/>
                      <a:ext cx="1395882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5" name="楕円 744">
                      <a:extLst>
                        <a:ext uri="{FF2B5EF4-FFF2-40B4-BE49-F238E27FC236}">
                          <a16:creationId xmlns:a16="http://schemas.microsoft.com/office/drawing/2014/main" id="{D0D02A9C-FB6E-C857-F5DA-2EEF942398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765C123F-A854-2B83-C723-DF7CFBCC062F}"/>
                </a:ext>
              </a:extLst>
            </p:cNvPr>
            <p:cNvGrpSpPr/>
            <p:nvPr/>
          </p:nvGrpSpPr>
          <p:grpSpPr>
            <a:xfrm>
              <a:off x="4535478" y="4582730"/>
              <a:ext cx="342900" cy="342900"/>
              <a:chOff x="1404611" y="4552250"/>
              <a:chExt cx="342900" cy="342900"/>
            </a:xfrm>
          </p:grpSpPr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0343FFD6-9D97-6949-75DF-5B556C334381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90352ACB-5FF4-5E01-81D9-9CB2C9E40602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00150530-F5C0-AB3E-BD92-7BBD93942C60}"/>
                </a:ext>
              </a:extLst>
            </p:cNvPr>
            <p:cNvGrpSpPr/>
            <p:nvPr/>
          </p:nvGrpSpPr>
          <p:grpSpPr>
            <a:xfrm>
              <a:off x="5214928" y="4582730"/>
              <a:ext cx="342900" cy="342900"/>
              <a:chOff x="2084061" y="4552250"/>
              <a:chExt cx="342900" cy="342900"/>
            </a:xfrm>
          </p:grpSpPr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143AE104-5F38-5CC1-6147-48997121EDD1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BE01AAAE-F0F1-CD9D-82D5-14D579B245B0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811" name="正方形/長方形 810">
              <a:extLst>
                <a:ext uri="{FF2B5EF4-FFF2-40B4-BE49-F238E27FC236}">
                  <a16:creationId xmlns:a16="http://schemas.microsoft.com/office/drawing/2014/main" id="{5C8CE98D-0366-201A-4C24-168FC6F8D12B}"/>
                </a:ext>
              </a:extLst>
            </p:cNvPr>
            <p:cNvSpPr/>
            <p:nvPr/>
          </p:nvSpPr>
          <p:spPr>
            <a:xfrm>
              <a:off x="4332704" y="4978288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正方形/長方形 811">
              <a:extLst>
                <a:ext uri="{FF2B5EF4-FFF2-40B4-BE49-F238E27FC236}">
                  <a16:creationId xmlns:a16="http://schemas.microsoft.com/office/drawing/2014/main" id="{F24EBFF3-6112-79EA-7B8E-D084E0C778BA}"/>
                </a:ext>
              </a:extLst>
            </p:cNvPr>
            <p:cNvSpPr/>
            <p:nvPr/>
          </p:nvSpPr>
          <p:spPr>
            <a:xfrm rot="20700000" flipV="1">
              <a:off x="4357746" y="508503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正方形/長方形 812">
              <a:extLst>
                <a:ext uri="{FF2B5EF4-FFF2-40B4-BE49-F238E27FC236}">
                  <a16:creationId xmlns:a16="http://schemas.microsoft.com/office/drawing/2014/main" id="{7DA20D7D-E0C5-B6AE-4D80-3444CB8B5B23}"/>
                </a:ext>
              </a:extLst>
            </p:cNvPr>
            <p:cNvSpPr/>
            <p:nvPr/>
          </p:nvSpPr>
          <p:spPr>
            <a:xfrm flipH="1">
              <a:off x="5216851" y="497829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正方形/長方形 813">
              <a:extLst>
                <a:ext uri="{FF2B5EF4-FFF2-40B4-BE49-F238E27FC236}">
                  <a16:creationId xmlns:a16="http://schemas.microsoft.com/office/drawing/2014/main" id="{AEA88B65-6C6A-F7C6-9A2D-C8B15521C932}"/>
                </a:ext>
              </a:extLst>
            </p:cNvPr>
            <p:cNvSpPr/>
            <p:nvPr/>
          </p:nvSpPr>
          <p:spPr>
            <a:xfrm rot="900000" flipH="1" flipV="1">
              <a:off x="5193255" y="508503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2A9FB6-85CD-FD15-4F98-59EEE2987ADE}"/>
              </a:ext>
            </a:extLst>
          </p:cNvPr>
          <p:cNvGrpSpPr/>
          <p:nvPr/>
        </p:nvGrpSpPr>
        <p:grpSpPr>
          <a:xfrm>
            <a:off x="429397" y="379240"/>
            <a:ext cx="2890110" cy="2964744"/>
            <a:chOff x="429397" y="379240"/>
            <a:chExt cx="2890110" cy="2964744"/>
          </a:xfrm>
        </p:grpSpPr>
        <p:sp>
          <p:nvSpPr>
            <p:cNvPr id="650" name="星: 8 pt 649">
              <a:extLst>
                <a:ext uri="{FF2B5EF4-FFF2-40B4-BE49-F238E27FC236}">
                  <a16:creationId xmlns:a16="http://schemas.microsoft.com/office/drawing/2014/main" id="{6831A7F3-816E-0E4E-BFA8-DFC99A81FB5E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8" name="グループ化 1007">
              <a:extLst>
                <a:ext uri="{FF2B5EF4-FFF2-40B4-BE49-F238E27FC236}">
                  <a16:creationId xmlns:a16="http://schemas.microsoft.com/office/drawing/2014/main" id="{8A5A03F3-79A8-9803-6DB1-F1CBFE9024F7}"/>
                </a:ext>
              </a:extLst>
            </p:cNvPr>
            <p:cNvGrpSpPr/>
            <p:nvPr/>
          </p:nvGrpSpPr>
          <p:grpSpPr>
            <a:xfrm>
              <a:off x="481058" y="379240"/>
              <a:ext cx="2838449" cy="2964744"/>
              <a:chOff x="481058" y="379240"/>
              <a:chExt cx="2838449" cy="2964744"/>
            </a:xfrm>
          </p:grpSpPr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13B94D6E-09B4-5641-B611-385B5D619F2B}"/>
                  </a:ext>
                </a:extLst>
              </p:cNvPr>
              <p:cNvSpPr/>
              <p:nvPr/>
            </p:nvSpPr>
            <p:spPr>
              <a:xfrm rot="900000">
                <a:off x="1602832" y="1668321"/>
                <a:ext cx="1083888" cy="1529778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51" name="楕円 1">
                <a:extLst>
                  <a:ext uri="{FF2B5EF4-FFF2-40B4-BE49-F238E27FC236}">
                    <a16:creationId xmlns:a16="http://schemas.microsoft.com/office/drawing/2014/main" id="{EB477B7B-F093-D7F7-6310-B104BEEEDED8}"/>
                  </a:ext>
                </a:extLst>
              </p:cNvPr>
              <p:cNvSpPr/>
              <p:nvPr/>
            </p:nvSpPr>
            <p:spPr>
              <a:xfrm rot="7200000" flipH="1">
                <a:off x="2153439" y="2236799"/>
                <a:ext cx="181475" cy="36873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94B53BCF-AEA0-E783-2D10-D925DFEDFBE6}"/>
                  </a:ext>
                </a:extLst>
              </p:cNvPr>
              <p:cNvGrpSpPr/>
              <p:nvPr/>
            </p:nvGrpSpPr>
            <p:grpSpPr>
              <a:xfrm>
                <a:off x="1521787" y="2120108"/>
                <a:ext cx="833003" cy="1223876"/>
                <a:chOff x="1588979" y="5006697"/>
                <a:chExt cx="833003" cy="1223876"/>
              </a:xfrm>
            </p:grpSpPr>
            <p:sp>
              <p:nvSpPr>
                <p:cNvPr id="367" name="楕円 1">
                  <a:extLst>
                    <a:ext uri="{FF2B5EF4-FFF2-40B4-BE49-F238E27FC236}">
                      <a16:creationId xmlns:a16="http://schemas.microsoft.com/office/drawing/2014/main" id="{F8D1F053-45D7-B93A-A676-E7ECB044F48D}"/>
                    </a:ext>
                  </a:extLst>
                </p:cNvPr>
                <p:cNvSpPr/>
                <p:nvPr/>
              </p:nvSpPr>
              <p:spPr>
                <a:xfrm rot="10800000">
                  <a:off x="2019476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楕円 1">
                  <a:extLst>
                    <a:ext uri="{FF2B5EF4-FFF2-40B4-BE49-F238E27FC236}">
                      <a16:creationId xmlns:a16="http://schemas.microsoft.com/office/drawing/2014/main" id="{0309EAD6-7764-F2FA-BA8B-9BD12F503CF2}"/>
                    </a:ext>
                  </a:extLst>
                </p:cNvPr>
                <p:cNvSpPr/>
                <p:nvPr/>
              </p:nvSpPr>
              <p:spPr>
                <a:xfrm rot="10800000">
                  <a:off x="1754798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楕円 1">
                  <a:extLst>
                    <a:ext uri="{FF2B5EF4-FFF2-40B4-BE49-F238E27FC236}">
                      <a16:creationId xmlns:a16="http://schemas.microsoft.com/office/drawing/2014/main" id="{1574A305-49DD-2D82-C1B2-5A52ABEA105D}"/>
                    </a:ext>
                  </a:extLst>
                </p:cNvPr>
                <p:cNvSpPr/>
                <p:nvPr/>
              </p:nvSpPr>
              <p:spPr>
                <a:xfrm>
                  <a:off x="1588979" y="5006697"/>
                  <a:ext cx="833003" cy="110234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楕円 1">
                  <a:extLst>
                    <a:ext uri="{FF2B5EF4-FFF2-40B4-BE49-F238E27FC236}">
                      <a16:creationId xmlns:a16="http://schemas.microsoft.com/office/drawing/2014/main" id="{535D58B9-353E-4D1C-8575-C0BDD8E8CA43}"/>
                    </a:ext>
                  </a:extLst>
                </p:cNvPr>
                <p:cNvSpPr/>
                <p:nvPr/>
              </p:nvSpPr>
              <p:spPr>
                <a:xfrm>
                  <a:off x="1643549" y="5031554"/>
                  <a:ext cx="723863" cy="106600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9" name="四角形: 上の 2 つの角を丸める 648">
                <a:extLst>
                  <a:ext uri="{FF2B5EF4-FFF2-40B4-BE49-F238E27FC236}">
                    <a16:creationId xmlns:a16="http://schemas.microsoft.com/office/drawing/2014/main" id="{BFF98CC4-B5C2-6A6B-8DB2-9C790B4B45CA}"/>
                  </a:ext>
                </a:extLst>
              </p:cNvPr>
              <p:cNvSpPr/>
              <p:nvPr/>
            </p:nvSpPr>
            <p:spPr>
              <a:xfrm rot="9900000" flipV="1">
                <a:off x="1625591" y="379240"/>
                <a:ext cx="55594" cy="1644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147F5F19-6CD7-5D90-1228-58EEEEBF2289}"/>
                  </a:ext>
                </a:extLst>
              </p:cNvPr>
              <p:cNvGrpSpPr/>
              <p:nvPr/>
            </p:nvGrpSpPr>
            <p:grpSpPr>
              <a:xfrm>
                <a:off x="2004888" y="1364243"/>
                <a:ext cx="265942" cy="1564133"/>
                <a:chOff x="2004888" y="1397377"/>
                <a:chExt cx="265942" cy="1564133"/>
              </a:xfrm>
            </p:grpSpPr>
            <p:sp>
              <p:nvSpPr>
                <p:cNvPr id="653" name="四角形: 上の 2 つの角を丸める 652">
                  <a:extLst>
                    <a:ext uri="{FF2B5EF4-FFF2-40B4-BE49-F238E27FC236}">
                      <a16:creationId xmlns:a16="http://schemas.microsoft.com/office/drawing/2014/main" id="{F2B06096-3109-C7BD-3F35-7A1892BE8285}"/>
                    </a:ext>
                  </a:extLst>
                </p:cNvPr>
                <p:cNvSpPr/>
                <p:nvPr/>
              </p:nvSpPr>
              <p:spPr>
                <a:xfrm rot="9900000">
                  <a:off x="2004888" y="1397377"/>
                  <a:ext cx="64208" cy="13915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4" name="矢印: U ターン 370">
                  <a:extLst>
                    <a:ext uri="{FF2B5EF4-FFF2-40B4-BE49-F238E27FC236}">
                      <a16:creationId xmlns:a16="http://schemas.microsoft.com/office/drawing/2014/main" id="{846FEA96-0E14-9F49-0031-DC0D6E85786E}"/>
                    </a:ext>
                  </a:extLst>
                </p:cNvPr>
                <p:cNvSpPr/>
                <p:nvPr/>
              </p:nvSpPr>
              <p:spPr>
                <a:xfrm rot="9900000">
                  <a:off x="2011447" y="2676072"/>
                  <a:ext cx="259383" cy="285438"/>
                </a:xfrm>
                <a:custGeom>
                  <a:avLst/>
                  <a:gdLst>
                    <a:gd name="connsiteX0" fmla="*/ 0 w 289311"/>
                    <a:gd name="connsiteY0" fmla="*/ 285438 h 285438"/>
                    <a:gd name="connsiteX1" fmla="*/ 0 w 289311"/>
                    <a:gd name="connsiteY1" fmla="*/ 124879 h 285438"/>
                    <a:gd name="connsiteX2" fmla="*/ 124879 w 289311"/>
                    <a:gd name="connsiteY2" fmla="*/ 0 h 285438"/>
                    <a:gd name="connsiteX3" fmla="*/ 134504 w 289311"/>
                    <a:gd name="connsiteY3" fmla="*/ 0 h 285438"/>
                    <a:gd name="connsiteX4" fmla="*/ 259383 w 289311"/>
                    <a:gd name="connsiteY4" fmla="*/ 124879 h 285438"/>
                    <a:gd name="connsiteX5" fmla="*/ 259383 w 289311"/>
                    <a:gd name="connsiteY5" fmla="*/ 214079 h 285438"/>
                    <a:gd name="connsiteX6" fmla="*/ 289311 w 289311"/>
                    <a:gd name="connsiteY6" fmla="*/ 214079 h 285438"/>
                    <a:gd name="connsiteX7" fmla="*/ 217952 w 289311"/>
                    <a:gd name="connsiteY7" fmla="*/ 214079 h 285438"/>
                    <a:gd name="connsiteX8" fmla="*/ 146592 w 289311"/>
                    <a:gd name="connsiteY8" fmla="*/ 214079 h 285438"/>
                    <a:gd name="connsiteX9" fmla="*/ 176520 w 289311"/>
                    <a:gd name="connsiteY9" fmla="*/ 214079 h 285438"/>
                    <a:gd name="connsiteX10" fmla="*/ 176520 w 289311"/>
                    <a:gd name="connsiteY10" fmla="*/ 124879 h 285438"/>
                    <a:gd name="connsiteX11" fmla="*/ 134504 w 289311"/>
                    <a:gd name="connsiteY11" fmla="*/ 82863 h 285438"/>
                    <a:gd name="connsiteX12" fmla="*/ 124879 w 289311"/>
                    <a:gd name="connsiteY12" fmla="*/ 82863 h 285438"/>
                    <a:gd name="connsiteX13" fmla="*/ 82863 w 289311"/>
                    <a:gd name="connsiteY13" fmla="*/ 124879 h 285438"/>
                    <a:gd name="connsiteX14" fmla="*/ 82863 w 289311"/>
                    <a:gd name="connsiteY14" fmla="*/ 285438 h 285438"/>
                    <a:gd name="connsiteX15" fmla="*/ 0 w 289311"/>
                    <a:gd name="connsiteY15" fmla="*/ 285438 h 285438"/>
                    <a:gd name="connsiteX0" fmla="*/ 0 w 259383"/>
                    <a:gd name="connsiteY0" fmla="*/ 285438 h 285438"/>
                    <a:gd name="connsiteX1" fmla="*/ 0 w 259383"/>
                    <a:gd name="connsiteY1" fmla="*/ 124879 h 285438"/>
                    <a:gd name="connsiteX2" fmla="*/ 124879 w 259383"/>
                    <a:gd name="connsiteY2" fmla="*/ 0 h 285438"/>
                    <a:gd name="connsiteX3" fmla="*/ 134504 w 259383"/>
                    <a:gd name="connsiteY3" fmla="*/ 0 h 285438"/>
                    <a:gd name="connsiteX4" fmla="*/ 259383 w 259383"/>
                    <a:gd name="connsiteY4" fmla="*/ 124879 h 285438"/>
                    <a:gd name="connsiteX5" fmla="*/ 259383 w 259383"/>
                    <a:gd name="connsiteY5" fmla="*/ 214079 h 285438"/>
                    <a:gd name="connsiteX6" fmla="*/ 217952 w 259383"/>
                    <a:gd name="connsiteY6" fmla="*/ 214079 h 285438"/>
                    <a:gd name="connsiteX7" fmla="*/ 146592 w 259383"/>
                    <a:gd name="connsiteY7" fmla="*/ 214079 h 285438"/>
                    <a:gd name="connsiteX8" fmla="*/ 176520 w 259383"/>
                    <a:gd name="connsiteY8" fmla="*/ 214079 h 285438"/>
                    <a:gd name="connsiteX9" fmla="*/ 176520 w 259383"/>
                    <a:gd name="connsiteY9" fmla="*/ 124879 h 285438"/>
                    <a:gd name="connsiteX10" fmla="*/ 134504 w 259383"/>
                    <a:gd name="connsiteY10" fmla="*/ 82863 h 285438"/>
                    <a:gd name="connsiteX11" fmla="*/ 124879 w 259383"/>
                    <a:gd name="connsiteY11" fmla="*/ 82863 h 285438"/>
                    <a:gd name="connsiteX12" fmla="*/ 82863 w 259383"/>
                    <a:gd name="connsiteY12" fmla="*/ 124879 h 285438"/>
                    <a:gd name="connsiteX13" fmla="*/ 82863 w 259383"/>
                    <a:gd name="connsiteY13" fmla="*/ 285438 h 285438"/>
                    <a:gd name="connsiteX14" fmla="*/ 0 w 259383"/>
                    <a:gd name="connsiteY14" fmla="*/ 285438 h 285438"/>
                    <a:gd name="connsiteX0" fmla="*/ 0 w 259383"/>
                    <a:gd name="connsiteY0" fmla="*/ 285438 h 285438"/>
                    <a:gd name="connsiteX1" fmla="*/ 0 w 259383"/>
                    <a:gd name="connsiteY1" fmla="*/ 124879 h 285438"/>
                    <a:gd name="connsiteX2" fmla="*/ 124879 w 259383"/>
                    <a:gd name="connsiteY2" fmla="*/ 0 h 285438"/>
                    <a:gd name="connsiteX3" fmla="*/ 134504 w 259383"/>
                    <a:gd name="connsiteY3" fmla="*/ 0 h 285438"/>
                    <a:gd name="connsiteX4" fmla="*/ 259383 w 259383"/>
                    <a:gd name="connsiteY4" fmla="*/ 124879 h 285438"/>
                    <a:gd name="connsiteX5" fmla="*/ 259383 w 259383"/>
                    <a:gd name="connsiteY5" fmla="*/ 214079 h 285438"/>
                    <a:gd name="connsiteX6" fmla="*/ 146592 w 259383"/>
                    <a:gd name="connsiteY6" fmla="*/ 214079 h 285438"/>
                    <a:gd name="connsiteX7" fmla="*/ 176520 w 259383"/>
                    <a:gd name="connsiteY7" fmla="*/ 214079 h 285438"/>
                    <a:gd name="connsiteX8" fmla="*/ 176520 w 259383"/>
                    <a:gd name="connsiteY8" fmla="*/ 124879 h 285438"/>
                    <a:gd name="connsiteX9" fmla="*/ 134504 w 259383"/>
                    <a:gd name="connsiteY9" fmla="*/ 82863 h 285438"/>
                    <a:gd name="connsiteX10" fmla="*/ 124879 w 259383"/>
                    <a:gd name="connsiteY10" fmla="*/ 82863 h 285438"/>
                    <a:gd name="connsiteX11" fmla="*/ 82863 w 259383"/>
                    <a:gd name="connsiteY11" fmla="*/ 124879 h 285438"/>
                    <a:gd name="connsiteX12" fmla="*/ 82863 w 259383"/>
                    <a:gd name="connsiteY12" fmla="*/ 285438 h 285438"/>
                    <a:gd name="connsiteX13" fmla="*/ 0 w 259383"/>
                    <a:gd name="connsiteY13" fmla="*/ 285438 h 285438"/>
                    <a:gd name="connsiteX0" fmla="*/ 0 w 259383"/>
                    <a:gd name="connsiteY0" fmla="*/ 285438 h 285438"/>
                    <a:gd name="connsiteX1" fmla="*/ 0 w 259383"/>
                    <a:gd name="connsiteY1" fmla="*/ 124879 h 285438"/>
                    <a:gd name="connsiteX2" fmla="*/ 124879 w 259383"/>
                    <a:gd name="connsiteY2" fmla="*/ 0 h 285438"/>
                    <a:gd name="connsiteX3" fmla="*/ 134504 w 259383"/>
                    <a:gd name="connsiteY3" fmla="*/ 0 h 285438"/>
                    <a:gd name="connsiteX4" fmla="*/ 259383 w 259383"/>
                    <a:gd name="connsiteY4" fmla="*/ 124879 h 285438"/>
                    <a:gd name="connsiteX5" fmla="*/ 259383 w 259383"/>
                    <a:gd name="connsiteY5" fmla="*/ 214079 h 285438"/>
                    <a:gd name="connsiteX6" fmla="*/ 176520 w 259383"/>
                    <a:gd name="connsiteY6" fmla="*/ 214079 h 285438"/>
                    <a:gd name="connsiteX7" fmla="*/ 176520 w 259383"/>
                    <a:gd name="connsiteY7" fmla="*/ 124879 h 285438"/>
                    <a:gd name="connsiteX8" fmla="*/ 134504 w 259383"/>
                    <a:gd name="connsiteY8" fmla="*/ 82863 h 285438"/>
                    <a:gd name="connsiteX9" fmla="*/ 124879 w 259383"/>
                    <a:gd name="connsiteY9" fmla="*/ 82863 h 285438"/>
                    <a:gd name="connsiteX10" fmla="*/ 82863 w 259383"/>
                    <a:gd name="connsiteY10" fmla="*/ 124879 h 285438"/>
                    <a:gd name="connsiteX11" fmla="*/ 82863 w 259383"/>
                    <a:gd name="connsiteY11" fmla="*/ 285438 h 285438"/>
                    <a:gd name="connsiteX12" fmla="*/ 0 w 259383"/>
                    <a:gd name="connsiteY12" fmla="*/ 285438 h 285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9383" h="285438">
                      <a:moveTo>
                        <a:pt x="0" y="285438"/>
                      </a:moveTo>
                      <a:lnTo>
                        <a:pt x="0" y="124879"/>
                      </a:lnTo>
                      <a:cubicBezTo>
                        <a:pt x="0" y="55910"/>
                        <a:pt x="55910" y="0"/>
                        <a:pt x="124879" y="0"/>
                      </a:cubicBezTo>
                      <a:lnTo>
                        <a:pt x="134504" y="0"/>
                      </a:lnTo>
                      <a:cubicBezTo>
                        <a:pt x="203473" y="0"/>
                        <a:pt x="259383" y="55910"/>
                        <a:pt x="259383" y="124879"/>
                      </a:cubicBezTo>
                      <a:lnTo>
                        <a:pt x="259383" y="214079"/>
                      </a:lnTo>
                      <a:lnTo>
                        <a:pt x="176520" y="214079"/>
                      </a:lnTo>
                      <a:lnTo>
                        <a:pt x="176520" y="124879"/>
                      </a:lnTo>
                      <a:cubicBezTo>
                        <a:pt x="176520" y="101674"/>
                        <a:pt x="157709" y="82863"/>
                        <a:pt x="134504" y="82863"/>
                      </a:cubicBezTo>
                      <a:lnTo>
                        <a:pt x="124879" y="82863"/>
                      </a:lnTo>
                      <a:cubicBezTo>
                        <a:pt x="101674" y="82863"/>
                        <a:pt x="82863" y="101674"/>
                        <a:pt x="82863" y="124879"/>
                      </a:cubicBezTo>
                      <a:lnTo>
                        <a:pt x="82863" y="285438"/>
                      </a:lnTo>
                      <a:lnTo>
                        <a:pt x="0" y="285438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55" name="楕円 1">
                <a:extLst>
                  <a:ext uri="{FF2B5EF4-FFF2-40B4-BE49-F238E27FC236}">
                    <a16:creationId xmlns:a16="http://schemas.microsoft.com/office/drawing/2014/main" id="{8E4F6211-40A8-9466-883C-D98480C45150}"/>
                  </a:ext>
                </a:extLst>
              </p:cNvPr>
              <p:cNvSpPr/>
              <p:nvPr/>
            </p:nvSpPr>
            <p:spPr>
              <a:xfrm rot="14842579" flipH="1">
                <a:off x="2170604" y="2414534"/>
                <a:ext cx="136370" cy="31761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6" name="楕円 1">
                <a:extLst>
                  <a:ext uri="{FF2B5EF4-FFF2-40B4-BE49-F238E27FC236}">
                    <a16:creationId xmlns:a16="http://schemas.microsoft.com/office/drawing/2014/main" id="{25D8BC68-0D2C-E9EB-BAEE-9791BA686F05}"/>
                  </a:ext>
                </a:extLst>
              </p:cNvPr>
              <p:cNvSpPr/>
              <p:nvPr/>
            </p:nvSpPr>
            <p:spPr>
              <a:xfrm rot="7200000">
                <a:off x="1706441" y="2194984"/>
                <a:ext cx="333574" cy="56757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  <a:gd name="connsiteX0" fmla="*/ 354690 w 4315130"/>
                  <a:gd name="connsiteY0" fmla="*/ 2893954 h 4689467"/>
                  <a:gd name="connsiteX1" fmla="*/ 913466 w 4315130"/>
                  <a:gd name="connsiteY1" fmla="*/ -1 h 4689467"/>
                  <a:gd name="connsiteX2" fmla="*/ 4315130 w 4315130"/>
                  <a:gd name="connsiteY2" fmla="*/ 2893954 h 4689467"/>
                  <a:gd name="connsiteX3" fmla="*/ 2334910 w 4315130"/>
                  <a:gd name="connsiteY3" fmla="*/ 4688529 h 4689467"/>
                  <a:gd name="connsiteX4" fmla="*/ 354690 w 4315130"/>
                  <a:gd name="connsiteY4" fmla="*/ 2893954 h 4689467"/>
                  <a:gd name="connsiteX0" fmla="*/ 152261 w 5271064"/>
                  <a:gd name="connsiteY0" fmla="*/ 2894033 h 4688751"/>
                  <a:gd name="connsiteX1" fmla="*/ 711037 w 5271064"/>
                  <a:gd name="connsiteY1" fmla="*/ 78 h 4688751"/>
                  <a:gd name="connsiteX2" fmla="*/ 5271056 w 5271064"/>
                  <a:gd name="connsiteY2" fmla="*/ 2809865 h 4688751"/>
                  <a:gd name="connsiteX3" fmla="*/ 2132481 w 5271064"/>
                  <a:gd name="connsiteY3" fmla="*/ 4688608 h 4688751"/>
                  <a:gd name="connsiteX4" fmla="*/ 152261 w 5271064"/>
                  <a:gd name="connsiteY4" fmla="*/ 2894033 h 4688751"/>
                  <a:gd name="connsiteX0" fmla="*/ 1421549 w 4670313"/>
                  <a:gd name="connsiteY0" fmla="*/ 2673615 h 4689145"/>
                  <a:gd name="connsiteX1" fmla="*/ 110286 w 4670313"/>
                  <a:gd name="connsiteY1" fmla="*/ 200 h 4689145"/>
                  <a:gd name="connsiteX2" fmla="*/ 4670305 w 4670313"/>
                  <a:gd name="connsiteY2" fmla="*/ 2809987 h 4689145"/>
                  <a:gd name="connsiteX3" fmla="*/ 1531730 w 4670313"/>
                  <a:gd name="connsiteY3" fmla="*/ 4688730 h 4689145"/>
                  <a:gd name="connsiteX4" fmla="*/ 1421549 w 4670313"/>
                  <a:gd name="connsiteY4" fmla="*/ 2673615 h 4689145"/>
                  <a:gd name="connsiteX0" fmla="*/ 1421549 w 4670313"/>
                  <a:gd name="connsiteY0" fmla="*/ 2673615 h 4689145"/>
                  <a:gd name="connsiteX1" fmla="*/ 110286 w 4670313"/>
                  <a:gd name="connsiteY1" fmla="*/ 200 h 4689145"/>
                  <a:gd name="connsiteX2" fmla="*/ 4670305 w 4670313"/>
                  <a:gd name="connsiteY2" fmla="*/ 2809987 h 4689145"/>
                  <a:gd name="connsiteX3" fmla="*/ 1531730 w 4670313"/>
                  <a:gd name="connsiteY3" fmla="*/ 4688730 h 4689145"/>
                  <a:gd name="connsiteX4" fmla="*/ 1421549 w 4670313"/>
                  <a:gd name="connsiteY4" fmla="*/ 2673615 h 4689145"/>
                  <a:gd name="connsiteX0" fmla="*/ 1484488 w 4733252"/>
                  <a:gd name="connsiteY0" fmla="*/ 2673608 h 4689138"/>
                  <a:gd name="connsiteX1" fmla="*/ 173225 w 4733252"/>
                  <a:gd name="connsiteY1" fmla="*/ 193 h 4689138"/>
                  <a:gd name="connsiteX2" fmla="*/ 4733244 w 4733252"/>
                  <a:gd name="connsiteY2" fmla="*/ 2809980 h 4689138"/>
                  <a:gd name="connsiteX3" fmla="*/ 1594669 w 4733252"/>
                  <a:gd name="connsiteY3" fmla="*/ 4688723 h 4689138"/>
                  <a:gd name="connsiteX4" fmla="*/ 1484488 w 4733252"/>
                  <a:gd name="connsiteY4" fmla="*/ 2673608 h 4689138"/>
                  <a:gd name="connsiteX0" fmla="*/ 2972517 w 6221281"/>
                  <a:gd name="connsiteY0" fmla="*/ 2390100 h 4405630"/>
                  <a:gd name="connsiteX1" fmla="*/ 78758 w 6221281"/>
                  <a:gd name="connsiteY1" fmla="*/ 222 h 4405630"/>
                  <a:gd name="connsiteX2" fmla="*/ 6221273 w 6221281"/>
                  <a:gd name="connsiteY2" fmla="*/ 2526472 h 4405630"/>
                  <a:gd name="connsiteX3" fmla="*/ 3082698 w 6221281"/>
                  <a:gd name="connsiteY3" fmla="*/ 4405215 h 4405630"/>
                  <a:gd name="connsiteX4" fmla="*/ 2972517 w 6221281"/>
                  <a:gd name="connsiteY4" fmla="*/ 2390100 h 4405630"/>
                  <a:gd name="connsiteX0" fmla="*/ 3184156 w 6432920"/>
                  <a:gd name="connsiteY0" fmla="*/ 2420558 h 4436088"/>
                  <a:gd name="connsiteX1" fmla="*/ 290397 w 6432920"/>
                  <a:gd name="connsiteY1" fmla="*/ 30680 h 4436088"/>
                  <a:gd name="connsiteX2" fmla="*/ 6432912 w 6432920"/>
                  <a:gd name="connsiteY2" fmla="*/ 2556930 h 4436088"/>
                  <a:gd name="connsiteX3" fmla="*/ 3294337 w 6432920"/>
                  <a:gd name="connsiteY3" fmla="*/ 4435673 h 4436088"/>
                  <a:gd name="connsiteX4" fmla="*/ 3184156 w 6432920"/>
                  <a:gd name="connsiteY4" fmla="*/ 2420558 h 4436088"/>
                  <a:gd name="connsiteX0" fmla="*/ 4384385 w 7633149"/>
                  <a:gd name="connsiteY0" fmla="*/ 2065725 h 4081255"/>
                  <a:gd name="connsiteX1" fmla="*/ 221300 w 7633149"/>
                  <a:gd name="connsiteY1" fmla="*/ 37141 h 4081255"/>
                  <a:gd name="connsiteX2" fmla="*/ 7633141 w 7633149"/>
                  <a:gd name="connsiteY2" fmla="*/ 2202097 h 4081255"/>
                  <a:gd name="connsiteX3" fmla="*/ 4494566 w 7633149"/>
                  <a:gd name="connsiteY3" fmla="*/ 4080840 h 4081255"/>
                  <a:gd name="connsiteX4" fmla="*/ 4384385 w 7633149"/>
                  <a:gd name="connsiteY4" fmla="*/ 2065725 h 4081255"/>
                  <a:gd name="connsiteX0" fmla="*/ 4326579 w 7575343"/>
                  <a:gd name="connsiteY0" fmla="*/ 2104401 h 4119931"/>
                  <a:gd name="connsiteX1" fmla="*/ 163494 w 7575343"/>
                  <a:gd name="connsiteY1" fmla="*/ 75817 h 4119931"/>
                  <a:gd name="connsiteX2" fmla="*/ 7575335 w 7575343"/>
                  <a:gd name="connsiteY2" fmla="*/ 2240773 h 4119931"/>
                  <a:gd name="connsiteX3" fmla="*/ 4436760 w 7575343"/>
                  <a:gd name="connsiteY3" fmla="*/ 4119516 h 4119931"/>
                  <a:gd name="connsiteX4" fmla="*/ 4326579 w 7575343"/>
                  <a:gd name="connsiteY4" fmla="*/ 2104401 h 4119931"/>
                  <a:gd name="connsiteX0" fmla="*/ 4375045 w 7623809"/>
                  <a:gd name="connsiteY0" fmla="*/ 2104401 h 4119931"/>
                  <a:gd name="connsiteX1" fmla="*/ 211960 w 7623809"/>
                  <a:gd name="connsiteY1" fmla="*/ 75817 h 4119931"/>
                  <a:gd name="connsiteX2" fmla="*/ 7623801 w 7623809"/>
                  <a:gd name="connsiteY2" fmla="*/ 2240773 h 4119931"/>
                  <a:gd name="connsiteX3" fmla="*/ 4485226 w 7623809"/>
                  <a:gd name="connsiteY3" fmla="*/ 4119516 h 4119931"/>
                  <a:gd name="connsiteX4" fmla="*/ 4375045 w 7623809"/>
                  <a:gd name="connsiteY4" fmla="*/ 2104401 h 4119931"/>
                  <a:gd name="connsiteX0" fmla="*/ 4375045 w 7623809"/>
                  <a:gd name="connsiteY0" fmla="*/ 2104401 h 4149673"/>
                  <a:gd name="connsiteX1" fmla="*/ 211960 w 7623809"/>
                  <a:gd name="connsiteY1" fmla="*/ 75817 h 4149673"/>
                  <a:gd name="connsiteX2" fmla="*/ 7623801 w 7623809"/>
                  <a:gd name="connsiteY2" fmla="*/ 2240773 h 4149673"/>
                  <a:gd name="connsiteX3" fmla="*/ 4485226 w 7623809"/>
                  <a:gd name="connsiteY3" fmla="*/ 4119516 h 4149673"/>
                  <a:gd name="connsiteX4" fmla="*/ 4375045 w 7623809"/>
                  <a:gd name="connsiteY4" fmla="*/ 2104401 h 4149673"/>
                  <a:gd name="connsiteX0" fmla="*/ 4357272 w 7606036"/>
                  <a:gd name="connsiteY0" fmla="*/ 2104401 h 4149673"/>
                  <a:gd name="connsiteX1" fmla="*/ 194187 w 7606036"/>
                  <a:gd name="connsiteY1" fmla="*/ 75817 h 4149673"/>
                  <a:gd name="connsiteX2" fmla="*/ 7606028 w 7606036"/>
                  <a:gd name="connsiteY2" fmla="*/ 2240773 h 4149673"/>
                  <a:gd name="connsiteX3" fmla="*/ 4467453 w 7606036"/>
                  <a:gd name="connsiteY3" fmla="*/ 4119516 h 4149673"/>
                  <a:gd name="connsiteX4" fmla="*/ 4357272 w 7606036"/>
                  <a:gd name="connsiteY4" fmla="*/ 2104401 h 4149673"/>
                  <a:gd name="connsiteX0" fmla="*/ 4282103 w 7530867"/>
                  <a:gd name="connsiteY0" fmla="*/ 2066964 h 4112236"/>
                  <a:gd name="connsiteX1" fmla="*/ 119018 w 7530867"/>
                  <a:gd name="connsiteY1" fmla="*/ 38380 h 4112236"/>
                  <a:gd name="connsiteX2" fmla="*/ 7530859 w 7530867"/>
                  <a:gd name="connsiteY2" fmla="*/ 2203336 h 4112236"/>
                  <a:gd name="connsiteX3" fmla="*/ 4392284 w 7530867"/>
                  <a:gd name="connsiteY3" fmla="*/ 4082079 h 4112236"/>
                  <a:gd name="connsiteX4" fmla="*/ 4282103 w 7530867"/>
                  <a:gd name="connsiteY4" fmla="*/ 2066964 h 4112236"/>
                  <a:gd name="connsiteX0" fmla="*/ 3988198 w 7236962"/>
                  <a:gd name="connsiteY0" fmla="*/ 2162612 h 4207884"/>
                  <a:gd name="connsiteX1" fmla="*/ 129585 w 7236962"/>
                  <a:gd name="connsiteY1" fmla="*/ 36325 h 4207884"/>
                  <a:gd name="connsiteX2" fmla="*/ 7236954 w 7236962"/>
                  <a:gd name="connsiteY2" fmla="*/ 2298984 h 4207884"/>
                  <a:gd name="connsiteX3" fmla="*/ 4098379 w 7236962"/>
                  <a:gd name="connsiteY3" fmla="*/ 4177727 h 4207884"/>
                  <a:gd name="connsiteX4" fmla="*/ 3988198 w 7236962"/>
                  <a:gd name="connsiteY4" fmla="*/ 2162612 h 4207884"/>
                  <a:gd name="connsiteX0" fmla="*/ 3988198 w 7236962"/>
                  <a:gd name="connsiteY0" fmla="*/ 2162612 h 4207748"/>
                  <a:gd name="connsiteX1" fmla="*/ 129585 w 7236962"/>
                  <a:gd name="connsiteY1" fmla="*/ 36325 h 4207748"/>
                  <a:gd name="connsiteX2" fmla="*/ 7236954 w 7236962"/>
                  <a:gd name="connsiteY2" fmla="*/ 2298984 h 4207748"/>
                  <a:gd name="connsiteX3" fmla="*/ 4098379 w 7236962"/>
                  <a:gd name="connsiteY3" fmla="*/ 4177727 h 4207748"/>
                  <a:gd name="connsiteX4" fmla="*/ 3988198 w 7236962"/>
                  <a:gd name="connsiteY4" fmla="*/ 2162612 h 4207748"/>
                  <a:gd name="connsiteX0" fmla="*/ 3988198 w 7236962"/>
                  <a:gd name="connsiteY0" fmla="*/ 2162612 h 4090926"/>
                  <a:gd name="connsiteX1" fmla="*/ 129585 w 7236962"/>
                  <a:gd name="connsiteY1" fmla="*/ 36325 h 4090926"/>
                  <a:gd name="connsiteX2" fmla="*/ 7236954 w 7236962"/>
                  <a:gd name="connsiteY2" fmla="*/ 2298984 h 4090926"/>
                  <a:gd name="connsiteX3" fmla="*/ 3593453 w 7236962"/>
                  <a:gd name="connsiteY3" fmla="*/ 4057961 h 4090926"/>
                  <a:gd name="connsiteX4" fmla="*/ 3988198 w 7236962"/>
                  <a:gd name="connsiteY4" fmla="*/ 2162612 h 4090926"/>
                  <a:gd name="connsiteX0" fmla="*/ 3594332 w 7207628"/>
                  <a:gd name="connsiteY0" fmla="*/ 2019846 h 4023947"/>
                  <a:gd name="connsiteX1" fmla="*/ 100251 w 7207628"/>
                  <a:gd name="connsiteY1" fmla="*/ 849 h 4023947"/>
                  <a:gd name="connsiteX2" fmla="*/ 7207620 w 7207628"/>
                  <a:gd name="connsiteY2" fmla="*/ 2263508 h 4023947"/>
                  <a:gd name="connsiteX3" fmla="*/ 3564119 w 7207628"/>
                  <a:gd name="connsiteY3" fmla="*/ 4022485 h 4023947"/>
                  <a:gd name="connsiteX4" fmla="*/ 3594332 w 7207628"/>
                  <a:gd name="connsiteY4" fmla="*/ 2019846 h 4023947"/>
                  <a:gd name="connsiteX0" fmla="*/ 3594332 w 7207628"/>
                  <a:gd name="connsiteY0" fmla="*/ 2019846 h 4040633"/>
                  <a:gd name="connsiteX1" fmla="*/ 100251 w 7207628"/>
                  <a:gd name="connsiteY1" fmla="*/ 849 h 4040633"/>
                  <a:gd name="connsiteX2" fmla="*/ 7207620 w 7207628"/>
                  <a:gd name="connsiteY2" fmla="*/ 2263508 h 4040633"/>
                  <a:gd name="connsiteX3" fmla="*/ 3564119 w 7207628"/>
                  <a:gd name="connsiteY3" fmla="*/ 4022485 h 4040633"/>
                  <a:gd name="connsiteX4" fmla="*/ 3594332 w 7207628"/>
                  <a:gd name="connsiteY4" fmla="*/ 2019846 h 4040633"/>
                  <a:gd name="connsiteX0" fmla="*/ 3594332 w 7207628"/>
                  <a:gd name="connsiteY0" fmla="*/ 2019846 h 4040633"/>
                  <a:gd name="connsiteX1" fmla="*/ 100251 w 7207628"/>
                  <a:gd name="connsiteY1" fmla="*/ 849 h 4040633"/>
                  <a:gd name="connsiteX2" fmla="*/ 7207620 w 7207628"/>
                  <a:gd name="connsiteY2" fmla="*/ 2263508 h 4040633"/>
                  <a:gd name="connsiteX3" fmla="*/ 3564119 w 7207628"/>
                  <a:gd name="connsiteY3" fmla="*/ 4022485 h 4040633"/>
                  <a:gd name="connsiteX4" fmla="*/ 3594332 w 7207628"/>
                  <a:gd name="connsiteY4" fmla="*/ 2019846 h 4040633"/>
                  <a:gd name="connsiteX0" fmla="*/ 3594332 w 7207628"/>
                  <a:gd name="connsiteY0" fmla="*/ 2019846 h 4040633"/>
                  <a:gd name="connsiteX1" fmla="*/ 100251 w 7207628"/>
                  <a:gd name="connsiteY1" fmla="*/ 849 h 4040633"/>
                  <a:gd name="connsiteX2" fmla="*/ 7207620 w 7207628"/>
                  <a:gd name="connsiteY2" fmla="*/ 2263508 h 4040633"/>
                  <a:gd name="connsiteX3" fmla="*/ 3564119 w 7207628"/>
                  <a:gd name="connsiteY3" fmla="*/ 4022485 h 4040633"/>
                  <a:gd name="connsiteX4" fmla="*/ 3594332 w 7207628"/>
                  <a:gd name="connsiteY4" fmla="*/ 2019846 h 4040633"/>
                  <a:gd name="connsiteX0" fmla="*/ 3581692 w 7194988"/>
                  <a:gd name="connsiteY0" fmla="*/ 2042058 h 4062845"/>
                  <a:gd name="connsiteX1" fmla="*/ 87611 w 7194988"/>
                  <a:gd name="connsiteY1" fmla="*/ 23061 h 4062845"/>
                  <a:gd name="connsiteX2" fmla="*/ 7194980 w 7194988"/>
                  <a:gd name="connsiteY2" fmla="*/ 2285720 h 4062845"/>
                  <a:gd name="connsiteX3" fmla="*/ 3551479 w 7194988"/>
                  <a:gd name="connsiteY3" fmla="*/ 4044697 h 4062845"/>
                  <a:gd name="connsiteX4" fmla="*/ 3581692 w 7194988"/>
                  <a:gd name="connsiteY4" fmla="*/ 2042058 h 4062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4988" h="4062845">
                    <a:moveTo>
                      <a:pt x="3581692" y="2042058"/>
                    </a:moveTo>
                    <a:cubicBezTo>
                      <a:pt x="1715989" y="1415273"/>
                      <a:pt x="-466450" y="248769"/>
                      <a:pt x="87611" y="23061"/>
                    </a:cubicBezTo>
                    <a:cubicBezTo>
                      <a:pt x="641672" y="-202647"/>
                      <a:pt x="6869880" y="1278170"/>
                      <a:pt x="7194980" y="2285720"/>
                    </a:cubicBezTo>
                    <a:cubicBezTo>
                      <a:pt x="7194980" y="3276836"/>
                      <a:pt x="4658552" y="4205061"/>
                      <a:pt x="3551479" y="4044697"/>
                    </a:cubicBezTo>
                    <a:cubicBezTo>
                      <a:pt x="2444406" y="3884333"/>
                      <a:pt x="2516239" y="2620327"/>
                      <a:pt x="3581692" y="2042058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40ECB012-1634-C52C-E43F-FBD0B4B23E41}"/>
                  </a:ext>
                </a:extLst>
              </p:cNvPr>
              <p:cNvGrpSpPr/>
              <p:nvPr/>
            </p:nvGrpSpPr>
            <p:grpSpPr>
              <a:xfrm>
                <a:off x="1218029" y="1019603"/>
                <a:ext cx="1439073" cy="1340392"/>
                <a:chOff x="1285221" y="3906192"/>
                <a:chExt cx="1439073" cy="1340392"/>
              </a:xfrm>
            </p:grpSpPr>
            <p:sp>
              <p:nvSpPr>
                <p:cNvPr id="659" name="二等辺三角形 6">
                  <a:extLst>
                    <a:ext uri="{FF2B5EF4-FFF2-40B4-BE49-F238E27FC236}">
                      <a16:creationId xmlns:a16="http://schemas.microsoft.com/office/drawing/2014/main" id="{450440B0-A100-ED83-DEED-C18864516304}"/>
                    </a:ext>
                  </a:extLst>
                </p:cNvPr>
                <p:cNvSpPr/>
                <p:nvPr/>
              </p:nvSpPr>
              <p:spPr>
                <a:xfrm rot="19800000">
                  <a:off x="1348875" y="3906192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二等辺三角形 6">
                  <a:extLst>
                    <a:ext uri="{FF2B5EF4-FFF2-40B4-BE49-F238E27FC236}">
                      <a16:creationId xmlns:a16="http://schemas.microsoft.com/office/drawing/2014/main" id="{B20C2A82-917B-8744-8758-60D5A57C3780}"/>
                    </a:ext>
                  </a:extLst>
                </p:cNvPr>
                <p:cNvSpPr/>
                <p:nvPr/>
              </p:nvSpPr>
              <p:spPr>
                <a:xfrm rot="1800000" flipH="1">
                  <a:off x="2146468" y="3906193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楕円 660">
                  <a:extLst>
                    <a:ext uri="{FF2B5EF4-FFF2-40B4-BE49-F238E27FC236}">
                      <a16:creationId xmlns:a16="http://schemas.microsoft.com/office/drawing/2014/main" id="{624370E7-131C-8E56-ED74-9865EC9C7923}"/>
                    </a:ext>
                  </a:extLst>
                </p:cNvPr>
                <p:cNvSpPr/>
                <p:nvPr/>
              </p:nvSpPr>
              <p:spPr>
                <a:xfrm>
                  <a:off x="1401488" y="4015885"/>
                  <a:ext cx="1207984" cy="123069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2" name="楕円 661">
                  <a:extLst>
                    <a:ext uri="{FF2B5EF4-FFF2-40B4-BE49-F238E27FC236}">
                      <a16:creationId xmlns:a16="http://schemas.microsoft.com/office/drawing/2014/main" id="{AEEFB279-5843-DF36-D6DD-AD2F1197EF64}"/>
                    </a:ext>
                  </a:extLst>
                </p:cNvPr>
                <p:cNvSpPr/>
                <p:nvPr/>
              </p:nvSpPr>
              <p:spPr>
                <a:xfrm rot="20700000">
                  <a:off x="1639518" y="4542593"/>
                  <a:ext cx="198378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B2C6F6B9-1519-736F-8612-8DF9CFC4F369}"/>
                    </a:ext>
                  </a:extLst>
                </p:cNvPr>
                <p:cNvSpPr/>
                <p:nvPr/>
              </p:nvSpPr>
              <p:spPr>
                <a:xfrm rot="900000">
                  <a:off x="2155144" y="4542593"/>
                  <a:ext cx="198378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CE9A563F-A85F-D3BF-50B1-67A1EC0609BB}"/>
                    </a:ext>
                  </a:extLst>
                </p:cNvPr>
                <p:cNvGrpSpPr/>
                <p:nvPr/>
              </p:nvGrpSpPr>
              <p:grpSpPr>
                <a:xfrm>
                  <a:off x="1893089" y="4797986"/>
                  <a:ext cx="219417" cy="232117"/>
                  <a:chOff x="3944408" y="2708920"/>
                  <a:chExt cx="291733" cy="338761"/>
                </a:xfrm>
                <a:solidFill>
                  <a:schemeClr val="bg1"/>
                </a:solidFill>
              </p:grpSpPr>
              <p:sp>
                <p:nvSpPr>
                  <p:cNvPr id="672" name="楕円 27">
                    <a:extLst>
                      <a:ext uri="{FF2B5EF4-FFF2-40B4-BE49-F238E27FC236}">
                        <a16:creationId xmlns:a16="http://schemas.microsoft.com/office/drawing/2014/main" id="{A3DE4447-22E8-52BA-29A3-91654A98F87C}"/>
                      </a:ext>
                    </a:extLst>
                  </p:cNvPr>
                  <p:cNvSpPr/>
                  <p:nvPr/>
                </p:nvSpPr>
                <p:spPr>
                  <a:xfrm>
                    <a:off x="3944408" y="2708920"/>
                    <a:ext cx="145867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3" name="楕円 27">
                    <a:extLst>
                      <a:ext uri="{FF2B5EF4-FFF2-40B4-BE49-F238E27FC236}">
                        <a16:creationId xmlns:a16="http://schemas.microsoft.com/office/drawing/2014/main" id="{D40801E0-BD51-3596-C1EA-6A2DD9D35983}"/>
                      </a:ext>
                    </a:extLst>
                  </p:cNvPr>
                  <p:cNvSpPr/>
                  <p:nvPr/>
                </p:nvSpPr>
                <p:spPr>
                  <a:xfrm flipH="1">
                    <a:off x="4095749" y="2708920"/>
                    <a:ext cx="140392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51666673-E447-FFD2-1AB0-8C4FF9080022}"/>
                    </a:ext>
                  </a:extLst>
                </p:cNvPr>
                <p:cNvSpPr/>
                <p:nvPr/>
              </p:nvSpPr>
              <p:spPr>
                <a:xfrm>
                  <a:off x="1779354" y="4707957"/>
                  <a:ext cx="452253" cy="226103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正方形/長方形 665">
                  <a:extLst>
                    <a:ext uri="{FF2B5EF4-FFF2-40B4-BE49-F238E27FC236}">
                      <a16:creationId xmlns:a16="http://schemas.microsoft.com/office/drawing/2014/main" id="{B6FF7E48-2E7F-5346-690E-85E7E4F9567C}"/>
                    </a:ext>
                  </a:extLst>
                </p:cNvPr>
                <p:cNvSpPr/>
                <p:nvPr/>
              </p:nvSpPr>
              <p:spPr>
                <a:xfrm>
                  <a:off x="1285221" y="4816877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正方形/長方形 666">
                  <a:extLst>
                    <a:ext uri="{FF2B5EF4-FFF2-40B4-BE49-F238E27FC236}">
                      <a16:creationId xmlns:a16="http://schemas.microsoft.com/office/drawing/2014/main" id="{760AF899-2BB5-4B6D-A911-AD588FD81433}"/>
                    </a:ext>
                  </a:extLst>
                </p:cNvPr>
                <p:cNvSpPr/>
                <p:nvPr/>
              </p:nvSpPr>
              <p:spPr>
                <a:xfrm rot="20700000" flipV="1">
                  <a:off x="1310263" y="4923620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正方形/長方形 667">
                  <a:extLst>
                    <a:ext uri="{FF2B5EF4-FFF2-40B4-BE49-F238E27FC236}">
                      <a16:creationId xmlns:a16="http://schemas.microsoft.com/office/drawing/2014/main" id="{F1035B44-D947-1274-A2D9-65C3032A2780}"/>
                    </a:ext>
                  </a:extLst>
                </p:cNvPr>
                <p:cNvSpPr/>
                <p:nvPr/>
              </p:nvSpPr>
              <p:spPr>
                <a:xfrm flipH="1">
                  <a:off x="2169368" y="4816879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正方形/長方形 668">
                  <a:extLst>
                    <a:ext uri="{FF2B5EF4-FFF2-40B4-BE49-F238E27FC236}">
                      <a16:creationId xmlns:a16="http://schemas.microsoft.com/office/drawing/2014/main" id="{EA35A4FA-E1BA-41F1-D5B5-A312CA0F0E3A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145772" y="4923621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F414AFDC-3CB2-251B-846B-B228A9AB013E}"/>
                    </a:ext>
                  </a:extLst>
                </p:cNvPr>
                <p:cNvSpPr/>
                <p:nvPr/>
              </p:nvSpPr>
              <p:spPr>
                <a:xfrm>
                  <a:off x="1607125" y="4010625"/>
                  <a:ext cx="797337" cy="706988"/>
                </a:xfrm>
                <a:custGeom>
                  <a:avLst/>
                  <a:gdLst>
                    <a:gd name="connsiteX0" fmla="*/ 539463 w 1079773"/>
                    <a:gd name="connsiteY0" fmla="*/ 0 h 957420"/>
                    <a:gd name="connsiteX1" fmla="*/ 996781 w 1079773"/>
                    <a:gd name="connsiteY1" fmla="*/ 142318 h 957420"/>
                    <a:gd name="connsiteX2" fmla="*/ 1079773 w 1079773"/>
                    <a:gd name="connsiteY2" fmla="*/ 212080 h 957420"/>
                    <a:gd name="connsiteX3" fmla="*/ 1001615 w 1079773"/>
                    <a:gd name="connsiteY3" fmla="*/ 223642 h 957420"/>
                    <a:gd name="connsiteX4" fmla="*/ 600525 w 1079773"/>
                    <a:gd name="connsiteY4" fmla="*/ 879477 h 957420"/>
                    <a:gd name="connsiteX5" fmla="*/ 595852 w 1079773"/>
                    <a:gd name="connsiteY5" fmla="*/ 957192 h 957420"/>
                    <a:gd name="connsiteX6" fmla="*/ 546412 w 1079773"/>
                    <a:gd name="connsiteY6" fmla="*/ 955822 h 957420"/>
                    <a:gd name="connsiteX7" fmla="*/ 488747 w 1079773"/>
                    <a:gd name="connsiteY7" fmla="*/ 957420 h 957420"/>
                    <a:gd name="connsiteX8" fmla="*/ 484060 w 1079773"/>
                    <a:gd name="connsiteY8" fmla="*/ 879477 h 957420"/>
                    <a:gd name="connsiteX9" fmla="*/ 82970 w 1079773"/>
                    <a:gd name="connsiteY9" fmla="*/ 223642 h 957420"/>
                    <a:gd name="connsiteX10" fmla="*/ 0 w 1079773"/>
                    <a:gd name="connsiteY10" fmla="*/ 211369 h 957420"/>
                    <a:gd name="connsiteX11" fmla="*/ 82145 w 1079773"/>
                    <a:gd name="connsiteY11" fmla="*/ 142318 h 957420"/>
                    <a:gd name="connsiteX12" fmla="*/ 539463 w 1079773"/>
                    <a:gd name="connsiteY12" fmla="*/ 0 h 957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79773" h="957420">
                      <a:moveTo>
                        <a:pt x="539463" y="0"/>
                      </a:moveTo>
                      <a:cubicBezTo>
                        <a:pt x="708864" y="0"/>
                        <a:pt x="866237" y="52466"/>
                        <a:pt x="996781" y="142318"/>
                      </a:cubicBezTo>
                      <a:lnTo>
                        <a:pt x="1079773" y="212080"/>
                      </a:lnTo>
                      <a:lnTo>
                        <a:pt x="1001615" y="223642"/>
                      </a:lnTo>
                      <a:cubicBezTo>
                        <a:pt x="800644" y="283827"/>
                        <a:pt x="641296" y="545444"/>
                        <a:pt x="600525" y="879477"/>
                      </a:cubicBezTo>
                      <a:lnTo>
                        <a:pt x="595852" y="957192"/>
                      </a:lnTo>
                      <a:lnTo>
                        <a:pt x="546412" y="955822"/>
                      </a:lnTo>
                      <a:lnTo>
                        <a:pt x="488747" y="957420"/>
                      </a:lnTo>
                      <a:lnTo>
                        <a:pt x="484060" y="879477"/>
                      </a:lnTo>
                      <a:cubicBezTo>
                        <a:pt x="443289" y="545444"/>
                        <a:pt x="283941" y="283827"/>
                        <a:pt x="82970" y="223642"/>
                      </a:cubicBezTo>
                      <a:lnTo>
                        <a:pt x="0" y="211369"/>
                      </a:lnTo>
                      <a:lnTo>
                        <a:pt x="82145" y="142318"/>
                      </a:lnTo>
                      <a:cubicBezTo>
                        <a:pt x="212689" y="52466"/>
                        <a:pt x="370062" y="0"/>
                        <a:pt x="539463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楕円 1">
                  <a:extLst>
                    <a:ext uri="{FF2B5EF4-FFF2-40B4-BE49-F238E27FC236}">
                      <a16:creationId xmlns:a16="http://schemas.microsoft.com/office/drawing/2014/main" id="{AF79DF42-6395-6188-4754-D7A56ED090C4}"/>
                    </a:ext>
                  </a:extLst>
                </p:cNvPr>
                <p:cNvSpPr/>
                <p:nvPr/>
              </p:nvSpPr>
              <p:spPr>
                <a:xfrm flipV="1">
                  <a:off x="1920025" y="4676285"/>
                  <a:ext cx="170911" cy="96059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3F2E3FE3-48B4-DF74-59FF-029E18C3E520}"/>
                  </a:ext>
                </a:extLst>
              </p:cNvPr>
              <p:cNvSpPr/>
              <p:nvPr/>
            </p:nvSpPr>
            <p:spPr>
              <a:xfrm>
                <a:off x="481058" y="444017"/>
                <a:ext cx="2732830" cy="1281740"/>
              </a:xfrm>
              <a:custGeom>
                <a:avLst/>
                <a:gdLst>
                  <a:gd name="connsiteX0" fmla="*/ 1569802 w 2732830"/>
                  <a:gd name="connsiteY0" fmla="*/ 497 h 1281740"/>
                  <a:gd name="connsiteX1" fmla="*/ 2685536 w 2732830"/>
                  <a:gd name="connsiteY1" fmla="*/ 472867 h 1281740"/>
                  <a:gd name="connsiteX2" fmla="*/ 2732830 w 2732830"/>
                  <a:gd name="connsiteY2" fmla="*/ 545004 h 1281740"/>
                  <a:gd name="connsiteX3" fmla="*/ 2473597 w 2732830"/>
                  <a:gd name="connsiteY3" fmla="*/ 461847 h 1281740"/>
                  <a:gd name="connsiteX4" fmla="*/ 2261609 w 2732830"/>
                  <a:gd name="connsiteY4" fmla="*/ 348588 h 1281740"/>
                  <a:gd name="connsiteX5" fmla="*/ 1747766 w 2732830"/>
                  <a:gd name="connsiteY5" fmla="*/ 428563 h 1281740"/>
                  <a:gd name="connsiteX6" fmla="*/ 1254937 w 2732830"/>
                  <a:gd name="connsiteY6" fmla="*/ 481172 h 1281740"/>
                  <a:gd name="connsiteX7" fmla="*/ 801831 w 2732830"/>
                  <a:gd name="connsiteY7" fmla="*/ 682025 h 1281740"/>
                  <a:gd name="connsiteX8" fmla="*/ 316843 w 2732830"/>
                  <a:gd name="connsiteY8" fmla="*/ 869687 h 1281740"/>
                  <a:gd name="connsiteX9" fmla="*/ 189884 w 2732830"/>
                  <a:gd name="connsiteY9" fmla="*/ 1073766 h 1281740"/>
                  <a:gd name="connsiteX10" fmla="*/ 1595 w 2732830"/>
                  <a:gd name="connsiteY10" fmla="*/ 1281313 h 1281740"/>
                  <a:gd name="connsiteX11" fmla="*/ 0 w 2732830"/>
                  <a:gd name="connsiteY11" fmla="*/ 1281740 h 1281740"/>
                  <a:gd name="connsiteX12" fmla="*/ 5146 w 2732830"/>
                  <a:gd name="connsiteY12" fmla="*/ 1191076 h 1281740"/>
                  <a:gd name="connsiteX13" fmla="*/ 1139327 w 2732830"/>
                  <a:gd name="connsiteY13" fmla="*/ 63115 h 1281740"/>
                  <a:gd name="connsiteX14" fmla="*/ 1569802 w 2732830"/>
                  <a:gd name="connsiteY14" fmla="*/ 497 h 1281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2830" h="1281740">
                    <a:moveTo>
                      <a:pt x="1569802" y="497"/>
                    </a:moveTo>
                    <a:cubicBezTo>
                      <a:pt x="2037769" y="-10670"/>
                      <a:pt x="2457055" y="166845"/>
                      <a:pt x="2685536" y="472867"/>
                    </a:cubicBezTo>
                    <a:lnTo>
                      <a:pt x="2732830" y="545004"/>
                    </a:lnTo>
                    <a:lnTo>
                      <a:pt x="2473597" y="461847"/>
                    </a:lnTo>
                    <a:lnTo>
                      <a:pt x="2261609" y="348588"/>
                    </a:lnTo>
                    <a:lnTo>
                      <a:pt x="1747766" y="428563"/>
                    </a:lnTo>
                    <a:lnTo>
                      <a:pt x="1254937" y="481172"/>
                    </a:lnTo>
                    <a:lnTo>
                      <a:pt x="801831" y="682025"/>
                    </a:lnTo>
                    <a:lnTo>
                      <a:pt x="316843" y="869687"/>
                    </a:lnTo>
                    <a:lnTo>
                      <a:pt x="189884" y="1073766"/>
                    </a:lnTo>
                    <a:lnTo>
                      <a:pt x="1595" y="1281313"/>
                    </a:lnTo>
                    <a:lnTo>
                      <a:pt x="0" y="1281740"/>
                    </a:lnTo>
                    <a:lnTo>
                      <a:pt x="5146" y="1191076"/>
                    </a:lnTo>
                    <a:cubicBezTo>
                      <a:pt x="63463" y="698032"/>
                      <a:pt x="509629" y="231842"/>
                      <a:pt x="1139327" y="63115"/>
                    </a:cubicBezTo>
                    <a:cubicBezTo>
                      <a:pt x="1284642" y="24178"/>
                      <a:pt x="1429413" y="3847"/>
                      <a:pt x="1569802" y="497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FD375AFF-37FA-54E7-4275-3B72BD552D8A}"/>
                  </a:ext>
                </a:extLst>
              </p:cNvPr>
              <p:cNvGrpSpPr/>
              <p:nvPr/>
            </p:nvGrpSpPr>
            <p:grpSpPr>
              <a:xfrm>
                <a:off x="706780" y="540899"/>
                <a:ext cx="2612727" cy="2612365"/>
                <a:chOff x="706780" y="540899"/>
                <a:chExt cx="2612727" cy="2612365"/>
              </a:xfrm>
            </p:grpSpPr>
            <p:grpSp>
              <p:nvGrpSpPr>
                <p:cNvPr id="894" name="グループ化 893">
                  <a:extLst>
                    <a:ext uri="{FF2B5EF4-FFF2-40B4-BE49-F238E27FC236}">
                      <a16:creationId xmlns:a16="http://schemas.microsoft.com/office/drawing/2014/main" id="{72095328-FF83-095C-B5BB-EA42CDAB8055}"/>
                    </a:ext>
                  </a:extLst>
                </p:cNvPr>
                <p:cNvGrpSpPr/>
                <p:nvPr/>
              </p:nvGrpSpPr>
              <p:grpSpPr>
                <a:xfrm>
                  <a:off x="2816184" y="1811480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28" name="楕円 66">
                    <a:extLst>
                      <a:ext uri="{FF2B5EF4-FFF2-40B4-BE49-F238E27FC236}">
                        <a16:creationId xmlns:a16="http://schemas.microsoft.com/office/drawing/2014/main" id="{84BCB733-7550-287F-0142-5298F220CD2A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9" name="フリーフォーム: 図形 928">
                    <a:extLst>
                      <a:ext uri="{FF2B5EF4-FFF2-40B4-BE49-F238E27FC236}">
                        <a16:creationId xmlns:a16="http://schemas.microsoft.com/office/drawing/2014/main" id="{46A9D05A-2EB7-F7EB-8E69-A8BCBFDB5BE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5" name="グループ化 894">
                  <a:extLst>
                    <a:ext uri="{FF2B5EF4-FFF2-40B4-BE49-F238E27FC236}">
                      <a16:creationId xmlns:a16="http://schemas.microsoft.com/office/drawing/2014/main" id="{A1063573-CDA6-D41D-E4B5-E009279AE9A4}"/>
                    </a:ext>
                  </a:extLst>
                </p:cNvPr>
                <p:cNvGrpSpPr/>
                <p:nvPr/>
              </p:nvGrpSpPr>
              <p:grpSpPr>
                <a:xfrm>
                  <a:off x="1205641" y="2480911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26" name="楕円 66">
                    <a:extLst>
                      <a:ext uri="{FF2B5EF4-FFF2-40B4-BE49-F238E27FC236}">
                        <a16:creationId xmlns:a16="http://schemas.microsoft.com/office/drawing/2014/main" id="{FCD7B2CE-1D72-7121-ECA5-F4A96719DED5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7" name="フリーフォーム: 図形 926">
                    <a:extLst>
                      <a:ext uri="{FF2B5EF4-FFF2-40B4-BE49-F238E27FC236}">
                        <a16:creationId xmlns:a16="http://schemas.microsoft.com/office/drawing/2014/main" id="{64F3E1FA-3CCC-98CF-C4D7-5DDC3E94B2F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6" name="グループ化 895">
                  <a:extLst>
                    <a:ext uri="{FF2B5EF4-FFF2-40B4-BE49-F238E27FC236}">
                      <a16:creationId xmlns:a16="http://schemas.microsoft.com/office/drawing/2014/main" id="{0CEADE04-4758-5361-6143-BF700BA6B2DE}"/>
                    </a:ext>
                  </a:extLst>
                </p:cNvPr>
                <p:cNvGrpSpPr/>
                <p:nvPr/>
              </p:nvGrpSpPr>
              <p:grpSpPr>
                <a:xfrm>
                  <a:off x="914348" y="1881866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24" name="楕円 66">
                    <a:extLst>
                      <a:ext uri="{FF2B5EF4-FFF2-40B4-BE49-F238E27FC236}">
                        <a16:creationId xmlns:a16="http://schemas.microsoft.com/office/drawing/2014/main" id="{1295FE8E-A6B7-7439-B428-1F24BA550026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5" name="フリーフォーム: 図形 924">
                    <a:extLst>
                      <a:ext uri="{FF2B5EF4-FFF2-40B4-BE49-F238E27FC236}">
                        <a16:creationId xmlns:a16="http://schemas.microsoft.com/office/drawing/2014/main" id="{C31A64BC-3F43-1FD9-9107-6D0E0C4BF32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7" name="グループ化 896">
                  <a:extLst>
                    <a:ext uri="{FF2B5EF4-FFF2-40B4-BE49-F238E27FC236}">
                      <a16:creationId xmlns:a16="http://schemas.microsoft.com/office/drawing/2014/main" id="{9A5FECF5-459E-02D7-7ED9-99E11F6263DB}"/>
                    </a:ext>
                  </a:extLst>
                </p:cNvPr>
                <p:cNvGrpSpPr/>
                <p:nvPr/>
              </p:nvGrpSpPr>
              <p:grpSpPr>
                <a:xfrm>
                  <a:off x="755480" y="647709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22" name="楕円 66">
                    <a:extLst>
                      <a:ext uri="{FF2B5EF4-FFF2-40B4-BE49-F238E27FC236}">
                        <a16:creationId xmlns:a16="http://schemas.microsoft.com/office/drawing/2014/main" id="{97AA6809-7FC4-EF84-3F40-C00A25F5EA25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3" name="フリーフォーム: 図形 922">
                    <a:extLst>
                      <a:ext uri="{FF2B5EF4-FFF2-40B4-BE49-F238E27FC236}">
                        <a16:creationId xmlns:a16="http://schemas.microsoft.com/office/drawing/2014/main" id="{449B8FB2-3DA1-C68C-E79D-D239449F0FA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8" name="グループ化 897">
                  <a:extLst>
                    <a:ext uri="{FF2B5EF4-FFF2-40B4-BE49-F238E27FC236}">
                      <a16:creationId xmlns:a16="http://schemas.microsoft.com/office/drawing/2014/main" id="{757BCE19-EAD8-4F1F-3EA8-8F996E19851D}"/>
                    </a:ext>
                  </a:extLst>
                </p:cNvPr>
                <p:cNvGrpSpPr/>
                <p:nvPr/>
              </p:nvGrpSpPr>
              <p:grpSpPr>
                <a:xfrm>
                  <a:off x="907381" y="2939644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20" name="楕円 66">
                    <a:extLst>
                      <a:ext uri="{FF2B5EF4-FFF2-40B4-BE49-F238E27FC236}">
                        <a16:creationId xmlns:a16="http://schemas.microsoft.com/office/drawing/2014/main" id="{4736370C-E5EB-B357-1E85-974C55B16936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1" name="フリーフォーム: 図形 920">
                    <a:extLst>
                      <a:ext uri="{FF2B5EF4-FFF2-40B4-BE49-F238E27FC236}">
                        <a16:creationId xmlns:a16="http://schemas.microsoft.com/office/drawing/2014/main" id="{E2C8F66F-FB4E-ACE9-25B2-67A672006A3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9" name="グループ化 898">
                  <a:extLst>
                    <a:ext uri="{FF2B5EF4-FFF2-40B4-BE49-F238E27FC236}">
                      <a16:creationId xmlns:a16="http://schemas.microsoft.com/office/drawing/2014/main" id="{9247F178-01B9-2D75-7533-2345F12739B8}"/>
                    </a:ext>
                  </a:extLst>
                </p:cNvPr>
                <p:cNvGrpSpPr/>
                <p:nvPr/>
              </p:nvGrpSpPr>
              <p:grpSpPr>
                <a:xfrm>
                  <a:off x="2072210" y="540899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18" name="楕円 66">
                    <a:extLst>
                      <a:ext uri="{FF2B5EF4-FFF2-40B4-BE49-F238E27FC236}">
                        <a16:creationId xmlns:a16="http://schemas.microsoft.com/office/drawing/2014/main" id="{FEA86FCA-401F-8CC0-3A55-5E41E7015992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9" name="フリーフォーム: 図形 918">
                    <a:extLst>
                      <a:ext uri="{FF2B5EF4-FFF2-40B4-BE49-F238E27FC236}">
                        <a16:creationId xmlns:a16="http://schemas.microsoft.com/office/drawing/2014/main" id="{D545670E-52FE-2135-591D-B6E4936966C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0" name="グループ化 899">
                  <a:extLst>
                    <a:ext uri="{FF2B5EF4-FFF2-40B4-BE49-F238E27FC236}">
                      <a16:creationId xmlns:a16="http://schemas.microsoft.com/office/drawing/2014/main" id="{CCCE206B-E903-E17F-FE15-1EBB970A5721}"/>
                    </a:ext>
                  </a:extLst>
                </p:cNvPr>
                <p:cNvGrpSpPr/>
                <p:nvPr/>
              </p:nvGrpSpPr>
              <p:grpSpPr>
                <a:xfrm>
                  <a:off x="3092612" y="2917039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16" name="楕円 66">
                    <a:extLst>
                      <a:ext uri="{FF2B5EF4-FFF2-40B4-BE49-F238E27FC236}">
                        <a16:creationId xmlns:a16="http://schemas.microsoft.com/office/drawing/2014/main" id="{AC607E96-0051-44F5-8BA5-906A076ABA51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7" name="フリーフォーム: 図形 916">
                    <a:extLst>
                      <a:ext uri="{FF2B5EF4-FFF2-40B4-BE49-F238E27FC236}">
                        <a16:creationId xmlns:a16="http://schemas.microsoft.com/office/drawing/2014/main" id="{65BB316D-7459-5D14-0178-EEF2C942ACD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F1065B7E-7DAC-A0CF-5967-26AA46B62F80}"/>
                    </a:ext>
                  </a:extLst>
                </p:cNvPr>
                <p:cNvGrpSpPr/>
                <p:nvPr/>
              </p:nvGrpSpPr>
              <p:grpSpPr>
                <a:xfrm>
                  <a:off x="3150491" y="2391978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14" name="楕円 66">
                    <a:extLst>
                      <a:ext uri="{FF2B5EF4-FFF2-40B4-BE49-F238E27FC236}">
                        <a16:creationId xmlns:a16="http://schemas.microsoft.com/office/drawing/2014/main" id="{3107C662-31A9-5DB1-12B3-DE3712448240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5" name="フリーフォーム: 図形 914">
                    <a:extLst>
                      <a:ext uri="{FF2B5EF4-FFF2-40B4-BE49-F238E27FC236}">
                        <a16:creationId xmlns:a16="http://schemas.microsoft.com/office/drawing/2014/main" id="{10FC141D-6457-DBDE-4C2E-7AA3F01DF57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2" name="グループ化 901">
                  <a:extLst>
                    <a:ext uri="{FF2B5EF4-FFF2-40B4-BE49-F238E27FC236}">
                      <a16:creationId xmlns:a16="http://schemas.microsoft.com/office/drawing/2014/main" id="{8CB5896C-4FCB-1417-C707-0A788352E18E}"/>
                    </a:ext>
                  </a:extLst>
                </p:cNvPr>
                <p:cNvGrpSpPr/>
                <p:nvPr/>
              </p:nvGrpSpPr>
              <p:grpSpPr>
                <a:xfrm>
                  <a:off x="706780" y="2365041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12" name="楕円 66">
                    <a:extLst>
                      <a:ext uri="{FF2B5EF4-FFF2-40B4-BE49-F238E27FC236}">
                        <a16:creationId xmlns:a16="http://schemas.microsoft.com/office/drawing/2014/main" id="{8B04EF1D-A6B4-FCAF-BA4A-9CF83667623F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F1A3A6C8-BD07-341C-E565-1D499D53D3A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3" name="グループ化 902">
                  <a:extLst>
                    <a:ext uri="{FF2B5EF4-FFF2-40B4-BE49-F238E27FC236}">
                      <a16:creationId xmlns:a16="http://schemas.microsoft.com/office/drawing/2014/main" id="{3411F5D6-5B1E-37DE-8097-5985C4365B1F}"/>
                    </a:ext>
                  </a:extLst>
                </p:cNvPr>
                <p:cNvGrpSpPr/>
                <p:nvPr/>
              </p:nvGrpSpPr>
              <p:grpSpPr>
                <a:xfrm>
                  <a:off x="3154705" y="1526841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10" name="楕円 66">
                    <a:extLst>
                      <a:ext uri="{FF2B5EF4-FFF2-40B4-BE49-F238E27FC236}">
                        <a16:creationId xmlns:a16="http://schemas.microsoft.com/office/drawing/2014/main" id="{430114A5-B7EF-6DAD-B8F1-B589A46181C3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F2F0C57B-3B1B-9F57-EB97-E3DDD96A039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4" name="グループ化 903">
                  <a:extLst>
                    <a:ext uri="{FF2B5EF4-FFF2-40B4-BE49-F238E27FC236}">
                      <a16:creationId xmlns:a16="http://schemas.microsoft.com/office/drawing/2014/main" id="{1EE1FF6E-16A7-74EF-DE08-20F69FDA193F}"/>
                    </a:ext>
                  </a:extLst>
                </p:cNvPr>
                <p:cNvGrpSpPr/>
                <p:nvPr/>
              </p:nvGrpSpPr>
              <p:grpSpPr>
                <a:xfrm>
                  <a:off x="3173755" y="631491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08" name="楕円 66">
                    <a:extLst>
                      <a:ext uri="{FF2B5EF4-FFF2-40B4-BE49-F238E27FC236}">
                        <a16:creationId xmlns:a16="http://schemas.microsoft.com/office/drawing/2014/main" id="{4615112D-609A-4480-4FC9-ECBD6B4C3235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9" name="フリーフォーム: 図形 908">
                    <a:extLst>
                      <a:ext uri="{FF2B5EF4-FFF2-40B4-BE49-F238E27FC236}">
                        <a16:creationId xmlns:a16="http://schemas.microsoft.com/office/drawing/2014/main" id="{6D6555A1-DBFC-4729-F1B6-5025229EE80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5" name="グループ化 904">
                  <a:extLst>
                    <a:ext uri="{FF2B5EF4-FFF2-40B4-BE49-F238E27FC236}">
                      <a16:creationId xmlns:a16="http://schemas.microsoft.com/office/drawing/2014/main" id="{9CBD1077-248A-1795-2E37-943AB63B4A69}"/>
                    </a:ext>
                  </a:extLst>
                </p:cNvPr>
                <p:cNvGrpSpPr/>
                <p:nvPr/>
              </p:nvGrpSpPr>
              <p:grpSpPr>
                <a:xfrm>
                  <a:off x="2817116" y="2277678"/>
                  <a:ext cx="145752" cy="213620"/>
                  <a:chOff x="5069817" y="1848346"/>
                  <a:chExt cx="176433" cy="258588"/>
                </a:xfrm>
              </p:grpSpPr>
              <p:sp>
                <p:nvSpPr>
                  <p:cNvPr id="906" name="楕円 66">
                    <a:extLst>
                      <a:ext uri="{FF2B5EF4-FFF2-40B4-BE49-F238E27FC236}">
                        <a16:creationId xmlns:a16="http://schemas.microsoft.com/office/drawing/2014/main" id="{592D08ED-02A9-04B9-E69A-BA9CE7840426}"/>
                      </a:ext>
                    </a:extLst>
                  </p:cNvPr>
                  <p:cNvSpPr/>
                  <p:nvPr/>
                </p:nvSpPr>
                <p:spPr>
                  <a:xfrm>
                    <a:off x="5069817" y="1848346"/>
                    <a:ext cx="176433" cy="258588"/>
                  </a:xfrm>
                  <a:custGeom>
                    <a:avLst/>
                    <a:gdLst>
                      <a:gd name="connsiteX0" fmla="*/ 0 w 920501"/>
                      <a:gd name="connsiteY0" fmla="*/ 460251 h 920501"/>
                      <a:gd name="connsiteX1" fmla="*/ 460251 w 920501"/>
                      <a:gd name="connsiteY1" fmla="*/ 0 h 920501"/>
                      <a:gd name="connsiteX2" fmla="*/ 920502 w 920501"/>
                      <a:gd name="connsiteY2" fmla="*/ 460251 h 920501"/>
                      <a:gd name="connsiteX3" fmla="*/ 460251 w 920501"/>
                      <a:gd name="connsiteY3" fmla="*/ 920502 h 920501"/>
                      <a:gd name="connsiteX4" fmla="*/ 0 w 920501"/>
                      <a:gd name="connsiteY4" fmla="*/ 460251 h 920501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460251 h 920502"/>
                      <a:gd name="connsiteX1" fmla="*/ 460251 w 920502"/>
                      <a:gd name="connsiteY1" fmla="*/ 0 h 920502"/>
                      <a:gd name="connsiteX2" fmla="*/ 920502 w 920502"/>
                      <a:gd name="connsiteY2" fmla="*/ 460251 h 920502"/>
                      <a:gd name="connsiteX3" fmla="*/ 460251 w 920502"/>
                      <a:gd name="connsiteY3" fmla="*/ 920502 h 920502"/>
                      <a:gd name="connsiteX4" fmla="*/ 0 w 920502"/>
                      <a:gd name="connsiteY4" fmla="*/ 460251 h 920502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  <a:gd name="connsiteX0" fmla="*/ 0 w 920502"/>
                      <a:gd name="connsiteY0" fmla="*/ 888876 h 1349127"/>
                      <a:gd name="connsiteX1" fmla="*/ 455489 w 920502"/>
                      <a:gd name="connsiteY1" fmla="*/ 0 h 1349127"/>
                      <a:gd name="connsiteX2" fmla="*/ 920502 w 920502"/>
                      <a:gd name="connsiteY2" fmla="*/ 888876 h 1349127"/>
                      <a:gd name="connsiteX3" fmla="*/ 460251 w 920502"/>
                      <a:gd name="connsiteY3" fmla="*/ 1349127 h 1349127"/>
                      <a:gd name="connsiteX4" fmla="*/ 0 w 920502"/>
                      <a:gd name="connsiteY4" fmla="*/ 888876 h 134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502" h="1349127">
                        <a:moveTo>
                          <a:pt x="0" y="888876"/>
                        </a:moveTo>
                        <a:cubicBezTo>
                          <a:pt x="0" y="634686"/>
                          <a:pt x="315599" y="209550"/>
                          <a:pt x="455489" y="0"/>
                        </a:cubicBezTo>
                        <a:cubicBezTo>
                          <a:pt x="581091" y="204787"/>
                          <a:pt x="920502" y="634686"/>
                          <a:pt x="920502" y="888876"/>
                        </a:cubicBezTo>
                        <a:cubicBezTo>
                          <a:pt x="920502" y="1143066"/>
                          <a:pt x="714441" y="1349127"/>
                          <a:pt x="460251" y="1349127"/>
                        </a:cubicBezTo>
                        <a:cubicBezTo>
                          <a:pt x="206061" y="1349127"/>
                          <a:pt x="0" y="1143066"/>
                          <a:pt x="0" y="8888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26DF0674-A49B-52E5-1547-85C03047855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081469" y="2007351"/>
                    <a:ext cx="94600" cy="72041"/>
                  </a:xfrm>
                  <a:custGeom>
                    <a:avLst/>
                    <a:gdLst>
                      <a:gd name="connsiteX0" fmla="*/ 55471 w 427286"/>
                      <a:gd name="connsiteY0" fmla="*/ 214452 h 325394"/>
                      <a:gd name="connsiteX1" fmla="*/ 110942 w 427286"/>
                      <a:gd name="connsiteY1" fmla="*/ 269923 h 325394"/>
                      <a:gd name="connsiteX2" fmla="*/ 55471 w 427286"/>
                      <a:gd name="connsiteY2" fmla="*/ 325394 h 325394"/>
                      <a:gd name="connsiteX3" fmla="*/ 0 w 427286"/>
                      <a:gd name="connsiteY3" fmla="*/ 269923 h 325394"/>
                      <a:gd name="connsiteX4" fmla="*/ 55471 w 427286"/>
                      <a:gd name="connsiteY4" fmla="*/ 214452 h 325394"/>
                      <a:gd name="connsiteX5" fmla="*/ 371291 w 427286"/>
                      <a:gd name="connsiteY5" fmla="*/ 651 h 325394"/>
                      <a:gd name="connsiteX6" fmla="*/ 395286 w 427286"/>
                      <a:gd name="connsiteY6" fmla="*/ 1731 h 325394"/>
                      <a:gd name="connsiteX7" fmla="*/ 353639 w 427286"/>
                      <a:gd name="connsiteY7" fmla="*/ 204250 h 325394"/>
                      <a:gd name="connsiteX8" fmla="*/ 172037 w 427286"/>
                      <a:gd name="connsiteY8" fmla="*/ 261589 h 325394"/>
                      <a:gd name="connsiteX9" fmla="*/ 289885 w 427286"/>
                      <a:gd name="connsiteY9" fmla="*/ 140497 h 325394"/>
                      <a:gd name="connsiteX10" fmla="*/ 371291 w 427286"/>
                      <a:gd name="connsiteY10" fmla="*/ 651 h 325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27286" h="325394">
                        <a:moveTo>
                          <a:pt x="55471" y="214452"/>
                        </a:moveTo>
                        <a:cubicBezTo>
                          <a:pt x="86107" y="214452"/>
                          <a:pt x="110942" y="239287"/>
                          <a:pt x="110942" y="269923"/>
                        </a:cubicBezTo>
                        <a:cubicBezTo>
                          <a:pt x="110942" y="300559"/>
                          <a:pt x="86107" y="325394"/>
                          <a:pt x="55471" y="325394"/>
                        </a:cubicBezTo>
                        <a:cubicBezTo>
                          <a:pt x="24835" y="325394"/>
                          <a:pt x="0" y="300559"/>
                          <a:pt x="0" y="269923"/>
                        </a:cubicBezTo>
                        <a:cubicBezTo>
                          <a:pt x="0" y="239287"/>
                          <a:pt x="24835" y="214452"/>
                          <a:pt x="55471" y="214452"/>
                        </a:cubicBezTo>
                        <a:close/>
                        <a:moveTo>
                          <a:pt x="371291" y="651"/>
                        </a:moveTo>
                        <a:cubicBezTo>
                          <a:pt x="377800" y="-459"/>
                          <a:pt x="385660" y="-183"/>
                          <a:pt x="395286" y="1731"/>
                        </a:cubicBezTo>
                        <a:cubicBezTo>
                          <a:pt x="472301" y="17043"/>
                          <a:pt x="390846" y="160940"/>
                          <a:pt x="353639" y="204250"/>
                        </a:cubicBezTo>
                        <a:cubicBezTo>
                          <a:pt x="316431" y="247559"/>
                          <a:pt x="211077" y="326779"/>
                          <a:pt x="172037" y="261589"/>
                        </a:cubicBezTo>
                        <a:cubicBezTo>
                          <a:pt x="132998" y="196399"/>
                          <a:pt x="225389" y="204993"/>
                          <a:pt x="289885" y="140497"/>
                        </a:cubicBezTo>
                        <a:cubicBezTo>
                          <a:pt x="346318" y="84063"/>
                          <a:pt x="325727" y="8422"/>
                          <a:pt x="371291" y="6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007" name="グループ化 1006">
            <a:extLst>
              <a:ext uri="{FF2B5EF4-FFF2-40B4-BE49-F238E27FC236}">
                <a16:creationId xmlns:a16="http://schemas.microsoft.com/office/drawing/2014/main" id="{0588516B-6FD9-1EF2-BAB1-21920439D645}"/>
              </a:ext>
            </a:extLst>
          </p:cNvPr>
          <p:cNvGrpSpPr/>
          <p:nvPr/>
        </p:nvGrpSpPr>
        <p:grpSpPr>
          <a:xfrm>
            <a:off x="3735730" y="540899"/>
            <a:ext cx="2612727" cy="2745935"/>
            <a:chOff x="3735730" y="540899"/>
            <a:chExt cx="2612727" cy="2745935"/>
          </a:xfrm>
        </p:grpSpPr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DA564786-775C-27B6-C83D-FE839EBC9DFA}"/>
                </a:ext>
              </a:extLst>
            </p:cNvPr>
            <p:cNvGrpSpPr/>
            <p:nvPr/>
          </p:nvGrpSpPr>
          <p:grpSpPr>
            <a:xfrm>
              <a:off x="4568505" y="1611171"/>
              <a:ext cx="1232890" cy="1675663"/>
              <a:chOff x="1521022" y="4554910"/>
              <a:chExt cx="1232890" cy="1675663"/>
            </a:xfrm>
          </p:grpSpPr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84C603D6-B2CE-435D-3E81-84DA0C4F5D78}"/>
                  </a:ext>
                </a:extLst>
              </p:cNvPr>
              <p:cNvSpPr/>
              <p:nvPr/>
            </p:nvSpPr>
            <p:spPr>
              <a:xfrm rot="900000">
                <a:off x="1670024" y="4554910"/>
                <a:ext cx="1083888" cy="1529778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楕円 1">
                <a:extLst>
                  <a:ext uri="{FF2B5EF4-FFF2-40B4-BE49-F238E27FC236}">
                    <a16:creationId xmlns:a16="http://schemas.microsoft.com/office/drawing/2014/main" id="{1B8566EC-7881-D359-F18C-1C032AF05614}"/>
                  </a:ext>
                </a:extLst>
              </p:cNvPr>
              <p:cNvSpPr/>
              <p:nvPr/>
            </p:nvSpPr>
            <p:spPr>
              <a:xfrm rot="9000000" flipH="1">
                <a:off x="2303018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楕円 1">
                <a:extLst>
                  <a:ext uri="{FF2B5EF4-FFF2-40B4-BE49-F238E27FC236}">
                    <a16:creationId xmlns:a16="http://schemas.microsoft.com/office/drawing/2014/main" id="{CA163E03-8C55-2210-D27B-736741B3C177}"/>
                  </a:ext>
                </a:extLst>
              </p:cNvPr>
              <p:cNvSpPr/>
              <p:nvPr/>
            </p:nvSpPr>
            <p:spPr>
              <a:xfrm rot="12600000">
                <a:off x="1521022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楕円 1">
                <a:extLst>
                  <a:ext uri="{FF2B5EF4-FFF2-40B4-BE49-F238E27FC236}">
                    <a16:creationId xmlns:a16="http://schemas.microsoft.com/office/drawing/2014/main" id="{FEA30B89-2A17-E5EB-7CAD-9BEC3766BDB2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楕円 1">
                <a:extLst>
                  <a:ext uri="{FF2B5EF4-FFF2-40B4-BE49-F238E27FC236}">
                    <a16:creationId xmlns:a16="http://schemas.microsoft.com/office/drawing/2014/main" id="{27E55901-F7EB-04C6-4914-AEC15B2FF3CC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楕円 1">
                <a:extLst>
                  <a:ext uri="{FF2B5EF4-FFF2-40B4-BE49-F238E27FC236}">
                    <a16:creationId xmlns:a16="http://schemas.microsoft.com/office/drawing/2014/main" id="{0504CD5E-2806-85CE-0EF6-817CE5ABF69B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楕円 1">
                <a:extLst>
                  <a:ext uri="{FF2B5EF4-FFF2-40B4-BE49-F238E27FC236}">
                    <a16:creationId xmlns:a16="http://schemas.microsoft.com/office/drawing/2014/main" id="{4A3F291D-831A-2BB3-AA4C-0A8E7807E5CD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99B3BD77-1051-3C93-6753-B202B9856EA1}"/>
                </a:ext>
              </a:extLst>
            </p:cNvPr>
            <p:cNvGrpSpPr/>
            <p:nvPr/>
          </p:nvGrpSpPr>
          <p:grpSpPr>
            <a:xfrm>
              <a:off x="4396358" y="962453"/>
              <a:ext cx="1313209" cy="1340392"/>
              <a:chOff x="1348875" y="3906192"/>
              <a:chExt cx="1313209" cy="1340392"/>
            </a:xfrm>
          </p:grpSpPr>
          <p:sp>
            <p:nvSpPr>
              <p:cNvPr id="514" name="二等辺三角形 6">
                <a:extLst>
                  <a:ext uri="{FF2B5EF4-FFF2-40B4-BE49-F238E27FC236}">
                    <a16:creationId xmlns:a16="http://schemas.microsoft.com/office/drawing/2014/main" id="{BD5E8104-AB48-BE49-35EF-22323A9ED27D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二等辺三角形 6">
                <a:extLst>
                  <a:ext uri="{FF2B5EF4-FFF2-40B4-BE49-F238E27FC236}">
                    <a16:creationId xmlns:a16="http://schemas.microsoft.com/office/drawing/2014/main" id="{EC1EB4A3-72B5-A332-FDFC-09C405AC261B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C22F6037-CA74-0DEA-5BFA-EE91E5FD4D88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7BFCB7A2-9C48-C8AE-6B07-CEFD17D50555}"/>
                  </a:ext>
                </a:extLst>
              </p:cNvPr>
              <p:cNvSpPr/>
              <p:nvPr/>
            </p:nvSpPr>
            <p:spPr>
              <a:xfrm rot="20700000">
                <a:off x="1639518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0D938A28-7165-F3B6-9E36-E4EF92D7F7E5}"/>
                  </a:ext>
                </a:extLst>
              </p:cNvPr>
              <p:cNvSpPr/>
              <p:nvPr/>
            </p:nvSpPr>
            <p:spPr>
              <a:xfrm rot="900000">
                <a:off x="2155144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1032AA28-60E4-72F7-9A12-1B41A08EBAEF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595" name="楕円 27">
                  <a:extLst>
                    <a:ext uri="{FF2B5EF4-FFF2-40B4-BE49-F238E27FC236}">
                      <a16:creationId xmlns:a16="http://schemas.microsoft.com/office/drawing/2014/main" id="{8BCC200F-2F05-38C0-9968-B6D8D6148249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6" name="楕円 27">
                  <a:extLst>
                    <a:ext uri="{FF2B5EF4-FFF2-40B4-BE49-F238E27FC236}">
                      <a16:creationId xmlns:a16="http://schemas.microsoft.com/office/drawing/2014/main" id="{7BCAE427-1A5B-9B16-99DF-22A910874ED4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42295425-A808-D52F-25B9-819D19D241AD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C8B23696-7F24-1687-2013-060A1525DEAD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1">
                <a:extLst>
                  <a:ext uri="{FF2B5EF4-FFF2-40B4-BE49-F238E27FC236}">
                    <a16:creationId xmlns:a16="http://schemas.microsoft.com/office/drawing/2014/main" id="{A5A73A09-C58F-62FE-845D-8C49DE50FC77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C4EBC1FD-FA91-7524-F096-C43CD4B173A6}"/>
                </a:ext>
              </a:extLst>
            </p:cNvPr>
            <p:cNvGrpSpPr/>
            <p:nvPr/>
          </p:nvGrpSpPr>
          <p:grpSpPr>
            <a:xfrm>
              <a:off x="4338168" y="902267"/>
              <a:ext cx="1395882" cy="2187851"/>
              <a:chOff x="4385793" y="3988367"/>
              <a:chExt cx="1395882" cy="2187851"/>
            </a:xfrm>
          </p:grpSpPr>
          <p:sp>
            <p:nvSpPr>
              <p:cNvPr id="635" name="楕円 1">
                <a:extLst>
                  <a:ext uri="{FF2B5EF4-FFF2-40B4-BE49-F238E27FC236}">
                    <a16:creationId xmlns:a16="http://schemas.microsoft.com/office/drawing/2014/main" id="{B3437CE0-5D6C-9B4C-0841-4FBB0B446B8D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8B0B2896-579E-E738-7B4C-7DE7F895BF58}"/>
                  </a:ext>
                </a:extLst>
              </p:cNvPr>
              <p:cNvGrpSpPr/>
              <p:nvPr/>
            </p:nvGrpSpPr>
            <p:grpSpPr>
              <a:xfrm>
                <a:off x="4385793" y="3988367"/>
                <a:ext cx="1395882" cy="2187851"/>
                <a:chOff x="4385793" y="3988367"/>
                <a:chExt cx="1395882" cy="2187851"/>
              </a:xfrm>
            </p:grpSpPr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17EB866D-2981-9D4D-ECFD-354434D85EFF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647" name="楕円 1">
                    <a:extLst>
                      <a:ext uri="{FF2B5EF4-FFF2-40B4-BE49-F238E27FC236}">
                        <a16:creationId xmlns:a16="http://schemas.microsoft.com/office/drawing/2014/main" id="{2536DDDB-EF28-AC54-6B17-7550E6F947DB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08DDA0E4-571C-44CB-9BAD-EEBB4E1332B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6F0CD6DF-B589-3F72-AF53-BAF645F245AC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9" name="グループ化 638">
                  <a:extLst>
                    <a:ext uri="{FF2B5EF4-FFF2-40B4-BE49-F238E27FC236}">
                      <a16:creationId xmlns:a16="http://schemas.microsoft.com/office/drawing/2014/main" id="{67745B59-7B3D-7FA7-7990-F968E2856B18}"/>
                    </a:ext>
                  </a:extLst>
                </p:cNvPr>
                <p:cNvGrpSpPr/>
                <p:nvPr/>
              </p:nvGrpSpPr>
              <p:grpSpPr>
                <a:xfrm>
                  <a:off x="4385793" y="3988367"/>
                  <a:ext cx="1395882" cy="2187851"/>
                  <a:chOff x="4385793" y="3988367"/>
                  <a:chExt cx="1395882" cy="2187851"/>
                </a:xfrm>
              </p:grpSpPr>
              <p:sp>
                <p:nvSpPr>
                  <p:cNvPr id="640" name="フリーフォーム: 図形 639">
                    <a:extLst>
                      <a:ext uri="{FF2B5EF4-FFF2-40B4-BE49-F238E27FC236}">
                        <a16:creationId xmlns:a16="http://schemas.microsoft.com/office/drawing/2014/main" id="{1395EA75-D1C5-589F-877E-8CC48046E88A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EA6993F1-8D0E-A7CA-2C97-5750BB346651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60573741-B92F-155C-E89E-4E45E682BDC8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962EC8F2-AC16-07C7-65E9-A60A49BCFC4D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44" name="グループ化 643">
                    <a:extLst>
                      <a:ext uri="{FF2B5EF4-FFF2-40B4-BE49-F238E27FC236}">
                        <a16:creationId xmlns:a16="http://schemas.microsoft.com/office/drawing/2014/main" id="{D7E8380B-713C-A26F-E02E-785D26FF95AA}"/>
                      </a:ext>
                    </a:extLst>
                  </p:cNvPr>
                  <p:cNvGrpSpPr/>
                  <p:nvPr/>
                </p:nvGrpSpPr>
                <p:grpSpPr>
                  <a:xfrm>
                    <a:off x="4385793" y="3988367"/>
                    <a:ext cx="1395882" cy="1516692"/>
                    <a:chOff x="4315841" y="3988367"/>
                    <a:chExt cx="1395882" cy="1516692"/>
                  </a:xfrm>
                </p:grpSpPr>
                <p:sp>
                  <p:nvSpPr>
                    <p:cNvPr id="645" name="フリーフォーム: 図形 644">
                      <a:extLst>
                        <a:ext uri="{FF2B5EF4-FFF2-40B4-BE49-F238E27FC236}">
                          <a16:creationId xmlns:a16="http://schemas.microsoft.com/office/drawing/2014/main" id="{D69DD548-3DD6-BE56-794F-FA245AEE0D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841" y="3988367"/>
                      <a:ext cx="1395882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46" name="楕円 645">
                      <a:extLst>
                        <a:ext uri="{FF2B5EF4-FFF2-40B4-BE49-F238E27FC236}">
                          <a16:creationId xmlns:a16="http://schemas.microsoft.com/office/drawing/2014/main" id="{6F8D1445-2CAF-5D9B-8085-FC15BA23CC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807" name="正方形/長方形 806">
              <a:extLst>
                <a:ext uri="{FF2B5EF4-FFF2-40B4-BE49-F238E27FC236}">
                  <a16:creationId xmlns:a16="http://schemas.microsoft.com/office/drawing/2014/main" id="{9F2B06B3-2732-4617-8D40-F765A2549A0C}"/>
                </a:ext>
              </a:extLst>
            </p:cNvPr>
            <p:cNvSpPr/>
            <p:nvPr/>
          </p:nvSpPr>
          <p:spPr>
            <a:xfrm>
              <a:off x="4332704" y="1873138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正方形/長方形 807">
              <a:extLst>
                <a:ext uri="{FF2B5EF4-FFF2-40B4-BE49-F238E27FC236}">
                  <a16:creationId xmlns:a16="http://schemas.microsoft.com/office/drawing/2014/main" id="{38D9F1C4-1BBC-6C89-3071-9466A038F1EF}"/>
                </a:ext>
              </a:extLst>
            </p:cNvPr>
            <p:cNvSpPr/>
            <p:nvPr/>
          </p:nvSpPr>
          <p:spPr>
            <a:xfrm rot="20700000" flipV="1">
              <a:off x="4357746" y="197988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正方形/長方形 808">
              <a:extLst>
                <a:ext uri="{FF2B5EF4-FFF2-40B4-BE49-F238E27FC236}">
                  <a16:creationId xmlns:a16="http://schemas.microsoft.com/office/drawing/2014/main" id="{43FADC62-61BF-28B1-1802-91812AF96DD2}"/>
                </a:ext>
              </a:extLst>
            </p:cNvPr>
            <p:cNvSpPr/>
            <p:nvPr/>
          </p:nvSpPr>
          <p:spPr>
            <a:xfrm flipH="1">
              <a:off x="5216851" y="187314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正方形/長方形 809">
              <a:extLst>
                <a:ext uri="{FF2B5EF4-FFF2-40B4-BE49-F238E27FC236}">
                  <a16:creationId xmlns:a16="http://schemas.microsoft.com/office/drawing/2014/main" id="{9A6AC216-F68E-8C0A-2F9E-36CD862B6E8F}"/>
                </a:ext>
              </a:extLst>
            </p:cNvPr>
            <p:cNvSpPr/>
            <p:nvPr/>
          </p:nvSpPr>
          <p:spPr>
            <a:xfrm rot="900000" flipH="1" flipV="1">
              <a:off x="5193255" y="197988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0" name="グループ化 929">
              <a:extLst>
                <a:ext uri="{FF2B5EF4-FFF2-40B4-BE49-F238E27FC236}">
                  <a16:creationId xmlns:a16="http://schemas.microsoft.com/office/drawing/2014/main" id="{E7C255E1-452C-164F-32F2-D4DBA454C69D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D2A9C0AB-02C2-CB19-41E5-9805A73CC595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965" name="楕円 66">
                  <a:extLst>
                    <a:ext uri="{FF2B5EF4-FFF2-40B4-BE49-F238E27FC236}">
                      <a16:creationId xmlns:a16="http://schemas.microsoft.com/office/drawing/2014/main" id="{DF10689B-0230-47E2-2A00-53892E01FC5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FEAA79F7-5E01-4D25-57BC-654BDCB092D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5623D7FF-674D-58A2-538A-1961F76EB569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963" name="楕円 66">
                  <a:extLst>
                    <a:ext uri="{FF2B5EF4-FFF2-40B4-BE49-F238E27FC236}">
                      <a16:creationId xmlns:a16="http://schemas.microsoft.com/office/drawing/2014/main" id="{A8BB6F92-3C74-1C86-DED6-DA94431DC54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BF780F71-5053-6ED7-A108-ED393459B71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98568D08-712F-67FC-88F4-F82B811CC2F2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961" name="楕円 66">
                  <a:extLst>
                    <a:ext uri="{FF2B5EF4-FFF2-40B4-BE49-F238E27FC236}">
                      <a16:creationId xmlns:a16="http://schemas.microsoft.com/office/drawing/2014/main" id="{4448CEFA-EFFA-811F-7BFC-49AA471A86F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2A480161-479A-CB1E-29BC-ACA1C7443F0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A376D19E-5921-09D6-BD6B-C2608962801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959" name="楕円 66">
                  <a:extLst>
                    <a:ext uri="{FF2B5EF4-FFF2-40B4-BE49-F238E27FC236}">
                      <a16:creationId xmlns:a16="http://schemas.microsoft.com/office/drawing/2014/main" id="{B74E2D0A-DCB8-568C-419F-3D72D605C8C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9D531403-99E9-41D5-CE00-6F4C4EC6070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3ADCA3D5-2F62-4C9F-9A1D-6A8BB022ADE2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957" name="楕円 66">
                  <a:extLst>
                    <a:ext uri="{FF2B5EF4-FFF2-40B4-BE49-F238E27FC236}">
                      <a16:creationId xmlns:a16="http://schemas.microsoft.com/office/drawing/2014/main" id="{67255E93-740B-6955-F5A0-EB8505772B6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C0DB665B-3916-AD0E-C170-3D1C37880C7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2EC5B60F-480F-336C-F7FB-F4D0E64BDF67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955" name="楕円 66">
                  <a:extLst>
                    <a:ext uri="{FF2B5EF4-FFF2-40B4-BE49-F238E27FC236}">
                      <a16:creationId xmlns:a16="http://schemas.microsoft.com/office/drawing/2014/main" id="{3B4B670A-C833-080F-A299-DA9076BE90D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BF0C95E8-5869-AD29-B419-D32313CC37B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7" name="グループ化 936">
                <a:extLst>
                  <a:ext uri="{FF2B5EF4-FFF2-40B4-BE49-F238E27FC236}">
                    <a16:creationId xmlns:a16="http://schemas.microsoft.com/office/drawing/2014/main" id="{E9D9D6AB-5595-D931-0040-C84B7B2A79AF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953" name="楕円 66">
                  <a:extLst>
                    <a:ext uri="{FF2B5EF4-FFF2-40B4-BE49-F238E27FC236}">
                      <a16:creationId xmlns:a16="http://schemas.microsoft.com/office/drawing/2014/main" id="{DBECFFBA-A634-8E60-3EF2-11C187DB937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ABF8940C-6CE0-5FEC-433B-4244CD8F24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CCC7734A-E06F-9794-261C-070EBC63F8BA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51" name="楕円 66">
                  <a:extLst>
                    <a:ext uri="{FF2B5EF4-FFF2-40B4-BE49-F238E27FC236}">
                      <a16:creationId xmlns:a16="http://schemas.microsoft.com/office/drawing/2014/main" id="{52EF519E-94B8-9E7C-5E4A-8B8C90FAD3C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EE8E06B3-8594-553C-D9D6-76AA8193656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60EFFA6E-9E72-1854-7811-12BCB603F4E0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49" name="楕円 66">
                  <a:extLst>
                    <a:ext uri="{FF2B5EF4-FFF2-40B4-BE49-F238E27FC236}">
                      <a16:creationId xmlns:a16="http://schemas.microsoft.com/office/drawing/2014/main" id="{105142B4-6052-847D-E2D9-7A5634B00DF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FB82EFD2-14C8-1389-C1AC-B160B45FAF8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0" name="グループ化 939">
                <a:extLst>
                  <a:ext uri="{FF2B5EF4-FFF2-40B4-BE49-F238E27FC236}">
                    <a16:creationId xmlns:a16="http://schemas.microsoft.com/office/drawing/2014/main" id="{8DE30ACD-4946-86CD-B07B-9C4DA97480B7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47" name="楕円 66">
                  <a:extLst>
                    <a:ext uri="{FF2B5EF4-FFF2-40B4-BE49-F238E27FC236}">
                      <a16:creationId xmlns:a16="http://schemas.microsoft.com/office/drawing/2014/main" id="{59E11581-CD67-5680-6DFA-FA73AA0372D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69770095-FEA5-9241-4A1A-C443781F102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5C47E0CC-DC1E-5464-65A1-103351DBB5AB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945" name="楕円 66">
                  <a:extLst>
                    <a:ext uri="{FF2B5EF4-FFF2-40B4-BE49-F238E27FC236}">
                      <a16:creationId xmlns:a16="http://schemas.microsoft.com/office/drawing/2014/main" id="{7B4CD343-D329-86AD-60E2-45BF6507FD8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7E72E5E2-F052-E0CB-786A-52B129F058A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2" name="グループ化 941">
                <a:extLst>
                  <a:ext uri="{FF2B5EF4-FFF2-40B4-BE49-F238E27FC236}">
                    <a16:creationId xmlns:a16="http://schemas.microsoft.com/office/drawing/2014/main" id="{9AD3E134-FDDC-DEB4-D92E-FF305E68248F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43" name="楕円 66">
                  <a:extLst>
                    <a:ext uri="{FF2B5EF4-FFF2-40B4-BE49-F238E27FC236}">
                      <a16:creationId xmlns:a16="http://schemas.microsoft.com/office/drawing/2014/main" id="{10DD34BA-DB01-F9BD-B837-51F1B1648F7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22161357-114C-2CE6-5B66-984798481A5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04" name="グループ化 1003">
            <a:extLst>
              <a:ext uri="{FF2B5EF4-FFF2-40B4-BE49-F238E27FC236}">
                <a16:creationId xmlns:a16="http://schemas.microsoft.com/office/drawing/2014/main" id="{24251E8E-4289-580A-A85A-F143885EAC45}"/>
              </a:ext>
            </a:extLst>
          </p:cNvPr>
          <p:cNvGrpSpPr/>
          <p:nvPr/>
        </p:nvGrpSpPr>
        <p:grpSpPr>
          <a:xfrm>
            <a:off x="6793255" y="540899"/>
            <a:ext cx="2612727" cy="2745935"/>
            <a:chOff x="6793255" y="540899"/>
            <a:chExt cx="2612727" cy="2745935"/>
          </a:xfrm>
        </p:grpSpPr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70070529-10AB-E801-E5A9-F2958D794517}"/>
                </a:ext>
              </a:extLst>
            </p:cNvPr>
            <p:cNvGrpSpPr/>
            <p:nvPr/>
          </p:nvGrpSpPr>
          <p:grpSpPr>
            <a:xfrm>
              <a:off x="7390229" y="962453"/>
              <a:ext cx="1468691" cy="2324381"/>
              <a:chOff x="7390229" y="962453"/>
              <a:chExt cx="1468691" cy="2324381"/>
            </a:xfrm>
          </p:grpSpPr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E495770B-C39A-DD41-94A9-6EF724441937}"/>
                  </a:ext>
                </a:extLst>
              </p:cNvPr>
              <p:cNvGrpSpPr/>
              <p:nvPr/>
            </p:nvGrpSpPr>
            <p:grpSpPr>
              <a:xfrm>
                <a:off x="7626030" y="1611171"/>
                <a:ext cx="1232890" cy="1675663"/>
                <a:chOff x="1521022" y="4554910"/>
                <a:chExt cx="1232890" cy="1675663"/>
              </a:xfrm>
            </p:grpSpPr>
            <p:sp>
              <p:nvSpPr>
                <p:cNvPr id="598" name="楕円 597">
                  <a:extLst>
                    <a:ext uri="{FF2B5EF4-FFF2-40B4-BE49-F238E27FC236}">
                      <a16:creationId xmlns:a16="http://schemas.microsoft.com/office/drawing/2014/main" id="{A6CB5537-2D71-C9F2-4A1A-4E32655BFF35}"/>
                    </a:ext>
                  </a:extLst>
                </p:cNvPr>
                <p:cNvSpPr/>
                <p:nvPr/>
              </p:nvSpPr>
              <p:spPr>
                <a:xfrm rot="900000">
                  <a:off x="1670024" y="4554910"/>
                  <a:ext cx="1083888" cy="1529778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9" name="楕円 1">
                  <a:extLst>
                    <a:ext uri="{FF2B5EF4-FFF2-40B4-BE49-F238E27FC236}">
                      <a16:creationId xmlns:a16="http://schemas.microsoft.com/office/drawing/2014/main" id="{D433AB0B-D414-153E-A648-5821AE42435F}"/>
                    </a:ext>
                  </a:extLst>
                </p:cNvPr>
                <p:cNvSpPr/>
                <p:nvPr/>
              </p:nvSpPr>
              <p:spPr>
                <a:xfrm rot="9000000" flipH="1">
                  <a:off x="2303018" y="517487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0" name="楕円 1">
                  <a:extLst>
                    <a:ext uri="{FF2B5EF4-FFF2-40B4-BE49-F238E27FC236}">
                      <a16:creationId xmlns:a16="http://schemas.microsoft.com/office/drawing/2014/main" id="{CE05531B-D937-3134-273C-166C164E1B33}"/>
                    </a:ext>
                  </a:extLst>
                </p:cNvPr>
                <p:cNvSpPr/>
                <p:nvPr/>
              </p:nvSpPr>
              <p:spPr>
                <a:xfrm rot="12600000">
                  <a:off x="1521022" y="517487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楕円 1">
                  <a:extLst>
                    <a:ext uri="{FF2B5EF4-FFF2-40B4-BE49-F238E27FC236}">
                      <a16:creationId xmlns:a16="http://schemas.microsoft.com/office/drawing/2014/main" id="{1E7BB80E-868B-2ABC-E300-A0A504B8557E}"/>
                    </a:ext>
                  </a:extLst>
                </p:cNvPr>
                <p:cNvSpPr/>
                <p:nvPr/>
              </p:nvSpPr>
              <p:spPr>
                <a:xfrm rot="10800000">
                  <a:off x="2019476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2" name="楕円 1">
                  <a:extLst>
                    <a:ext uri="{FF2B5EF4-FFF2-40B4-BE49-F238E27FC236}">
                      <a16:creationId xmlns:a16="http://schemas.microsoft.com/office/drawing/2014/main" id="{24754713-60E7-F0B7-77DD-A1A73C0D1AC6}"/>
                    </a:ext>
                  </a:extLst>
                </p:cNvPr>
                <p:cNvSpPr/>
                <p:nvPr/>
              </p:nvSpPr>
              <p:spPr>
                <a:xfrm rot="10800000">
                  <a:off x="1754798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3" name="楕円 1">
                  <a:extLst>
                    <a:ext uri="{FF2B5EF4-FFF2-40B4-BE49-F238E27FC236}">
                      <a16:creationId xmlns:a16="http://schemas.microsoft.com/office/drawing/2014/main" id="{32DE63F5-BB63-A150-45D9-D498F716BE3D}"/>
                    </a:ext>
                  </a:extLst>
                </p:cNvPr>
                <p:cNvSpPr/>
                <p:nvPr/>
              </p:nvSpPr>
              <p:spPr>
                <a:xfrm>
                  <a:off x="1588979" y="5006697"/>
                  <a:ext cx="833003" cy="110234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4" name="楕円 1">
                  <a:extLst>
                    <a:ext uri="{FF2B5EF4-FFF2-40B4-BE49-F238E27FC236}">
                      <a16:creationId xmlns:a16="http://schemas.microsoft.com/office/drawing/2014/main" id="{A1421451-08B0-26AB-2044-DE1B38D6A091}"/>
                    </a:ext>
                  </a:extLst>
                </p:cNvPr>
                <p:cNvSpPr/>
                <p:nvPr/>
              </p:nvSpPr>
              <p:spPr>
                <a:xfrm>
                  <a:off x="1643549" y="5031554"/>
                  <a:ext cx="723863" cy="106600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681CB6FC-DED1-4F1B-B6D6-55A97EC432F2}"/>
                  </a:ext>
                </a:extLst>
              </p:cNvPr>
              <p:cNvGrpSpPr/>
              <p:nvPr/>
            </p:nvGrpSpPr>
            <p:grpSpPr>
              <a:xfrm>
                <a:off x="7390229" y="962453"/>
                <a:ext cx="1439073" cy="1340392"/>
                <a:chOff x="1285221" y="3906192"/>
                <a:chExt cx="1439073" cy="1340392"/>
              </a:xfrm>
            </p:grpSpPr>
            <p:sp>
              <p:nvSpPr>
                <p:cNvPr id="606" name="二等辺三角形 6">
                  <a:extLst>
                    <a:ext uri="{FF2B5EF4-FFF2-40B4-BE49-F238E27FC236}">
                      <a16:creationId xmlns:a16="http://schemas.microsoft.com/office/drawing/2014/main" id="{8D82CB77-2404-856C-4A6A-DF9BE47F8912}"/>
                    </a:ext>
                  </a:extLst>
                </p:cNvPr>
                <p:cNvSpPr/>
                <p:nvPr/>
              </p:nvSpPr>
              <p:spPr>
                <a:xfrm rot="19800000">
                  <a:off x="1348875" y="3906192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二等辺三角形 6">
                  <a:extLst>
                    <a:ext uri="{FF2B5EF4-FFF2-40B4-BE49-F238E27FC236}">
                      <a16:creationId xmlns:a16="http://schemas.microsoft.com/office/drawing/2014/main" id="{5A037447-2F45-5FAA-E54F-53CD1D8BEF07}"/>
                    </a:ext>
                  </a:extLst>
                </p:cNvPr>
                <p:cNvSpPr/>
                <p:nvPr/>
              </p:nvSpPr>
              <p:spPr>
                <a:xfrm rot="1800000" flipH="1">
                  <a:off x="2146468" y="3906193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52FD4B35-D5E7-8C04-8D76-36B699D39B83}"/>
                    </a:ext>
                  </a:extLst>
                </p:cNvPr>
                <p:cNvSpPr/>
                <p:nvPr/>
              </p:nvSpPr>
              <p:spPr>
                <a:xfrm>
                  <a:off x="1401488" y="4015885"/>
                  <a:ext cx="1207984" cy="123069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9" name="楕円 608">
                  <a:extLst>
                    <a:ext uri="{FF2B5EF4-FFF2-40B4-BE49-F238E27FC236}">
                      <a16:creationId xmlns:a16="http://schemas.microsoft.com/office/drawing/2014/main" id="{4D066339-C241-79F4-2E5A-F9D0731410F5}"/>
                    </a:ext>
                  </a:extLst>
                </p:cNvPr>
                <p:cNvSpPr/>
                <p:nvPr/>
              </p:nvSpPr>
              <p:spPr>
                <a:xfrm rot="20700000">
                  <a:off x="1639518" y="4542593"/>
                  <a:ext cx="198378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楕円 609">
                  <a:extLst>
                    <a:ext uri="{FF2B5EF4-FFF2-40B4-BE49-F238E27FC236}">
                      <a16:creationId xmlns:a16="http://schemas.microsoft.com/office/drawing/2014/main" id="{64A89E1C-0E58-5C05-401A-6A689F9053E7}"/>
                    </a:ext>
                  </a:extLst>
                </p:cNvPr>
                <p:cNvSpPr/>
                <p:nvPr/>
              </p:nvSpPr>
              <p:spPr>
                <a:xfrm rot="900000">
                  <a:off x="2155144" y="4542593"/>
                  <a:ext cx="198378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113A251B-32C9-FF90-45DA-4E2F9B0BEE24}"/>
                    </a:ext>
                  </a:extLst>
                </p:cNvPr>
                <p:cNvGrpSpPr/>
                <p:nvPr/>
              </p:nvGrpSpPr>
              <p:grpSpPr>
                <a:xfrm>
                  <a:off x="1893089" y="4797986"/>
                  <a:ext cx="219417" cy="232117"/>
                  <a:chOff x="3944408" y="2708920"/>
                  <a:chExt cx="291733" cy="338761"/>
                </a:xfrm>
                <a:solidFill>
                  <a:schemeClr val="bg1"/>
                </a:solidFill>
              </p:grpSpPr>
              <p:sp>
                <p:nvSpPr>
                  <p:cNvPr id="619" name="楕円 27">
                    <a:extLst>
                      <a:ext uri="{FF2B5EF4-FFF2-40B4-BE49-F238E27FC236}">
                        <a16:creationId xmlns:a16="http://schemas.microsoft.com/office/drawing/2014/main" id="{79214668-FBC9-EE18-B7B7-0CEF6C47E475}"/>
                      </a:ext>
                    </a:extLst>
                  </p:cNvPr>
                  <p:cNvSpPr/>
                  <p:nvPr/>
                </p:nvSpPr>
                <p:spPr>
                  <a:xfrm>
                    <a:off x="3944408" y="2708920"/>
                    <a:ext cx="145867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0" name="楕円 27">
                    <a:extLst>
                      <a:ext uri="{FF2B5EF4-FFF2-40B4-BE49-F238E27FC236}">
                        <a16:creationId xmlns:a16="http://schemas.microsoft.com/office/drawing/2014/main" id="{2C043912-512A-99EA-1280-6C882054E4C5}"/>
                      </a:ext>
                    </a:extLst>
                  </p:cNvPr>
                  <p:cNvSpPr/>
                  <p:nvPr/>
                </p:nvSpPr>
                <p:spPr>
                  <a:xfrm flipH="1">
                    <a:off x="4095749" y="2708920"/>
                    <a:ext cx="140392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E43A293F-0CD1-D816-4C39-84F4FCFE999A}"/>
                    </a:ext>
                  </a:extLst>
                </p:cNvPr>
                <p:cNvSpPr/>
                <p:nvPr/>
              </p:nvSpPr>
              <p:spPr>
                <a:xfrm>
                  <a:off x="1779354" y="4707957"/>
                  <a:ext cx="452253" cy="226103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正方形/長方形 612">
                  <a:extLst>
                    <a:ext uri="{FF2B5EF4-FFF2-40B4-BE49-F238E27FC236}">
                      <a16:creationId xmlns:a16="http://schemas.microsoft.com/office/drawing/2014/main" id="{72911CDE-D580-55C9-6FDC-0114A929E0C7}"/>
                    </a:ext>
                  </a:extLst>
                </p:cNvPr>
                <p:cNvSpPr/>
                <p:nvPr/>
              </p:nvSpPr>
              <p:spPr>
                <a:xfrm>
                  <a:off x="1285221" y="4816877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正方形/長方形 613">
                  <a:extLst>
                    <a:ext uri="{FF2B5EF4-FFF2-40B4-BE49-F238E27FC236}">
                      <a16:creationId xmlns:a16="http://schemas.microsoft.com/office/drawing/2014/main" id="{0E69BACA-E6B5-A75F-0C82-F11122AB2DF8}"/>
                    </a:ext>
                  </a:extLst>
                </p:cNvPr>
                <p:cNvSpPr/>
                <p:nvPr/>
              </p:nvSpPr>
              <p:spPr>
                <a:xfrm rot="20700000" flipV="1">
                  <a:off x="1310263" y="4923620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正方形/長方形 614">
                  <a:extLst>
                    <a:ext uri="{FF2B5EF4-FFF2-40B4-BE49-F238E27FC236}">
                      <a16:creationId xmlns:a16="http://schemas.microsoft.com/office/drawing/2014/main" id="{056320C2-255D-2893-4E1C-A4FD062BEC0D}"/>
                    </a:ext>
                  </a:extLst>
                </p:cNvPr>
                <p:cNvSpPr/>
                <p:nvPr/>
              </p:nvSpPr>
              <p:spPr>
                <a:xfrm flipH="1">
                  <a:off x="2169368" y="4816879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正方形/長方形 615">
                  <a:extLst>
                    <a:ext uri="{FF2B5EF4-FFF2-40B4-BE49-F238E27FC236}">
                      <a16:creationId xmlns:a16="http://schemas.microsoft.com/office/drawing/2014/main" id="{64E8C3CB-49B1-2378-3C1D-560EDBE0CC85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145772" y="4923621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E55B9A2B-F83D-AFAC-C455-46D5E8498A1F}"/>
                    </a:ext>
                  </a:extLst>
                </p:cNvPr>
                <p:cNvSpPr/>
                <p:nvPr/>
              </p:nvSpPr>
              <p:spPr>
                <a:xfrm>
                  <a:off x="1607125" y="4010625"/>
                  <a:ext cx="797337" cy="706988"/>
                </a:xfrm>
                <a:custGeom>
                  <a:avLst/>
                  <a:gdLst>
                    <a:gd name="connsiteX0" fmla="*/ 539463 w 1079773"/>
                    <a:gd name="connsiteY0" fmla="*/ 0 h 957420"/>
                    <a:gd name="connsiteX1" fmla="*/ 996781 w 1079773"/>
                    <a:gd name="connsiteY1" fmla="*/ 142318 h 957420"/>
                    <a:gd name="connsiteX2" fmla="*/ 1079773 w 1079773"/>
                    <a:gd name="connsiteY2" fmla="*/ 212080 h 957420"/>
                    <a:gd name="connsiteX3" fmla="*/ 1001615 w 1079773"/>
                    <a:gd name="connsiteY3" fmla="*/ 223642 h 957420"/>
                    <a:gd name="connsiteX4" fmla="*/ 600525 w 1079773"/>
                    <a:gd name="connsiteY4" fmla="*/ 879477 h 957420"/>
                    <a:gd name="connsiteX5" fmla="*/ 595852 w 1079773"/>
                    <a:gd name="connsiteY5" fmla="*/ 957192 h 957420"/>
                    <a:gd name="connsiteX6" fmla="*/ 546412 w 1079773"/>
                    <a:gd name="connsiteY6" fmla="*/ 955822 h 957420"/>
                    <a:gd name="connsiteX7" fmla="*/ 488747 w 1079773"/>
                    <a:gd name="connsiteY7" fmla="*/ 957420 h 957420"/>
                    <a:gd name="connsiteX8" fmla="*/ 484060 w 1079773"/>
                    <a:gd name="connsiteY8" fmla="*/ 879477 h 957420"/>
                    <a:gd name="connsiteX9" fmla="*/ 82970 w 1079773"/>
                    <a:gd name="connsiteY9" fmla="*/ 223642 h 957420"/>
                    <a:gd name="connsiteX10" fmla="*/ 0 w 1079773"/>
                    <a:gd name="connsiteY10" fmla="*/ 211369 h 957420"/>
                    <a:gd name="connsiteX11" fmla="*/ 82145 w 1079773"/>
                    <a:gd name="connsiteY11" fmla="*/ 142318 h 957420"/>
                    <a:gd name="connsiteX12" fmla="*/ 539463 w 1079773"/>
                    <a:gd name="connsiteY12" fmla="*/ 0 h 957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79773" h="957420">
                      <a:moveTo>
                        <a:pt x="539463" y="0"/>
                      </a:moveTo>
                      <a:cubicBezTo>
                        <a:pt x="708864" y="0"/>
                        <a:pt x="866237" y="52466"/>
                        <a:pt x="996781" y="142318"/>
                      </a:cubicBezTo>
                      <a:lnTo>
                        <a:pt x="1079773" y="212080"/>
                      </a:lnTo>
                      <a:lnTo>
                        <a:pt x="1001615" y="223642"/>
                      </a:lnTo>
                      <a:cubicBezTo>
                        <a:pt x="800644" y="283827"/>
                        <a:pt x="641296" y="545444"/>
                        <a:pt x="600525" y="879477"/>
                      </a:cubicBezTo>
                      <a:lnTo>
                        <a:pt x="595852" y="957192"/>
                      </a:lnTo>
                      <a:lnTo>
                        <a:pt x="546412" y="955822"/>
                      </a:lnTo>
                      <a:lnTo>
                        <a:pt x="488747" y="957420"/>
                      </a:lnTo>
                      <a:lnTo>
                        <a:pt x="484060" y="879477"/>
                      </a:lnTo>
                      <a:cubicBezTo>
                        <a:pt x="443289" y="545444"/>
                        <a:pt x="283941" y="283827"/>
                        <a:pt x="82970" y="223642"/>
                      </a:cubicBezTo>
                      <a:lnTo>
                        <a:pt x="0" y="211369"/>
                      </a:lnTo>
                      <a:lnTo>
                        <a:pt x="82145" y="142318"/>
                      </a:lnTo>
                      <a:cubicBezTo>
                        <a:pt x="212689" y="52466"/>
                        <a:pt x="370062" y="0"/>
                        <a:pt x="539463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楕円 1">
                  <a:extLst>
                    <a:ext uri="{FF2B5EF4-FFF2-40B4-BE49-F238E27FC236}">
                      <a16:creationId xmlns:a16="http://schemas.microsoft.com/office/drawing/2014/main" id="{7228F48C-6D5D-60BA-C096-08087179BA68}"/>
                    </a:ext>
                  </a:extLst>
                </p:cNvPr>
                <p:cNvSpPr/>
                <p:nvPr/>
              </p:nvSpPr>
              <p:spPr>
                <a:xfrm flipV="1">
                  <a:off x="1920025" y="4676285"/>
                  <a:ext cx="170911" cy="96059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56505991-85B6-5F8F-ACA4-ADE76B9305DA}"/>
                </a:ext>
              </a:extLst>
            </p:cNvPr>
            <p:cNvSpPr/>
            <p:nvPr/>
          </p:nvSpPr>
          <p:spPr>
            <a:xfrm>
              <a:off x="7581801" y="1148868"/>
              <a:ext cx="1057374" cy="1947713"/>
            </a:xfrm>
            <a:custGeom>
              <a:avLst/>
              <a:gdLst>
                <a:gd name="connsiteX0" fmla="*/ 528687 w 1057374"/>
                <a:gd name="connsiteY0" fmla="*/ 0 h 1947713"/>
                <a:gd name="connsiteX1" fmla="*/ 1057374 w 1057374"/>
                <a:gd name="connsiteY1" fmla="*/ 538628 h 1947713"/>
                <a:gd name="connsiteX2" fmla="*/ 734476 w 1057374"/>
                <a:gd name="connsiteY2" fmla="*/ 1034928 h 1947713"/>
                <a:gd name="connsiteX3" fmla="*/ 701654 w 1057374"/>
                <a:gd name="connsiteY3" fmla="*/ 1045308 h 1947713"/>
                <a:gd name="connsiteX4" fmla="*/ 703784 w 1057374"/>
                <a:gd name="connsiteY4" fmla="*/ 1046607 h 1947713"/>
                <a:gd name="connsiteX5" fmla="*/ 893261 w 1057374"/>
                <a:gd name="connsiteY5" fmla="*/ 1575917 h 1947713"/>
                <a:gd name="connsiteX6" fmla="*/ 528688 w 1057374"/>
                <a:gd name="connsiteY6" fmla="*/ 1947713 h 1947713"/>
                <a:gd name="connsiteX7" fmla="*/ 164115 w 1057374"/>
                <a:gd name="connsiteY7" fmla="*/ 1575917 h 1947713"/>
                <a:gd name="connsiteX8" fmla="*/ 300115 w 1057374"/>
                <a:gd name="connsiteY8" fmla="*/ 1116331 h 1947713"/>
                <a:gd name="connsiteX9" fmla="*/ 363224 w 1057374"/>
                <a:gd name="connsiteY9" fmla="*/ 1047681 h 1947713"/>
                <a:gd name="connsiteX10" fmla="*/ 322898 w 1057374"/>
                <a:gd name="connsiteY10" fmla="*/ 1034928 h 1947713"/>
                <a:gd name="connsiteX11" fmla="*/ 0 w 1057374"/>
                <a:gd name="connsiteY11" fmla="*/ 538628 h 1947713"/>
                <a:gd name="connsiteX12" fmla="*/ 528687 w 1057374"/>
                <a:gd name="connsiteY12" fmla="*/ 0 h 194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57374" h="1947713">
                  <a:moveTo>
                    <a:pt x="528687" y="0"/>
                  </a:moveTo>
                  <a:cubicBezTo>
                    <a:pt x="820673" y="0"/>
                    <a:pt x="1057374" y="241152"/>
                    <a:pt x="1057374" y="538628"/>
                  </a:cubicBezTo>
                  <a:cubicBezTo>
                    <a:pt x="1057374" y="761735"/>
                    <a:pt x="924230" y="953160"/>
                    <a:pt x="734476" y="1034928"/>
                  </a:cubicBezTo>
                  <a:lnTo>
                    <a:pt x="701654" y="1045308"/>
                  </a:lnTo>
                  <a:lnTo>
                    <a:pt x="703784" y="1046607"/>
                  </a:lnTo>
                  <a:cubicBezTo>
                    <a:pt x="842157" y="1165293"/>
                    <a:pt x="893261" y="1421914"/>
                    <a:pt x="893261" y="1575917"/>
                  </a:cubicBezTo>
                  <a:cubicBezTo>
                    <a:pt x="893261" y="1781254"/>
                    <a:pt x="730036" y="1947713"/>
                    <a:pt x="528688" y="1947713"/>
                  </a:cubicBezTo>
                  <a:cubicBezTo>
                    <a:pt x="327340" y="1947713"/>
                    <a:pt x="164115" y="1781254"/>
                    <a:pt x="164115" y="1575917"/>
                  </a:cubicBezTo>
                  <a:cubicBezTo>
                    <a:pt x="164115" y="1447582"/>
                    <a:pt x="204520" y="1247983"/>
                    <a:pt x="300115" y="1116331"/>
                  </a:cubicBezTo>
                  <a:lnTo>
                    <a:pt x="363224" y="1047681"/>
                  </a:lnTo>
                  <a:lnTo>
                    <a:pt x="322898" y="1034928"/>
                  </a:lnTo>
                  <a:cubicBezTo>
                    <a:pt x="133144" y="953160"/>
                    <a:pt x="0" y="761735"/>
                    <a:pt x="0" y="538628"/>
                  </a:cubicBezTo>
                  <a:cubicBezTo>
                    <a:pt x="0" y="241152"/>
                    <a:pt x="236701" y="0"/>
                    <a:pt x="52868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67" name="グループ化 966">
              <a:extLst>
                <a:ext uri="{FF2B5EF4-FFF2-40B4-BE49-F238E27FC236}">
                  <a16:creationId xmlns:a16="http://schemas.microsoft.com/office/drawing/2014/main" id="{102DDB12-8EB6-F746-4EFD-4092DE95E4B9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968" name="グループ化 967">
                <a:extLst>
                  <a:ext uri="{FF2B5EF4-FFF2-40B4-BE49-F238E27FC236}">
                    <a16:creationId xmlns:a16="http://schemas.microsoft.com/office/drawing/2014/main" id="{A079CBB2-0B94-8861-1EB5-9ED7AF3AD418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002" name="楕円 66">
                  <a:extLst>
                    <a:ext uri="{FF2B5EF4-FFF2-40B4-BE49-F238E27FC236}">
                      <a16:creationId xmlns:a16="http://schemas.microsoft.com/office/drawing/2014/main" id="{AC2EC3E4-6754-4FBF-D448-BC11E29C83F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7C4684E0-B81D-2243-0B22-C8323281D32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9" name="グループ化 968">
                <a:extLst>
                  <a:ext uri="{FF2B5EF4-FFF2-40B4-BE49-F238E27FC236}">
                    <a16:creationId xmlns:a16="http://schemas.microsoft.com/office/drawing/2014/main" id="{55615FB3-A470-4B72-1616-D804780F531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00" name="楕円 66">
                  <a:extLst>
                    <a:ext uri="{FF2B5EF4-FFF2-40B4-BE49-F238E27FC236}">
                      <a16:creationId xmlns:a16="http://schemas.microsoft.com/office/drawing/2014/main" id="{E5CD9012-11B5-853D-DF1C-16A2DA2F278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8B37658C-28CC-023E-0A16-C25890BB4D3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A20B6E36-8524-2CB0-1466-9720EE764AF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998" name="楕円 66">
                  <a:extLst>
                    <a:ext uri="{FF2B5EF4-FFF2-40B4-BE49-F238E27FC236}">
                      <a16:creationId xmlns:a16="http://schemas.microsoft.com/office/drawing/2014/main" id="{52D42A30-41CC-5F43-7D0E-6409C9893B3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38FEBF56-7D30-4F87-1FA7-A11ED8566FB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59115F98-CF6F-A880-1998-55942CB08798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996" name="楕円 66">
                  <a:extLst>
                    <a:ext uri="{FF2B5EF4-FFF2-40B4-BE49-F238E27FC236}">
                      <a16:creationId xmlns:a16="http://schemas.microsoft.com/office/drawing/2014/main" id="{543DE24E-8DB0-51B8-BB5F-546EA8CDA9D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DEB95889-276F-A202-C30E-0A7351045B8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2" name="グループ化 971">
                <a:extLst>
                  <a:ext uri="{FF2B5EF4-FFF2-40B4-BE49-F238E27FC236}">
                    <a16:creationId xmlns:a16="http://schemas.microsoft.com/office/drawing/2014/main" id="{8A0FE1BE-2076-E649-1E3E-04C1CCBCB27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994" name="楕円 66">
                  <a:extLst>
                    <a:ext uri="{FF2B5EF4-FFF2-40B4-BE49-F238E27FC236}">
                      <a16:creationId xmlns:a16="http://schemas.microsoft.com/office/drawing/2014/main" id="{FBE8FFE8-247D-4560-16AD-51CC721F232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E50755D7-5BF4-5BA5-8ECA-008A2EBD69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169409AF-DF3C-3036-DEF1-A45FBFD23D5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992" name="楕円 66">
                  <a:extLst>
                    <a:ext uri="{FF2B5EF4-FFF2-40B4-BE49-F238E27FC236}">
                      <a16:creationId xmlns:a16="http://schemas.microsoft.com/office/drawing/2014/main" id="{6DE1C7BD-E07D-5909-3AC4-995FAF8A790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39AA9E0B-6A4F-6D3C-1091-E9CC03A5C65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CA860CF2-C4B1-1A96-B35E-B4D5DF9959AD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990" name="楕円 66">
                  <a:extLst>
                    <a:ext uri="{FF2B5EF4-FFF2-40B4-BE49-F238E27FC236}">
                      <a16:creationId xmlns:a16="http://schemas.microsoft.com/office/drawing/2014/main" id="{0077CBF9-E8B9-C24C-6CDE-98481BB89D8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219D648B-6A21-74F4-DE27-61FF1CBA594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5" name="グループ化 974">
                <a:extLst>
                  <a:ext uri="{FF2B5EF4-FFF2-40B4-BE49-F238E27FC236}">
                    <a16:creationId xmlns:a16="http://schemas.microsoft.com/office/drawing/2014/main" id="{499EFCD9-9D4D-CC6D-B93A-A48B55B9E679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88" name="楕円 66">
                  <a:extLst>
                    <a:ext uri="{FF2B5EF4-FFF2-40B4-BE49-F238E27FC236}">
                      <a16:creationId xmlns:a16="http://schemas.microsoft.com/office/drawing/2014/main" id="{0C444F62-8134-8BAA-E3BA-9F7233E4BAE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25A6A7FB-15D3-A403-9FDE-CF139FA68EE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6" name="グループ化 975">
                <a:extLst>
                  <a:ext uri="{FF2B5EF4-FFF2-40B4-BE49-F238E27FC236}">
                    <a16:creationId xmlns:a16="http://schemas.microsoft.com/office/drawing/2014/main" id="{7A7C410A-CF4E-DC7B-10F8-64D0C80B4F9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86" name="楕円 66">
                  <a:extLst>
                    <a:ext uri="{FF2B5EF4-FFF2-40B4-BE49-F238E27FC236}">
                      <a16:creationId xmlns:a16="http://schemas.microsoft.com/office/drawing/2014/main" id="{1690FBC5-0BCF-517C-2822-30289A0903D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658B8A88-4494-7F19-1EAD-E1E579BDE74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7" name="グループ化 976">
                <a:extLst>
                  <a:ext uri="{FF2B5EF4-FFF2-40B4-BE49-F238E27FC236}">
                    <a16:creationId xmlns:a16="http://schemas.microsoft.com/office/drawing/2014/main" id="{7E2E7F5C-9638-93C4-CF05-2F833872050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84" name="楕円 66">
                  <a:extLst>
                    <a:ext uri="{FF2B5EF4-FFF2-40B4-BE49-F238E27FC236}">
                      <a16:creationId xmlns:a16="http://schemas.microsoft.com/office/drawing/2014/main" id="{BD411209-0855-AF73-E935-5C985813304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AA50B639-2AE1-A1EB-2279-84DA8FB4D5F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8" name="グループ化 977">
                <a:extLst>
                  <a:ext uri="{FF2B5EF4-FFF2-40B4-BE49-F238E27FC236}">
                    <a16:creationId xmlns:a16="http://schemas.microsoft.com/office/drawing/2014/main" id="{96E67321-87A4-9E65-0564-AC4290BF36B5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982" name="楕円 66">
                  <a:extLst>
                    <a:ext uri="{FF2B5EF4-FFF2-40B4-BE49-F238E27FC236}">
                      <a16:creationId xmlns:a16="http://schemas.microsoft.com/office/drawing/2014/main" id="{469672A5-2A4C-7BED-9E33-72AC1BF8969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74A4DF27-B0AA-CE6B-0305-98914610B98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3E94EBFD-2DF8-0425-5846-BDCE9DE31C3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80" name="楕円 66">
                  <a:extLst>
                    <a:ext uri="{FF2B5EF4-FFF2-40B4-BE49-F238E27FC236}">
                      <a16:creationId xmlns:a16="http://schemas.microsoft.com/office/drawing/2014/main" id="{4DBFB9FC-C6F4-A56A-130C-D41C1D7CEDD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5A3979C8-645E-4AFE-CFF5-945AADE0293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93738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1EF84-FB2C-3F8D-CAA2-69E27C95C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テキスト ボックス 586">
            <a:extLst>
              <a:ext uri="{FF2B5EF4-FFF2-40B4-BE49-F238E27FC236}">
                <a16:creationId xmlns:a16="http://schemas.microsoft.com/office/drawing/2014/main" id="{3AFD2A28-CEE6-5C39-9758-3E1668D03F15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リスと雨のイラスト</a:t>
            </a:r>
          </a:p>
        </p:txBody>
      </p:sp>
      <p:grpSp>
        <p:nvGrpSpPr>
          <p:cNvPr id="861" name="グループ化 860">
            <a:extLst>
              <a:ext uri="{FF2B5EF4-FFF2-40B4-BE49-F238E27FC236}">
                <a16:creationId xmlns:a16="http://schemas.microsoft.com/office/drawing/2014/main" id="{D1D2C3E9-E35A-0ED9-DB08-FEFC51D2D24D}"/>
              </a:ext>
            </a:extLst>
          </p:cNvPr>
          <p:cNvGrpSpPr/>
          <p:nvPr/>
        </p:nvGrpSpPr>
        <p:grpSpPr>
          <a:xfrm>
            <a:off x="429397" y="3484390"/>
            <a:ext cx="2925427" cy="2964744"/>
            <a:chOff x="429397" y="3484390"/>
            <a:chExt cx="2925427" cy="2964744"/>
          </a:xfrm>
        </p:grpSpPr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C0935CC4-8C42-BF33-B67C-48FE972DE2D3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399" name="直線コネクタ 398">
                <a:extLst>
                  <a:ext uri="{FF2B5EF4-FFF2-40B4-BE49-F238E27FC236}">
                    <a16:creationId xmlns:a16="http://schemas.microsoft.com/office/drawing/2014/main" id="{1F77621F-B505-2CED-E371-BCF733AAF709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線コネクタ 399">
                <a:extLst>
                  <a:ext uri="{FF2B5EF4-FFF2-40B4-BE49-F238E27FC236}">
                    <a16:creationId xmlns:a16="http://schemas.microsoft.com/office/drawing/2014/main" id="{DB8E830C-7A4A-A461-8018-CF179B28B5D7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線コネクタ 400">
                <a:extLst>
                  <a:ext uri="{FF2B5EF4-FFF2-40B4-BE49-F238E27FC236}">
                    <a16:creationId xmlns:a16="http://schemas.microsoft.com/office/drawing/2014/main" id="{72806106-EC0C-29B6-E4B7-92041C719F06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線コネクタ 401">
                <a:extLst>
                  <a:ext uri="{FF2B5EF4-FFF2-40B4-BE49-F238E27FC236}">
                    <a16:creationId xmlns:a16="http://schemas.microsoft.com/office/drawing/2014/main" id="{55E1D6B4-108B-6B53-1B8F-009A443577B7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線コネクタ 402">
                <a:extLst>
                  <a:ext uri="{FF2B5EF4-FFF2-40B4-BE49-F238E27FC236}">
                    <a16:creationId xmlns:a16="http://schemas.microsoft.com/office/drawing/2014/main" id="{BE330B78-6ACC-5124-0B09-72E40C645EED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線コネクタ 403">
                <a:extLst>
                  <a:ext uri="{FF2B5EF4-FFF2-40B4-BE49-F238E27FC236}">
                    <a16:creationId xmlns:a16="http://schemas.microsoft.com/office/drawing/2014/main" id="{691B41A6-8680-E025-D67C-96B9B6FAE9FB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直線コネクタ 404">
                <a:extLst>
                  <a:ext uri="{FF2B5EF4-FFF2-40B4-BE49-F238E27FC236}">
                    <a16:creationId xmlns:a16="http://schemas.microsoft.com/office/drawing/2014/main" id="{A6F11399-622D-A594-4E91-18747A68DCAF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直線コネクタ 405">
                <a:extLst>
                  <a:ext uri="{FF2B5EF4-FFF2-40B4-BE49-F238E27FC236}">
                    <a16:creationId xmlns:a16="http://schemas.microsoft.com/office/drawing/2014/main" id="{FC6E0528-4C76-2D3B-67D0-1306BEE47CB3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直線コネクタ 406">
                <a:extLst>
                  <a:ext uri="{FF2B5EF4-FFF2-40B4-BE49-F238E27FC236}">
                    <a16:creationId xmlns:a16="http://schemas.microsoft.com/office/drawing/2014/main" id="{7C6F0EA9-FB72-A385-9A94-07E5761DAD68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直線コネクタ 409">
                <a:extLst>
                  <a:ext uri="{FF2B5EF4-FFF2-40B4-BE49-F238E27FC236}">
                    <a16:creationId xmlns:a16="http://schemas.microsoft.com/office/drawing/2014/main" id="{B438EC38-F31E-EB50-6406-582DBC4A2098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直線コネクタ 410">
                <a:extLst>
                  <a:ext uri="{FF2B5EF4-FFF2-40B4-BE49-F238E27FC236}">
                    <a16:creationId xmlns:a16="http://schemas.microsoft.com/office/drawing/2014/main" id="{E7C25B23-700B-A141-BF94-1A9AF2719CEC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直線コネクタ 411">
                <a:extLst>
                  <a:ext uri="{FF2B5EF4-FFF2-40B4-BE49-F238E27FC236}">
                    <a16:creationId xmlns:a16="http://schemas.microsoft.com/office/drawing/2014/main" id="{AE350F76-A8A4-EE7E-F351-23271CF6D14A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直線コネクタ 412">
                <a:extLst>
                  <a:ext uri="{FF2B5EF4-FFF2-40B4-BE49-F238E27FC236}">
                    <a16:creationId xmlns:a16="http://schemas.microsoft.com/office/drawing/2014/main" id="{775EED60-323B-FE3E-D495-91824AFEA57B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9DD757EA-1F16-5C65-F703-45678CD9CA6D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8E324BB4-7E3E-8209-7F96-4133E33CA2F1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71545F91-2D0E-E61A-5152-90BC6BC3CDAC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EDB4AC13-F8C3-6502-FA61-B5408947003E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03EA5941-C94A-51E6-572A-E1D904F95F22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85" name="直線コネクタ 484">
                <a:extLst>
                  <a:ext uri="{FF2B5EF4-FFF2-40B4-BE49-F238E27FC236}">
                    <a16:creationId xmlns:a16="http://schemas.microsoft.com/office/drawing/2014/main" id="{33A44644-C4A1-1F2C-03F2-482CF49E4E36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直線コネクタ 485">
                <a:extLst>
                  <a:ext uri="{FF2B5EF4-FFF2-40B4-BE49-F238E27FC236}">
                    <a16:creationId xmlns:a16="http://schemas.microsoft.com/office/drawing/2014/main" id="{15AD92A7-6A03-3C46-0603-12762F56C8D5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直線コネクタ 486">
                <a:extLst>
                  <a:ext uri="{FF2B5EF4-FFF2-40B4-BE49-F238E27FC236}">
                    <a16:creationId xmlns:a16="http://schemas.microsoft.com/office/drawing/2014/main" id="{7FAD74C1-C9EE-A790-DFC7-EE298FEF7F39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直線コネクタ 487">
                <a:extLst>
                  <a:ext uri="{FF2B5EF4-FFF2-40B4-BE49-F238E27FC236}">
                    <a16:creationId xmlns:a16="http://schemas.microsoft.com/office/drawing/2014/main" id="{CF8FF80C-68E7-55DF-E3B9-F4DAC713E4EE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直線コネクタ 488">
                <a:extLst>
                  <a:ext uri="{FF2B5EF4-FFF2-40B4-BE49-F238E27FC236}">
                    <a16:creationId xmlns:a16="http://schemas.microsoft.com/office/drawing/2014/main" id="{04CA9BE3-1E79-7711-F86D-F52D33F6C946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直線コネクタ 489">
                <a:extLst>
                  <a:ext uri="{FF2B5EF4-FFF2-40B4-BE49-F238E27FC236}">
                    <a16:creationId xmlns:a16="http://schemas.microsoft.com/office/drawing/2014/main" id="{2D1AE626-D062-31DC-5C75-ED2EA867C862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直線コネクタ 490">
                <a:extLst>
                  <a:ext uri="{FF2B5EF4-FFF2-40B4-BE49-F238E27FC236}">
                    <a16:creationId xmlns:a16="http://schemas.microsoft.com/office/drawing/2014/main" id="{DDC0BAF3-0177-D5F3-E4B2-EF0D4A1625DA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" name="楕円 675">
              <a:extLst>
                <a:ext uri="{FF2B5EF4-FFF2-40B4-BE49-F238E27FC236}">
                  <a16:creationId xmlns:a16="http://schemas.microsoft.com/office/drawing/2014/main" id="{C3DC037B-FA56-42D9-29B6-EA3412986663}"/>
                </a:ext>
              </a:extLst>
            </p:cNvPr>
            <p:cNvSpPr/>
            <p:nvPr/>
          </p:nvSpPr>
          <p:spPr>
            <a:xfrm rot="900000">
              <a:off x="1602832" y="4773471"/>
              <a:ext cx="1083888" cy="1529778"/>
            </a:xfrm>
            <a:prstGeom prst="ellipse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7" name="楕円 1">
              <a:extLst>
                <a:ext uri="{FF2B5EF4-FFF2-40B4-BE49-F238E27FC236}">
                  <a16:creationId xmlns:a16="http://schemas.microsoft.com/office/drawing/2014/main" id="{FFC8276B-6CF4-0751-B728-F1A6110C3D43}"/>
                </a:ext>
              </a:extLst>
            </p:cNvPr>
            <p:cNvSpPr/>
            <p:nvPr/>
          </p:nvSpPr>
          <p:spPr>
            <a:xfrm rot="7200000" flipH="1">
              <a:off x="2153439" y="534194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21EE86AD-6084-303E-F823-6E256B9468C6}"/>
                </a:ext>
              </a:extLst>
            </p:cNvPr>
            <p:cNvGrpSpPr/>
            <p:nvPr/>
          </p:nvGrpSpPr>
          <p:grpSpPr>
            <a:xfrm>
              <a:off x="1521787" y="5225258"/>
              <a:ext cx="833003" cy="1223876"/>
              <a:chOff x="1588979" y="5006697"/>
              <a:chExt cx="833003" cy="1223876"/>
            </a:xfrm>
          </p:grpSpPr>
          <p:sp>
            <p:nvSpPr>
              <p:cNvPr id="679" name="楕円 1">
                <a:extLst>
                  <a:ext uri="{FF2B5EF4-FFF2-40B4-BE49-F238E27FC236}">
                    <a16:creationId xmlns:a16="http://schemas.microsoft.com/office/drawing/2014/main" id="{CE1BC876-3C00-98AB-9DED-60AD14AD943A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楕円 1">
                <a:extLst>
                  <a:ext uri="{FF2B5EF4-FFF2-40B4-BE49-F238E27FC236}">
                    <a16:creationId xmlns:a16="http://schemas.microsoft.com/office/drawing/2014/main" id="{4D44D81A-58AD-3C77-C55C-AF75D33F27DB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楕円 1">
                <a:extLst>
                  <a:ext uri="{FF2B5EF4-FFF2-40B4-BE49-F238E27FC236}">
                    <a16:creationId xmlns:a16="http://schemas.microsoft.com/office/drawing/2014/main" id="{388E8493-5F8C-AA49-5336-85D47BA9FAC4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楕円 1">
                <a:extLst>
                  <a:ext uri="{FF2B5EF4-FFF2-40B4-BE49-F238E27FC236}">
                    <a16:creationId xmlns:a16="http://schemas.microsoft.com/office/drawing/2014/main" id="{06C1BD39-8F84-83A6-BC91-726479154869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8" name="四角形: 上の 2 つの角を丸める 747">
              <a:extLst>
                <a:ext uri="{FF2B5EF4-FFF2-40B4-BE49-F238E27FC236}">
                  <a16:creationId xmlns:a16="http://schemas.microsoft.com/office/drawing/2014/main" id="{147293A8-6A57-C01A-0A3B-615A892D6C8E}"/>
                </a:ext>
              </a:extLst>
            </p:cNvPr>
            <p:cNvSpPr/>
            <p:nvPr/>
          </p:nvSpPr>
          <p:spPr>
            <a:xfrm rot="9900000" flipV="1">
              <a:off x="1625591" y="348439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9" name="星: 8 pt 748">
              <a:extLst>
                <a:ext uri="{FF2B5EF4-FFF2-40B4-BE49-F238E27FC236}">
                  <a16:creationId xmlns:a16="http://schemas.microsoft.com/office/drawing/2014/main" id="{41482DB4-4CED-A548-3AD0-FA89DAC2A978}"/>
                </a:ext>
              </a:extLst>
            </p:cNvPr>
            <p:cNvSpPr/>
            <p:nvPr/>
          </p:nvSpPr>
          <p:spPr>
            <a:xfrm rot="20700000">
              <a:off x="429397" y="401492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0" name="グループ化 749">
              <a:extLst>
                <a:ext uri="{FF2B5EF4-FFF2-40B4-BE49-F238E27FC236}">
                  <a16:creationId xmlns:a16="http://schemas.microsoft.com/office/drawing/2014/main" id="{72292488-6329-882B-33DF-79B5DE81B7EC}"/>
                </a:ext>
              </a:extLst>
            </p:cNvPr>
            <p:cNvGrpSpPr/>
            <p:nvPr/>
          </p:nvGrpSpPr>
          <p:grpSpPr>
            <a:xfrm>
              <a:off x="2004888" y="4469393"/>
              <a:ext cx="265942" cy="1564133"/>
              <a:chOff x="2004888" y="1397377"/>
              <a:chExt cx="265942" cy="1564133"/>
            </a:xfrm>
          </p:grpSpPr>
          <p:sp>
            <p:nvSpPr>
              <p:cNvPr id="751" name="四角形: 上の 2 つの角を丸める 750">
                <a:extLst>
                  <a:ext uri="{FF2B5EF4-FFF2-40B4-BE49-F238E27FC236}">
                    <a16:creationId xmlns:a16="http://schemas.microsoft.com/office/drawing/2014/main" id="{F3586B25-B2FC-BB23-8E18-B464435BDC03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矢印: U ターン 370">
                <a:extLst>
                  <a:ext uri="{FF2B5EF4-FFF2-40B4-BE49-F238E27FC236}">
                    <a16:creationId xmlns:a16="http://schemas.microsoft.com/office/drawing/2014/main" id="{82C5ED58-2F5C-35CB-392D-E84A66C80276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3" name="楕円 1">
              <a:extLst>
                <a:ext uri="{FF2B5EF4-FFF2-40B4-BE49-F238E27FC236}">
                  <a16:creationId xmlns:a16="http://schemas.microsoft.com/office/drawing/2014/main" id="{3CE34150-C6B7-F7F3-A334-A6152F77EAA3}"/>
                </a:ext>
              </a:extLst>
            </p:cNvPr>
            <p:cNvSpPr/>
            <p:nvPr/>
          </p:nvSpPr>
          <p:spPr>
            <a:xfrm rot="14842579" flipH="1">
              <a:off x="2170604" y="551968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4" name="楕円 1">
              <a:extLst>
                <a:ext uri="{FF2B5EF4-FFF2-40B4-BE49-F238E27FC236}">
                  <a16:creationId xmlns:a16="http://schemas.microsoft.com/office/drawing/2014/main" id="{597A7CD8-9231-D36F-C252-EDAA1EF66484}"/>
                </a:ext>
              </a:extLst>
            </p:cNvPr>
            <p:cNvSpPr/>
            <p:nvPr/>
          </p:nvSpPr>
          <p:spPr>
            <a:xfrm rot="7200000">
              <a:off x="1706441" y="530013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EFDBD9A5-D303-A58C-A48B-2316308AF39B}"/>
                </a:ext>
              </a:extLst>
            </p:cNvPr>
            <p:cNvGrpSpPr/>
            <p:nvPr/>
          </p:nvGrpSpPr>
          <p:grpSpPr>
            <a:xfrm>
              <a:off x="1218029" y="4124753"/>
              <a:ext cx="1439073" cy="1340392"/>
              <a:chOff x="1285221" y="3906192"/>
              <a:chExt cx="1439073" cy="1340392"/>
            </a:xfrm>
          </p:grpSpPr>
          <p:sp>
            <p:nvSpPr>
              <p:cNvPr id="756" name="二等辺三角形 6">
                <a:extLst>
                  <a:ext uri="{FF2B5EF4-FFF2-40B4-BE49-F238E27FC236}">
                    <a16:creationId xmlns:a16="http://schemas.microsoft.com/office/drawing/2014/main" id="{23C27CEC-3DE1-58D5-9ECE-8BCC56DE3003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二等辺三角形 6">
                <a:extLst>
                  <a:ext uri="{FF2B5EF4-FFF2-40B4-BE49-F238E27FC236}">
                    <a16:creationId xmlns:a16="http://schemas.microsoft.com/office/drawing/2014/main" id="{3CE96C82-6EF3-9B36-E2D6-5036590CEC71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ED5DA56A-B264-189C-DB65-57CA8BDB34E9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CD4A99DA-26B7-B8AF-7473-758F308220F0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769" name="楕円 27">
                  <a:extLst>
                    <a:ext uri="{FF2B5EF4-FFF2-40B4-BE49-F238E27FC236}">
                      <a16:creationId xmlns:a16="http://schemas.microsoft.com/office/drawing/2014/main" id="{65527256-1769-F4A5-ACA3-548BC3F5423B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0" name="楕円 27">
                  <a:extLst>
                    <a:ext uri="{FF2B5EF4-FFF2-40B4-BE49-F238E27FC236}">
                      <a16:creationId xmlns:a16="http://schemas.microsoft.com/office/drawing/2014/main" id="{FA2D64F1-3811-E2AB-8D49-475AE24B4C2F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A727D541-1E1A-FB5B-A9CD-4736C113DC83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E46C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正方形/長方形 762">
                <a:extLst>
                  <a:ext uri="{FF2B5EF4-FFF2-40B4-BE49-F238E27FC236}">
                    <a16:creationId xmlns:a16="http://schemas.microsoft.com/office/drawing/2014/main" id="{D030CC8A-FF0F-A748-056A-2D78704873E6}"/>
                  </a:ext>
                </a:extLst>
              </p:cNvPr>
              <p:cNvSpPr/>
              <p:nvPr/>
            </p:nvSpPr>
            <p:spPr>
              <a:xfrm>
                <a:off x="1285221" y="481687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正方形/長方形 763">
                <a:extLst>
                  <a:ext uri="{FF2B5EF4-FFF2-40B4-BE49-F238E27FC236}">
                    <a16:creationId xmlns:a16="http://schemas.microsoft.com/office/drawing/2014/main" id="{9B517424-1125-8F66-85E5-ADEB8CC523F4}"/>
                  </a:ext>
                </a:extLst>
              </p:cNvPr>
              <p:cNvSpPr/>
              <p:nvPr/>
            </p:nvSpPr>
            <p:spPr>
              <a:xfrm rot="20700000" flipV="1">
                <a:off x="1310263" y="492362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正方形/長方形 764">
                <a:extLst>
                  <a:ext uri="{FF2B5EF4-FFF2-40B4-BE49-F238E27FC236}">
                    <a16:creationId xmlns:a16="http://schemas.microsoft.com/office/drawing/2014/main" id="{BAE407BF-47B7-E5EB-81A3-CBF61D65753D}"/>
                  </a:ext>
                </a:extLst>
              </p:cNvPr>
              <p:cNvSpPr/>
              <p:nvPr/>
            </p:nvSpPr>
            <p:spPr>
              <a:xfrm flipH="1">
                <a:off x="2169368" y="481687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正方形/長方形 765">
                <a:extLst>
                  <a:ext uri="{FF2B5EF4-FFF2-40B4-BE49-F238E27FC236}">
                    <a16:creationId xmlns:a16="http://schemas.microsoft.com/office/drawing/2014/main" id="{E5470455-4557-CF5A-9BFE-4F32188F4539}"/>
                  </a:ext>
                </a:extLst>
              </p:cNvPr>
              <p:cNvSpPr/>
              <p:nvPr/>
            </p:nvSpPr>
            <p:spPr>
              <a:xfrm rot="900000" flipH="1" flipV="1">
                <a:off x="2145772" y="492362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611245DD-DA69-4D2A-B18D-8384A5F5C845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楕円 1">
                <a:extLst>
                  <a:ext uri="{FF2B5EF4-FFF2-40B4-BE49-F238E27FC236}">
                    <a16:creationId xmlns:a16="http://schemas.microsoft.com/office/drawing/2014/main" id="{F25CEA88-5A5B-2636-A3D7-A34BDDCE44F3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32D338D8-FA79-8AF6-912C-8BB8D508D8A4}"/>
                </a:ext>
              </a:extLst>
            </p:cNvPr>
            <p:cNvSpPr/>
            <p:nvPr/>
          </p:nvSpPr>
          <p:spPr>
            <a:xfrm>
              <a:off x="1342733" y="4137777"/>
              <a:ext cx="1189826" cy="620265"/>
            </a:xfrm>
            <a:custGeom>
              <a:avLst/>
              <a:gdLst>
                <a:gd name="connsiteX0" fmla="*/ 142303 w 1189826"/>
                <a:gd name="connsiteY0" fmla="*/ 293 h 620265"/>
                <a:gd name="connsiteX1" fmla="*/ 359427 w 1189826"/>
                <a:gd name="connsiteY1" fmla="*/ 92978 h 620265"/>
                <a:gd name="connsiteX2" fmla="*/ 406782 w 1189826"/>
                <a:gd name="connsiteY2" fmla="*/ 128631 h 620265"/>
                <a:gd name="connsiteX3" fmla="*/ 487996 w 1189826"/>
                <a:gd name="connsiteY3" fmla="*/ 106280 h 620265"/>
                <a:gd name="connsiteX4" fmla="*/ 594913 w 1189826"/>
                <a:gd name="connsiteY4" fmla="*/ 96669 h 620265"/>
                <a:gd name="connsiteX5" fmla="*/ 701830 w 1189826"/>
                <a:gd name="connsiteY5" fmla="*/ 106280 h 620265"/>
                <a:gd name="connsiteX6" fmla="*/ 783044 w 1189826"/>
                <a:gd name="connsiteY6" fmla="*/ 128631 h 620265"/>
                <a:gd name="connsiteX7" fmla="*/ 830398 w 1189826"/>
                <a:gd name="connsiteY7" fmla="*/ 92979 h 620265"/>
                <a:gd name="connsiteX8" fmla="*/ 1047522 w 1189826"/>
                <a:gd name="connsiteY8" fmla="*/ 294 h 620265"/>
                <a:gd name="connsiteX9" fmla="*/ 1090387 w 1189826"/>
                <a:gd name="connsiteY9" fmla="*/ 12882 h 620265"/>
                <a:gd name="connsiteX10" fmla="*/ 1132011 w 1189826"/>
                <a:gd name="connsiteY10" fmla="*/ 416506 h 620265"/>
                <a:gd name="connsiteX11" fmla="*/ 1129426 w 1189826"/>
                <a:gd name="connsiteY11" fmla="*/ 429792 h 620265"/>
                <a:gd name="connsiteX12" fmla="*/ 1157010 w 1189826"/>
                <a:gd name="connsiteY12" fmla="*/ 486386 h 620265"/>
                <a:gd name="connsiteX13" fmla="*/ 1186634 w 1189826"/>
                <a:gd name="connsiteY13" fmla="*/ 588005 h 620265"/>
                <a:gd name="connsiteX14" fmla="*/ 1189826 w 1189826"/>
                <a:gd name="connsiteY14" fmla="*/ 620265 h 620265"/>
                <a:gd name="connsiteX15" fmla="*/ 1105275 w 1189826"/>
                <a:gd name="connsiteY15" fmla="*/ 573236 h 620265"/>
                <a:gd name="connsiteX16" fmla="*/ 594913 w 1189826"/>
                <a:gd name="connsiteY16" fmla="*/ 468144 h 620265"/>
                <a:gd name="connsiteX17" fmla="*/ 84552 w 1189826"/>
                <a:gd name="connsiteY17" fmla="*/ 573236 h 620265"/>
                <a:gd name="connsiteX18" fmla="*/ 0 w 1189826"/>
                <a:gd name="connsiteY18" fmla="*/ 620265 h 620265"/>
                <a:gd name="connsiteX19" fmla="*/ 3192 w 1189826"/>
                <a:gd name="connsiteY19" fmla="*/ 588005 h 620265"/>
                <a:gd name="connsiteX20" fmla="*/ 32816 w 1189826"/>
                <a:gd name="connsiteY20" fmla="*/ 486386 h 620265"/>
                <a:gd name="connsiteX21" fmla="*/ 60400 w 1189826"/>
                <a:gd name="connsiteY21" fmla="*/ 429793 h 620265"/>
                <a:gd name="connsiteX22" fmla="*/ 57814 w 1189826"/>
                <a:gd name="connsiteY22" fmla="*/ 416505 h 620265"/>
                <a:gd name="connsiteX23" fmla="*/ 99438 w 1189826"/>
                <a:gd name="connsiteY23" fmla="*/ 12881 h 620265"/>
                <a:gd name="connsiteX24" fmla="*/ 142303 w 1189826"/>
                <a:gd name="connsiteY24" fmla="*/ 293 h 62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89826" h="620265">
                  <a:moveTo>
                    <a:pt x="142303" y="293"/>
                  </a:moveTo>
                  <a:cubicBezTo>
                    <a:pt x="204219" y="-3977"/>
                    <a:pt x="283471" y="38829"/>
                    <a:pt x="359427" y="92978"/>
                  </a:cubicBezTo>
                  <a:lnTo>
                    <a:pt x="406782" y="128631"/>
                  </a:lnTo>
                  <a:lnTo>
                    <a:pt x="487996" y="106280"/>
                  </a:lnTo>
                  <a:cubicBezTo>
                    <a:pt x="522699" y="99965"/>
                    <a:pt x="558428" y="96669"/>
                    <a:pt x="594913" y="96669"/>
                  </a:cubicBezTo>
                  <a:cubicBezTo>
                    <a:pt x="631398" y="96669"/>
                    <a:pt x="667127" y="99965"/>
                    <a:pt x="701830" y="106280"/>
                  </a:cubicBezTo>
                  <a:lnTo>
                    <a:pt x="783044" y="128631"/>
                  </a:lnTo>
                  <a:lnTo>
                    <a:pt x="830398" y="92979"/>
                  </a:lnTo>
                  <a:cubicBezTo>
                    <a:pt x="906354" y="38830"/>
                    <a:pt x="985606" y="-3976"/>
                    <a:pt x="1047522" y="294"/>
                  </a:cubicBezTo>
                  <a:cubicBezTo>
                    <a:pt x="1063001" y="1361"/>
                    <a:pt x="1077397" y="5371"/>
                    <a:pt x="1090387" y="12882"/>
                  </a:cubicBezTo>
                  <a:cubicBezTo>
                    <a:pt x="1181316" y="65454"/>
                    <a:pt x="1159313" y="267215"/>
                    <a:pt x="1132011" y="416506"/>
                  </a:cubicBezTo>
                  <a:lnTo>
                    <a:pt x="1129426" y="429792"/>
                  </a:lnTo>
                  <a:lnTo>
                    <a:pt x="1157010" y="486386"/>
                  </a:lnTo>
                  <a:cubicBezTo>
                    <a:pt x="1169629" y="518990"/>
                    <a:pt x="1179594" y="552955"/>
                    <a:pt x="1186634" y="588005"/>
                  </a:cubicBezTo>
                  <a:lnTo>
                    <a:pt x="1189826" y="620265"/>
                  </a:lnTo>
                  <a:lnTo>
                    <a:pt x="1105275" y="573236"/>
                  </a:lnTo>
                  <a:cubicBezTo>
                    <a:pt x="959589" y="506887"/>
                    <a:pt x="783963" y="468144"/>
                    <a:pt x="594913" y="468144"/>
                  </a:cubicBezTo>
                  <a:cubicBezTo>
                    <a:pt x="405864" y="468144"/>
                    <a:pt x="230237" y="506887"/>
                    <a:pt x="84552" y="573236"/>
                  </a:cubicBezTo>
                  <a:lnTo>
                    <a:pt x="0" y="620265"/>
                  </a:lnTo>
                  <a:lnTo>
                    <a:pt x="3192" y="588005"/>
                  </a:lnTo>
                  <a:cubicBezTo>
                    <a:pt x="10232" y="552955"/>
                    <a:pt x="20197" y="518990"/>
                    <a:pt x="32816" y="486386"/>
                  </a:cubicBezTo>
                  <a:lnTo>
                    <a:pt x="60400" y="429793"/>
                  </a:lnTo>
                  <a:lnTo>
                    <a:pt x="57814" y="416505"/>
                  </a:lnTo>
                  <a:cubicBezTo>
                    <a:pt x="30512" y="267214"/>
                    <a:pt x="8509" y="65453"/>
                    <a:pt x="99438" y="12881"/>
                  </a:cubicBezTo>
                  <a:cubicBezTo>
                    <a:pt x="112428" y="5370"/>
                    <a:pt x="126824" y="1360"/>
                    <a:pt x="142303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36CF043E-1F6C-715A-C6D4-3CEB161F97F9}"/>
                </a:ext>
              </a:extLst>
            </p:cNvPr>
            <p:cNvSpPr/>
            <p:nvPr/>
          </p:nvSpPr>
          <p:spPr>
            <a:xfrm>
              <a:off x="481058" y="354916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3" name="グループ化 782">
              <a:extLst>
                <a:ext uri="{FF2B5EF4-FFF2-40B4-BE49-F238E27FC236}">
                  <a16:creationId xmlns:a16="http://schemas.microsoft.com/office/drawing/2014/main" id="{12393C4A-7301-76CB-D883-C3438B87EDB2}"/>
                </a:ext>
              </a:extLst>
            </p:cNvPr>
            <p:cNvGrpSpPr/>
            <p:nvPr/>
          </p:nvGrpSpPr>
          <p:grpSpPr>
            <a:xfrm>
              <a:off x="1427471" y="4582730"/>
              <a:ext cx="342900" cy="342900"/>
              <a:chOff x="1404611" y="4552250"/>
              <a:chExt cx="342900" cy="342900"/>
            </a:xfrm>
          </p:grpSpPr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279764C9-15D8-36FF-B0F8-4DFB99E62AB9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17245E09-E1D5-FCFE-4E83-E0F650028A3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6" name="グループ化 785">
              <a:extLst>
                <a:ext uri="{FF2B5EF4-FFF2-40B4-BE49-F238E27FC236}">
                  <a16:creationId xmlns:a16="http://schemas.microsoft.com/office/drawing/2014/main" id="{C8B7EF22-D8BA-7537-0107-F07CDDFC6837}"/>
                </a:ext>
              </a:extLst>
            </p:cNvPr>
            <p:cNvGrpSpPr/>
            <p:nvPr/>
          </p:nvGrpSpPr>
          <p:grpSpPr>
            <a:xfrm>
              <a:off x="2106921" y="4582730"/>
              <a:ext cx="342900" cy="342900"/>
              <a:chOff x="2084061" y="4552250"/>
              <a:chExt cx="342900" cy="342900"/>
            </a:xfrm>
          </p:grpSpPr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36880FC3-1711-D88F-9F7C-105C70A13489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B021F91E-15B2-9F45-DDF0-73A100D3ECC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865" name="グループ化 864">
            <a:extLst>
              <a:ext uri="{FF2B5EF4-FFF2-40B4-BE49-F238E27FC236}">
                <a16:creationId xmlns:a16="http://schemas.microsoft.com/office/drawing/2014/main" id="{2D720EE6-0165-FAFA-1C74-F5C800F82652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D079F757-3B59-FC51-6A99-6680C595DF69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93" name="直線コネクタ 492">
                <a:extLst>
                  <a:ext uri="{FF2B5EF4-FFF2-40B4-BE49-F238E27FC236}">
                    <a16:creationId xmlns:a16="http://schemas.microsoft.com/office/drawing/2014/main" id="{8E28EA57-AA65-F93F-BD99-74A72882A1FA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直線コネクタ 493">
                <a:extLst>
                  <a:ext uri="{FF2B5EF4-FFF2-40B4-BE49-F238E27FC236}">
                    <a16:creationId xmlns:a16="http://schemas.microsoft.com/office/drawing/2014/main" id="{70F7320F-22EF-5EC2-DB6A-B16DD9AF60A3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直線コネクタ 494">
                <a:extLst>
                  <a:ext uri="{FF2B5EF4-FFF2-40B4-BE49-F238E27FC236}">
                    <a16:creationId xmlns:a16="http://schemas.microsoft.com/office/drawing/2014/main" id="{7DAE22BE-4FDD-5744-D038-921AFDA881ED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直線コネクタ 495">
                <a:extLst>
                  <a:ext uri="{FF2B5EF4-FFF2-40B4-BE49-F238E27FC236}">
                    <a16:creationId xmlns:a16="http://schemas.microsoft.com/office/drawing/2014/main" id="{D155BB76-B975-5B2B-F145-F9E649BBBF00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直線コネクタ 496">
                <a:extLst>
                  <a:ext uri="{FF2B5EF4-FFF2-40B4-BE49-F238E27FC236}">
                    <a16:creationId xmlns:a16="http://schemas.microsoft.com/office/drawing/2014/main" id="{2CA80B12-010B-49E6-F76D-0E33D472422D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直線コネクタ 497">
                <a:extLst>
                  <a:ext uri="{FF2B5EF4-FFF2-40B4-BE49-F238E27FC236}">
                    <a16:creationId xmlns:a16="http://schemas.microsoft.com/office/drawing/2014/main" id="{5E27D086-6AFE-FC7B-FF71-C1A955D551BF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直線コネクタ 498">
                <a:extLst>
                  <a:ext uri="{FF2B5EF4-FFF2-40B4-BE49-F238E27FC236}">
                    <a16:creationId xmlns:a16="http://schemas.microsoft.com/office/drawing/2014/main" id="{C5FC8179-0A00-778E-24D3-F7E54624468F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直線コネクタ 499">
                <a:extLst>
                  <a:ext uri="{FF2B5EF4-FFF2-40B4-BE49-F238E27FC236}">
                    <a16:creationId xmlns:a16="http://schemas.microsoft.com/office/drawing/2014/main" id="{39272474-3115-9E01-46D6-445BD83AFACB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直線コネクタ 500">
                <a:extLst>
                  <a:ext uri="{FF2B5EF4-FFF2-40B4-BE49-F238E27FC236}">
                    <a16:creationId xmlns:a16="http://schemas.microsoft.com/office/drawing/2014/main" id="{4D895FEB-82D7-0DE1-C0B7-ED13D726CB20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直線コネクタ 501">
                <a:extLst>
                  <a:ext uri="{FF2B5EF4-FFF2-40B4-BE49-F238E27FC236}">
                    <a16:creationId xmlns:a16="http://schemas.microsoft.com/office/drawing/2014/main" id="{1057EE3C-34F3-0BCD-F231-230D0DCC69EF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直線コネクタ 502">
                <a:extLst>
                  <a:ext uri="{FF2B5EF4-FFF2-40B4-BE49-F238E27FC236}">
                    <a16:creationId xmlns:a16="http://schemas.microsoft.com/office/drawing/2014/main" id="{E7560C93-F52F-5A51-3F8F-5B0958710F82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直線コネクタ 503">
                <a:extLst>
                  <a:ext uri="{FF2B5EF4-FFF2-40B4-BE49-F238E27FC236}">
                    <a16:creationId xmlns:a16="http://schemas.microsoft.com/office/drawing/2014/main" id="{BBB8B40D-3D1B-8F8E-E1A3-E0051AB7C10D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5" name="直線コネクタ 504">
                <a:extLst>
                  <a:ext uri="{FF2B5EF4-FFF2-40B4-BE49-F238E27FC236}">
                    <a16:creationId xmlns:a16="http://schemas.microsoft.com/office/drawing/2014/main" id="{B31F3557-4C49-EC19-35B6-0CE57FC24F68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3A3E9CCB-D741-C029-3B3B-553D88F7D226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6DF96A03-77E0-D76A-F0D0-C59669F021CE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22FD960A-628C-4630-B543-9F0E4DFEE42D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5EA4D30E-C18C-04EE-E773-74EED5A0DD41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BACF1D4D-EAD1-EC37-E4A8-6C91AE9A0682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28" name="直線コネクタ 527">
                <a:extLst>
                  <a:ext uri="{FF2B5EF4-FFF2-40B4-BE49-F238E27FC236}">
                    <a16:creationId xmlns:a16="http://schemas.microsoft.com/office/drawing/2014/main" id="{53C8ADA5-4306-B710-2A39-030D2AAF0342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直線コネクタ 528">
                <a:extLst>
                  <a:ext uri="{FF2B5EF4-FFF2-40B4-BE49-F238E27FC236}">
                    <a16:creationId xmlns:a16="http://schemas.microsoft.com/office/drawing/2014/main" id="{E6D7DC39-0989-4E3A-523B-D814EFB2486D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直線コネクタ 529">
                <a:extLst>
                  <a:ext uri="{FF2B5EF4-FFF2-40B4-BE49-F238E27FC236}">
                    <a16:creationId xmlns:a16="http://schemas.microsoft.com/office/drawing/2014/main" id="{C61B9727-3427-96D9-BBDE-1B61CD8CC124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直線コネクタ 530">
                <a:extLst>
                  <a:ext uri="{FF2B5EF4-FFF2-40B4-BE49-F238E27FC236}">
                    <a16:creationId xmlns:a16="http://schemas.microsoft.com/office/drawing/2014/main" id="{2F66A598-B596-294E-84C8-47CD510B4B75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直線コネクタ 531">
                <a:extLst>
                  <a:ext uri="{FF2B5EF4-FFF2-40B4-BE49-F238E27FC236}">
                    <a16:creationId xmlns:a16="http://schemas.microsoft.com/office/drawing/2014/main" id="{FEBEEB05-4C8C-555C-7931-FBA26010FD7F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直線コネクタ 532">
                <a:extLst>
                  <a:ext uri="{FF2B5EF4-FFF2-40B4-BE49-F238E27FC236}">
                    <a16:creationId xmlns:a16="http://schemas.microsoft.com/office/drawing/2014/main" id="{B9251806-FC9A-E735-E6BF-7387AFD1588F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直線コネクタ 533">
                <a:extLst>
                  <a:ext uri="{FF2B5EF4-FFF2-40B4-BE49-F238E27FC236}">
                    <a16:creationId xmlns:a16="http://schemas.microsoft.com/office/drawing/2014/main" id="{8FEB9C54-956E-62FD-E6E7-D9F0E9B8F2C2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59E4F917-2447-A617-A6D6-376A518BF552}"/>
                </a:ext>
              </a:extLst>
            </p:cNvPr>
            <p:cNvGrpSpPr/>
            <p:nvPr/>
          </p:nvGrpSpPr>
          <p:grpSpPr>
            <a:xfrm>
              <a:off x="7390229" y="4067603"/>
              <a:ext cx="1468691" cy="2324381"/>
              <a:chOff x="7390229" y="962453"/>
              <a:chExt cx="1468691" cy="2324381"/>
            </a:xfrm>
          </p:grpSpPr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8E5F07AE-2487-250D-5C12-E2FD8F69B265}"/>
                  </a:ext>
                </a:extLst>
              </p:cNvPr>
              <p:cNvGrpSpPr/>
              <p:nvPr/>
            </p:nvGrpSpPr>
            <p:grpSpPr>
              <a:xfrm>
                <a:off x="7626030" y="1611171"/>
                <a:ext cx="1232890" cy="1675663"/>
                <a:chOff x="1521022" y="4554910"/>
                <a:chExt cx="1232890" cy="1675663"/>
              </a:xfrm>
            </p:grpSpPr>
            <p:sp>
              <p:nvSpPr>
                <p:cNvPr id="725" name="楕円 724">
                  <a:extLst>
                    <a:ext uri="{FF2B5EF4-FFF2-40B4-BE49-F238E27FC236}">
                      <a16:creationId xmlns:a16="http://schemas.microsoft.com/office/drawing/2014/main" id="{0AFFDFFD-0381-7A76-0674-89A0800CE4B2}"/>
                    </a:ext>
                  </a:extLst>
                </p:cNvPr>
                <p:cNvSpPr/>
                <p:nvPr/>
              </p:nvSpPr>
              <p:spPr>
                <a:xfrm rot="900000">
                  <a:off x="1670024" y="4554910"/>
                  <a:ext cx="1083888" cy="1529778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6" name="楕円 1">
                  <a:extLst>
                    <a:ext uri="{FF2B5EF4-FFF2-40B4-BE49-F238E27FC236}">
                      <a16:creationId xmlns:a16="http://schemas.microsoft.com/office/drawing/2014/main" id="{62FE7B47-1C8A-D816-ED73-1D8F3B7E3EE8}"/>
                    </a:ext>
                  </a:extLst>
                </p:cNvPr>
                <p:cNvSpPr/>
                <p:nvPr/>
              </p:nvSpPr>
              <p:spPr>
                <a:xfrm rot="9000000" flipH="1">
                  <a:off x="2303018" y="517487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rgbClr val="98480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7" name="楕円 1">
                  <a:extLst>
                    <a:ext uri="{FF2B5EF4-FFF2-40B4-BE49-F238E27FC236}">
                      <a16:creationId xmlns:a16="http://schemas.microsoft.com/office/drawing/2014/main" id="{A77B1013-B2EB-AFB7-6ED3-08DAB6E2FA52}"/>
                    </a:ext>
                  </a:extLst>
                </p:cNvPr>
                <p:cNvSpPr/>
                <p:nvPr/>
              </p:nvSpPr>
              <p:spPr>
                <a:xfrm rot="12600000">
                  <a:off x="1521022" y="517487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8" name="楕円 1">
                  <a:extLst>
                    <a:ext uri="{FF2B5EF4-FFF2-40B4-BE49-F238E27FC236}">
                      <a16:creationId xmlns:a16="http://schemas.microsoft.com/office/drawing/2014/main" id="{67A710B2-AEAD-0F09-E20D-0C9E92276FCF}"/>
                    </a:ext>
                  </a:extLst>
                </p:cNvPr>
                <p:cNvSpPr/>
                <p:nvPr/>
              </p:nvSpPr>
              <p:spPr>
                <a:xfrm rot="10800000">
                  <a:off x="2019476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9" name="楕円 1">
                  <a:extLst>
                    <a:ext uri="{FF2B5EF4-FFF2-40B4-BE49-F238E27FC236}">
                      <a16:creationId xmlns:a16="http://schemas.microsoft.com/office/drawing/2014/main" id="{68F655FA-F800-C43C-E70A-1A1AF0BD5A7A}"/>
                    </a:ext>
                  </a:extLst>
                </p:cNvPr>
                <p:cNvSpPr/>
                <p:nvPr/>
              </p:nvSpPr>
              <p:spPr>
                <a:xfrm rot="10800000">
                  <a:off x="1754798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0" name="楕円 1">
                  <a:extLst>
                    <a:ext uri="{FF2B5EF4-FFF2-40B4-BE49-F238E27FC236}">
                      <a16:creationId xmlns:a16="http://schemas.microsoft.com/office/drawing/2014/main" id="{16487EB1-6C95-FCA2-C76B-5D001DA19991}"/>
                    </a:ext>
                  </a:extLst>
                </p:cNvPr>
                <p:cNvSpPr/>
                <p:nvPr/>
              </p:nvSpPr>
              <p:spPr>
                <a:xfrm>
                  <a:off x="1588979" y="5006697"/>
                  <a:ext cx="833003" cy="110234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1" name="楕円 1">
                  <a:extLst>
                    <a:ext uri="{FF2B5EF4-FFF2-40B4-BE49-F238E27FC236}">
                      <a16:creationId xmlns:a16="http://schemas.microsoft.com/office/drawing/2014/main" id="{35042C7F-EC65-034D-09B7-8A9006F705E4}"/>
                    </a:ext>
                  </a:extLst>
                </p:cNvPr>
                <p:cNvSpPr/>
                <p:nvPr/>
              </p:nvSpPr>
              <p:spPr>
                <a:xfrm>
                  <a:off x="1643549" y="5031554"/>
                  <a:ext cx="723863" cy="106600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BBC7C476-27F6-DD19-1413-89291D3642C0}"/>
                  </a:ext>
                </a:extLst>
              </p:cNvPr>
              <p:cNvGrpSpPr/>
              <p:nvPr/>
            </p:nvGrpSpPr>
            <p:grpSpPr>
              <a:xfrm>
                <a:off x="7390229" y="962453"/>
                <a:ext cx="1439073" cy="1340392"/>
                <a:chOff x="1285221" y="3906192"/>
                <a:chExt cx="1439073" cy="1340392"/>
              </a:xfrm>
            </p:grpSpPr>
            <p:sp>
              <p:nvSpPr>
                <p:cNvPr id="710" name="二等辺三角形 6">
                  <a:extLst>
                    <a:ext uri="{FF2B5EF4-FFF2-40B4-BE49-F238E27FC236}">
                      <a16:creationId xmlns:a16="http://schemas.microsoft.com/office/drawing/2014/main" id="{4F8D0E67-D944-1F2D-3E31-CAC0C9520F65}"/>
                    </a:ext>
                  </a:extLst>
                </p:cNvPr>
                <p:cNvSpPr/>
                <p:nvPr/>
              </p:nvSpPr>
              <p:spPr>
                <a:xfrm rot="19800000">
                  <a:off x="1348875" y="3906192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二等辺三角形 6">
                  <a:extLst>
                    <a:ext uri="{FF2B5EF4-FFF2-40B4-BE49-F238E27FC236}">
                      <a16:creationId xmlns:a16="http://schemas.microsoft.com/office/drawing/2014/main" id="{419A610C-91A9-6048-2BBF-513659161381}"/>
                    </a:ext>
                  </a:extLst>
                </p:cNvPr>
                <p:cNvSpPr/>
                <p:nvPr/>
              </p:nvSpPr>
              <p:spPr>
                <a:xfrm rot="1800000" flipH="1">
                  <a:off x="2146468" y="3906193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D485BAEF-8994-52B4-4613-EDD0D18F369D}"/>
                    </a:ext>
                  </a:extLst>
                </p:cNvPr>
                <p:cNvSpPr/>
                <p:nvPr/>
              </p:nvSpPr>
              <p:spPr>
                <a:xfrm>
                  <a:off x="1401488" y="4015885"/>
                  <a:ext cx="1207984" cy="123069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15" name="グループ化 714">
                  <a:extLst>
                    <a:ext uri="{FF2B5EF4-FFF2-40B4-BE49-F238E27FC236}">
                      <a16:creationId xmlns:a16="http://schemas.microsoft.com/office/drawing/2014/main" id="{928F793B-6C08-627E-226C-166BE0BB4017}"/>
                    </a:ext>
                  </a:extLst>
                </p:cNvPr>
                <p:cNvGrpSpPr/>
                <p:nvPr/>
              </p:nvGrpSpPr>
              <p:grpSpPr>
                <a:xfrm>
                  <a:off x="1893089" y="4797986"/>
                  <a:ext cx="219417" cy="232117"/>
                  <a:chOff x="3944408" y="2708920"/>
                  <a:chExt cx="291733" cy="338761"/>
                </a:xfrm>
                <a:solidFill>
                  <a:schemeClr val="bg1"/>
                </a:solidFill>
              </p:grpSpPr>
              <p:sp>
                <p:nvSpPr>
                  <p:cNvPr id="723" name="楕円 27">
                    <a:extLst>
                      <a:ext uri="{FF2B5EF4-FFF2-40B4-BE49-F238E27FC236}">
                        <a16:creationId xmlns:a16="http://schemas.microsoft.com/office/drawing/2014/main" id="{15B3684F-074E-28E4-8F87-77E58625EC07}"/>
                      </a:ext>
                    </a:extLst>
                  </p:cNvPr>
                  <p:cNvSpPr/>
                  <p:nvPr/>
                </p:nvSpPr>
                <p:spPr>
                  <a:xfrm>
                    <a:off x="3944408" y="2708920"/>
                    <a:ext cx="145867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4" name="楕円 27">
                    <a:extLst>
                      <a:ext uri="{FF2B5EF4-FFF2-40B4-BE49-F238E27FC236}">
                        <a16:creationId xmlns:a16="http://schemas.microsoft.com/office/drawing/2014/main" id="{758CFC97-7320-2B45-E6F1-FA356CD8806E}"/>
                      </a:ext>
                    </a:extLst>
                  </p:cNvPr>
                  <p:cNvSpPr/>
                  <p:nvPr/>
                </p:nvSpPr>
                <p:spPr>
                  <a:xfrm flipH="1">
                    <a:off x="4095749" y="2708920"/>
                    <a:ext cx="140392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7721F52A-6C83-19BE-2A3F-4998909A8094}"/>
                    </a:ext>
                  </a:extLst>
                </p:cNvPr>
                <p:cNvSpPr/>
                <p:nvPr/>
              </p:nvSpPr>
              <p:spPr>
                <a:xfrm>
                  <a:off x="1779354" y="4707957"/>
                  <a:ext cx="452253" cy="226103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E46C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正方形/長方形 716">
                  <a:extLst>
                    <a:ext uri="{FF2B5EF4-FFF2-40B4-BE49-F238E27FC236}">
                      <a16:creationId xmlns:a16="http://schemas.microsoft.com/office/drawing/2014/main" id="{86DF7160-F729-7113-1AC0-B3DA1D4B6338}"/>
                    </a:ext>
                  </a:extLst>
                </p:cNvPr>
                <p:cNvSpPr/>
                <p:nvPr/>
              </p:nvSpPr>
              <p:spPr>
                <a:xfrm>
                  <a:off x="1285221" y="4816877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正方形/長方形 717">
                  <a:extLst>
                    <a:ext uri="{FF2B5EF4-FFF2-40B4-BE49-F238E27FC236}">
                      <a16:creationId xmlns:a16="http://schemas.microsoft.com/office/drawing/2014/main" id="{6747DE28-A310-A2C1-38F1-2BA414803EC3}"/>
                    </a:ext>
                  </a:extLst>
                </p:cNvPr>
                <p:cNvSpPr/>
                <p:nvPr/>
              </p:nvSpPr>
              <p:spPr>
                <a:xfrm rot="20700000" flipV="1">
                  <a:off x="1310263" y="4923620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正方形/長方形 718">
                  <a:extLst>
                    <a:ext uri="{FF2B5EF4-FFF2-40B4-BE49-F238E27FC236}">
                      <a16:creationId xmlns:a16="http://schemas.microsoft.com/office/drawing/2014/main" id="{C5215725-8A08-65A4-0DC9-A01E66D47D88}"/>
                    </a:ext>
                  </a:extLst>
                </p:cNvPr>
                <p:cNvSpPr/>
                <p:nvPr/>
              </p:nvSpPr>
              <p:spPr>
                <a:xfrm flipH="1">
                  <a:off x="2169368" y="4816879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正方形/長方形 719">
                  <a:extLst>
                    <a:ext uri="{FF2B5EF4-FFF2-40B4-BE49-F238E27FC236}">
                      <a16:creationId xmlns:a16="http://schemas.microsoft.com/office/drawing/2014/main" id="{0DA6E20F-F4AE-37C1-0156-976A0717C170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145772" y="4923621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526DDB37-F66A-7D5E-9A10-664E182C8081}"/>
                    </a:ext>
                  </a:extLst>
                </p:cNvPr>
                <p:cNvSpPr/>
                <p:nvPr/>
              </p:nvSpPr>
              <p:spPr>
                <a:xfrm>
                  <a:off x="1607125" y="4010625"/>
                  <a:ext cx="797337" cy="706988"/>
                </a:xfrm>
                <a:custGeom>
                  <a:avLst/>
                  <a:gdLst>
                    <a:gd name="connsiteX0" fmla="*/ 539463 w 1079773"/>
                    <a:gd name="connsiteY0" fmla="*/ 0 h 957420"/>
                    <a:gd name="connsiteX1" fmla="*/ 996781 w 1079773"/>
                    <a:gd name="connsiteY1" fmla="*/ 142318 h 957420"/>
                    <a:gd name="connsiteX2" fmla="*/ 1079773 w 1079773"/>
                    <a:gd name="connsiteY2" fmla="*/ 212080 h 957420"/>
                    <a:gd name="connsiteX3" fmla="*/ 1001615 w 1079773"/>
                    <a:gd name="connsiteY3" fmla="*/ 223642 h 957420"/>
                    <a:gd name="connsiteX4" fmla="*/ 600525 w 1079773"/>
                    <a:gd name="connsiteY4" fmla="*/ 879477 h 957420"/>
                    <a:gd name="connsiteX5" fmla="*/ 595852 w 1079773"/>
                    <a:gd name="connsiteY5" fmla="*/ 957192 h 957420"/>
                    <a:gd name="connsiteX6" fmla="*/ 546412 w 1079773"/>
                    <a:gd name="connsiteY6" fmla="*/ 955822 h 957420"/>
                    <a:gd name="connsiteX7" fmla="*/ 488747 w 1079773"/>
                    <a:gd name="connsiteY7" fmla="*/ 957420 h 957420"/>
                    <a:gd name="connsiteX8" fmla="*/ 484060 w 1079773"/>
                    <a:gd name="connsiteY8" fmla="*/ 879477 h 957420"/>
                    <a:gd name="connsiteX9" fmla="*/ 82970 w 1079773"/>
                    <a:gd name="connsiteY9" fmla="*/ 223642 h 957420"/>
                    <a:gd name="connsiteX10" fmla="*/ 0 w 1079773"/>
                    <a:gd name="connsiteY10" fmla="*/ 211369 h 957420"/>
                    <a:gd name="connsiteX11" fmla="*/ 82145 w 1079773"/>
                    <a:gd name="connsiteY11" fmla="*/ 142318 h 957420"/>
                    <a:gd name="connsiteX12" fmla="*/ 539463 w 1079773"/>
                    <a:gd name="connsiteY12" fmla="*/ 0 h 957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79773" h="957420">
                      <a:moveTo>
                        <a:pt x="539463" y="0"/>
                      </a:moveTo>
                      <a:cubicBezTo>
                        <a:pt x="708864" y="0"/>
                        <a:pt x="866237" y="52466"/>
                        <a:pt x="996781" y="142318"/>
                      </a:cubicBezTo>
                      <a:lnTo>
                        <a:pt x="1079773" y="212080"/>
                      </a:lnTo>
                      <a:lnTo>
                        <a:pt x="1001615" y="223642"/>
                      </a:lnTo>
                      <a:cubicBezTo>
                        <a:pt x="800644" y="283827"/>
                        <a:pt x="641296" y="545444"/>
                        <a:pt x="600525" y="879477"/>
                      </a:cubicBezTo>
                      <a:lnTo>
                        <a:pt x="595852" y="957192"/>
                      </a:lnTo>
                      <a:lnTo>
                        <a:pt x="546412" y="955822"/>
                      </a:lnTo>
                      <a:lnTo>
                        <a:pt x="488747" y="957420"/>
                      </a:lnTo>
                      <a:lnTo>
                        <a:pt x="484060" y="879477"/>
                      </a:lnTo>
                      <a:cubicBezTo>
                        <a:pt x="443289" y="545444"/>
                        <a:pt x="283941" y="283827"/>
                        <a:pt x="82970" y="223642"/>
                      </a:cubicBezTo>
                      <a:lnTo>
                        <a:pt x="0" y="211369"/>
                      </a:lnTo>
                      <a:lnTo>
                        <a:pt x="82145" y="142318"/>
                      </a:lnTo>
                      <a:cubicBezTo>
                        <a:pt x="212689" y="52466"/>
                        <a:pt x="370062" y="0"/>
                        <a:pt x="539463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1">
                  <a:extLst>
                    <a:ext uri="{FF2B5EF4-FFF2-40B4-BE49-F238E27FC236}">
                      <a16:creationId xmlns:a16="http://schemas.microsoft.com/office/drawing/2014/main" id="{0544A689-CF1C-9B55-2D20-03F90E520CCE}"/>
                    </a:ext>
                  </a:extLst>
                </p:cNvPr>
                <p:cNvSpPr/>
                <p:nvPr/>
              </p:nvSpPr>
              <p:spPr>
                <a:xfrm flipV="1">
                  <a:off x="1920025" y="4676285"/>
                  <a:ext cx="170911" cy="96059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0EF1B492-D533-023B-1D38-98E3AA7C74F1}"/>
                </a:ext>
              </a:extLst>
            </p:cNvPr>
            <p:cNvSpPr/>
            <p:nvPr/>
          </p:nvSpPr>
          <p:spPr>
            <a:xfrm>
              <a:off x="7581801" y="4254018"/>
              <a:ext cx="1057374" cy="1947713"/>
            </a:xfrm>
            <a:custGeom>
              <a:avLst/>
              <a:gdLst>
                <a:gd name="connsiteX0" fmla="*/ 528687 w 1057374"/>
                <a:gd name="connsiteY0" fmla="*/ 0 h 1947713"/>
                <a:gd name="connsiteX1" fmla="*/ 1057374 w 1057374"/>
                <a:gd name="connsiteY1" fmla="*/ 538628 h 1947713"/>
                <a:gd name="connsiteX2" fmla="*/ 734476 w 1057374"/>
                <a:gd name="connsiteY2" fmla="*/ 1034928 h 1947713"/>
                <a:gd name="connsiteX3" fmla="*/ 701654 w 1057374"/>
                <a:gd name="connsiteY3" fmla="*/ 1045308 h 1947713"/>
                <a:gd name="connsiteX4" fmla="*/ 703784 w 1057374"/>
                <a:gd name="connsiteY4" fmla="*/ 1046607 h 1947713"/>
                <a:gd name="connsiteX5" fmla="*/ 893261 w 1057374"/>
                <a:gd name="connsiteY5" fmla="*/ 1575917 h 1947713"/>
                <a:gd name="connsiteX6" fmla="*/ 528688 w 1057374"/>
                <a:gd name="connsiteY6" fmla="*/ 1947713 h 1947713"/>
                <a:gd name="connsiteX7" fmla="*/ 164115 w 1057374"/>
                <a:gd name="connsiteY7" fmla="*/ 1575917 h 1947713"/>
                <a:gd name="connsiteX8" fmla="*/ 300115 w 1057374"/>
                <a:gd name="connsiteY8" fmla="*/ 1116331 h 1947713"/>
                <a:gd name="connsiteX9" fmla="*/ 363224 w 1057374"/>
                <a:gd name="connsiteY9" fmla="*/ 1047681 h 1947713"/>
                <a:gd name="connsiteX10" fmla="*/ 322898 w 1057374"/>
                <a:gd name="connsiteY10" fmla="*/ 1034928 h 1947713"/>
                <a:gd name="connsiteX11" fmla="*/ 0 w 1057374"/>
                <a:gd name="connsiteY11" fmla="*/ 538628 h 1947713"/>
                <a:gd name="connsiteX12" fmla="*/ 528687 w 1057374"/>
                <a:gd name="connsiteY12" fmla="*/ 0 h 194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57374" h="1947713">
                  <a:moveTo>
                    <a:pt x="528687" y="0"/>
                  </a:moveTo>
                  <a:cubicBezTo>
                    <a:pt x="820673" y="0"/>
                    <a:pt x="1057374" y="241152"/>
                    <a:pt x="1057374" y="538628"/>
                  </a:cubicBezTo>
                  <a:cubicBezTo>
                    <a:pt x="1057374" y="761735"/>
                    <a:pt x="924230" y="953160"/>
                    <a:pt x="734476" y="1034928"/>
                  </a:cubicBezTo>
                  <a:lnTo>
                    <a:pt x="701654" y="1045308"/>
                  </a:lnTo>
                  <a:lnTo>
                    <a:pt x="703784" y="1046607"/>
                  </a:lnTo>
                  <a:cubicBezTo>
                    <a:pt x="842157" y="1165293"/>
                    <a:pt x="893261" y="1421914"/>
                    <a:pt x="893261" y="1575917"/>
                  </a:cubicBezTo>
                  <a:cubicBezTo>
                    <a:pt x="893261" y="1781254"/>
                    <a:pt x="730036" y="1947713"/>
                    <a:pt x="528688" y="1947713"/>
                  </a:cubicBezTo>
                  <a:cubicBezTo>
                    <a:pt x="327340" y="1947713"/>
                    <a:pt x="164115" y="1781254"/>
                    <a:pt x="164115" y="1575917"/>
                  </a:cubicBezTo>
                  <a:cubicBezTo>
                    <a:pt x="164115" y="1447582"/>
                    <a:pt x="204520" y="1247983"/>
                    <a:pt x="300115" y="1116331"/>
                  </a:cubicBezTo>
                  <a:lnTo>
                    <a:pt x="363224" y="1047681"/>
                  </a:lnTo>
                  <a:lnTo>
                    <a:pt x="322898" y="1034928"/>
                  </a:lnTo>
                  <a:cubicBezTo>
                    <a:pt x="133144" y="953160"/>
                    <a:pt x="0" y="761735"/>
                    <a:pt x="0" y="538628"/>
                  </a:cubicBezTo>
                  <a:cubicBezTo>
                    <a:pt x="0" y="241152"/>
                    <a:pt x="236701" y="0"/>
                    <a:pt x="52868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C47CF728-4901-A0AA-DBA1-B017334454B5}"/>
                </a:ext>
              </a:extLst>
            </p:cNvPr>
            <p:cNvGrpSpPr/>
            <p:nvPr/>
          </p:nvGrpSpPr>
          <p:grpSpPr>
            <a:xfrm>
              <a:off x="7593003" y="4582730"/>
              <a:ext cx="342900" cy="342900"/>
              <a:chOff x="1404611" y="4552250"/>
              <a:chExt cx="342900" cy="342900"/>
            </a:xfrm>
          </p:grpSpPr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2A0C15D4-E40C-8E56-C6DC-75AF3CECB3D6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6448ED97-E005-AD35-101D-6179842C67A3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CE561B85-6C80-5218-BA7C-4B10D73AD33D}"/>
                </a:ext>
              </a:extLst>
            </p:cNvPr>
            <p:cNvGrpSpPr/>
            <p:nvPr/>
          </p:nvGrpSpPr>
          <p:grpSpPr>
            <a:xfrm>
              <a:off x="8272453" y="4582730"/>
              <a:ext cx="342900" cy="342900"/>
              <a:chOff x="2084061" y="4552250"/>
              <a:chExt cx="342900" cy="342900"/>
            </a:xfrm>
          </p:grpSpPr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94C6058F-3F4E-5D26-149C-6B7CCEFFF4B7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D1367517-DF85-3B0E-95C4-50FBD50000C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862" name="グループ化 861">
            <a:extLst>
              <a:ext uri="{FF2B5EF4-FFF2-40B4-BE49-F238E27FC236}">
                <a16:creationId xmlns:a16="http://schemas.microsoft.com/office/drawing/2014/main" id="{E0EEEEFF-61C2-1B68-6FC9-4B2A9F0577F2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B1F7B72A-02CD-983C-C450-15BAEEBA1350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373" name="直線コネクタ 372">
                <a:extLst>
                  <a:ext uri="{FF2B5EF4-FFF2-40B4-BE49-F238E27FC236}">
                    <a16:creationId xmlns:a16="http://schemas.microsoft.com/office/drawing/2014/main" id="{2C05BA4A-8FF5-F587-5374-D093C2690E17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直線コネクタ 373">
                <a:extLst>
                  <a:ext uri="{FF2B5EF4-FFF2-40B4-BE49-F238E27FC236}">
                    <a16:creationId xmlns:a16="http://schemas.microsoft.com/office/drawing/2014/main" id="{B2C9FAE9-8A46-BA78-D08E-A10537436755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線コネクタ 374">
                <a:extLst>
                  <a:ext uri="{FF2B5EF4-FFF2-40B4-BE49-F238E27FC236}">
                    <a16:creationId xmlns:a16="http://schemas.microsoft.com/office/drawing/2014/main" id="{1E7EBF57-6173-F313-8949-240546E7CC34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直線コネクタ 375">
                <a:extLst>
                  <a:ext uri="{FF2B5EF4-FFF2-40B4-BE49-F238E27FC236}">
                    <a16:creationId xmlns:a16="http://schemas.microsoft.com/office/drawing/2014/main" id="{AB4D9AFC-7219-0B8B-A4A5-09531E6B3FBE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直線コネクタ 376">
                <a:extLst>
                  <a:ext uri="{FF2B5EF4-FFF2-40B4-BE49-F238E27FC236}">
                    <a16:creationId xmlns:a16="http://schemas.microsoft.com/office/drawing/2014/main" id="{C53DD470-F9B8-1AC6-E752-AB7D61BD3E1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直線コネクタ 377">
                <a:extLst>
                  <a:ext uri="{FF2B5EF4-FFF2-40B4-BE49-F238E27FC236}">
                    <a16:creationId xmlns:a16="http://schemas.microsoft.com/office/drawing/2014/main" id="{84CFE02D-06E9-6C78-E195-D3792CA20A8E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直線コネクタ 378">
                <a:extLst>
                  <a:ext uri="{FF2B5EF4-FFF2-40B4-BE49-F238E27FC236}">
                    <a16:creationId xmlns:a16="http://schemas.microsoft.com/office/drawing/2014/main" id="{BBCE8CF9-5E58-8633-B78B-CC205D7B00A5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直線コネクタ 379">
                <a:extLst>
                  <a:ext uri="{FF2B5EF4-FFF2-40B4-BE49-F238E27FC236}">
                    <a16:creationId xmlns:a16="http://schemas.microsoft.com/office/drawing/2014/main" id="{578E5C92-89EF-6766-4399-CF9595056E2E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直線コネクタ 380">
                <a:extLst>
                  <a:ext uri="{FF2B5EF4-FFF2-40B4-BE49-F238E27FC236}">
                    <a16:creationId xmlns:a16="http://schemas.microsoft.com/office/drawing/2014/main" id="{D3834A55-19AA-4ADD-8E15-438E12A9325D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直線コネクタ 381">
                <a:extLst>
                  <a:ext uri="{FF2B5EF4-FFF2-40B4-BE49-F238E27FC236}">
                    <a16:creationId xmlns:a16="http://schemas.microsoft.com/office/drawing/2014/main" id="{11792F69-38C9-6CEB-A344-2172DC0AC2D7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直線コネクタ 382">
                <a:extLst>
                  <a:ext uri="{FF2B5EF4-FFF2-40B4-BE49-F238E27FC236}">
                    <a16:creationId xmlns:a16="http://schemas.microsoft.com/office/drawing/2014/main" id="{68F3738D-68DF-502C-1D8F-D3912CF7781E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直線コネクタ 383">
                <a:extLst>
                  <a:ext uri="{FF2B5EF4-FFF2-40B4-BE49-F238E27FC236}">
                    <a16:creationId xmlns:a16="http://schemas.microsoft.com/office/drawing/2014/main" id="{331A0773-DF1D-C360-180F-55DEA4E4DFBC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直線コネクタ 384">
                <a:extLst>
                  <a:ext uri="{FF2B5EF4-FFF2-40B4-BE49-F238E27FC236}">
                    <a16:creationId xmlns:a16="http://schemas.microsoft.com/office/drawing/2014/main" id="{C2CB394E-90F1-FB20-090E-640FD6C0A66F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C3EDA8F4-B026-3515-8029-10A631134AEB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470D7657-47E4-C906-91FF-38CB46B67FF9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B9CDCBD0-2C24-94BC-3B2F-CDA7D832DE53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C9CBE15B-DD7C-7ECB-7D0F-435574C83A61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B605E442-1585-4DF4-3003-281B1813A5F2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91" name="直線コネクタ 390">
                <a:extLst>
                  <a:ext uri="{FF2B5EF4-FFF2-40B4-BE49-F238E27FC236}">
                    <a16:creationId xmlns:a16="http://schemas.microsoft.com/office/drawing/2014/main" id="{73F64529-EFA8-66B7-C8D5-BEC3A2E9EF06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線コネクタ 391">
                <a:extLst>
                  <a:ext uri="{FF2B5EF4-FFF2-40B4-BE49-F238E27FC236}">
                    <a16:creationId xmlns:a16="http://schemas.microsoft.com/office/drawing/2014/main" id="{72A9E3DF-85B3-EA18-E0F6-CE88A0A7EBA4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直線コネクタ 392">
                <a:extLst>
                  <a:ext uri="{FF2B5EF4-FFF2-40B4-BE49-F238E27FC236}">
                    <a16:creationId xmlns:a16="http://schemas.microsoft.com/office/drawing/2014/main" id="{F38EF56E-580D-2EB3-8851-784F2BE28648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直線コネクタ 393">
                <a:extLst>
                  <a:ext uri="{FF2B5EF4-FFF2-40B4-BE49-F238E27FC236}">
                    <a16:creationId xmlns:a16="http://schemas.microsoft.com/office/drawing/2014/main" id="{E9C9951A-E784-7C30-7854-C4686A5D6CA3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線コネクタ 394">
                <a:extLst>
                  <a:ext uri="{FF2B5EF4-FFF2-40B4-BE49-F238E27FC236}">
                    <a16:creationId xmlns:a16="http://schemas.microsoft.com/office/drawing/2014/main" id="{27463FAF-3DBF-C3AA-9543-8C2D124FC0AD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直線コネクタ 395">
                <a:extLst>
                  <a:ext uri="{FF2B5EF4-FFF2-40B4-BE49-F238E27FC236}">
                    <a16:creationId xmlns:a16="http://schemas.microsoft.com/office/drawing/2014/main" id="{9445C78D-AB4D-331A-E9DF-4BE57D15A3DA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線コネクタ 396">
                <a:extLst>
                  <a:ext uri="{FF2B5EF4-FFF2-40B4-BE49-F238E27FC236}">
                    <a16:creationId xmlns:a16="http://schemas.microsoft.com/office/drawing/2014/main" id="{F1A1CAB9-35A0-32BB-7E23-CDB08EB11CB0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96CE323B-1C32-11CF-C21D-5640A0812415}"/>
                </a:ext>
              </a:extLst>
            </p:cNvPr>
            <p:cNvGrpSpPr/>
            <p:nvPr/>
          </p:nvGrpSpPr>
          <p:grpSpPr>
            <a:xfrm>
              <a:off x="4568505" y="4716321"/>
              <a:ext cx="1232890" cy="1675663"/>
              <a:chOff x="1521022" y="4554910"/>
              <a:chExt cx="1232890" cy="1675663"/>
            </a:xfrm>
          </p:grpSpPr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6B6BB7AF-97BA-61DE-FDC3-11BCBCE8FB69}"/>
                  </a:ext>
                </a:extLst>
              </p:cNvPr>
              <p:cNvSpPr/>
              <p:nvPr/>
            </p:nvSpPr>
            <p:spPr>
              <a:xfrm rot="900000">
                <a:off x="1670024" y="4554910"/>
                <a:ext cx="1083888" cy="1529778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楕円 1">
                <a:extLst>
                  <a:ext uri="{FF2B5EF4-FFF2-40B4-BE49-F238E27FC236}">
                    <a16:creationId xmlns:a16="http://schemas.microsoft.com/office/drawing/2014/main" id="{CF34A5BB-E564-68C3-5A90-9E9CC096E858}"/>
                  </a:ext>
                </a:extLst>
              </p:cNvPr>
              <p:cNvSpPr/>
              <p:nvPr/>
            </p:nvSpPr>
            <p:spPr>
              <a:xfrm rot="9000000" flipH="1">
                <a:off x="2303018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6" name="楕円 1">
                <a:extLst>
                  <a:ext uri="{FF2B5EF4-FFF2-40B4-BE49-F238E27FC236}">
                    <a16:creationId xmlns:a16="http://schemas.microsoft.com/office/drawing/2014/main" id="{4DF44F6F-92CC-FA95-19D7-689E9AAF9E16}"/>
                  </a:ext>
                </a:extLst>
              </p:cNvPr>
              <p:cNvSpPr/>
              <p:nvPr/>
            </p:nvSpPr>
            <p:spPr>
              <a:xfrm rot="12600000">
                <a:off x="1521022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楕円 1">
                <a:extLst>
                  <a:ext uri="{FF2B5EF4-FFF2-40B4-BE49-F238E27FC236}">
                    <a16:creationId xmlns:a16="http://schemas.microsoft.com/office/drawing/2014/main" id="{B0F27362-0D3D-8F5A-B464-927911E5EBAF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楕円 1">
                <a:extLst>
                  <a:ext uri="{FF2B5EF4-FFF2-40B4-BE49-F238E27FC236}">
                    <a16:creationId xmlns:a16="http://schemas.microsoft.com/office/drawing/2014/main" id="{E2CAF514-C786-49EA-C347-2413A9026E00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楕円 1">
                <a:extLst>
                  <a:ext uri="{FF2B5EF4-FFF2-40B4-BE49-F238E27FC236}">
                    <a16:creationId xmlns:a16="http://schemas.microsoft.com/office/drawing/2014/main" id="{1EE78685-D5F8-8FEA-C300-88C783529C83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楕円 1">
                <a:extLst>
                  <a:ext uri="{FF2B5EF4-FFF2-40B4-BE49-F238E27FC236}">
                    <a16:creationId xmlns:a16="http://schemas.microsoft.com/office/drawing/2014/main" id="{3796607C-1656-7847-83DA-CBC61314086C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97DD7CFF-66F0-62D1-BEC4-636687B08930}"/>
                </a:ext>
              </a:extLst>
            </p:cNvPr>
            <p:cNvGrpSpPr/>
            <p:nvPr/>
          </p:nvGrpSpPr>
          <p:grpSpPr>
            <a:xfrm>
              <a:off x="4396358" y="4067603"/>
              <a:ext cx="1313209" cy="1340392"/>
              <a:chOff x="1348875" y="3906192"/>
              <a:chExt cx="1313209" cy="1340392"/>
            </a:xfrm>
          </p:grpSpPr>
          <p:sp>
            <p:nvSpPr>
              <p:cNvPr id="692" name="二等辺三角形 6">
                <a:extLst>
                  <a:ext uri="{FF2B5EF4-FFF2-40B4-BE49-F238E27FC236}">
                    <a16:creationId xmlns:a16="http://schemas.microsoft.com/office/drawing/2014/main" id="{E353FB0B-FAD8-0A9F-3F6E-3F5C1D78B700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二等辺三角形 6">
                <a:extLst>
                  <a:ext uri="{FF2B5EF4-FFF2-40B4-BE49-F238E27FC236}">
                    <a16:creationId xmlns:a16="http://schemas.microsoft.com/office/drawing/2014/main" id="{94EBEBBE-8368-25A6-D191-C548075171DB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3B03CE98-4F89-80EF-C2AC-66AF517A1597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7ED35159-FE6E-A3E0-D201-C968CEF74DFD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705" name="楕円 27">
                  <a:extLst>
                    <a:ext uri="{FF2B5EF4-FFF2-40B4-BE49-F238E27FC236}">
                      <a16:creationId xmlns:a16="http://schemas.microsoft.com/office/drawing/2014/main" id="{73C056CD-5C62-F76A-C8EA-D1D246D58CAE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6" name="楕円 27">
                  <a:extLst>
                    <a:ext uri="{FF2B5EF4-FFF2-40B4-BE49-F238E27FC236}">
                      <a16:creationId xmlns:a16="http://schemas.microsoft.com/office/drawing/2014/main" id="{681482DB-70EF-034B-4383-C7236612F750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8D3EB40F-41F2-901A-4E2C-11C488FD969E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E46C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6C0C491D-A10B-F0B0-D798-568BB380FAAE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1">
                <a:extLst>
                  <a:ext uri="{FF2B5EF4-FFF2-40B4-BE49-F238E27FC236}">
                    <a16:creationId xmlns:a16="http://schemas.microsoft.com/office/drawing/2014/main" id="{A22EC634-1C45-06F1-EF3A-DA51E48D3695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DE04CFDB-29ED-D218-634E-6C955A9DF8E1}"/>
                </a:ext>
              </a:extLst>
            </p:cNvPr>
            <p:cNvGrpSpPr/>
            <p:nvPr/>
          </p:nvGrpSpPr>
          <p:grpSpPr>
            <a:xfrm>
              <a:off x="4338168" y="4007417"/>
              <a:ext cx="1395882" cy="2187851"/>
              <a:chOff x="4385793" y="3988367"/>
              <a:chExt cx="1395882" cy="2187851"/>
            </a:xfrm>
          </p:grpSpPr>
          <p:sp>
            <p:nvSpPr>
              <p:cNvPr id="734" name="楕円 1">
                <a:extLst>
                  <a:ext uri="{FF2B5EF4-FFF2-40B4-BE49-F238E27FC236}">
                    <a16:creationId xmlns:a16="http://schemas.microsoft.com/office/drawing/2014/main" id="{8B51F0E2-F4BB-FC0A-7E04-B8577B90E5F8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3BFAE628-E335-4712-CEE3-C83AA53DB7B8}"/>
                  </a:ext>
                </a:extLst>
              </p:cNvPr>
              <p:cNvGrpSpPr/>
              <p:nvPr/>
            </p:nvGrpSpPr>
            <p:grpSpPr>
              <a:xfrm>
                <a:off x="4385793" y="3988367"/>
                <a:ext cx="1395882" cy="2187851"/>
                <a:chOff x="4385793" y="3988367"/>
                <a:chExt cx="1395882" cy="2187851"/>
              </a:xfrm>
            </p:grpSpPr>
            <p:grpSp>
              <p:nvGrpSpPr>
                <p:cNvPr id="736" name="グループ化 735">
                  <a:extLst>
                    <a:ext uri="{FF2B5EF4-FFF2-40B4-BE49-F238E27FC236}">
                      <a16:creationId xmlns:a16="http://schemas.microsoft.com/office/drawing/2014/main" id="{9ACC9849-E73D-627B-96D1-AAD1D66405BE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746" name="楕円 1">
                    <a:extLst>
                      <a:ext uri="{FF2B5EF4-FFF2-40B4-BE49-F238E27FC236}">
                        <a16:creationId xmlns:a16="http://schemas.microsoft.com/office/drawing/2014/main" id="{E1A3ED2C-2C25-77DD-EA65-519447FB7C29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E79F34AA-26D5-B99A-2A05-40477500FCA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A20254EC-6B70-0364-00E3-FFDADBAB92C3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8" name="グループ化 737">
                  <a:extLst>
                    <a:ext uri="{FF2B5EF4-FFF2-40B4-BE49-F238E27FC236}">
                      <a16:creationId xmlns:a16="http://schemas.microsoft.com/office/drawing/2014/main" id="{2631548A-FB47-3AAE-CD3D-44D6F97E09C3}"/>
                    </a:ext>
                  </a:extLst>
                </p:cNvPr>
                <p:cNvGrpSpPr/>
                <p:nvPr/>
              </p:nvGrpSpPr>
              <p:grpSpPr>
                <a:xfrm>
                  <a:off x="4385793" y="3988367"/>
                  <a:ext cx="1395882" cy="2187851"/>
                  <a:chOff x="4385793" y="3988367"/>
                  <a:chExt cx="1395882" cy="2187851"/>
                </a:xfrm>
              </p:grpSpPr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3DB10317-CDE6-1D63-8D82-B51269466208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DD63ADE8-05E1-D984-4C33-EE10F44EE736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1" name="フリーフォーム: 図形 740">
                    <a:extLst>
                      <a:ext uri="{FF2B5EF4-FFF2-40B4-BE49-F238E27FC236}">
                        <a16:creationId xmlns:a16="http://schemas.microsoft.com/office/drawing/2014/main" id="{7898E189-5A62-5231-F335-C52317E6D197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AD10B69D-73C6-255E-A817-FCB90C11EDA1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43" name="グループ化 742">
                    <a:extLst>
                      <a:ext uri="{FF2B5EF4-FFF2-40B4-BE49-F238E27FC236}">
                        <a16:creationId xmlns:a16="http://schemas.microsoft.com/office/drawing/2014/main" id="{884720C4-08F5-8544-6959-9B914A6E9E1F}"/>
                      </a:ext>
                    </a:extLst>
                  </p:cNvPr>
                  <p:cNvGrpSpPr/>
                  <p:nvPr/>
                </p:nvGrpSpPr>
                <p:grpSpPr>
                  <a:xfrm>
                    <a:off x="4385793" y="3988367"/>
                    <a:ext cx="1395882" cy="1516692"/>
                    <a:chOff x="4315841" y="3988367"/>
                    <a:chExt cx="1395882" cy="1516692"/>
                  </a:xfrm>
                </p:grpSpPr>
                <p:sp>
                  <p:nvSpPr>
                    <p:cNvPr id="744" name="フリーフォーム: 図形 743">
                      <a:extLst>
                        <a:ext uri="{FF2B5EF4-FFF2-40B4-BE49-F238E27FC236}">
                          <a16:creationId xmlns:a16="http://schemas.microsoft.com/office/drawing/2014/main" id="{CE72EC00-B53F-D129-7DB8-99FF4D2E78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841" y="3988367"/>
                      <a:ext cx="1395882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5" name="楕円 744">
                      <a:extLst>
                        <a:ext uri="{FF2B5EF4-FFF2-40B4-BE49-F238E27FC236}">
                          <a16:creationId xmlns:a16="http://schemas.microsoft.com/office/drawing/2014/main" id="{48D07136-A167-DD3D-6D6B-7F11F3983A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E50A0A0F-75BA-3DA8-3E89-5903B4C49516}"/>
                </a:ext>
              </a:extLst>
            </p:cNvPr>
            <p:cNvGrpSpPr/>
            <p:nvPr/>
          </p:nvGrpSpPr>
          <p:grpSpPr>
            <a:xfrm>
              <a:off x="4535478" y="4582730"/>
              <a:ext cx="342900" cy="342900"/>
              <a:chOff x="1404611" y="4552250"/>
              <a:chExt cx="342900" cy="342900"/>
            </a:xfrm>
          </p:grpSpPr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5EF34539-3092-84A3-3E6C-9BBA99B7FB7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09F6F031-D362-6C78-D026-B845B6867A4A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80D4ED79-02DF-9A6F-D0A4-01E3A5E26A8C}"/>
                </a:ext>
              </a:extLst>
            </p:cNvPr>
            <p:cNvGrpSpPr/>
            <p:nvPr/>
          </p:nvGrpSpPr>
          <p:grpSpPr>
            <a:xfrm>
              <a:off x="5214928" y="4582730"/>
              <a:ext cx="342900" cy="342900"/>
              <a:chOff x="2084061" y="4552250"/>
              <a:chExt cx="342900" cy="342900"/>
            </a:xfrm>
          </p:grpSpPr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00CD429A-2B18-3D9F-162B-016BA72D5781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7499586F-B3DF-7EB5-D124-6EDC38A3ECFB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61" name="正方形/長方形 360">
              <a:extLst>
                <a:ext uri="{FF2B5EF4-FFF2-40B4-BE49-F238E27FC236}">
                  <a16:creationId xmlns:a16="http://schemas.microsoft.com/office/drawing/2014/main" id="{66C0CE25-56BB-C8EB-7E24-D636FA60FB7E}"/>
                </a:ext>
              </a:extLst>
            </p:cNvPr>
            <p:cNvSpPr/>
            <p:nvPr/>
          </p:nvSpPr>
          <p:spPr>
            <a:xfrm>
              <a:off x="4332704" y="4978288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正方形/長方形 361">
              <a:extLst>
                <a:ext uri="{FF2B5EF4-FFF2-40B4-BE49-F238E27FC236}">
                  <a16:creationId xmlns:a16="http://schemas.microsoft.com/office/drawing/2014/main" id="{B793BC0D-5A75-BDF7-C442-2FB582C546DB}"/>
                </a:ext>
              </a:extLst>
            </p:cNvPr>
            <p:cNvSpPr/>
            <p:nvPr/>
          </p:nvSpPr>
          <p:spPr>
            <a:xfrm rot="20700000" flipV="1">
              <a:off x="4357746" y="508503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正方形/長方形 363">
              <a:extLst>
                <a:ext uri="{FF2B5EF4-FFF2-40B4-BE49-F238E27FC236}">
                  <a16:creationId xmlns:a16="http://schemas.microsoft.com/office/drawing/2014/main" id="{0F212DA3-8C80-6B55-D1DF-75B5B5E64997}"/>
                </a:ext>
              </a:extLst>
            </p:cNvPr>
            <p:cNvSpPr/>
            <p:nvPr/>
          </p:nvSpPr>
          <p:spPr>
            <a:xfrm flipH="1">
              <a:off x="5216851" y="497829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正方形/長方形 364">
              <a:extLst>
                <a:ext uri="{FF2B5EF4-FFF2-40B4-BE49-F238E27FC236}">
                  <a16:creationId xmlns:a16="http://schemas.microsoft.com/office/drawing/2014/main" id="{03109E94-851E-B1CE-0CC2-DDF3D815EA8D}"/>
                </a:ext>
              </a:extLst>
            </p:cNvPr>
            <p:cNvSpPr/>
            <p:nvPr/>
          </p:nvSpPr>
          <p:spPr>
            <a:xfrm rot="900000" flipH="1" flipV="1">
              <a:off x="5193255" y="508503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0" name="グループ化 859">
            <a:extLst>
              <a:ext uri="{FF2B5EF4-FFF2-40B4-BE49-F238E27FC236}">
                <a16:creationId xmlns:a16="http://schemas.microsoft.com/office/drawing/2014/main" id="{29E04F10-D3B9-AF43-8826-9EDD801A5532}"/>
              </a:ext>
            </a:extLst>
          </p:cNvPr>
          <p:cNvGrpSpPr/>
          <p:nvPr/>
        </p:nvGrpSpPr>
        <p:grpSpPr>
          <a:xfrm>
            <a:off x="429397" y="379240"/>
            <a:ext cx="2890110" cy="2964744"/>
            <a:chOff x="429397" y="379240"/>
            <a:chExt cx="2890110" cy="2964744"/>
          </a:xfrm>
        </p:grpSpPr>
        <p:sp>
          <p:nvSpPr>
            <p:cNvPr id="674" name="楕円 673">
              <a:extLst>
                <a:ext uri="{FF2B5EF4-FFF2-40B4-BE49-F238E27FC236}">
                  <a16:creationId xmlns:a16="http://schemas.microsoft.com/office/drawing/2014/main" id="{E90CB51D-920D-454E-F55B-918D3A329437}"/>
                </a:ext>
              </a:extLst>
            </p:cNvPr>
            <p:cNvSpPr/>
            <p:nvPr/>
          </p:nvSpPr>
          <p:spPr>
            <a:xfrm rot="900000">
              <a:off x="1602832" y="1668321"/>
              <a:ext cx="1083888" cy="1529778"/>
            </a:xfrm>
            <a:prstGeom prst="ellipse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51" name="楕円 1">
              <a:extLst>
                <a:ext uri="{FF2B5EF4-FFF2-40B4-BE49-F238E27FC236}">
                  <a16:creationId xmlns:a16="http://schemas.microsoft.com/office/drawing/2014/main" id="{B470EAF4-EB76-F3F8-8770-89A208325079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A115461C-F884-E10E-7E49-A152103F3ABF}"/>
                </a:ext>
              </a:extLst>
            </p:cNvPr>
            <p:cNvGrpSpPr/>
            <p:nvPr/>
          </p:nvGrpSpPr>
          <p:grpSpPr>
            <a:xfrm>
              <a:off x="1521787" y="2120108"/>
              <a:ext cx="833003" cy="1223876"/>
              <a:chOff x="1588979" y="5006697"/>
              <a:chExt cx="833003" cy="1223876"/>
            </a:xfrm>
          </p:grpSpPr>
          <p:sp>
            <p:nvSpPr>
              <p:cNvPr id="367" name="楕円 1">
                <a:extLst>
                  <a:ext uri="{FF2B5EF4-FFF2-40B4-BE49-F238E27FC236}">
                    <a16:creationId xmlns:a16="http://schemas.microsoft.com/office/drawing/2014/main" id="{5D20C83C-F63C-6FC6-B714-D237D1CC84D1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楕円 1">
                <a:extLst>
                  <a:ext uri="{FF2B5EF4-FFF2-40B4-BE49-F238E27FC236}">
                    <a16:creationId xmlns:a16="http://schemas.microsoft.com/office/drawing/2014/main" id="{62650742-7AFE-4D06-B71C-CE9F786B4162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楕円 1">
                <a:extLst>
                  <a:ext uri="{FF2B5EF4-FFF2-40B4-BE49-F238E27FC236}">
                    <a16:creationId xmlns:a16="http://schemas.microsoft.com/office/drawing/2014/main" id="{D2F65275-5292-F426-7941-EFCA0C1D74AD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楕円 1">
                <a:extLst>
                  <a:ext uri="{FF2B5EF4-FFF2-40B4-BE49-F238E27FC236}">
                    <a16:creationId xmlns:a16="http://schemas.microsoft.com/office/drawing/2014/main" id="{98DEB264-8F14-33B8-39A9-971FBA1A8630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9" name="四角形: 上の 2 つの角を丸める 648">
              <a:extLst>
                <a:ext uri="{FF2B5EF4-FFF2-40B4-BE49-F238E27FC236}">
                  <a16:creationId xmlns:a16="http://schemas.microsoft.com/office/drawing/2014/main" id="{5A841C4C-10B4-C8D5-5037-32643B81DC6F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0" name="星: 8 pt 649">
              <a:extLst>
                <a:ext uri="{FF2B5EF4-FFF2-40B4-BE49-F238E27FC236}">
                  <a16:creationId xmlns:a16="http://schemas.microsoft.com/office/drawing/2014/main" id="{D943849E-1BCF-F33C-4721-EB13D6DBEF7C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F89E3A25-E24A-29B4-DF5D-4C6BAF79DCCB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653" name="四角形: 上の 2 つの角を丸める 652">
                <a:extLst>
                  <a:ext uri="{FF2B5EF4-FFF2-40B4-BE49-F238E27FC236}">
                    <a16:creationId xmlns:a16="http://schemas.microsoft.com/office/drawing/2014/main" id="{B13197BD-C07E-2CAA-3564-CB8F2DADAD22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矢印: U ターン 370">
                <a:extLst>
                  <a:ext uri="{FF2B5EF4-FFF2-40B4-BE49-F238E27FC236}">
                    <a16:creationId xmlns:a16="http://schemas.microsoft.com/office/drawing/2014/main" id="{54E660D6-2E99-7946-8145-57297FE19350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5" name="楕円 1">
              <a:extLst>
                <a:ext uri="{FF2B5EF4-FFF2-40B4-BE49-F238E27FC236}">
                  <a16:creationId xmlns:a16="http://schemas.microsoft.com/office/drawing/2014/main" id="{0B670E88-D0EF-43D3-D946-D104F9DCB564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6" name="楕円 1">
              <a:extLst>
                <a:ext uri="{FF2B5EF4-FFF2-40B4-BE49-F238E27FC236}">
                  <a16:creationId xmlns:a16="http://schemas.microsoft.com/office/drawing/2014/main" id="{FB27EC02-3ACE-A00F-E7C9-683F8C43C012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45001D33-0F18-8B52-00DA-0B65FA01D046}"/>
                </a:ext>
              </a:extLst>
            </p:cNvPr>
            <p:cNvGrpSpPr/>
            <p:nvPr/>
          </p:nvGrpSpPr>
          <p:grpSpPr>
            <a:xfrm>
              <a:off x="1218029" y="1019603"/>
              <a:ext cx="1439073" cy="1340392"/>
              <a:chOff x="1285221" y="3906192"/>
              <a:chExt cx="1439073" cy="1340392"/>
            </a:xfrm>
          </p:grpSpPr>
          <p:sp>
            <p:nvSpPr>
              <p:cNvPr id="659" name="二等辺三角形 6">
                <a:extLst>
                  <a:ext uri="{FF2B5EF4-FFF2-40B4-BE49-F238E27FC236}">
                    <a16:creationId xmlns:a16="http://schemas.microsoft.com/office/drawing/2014/main" id="{8100EFD0-3DD2-BB9A-847C-6DAD0ED91DF8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二等辺三角形 6">
                <a:extLst>
                  <a:ext uri="{FF2B5EF4-FFF2-40B4-BE49-F238E27FC236}">
                    <a16:creationId xmlns:a16="http://schemas.microsoft.com/office/drawing/2014/main" id="{22877701-BBB0-A0B4-0DEB-754445413204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F68C6377-084A-3E74-F7A7-7B0772CE6B90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8BD33C89-37B5-C71C-ADE8-F61C448889C2}"/>
                  </a:ext>
                </a:extLst>
              </p:cNvPr>
              <p:cNvSpPr/>
              <p:nvPr/>
            </p:nvSpPr>
            <p:spPr>
              <a:xfrm rot="20700000">
                <a:off x="1639518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AF25F0CC-11C6-29EE-551D-98521DCC2FC9}"/>
                  </a:ext>
                </a:extLst>
              </p:cNvPr>
              <p:cNvSpPr/>
              <p:nvPr/>
            </p:nvSpPr>
            <p:spPr>
              <a:xfrm rot="900000">
                <a:off x="2155144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90EFE520-D0EC-B8AE-AE7C-AF7ECEA26206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672" name="楕円 27">
                  <a:extLst>
                    <a:ext uri="{FF2B5EF4-FFF2-40B4-BE49-F238E27FC236}">
                      <a16:creationId xmlns:a16="http://schemas.microsoft.com/office/drawing/2014/main" id="{314BBB39-558F-A54F-1669-49C5968A2BCF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3" name="楕円 27">
                  <a:extLst>
                    <a:ext uri="{FF2B5EF4-FFF2-40B4-BE49-F238E27FC236}">
                      <a16:creationId xmlns:a16="http://schemas.microsoft.com/office/drawing/2014/main" id="{F5C9E2C0-D39C-542E-8A7F-A3B708E154B7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46A62605-3E17-F002-61A1-A7B54F1EC7CD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E46C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正方形/長方形 665">
                <a:extLst>
                  <a:ext uri="{FF2B5EF4-FFF2-40B4-BE49-F238E27FC236}">
                    <a16:creationId xmlns:a16="http://schemas.microsoft.com/office/drawing/2014/main" id="{6E18841D-D3C5-0D4D-F4B1-AFC2FBEA7719}"/>
                  </a:ext>
                </a:extLst>
              </p:cNvPr>
              <p:cNvSpPr/>
              <p:nvPr/>
            </p:nvSpPr>
            <p:spPr>
              <a:xfrm>
                <a:off x="1285221" y="481687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正方形/長方形 666">
                <a:extLst>
                  <a:ext uri="{FF2B5EF4-FFF2-40B4-BE49-F238E27FC236}">
                    <a16:creationId xmlns:a16="http://schemas.microsoft.com/office/drawing/2014/main" id="{177F22F3-9096-CD75-B27E-4E60588758D7}"/>
                  </a:ext>
                </a:extLst>
              </p:cNvPr>
              <p:cNvSpPr/>
              <p:nvPr/>
            </p:nvSpPr>
            <p:spPr>
              <a:xfrm rot="20700000" flipV="1">
                <a:off x="1310263" y="492362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正方形/長方形 667">
                <a:extLst>
                  <a:ext uri="{FF2B5EF4-FFF2-40B4-BE49-F238E27FC236}">
                    <a16:creationId xmlns:a16="http://schemas.microsoft.com/office/drawing/2014/main" id="{A526AE29-5302-3E61-44FC-D99F35BFBFC8}"/>
                  </a:ext>
                </a:extLst>
              </p:cNvPr>
              <p:cNvSpPr/>
              <p:nvPr/>
            </p:nvSpPr>
            <p:spPr>
              <a:xfrm flipH="1">
                <a:off x="2169368" y="481687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正方形/長方形 668">
                <a:extLst>
                  <a:ext uri="{FF2B5EF4-FFF2-40B4-BE49-F238E27FC236}">
                    <a16:creationId xmlns:a16="http://schemas.microsoft.com/office/drawing/2014/main" id="{E4BD8744-1EA0-7AC0-286D-1FEC2D83BDA0}"/>
                  </a:ext>
                </a:extLst>
              </p:cNvPr>
              <p:cNvSpPr/>
              <p:nvPr/>
            </p:nvSpPr>
            <p:spPr>
              <a:xfrm rot="900000" flipH="1" flipV="1">
                <a:off x="2145772" y="492362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2B7427D0-ABC8-0B12-DEDF-1C6DE77C84BF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1">
                <a:extLst>
                  <a:ext uri="{FF2B5EF4-FFF2-40B4-BE49-F238E27FC236}">
                    <a16:creationId xmlns:a16="http://schemas.microsoft.com/office/drawing/2014/main" id="{5A7CB5E5-FACF-7455-E6D6-CE81A67B2970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90FC92B1-67D4-350E-EA87-0B0AE645E5D9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89D47581-56EE-FB5F-61E9-BA0BF6500D6A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C74672C4-351B-99B8-7E18-B6CA64ADE666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657" name="楕円 66">
                  <a:extLst>
                    <a:ext uri="{FF2B5EF4-FFF2-40B4-BE49-F238E27FC236}">
                      <a16:creationId xmlns:a16="http://schemas.microsoft.com/office/drawing/2014/main" id="{E41BF03F-E81D-D774-8A8F-9B63F18ACC4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B640FE5B-DAAB-907A-6417-663F69F0C5B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057F6442-2D25-5D7B-1B3A-0E1F6A20A1C8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631" name="楕円 66">
                  <a:extLst>
                    <a:ext uri="{FF2B5EF4-FFF2-40B4-BE49-F238E27FC236}">
                      <a16:creationId xmlns:a16="http://schemas.microsoft.com/office/drawing/2014/main" id="{D80C5627-4EC3-D780-996B-3A6967F8E1E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306157B9-4949-DE97-A743-92B89B8B380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3BC4A2C3-0A9E-C3D6-974B-7D66A3DBAF1A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629" name="楕円 66">
                  <a:extLst>
                    <a:ext uri="{FF2B5EF4-FFF2-40B4-BE49-F238E27FC236}">
                      <a16:creationId xmlns:a16="http://schemas.microsoft.com/office/drawing/2014/main" id="{A0FFFDA9-E1BD-DE55-F4BA-DB80133D3AB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EA69CCB6-E769-47EF-1E45-30B396E4B63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EB09FD93-F0F8-F2E7-44E7-3E5F32EF787A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627" name="楕円 66">
                  <a:extLst>
                    <a:ext uri="{FF2B5EF4-FFF2-40B4-BE49-F238E27FC236}">
                      <a16:creationId xmlns:a16="http://schemas.microsoft.com/office/drawing/2014/main" id="{C20FCF55-B9A8-6E22-542A-B64595267CB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DF9FDA19-CD8E-AC53-D783-32883D260F7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4EBB4A30-770D-23B7-4B47-FBBABB031CA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625" name="楕円 66">
                  <a:extLst>
                    <a:ext uri="{FF2B5EF4-FFF2-40B4-BE49-F238E27FC236}">
                      <a16:creationId xmlns:a16="http://schemas.microsoft.com/office/drawing/2014/main" id="{FE18A46D-4A5F-4680-A050-A0178EEC47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3B5931BA-F3DC-C712-7AD9-C65E195CEB9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DB150C17-44D7-D283-CA1A-2581F4FDC4D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623" name="楕円 66">
                  <a:extLst>
                    <a:ext uri="{FF2B5EF4-FFF2-40B4-BE49-F238E27FC236}">
                      <a16:creationId xmlns:a16="http://schemas.microsoft.com/office/drawing/2014/main" id="{162B27C1-F302-CEF8-6B58-96966A69EFD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E800BE78-C5B0-AAC3-9A30-5684646DC61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F64A097E-DFF9-8447-5EBB-E6BB20778F38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593" name="楕円 66">
                  <a:extLst>
                    <a:ext uri="{FF2B5EF4-FFF2-40B4-BE49-F238E27FC236}">
                      <a16:creationId xmlns:a16="http://schemas.microsoft.com/office/drawing/2014/main" id="{2B025AE3-52EB-D9C5-737B-F5A3CECF97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794140C4-0B41-F345-DAC5-13337CD5C5C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1F224432-99F7-A4D9-3F6D-DC84D86E6FF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91" name="楕円 66">
                  <a:extLst>
                    <a:ext uri="{FF2B5EF4-FFF2-40B4-BE49-F238E27FC236}">
                      <a16:creationId xmlns:a16="http://schemas.microsoft.com/office/drawing/2014/main" id="{BDE0F087-BD1F-DBAA-D5AD-54590C940A9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37FF2CF1-70A8-6DA5-D5C3-D7F9EA76805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7FC2EB27-1F7A-4BE3-27F2-EE1311ED3D20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89" name="楕円 66">
                  <a:extLst>
                    <a:ext uri="{FF2B5EF4-FFF2-40B4-BE49-F238E27FC236}">
                      <a16:creationId xmlns:a16="http://schemas.microsoft.com/office/drawing/2014/main" id="{2B103305-52F8-3925-8663-7353910716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6083909E-372A-5A2D-486B-BA69B3D9EFD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27C4CAAD-F79B-4110-AC45-DFF9539235F7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84" name="楕円 66">
                  <a:extLst>
                    <a:ext uri="{FF2B5EF4-FFF2-40B4-BE49-F238E27FC236}">
                      <a16:creationId xmlns:a16="http://schemas.microsoft.com/office/drawing/2014/main" id="{149C4F15-F8F5-E9D1-4161-61271BD6AA2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DDF87F6A-9ED7-DE07-B03C-BDB2B1749A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CC074946-CE98-876D-2422-BB451E72B5E5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582" name="楕円 66">
                  <a:extLst>
                    <a:ext uri="{FF2B5EF4-FFF2-40B4-BE49-F238E27FC236}">
                      <a16:creationId xmlns:a16="http://schemas.microsoft.com/office/drawing/2014/main" id="{E049D4EE-8594-FEBE-C61B-607AB2AAF3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3E447399-0E4D-433F-F3ED-C68CE38C060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018CE1B6-64EB-D359-9490-4B4B030990C6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80" name="楕円 66">
                  <a:extLst>
                    <a:ext uri="{FF2B5EF4-FFF2-40B4-BE49-F238E27FC236}">
                      <a16:creationId xmlns:a16="http://schemas.microsoft.com/office/drawing/2014/main" id="{6AFF2E4D-F95D-F9ED-3348-FC63D0DA968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E9ED6252-5D67-16B5-6E23-6ABA412E820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63" name="グループ化 862">
            <a:extLst>
              <a:ext uri="{FF2B5EF4-FFF2-40B4-BE49-F238E27FC236}">
                <a16:creationId xmlns:a16="http://schemas.microsoft.com/office/drawing/2014/main" id="{FD983B3C-E601-9525-B967-96BE675D8785}"/>
              </a:ext>
            </a:extLst>
          </p:cNvPr>
          <p:cNvGrpSpPr/>
          <p:nvPr/>
        </p:nvGrpSpPr>
        <p:grpSpPr>
          <a:xfrm>
            <a:off x="3735730" y="540899"/>
            <a:ext cx="2612727" cy="2745935"/>
            <a:chOff x="3735730" y="540899"/>
            <a:chExt cx="2612727" cy="2745935"/>
          </a:xfrm>
        </p:grpSpPr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58283FE7-6229-096B-1314-DC19A79D3A68}"/>
                </a:ext>
              </a:extLst>
            </p:cNvPr>
            <p:cNvGrpSpPr/>
            <p:nvPr/>
          </p:nvGrpSpPr>
          <p:grpSpPr>
            <a:xfrm>
              <a:off x="4568505" y="1611171"/>
              <a:ext cx="1232890" cy="1675663"/>
              <a:chOff x="1521022" y="4554910"/>
              <a:chExt cx="1232890" cy="1675663"/>
            </a:xfrm>
          </p:grpSpPr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DC8A4C9A-ADAC-06E7-0381-B0124BA925D8}"/>
                  </a:ext>
                </a:extLst>
              </p:cNvPr>
              <p:cNvSpPr/>
              <p:nvPr/>
            </p:nvSpPr>
            <p:spPr>
              <a:xfrm rot="900000">
                <a:off x="1670024" y="4554910"/>
                <a:ext cx="1083888" cy="1529778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楕円 1">
                <a:extLst>
                  <a:ext uri="{FF2B5EF4-FFF2-40B4-BE49-F238E27FC236}">
                    <a16:creationId xmlns:a16="http://schemas.microsoft.com/office/drawing/2014/main" id="{44E112AC-C272-2CD2-FF29-E3D4C65F3DEA}"/>
                  </a:ext>
                </a:extLst>
              </p:cNvPr>
              <p:cNvSpPr/>
              <p:nvPr/>
            </p:nvSpPr>
            <p:spPr>
              <a:xfrm rot="9000000" flipH="1">
                <a:off x="2303018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楕円 1">
                <a:extLst>
                  <a:ext uri="{FF2B5EF4-FFF2-40B4-BE49-F238E27FC236}">
                    <a16:creationId xmlns:a16="http://schemas.microsoft.com/office/drawing/2014/main" id="{916717A8-7388-43A9-9485-6D73897D2CA5}"/>
                  </a:ext>
                </a:extLst>
              </p:cNvPr>
              <p:cNvSpPr/>
              <p:nvPr/>
            </p:nvSpPr>
            <p:spPr>
              <a:xfrm rot="12600000">
                <a:off x="1521022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楕円 1">
                <a:extLst>
                  <a:ext uri="{FF2B5EF4-FFF2-40B4-BE49-F238E27FC236}">
                    <a16:creationId xmlns:a16="http://schemas.microsoft.com/office/drawing/2014/main" id="{E5416D73-03FB-65DB-462E-399F0F607A10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楕円 1">
                <a:extLst>
                  <a:ext uri="{FF2B5EF4-FFF2-40B4-BE49-F238E27FC236}">
                    <a16:creationId xmlns:a16="http://schemas.microsoft.com/office/drawing/2014/main" id="{5969032C-12B0-DEDB-C7C0-DA4B8EBD8541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楕円 1">
                <a:extLst>
                  <a:ext uri="{FF2B5EF4-FFF2-40B4-BE49-F238E27FC236}">
                    <a16:creationId xmlns:a16="http://schemas.microsoft.com/office/drawing/2014/main" id="{702E11E0-78B3-AD3A-A905-CB39AD44E00B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楕円 1">
                <a:extLst>
                  <a:ext uri="{FF2B5EF4-FFF2-40B4-BE49-F238E27FC236}">
                    <a16:creationId xmlns:a16="http://schemas.microsoft.com/office/drawing/2014/main" id="{DC0752F3-7074-E39A-20EA-E2D4A187E6C0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AA4F6695-6D9E-C16A-6DFB-70858D20BB3A}"/>
                </a:ext>
              </a:extLst>
            </p:cNvPr>
            <p:cNvGrpSpPr/>
            <p:nvPr/>
          </p:nvGrpSpPr>
          <p:grpSpPr>
            <a:xfrm>
              <a:off x="4396358" y="962453"/>
              <a:ext cx="1313209" cy="1340392"/>
              <a:chOff x="1348875" y="3906192"/>
              <a:chExt cx="1313209" cy="1340392"/>
            </a:xfrm>
          </p:grpSpPr>
          <p:sp>
            <p:nvSpPr>
              <p:cNvPr id="514" name="二等辺三角形 6">
                <a:extLst>
                  <a:ext uri="{FF2B5EF4-FFF2-40B4-BE49-F238E27FC236}">
                    <a16:creationId xmlns:a16="http://schemas.microsoft.com/office/drawing/2014/main" id="{8C1A5FE8-71A1-D216-7E35-F165A1B1A175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二等辺三角形 6">
                <a:extLst>
                  <a:ext uri="{FF2B5EF4-FFF2-40B4-BE49-F238E27FC236}">
                    <a16:creationId xmlns:a16="http://schemas.microsoft.com/office/drawing/2014/main" id="{7CE52430-E4E9-97A7-B155-77757783E509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59B14821-5DCC-D387-B8E3-EAE49E05C2F0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5CCD7B76-9A6E-7059-EF90-292F799E4D66}"/>
                  </a:ext>
                </a:extLst>
              </p:cNvPr>
              <p:cNvSpPr/>
              <p:nvPr/>
            </p:nvSpPr>
            <p:spPr>
              <a:xfrm rot="20700000">
                <a:off x="1639518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1D5E03A5-2C2F-51EE-D3B2-E383255326E6}"/>
                  </a:ext>
                </a:extLst>
              </p:cNvPr>
              <p:cNvSpPr/>
              <p:nvPr/>
            </p:nvSpPr>
            <p:spPr>
              <a:xfrm rot="900000">
                <a:off x="2155144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BD2CBCCA-884C-0B0E-60DD-E039ABF04D43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595" name="楕円 27">
                  <a:extLst>
                    <a:ext uri="{FF2B5EF4-FFF2-40B4-BE49-F238E27FC236}">
                      <a16:creationId xmlns:a16="http://schemas.microsoft.com/office/drawing/2014/main" id="{DDF7170C-082E-7DCA-C556-DC94124260B9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6" name="楕円 27">
                  <a:extLst>
                    <a:ext uri="{FF2B5EF4-FFF2-40B4-BE49-F238E27FC236}">
                      <a16:creationId xmlns:a16="http://schemas.microsoft.com/office/drawing/2014/main" id="{A720187C-3B7A-4DD3-460F-FA5A03C117B7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73E44F74-60E7-1ADA-987E-894709CC335E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E46C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6389C436-00D6-4279-B7E2-05DDC3F3903E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1">
                <a:extLst>
                  <a:ext uri="{FF2B5EF4-FFF2-40B4-BE49-F238E27FC236}">
                    <a16:creationId xmlns:a16="http://schemas.microsoft.com/office/drawing/2014/main" id="{C31D3049-E91A-D060-1BC7-457ED3295154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1CD24F4D-198E-E69A-288C-7B50F434F553}"/>
                </a:ext>
              </a:extLst>
            </p:cNvPr>
            <p:cNvGrpSpPr/>
            <p:nvPr/>
          </p:nvGrpSpPr>
          <p:grpSpPr>
            <a:xfrm>
              <a:off x="4338168" y="902267"/>
              <a:ext cx="1395882" cy="2187851"/>
              <a:chOff x="4385793" y="3988367"/>
              <a:chExt cx="1395882" cy="2187851"/>
            </a:xfrm>
          </p:grpSpPr>
          <p:sp>
            <p:nvSpPr>
              <p:cNvPr id="635" name="楕円 1">
                <a:extLst>
                  <a:ext uri="{FF2B5EF4-FFF2-40B4-BE49-F238E27FC236}">
                    <a16:creationId xmlns:a16="http://schemas.microsoft.com/office/drawing/2014/main" id="{3D4F441D-76AF-47BD-B4AE-DDE06F09B854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25F4E2E7-1E9C-CCA6-942C-6FE0ECF2742D}"/>
                  </a:ext>
                </a:extLst>
              </p:cNvPr>
              <p:cNvGrpSpPr/>
              <p:nvPr/>
            </p:nvGrpSpPr>
            <p:grpSpPr>
              <a:xfrm>
                <a:off x="4385793" y="3988367"/>
                <a:ext cx="1395882" cy="2187851"/>
                <a:chOff x="4385793" y="3988367"/>
                <a:chExt cx="1395882" cy="2187851"/>
              </a:xfrm>
            </p:grpSpPr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E4C88854-2964-B392-E385-681BC0DF8A4D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647" name="楕円 1">
                    <a:extLst>
                      <a:ext uri="{FF2B5EF4-FFF2-40B4-BE49-F238E27FC236}">
                        <a16:creationId xmlns:a16="http://schemas.microsoft.com/office/drawing/2014/main" id="{068F5618-052B-A715-C97E-E7367E58852D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FEAC8B69-C376-C24D-141F-5BCC80EF994F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DC3E5BF8-ADBB-7464-D718-541DC11A9D69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9" name="グループ化 638">
                  <a:extLst>
                    <a:ext uri="{FF2B5EF4-FFF2-40B4-BE49-F238E27FC236}">
                      <a16:creationId xmlns:a16="http://schemas.microsoft.com/office/drawing/2014/main" id="{CCB4D3C2-B3C9-78E8-5325-424E05F0E15F}"/>
                    </a:ext>
                  </a:extLst>
                </p:cNvPr>
                <p:cNvGrpSpPr/>
                <p:nvPr/>
              </p:nvGrpSpPr>
              <p:grpSpPr>
                <a:xfrm>
                  <a:off x="4385793" y="3988367"/>
                  <a:ext cx="1395882" cy="2187851"/>
                  <a:chOff x="4385793" y="3988367"/>
                  <a:chExt cx="1395882" cy="2187851"/>
                </a:xfrm>
              </p:grpSpPr>
              <p:sp>
                <p:nvSpPr>
                  <p:cNvPr id="640" name="フリーフォーム: 図形 639">
                    <a:extLst>
                      <a:ext uri="{FF2B5EF4-FFF2-40B4-BE49-F238E27FC236}">
                        <a16:creationId xmlns:a16="http://schemas.microsoft.com/office/drawing/2014/main" id="{ED0BE4FF-FD42-952C-F85D-908886CBBF8E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0053B6CD-B772-4FF5-8E94-D189949F2677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32302117-A96B-4EBB-83B9-7249DD97CD70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253121FF-1C32-B323-5148-2A82107BCE77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44" name="グループ化 643">
                    <a:extLst>
                      <a:ext uri="{FF2B5EF4-FFF2-40B4-BE49-F238E27FC236}">
                        <a16:creationId xmlns:a16="http://schemas.microsoft.com/office/drawing/2014/main" id="{88B85B87-0652-196B-3A2E-3B1A7F138CFF}"/>
                      </a:ext>
                    </a:extLst>
                  </p:cNvPr>
                  <p:cNvGrpSpPr/>
                  <p:nvPr/>
                </p:nvGrpSpPr>
                <p:grpSpPr>
                  <a:xfrm>
                    <a:off x="4385793" y="3988367"/>
                    <a:ext cx="1395882" cy="1516692"/>
                    <a:chOff x="4315841" y="3988367"/>
                    <a:chExt cx="1395882" cy="1516692"/>
                  </a:xfrm>
                </p:grpSpPr>
                <p:sp>
                  <p:nvSpPr>
                    <p:cNvPr id="645" name="フリーフォーム: 図形 644">
                      <a:extLst>
                        <a:ext uri="{FF2B5EF4-FFF2-40B4-BE49-F238E27FC236}">
                          <a16:creationId xmlns:a16="http://schemas.microsoft.com/office/drawing/2014/main" id="{EDF69706-DD6C-436F-0F56-8A5AFB9469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841" y="3988367"/>
                      <a:ext cx="1395882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46" name="楕円 645">
                      <a:extLst>
                        <a:ext uri="{FF2B5EF4-FFF2-40B4-BE49-F238E27FC236}">
                          <a16:creationId xmlns:a16="http://schemas.microsoft.com/office/drawing/2014/main" id="{02FA5609-497C-7569-6951-0F0A0C7DC9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66" name="正方形/長方形 365">
              <a:extLst>
                <a:ext uri="{FF2B5EF4-FFF2-40B4-BE49-F238E27FC236}">
                  <a16:creationId xmlns:a16="http://schemas.microsoft.com/office/drawing/2014/main" id="{F8B35966-468C-575C-5CCE-981D80CB2B4A}"/>
                </a:ext>
              </a:extLst>
            </p:cNvPr>
            <p:cNvSpPr/>
            <p:nvPr/>
          </p:nvSpPr>
          <p:spPr>
            <a:xfrm>
              <a:off x="4332704" y="1873138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正方形/長方形 368">
              <a:extLst>
                <a:ext uri="{FF2B5EF4-FFF2-40B4-BE49-F238E27FC236}">
                  <a16:creationId xmlns:a16="http://schemas.microsoft.com/office/drawing/2014/main" id="{323F2658-CAB9-EB7C-701C-5D725762E09D}"/>
                </a:ext>
              </a:extLst>
            </p:cNvPr>
            <p:cNvSpPr/>
            <p:nvPr/>
          </p:nvSpPr>
          <p:spPr>
            <a:xfrm rot="20700000" flipV="1">
              <a:off x="4357746" y="197988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0" name="正方形/長方形 369">
              <a:extLst>
                <a:ext uri="{FF2B5EF4-FFF2-40B4-BE49-F238E27FC236}">
                  <a16:creationId xmlns:a16="http://schemas.microsoft.com/office/drawing/2014/main" id="{0F2A4CEA-798B-F7E0-C72C-D143DA8C5E9D}"/>
                </a:ext>
              </a:extLst>
            </p:cNvPr>
            <p:cNvSpPr/>
            <p:nvPr/>
          </p:nvSpPr>
          <p:spPr>
            <a:xfrm flipH="1">
              <a:off x="5216851" y="187314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正方形/長方形 370">
              <a:extLst>
                <a:ext uri="{FF2B5EF4-FFF2-40B4-BE49-F238E27FC236}">
                  <a16:creationId xmlns:a16="http://schemas.microsoft.com/office/drawing/2014/main" id="{22C5D2F1-06C7-64D7-72ED-1D6AFADEEEFF}"/>
                </a:ext>
              </a:extLst>
            </p:cNvPr>
            <p:cNvSpPr/>
            <p:nvPr/>
          </p:nvSpPr>
          <p:spPr>
            <a:xfrm rot="900000" flipH="1" flipV="1">
              <a:off x="5193255" y="197988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74592F3E-D6B9-CC42-FE86-9A067F8F8AB6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9B5FE081-6E01-8723-4246-C24C952DC4B6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821" name="楕円 66">
                  <a:extLst>
                    <a:ext uri="{FF2B5EF4-FFF2-40B4-BE49-F238E27FC236}">
                      <a16:creationId xmlns:a16="http://schemas.microsoft.com/office/drawing/2014/main" id="{F6E33310-FD69-C2A5-1767-EE450B3C66A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DD1FD74A-9F18-48C0-ADD1-997F5560C42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13BEA5FA-7D59-F68C-C7CB-6ECEAE02D1BE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819" name="楕円 66">
                  <a:extLst>
                    <a:ext uri="{FF2B5EF4-FFF2-40B4-BE49-F238E27FC236}">
                      <a16:creationId xmlns:a16="http://schemas.microsoft.com/office/drawing/2014/main" id="{AE337FFE-163E-26B9-16CE-A64BB64DB2E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467665BB-0ADC-4C36-403E-BCEACD3D583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0DFABA83-43E9-2EC0-E72F-1A7D6C9FAD57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817" name="楕円 66">
                  <a:extLst>
                    <a:ext uri="{FF2B5EF4-FFF2-40B4-BE49-F238E27FC236}">
                      <a16:creationId xmlns:a16="http://schemas.microsoft.com/office/drawing/2014/main" id="{9482BAD0-9C05-1819-03F6-9BB802CE81F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6A5D9B82-EE1D-9841-8D71-FFF166761AF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3894084D-0DA0-43DA-D2A0-4EA0C6774B3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815" name="楕円 66">
                  <a:extLst>
                    <a:ext uri="{FF2B5EF4-FFF2-40B4-BE49-F238E27FC236}">
                      <a16:creationId xmlns:a16="http://schemas.microsoft.com/office/drawing/2014/main" id="{E6490367-4487-C199-613D-B7D13C61BDA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91646AAC-E9AB-015D-C85D-C55442259A6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8113A1F8-5BED-6166-7AB5-1BEEECE71D4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813" name="楕円 66">
                  <a:extLst>
                    <a:ext uri="{FF2B5EF4-FFF2-40B4-BE49-F238E27FC236}">
                      <a16:creationId xmlns:a16="http://schemas.microsoft.com/office/drawing/2014/main" id="{9E77168B-6217-5248-F373-06CDBBC6487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C4D82784-8E2C-DAA7-7964-FFA5074008F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025BFFF1-DCAA-6A35-903F-4693B03C76B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811" name="楕円 66">
                  <a:extLst>
                    <a:ext uri="{FF2B5EF4-FFF2-40B4-BE49-F238E27FC236}">
                      <a16:creationId xmlns:a16="http://schemas.microsoft.com/office/drawing/2014/main" id="{50E2B271-C8B7-63B3-5B6D-C59DBEDBB55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91411C02-BA6F-ABC2-0606-F840D149C6F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0C983C57-DA45-D0DF-EBAD-C7B4A1B4A3E2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809" name="楕円 66">
                  <a:extLst>
                    <a:ext uri="{FF2B5EF4-FFF2-40B4-BE49-F238E27FC236}">
                      <a16:creationId xmlns:a16="http://schemas.microsoft.com/office/drawing/2014/main" id="{E7972F25-4B77-D145-9B79-37509859560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067E168A-7C1E-2D13-8E35-69BF43D5497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4" name="グループ化 773">
                <a:extLst>
                  <a:ext uri="{FF2B5EF4-FFF2-40B4-BE49-F238E27FC236}">
                    <a16:creationId xmlns:a16="http://schemas.microsoft.com/office/drawing/2014/main" id="{68EBBFC9-8B8C-50F0-06B4-05DAF8F2FC9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807" name="楕円 66">
                  <a:extLst>
                    <a:ext uri="{FF2B5EF4-FFF2-40B4-BE49-F238E27FC236}">
                      <a16:creationId xmlns:a16="http://schemas.microsoft.com/office/drawing/2014/main" id="{23ED3070-B938-2ADF-100C-28BE541EB48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14E41B10-7E9B-650C-8267-30A58E9CE69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17EF766A-353E-9624-F6FD-A81D073AF0ED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99" name="楕円 66">
                  <a:extLst>
                    <a:ext uri="{FF2B5EF4-FFF2-40B4-BE49-F238E27FC236}">
                      <a16:creationId xmlns:a16="http://schemas.microsoft.com/office/drawing/2014/main" id="{03E7DC63-0BB8-91F9-82B9-2B30ED1C12F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A05F716B-924A-7F5F-5121-31169E9F8FD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EDBA486F-F6FB-A7DA-F1EC-ABDDB69D4C1F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97" name="楕円 66">
                  <a:extLst>
                    <a:ext uri="{FF2B5EF4-FFF2-40B4-BE49-F238E27FC236}">
                      <a16:creationId xmlns:a16="http://schemas.microsoft.com/office/drawing/2014/main" id="{6F3B52FD-0000-0C64-AB3A-B4F67DC47EF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6A012E8D-C578-9331-3E11-342D43537CD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BBFBFBAE-EE48-D89A-DC73-9196FF1E348C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795" name="楕円 66">
                  <a:extLst>
                    <a:ext uri="{FF2B5EF4-FFF2-40B4-BE49-F238E27FC236}">
                      <a16:creationId xmlns:a16="http://schemas.microsoft.com/office/drawing/2014/main" id="{336421BF-7F05-653A-4462-D84EE066053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13751938-FB50-440C-FB1F-321B423B81E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10CD8CD8-2B33-A605-519D-89A503677E6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79" name="楕円 66">
                  <a:extLst>
                    <a:ext uri="{FF2B5EF4-FFF2-40B4-BE49-F238E27FC236}">
                      <a16:creationId xmlns:a16="http://schemas.microsoft.com/office/drawing/2014/main" id="{D96EB3B2-1513-8E97-600C-D1C514B8D6E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3B7DD1D1-B8FD-7539-18B2-8BAEAD66ADE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64" name="グループ化 863">
            <a:extLst>
              <a:ext uri="{FF2B5EF4-FFF2-40B4-BE49-F238E27FC236}">
                <a16:creationId xmlns:a16="http://schemas.microsoft.com/office/drawing/2014/main" id="{ABE0C33F-0215-824E-5790-A3D88DF587CF}"/>
              </a:ext>
            </a:extLst>
          </p:cNvPr>
          <p:cNvGrpSpPr/>
          <p:nvPr/>
        </p:nvGrpSpPr>
        <p:grpSpPr>
          <a:xfrm>
            <a:off x="6793255" y="540899"/>
            <a:ext cx="2612727" cy="2745935"/>
            <a:chOff x="6793255" y="540899"/>
            <a:chExt cx="2612727" cy="2745935"/>
          </a:xfrm>
        </p:grpSpPr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C480C0F9-CCE0-7423-CE3E-FD60AD376CAA}"/>
                </a:ext>
              </a:extLst>
            </p:cNvPr>
            <p:cNvGrpSpPr/>
            <p:nvPr/>
          </p:nvGrpSpPr>
          <p:grpSpPr>
            <a:xfrm>
              <a:off x="7390229" y="962453"/>
              <a:ext cx="1468691" cy="2324381"/>
              <a:chOff x="7390229" y="962453"/>
              <a:chExt cx="1468691" cy="2324381"/>
            </a:xfrm>
          </p:grpSpPr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70B2120F-AF64-829E-FB75-181B2A74F9A1}"/>
                  </a:ext>
                </a:extLst>
              </p:cNvPr>
              <p:cNvGrpSpPr/>
              <p:nvPr/>
            </p:nvGrpSpPr>
            <p:grpSpPr>
              <a:xfrm>
                <a:off x="7626030" y="1611171"/>
                <a:ext cx="1232890" cy="1675663"/>
                <a:chOff x="1521022" y="4554910"/>
                <a:chExt cx="1232890" cy="1675663"/>
              </a:xfrm>
            </p:grpSpPr>
            <p:sp>
              <p:nvSpPr>
                <p:cNvPr id="598" name="楕円 597">
                  <a:extLst>
                    <a:ext uri="{FF2B5EF4-FFF2-40B4-BE49-F238E27FC236}">
                      <a16:creationId xmlns:a16="http://schemas.microsoft.com/office/drawing/2014/main" id="{92DA38E2-0B89-9364-301D-0A4F2B3F3D80}"/>
                    </a:ext>
                  </a:extLst>
                </p:cNvPr>
                <p:cNvSpPr/>
                <p:nvPr/>
              </p:nvSpPr>
              <p:spPr>
                <a:xfrm rot="900000">
                  <a:off x="1670024" y="4554910"/>
                  <a:ext cx="1083888" cy="1529778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9" name="楕円 1">
                  <a:extLst>
                    <a:ext uri="{FF2B5EF4-FFF2-40B4-BE49-F238E27FC236}">
                      <a16:creationId xmlns:a16="http://schemas.microsoft.com/office/drawing/2014/main" id="{0546B294-CF83-7F04-B222-A8D1467A6C32}"/>
                    </a:ext>
                  </a:extLst>
                </p:cNvPr>
                <p:cNvSpPr/>
                <p:nvPr/>
              </p:nvSpPr>
              <p:spPr>
                <a:xfrm rot="9000000" flipH="1">
                  <a:off x="2303018" y="517487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rgbClr val="98480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0" name="楕円 1">
                  <a:extLst>
                    <a:ext uri="{FF2B5EF4-FFF2-40B4-BE49-F238E27FC236}">
                      <a16:creationId xmlns:a16="http://schemas.microsoft.com/office/drawing/2014/main" id="{54F535CD-9D84-78F4-B785-35D54B702C66}"/>
                    </a:ext>
                  </a:extLst>
                </p:cNvPr>
                <p:cNvSpPr/>
                <p:nvPr/>
              </p:nvSpPr>
              <p:spPr>
                <a:xfrm rot="12600000">
                  <a:off x="1521022" y="517487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楕円 1">
                  <a:extLst>
                    <a:ext uri="{FF2B5EF4-FFF2-40B4-BE49-F238E27FC236}">
                      <a16:creationId xmlns:a16="http://schemas.microsoft.com/office/drawing/2014/main" id="{02690FE9-819A-7C2C-4A31-9B8633400B67}"/>
                    </a:ext>
                  </a:extLst>
                </p:cNvPr>
                <p:cNvSpPr/>
                <p:nvPr/>
              </p:nvSpPr>
              <p:spPr>
                <a:xfrm rot="10800000">
                  <a:off x="2019476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2" name="楕円 1">
                  <a:extLst>
                    <a:ext uri="{FF2B5EF4-FFF2-40B4-BE49-F238E27FC236}">
                      <a16:creationId xmlns:a16="http://schemas.microsoft.com/office/drawing/2014/main" id="{5106A2C4-2048-E292-1AE9-A00807E6D7A3}"/>
                    </a:ext>
                  </a:extLst>
                </p:cNvPr>
                <p:cNvSpPr/>
                <p:nvPr/>
              </p:nvSpPr>
              <p:spPr>
                <a:xfrm rot="10800000">
                  <a:off x="1754798" y="5752017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3" name="楕円 1">
                  <a:extLst>
                    <a:ext uri="{FF2B5EF4-FFF2-40B4-BE49-F238E27FC236}">
                      <a16:creationId xmlns:a16="http://schemas.microsoft.com/office/drawing/2014/main" id="{EA5714CE-82D9-12C7-9A07-4EC4EDE464F5}"/>
                    </a:ext>
                  </a:extLst>
                </p:cNvPr>
                <p:cNvSpPr/>
                <p:nvPr/>
              </p:nvSpPr>
              <p:spPr>
                <a:xfrm>
                  <a:off x="1588979" y="5006697"/>
                  <a:ext cx="833003" cy="110234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4" name="楕円 1">
                  <a:extLst>
                    <a:ext uri="{FF2B5EF4-FFF2-40B4-BE49-F238E27FC236}">
                      <a16:creationId xmlns:a16="http://schemas.microsoft.com/office/drawing/2014/main" id="{A6E4A3C4-0CD1-CC8F-7E94-12EC5E94A730}"/>
                    </a:ext>
                  </a:extLst>
                </p:cNvPr>
                <p:cNvSpPr/>
                <p:nvPr/>
              </p:nvSpPr>
              <p:spPr>
                <a:xfrm>
                  <a:off x="1643549" y="5031554"/>
                  <a:ext cx="723863" cy="106600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EF22C23C-9E06-56EF-620B-128BE3704AB4}"/>
                  </a:ext>
                </a:extLst>
              </p:cNvPr>
              <p:cNvGrpSpPr/>
              <p:nvPr/>
            </p:nvGrpSpPr>
            <p:grpSpPr>
              <a:xfrm>
                <a:off x="7390229" y="962453"/>
                <a:ext cx="1439073" cy="1340392"/>
                <a:chOff x="1285221" y="3906192"/>
                <a:chExt cx="1439073" cy="1340392"/>
              </a:xfrm>
            </p:grpSpPr>
            <p:sp>
              <p:nvSpPr>
                <p:cNvPr id="606" name="二等辺三角形 6">
                  <a:extLst>
                    <a:ext uri="{FF2B5EF4-FFF2-40B4-BE49-F238E27FC236}">
                      <a16:creationId xmlns:a16="http://schemas.microsoft.com/office/drawing/2014/main" id="{686DC024-2EA6-4456-8B7C-EECF86614CFF}"/>
                    </a:ext>
                  </a:extLst>
                </p:cNvPr>
                <p:cNvSpPr/>
                <p:nvPr/>
              </p:nvSpPr>
              <p:spPr>
                <a:xfrm rot="19800000">
                  <a:off x="1348875" y="3906192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二等辺三角形 6">
                  <a:extLst>
                    <a:ext uri="{FF2B5EF4-FFF2-40B4-BE49-F238E27FC236}">
                      <a16:creationId xmlns:a16="http://schemas.microsoft.com/office/drawing/2014/main" id="{7A72B805-F107-F498-00CD-EC3BFABBEF4A}"/>
                    </a:ext>
                  </a:extLst>
                </p:cNvPr>
                <p:cNvSpPr/>
                <p:nvPr/>
              </p:nvSpPr>
              <p:spPr>
                <a:xfrm rot="1800000" flipH="1">
                  <a:off x="2146468" y="3906193"/>
                  <a:ext cx="515616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5B0DBFA9-343B-5A9D-0D29-51A772C89A9C}"/>
                    </a:ext>
                  </a:extLst>
                </p:cNvPr>
                <p:cNvSpPr/>
                <p:nvPr/>
              </p:nvSpPr>
              <p:spPr>
                <a:xfrm>
                  <a:off x="1401488" y="4015885"/>
                  <a:ext cx="1207984" cy="123069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9" name="楕円 608">
                  <a:extLst>
                    <a:ext uri="{FF2B5EF4-FFF2-40B4-BE49-F238E27FC236}">
                      <a16:creationId xmlns:a16="http://schemas.microsoft.com/office/drawing/2014/main" id="{BB323D02-773F-E470-88D9-8295EB0C44B8}"/>
                    </a:ext>
                  </a:extLst>
                </p:cNvPr>
                <p:cNvSpPr/>
                <p:nvPr/>
              </p:nvSpPr>
              <p:spPr>
                <a:xfrm rot="20700000">
                  <a:off x="1639518" y="4542593"/>
                  <a:ext cx="198378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楕円 609">
                  <a:extLst>
                    <a:ext uri="{FF2B5EF4-FFF2-40B4-BE49-F238E27FC236}">
                      <a16:creationId xmlns:a16="http://schemas.microsoft.com/office/drawing/2014/main" id="{4B0E87C7-2474-6910-634D-7A251D918E01}"/>
                    </a:ext>
                  </a:extLst>
                </p:cNvPr>
                <p:cNvSpPr/>
                <p:nvPr/>
              </p:nvSpPr>
              <p:spPr>
                <a:xfrm rot="900000">
                  <a:off x="2155144" y="4542593"/>
                  <a:ext cx="198378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EB9D5D20-CFA2-9E63-6853-AB1E5B26B8D4}"/>
                    </a:ext>
                  </a:extLst>
                </p:cNvPr>
                <p:cNvGrpSpPr/>
                <p:nvPr/>
              </p:nvGrpSpPr>
              <p:grpSpPr>
                <a:xfrm>
                  <a:off x="1893089" y="4797986"/>
                  <a:ext cx="219417" cy="232117"/>
                  <a:chOff x="3944408" y="2708920"/>
                  <a:chExt cx="291733" cy="338761"/>
                </a:xfrm>
                <a:solidFill>
                  <a:schemeClr val="bg1"/>
                </a:solidFill>
              </p:grpSpPr>
              <p:sp>
                <p:nvSpPr>
                  <p:cNvPr id="619" name="楕円 27">
                    <a:extLst>
                      <a:ext uri="{FF2B5EF4-FFF2-40B4-BE49-F238E27FC236}">
                        <a16:creationId xmlns:a16="http://schemas.microsoft.com/office/drawing/2014/main" id="{B27CBE74-3B39-1033-B76A-C5EB7E58C024}"/>
                      </a:ext>
                    </a:extLst>
                  </p:cNvPr>
                  <p:cNvSpPr/>
                  <p:nvPr/>
                </p:nvSpPr>
                <p:spPr>
                  <a:xfrm>
                    <a:off x="3944408" y="2708920"/>
                    <a:ext cx="145867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0" name="楕円 27">
                    <a:extLst>
                      <a:ext uri="{FF2B5EF4-FFF2-40B4-BE49-F238E27FC236}">
                        <a16:creationId xmlns:a16="http://schemas.microsoft.com/office/drawing/2014/main" id="{275EB240-3F94-85B3-D069-1DA650931B05}"/>
                      </a:ext>
                    </a:extLst>
                  </p:cNvPr>
                  <p:cNvSpPr/>
                  <p:nvPr/>
                </p:nvSpPr>
                <p:spPr>
                  <a:xfrm flipH="1">
                    <a:off x="4095749" y="2708920"/>
                    <a:ext cx="140392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633DE6E4-245D-998B-757D-81277591F482}"/>
                    </a:ext>
                  </a:extLst>
                </p:cNvPr>
                <p:cNvSpPr/>
                <p:nvPr/>
              </p:nvSpPr>
              <p:spPr>
                <a:xfrm>
                  <a:off x="1779354" y="4707957"/>
                  <a:ext cx="452253" cy="226103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E46C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正方形/長方形 612">
                  <a:extLst>
                    <a:ext uri="{FF2B5EF4-FFF2-40B4-BE49-F238E27FC236}">
                      <a16:creationId xmlns:a16="http://schemas.microsoft.com/office/drawing/2014/main" id="{E0F9BA66-48C0-C5BB-9764-A464B2AE9D8A}"/>
                    </a:ext>
                  </a:extLst>
                </p:cNvPr>
                <p:cNvSpPr/>
                <p:nvPr/>
              </p:nvSpPr>
              <p:spPr>
                <a:xfrm>
                  <a:off x="1285221" y="4816877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正方形/長方形 613">
                  <a:extLst>
                    <a:ext uri="{FF2B5EF4-FFF2-40B4-BE49-F238E27FC236}">
                      <a16:creationId xmlns:a16="http://schemas.microsoft.com/office/drawing/2014/main" id="{6FDD3F5C-50F1-A1C7-4E13-E978C59762CA}"/>
                    </a:ext>
                  </a:extLst>
                </p:cNvPr>
                <p:cNvSpPr/>
                <p:nvPr/>
              </p:nvSpPr>
              <p:spPr>
                <a:xfrm rot="20700000" flipV="1">
                  <a:off x="1310263" y="4923620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正方形/長方形 614">
                  <a:extLst>
                    <a:ext uri="{FF2B5EF4-FFF2-40B4-BE49-F238E27FC236}">
                      <a16:creationId xmlns:a16="http://schemas.microsoft.com/office/drawing/2014/main" id="{44D60602-4E08-C35F-8401-AA0970EF4C44}"/>
                    </a:ext>
                  </a:extLst>
                </p:cNvPr>
                <p:cNvSpPr/>
                <p:nvPr/>
              </p:nvSpPr>
              <p:spPr>
                <a:xfrm flipH="1">
                  <a:off x="2169368" y="4816879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正方形/長方形 615">
                  <a:extLst>
                    <a:ext uri="{FF2B5EF4-FFF2-40B4-BE49-F238E27FC236}">
                      <a16:creationId xmlns:a16="http://schemas.microsoft.com/office/drawing/2014/main" id="{B2E52B87-F50B-C219-BA34-129D6CA83F74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145772" y="4923621"/>
                  <a:ext cx="554926" cy="197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3A4D2E74-0876-E715-4A3D-B9731F7C386D}"/>
                    </a:ext>
                  </a:extLst>
                </p:cNvPr>
                <p:cNvSpPr/>
                <p:nvPr/>
              </p:nvSpPr>
              <p:spPr>
                <a:xfrm>
                  <a:off x="1607125" y="4010625"/>
                  <a:ext cx="797337" cy="706988"/>
                </a:xfrm>
                <a:custGeom>
                  <a:avLst/>
                  <a:gdLst>
                    <a:gd name="connsiteX0" fmla="*/ 539463 w 1079773"/>
                    <a:gd name="connsiteY0" fmla="*/ 0 h 957420"/>
                    <a:gd name="connsiteX1" fmla="*/ 996781 w 1079773"/>
                    <a:gd name="connsiteY1" fmla="*/ 142318 h 957420"/>
                    <a:gd name="connsiteX2" fmla="*/ 1079773 w 1079773"/>
                    <a:gd name="connsiteY2" fmla="*/ 212080 h 957420"/>
                    <a:gd name="connsiteX3" fmla="*/ 1001615 w 1079773"/>
                    <a:gd name="connsiteY3" fmla="*/ 223642 h 957420"/>
                    <a:gd name="connsiteX4" fmla="*/ 600525 w 1079773"/>
                    <a:gd name="connsiteY4" fmla="*/ 879477 h 957420"/>
                    <a:gd name="connsiteX5" fmla="*/ 595852 w 1079773"/>
                    <a:gd name="connsiteY5" fmla="*/ 957192 h 957420"/>
                    <a:gd name="connsiteX6" fmla="*/ 546412 w 1079773"/>
                    <a:gd name="connsiteY6" fmla="*/ 955822 h 957420"/>
                    <a:gd name="connsiteX7" fmla="*/ 488747 w 1079773"/>
                    <a:gd name="connsiteY7" fmla="*/ 957420 h 957420"/>
                    <a:gd name="connsiteX8" fmla="*/ 484060 w 1079773"/>
                    <a:gd name="connsiteY8" fmla="*/ 879477 h 957420"/>
                    <a:gd name="connsiteX9" fmla="*/ 82970 w 1079773"/>
                    <a:gd name="connsiteY9" fmla="*/ 223642 h 957420"/>
                    <a:gd name="connsiteX10" fmla="*/ 0 w 1079773"/>
                    <a:gd name="connsiteY10" fmla="*/ 211369 h 957420"/>
                    <a:gd name="connsiteX11" fmla="*/ 82145 w 1079773"/>
                    <a:gd name="connsiteY11" fmla="*/ 142318 h 957420"/>
                    <a:gd name="connsiteX12" fmla="*/ 539463 w 1079773"/>
                    <a:gd name="connsiteY12" fmla="*/ 0 h 957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79773" h="957420">
                      <a:moveTo>
                        <a:pt x="539463" y="0"/>
                      </a:moveTo>
                      <a:cubicBezTo>
                        <a:pt x="708864" y="0"/>
                        <a:pt x="866237" y="52466"/>
                        <a:pt x="996781" y="142318"/>
                      </a:cubicBezTo>
                      <a:lnTo>
                        <a:pt x="1079773" y="212080"/>
                      </a:lnTo>
                      <a:lnTo>
                        <a:pt x="1001615" y="223642"/>
                      </a:lnTo>
                      <a:cubicBezTo>
                        <a:pt x="800644" y="283827"/>
                        <a:pt x="641296" y="545444"/>
                        <a:pt x="600525" y="879477"/>
                      </a:cubicBezTo>
                      <a:lnTo>
                        <a:pt x="595852" y="957192"/>
                      </a:lnTo>
                      <a:lnTo>
                        <a:pt x="546412" y="955822"/>
                      </a:lnTo>
                      <a:lnTo>
                        <a:pt x="488747" y="957420"/>
                      </a:lnTo>
                      <a:lnTo>
                        <a:pt x="484060" y="879477"/>
                      </a:lnTo>
                      <a:cubicBezTo>
                        <a:pt x="443289" y="545444"/>
                        <a:pt x="283941" y="283827"/>
                        <a:pt x="82970" y="223642"/>
                      </a:cubicBezTo>
                      <a:lnTo>
                        <a:pt x="0" y="211369"/>
                      </a:lnTo>
                      <a:lnTo>
                        <a:pt x="82145" y="142318"/>
                      </a:lnTo>
                      <a:cubicBezTo>
                        <a:pt x="212689" y="52466"/>
                        <a:pt x="370062" y="0"/>
                        <a:pt x="539463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楕円 1">
                  <a:extLst>
                    <a:ext uri="{FF2B5EF4-FFF2-40B4-BE49-F238E27FC236}">
                      <a16:creationId xmlns:a16="http://schemas.microsoft.com/office/drawing/2014/main" id="{C8714AAF-FE82-3B48-35E6-5370BD7F3C8A}"/>
                    </a:ext>
                  </a:extLst>
                </p:cNvPr>
                <p:cNvSpPr/>
                <p:nvPr/>
              </p:nvSpPr>
              <p:spPr>
                <a:xfrm flipV="1">
                  <a:off x="1920025" y="4676285"/>
                  <a:ext cx="170911" cy="96059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32DC869B-4C5D-052A-0A1B-7A0FC513CEB0}"/>
                </a:ext>
              </a:extLst>
            </p:cNvPr>
            <p:cNvSpPr/>
            <p:nvPr/>
          </p:nvSpPr>
          <p:spPr>
            <a:xfrm>
              <a:off x="7585403" y="1148868"/>
              <a:ext cx="1057374" cy="1947713"/>
            </a:xfrm>
            <a:custGeom>
              <a:avLst/>
              <a:gdLst>
                <a:gd name="connsiteX0" fmla="*/ 528687 w 1057374"/>
                <a:gd name="connsiteY0" fmla="*/ 0 h 1947713"/>
                <a:gd name="connsiteX1" fmla="*/ 1057374 w 1057374"/>
                <a:gd name="connsiteY1" fmla="*/ 538628 h 1947713"/>
                <a:gd name="connsiteX2" fmla="*/ 734476 w 1057374"/>
                <a:gd name="connsiteY2" fmla="*/ 1034928 h 1947713"/>
                <a:gd name="connsiteX3" fmla="*/ 701654 w 1057374"/>
                <a:gd name="connsiteY3" fmla="*/ 1045308 h 1947713"/>
                <a:gd name="connsiteX4" fmla="*/ 703784 w 1057374"/>
                <a:gd name="connsiteY4" fmla="*/ 1046607 h 1947713"/>
                <a:gd name="connsiteX5" fmla="*/ 893261 w 1057374"/>
                <a:gd name="connsiteY5" fmla="*/ 1575917 h 1947713"/>
                <a:gd name="connsiteX6" fmla="*/ 528688 w 1057374"/>
                <a:gd name="connsiteY6" fmla="*/ 1947713 h 1947713"/>
                <a:gd name="connsiteX7" fmla="*/ 164115 w 1057374"/>
                <a:gd name="connsiteY7" fmla="*/ 1575917 h 1947713"/>
                <a:gd name="connsiteX8" fmla="*/ 300115 w 1057374"/>
                <a:gd name="connsiteY8" fmla="*/ 1116331 h 1947713"/>
                <a:gd name="connsiteX9" fmla="*/ 363224 w 1057374"/>
                <a:gd name="connsiteY9" fmla="*/ 1047681 h 1947713"/>
                <a:gd name="connsiteX10" fmla="*/ 322898 w 1057374"/>
                <a:gd name="connsiteY10" fmla="*/ 1034928 h 1947713"/>
                <a:gd name="connsiteX11" fmla="*/ 0 w 1057374"/>
                <a:gd name="connsiteY11" fmla="*/ 538628 h 1947713"/>
                <a:gd name="connsiteX12" fmla="*/ 528687 w 1057374"/>
                <a:gd name="connsiteY12" fmla="*/ 0 h 194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57374" h="1947713">
                  <a:moveTo>
                    <a:pt x="528687" y="0"/>
                  </a:moveTo>
                  <a:cubicBezTo>
                    <a:pt x="820673" y="0"/>
                    <a:pt x="1057374" y="241152"/>
                    <a:pt x="1057374" y="538628"/>
                  </a:cubicBezTo>
                  <a:cubicBezTo>
                    <a:pt x="1057374" y="761735"/>
                    <a:pt x="924230" y="953160"/>
                    <a:pt x="734476" y="1034928"/>
                  </a:cubicBezTo>
                  <a:lnTo>
                    <a:pt x="701654" y="1045308"/>
                  </a:lnTo>
                  <a:lnTo>
                    <a:pt x="703784" y="1046607"/>
                  </a:lnTo>
                  <a:cubicBezTo>
                    <a:pt x="842157" y="1165293"/>
                    <a:pt x="893261" y="1421914"/>
                    <a:pt x="893261" y="1575917"/>
                  </a:cubicBezTo>
                  <a:cubicBezTo>
                    <a:pt x="893261" y="1781254"/>
                    <a:pt x="730036" y="1947713"/>
                    <a:pt x="528688" y="1947713"/>
                  </a:cubicBezTo>
                  <a:cubicBezTo>
                    <a:pt x="327340" y="1947713"/>
                    <a:pt x="164115" y="1781254"/>
                    <a:pt x="164115" y="1575917"/>
                  </a:cubicBezTo>
                  <a:cubicBezTo>
                    <a:pt x="164115" y="1447582"/>
                    <a:pt x="204520" y="1247983"/>
                    <a:pt x="300115" y="1116331"/>
                  </a:cubicBezTo>
                  <a:lnTo>
                    <a:pt x="363224" y="1047681"/>
                  </a:lnTo>
                  <a:lnTo>
                    <a:pt x="322898" y="1034928"/>
                  </a:lnTo>
                  <a:cubicBezTo>
                    <a:pt x="133144" y="953160"/>
                    <a:pt x="0" y="761735"/>
                    <a:pt x="0" y="538628"/>
                  </a:cubicBezTo>
                  <a:cubicBezTo>
                    <a:pt x="0" y="241152"/>
                    <a:pt x="236701" y="0"/>
                    <a:pt x="52868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23" name="グループ化 822">
              <a:extLst>
                <a:ext uri="{FF2B5EF4-FFF2-40B4-BE49-F238E27FC236}">
                  <a16:creationId xmlns:a16="http://schemas.microsoft.com/office/drawing/2014/main" id="{8E87E95E-3C70-FFD0-2195-06BFEA9FC36C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F4EA8559-1044-7B03-E9A7-F99926879A97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858" name="楕円 66">
                  <a:extLst>
                    <a:ext uri="{FF2B5EF4-FFF2-40B4-BE49-F238E27FC236}">
                      <a16:creationId xmlns:a16="http://schemas.microsoft.com/office/drawing/2014/main" id="{43F2910B-F8D4-6922-67C4-95139AABBA0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C0CF5225-8C53-342D-EF88-C0DC8264657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C79F25F0-AFA5-23E9-7E51-2C02EC059B20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856" name="楕円 66">
                  <a:extLst>
                    <a:ext uri="{FF2B5EF4-FFF2-40B4-BE49-F238E27FC236}">
                      <a16:creationId xmlns:a16="http://schemas.microsoft.com/office/drawing/2014/main" id="{6024D624-BACB-F4BA-1BB2-62B03C6E349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5343401D-11C0-A917-1CC2-18DBFA14020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5EC03D66-E73A-A2E4-918F-446FFDA0B0A0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854" name="楕円 66">
                  <a:extLst>
                    <a:ext uri="{FF2B5EF4-FFF2-40B4-BE49-F238E27FC236}">
                      <a16:creationId xmlns:a16="http://schemas.microsoft.com/office/drawing/2014/main" id="{DC8E796A-3EC9-A2DE-09DC-FDFED48E793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E689C865-D479-36C7-6F3F-AD52075BCFE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7" name="グループ化 826">
                <a:extLst>
                  <a:ext uri="{FF2B5EF4-FFF2-40B4-BE49-F238E27FC236}">
                    <a16:creationId xmlns:a16="http://schemas.microsoft.com/office/drawing/2014/main" id="{69B0B1A5-D9FF-1D20-C5AB-D34CB059476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852" name="楕円 66">
                  <a:extLst>
                    <a:ext uri="{FF2B5EF4-FFF2-40B4-BE49-F238E27FC236}">
                      <a16:creationId xmlns:a16="http://schemas.microsoft.com/office/drawing/2014/main" id="{A1B14FDA-9146-EF08-2D65-A49F31FCD38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6798A2FF-6AE1-D200-C30E-C3746E275D2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8" name="グループ化 827">
                <a:extLst>
                  <a:ext uri="{FF2B5EF4-FFF2-40B4-BE49-F238E27FC236}">
                    <a16:creationId xmlns:a16="http://schemas.microsoft.com/office/drawing/2014/main" id="{7C140F4E-C505-9672-CDAF-D00B4EC6BC5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850" name="楕円 66">
                  <a:extLst>
                    <a:ext uri="{FF2B5EF4-FFF2-40B4-BE49-F238E27FC236}">
                      <a16:creationId xmlns:a16="http://schemas.microsoft.com/office/drawing/2014/main" id="{303E5594-1AD7-3A8C-0B53-15ACD389E6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C6127076-3501-42B7-40F2-FA0F7749915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9" name="グループ化 828">
                <a:extLst>
                  <a:ext uri="{FF2B5EF4-FFF2-40B4-BE49-F238E27FC236}">
                    <a16:creationId xmlns:a16="http://schemas.microsoft.com/office/drawing/2014/main" id="{38C9DB06-C308-BD48-D0F5-20FCFDCE94B5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848" name="楕円 66">
                  <a:extLst>
                    <a:ext uri="{FF2B5EF4-FFF2-40B4-BE49-F238E27FC236}">
                      <a16:creationId xmlns:a16="http://schemas.microsoft.com/office/drawing/2014/main" id="{DE9EEF0E-4051-7BF4-7744-17D307C8C55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75BF67DA-44F8-7E10-954F-632440ACF10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0" name="グループ化 829">
                <a:extLst>
                  <a:ext uri="{FF2B5EF4-FFF2-40B4-BE49-F238E27FC236}">
                    <a16:creationId xmlns:a16="http://schemas.microsoft.com/office/drawing/2014/main" id="{BC10AB25-7B0C-626B-A4A3-FE075C15D3D7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846" name="楕円 66">
                  <a:extLst>
                    <a:ext uri="{FF2B5EF4-FFF2-40B4-BE49-F238E27FC236}">
                      <a16:creationId xmlns:a16="http://schemas.microsoft.com/office/drawing/2014/main" id="{BCBAD211-8CD9-BDFA-FF22-290DB8D541E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AF06CE78-A10A-1427-01AA-2A23D00F37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538FC1EF-F2DB-B5E6-5EBC-E4E299DE91D3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844" name="楕円 66">
                  <a:extLst>
                    <a:ext uri="{FF2B5EF4-FFF2-40B4-BE49-F238E27FC236}">
                      <a16:creationId xmlns:a16="http://schemas.microsoft.com/office/drawing/2014/main" id="{C87F066E-E091-41BF-CF2F-957AAFA832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F48FD961-318C-06A0-8708-967D24F5B7A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6353DE35-C071-E378-E5E8-C7C9ABB7E6AC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842" name="楕円 66">
                  <a:extLst>
                    <a:ext uri="{FF2B5EF4-FFF2-40B4-BE49-F238E27FC236}">
                      <a16:creationId xmlns:a16="http://schemas.microsoft.com/office/drawing/2014/main" id="{B3AC9FEF-38AE-7578-CF00-2FE1052DD85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01F4821B-2D2C-C45C-5D03-ACFFB5F37FA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44AE1AD3-9DF4-6FBC-29C2-338F49EEAD3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840" name="楕円 66">
                  <a:extLst>
                    <a:ext uri="{FF2B5EF4-FFF2-40B4-BE49-F238E27FC236}">
                      <a16:creationId xmlns:a16="http://schemas.microsoft.com/office/drawing/2014/main" id="{A6D93858-0F83-9C45-D31D-F20BE4AD1A2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4E7C14AD-5991-3769-F521-F225FB4433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56477DCD-D3BA-285D-23E4-C73A2161A845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838" name="楕円 66">
                  <a:extLst>
                    <a:ext uri="{FF2B5EF4-FFF2-40B4-BE49-F238E27FC236}">
                      <a16:creationId xmlns:a16="http://schemas.microsoft.com/office/drawing/2014/main" id="{AC99EC67-EB41-C1AB-C496-A970D965617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93EFE9D9-9827-F9C6-38C3-D019A0DC5E6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EF8DD0B9-3878-B561-46E3-6D9F5CF670A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836" name="楕円 66">
                  <a:extLst>
                    <a:ext uri="{FF2B5EF4-FFF2-40B4-BE49-F238E27FC236}">
                      <a16:creationId xmlns:a16="http://schemas.microsoft.com/office/drawing/2014/main" id="{0EFC60B3-145F-B1A5-7DEB-18260139B4E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AF8F63EF-FB38-5C50-AC9C-A4903C1B02C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37794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il350-リスと雨のイラスト</dc:title>
  <dc:subject>il350-リスと雨のイラスト</dc:subject>
  <dc:creator>ぱわぽすけ</dc:creator>
  <cp:lastModifiedBy/>
  <cp:revision>1</cp:revision>
  <dcterms:created xsi:type="dcterms:W3CDTF">2014-10-29T04:47:26Z</dcterms:created>
  <dcterms:modified xsi:type="dcterms:W3CDTF">2025-02-14T00:57:00Z</dcterms:modified>
  <cp:version>1</cp:version>
</cp:coreProperties>
</file>