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19" r:id="rId2"/>
    <p:sldId id="370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テキスト ボックス 553">
            <a:extLst>
              <a:ext uri="{FF2B5EF4-FFF2-40B4-BE49-F238E27FC236}">
                <a16:creationId xmlns:a16="http://schemas.microsoft.com/office/drawing/2014/main" id="{FACC802B-ACE1-946D-CF5A-BADB8F782E91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シャムネコと雨のイラスト</a:t>
            </a:r>
          </a:p>
        </p:txBody>
      </p:sp>
      <p:grpSp>
        <p:nvGrpSpPr>
          <p:cNvPr id="1817" name="グループ化 1816">
            <a:extLst>
              <a:ext uri="{FF2B5EF4-FFF2-40B4-BE49-F238E27FC236}">
                <a16:creationId xmlns:a16="http://schemas.microsoft.com/office/drawing/2014/main" id="{FBB6006C-839A-A1A4-25F7-D99FDA3EA3AC}"/>
              </a:ext>
            </a:extLst>
          </p:cNvPr>
          <p:cNvGrpSpPr/>
          <p:nvPr/>
        </p:nvGrpSpPr>
        <p:grpSpPr>
          <a:xfrm>
            <a:off x="429397" y="3455815"/>
            <a:ext cx="2925427" cy="2978897"/>
            <a:chOff x="429397" y="3455815"/>
            <a:chExt cx="2925427" cy="2978897"/>
          </a:xfrm>
        </p:grpSpPr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9A7BBA3C-52FB-5A3F-7766-D63BAB2132B6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561" name="直線コネクタ 560">
                <a:extLst>
                  <a:ext uri="{FF2B5EF4-FFF2-40B4-BE49-F238E27FC236}">
                    <a16:creationId xmlns:a16="http://schemas.microsoft.com/office/drawing/2014/main" id="{DAE9CDEF-8455-36AF-BDEA-DE11755E10BB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2" name="直線コネクタ 561">
                <a:extLst>
                  <a:ext uri="{FF2B5EF4-FFF2-40B4-BE49-F238E27FC236}">
                    <a16:creationId xmlns:a16="http://schemas.microsoft.com/office/drawing/2014/main" id="{B6B0B5C5-961D-44A0-326F-EAE0C6E1C197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3" name="直線コネクタ 562">
                <a:extLst>
                  <a:ext uri="{FF2B5EF4-FFF2-40B4-BE49-F238E27FC236}">
                    <a16:creationId xmlns:a16="http://schemas.microsoft.com/office/drawing/2014/main" id="{E0DCE78E-08B7-6493-A116-D93D33BE4A5B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4" name="直線コネクタ 563">
                <a:extLst>
                  <a:ext uri="{FF2B5EF4-FFF2-40B4-BE49-F238E27FC236}">
                    <a16:creationId xmlns:a16="http://schemas.microsoft.com/office/drawing/2014/main" id="{A6F0EA70-841B-9737-EB80-CBF578A53AF4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5" name="直線コネクタ 564">
                <a:extLst>
                  <a:ext uri="{FF2B5EF4-FFF2-40B4-BE49-F238E27FC236}">
                    <a16:creationId xmlns:a16="http://schemas.microsoft.com/office/drawing/2014/main" id="{192CF620-5EDF-69DF-3F5F-C441DE000F5A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直線コネクタ 565">
                <a:extLst>
                  <a:ext uri="{FF2B5EF4-FFF2-40B4-BE49-F238E27FC236}">
                    <a16:creationId xmlns:a16="http://schemas.microsoft.com/office/drawing/2014/main" id="{2C8BE999-4E7D-9897-C4BE-0E3E8920C3B5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直線コネクタ 566">
                <a:extLst>
                  <a:ext uri="{FF2B5EF4-FFF2-40B4-BE49-F238E27FC236}">
                    <a16:creationId xmlns:a16="http://schemas.microsoft.com/office/drawing/2014/main" id="{80E41578-51F6-4146-75F5-452063C7AB2D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8" name="直線コネクタ 567">
                <a:extLst>
                  <a:ext uri="{FF2B5EF4-FFF2-40B4-BE49-F238E27FC236}">
                    <a16:creationId xmlns:a16="http://schemas.microsoft.com/office/drawing/2014/main" id="{FE77367C-0AC7-B113-CA65-781D171536A7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9" name="直線コネクタ 568">
                <a:extLst>
                  <a:ext uri="{FF2B5EF4-FFF2-40B4-BE49-F238E27FC236}">
                    <a16:creationId xmlns:a16="http://schemas.microsoft.com/office/drawing/2014/main" id="{4961B3BA-C502-B04F-8D44-EA649008C5D4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0" name="直線コネクタ 569">
                <a:extLst>
                  <a:ext uri="{FF2B5EF4-FFF2-40B4-BE49-F238E27FC236}">
                    <a16:creationId xmlns:a16="http://schemas.microsoft.com/office/drawing/2014/main" id="{DC740563-3E29-B853-560A-E1ACD3AC02A4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1" name="直線コネクタ 570">
                <a:extLst>
                  <a:ext uri="{FF2B5EF4-FFF2-40B4-BE49-F238E27FC236}">
                    <a16:creationId xmlns:a16="http://schemas.microsoft.com/office/drawing/2014/main" id="{213B982A-83F0-3D3E-491B-186E486B6D66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2" name="直線コネクタ 571">
                <a:extLst>
                  <a:ext uri="{FF2B5EF4-FFF2-40B4-BE49-F238E27FC236}">
                    <a16:creationId xmlns:a16="http://schemas.microsoft.com/office/drawing/2014/main" id="{01FB21B6-3EBF-D1A9-6BBB-F569ECC7BF0B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3" name="直線コネクタ 572">
                <a:extLst>
                  <a:ext uri="{FF2B5EF4-FFF2-40B4-BE49-F238E27FC236}">
                    <a16:creationId xmlns:a16="http://schemas.microsoft.com/office/drawing/2014/main" id="{2E228E30-D895-E416-89E8-B6D90292A95A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B9A6FD99-8A01-1AF2-D1E2-49D2A8248AAE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59F07E29-3A26-1E13-9F23-8A488AB40E47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フリーフォーム: 図形 1491">
                <a:extLst>
                  <a:ext uri="{FF2B5EF4-FFF2-40B4-BE49-F238E27FC236}">
                    <a16:creationId xmlns:a16="http://schemas.microsoft.com/office/drawing/2014/main" id="{7130FAB0-05D4-9A9F-7551-FD3440A22CFD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フリーフォーム: 図形 1492">
                <a:extLst>
                  <a:ext uri="{FF2B5EF4-FFF2-40B4-BE49-F238E27FC236}">
                    <a16:creationId xmlns:a16="http://schemas.microsoft.com/office/drawing/2014/main" id="{8626C8ED-B5B9-6FBD-ACDA-EF08AF391F52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11733E61-C131-FC7C-C473-DB70A936074C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08" name="直線コネクタ 1507">
                <a:extLst>
                  <a:ext uri="{FF2B5EF4-FFF2-40B4-BE49-F238E27FC236}">
                    <a16:creationId xmlns:a16="http://schemas.microsoft.com/office/drawing/2014/main" id="{77C1BFEB-D59A-2D93-DEC6-3FAD3930EFD7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9" name="直線コネクタ 1508">
                <a:extLst>
                  <a:ext uri="{FF2B5EF4-FFF2-40B4-BE49-F238E27FC236}">
                    <a16:creationId xmlns:a16="http://schemas.microsoft.com/office/drawing/2014/main" id="{9F654FBD-A998-5E41-4FEF-0A66655B54D9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0" name="直線コネクタ 1509">
                <a:extLst>
                  <a:ext uri="{FF2B5EF4-FFF2-40B4-BE49-F238E27FC236}">
                    <a16:creationId xmlns:a16="http://schemas.microsoft.com/office/drawing/2014/main" id="{619AF8AC-DB92-0920-1592-9DFDBA4C7D39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1" name="直線コネクタ 1510">
                <a:extLst>
                  <a:ext uri="{FF2B5EF4-FFF2-40B4-BE49-F238E27FC236}">
                    <a16:creationId xmlns:a16="http://schemas.microsoft.com/office/drawing/2014/main" id="{E8E42FA3-8491-AF87-2253-FB528283FBC8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2" name="直線コネクタ 1511">
                <a:extLst>
                  <a:ext uri="{FF2B5EF4-FFF2-40B4-BE49-F238E27FC236}">
                    <a16:creationId xmlns:a16="http://schemas.microsoft.com/office/drawing/2014/main" id="{B885D0A3-0793-F8EB-5589-2ADA5F2C2206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3" name="直線コネクタ 1512">
                <a:extLst>
                  <a:ext uri="{FF2B5EF4-FFF2-40B4-BE49-F238E27FC236}">
                    <a16:creationId xmlns:a16="http://schemas.microsoft.com/office/drawing/2014/main" id="{708D5E61-BB95-F075-26EF-7523AF455908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4" name="直線コネクタ 1513">
                <a:extLst>
                  <a:ext uri="{FF2B5EF4-FFF2-40B4-BE49-F238E27FC236}">
                    <a16:creationId xmlns:a16="http://schemas.microsoft.com/office/drawing/2014/main" id="{A9F62AB1-F461-4D98-41A8-1F235F84ECE7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5" name="星: 8 pt 284">
              <a:extLst>
                <a:ext uri="{FF2B5EF4-FFF2-40B4-BE49-F238E27FC236}">
                  <a16:creationId xmlns:a16="http://schemas.microsoft.com/office/drawing/2014/main" id="{C2765E19-2D11-6729-A586-0C7199C0543D}"/>
                </a:ext>
              </a:extLst>
            </p:cNvPr>
            <p:cNvSpPr/>
            <p:nvPr/>
          </p:nvSpPr>
          <p:spPr>
            <a:xfrm rot="20700000">
              <a:off x="429397" y="398635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EBB5084B-B185-886E-C74B-C470472345AA}"/>
                </a:ext>
              </a:extLst>
            </p:cNvPr>
            <p:cNvSpPr/>
            <p:nvPr/>
          </p:nvSpPr>
          <p:spPr>
            <a:xfrm>
              <a:off x="2098036" y="5559897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楕円 1">
              <a:extLst>
                <a:ext uri="{FF2B5EF4-FFF2-40B4-BE49-F238E27FC236}">
                  <a16:creationId xmlns:a16="http://schemas.microsoft.com/office/drawing/2014/main" id="{5DEA1D12-E277-2BBA-5B60-4015392D409F}"/>
                </a:ext>
              </a:extLst>
            </p:cNvPr>
            <p:cNvSpPr/>
            <p:nvPr/>
          </p:nvSpPr>
          <p:spPr>
            <a:xfrm rot="10800000">
              <a:off x="1951936" y="5956156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楕円 1">
              <a:extLst>
                <a:ext uri="{FF2B5EF4-FFF2-40B4-BE49-F238E27FC236}">
                  <a16:creationId xmlns:a16="http://schemas.microsoft.com/office/drawing/2014/main" id="{03A02394-8E18-4C0E-EBB1-A7627B14266A}"/>
                </a:ext>
              </a:extLst>
            </p:cNvPr>
            <p:cNvSpPr/>
            <p:nvPr/>
          </p:nvSpPr>
          <p:spPr>
            <a:xfrm rot="10800000">
              <a:off x="1687258" y="5956156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1" name="楕円 1">
              <a:extLst>
                <a:ext uri="{FF2B5EF4-FFF2-40B4-BE49-F238E27FC236}">
                  <a16:creationId xmlns:a16="http://schemas.microsoft.com/office/drawing/2014/main" id="{F72FD1BC-8776-9186-496A-B6764EB8996F}"/>
                </a:ext>
              </a:extLst>
            </p:cNvPr>
            <p:cNvSpPr/>
            <p:nvPr/>
          </p:nvSpPr>
          <p:spPr>
            <a:xfrm>
              <a:off x="1539143" y="5256865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177BC689-A087-3F49-0573-3DA06E4EF333}"/>
                </a:ext>
              </a:extLst>
            </p:cNvPr>
            <p:cNvSpPr/>
            <p:nvPr/>
          </p:nvSpPr>
          <p:spPr>
            <a:xfrm rot="9900000" flipV="1">
              <a:off x="1625591" y="34558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6" name="楕円 1">
              <a:extLst>
                <a:ext uri="{FF2B5EF4-FFF2-40B4-BE49-F238E27FC236}">
                  <a16:creationId xmlns:a16="http://schemas.microsoft.com/office/drawing/2014/main" id="{437E2E64-59D0-4D5A-D65E-43A56429FB77}"/>
                </a:ext>
              </a:extLst>
            </p:cNvPr>
            <p:cNvSpPr/>
            <p:nvPr/>
          </p:nvSpPr>
          <p:spPr>
            <a:xfrm rot="7200000" flipH="1">
              <a:off x="2153439" y="531337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9D18910C-532B-2BAC-D3BC-87ED8E2D2454}"/>
                </a:ext>
              </a:extLst>
            </p:cNvPr>
            <p:cNvGrpSpPr/>
            <p:nvPr/>
          </p:nvGrpSpPr>
          <p:grpSpPr>
            <a:xfrm>
              <a:off x="2004888" y="4440818"/>
              <a:ext cx="265942" cy="1564133"/>
              <a:chOff x="2004888" y="1397377"/>
              <a:chExt cx="265942" cy="1564133"/>
            </a:xfrm>
          </p:grpSpPr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2F341C92-CE22-8C64-6005-2E190A76C0AE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矢印: U ターン 370">
                <a:extLst>
                  <a:ext uri="{FF2B5EF4-FFF2-40B4-BE49-F238E27FC236}">
                    <a16:creationId xmlns:a16="http://schemas.microsoft.com/office/drawing/2014/main" id="{E0097630-709E-DBC5-39FB-89C44773B398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1" name="楕円 1">
              <a:extLst>
                <a:ext uri="{FF2B5EF4-FFF2-40B4-BE49-F238E27FC236}">
                  <a16:creationId xmlns:a16="http://schemas.microsoft.com/office/drawing/2014/main" id="{23912619-A11C-B64F-1A55-AA54CDF4070E}"/>
                </a:ext>
              </a:extLst>
            </p:cNvPr>
            <p:cNvSpPr/>
            <p:nvPr/>
          </p:nvSpPr>
          <p:spPr>
            <a:xfrm rot="14842579" flipH="1">
              <a:off x="2170604" y="549110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2" name="楕円 1">
              <a:extLst>
                <a:ext uri="{FF2B5EF4-FFF2-40B4-BE49-F238E27FC236}">
                  <a16:creationId xmlns:a16="http://schemas.microsoft.com/office/drawing/2014/main" id="{1124116F-1FC0-5616-E577-B9033EF08A53}"/>
                </a:ext>
              </a:extLst>
            </p:cNvPr>
            <p:cNvSpPr/>
            <p:nvPr/>
          </p:nvSpPr>
          <p:spPr>
            <a:xfrm rot="7200000">
              <a:off x="1706441" y="527155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3" name="二等辺三角形 6">
              <a:extLst>
                <a:ext uri="{FF2B5EF4-FFF2-40B4-BE49-F238E27FC236}">
                  <a16:creationId xmlns:a16="http://schemas.microsoft.com/office/drawing/2014/main" id="{88ACEBFB-45C0-88C5-9E63-C7EFCB66AE1E}"/>
                </a:ext>
              </a:extLst>
            </p:cNvPr>
            <p:cNvSpPr/>
            <p:nvPr/>
          </p:nvSpPr>
          <p:spPr>
            <a:xfrm rot="19800000">
              <a:off x="1194471" y="4110331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二等辺三角形 6">
              <a:extLst>
                <a:ext uri="{FF2B5EF4-FFF2-40B4-BE49-F238E27FC236}">
                  <a16:creationId xmlns:a16="http://schemas.microsoft.com/office/drawing/2014/main" id="{7B5BF5AD-8185-A382-E5B5-AD700105B84D}"/>
                </a:ext>
              </a:extLst>
            </p:cNvPr>
            <p:cNvSpPr/>
            <p:nvPr/>
          </p:nvSpPr>
          <p:spPr>
            <a:xfrm rot="20093668">
              <a:off x="1280423" y="4188765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二等辺三角形 6">
              <a:extLst>
                <a:ext uri="{FF2B5EF4-FFF2-40B4-BE49-F238E27FC236}">
                  <a16:creationId xmlns:a16="http://schemas.microsoft.com/office/drawing/2014/main" id="{2CC99E51-64F0-B91B-E084-55245864DC5C}"/>
                </a:ext>
              </a:extLst>
            </p:cNvPr>
            <p:cNvSpPr/>
            <p:nvPr/>
          </p:nvSpPr>
          <p:spPr>
            <a:xfrm rot="1800000" flipH="1">
              <a:off x="2165793" y="4110332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二等辺三角形 6">
              <a:extLst>
                <a:ext uri="{FF2B5EF4-FFF2-40B4-BE49-F238E27FC236}">
                  <a16:creationId xmlns:a16="http://schemas.microsoft.com/office/drawing/2014/main" id="{7E7A88DB-9E98-87AF-8CE5-90F1A7498CBE}"/>
                </a:ext>
              </a:extLst>
            </p:cNvPr>
            <p:cNvSpPr/>
            <p:nvPr/>
          </p:nvSpPr>
          <p:spPr>
            <a:xfrm rot="1506332" flipH="1">
              <a:off x="2308015" y="4188766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B6AC205A-0301-6114-94CA-AB6F4DC06C73}"/>
                </a:ext>
              </a:extLst>
            </p:cNvPr>
            <p:cNvSpPr/>
            <p:nvPr/>
          </p:nvSpPr>
          <p:spPr>
            <a:xfrm>
              <a:off x="1238679" y="4220024"/>
              <a:ext cx="1398521" cy="1230699"/>
            </a:xfrm>
            <a:prstGeom prst="ellipse">
              <a:avLst/>
            </a:prstGeom>
            <a:gradFill flip="none" rotWithShape="1">
              <a:gsLst>
                <a:gs pos="40000">
                  <a:srgbClr val="663300"/>
                </a:gs>
                <a:gs pos="70000">
                  <a:srgbClr val="FFFF99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C056F66A-A96C-546C-400F-70332A3EB531}"/>
                </a:ext>
              </a:extLst>
            </p:cNvPr>
            <p:cNvSpPr/>
            <p:nvPr/>
          </p:nvSpPr>
          <p:spPr>
            <a:xfrm>
              <a:off x="1580913" y="4873159"/>
              <a:ext cx="714053" cy="303976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楕円 1">
              <a:extLst>
                <a:ext uri="{FF2B5EF4-FFF2-40B4-BE49-F238E27FC236}">
                  <a16:creationId xmlns:a16="http://schemas.microsoft.com/office/drawing/2014/main" id="{E535B8AF-9AAD-E8AE-7087-B01C0C82454F}"/>
                </a:ext>
              </a:extLst>
            </p:cNvPr>
            <p:cNvSpPr/>
            <p:nvPr/>
          </p:nvSpPr>
          <p:spPr>
            <a:xfrm flipV="1">
              <a:off x="1852484" y="4847083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3A2F46BB-BF10-7A4B-996E-11C71B0210FB}"/>
                </a:ext>
              </a:extLst>
            </p:cNvPr>
            <p:cNvGrpSpPr/>
            <p:nvPr/>
          </p:nvGrpSpPr>
          <p:grpSpPr>
            <a:xfrm>
              <a:off x="1111825" y="4909429"/>
              <a:ext cx="579967" cy="238063"/>
              <a:chOff x="908285" y="1799390"/>
              <a:chExt cx="785406" cy="551618"/>
            </a:xfrm>
          </p:grpSpPr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897F2F5F-469C-399D-7894-8349DFF50021}"/>
                  </a:ext>
                </a:extLst>
              </p:cNvPr>
              <p:cNvSpPr/>
              <p:nvPr/>
            </p:nvSpPr>
            <p:spPr>
              <a:xfrm>
                <a:off x="908285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EBB8F187-0B26-29C8-7E94-928313B974BB}"/>
                  </a:ext>
                </a:extLst>
              </p:cNvPr>
              <p:cNvSpPr/>
              <p:nvPr/>
            </p:nvSpPr>
            <p:spPr>
              <a:xfrm rot="900000">
                <a:off x="935702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正方形/長方形 415">
                <a:extLst>
                  <a:ext uri="{FF2B5EF4-FFF2-40B4-BE49-F238E27FC236}">
                    <a16:creationId xmlns:a16="http://schemas.microsoft.com/office/drawing/2014/main" id="{83D456FE-DF97-2DB6-EF6D-9CE2D9407FEB}"/>
                  </a:ext>
                </a:extLst>
              </p:cNvPr>
              <p:cNvSpPr/>
              <p:nvPr/>
            </p:nvSpPr>
            <p:spPr>
              <a:xfrm rot="20700000" flipV="1">
                <a:off x="942197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7C30C5D6-2323-523C-D4C6-30B6A80445F3}"/>
                </a:ext>
              </a:extLst>
            </p:cNvPr>
            <p:cNvGrpSpPr/>
            <p:nvPr/>
          </p:nvGrpSpPr>
          <p:grpSpPr>
            <a:xfrm>
              <a:off x="2185532" y="4909429"/>
              <a:ext cx="578522" cy="238063"/>
              <a:chOff x="2362326" y="1799390"/>
              <a:chExt cx="783449" cy="551618"/>
            </a:xfrm>
          </p:grpSpPr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68DE7629-40E6-A828-6045-B4AA0DA1FF66}"/>
                  </a:ext>
                </a:extLst>
              </p:cNvPr>
              <p:cNvSpPr/>
              <p:nvPr/>
            </p:nvSpPr>
            <p:spPr>
              <a:xfrm flipH="1">
                <a:off x="2394281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BEB00CD6-EEFE-0020-7FE2-F61EAFB3950C}"/>
                  </a:ext>
                </a:extLst>
              </p:cNvPr>
              <p:cNvSpPr/>
              <p:nvPr/>
            </p:nvSpPr>
            <p:spPr>
              <a:xfrm rot="20700000" flipH="1">
                <a:off x="2368821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8D883EDA-8A85-BE7C-3535-3CBDE88CCFA2}"/>
                  </a:ext>
                </a:extLst>
              </p:cNvPr>
              <p:cNvSpPr/>
              <p:nvPr/>
            </p:nvSpPr>
            <p:spPr>
              <a:xfrm rot="900000" flipH="1" flipV="1">
                <a:off x="2362326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2E6E4D07-297E-39DF-A456-FCC527F6D68E}"/>
                </a:ext>
              </a:extLst>
            </p:cNvPr>
            <p:cNvSpPr/>
            <p:nvPr/>
          </p:nvSpPr>
          <p:spPr>
            <a:xfrm>
              <a:off x="1255999" y="4125187"/>
              <a:ext cx="1374306" cy="606322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E0543E4F-A860-F504-A8E8-2B6ED9B1D50B}"/>
                </a:ext>
              </a:extLst>
            </p:cNvPr>
            <p:cNvSpPr/>
            <p:nvPr/>
          </p:nvSpPr>
          <p:spPr>
            <a:xfrm>
              <a:off x="481058" y="35205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7ECCDD1D-C5EE-5448-3B67-83866F9BCB13}"/>
                </a:ext>
              </a:extLst>
            </p:cNvPr>
            <p:cNvGrpSpPr/>
            <p:nvPr/>
          </p:nvGrpSpPr>
          <p:grpSpPr>
            <a:xfrm>
              <a:off x="1423661" y="4528438"/>
              <a:ext cx="342900" cy="342900"/>
              <a:chOff x="1404611" y="4552250"/>
              <a:chExt cx="342900" cy="342900"/>
            </a:xfrm>
          </p:grpSpPr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13A83CE0-975C-1EFF-46EE-6E70FEC6C994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470DAB9A-8DC5-8263-38CF-8349D0C50E43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B41A19C7-1297-BD58-AB8E-AE71F7C7ECAF}"/>
                </a:ext>
              </a:extLst>
            </p:cNvPr>
            <p:cNvGrpSpPr/>
            <p:nvPr/>
          </p:nvGrpSpPr>
          <p:grpSpPr>
            <a:xfrm>
              <a:off x="2103111" y="4528438"/>
              <a:ext cx="342900" cy="342900"/>
              <a:chOff x="2084061" y="4552250"/>
              <a:chExt cx="342900" cy="342900"/>
            </a:xfrm>
          </p:grpSpPr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6E5B7D64-BA2B-4CE4-3841-172858871AA9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EA9EE624-DB7C-8AD3-5124-1CB37D3F6428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818" name="グループ化 1817">
            <a:extLst>
              <a:ext uri="{FF2B5EF4-FFF2-40B4-BE49-F238E27FC236}">
                <a16:creationId xmlns:a16="http://schemas.microsoft.com/office/drawing/2014/main" id="{F3734A9D-E5A0-AC9D-77E6-1B47A2ACDC2F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0BC77765-90D0-CB19-41DA-67453294A66E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90" name="直線コネクタ 489">
                <a:extLst>
                  <a:ext uri="{FF2B5EF4-FFF2-40B4-BE49-F238E27FC236}">
                    <a16:creationId xmlns:a16="http://schemas.microsoft.com/office/drawing/2014/main" id="{295DDC58-692A-E58D-6A49-E52291F497F8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直線コネクタ 490">
                <a:extLst>
                  <a:ext uri="{FF2B5EF4-FFF2-40B4-BE49-F238E27FC236}">
                    <a16:creationId xmlns:a16="http://schemas.microsoft.com/office/drawing/2014/main" id="{F5967E83-4005-509D-E659-838B957530EF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直線コネクタ 499">
                <a:extLst>
                  <a:ext uri="{FF2B5EF4-FFF2-40B4-BE49-F238E27FC236}">
                    <a16:creationId xmlns:a16="http://schemas.microsoft.com/office/drawing/2014/main" id="{BB945DFF-A974-412E-9D95-60C11B3251DE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直線コネクタ 500">
                <a:extLst>
                  <a:ext uri="{FF2B5EF4-FFF2-40B4-BE49-F238E27FC236}">
                    <a16:creationId xmlns:a16="http://schemas.microsoft.com/office/drawing/2014/main" id="{432FA058-88EE-466E-1823-599AE6E0A549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直線コネクタ 501">
                <a:extLst>
                  <a:ext uri="{FF2B5EF4-FFF2-40B4-BE49-F238E27FC236}">
                    <a16:creationId xmlns:a16="http://schemas.microsoft.com/office/drawing/2014/main" id="{F6FE2E1E-2F18-8C95-374A-82110AABA3EA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直線コネクタ 502">
                <a:extLst>
                  <a:ext uri="{FF2B5EF4-FFF2-40B4-BE49-F238E27FC236}">
                    <a16:creationId xmlns:a16="http://schemas.microsoft.com/office/drawing/2014/main" id="{EE7D1247-B8EE-6331-40FD-0A9A54807406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直線コネクタ 503">
                <a:extLst>
                  <a:ext uri="{FF2B5EF4-FFF2-40B4-BE49-F238E27FC236}">
                    <a16:creationId xmlns:a16="http://schemas.microsoft.com/office/drawing/2014/main" id="{DDDD923C-F30E-580D-5BFF-F1990B823488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5" name="直線コネクタ 504">
                <a:extLst>
                  <a:ext uri="{FF2B5EF4-FFF2-40B4-BE49-F238E27FC236}">
                    <a16:creationId xmlns:a16="http://schemas.microsoft.com/office/drawing/2014/main" id="{798FF5EA-B033-6646-3876-8ABF7B74A407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直線コネクタ 505">
                <a:extLst>
                  <a:ext uri="{FF2B5EF4-FFF2-40B4-BE49-F238E27FC236}">
                    <a16:creationId xmlns:a16="http://schemas.microsoft.com/office/drawing/2014/main" id="{20466385-D115-95CD-59AA-02756F3697E1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7" name="直線コネクタ 506">
                <a:extLst>
                  <a:ext uri="{FF2B5EF4-FFF2-40B4-BE49-F238E27FC236}">
                    <a16:creationId xmlns:a16="http://schemas.microsoft.com/office/drawing/2014/main" id="{01A32888-6B38-0401-BBDC-2F81D7FC38E3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直線コネクタ 507">
                <a:extLst>
                  <a:ext uri="{FF2B5EF4-FFF2-40B4-BE49-F238E27FC236}">
                    <a16:creationId xmlns:a16="http://schemas.microsoft.com/office/drawing/2014/main" id="{1DCFA45F-2E5E-18E6-0328-D4A730A3062A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直線コネクタ 508">
                <a:extLst>
                  <a:ext uri="{FF2B5EF4-FFF2-40B4-BE49-F238E27FC236}">
                    <a16:creationId xmlns:a16="http://schemas.microsoft.com/office/drawing/2014/main" id="{9950C0DB-4DDE-B76B-9CB2-FA5B8CC92D68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直線コネクタ 509">
                <a:extLst>
                  <a:ext uri="{FF2B5EF4-FFF2-40B4-BE49-F238E27FC236}">
                    <a16:creationId xmlns:a16="http://schemas.microsoft.com/office/drawing/2014/main" id="{91AF5585-13C8-8476-0AE0-92FE7DE13D0C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E0F2E797-E85D-0E92-0460-C3C207976C06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6EF3297A-AE87-E752-B8AE-E800FE3180F5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905F1996-A01E-FEC6-EA1F-BF1DEB876F32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FBAC377F-B577-060E-866E-6B5A3D8B8BB5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47FAAF94-9C2D-3493-9C40-E5EB06405694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16" name="直線コネクタ 515">
                <a:extLst>
                  <a:ext uri="{FF2B5EF4-FFF2-40B4-BE49-F238E27FC236}">
                    <a16:creationId xmlns:a16="http://schemas.microsoft.com/office/drawing/2014/main" id="{49C76ADD-FA2D-8A3F-9EDD-C093E22F18D6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直線コネクタ 516">
                <a:extLst>
                  <a:ext uri="{FF2B5EF4-FFF2-40B4-BE49-F238E27FC236}">
                    <a16:creationId xmlns:a16="http://schemas.microsoft.com/office/drawing/2014/main" id="{D347A46D-EAB8-0B84-024C-085DEA15F096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直線コネクタ 517">
                <a:extLst>
                  <a:ext uri="{FF2B5EF4-FFF2-40B4-BE49-F238E27FC236}">
                    <a16:creationId xmlns:a16="http://schemas.microsoft.com/office/drawing/2014/main" id="{3A3DB0AA-ED4B-D097-5793-B175C746E337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9" name="直線コネクタ 518">
                <a:extLst>
                  <a:ext uri="{FF2B5EF4-FFF2-40B4-BE49-F238E27FC236}">
                    <a16:creationId xmlns:a16="http://schemas.microsoft.com/office/drawing/2014/main" id="{01D30404-52B9-6C43-3D2F-54734F98CA31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直線コネクタ 519">
                <a:extLst>
                  <a:ext uri="{FF2B5EF4-FFF2-40B4-BE49-F238E27FC236}">
                    <a16:creationId xmlns:a16="http://schemas.microsoft.com/office/drawing/2014/main" id="{CDA0D0D7-33B3-50CF-86A5-27320CC7FE69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直線コネクタ 520">
                <a:extLst>
                  <a:ext uri="{FF2B5EF4-FFF2-40B4-BE49-F238E27FC236}">
                    <a16:creationId xmlns:a16="http://schemas.microsoft.com/office/drawing/2014/main" id="{4F9C1ECF-68A9-0FAE-BEF4-24E866E3F8A0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直線コネクタ 521">
                <a:extLst>
                  <a:ext uri="{FF2B5EF4-FFF2-40B4-BE49-F238E27FC236}">
                    <a16:creationId xmlns:a16="http://schemas.microsoft.com/office/drawing/2014/main" id="{FFF24FC6-26C7-3962-AF48-A7649A5BC46D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6" name="楕円 1">
              <a:extLst>
                <a:ext uri="{FF2B5EF4-FFF2-40B4-BE49-F238E27FC236}">
                  <a16:creationId xmlns:a16="http://schemas.microsoft.com/office/drawing/2014/main" id="{7977A3EF-8302-BF42-28AE-A0154691CDC9}"/>
                </a:ext>
              </a:extLst>
            </p:cNvPr>
            <p:cNvSpPr/>
            <p:nvPr/>
          </p:nvSpPr>
          <p:spPr>
            <a:xfrm rot="12600000">
              <a:off x="4438295" y="5380748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87" name="楕円 1">
              <a:extLst>
                <a:ext uri="{FF2B5EF4-FFF2-40B4-BE49-F238E27FC236}">
                  <a16:creationId xmlns:a16="http://schemas.microsoft.com/office/drawing/2014/main" id="{B0304814-0EDF-9102-6200-E9443003DB70}"/>
                </a:ext>
              </a:extLst>
            </p:cNvPr>
            <p:cNvSpPr/>
            <p:nvPr/>
          </p:nvSpPr>
          <p:spPr>
            <a:xfrm rot="9000000" flipH="1">
              <a:off x="5449447" y="5380748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6844BD19-44E4-5CF9-81D3-8B79E35BF92B}"/>
                </a:ext>
              </a:extLst>
            </p:cNvPr>
            <p:cNvGrpSpPr/>
            <p:nvPr/>
          </p:nvGrpSpPr>
          <p:grpSpPr>
            <a:xfrm>
              <a:off x="4299620" y="4034131"/>
              <a:ext cx="1617371" cy="2324381"/>
              <a:chOff x="1004700" y="400131"/>
              <a:chExt cx="2190284" cy="3147733"/>
            </a:xfrm>
          </p:grpSpPr>
          <p:sp>
            <p:nvSpPr>
              <p:cNvPr id="296" name="楕円 1">
                <a:extLst>
                  <a:ext uri="{FF2B5EF4-FFF2-40B4-BE49-F238E27FC236}">
                    <a16:creationId xmlns:a16="http://schemas.microsoft.com/office/drawing/2014/main" id="{265F55AE-09F4-15B4-3D7F-B0B573B34D86}"/>
                  </a:ext>
                </a:extLst>
              </p:cNvPr>
              <p:cNvSpPr/>
              <p:nvPr/>
            </p:nvSpPr>
            <p:spPr>
              <a:xfrm rot="9000000" flipH="1">
                <a:off x="2416121" y="2118208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3E19E993-8D16-5EAC-6F62-234700D7B2D0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41D8FCA5-93F1-3E28-5902-C9DDDFBDC705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B6D6372F-8222-B982-B187-D5B9BE441FE8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A26C51C2-AFA9-3FC8-E272-CB1D712F8B09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1">
                <a:extLst>
                  <a:ext uri="{FF2B5EF4-FFF2-40B4-BE49-F238E27FC236}">
                    <a16:creationId xmlns:a16="http://schemas.microsoft.com/office/drawing/2014/main" id="{6F106EDD-9E0D-1893-B8A0-6F114AE3134C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二等辺三角形 6">
                <a:extLst>
                  <a:ext uri="{FF2B5EF4-FFF2-40B4-BE49-F238E27FC236}">
                    <a16:creationId xmlns:a16="http://schemas.microsoft.com/office/drawing/2014/main" id="{237CFE9E-B928-1B68-937D-828253CF2CA5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二等辺三角形 6">
                <a:extLst>
                  <a:ext uri="{FF2B5EF4-FFF2-40B4-BE49-F238E27FC236}">
                    <a16:creationId xmlns:a16="http://schemas.microsoft.com/office/drawing/2014/main" id="{96119E72-477E-128F-5B93-398A65DF229C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二等辺三角形 6">
                <a:extLst>
                  <a:ext uri="{FF2B5EF4-FFF2-40B4-BE49-F238E27FC236}">
                    <a16:creationId xmlns:a16="http://schemas.microsoft.com/office/drawing/2014/main" id="{472B8CF8-7DB5-06A5-91DE-F69840635776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二等辺三角形 6">
                <a:extLst>
                  <a:ext uri="{FF2B5EF4-FFF2-40B4-BE49-F238E27FC236}">
                    <a16:creationId xmlns:a16="http://schemas.microsoft.com/office/drawing/2014/main" id="{9E140C40-BFDE-87B3-95E6-8B5241738582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26876D5D-DCE7-FA43-1E5C-D0388481A9EE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663300"/>
                  </a:gs>
                  <a:gs pos="70000">
                    <a:srgbClr val="FFFF99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E82A9085-DBDB-0705-A7CB-D3E1C442B1D0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1">
                <a:extLst>
                  <a:ext uri="{FF2B5EF4-FFF2-40B4-BE49-F238E27FC236}">
                    <a16:creationId xmlns:a16="http://schemas.microsoft.com/office/drawing/2014/main" id="{8AD0EC30-F24E-6063-1257-A720B03C091C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9C4C0CFF-2F31-C06A-DD73-46F94429218A}"/>
                </a:ext>
              </a:extLst>
            </p:cNvPr>
            <p:cNvGrpSpPr/>
            <p:nvPr/>
          </p:nvGrpSpPr>
          <p:grpSpPr>
            <a:xfrm>
              <a:off x="4282011" y="3978842"/>
              <a:ext cx="1508196" cy="2187851"/>
              <a:chOff x="4329636" y="3988367"/>
              <a:chExt cx="1508196" cy="2187851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C3B87977-CBCF-0C28-667D-1BF49E3620CA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E67CEE13-7A51-1BF5-A420-2829147BEC3E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B1434991-F215-CAC6-59DE-4F7AE82E817E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244D4346-6D24-212F-3782-957B3A26D99C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15DDA299-ED6C-C0A0-15DF-7640FE347530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2763FD7A-9628-AC3E-0BB3-83A8EF3E8323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AD294E42-B8B8-1472-B674-C82B0E1B65D6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F9DD3A1F-1676-3E15-5885-A8DECF6DE3CC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1516692"/>
                  <a:chOff x="4259684" y="3988367"/>
                  <a:chExt cx="1508196" cy="1516692"/>
                </a:xfrm>
              </p:grpSpPr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80D91A0A-60EE-7199-E293-5972BCACA831}"/>
                      </a:ext>
                    </a:extLst>
                  </p:cNvPr>
                  <p:cNvSpPr/>
                  <p:nvPr/>
                </p:nvSpPr>
                <p:spPr>
                  <a:xfrm>
                    <a:off x="4259684" y="3988367"/>
                    <a:ext cx="1508196" cy="1516692"/>
                  </a:xfrm>
                  <a:custGeom>
                    <a:avLst/>
                    <a:gdLst>
                      <a:gd name="connsiteX0" fmla="*/ 754097 w 1508196"/>
                      <a:gd name="connsiteY0" fmla="*/ 274070 h 1516692"/>
                      <a:gd name="connsiteX1" fmla="*/ 401242 w 1508196"/>
                      <a:gd name="connsiteY1" fmla="*/ 402868 h 1516692"/>
                      <a:gd name="connsiteX2" fmla="*/ 278751 w 1508196"/>
                      <a:gd name="connsiteY2" fmla="*/ 510811 h 1516692"/>
                      <a:gd name="connsiteX3" fmla="*/ 278751 w 1508196"/>
                      <a:gd name="connsiteY3" fmla="*/ 1132704 h 1516692"/>
                      <a:gd name="connsiteX4" fmla="*/ 401243 w 1508196"/>
                      <a:gd name="connsiteY4" fmla="*/ 1240647 h 1516692"/>
                      <a:gd name="connsiteX5" fmla="*/ 1106954 w 1508196"/>
                      <a:gd name="connsiteY5" fmla="*/ 1240647 h 1516692"/>
                      <a:gd name="connsiteX6" fmla="*/ 1229445 w 1508196"/>
                      <a:gd name="connsiteY6" fmla="*/ 1132705 h 1516692"/>
                      <a:gd name="connsiteX7" fmla="*/ 1229445 w 1508196"/>
                      <a:gd name="connsiteY7" fmla="*/ 510812 h 1516692"/>
                      <a:gd name="connsiteX8" fmla="*/ 1106953 w 1508196"/>
                      <a:gd name="connsiteY8" fmla="*/ 402868 h 1516692"/>
                      <a:gd name="connsiteX9" fmla="*/ 754097 w 1508196"/>
                      <a:gd name="connsiteY9" fmla="*/ 274070 h 1516692"/>
                      <a:gd name="connsiteX10" fmla="*/ 754097 w 1508196"/>
                      <a:gd name="connsiteY10" fmla="*/ 0 h 1516692"/>
                      <a:gd name="connsiteX11" fmla="*/ 1119183 w 1508196"/>
                      <a:gd name="connsiteY11" fmla="*/ 151223 h 1516692"/>
                      <a:gd name="connsiteX12" fmla="*/ 1356973 w 1508196"/>
                      <a:gd name="connsiteY12" fmla="*/ 389014 h 1516692"/>
                      <a:gd name="connsiteX13" fmla="*/ 1356973 w 1508196"/>
                      <a:gd name="connsiteY13" fmla="*/ 1119185 h 1516692"/>
                      <a:gd name="connsiteX14" fmla="*/ 1125765 w 1508196"/>
                      <a:gd name="connsiteY14" fmla="*/ 1350394 h 1516692"/>
                      <a:gd name="connsiteX15" fmla="*/ 1126776 w 1508196"/>
                      <a:gd name="connsiteY15" fmla="*/ 1350535 h 1516692"/>
                      <a:gd name="connsiteX16" fmla="*/ 1500448 w 1508196"/>
                      <a:gd name="connsiteY16" fmla="*/ 1281553 h 1516692"/>
                      <a:gd name="connsiteX17" fmla="*/ 937947 w 1508196"/>
                      <a:gd name="connsiteY17" fmla="*/ 1500900 h 1516692"/>
                      <a:gd name="connsiteX18" fmla="*/ 806272 w 1508196"/>
                      <a:gd name="connsiteY18" fmla="*/ 1456252 h 1516692"/>
                      <a:gd name="connsiteX19" fmla="*/ 761776 w 1508196"/>
                      <a:gd name="connsiteY19" fmla="*/ 1428378 h 1516692"/>
                      <a:gd name="connsiteX20" fmla="*/ 750488 w 1508196"/>
                      <a:gd name="connsiteY20" fmla="*/ 1436122 h 1516692"/>
                      <a:gd name="connsiteX21" fmla="*/ 580182 w 1508196"/>
                      <a:gd name="connsiteY21" fmla="*/ 1500900 h 1516692"/>
                      <a:gd name="connsiteX22" fmla="*/ 17681 w 1508196"/>
                      <a:gd name="connsiteY22" fmla="*/ 1281553 h 1516692"/>
                      <a:gd name="connsiteX23" fmla="*/ 258854 w 1508196"/>
                      <a:gd name="connsiteY23" fmla="*/ 1348104 h 1516692"/>
                      <a:gd name="connsiteX24" fmla="*/ 382411 w 1508196"/>
                      <a:gd name="connsiteY24" fmla="*/ 1350371 h 1516692"/>
                      <a:gd name="connsiteX25" fmla="*/ 151223 w 1508196"/>
                      <a:gd name="connsiteY25" fmla="*/ 1119183 h 1516692"/>
                      <a:gd name="connsiteX26" fmla="*/ 151223 w 1508196"/>
                      <a:gd name="connsiteY26" fmla="*/ 389012 h 1516692"/>
                      <a:gd name="connsiteX27" fmla="*/ 389012 w 1508196"/>
                      <a:gd name="connsiteY27" fmla="*/ 151223 h 1516692"/>
                      <a:gd name="connsiteX28" fmla="*/ 754097 w 1508196"/>
                      <a:gd name="connsiteY28" fmla="*/ 0 h 151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508196" h="1516692">
                        <a:moveTo>
                          <a:pt x="754097" y="274070"/>
                        </a:moveTo>
                        <a:cubicBezTo>
                          <a:pt x="626389" y="274070"/>
                          <a:pt x="498680" y="317003"/>
                          <a:pt x="401242" y="402868"/>
                        </a:cubicBezTo>
                        <a:lnTo>
                          <a:pt x="278751" y="510811"/>
                        </a:lnTo>
                        <a:cubicBezTo>
                          <a:pt x="83875" y="682542"/>
                          <a:pt x="83875" y="960973"/>
                          <a:pt x="278751" y="1132704"/>
                        </a:cubicBezTo>
                        <a:lnTo>
                          <a:pt x="401243" y="1240647"/>
                        </a:lnTo>
                        <a:cubicBezTo>
                          <a:pt x="596120" y="1412379"/>
                          <a:pt x="912078" y="1412379"/>
                          <a:pt x="1106954" y="1240647"/>
                        </a:cubicBezTo>
                        <a:lnTo>
                          <a:pt x="1229445" y="1132705"/>
                        </a:lnTo>
                        <a:cubicBezTo>
                          <a:pt x="1424322" y="960974"/>
                          <a:pt x="1424322" y="682543"/>
                          <a:pt x="1229445" y="510812"/>
                        </a:cubicBezTo>
                        <a:lnTo>
                          <a:pt x="1106953" y="402868"/>
                        </a:lnTo>
                        <a:cubicBezTo>
                          <a:pt x="1009515" y="317003"/>
                          <a:pt x="881806" y="274070"/>
                          <a:pt x="754097" y="274070"/>
                        </a:cubicBezTo>
                        <a:close/>
                        <a:moveTo>
                          <a:pt x="754097" y="0"/>
                        </a:moveTo>
                        <a:cubicBezTo>
                          <a:pt x="886232" y="0"/>
                          <a:pt x="1018367" y="50407"/>
                          <a:pt x="1119183" y="151223"/>
                        </a:cubicBezTo>
                        <a:lnTo>
                          <a:pt x="1356973" y="389014"/>
                        </a:lnTo>
                        <a:cubicBezTo>
                          <a:pt x="1558604" y="590645"/>
                          <a:pt x="1558604" y="917553"/>
                          <a:pt x="1356973" y="1119185"/>
                        </a:cubicBezTo>
                        <a:lnTo>
                          <a:pt x="1125765" y="1350394"/>
                        </a:lnTo>
                        <a:lnTo>
                          <a:pt x="1126776" y="1350535"/>
                        </a:lnTo>
                        <a:cubicBezTo>
                          <a:pt x="1260845" y="1358623"/>
                          <a:pt x="1392606" y="1334917"/>
                          <a:pt x="1500448" y="1281553"/>
                        </a:cubicBezTo>
                        <a:cubicBezTo>
                          <a:pt x="1443022" y="1458818"/>
                          <a:pt x="1191181" y="1557022"/>
                          <a:pt x="937947" y="1500900"/>
                        </a:cubicBezTo>
                        <a:cubicBezTo>
                          <a:pt x="890466" y="1490377"/>
                          <a:pt x="846307" y="1475175"/>
                          <a:pt x="806272" y="1456252"/>
                        </a:cubicBezTo>
                        <a:lnTo>
                          <a:pt x="761776" y="1428378"/>
                        </a:lnTo>
                        <a:lnTo>
                          <a:pt x="750488" y="1436122"/>
                        </a:lnTo>
                        <a:cubicBezTo>
                          <a:pt x="700893" y="1464521"/>
                          <a:pt x="643490" y="1486869"/>
                          <a:pt x="580182" y="1500900"/>
                        </a:cubicBezTo>
                        <a:cubicBezTo>
                          <a:pt x="326948" y="1557022"/>
                          <a:pt x="75107" y="1458818"/>
                          <a:pt x="17681" y="1281553"/>
                        </a:cubicBezTo>
                        <a:cubicBezTo>
                          <a:pt x="89576" y="1317129"/>
                          <a:pt x="172101" y="1339524"/>
                          <a:pt x="258854" y="1348104"/>
                        </a:cubicBezTo>
                        <a:lnTo>
                          <a:pt x="382411" y="1350371"/>
                        </a:lnTo>
                        <a:lnTo>
                          <a:pt x="151223" y="1119183"/>
                        </a:lnTo>
                        <a:cubicBezTo>
                          <a:pt x="-50408" y="917552"/>
                          <a:pt x="-50408" y="590643"/>
                          <a:pt x="151223" y="389012"/>
                        </a:cubicBezTo>
                        <a:lnTo>
                          <a:pt x="389012" y="151223"/>
                        </a:lnTo>
                        <a:cubicBezTo>
                          <a:pt x="489828" y="50407"/>
                          <a:pt x="621963" y="0"/>
                          <a:pt x="75409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382">
                    <a:extLst>
                      <a:ext uri="{FF2B5EF4-FFF2-40B4-BE49-F238E27FC236}">
                        <a16:creationId xmlns:a16="http://schemas.microsoft.com/office/drawing/2014/main" id="{343AF680-C9BF-1C21-8400-67B531593693}"/>
                      </a:ext>
                    </a:extLst>
                  </p:cNvPr>
                  <p:cNvSpPr/>
                  <p:nvPr/>
                </p:nvSpPr>
                <p:spPr>
                  <a:xfrm>
                    <a:off x="4932160" y="5304106"/>
                    <a:ext cx="163244" cy="1632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384" name="正方形/長方形 383">
              <a:extLst>
                <a:ext uri="{FF2B5EF4-FFF2-40B4-BE49-F238E27FC236}">
                  <a16:creationId xmlns:a16="http://schemas.microsoft.com/office/drawing/2014/main" id="{8800ECC1-131F-F789-97BF-FA17CEC4BC27}"/>
                </a:ext>
              </a:extLst>
            </p:cNvPr>
            <p:cNvSpPr/>
            <p:nvPr/>
          </p:nvSpPr>
          <p:spPr>
            <a:xfrm>
              <a:off x="4216975" y="4944818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正方形/長方形 384">
              <a:extLst>
                <a:ext uri="{FF2B5EF4-FFF2-40B4-BE49-F238E27FC236}">
                  <a16:creationId xmlns:a16="http://schemas.microsoft.com/office/drawing/2014/main" id="{48A59B66-5CDE-CF62-121D-A0BB3FE5D4AE}"/>
                </a:ext>
              </a:extLst>
            </p:cNvPr>
            <p:cNvSpPr/>
            <p:nvPr/>
          </p:nvSpPr>
          <p:spPr>
            <a:xfrm rot="900000">
              <a:off x="4237221" y="4833229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正方形/長方形 385">
              <a:extLst>
                <a:ext uri="{FF2B5EF4-FFF2-40B4-BE49-F238E27FC236}">
                  <a16:creationId xmlns:a16="http://schemas.microsoft.com/office/drawing/2014/main" id="{CA242801-B909-044B-6E8E-57D648F62794}"/>
                </a:ext>
              </a:extLst>
            </p:cNvPr>
            <p:cNvSpPr/>
            <p:nvPr/>
          </p:nvSpPr>
          <p:spPr>
            <a:xfrm rot="20700000" flipV="1">
              <a:off x="4242017" y="5051561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7" name="正方形/長方形 386">
              <a:extLst>
                <a:ext uri="{FF2B5EF4-FFF2-40B4-BE49-F238E27FC236}">
                  <a16:creationId xmlns:a16="http://schemas.microsoft.com/office/drawing/2014/main" id="{5FD2CDC2-15E5-1D5A-FE7B-416579AEF8E4}"/>
                </a:ext>
              </a:extLst>
            </p:cNvPr>
            <p:cNvSpPr/>
            <p:nvPr/>
          </p:nvSpPr>
          <p:spPr>
            <a:xfrm flipH="1">
              <a:off x="5314279" y="4944818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正方形/長方形 387">
              <a:extLst>
                <a:ext uri="{FF2B5EF4-FFF2-40B4-BE49-F238E27FC236}">
                  <a16:creationId xmlns:a16="http://schemas.microsoft.com/office/drawing/2014/main" id="{041861BB-5216-B6D0-DEFC-8108224DABD8}"/>
                </a:ext>
              </a:extLst>
            </p:cNvPr>
            <p:cNvSpPr/>
            <p:nvPr/>
          </p:nvSpPr>
          <p:spPr>
            <a:xfrm rot="20700000" flipH="1">
              <a:off x="5295478" y="4833229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正方形/長方形 393">
              <a:extLst>
                <a:ext uri="{FF2B5EF4-FFF2-40B4-BE49-F238E27FC236}">
                  <a16:creationId xmlns:a16="http://schemas.microsoft.com/office/drawing/2014/main" id="{6E2A1A09-2014-4105-235B-6125C50D918F}"/>
                </a:ext>
              </a:extLst>
            </p:cNvPr>
            <p:cNvSpPr/>
            <p:nvPr/>
          </p:nvSpPr>
          <p:spPr>
            <a:xfrm rot="900000" flipH="1" flipV="1">
              <a:off x="5290682" y="5051561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12E05866-A6CA-F885-1C92-4B71118F924D}"/>
                </a:ext>
              </a:extLst>
            </p:cNvPr>
            <p:cNvGrpSpPr/>
            <p:nvPr/>
          </p:nvGrpSpPr>
          <p:grpSpPr>
            <a:xfrm>
              <a:off x="4533573" y="4447475"/>
              <a:ext cx="342900" cy="342900"/>
              <a:chOff x="1404611" y="4552250"/>
              <a:chExt cx="342900" cy="342900"/>
            </a:xfrm>
          </p:grpSpPr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C227010B-40BB-F535-38C2-08269BC4F083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12A22EF2-232D-7FF7-2B69-9FFF0BC08F6E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8E0D7992-1D53-E3B6-4C1A-B9AED8839B1F}"/>
                </a:ext>
              </a:extLst>
            </p:cNvPr>
            <p:cNvGrpSpPr/>
            <p:nvPr/>
          </p:nvGrpSpPr>
          <p:grpSpPr>
            <a:xfrm>
              <a:off x="5213023" y="4447475"/>
              <a:ext cx="342900" cy="342900"/>
              <a:chOff x="2084061" y="4552250"/>
              <a:chExt cx="342900" cy="342900"/>
            </a:xfrm>
          </p:grpSpPr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55950D25-FF1E-FB58-8642-3C982AD4D4AE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4022E4CA-DA6E-F23E-BDCA-D97DC750C71F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819" name="グループ化 1818">
            <a:extLst>
              <a:ext uri="{FF2B5EF4-FFF2-40B4-BE49-F238E27FC236}">
                <a16:creationId xmlns:a16="http://schemas.microsoft.com/office/drawing/2014/main" id="{B6A6658C-012A-0976-72E1-2B2D2B40FFE2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515" name="グループ化 1514">
              <a:extLst>
                <a:ext uri="{FF2B5EF4-FFF2-40B4-BE49-F238E27FC236}">
                  <a16:creationId xmlns:a16="http://schemas.microsoft.com/office/drawing/2014/main" id="{07B84C05-A990-D6E1-D15A-DC7BA0958C88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516" name="直線コネクタ 1515">
                <a:extLst>
                  <a:ext uri="{FF2B5EF4-FFF2-40B4-BE49-F238E27FC236}">
                    <a16:creationId xmlns:a16="http://schemas.microsoft.com/office/drawing/2014/main" id="{2F852264-4840-C8F8-3163-66CAA877D3F4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7" name="直線コネクタ 1516">
                <a:extLst>
                  <a:ext uri="{FF2B5EF4-FFF2-40B4-BE49-F238E27FC236}">
                    <a16:creationId xmlns:a16="http://schemas.microsoft.com/office/drawing/2014/main" id="{9E9B1E25-661E-0984-5282-2E3037BEEB2B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8" name="直線コネクタ 1517">
                <a:extLst>
                  <a:ext uri="{FF2B5EF4-FFF2-40B4-BE49-F238E27FC236}">
                    <a16:creationId xmlns:a16="http://schemas.microsoft.com/office/drawing/2014/main" id="{EB4483BA-6B34-33C0-7A70-AB4F204FA0BD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9" name="直線コネクタ 1518">
                <a:extLst>
                  <a:ext uri="{FF2B5EF4-FFF2-40B4-BE49-F238E27FC236}">
                    <a16:creationId xmlns:a16="http://schemas.microsoft.com/office/drawing/2014/main" id="{AB835B74-A459-0F8E-F4D2-06CA31144ED7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0" name="直線コネクタ 1519">
                <a:extLst>
                  <a:ext uri="{FF2B5EF4-FFF2-40B4-BE49-F238E27FC236}">
                    <a16:creationId xmlns:a16="http://schemas.microsoft.com/office/drawing/2014/main" id="{1F9FFBD9-1C9F-D195-AE21-C83E62724999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1" name="直線コネクタ 1520">
                <a:extLst>
                  <a:ext uri="{FF2B5EF4-FFF2-40B4-BE49-F238E27FC236}">
                    <a16:creationId xmlns:a16="http://schemas.microsoft.com/office/drawing/2014/main" id="{893D2C1A-B829-A329-7B01-42E685B3EDEE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2" name="直線コネクタ 1521">
                <a:extLst>
                  <a:ext uri="{FF2B5EF4-FFF2-40B4-BE49-F238E27FC236}">
                    <a16:creationId xmlns:a16="http://schemas.microsoft.com/office/drawing/2014/main" id="{7D085E7C-0588-7EB8-4FF9-FCE7258EA82D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3" name="直線コネクタ 1522">
                <a:extLst>
                  <a:ext uri="{FF2B5EF4-FFF2-40B4-BE49-F238E27FC236}">
                    <a16:creationId xmlns:a16="http://schemas.microsoft.com/office/drawing/2014/main" id="{F0E809F7-1431-7C1B-40CF-1474CB41839B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4" name="直線コネクタ 1523">
                <a:extLst>
                  <a:ext uri="{FF2B5EF4-FFF2-40B4-BE49-F238E27FC236}">
                    <a16:creationId xmlns:a16="http://schemas.microsoft.com/office/drawing/2014/main" id="{99B80817-8603-44F8-52D2-097CAE284027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5" name="直線コネクタ 1524">
                <a:extLst>
                  <a:ext uri="{FF2B5EF4-FFF2-40B4-BE49-F238E27FC236}">
                    <a16:creationId xmlns:a16="http://schemas.microsoft.com/office/drawing/2014/main" id="{79F15B31-A766-F007-933E-E2B754714278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6" name="直線コネクタ 1525">
                <a:extLst>
                  <a:ext uri="{FF2B5EF4-FFF2-40B4-BE49-F238E27FC236}">
                    <a16:creationId xmlns:a16="http://schemas.microsoft.com/office/drawing/2014/main" id="{5C7B5ACD-9656-D625-8A35-0BEE7213648E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7" name="直線コネクタ 1526">
                <a:extLst>
                  <a:ext uri="{FF2B5EF4-FFF2-40B4-BE49-F238E27FC236}">
                    <a16:creationId xmlns:a16="http://schemas.microsoft.com/office/drawing/2014/main" id="{A09F2BD2-9843-842A-6A96-2513E6F52CFD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8" name="直線コネクタ 1527">
                <a:extLst>
                  <a:ext uri="{FF2B5EF4-FFF2-40B4-BE49-F238E27FC236}">
                    <a16:creationId xmlns:a16="http://schemas.microsoft.com/office/drawing/2014/main" id="{3CCB63BC-A040-66EE-033B-CC65319E3DA8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9" name="フリーフォーム: 図形 1528">
                <a:extLst>
                  <a:ext uri="{FF2B5EF4-FFF2-40B4-BE49-F238E27FC236}">
                    <a16:creationId xmlns:a16="http://schemas.microsoft.com/office/drawing/2014/main" id="{434F02F1-1BB1-3A78-1A95-554824E67113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0" name="フリーフォーム: 図形 1529">
                <a:extLst>
                  <a:ext uri="{FF2B5EF4-FFF2-40B4-BE49-F238E27FC236}">
                    <a16:creationId xmlns:a16="http://schemas.microsoft.com/office/drawing/2014/main" id="{E4DBA0B3-5C2D-A932-CF7E-D8B6457F72F3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1" name="フリーフォーム: 図形 1530">
                <a:extLst>
                  <a:ext uri="{FF2B5EF4-FFF2-40B4-BE49-F238E27FC236}">
                    <a16:creationId xmlns:a16="http://schemas.microsoft.com/office/drawing/2014/main" id="{AA8ECB0D-AE44-61F8-58D9-547D59B1B468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2" name="フリーフォーム: 図形 1531">
                <a:extLst>
                  <a:ext uri="{FF2B5EF4-FFF2-40B4-BE49-F238E27FC236}">
                    <a16:creationId xmlns:a16="http://schemas.microsoft.com/office/drawing/2014/main" id="{7E6A6167-657E-F6A3-ED2B-6EA28030A1A3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3" name="フリーフォーム: 図形 1532">
                <a:extLst>
                  <a:ext uri="{FF2B5EF4-FFF2-40B4-BE49-F238E27FC236}">
                    <a16:creationId xmlns:a16="http://schemas.microsoft.com/office/drawing/2014/main" id="{6768C406-B9B7-87AA-8D89-B771E61333FA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34" name="直線コネクタ 1533">
                <a:extLst>
                  <a:ext uri="{FF2B5EF4-FFF2-40B4-BE49-F238E27FC236}">
                    <a16:creationId xmlns:a16="http://schemas.microsoft.com/office/drawing/2014/main" id="{B41610C4-20F5-BB37-F141-82AADDF0E9A6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5" name="直線コネクタ 1534">
                <a:extLst>
                  <a:ext uri="{FF2B5EF4-FFF2-40B4-BE49-F238E27FC236}">
                    <a16:creationId xmlns:a16="http://schemas.microsoft.com/office/drawing/2014/main" id="{4666F942-95E8-0D1F-5B71-36D8D723A8CC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6" name="直線コネクタ 1695">
                <a:extLst>
                  <a:ext uri="{FF2B5EF4-FFF2-40B4-BE49-F238E27FC236}">
                    <a16:creationId xmlns:a16="http://schemas.microsoft.com/office/drawing/2014/main" id="{5CEBDEC6-C3E6-B14C-9E78-430998CE6A60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7" name="直線コネクタ 1696">
                <a:extLst>
                  <a:ext uri="{FF2B5EF4-FFF2-40B4-BE49-F238E27FC236}">
                    <a16:creationId xmlns:a16="http://schemas.microsoft.com/office/drawing/2014/main" id="{28FD8C4D-9F65-04FB-0774-685E21EFABCA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8" name="直線コネクタ 1697">
                <a:extLst>
                  <a:ext uri="{FF2B5EF4-FFF2-40B4-BE49-F238E27FC236}">
                    <a16:creationId xmlns:a16="http://schemas.microsoft.com/office/drawing/2014/main" id="{BBAD5201-938F-3F37-8013-0546C9BA8D4E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9" name="直線コネクタ 1698">
                <a:extLst>
                  <a:ext uri="{FF2B5EF4-FFF2-40B4-BE49-F238E27FC236}">
                    <a16:creationId xmlns:a16="http://schemas.microsoft.com/office/drawing/2014/main" id="{4B80A822-21E7-214E-597C-4AF65B50C629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0" name="直線コネクタ 1699">
                <a:extLst>
                  <a:ext uri="{FF2B5EF4-FFF2-40B4-BE49-F238E27FC236}">
                    <a16:creationId xmlns:a16="http://schemas.microsoft.com/office/drawing/2014/main" id="{F03BA5ED-CAC2-3AB5-A336-453F3EEF6A1E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6B3A5C70-64BE-A59F-22D3-24531E7191B8}"/>
                </a:ext>
              </a:extLst>
            </p:cNvPr>
            <p:cNvGrpSpPr/>
            <p:nvPr/>
          </p:nvGrpSpPr>
          <p:grpSpPr>
            <a:xfrm>
              <a:off x="7274500" y="4015081"/>
              <a:ext cx="1700017" cy="2324381"/>
              <a:chOff x="892779" y="400131"/>
              <a:chExt cx="2302205" cy="3147733"/>
            </a:xfrm>
          </p:grpSpPr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BB22CA47-E8A1-398B-0759-37F33937AE0E}"/>
                  </a:ext>
                </a:extLst>
              </p:cNvPr>
              <p:cNvSpPr/>
              <p:nvPr/>
            </p:nvSpPr>
            <p:spPr>
              <a:xfrm rot="9000000" flipH="1">
                <a:off x="2416121" y="2118208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3703A758-2399-E6CB-0789-325523360F02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1">
                <a:extLst>
                  <a:ext uri="{FF2B5EF4-FFF2-40B4-BE49-F238E27FC236}">
                    <a16:creationId xmlns:a16="http://schemas.microsoft.com/office/drawing/2014/main" id="{8B62B42A-EB99-7E7F-57B9-ECFD792FEE03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54" name="楕円 1">
                <a:extLst>
                  <a:ext uri="{FF2B5EF4-FFF2-40B4-BE49-F238E27FC236}">
                    <a16:creationId xmlns:a16="http://schemas.microsoft.com/office/drawing/2014/main" id="{58A5709F-342B-21D2-6795-F05DED498AF2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楕円 1">
                <a:extLst>
                  <a:ext uri="{FF2B5EF4-FFF2-40B4-BE49-F238E27FC236}">
                    <a16:creationId xmlns:a16="http://schemas.microsoft.com/office/drawing/2014/main" id="{C6F74F72-4BCA-69E3-03C6-D2627176B97C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楕円 1">
                <a:extLst>
                  <a:ext uri="{FF2B5EF4-FFF2-40B4-BE49-F238E27FC236}">
                    <a16:creationId xmlns:a16="http://schemas.microsoft.com/office/drawing/2014/main" id="{4735CCE0-70B0-AAA2-2FC4-E27F188F482C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二等辺三角形 6">
                <a:extLst>
                  <a:ext uri="{FF2B5EF4-FFF2-40B4-BE49-F238E27FC236}">
                    <a16:creationId xmlns:a16="http://schemas.microsoft.com/office/drawing/2014/main" id="{6956E71E-2469-5D30-7DA2-3E4D34668A4F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二等辺三角形 6">
                <a:extLst>
                  <a:ext uri="{FF2B5EF4-FFF2-40B4-BE49-F238E27FC236}">
                    <a16:creationId xmlns:a16="http://schemas.microsoft.com/office/drawing/2014/main" id="{6D733526-7D4E-CEAE-9FCB-D8D058D170B1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二等辺三角形 6">
                <a:extLst>
                  <a:ext uri="{FF2B5EF4-FFF2-40B4-BE49-F238E27FC236}">
                    <a16:creationId xmlns:a16="http://schemas.microsoft.com/office/drawing/2014/main" id="{7BD371E9-00D2-0A2B-3A6F-7C6A5E4C5001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二等辺三角形 6">
                <a:extLst>
                  <a:ext uri="{FF2B5EF4-FFF2-40B4-BE49-F238E27FC236}">
                    <a16:creationId xmlns:a16="http://schemas.microsoft.com/office/drawing/2014/main" id="{C322D7A0-6C3F-9156-905B-CF727FD24812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D24A4E3B-09EE-3C8D-98F4-7BC6C6AE92E3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663300"/>
                  </a:gs>
                  <a:gs pos="70000">
                    <a:srgbClr val="FFFF99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41CBA0FD-7703-3F1B-9907-195C1B8E62B8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1">
                <a:extLst>
                  <a:ext uri="{FF2B5EF4-FFF2-40B4-BE49-F238E27FC236}">
                    <a16:creationId xmlns:a16="http://schemas.microsoft.com/office/drawing/2014/main" id="{12D37AB7-8490-F7CB-F3C7-2C6CF0780824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FE2BC2D5-2D2A-A529-A2B0-F46E496D9683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369" name="正方形/長方形 368">
                  <a:extLst>
                    <a:ext uri="{FF2B5EF4-FFF2-40B4-BE49-F238E27FC236}">
                      <a16:creationId xmlns:a16="http://schemas.microsoft.com/office/drawing/2014/main" id="{8E186C9C-CE0D-267D-E522-C6C31C5613E7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正方形/長方形 369">
                  <a:extLst>
                    <a:ext uri="{FF2B5EF4-FFF2-40B4-BE49-F238E27FC236}">
                      <a16:creationId xmlns:a16="http://schemas.microsoft.com/office/drawing/2014/main" id="{EAB2922F-2B7A-40E9-8351-CC2464D4FC55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正方形/長方形 370">
                  <a:extLst>
                    <a:ext uri="{FF2B5EF4-FFF2-40B4-BE49-F238E27FC236}">
                      <a16:creationId xmlns:a16="http://schemas.microsoft.com/office/drawing/2014/main" id="{EE90B81F-C857-C8EC-2FC7-CE4340127F21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0BDC6C19-F2FF-4034-619D-056F500D519A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366" name="正方形/長方形 365">
                  <a:extLst>
                    <a:ext uri="{FF2B5EF4-FFF2-40B4-BE49-F238E27FC236}">
                      <a16:creationId xmlns:a16="http://schemas.microsoft.com/office/drawing/2014/main" id="{823D116D-2A9E-7FF2-50DF-1BD55471A2D1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正方形/長方形 366">
                  <a:extLst>
                    <a:ext uri="{FF2B5EF4-FFF2-40B4-BE49-F238E27FC236}">
                      <a16:creationId xmlns:a16="http://schemas.microsoft.com/office/drawing/2014/main" id="{50B4F381-896B-4534-C897-B5F924494ABA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正方形/長方形 367">
                  <a:extLst>
                    <a:ext uri="{FF2B5EF4-FFF2-40B4-BE49-F238E27FC236}">
                      <a16:creationId xmlns:a16="http://schemas.microsoft.com/office/drawing/2014/main" id="{1967F023-1050-49B8-1CF8-EDCB96408E07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CF30D156-CECF-0752-A1A8-66AA4A7BFB32}"/>
                </a:ext>
              </a:extLst>
            </p:cNvPr>
            <p:cNvSpPr/>
            <p:nvPr/>
          </p:nvSpPr>
          <p:spPr>
            <a:xfrm>
              <a:off x="7486296" y="4201580"/>
              <a:ext cx="1259514" cy="1935753"/>
            </a:xfrm>
            <a:custGeom>
              <a:avLst/>
              <a:gdLst>
                <a:gd name="connsiteX0" fmla="*/ 629757 w 1259514"/>
                <a:gd name="connsiteY0" fmla="*/ 0 h 1935753"/>
                <a:gd name="connsiteX1" fmla="*/ 1259514 w 1259514"/>
                <a:gd name="connsiteY1" fmla="*/ 554186 h 1935753"/>
                <a:gd name="connsiteX2" fmla="*/ 874887 w 1259514"/>
                <a:gd name="connsiteY2" fmla="*/ 1064822 h 1935753"/>
                <a:gd name="connsiteX3" fmla="*/ 800638 w 1259514"/>
                <a:gd name="connsiteY3" fmla="*/ 1085104 h 1935753"/>
                <a:gd name="connsiteX4" fmla="*/ 802252 w 1259514"/>
                <a:gd name="connsiteY4" fmla="*/ 1086046 h 1935753"/>
                <a:gd name="connsiteX5" fmla="*/ 988915 w 1259514"/>
                <a:gd name="connsiteY5" fmla="*/ 1585165 h 1935753"/>
                <a:gd name="connsiteX6" fmla="*/ 629757 w 1259514"/>
                <a:gd name="connsiteY6" fmla="*/ 1935753 h 1935753"/>
                <a:gd name="connsiteX7" fmla="*/ 270599 w 1259514"/>
                <a:gd name="connsiteY7" fmla="*/ 1585165 h 1935753"/>
                <a:gd name="connsiteX8" fmla="*/ 404579 w 1259514"/>
                <a:gd name="connsiteY8" fmla="*/ 1151793 h 1935753"/>
                <a:gd name="connsiteX9" fmla="*/ 466602 w 1259514"/>
                <a:gd name="connsiteY9" fmla="*/ 1087214 h 1935753"/>
                <a:gd name="connsiteX10" fmla="*/ 384627 w 1259514"/>
                <a:gd name="connsiteY10" fmla="*/ 1064822 h 1935753"/>
                <a:gd name="connsiteX11" fmla="*/ 0 w 1259514"/>
                <a:gd name="connsiteY11" fmla="*/ 554186 h 1935753"/>
                <a:gd name="connsiteX12" fmla="*/ 629757 w 1259514"/>
                <a:gd name="connsiteY12" fmla="*/ 0 h 193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9514" h="1935753">
                  <a:moveTo>
                    <a:pt x="629757" y="0"/>
                  </a:moveTo>
                  <a:cubicBezTo>
                    <a:pt x="977562" y="0"/>
                    <a:pt x="1259514" y="248118"/>
                    <a:pt x="1259514" y="554186"/>
                  </a:cubicBezTo>
                  <a:cubicBezTo>
                    <a:pt x="1259514" y="783737"/>
                    <a:pt x="1100916" y="980691"/>
                    <a:pt x="874887" y="1064822"/>
                  </a:cubicBezTo>
                  <a:lnTo>
                    <a:pt x="800638" y="1085104"/>
                  </a:lnTo>
                  <a:lnTo>
                    <a:pt x="802252" y="1086046"/>
                  </a:lnTo>
                  <a:cubicBezTo>
                    <a:pt x="938570" y="1197962"/>
                    <a:pt x="988915" y="1439946"/>
                    <a:pt x="988915" y="1585165"/>
                  </a:cubicBezTo>
                  <a:cubicBezTo>
                    <a:pt x="988915" y="1778789"/>
                    <a:pt x="828114" y="1935753"/>
                    <a:pt x="629757" y="1935753"/>
                  </a:cubicBezTo>
                  <a:cubicBezTo>
                    <a:pt x="431400" y="1935753"/>
                    <a:pt x="270599" y="1778789"/>
                    <a:pt x="270599" y="1585165"/>
                  </a:cubicBezTo>
                  <a:cubicBezTo>
                    <a:pt x="270599" y="1464149"/>
                    <a:pt x="310405" y="1275935"/>
                    <a:pt x="404579" y="1151793"/>
                  </a:cubicBezTo>
                  <a:lnTo>
                    <a:pt x="466602" y="1087214"/>
                  </a:lnTo>
                  <a:lnTo>
                    <a:pt x="384627" y="1064822"/>
                  </a:lnTo>
                  <a:cubicBezTo>
                    <a:pt x="158598" y="980691"/>
                    <a:pt x="0" y="783737"/>
                    <a:pt x="0" y="554186"/>
                  </a:cubicBezTo>
                  <a:cubicBezTo>
                    <a:pt x="0" y="248118"/>
                    <a:pt x="281952" y="0"/>
                    <a:pt x="62975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93D31262-BF1D-43CE-CCD7-B1C66FC89859}"/>
                </a:ext>
              </a:extLst>
            </p:cNvPr>
            <p:cNvGrpSpPr/>
            <p:nvPr/>
          </p:nvGrpSpPr>
          <p:grpSpPr>
            <a:xfrm>
              <a:off x="7596813" y="4416995"/>
              <a:ext cx="342900" cy="342900"/>
              <a:chOff x="1404611" y="4552250"/>
              <a:chExt cx="342900" cy="342900"/>
            </a:xfrm>
          </p:grpSpPr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8F2607F8-9E96-ECA9-8EA2-3F53EC832AAD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2BC59D39-1FE9-F563-1330-E48159EEF096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D860A582-9F1D-D064-8124-C12457B6FC18}"/>
                </a:ext>
              </a:extLst>
            </p:cNvPr>
            <p:cNvGrpSpPr/>
            <p:nvPr/>
          </p:nvGrpSpPr>
          <p:grpSpPr>
            <a:xfrm>
              <a:off x="8276263" y="4416995"/>
              <a:ext cx="342900" cy="342900"/>
              <a:chOff x="2084061" y="4552250"/>
              <a:chExt cx="342900" cy="342900"/>
            </a:xfrm>
          </p:grpSpPr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CB8E5B5F-31E5-40ED-68BA-8CC4693C1F8D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9027C964-27E6-C87F-70DF-32622AD99082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816" name="グループ化 1815">
            <a:extLst>
              <a:ext uri="{FF2B5EF4-FFF2-40B4-BE49-F238E27FC236}">
                <a16:creationId xmlns:a16="http://schemas.microsoft.com/office/drawing/2014/main" id="{94C666A9-A17C-25E0-6D23-E442B23443CE}"/>
              </a:ext>
            </a:extLst>
          </p:cNvPr>
          <p:cNvGrpSpPr/>
          <p:nvPr/>
        </p:nvGrpSpPr>
        <p:grpSpPr>
          <a:xfrm>
            <a:off x="429397" y="379240"/>
            <a:ext cx="2890110" cy="2978897"/>
            <a:chOff x="429397" y="379240"/>
            <a:chExt cx="2890110" cy="2978897"/>
          </a:xfrm>
        </p:grpSpPr>
        <p:sp>
          <p:nvSpPr>
            <p:cNvPr id="239" name="星: 8 pt 238">
              <a:extLst>
                <a:ext uri="{FF2B5EF4-FFF2-40B4-BE49-F238E27FC236}">
                  <a16:creationId xmlns:a16="http://schemas.microsoft.com/office/drawing/2014/main" id="{7FD808BB-FB78-3FDB-42E7-CA05F9D044C7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DAF426E-8D76-24A6-8434-794331094E1F}"/>
                </a:ext>
              </a:extLst>
            </p:cNvPr>
            <p:cNvSpPr/>
            <p:nvPr/>
          </p:nvSpPr>
          <p:spPr>
            <a:xfrm>
              <a:off x="2098036" y="2483322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">
              <a:extLst>
                <a:ext uri="{FF2B5EF4-FFF2-40B4-BE49-F238E27FC236}">
                  <a16:creationId xmlns:a16="http://schemas.microsoft.com/office/drawing/2014/main" id="{323ABCDA-8F81-72A0-E3B9-BD7A0082885E}"/>
                </a:ext>
              </a:extLst>
            </p:cNvPr>
            <p:cNvSpPr/>
            <p:nvPr/>
          </p:nvSpPr>
          <p:spPr>
            <a:xfrm rot="10800000">
              <a:off x="1951936" y="287958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楕円 1">
              <a:extLst>
                <a:ext uri="{FF2B5EF4-FFF2-40B4-BE49-F238E27FC236}">
                  <a16:creationId xmlns:a16="http://schemas.microsoft.com/office/drawing/2014/main" id="{872DF035-C5F9-6B7F-CE2B-F62BA757C7F3}"/>
                </a:ext>
              </a:extLst>
            </p:cNvPr>
            <p:cNvSpPr/>
            <p:nvPr/>
          </p:nvSpPr>
          <p:spPr>
            <a:xfrm rot="10800000">
              <a:off x="1687258" y="287958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楕円 1">
              <a:extLst>
                <a:ext uri="{FF2B5EF4-FFF2-40B4-BE49-F238E27FC236}">
                  <a16:creationId xmlns:a16="http://schemas.microsoft.com/office/drawing/2014/main" id="{FD51F13C-CEC4-1903-03F6-12D109BBE607}"/>
                </a:ext>
              </a:extLst>
            </p:cNvPr>
            <p:cNvSpPr/>
            <p:nvPr/>
          </p:nvSpPr>
          <p:spPr>
            <a:xfrm>
              <a:off x="1539143" y="2180290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741C312E-972B-8F76-72DD-FD1CAC7EA017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楕円 1">
              <a:extLst>
                <a:ext uri="{FF2B5EF4-FFF2-40B4-BE49-F238E27FC236}">
                  <a16:creationId xmlns:a16="http://schemas.microsoft.com/office/drawing/2014/main" id="{312BDBE5-EC1F-2959-199A-597F9AD7652A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9E01FD04-27AC-655C-D7B7-39C28B1A306B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B5FE83B2-D602-0577-516F-5668238DB1C3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矢印: U ターン 370">
                <a:extLst>
                  <a:ext uri="{FF2B5EF4-FFF2-40B4-BE49-F238E27FC236}">
                    <a16:creationId xmlns:a16="http://schemas.microsoft.com/office/drawing/2014/main" id="{74F34325-3E35-7C43-9A3A-6D872934365F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5" name="楕円 1">
              <a:extLst>
                <a:ext uri="{FF2B5EF4-FFF2-40B4-BE49-F238E27FC236}">
                  <a16:creationId xmlns:a16="http://schemas.microsoft.com/office/drawing/2014/main" id="{E4CF510A-5A14-5435-256F-3EA6DF3B064C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6" name="楕円 1">
              <a:extLst>
                <a:ext uri="{FF2B5EF4-FFF2-40B4-BE49-F238E27FC236}">
                  <a16:creationId xmlns:a16="http://schemas.microsoft.com/office/drawing/2014/main" id="{A7D86B69-86AC-949F-3EC2-0259BA2C3D6F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7" name="二等辺三角形 6">
              <a:extLst>
                <a:ext uri="{FF2B5EF4-FFF2-40B4-BE49-F238E27FC236}">
                  <a16:creationId xmlns:a16="http://schemas.microsoft.com/office/drawing/2014/main" id="{9D528B9F-5B5A-EBD4-9DD1-0DD3F3AB9F9F}"/>
                </a:ext>
              </a:extLst>
            </p:cNvPr>
            <p:cNvSpPr/>
            <p:nvPr/>
          </p:nvSpPr>
          <p:spPr>
            <a:xfrm rot="19800000">
              <a:off x="1194471" y="1033756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二等辺三角形 6">
              <a:extLst>
                <a:ext uri="{FF2B5EF4-FFF2-40B4-BE49-F238E27FC236}">
                  <a16:creationId xmlns:a16="http://schemas.microsoft.com/office/drawing/2014/main" id="{37486B94-E6DE-AF28-8938-9A5BBB3C473B}"/>
                </a:ext>
              </a:extLst>
            </p:cNvPr>
            <p:cNvSpPr/>
            <p:nvPr/>
          </p:nvSpPr>
          <p:spPr>
            <a:xfrm rot="20093668">
              <a:off x="1280423" y="1112190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二等辺三角形 6">
              <a:extLst>
                <a:ext uri="{FF2B5EF4-FFF2-40B4-BE49-F238E27FC236}">
                  <a16:creationId xmlns:a16="http://schemas.microsoft.com/office/drawing/2014/main" id="{79756A99-33CE-CBA0-A331-D59B19F21D03}"/>
                </a:ext>
              </a:extLst>
            </p:cNvPr>
            <p:cNvSpPr/>
            <p:nvPr/>
          </p:nvSpPr>
          <p:spPr>
            <a:xfrm rot="1800000" flipH="1">
              <a:off x="2165793" y="1033757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二等辺三角形 6">
              <a:extLst>
                <a:ext uri="{FF2B5EF4-FFF2-40B4-BE49-F238E27FC236}">
                  <a16:creationId xmlns:a16="http://schemas.microsoft.com/office/drawing/2014/main" id="{DCA2E57E-D3D7-759A-ADAB-9E7A1E94E8CA}"/>
                </a:ext>
              </a:extLst>
            </p:cNvPr>
            <p:cNvSpPr/>
            <p:nvPr/>
          </p:nvSpPr>
          <p:spPr>
            <a:xfrm rot="1506332" flipH="1">
              <a:off x="2308015" y="1112191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51EF9F9E-820E-E903-7281-B597237AF1C8}"/>
                </a:ext>
              </a:extLst>
            </p:cNvPr>
            <p:cNvSpPr/>
            <p:nvPr/>
          </p:nvSpPr>
          <p:spPr>
            <a:xfrm>
              <a:off x="1238679" y="1143449"/>
              <a:ext cx="1398521" cy="1230699"/>
            </a:xfrm>
            <a:prstGeom prst="ellipse">
              <a:avLst/>
            </a:prstGeom>
            <a:gradFill flip="none" rotWithShape="1">
              <a:gsLst>
                <a:gs pos="40000">
                  <a:srgbClr val="663300"/>
                </a:gs>
                <a:gs pos="70000">
                  <a:srgbClr val="FFFF99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3140461A-87BB-80CE-2660-04171D55FAE0}"/>
                </a:ext>
              </a:extLst>
            </p:cNvPr>
            <p:cNvSpPr/>
            <p:nvPr/>
          </p:nvSpPr>
          <p:spPr>
            <a:xfrm>
              <a:off x="1580913" y="1796584"/>
              <a:ext cx="714053" cy="303976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1">
              <a:extLst>
                <a:ext uri="{FF2B5EF4-FFF2-40B4-BE49-F238E27FC236}">
                  <a16:creationId xmlns:a16="http://schemas.microsoft.com/office/drawing/2014/main" id="{483B2DCF-085F-B61E-EF0C-DBA8EC379A41}"/>
                </a:ext>
              </a:extLst>
            </p:cNvPr>
            <p:cNvSpPr/>
            <p:nvPr/>
          </p:nvSpPr>
          <p:spPr>
            <a:xfrm flipV="1">
              <a:off x="1852484" y="1770508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B4017345-F27E-537C-6161-C3C892A848AE}"/>
                </a:ext>
              </a:extLst>
            </p:cNvPr>
            <p:cNvGrpSpPr/>
            <p:nvPr/>
          </p:nvGrpSpPr>
          <p:grpSpPr>
            <a:xfrm>
              <a:off x="1111825" y="1832854"/>
              <a:ext cx="579967" cy="238063"/>
              <a:chOff x="908285" y="1799390"/>
              <a:chExt cx="785406" cy="551618"/>
            </a:xfrm>
          </p:grpSpPr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9842A3A3-0E08-19AD-3473-5CE5D9013357}"/>
                  </a:ext>
                </a:extLst>
              </p:cNvPr>
              <p:cNvSpPr/>
              <p:nvPr/>
            </p:nvSpPr>
            <p:spPr>
              <a:xfrm>
                <a:off x="908285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06D202B1-6E67-FD07-B1E6-6247BC7035D4}"/>
                  </a:ext>
                </a:extLst>
              </p:cNvPr>
              <p:cNvSpPr/>
              <p:nvPr/>
            </p:nvSpPr>
            <p:spPr>
              <a:xfrm rot="900000">
                <a:off x="935702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F3DDC171-D5CD-20CD-9FBF-538EAEB05AFD}"/>
                  </a:ext>
                </a:extLst>
              </p:cNvPr>
              <p:cNvSpPr/>
              <p:nvPr/>
            </p:nvSpPr>
            <p:spPr>
              <a:xfrm rot="20700000" flipV="1">
                <a:off x="942197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9EE05939-3E2A-6D53-1C2B-4B7338382D8E}"/>
                </a:ext>
              </a:extLst>
            </p:cNvPr>
            <p:cNvGrpSpPr/>
            <p:nvPr/>
          </p:nvGrpSpPr>
          <p:grpSpPr>
            <a:xfrm>
              <a:off x="2185532" y="1832854"/>
              <a:ext cx="578522" cy="238063"/>
              <a:chOff x="2362326" y="1799390"/>
              <a:chExt cx="783449" cy="551618"/>
            </a:xfrm>
          </p:grpSpPr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92EED573-95BC-52A8-4552-A3218798C0F8}"/>
                  </a:ext>
                </a:extLst>
              </p:cNvPr>
              <p:cNvSpPr/>
              <p:nvPr/>
            </p:nvSpPr>
            <p:spPr>
              <a:xfrm flipH="1">
                <a:off x="2394281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C5786698-8E16-E2ED-FA63-11C54BA71FC6}"/>
                  </a:ext>
                </a:extLst>
              </p:cNvPr>
              <p:cNvSpPr/>
              <p:nvPr/>
            </p:nvSpPr>
            <p:spPr>
              <a:xfrm rot="20700000" flipH="1">
                <a:off x="2368821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056CFEF3-4F8D-6742-11B2-CBD94C9E4DCD}"/>
                  </a:ext>
                </a:extLst>
              </p:cNvPr>
              <p:cNvSpPr/>
              <p:nvPr/>
            </p:nvSpPr>
            <p:spPr>
              <a:xfrm rot="900000" flipH="1" flipV="1">
                <a:off x="2362326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043A4B4A-DCFC-342A-736B-DABCEB672F8D}"/>
                </a:ext>
              </a:extLst>
            </p:cNvPr>
            <p:cNvSpPr/>
            <p:nvPr/>
          </p:nvSpPr>
          <p:spPr>
            <a:xfrm rot="20700000">
              <a:off x="1406494" y="1605146"/>
              <a:ext cx="404217" cy="78759"/>
            </a:xfrm>
            <a:custGeom>
              <a:avLst/>
              <a:gdLst>
                <a:gd name="connsiteX0" fmla="*/ 502574 w 1005149"/>
                <a:gd name="connsiteY0" fmla="*/ 0 h 583294"/>
                <a:gd name="connsiteX1" fmla="*/ 1000194 w 1005149"/>
                <a:gd name="connsiteY1" fmla="*/ 278185 h 583294"/>
                <a:gd name="connsiteX2" fmla="*/ 1005149 w 1005149"/>
                <a:gd name="connsiteY2" fmla="*/ 291647 h 583294"/>
                <a:gd name="connsiteX3" fmla="*/ 1000194 w 1005149"/>
                <a:gd name="connsiteY3" fmla="*/ 305109 h 583294"/>
                <a:gd name="connsiteX4" fmla="*/ 502574 w 1005149"/>
                <a:gd name="connsiteY4" fmla="*/ 583294 h 583294"/>
                <a:gd name="connsiteX5" fmla="*/ 4955 w 1005149"/>
                <a:gd name="connsiteY5" fmla="*/ 305109 h 583294"/>
                <a:gd name="connsiteX6" fmla="*/ 0 w 1005149"/>
                <a:gd name="connsiteY6" fmla="*/ 291647 h 583294"/>
                <a:gd name="connsiteX7" fmla="*/ 4955 w 1005149"/>
                <a:gd name="connsiteY7" fmla="*/ 278185 h 583294"/>
                <a:gd name="connsiteX8" fmla="*/ 502574 w 1005149"/>
                <a:gd name="connsiteY8" fmla="*/ 0 h 58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149" h="583294">
                  <a:moveTo>
                    <a:pt x="502574" y="0"/>
                  </a:moveTo>
                  <a:cubicBezTo>
                    <a:pt x="726274" y="0"/>
                    <a:pt x="918208" y="114707"/>
                    <a:pt x="1000194" y="278185"/>
                  </a:cubicBezTo>
                  <a:lnTo>
                    <a:pt x="1005149" y="291647"/>
                  </a:lnTo>
                  <a:lnTo>
                    <a:pt x="1000194" y="305109"/>
                  </a:lnTo>
                  <a:cubicBezTo>
                    <a:pt x="918208" y="468587"/>
                    <a:pt x="726274" y="583294"/>
                    <a:pt x="502574" y="583294"/>
                  </a:cubicBezTo>
                  <a:cubicBezTo>
                    <a:pt x="278874" y="583294"/>
                    <a:pt x="86940" y="468587"/>
                    <a:pt x="4955" y="305109"/>
                  </a:cubicBezTo>
                  <a:lnTo>
                    <a:pt x="0" y="291647"/>
                  </a:lnTo>
                  <a:lnTo>
                    <a:pt x="4955" y="278185"/>
                  </a:lnTo>
                  <a:cubicBezTo>
                    <a:pt x="86940" y="114707"/>
                    <a:pt x="278874" y="0"/>
                    <a:pt x="502574" y="0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071EF200-6922-8CCB-E3ED-1912BB3DE833}"/>
                </a:ext>
              </a:extLst>
            </p:cNvPr>
            <p:cNvSpPr/>
            <p:nvPr/>
          </p:nvSpPr>
          <p:spPr>
            <a:xfrm rot="900000" flipH="1">
              <a:off x="2067647" y="1605146"/>
              <a:ext cx="404217" cy="78759"/>
            </a:xfrm>
            <a:custGeom>
              <a:avLst/>
              <a:gdLst>
                <a:gd name="connsiteX0" fmla="*/ 502574 w 1005149"/>
                <a:gd name="connsiteY0" fmla="*/ 0 h 583294"/>
                <a:gd name="connsiteX1" fmla="*/ 1000194 w 1005149"/>
                <a:gd name="connsiteY1" fmla="*/ 278185 h 583294"/>
                <a:gd name="connsiteX2" fmla="*/ 1005149 w 1005149"/>
                <a:gd name="connsiteY2" fmla="*/ 291647 h 583294"/>
                <a:gd name="connsiteX3" fmla="*/ 1000194 w 1005149"/>
                <a:gd name="connsiteY3" fmla="*/ 305109 h 583294"/>
                <a:gd name="connsiteX4" fmla="*/ 502574 w 1005149"/>
                <a:gd name="connsiteY4" fmla="*/ 583294 h 583294"/>
                <a:gd name="connsiteX5" fmla="*/ 4955 w 1005149"/>
                <a:gd name="connsiteY5" fmla="*/ 305109 h 583294"/>
                <a:gd name="connsiteX6" fmla="*/ 0 w 1005149"/>
                <a:gd name="connsiteY6" fmla="*/ 291647 h 583294"/>
                <a:gd name="connsiteX7" fmla="*/ 4955 w 1005149"/>
                <a:gd name="connsiteY7" fmla="*/ 278185 h 583294"/>
                <a:gd name="connsiteX8" fmla="*/ 502574 w 1005149"/>
                <a:gd name="connsiteY8" fmla="*/ 0 h 58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149" h="583294">
                  <a:moveTo>
                    <a:pt x="502574" y="0"/>
                  </a:moveTo>
                  <a:cubicBezTo>
                    <a:pt x="726274" y="0"/>
                    <a:pt x="918208" y="114707"/>
                    <a:pt x="1000194" y="278185"/>
                  </a:cubicBezTo>
                  <a:lnTo>
                    <a:pt x="1005149" y="291647"/>
                  </a:lnTo>
                  <a:lnTo>
                    <a:pt x="1000194" y="305109"/>
                  </a:lnTo>
                  <a:cubicBezTo>
                    <a:pt x="918208" y="468587"/>
                    <a:pt x="726274" y="583294"/>
                    <a:pt x="502574" y="583294"/>
                  </a:cubicBezTo>
                  <a:cubicBezTo>
                    <a:pt x="278874" y="583294"/>
                    <a:pt x="86940" y="468587"/>
                    <a:pt x="4955" y="305109"/>
                  </a:cubicBezTo>
                  <a:lnTo>
                    <a:pt x="0" y="291647"/>
                  </a:lnTo>
                  <a:lnTo>
                    <a:pt x="4955" y="278185"/>
                  </a:lnTo>
                  <a:cubicBezTo>
                    <a:pt x="86940" y="114707"/>
                    <a:pt x="278874" y="0"/>
                    <a:pt x="502574" y="0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94C04BF2-57E3-EA98-9227-4768A079EF0F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01" name="グループ化 1700">
              <a:extLst>
                <a:ext uri="{FF2B5EF4-FFF2-40B4-BE49-F238E27FC236}">
                  <a16:creationId xmlns:a16="http://schemas.microsoft.com/office/drawing/2014/main" id="{5FA13F9B-D889-2FBF-A378-598A655AEAD4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702" name="グループ化 1701">
                <a:extLst>
                  <a:ext uri="{FF2B5EF4-FFF2-40B4-BE49-F238E27FC236}">
                    <a16:creationId xmlns:a16="http://schemas.microsoft.com/office/drawing/2014/main" id="{6C6BDDD1-F8AD-9248-2110-AD2ABDC8606F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740" name="楕円 66">
                  <a:extLst>
                    <a:ext uri="{FF2B5EF4-FFF2-40B4-BE49-F238E27FC236}">
                      <a16:creationId xmlns:a16="http://schemas.microsoft.com/office/drawing/2014/main" id="{BCA4D3FF-BB1C-206E-9EC6-3A21DB29F7E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1" name="フリーフォーム: 図形 1740">
                  <a:extLst>
                    <a:ext uri="{FF2B5EF4-FFF2-40B4-BE49-F238E27FC236}">
                      <a16:creationId xmlns:a16="http://schemas.microsoft.com/office/drawing/2014/main" id="{17E295EE-A37E-465D-23AE-012CDA304BD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3" name="グループ化 1702">
                <a:extLst>
                  <a:ext uri="{FF2B5EF4-FFF2-40B4-BE49-F238E27FC236}">
                    <a16:creationId xmlns:a16="http://schemas.microsoft.com/office/drawing/2014/main" id="{574A96A6-8FED-72ED-995F-DA74AB7EF4D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38" name="楕円 66">
                  <a:extLst>
                    <a:ext uri="{FF2B5EF4-FFF2-40B4-BE49-F238E27FC236}">
                      <a16:creationId xmlns:a16="http://schemas.microsoft.com/office/drawing/2014/main" id="{C6B91465-8019-6D3A-B7D7-0775F78F45E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9" name="フリーフォーム: 図形 1738">
                  <a:extLst>
                    <a:ext uri="{FF2B5EF4-FFF2-40B4-BE49-F238E27FC236}">
                      <a16:creationId xmlns:a16="http://schemas.microsoft.com/office/drawing/2014/main" id="{DA71A37D-E283-B93C-D8E7-23B4C677C1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4" name="グループ化 1703">
                <a:extLst>
                  <a:ext uri="{FF2B5EF4-FFF2-40B4-BE49-F238E27FC236}">
                    <a16:creationId xmlns:a16="http://schemas.microsoft.com/office/drawing/2014/main" id="{F94CF852-5907-B700-321E-4A4E9CAC376D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736" name="楕円 66">
                  <a:extLst>
                    <a:ext uri="{FF2B5EF4-FFF2-40B4-BE49-F238E27FC236}">
                      <a16:creationId xmlns:a16="http://schemas.microsoft.com/office/drawing/2014/main" id="{17F8ADF8-7B1E-9766-0790-85C2659C491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7" name="フリーフォーム: 図形 1736">
                  <a:extLst>
                    <a:ext uri="{FF2B5EF4-FFF2-40B4-BE49-F238E27FC236}">
                      <a16:creationId xmlns:a16="http://schemas.microsoft.com/office/drawing/2014/main" id="{AF294FDB-4DEB-0D6A-61D5-03B170038C0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5" name="グループ化 1704">
                <a:extLst>
                  <a:ext uri="{FF2B5EF4-FFF2-40B4-BE49-F238E27FC236}">
                    <a16:creationId xmlns:a16="http://schemas.microsoft.com/office/drawing/2014/main" id="{D45B75AA-A6E3-A302-220D-D1FCA7BADA07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734" name="楕円 66">
                  <a:extLst>
                    <a:ext uri="{FF2B5EF4-FFF2-40B4-BE49-F238E27FC236}">
                      <a16:creationId xmlns:a16="http://schemas.microsoft.com/office/drawing/2014/main" id="{5C9C1AC5-4C37-5078-5745-A59A173DE8F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5" name="フリーフォーム: 図形 1734">
                  <a:extLst>
                    <a:ext uri="{FF2B5EF4-FFF2-40B4-BE49-F238E27FC236}">
                      <a16:creationId xmlns:a16="http://schemas.microsoft.com/office/drawing/2014/main" id="{578E13F3-14B0-3D23-8FE5-AAB69EBD71F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6" name="グループ化 1705">
                <a:extLst>
                  <a:ext uri="{FF2B5EF4-FFF2-40B4-BE49-F238E27FC236}">
                    <a16:creationId xmlns:a16="http://schemas.microsoft.com/office/drawing/2014/main" id="{AE6CBC9A-069E-5F78-B5B6-29F20DD00107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732" name="楕円 66">
                  <a:extLst>
                    <a:ext uri="{FF2B5EF4-FFF2-40B4-BE49-F238E27FC236}">
                      <a16:creationId xmlns:a16="http://schemas.microsoft.com/office/drawing/2014/main" id="{4DA3AE88-7502-5809-F201-3CFED3A5B06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3" name="フリーフォーム: 図形 1732">
                  <a:extLst>
                    <a:ext uri="{FF2B5EF4-FFF2-40B4-BE49-F238E27FC236}">
                      <a16:creationId xmlns:a16="http://schemas.microsoft.com/office/drawing/2014/main" id="{0C56CE55-E65F-3A0A-4491-588993AA066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1" name="グループ化 1710">
                <a:extLst>
                  <a:ext uri="{FF2B5EF4-FFF2-40B4-BE49-F238E27FC236}">
                    <a16:creationId xmlns:a16="http://schemas.microsoft.com/office/drawing/2014/main" id="{4F4FA851-13DF-AA5C-47ED-7F32A15F1237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730" name="楕円 66">
                  <a:extLst>
                    <a:ext uri="{FF2B5EF4-FFF2-40B4-BE49-F238E27FC236}">
                      <a16:creationId xmlns:a16="http://schemas.microsoft.com/office/drawing/2014/main" id="{2C6F2B1A-A9E3-28C3-4ED0-520CD22DE2C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1" name="フリーフォーム: 図形 1730">
                  <a:extLst>
                    <a:ext uri="{FF2B5EF4-FFF2-40B4-BE49-F238E27FC236}">
                      <a16:creationId xmlns:a16="http://schemas.microsoft.com/office/drawing/2014/main" id="{2032B023-D4F8-B081-48D7-7EC21E5AFC5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2" name="グループ化 1711">
                <a:extLst>
                  <a:ext uri="{FF2B5EF4-FFF2-40B4-BE49-F238E27FC236}">
                    <a16:creationId xmlns:a16="http://schemas.microsoft.com/office/drawing/2014/main" id="{875816BA-A4D2-8BA2-06D2-83C78EEF89B7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728" name="楕円 66">
                  <a:extLst>
                    <a:ext uri="{FF2B5EF4-FFF2-40B4-BE49-F238E27FC236}">
                      <a16:creationId xmlns:a16="http://schemas.microsoft.com/office/drawing/2014/main" id="{A10828FF-56AE-E20C-D97B-F26F22B699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9" name="フリーフォーム: 図形 1728">
                  <a:extLst>
                    <a:ext uri="{FF2B5EF4-FFF2-40B4-BE49-F238E27FC236}">
                      <a16:creationId xmlns:a16="http://schemas.microsoft.com/office/drawing/2014/main" id="{8E624F0F-7FD8-4A9D-CE24-AFB24EA6F9A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3" name="グループ化 1712">
                <a:extLst>
                  <a:ext uri="{FF2B5EF4-FFF2-40B4-BE49-F238E27FC236}">
                    <a16:creationId xmlns:a16="http://schemas.microsoft.com/office/drawing/2014/main" id="{E63A8387-7BFE-926C-6CC2-A3E625DF599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726" name="楕円 66">
                  <a:extLst>
                    <a:ext uri="{FF2B5EF4-FFF2-40B4-BE49-F238E27FC236}">
                      <a16:creationId xmlns:a16="http://schemas.microsoft.com/office/drawing/2014/main" id="{96795690-D442-BE4B-94DC-115B488826E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7" name="フリーフォーム: 図形 1726">
                  <a:extLst>
                    <a:ext uri="{FF2B5EF4-FFF2-40B4-BE49-F238E27FC236}">
                      <a16:creationId xmlns:a16="http://schemas.microsoft.com/office/drawing/2014/main" id="{F566020F-F2E3-9989-257D-ED4779422B2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4" name="グループ化 1713">
                <a:extLst>
                  <a:ext uri="{FF2B5EF4-FFF2-40B4-BE49-F238E27FC236}">
                    <a16:creationId xmlns:a16="http://schemas.microsoft.com/office/drawing/2014/main" id="{1B9036E5-D1AE-5F55-56AD-F1499A13DF78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24" name="楕円 66">
                  <a:extLst>
                    <a:ext uri="{FF2B5EF4-FFF2-40B4-BE49-F238E27FC236}">
                      <a16:creationId xmlns:a16="http://schemas.microsoft.com/office/drawing/2014/main" id="{65EFA08D-5BD2-163A-9BF1-E4ABE0B1A0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5" name="フリーフォーム: 図形 1724">
                  <a:extLst>
                    <a:ext uri="{FF2B5EF4-FFF2-40B4-BE49-F238E27FC236}">
                      <a16:creationId xmlns:a16="http://schemas.microsoft.com/office/drawing/2014/main" id="{5600A79E-F850-1252-870D-2F29818D7DE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5" name="グループ化 1714">
                <a:extLst>
                  <a:ext uri="{FF2B5EF4-FFF2-40B4-BE49-F238E27FC236}">
                    <a16:creationId xmlns:a16="http://schemas.microsoft.com/office/drawing/2014/main" id="{648B53DE-2E73-7FE4-DD35-18D5182054A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22" name="楕円 66">
                  <a:extLst>
                    <a:ext uri="{FF2B5EF4-FFF2-40B4-BE49-F238E27FC236}">
                      <a16:creationId xmlns:a16="http://schemas.microsoft.com/office/drawing/2014/main" id="{7BCB8C5A-4356-9465-2320-F947C170768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3" name="フリーフォーム: 図形 1722">
                  <a:extLst>
                    <a:ext uri="{FF2B5EF4-FFF2-40B4-BE49-F238E27FC236}">
                      <a16:creationId xmlns:a16="http://schemas.microsoft.com/office/drawing/2014/main" id="{31EA4F5C-8C9F-F48A-32F5-D385911F7C0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6" name="グループ化 1715">
                <a:extLst>
                  <a:ext uri="{FF2B5EF4-FFF2-40B4-BE49-F238E27FC236}">
                    <a16:creationId xmlns:a16="http://schemas.microsoft.com/office/drawing/2014/main" id="{3CF062CD-2408-4D9C-31F9-3100E32A4C4B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20" name="楕円 66">
                  <a:extLst>
                    <a:ext uri="{FF2B5EF4-FFF2-40B4-BE49-F238E27FC236}">
                      <a16:creationId xmlns:a16="http://schemas.microsoft.com/office/drawing/2014/main" id="{B059EA99-A368-DDCB-22F2-BFEA7E881E5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1" name="フリーフォーム: 図形 1720">
                  <a:extLst>
                    <a:ext uri="{FF2B5EF4-FFF2-40B4-BE49-F238E27FC236}">
                      <a16:creationId xmlns:a16="http://schemas.microsoft.com/office/drawing/2014/main" id="{1ECD6BDC-D54E-0129-4519-21E112CFC8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7" name="グループ化 1716">
                <a:extLst>
                  <a:ext uri="{FF2B5EF4-FFF2-40B4-BE49-F238E27FC236}">
                    <a16:creationId xmlns:a16="http://schemas.microsoft.com/office/drawing/2014/main" id="{D8E38142-F6BD-EF44-A5F4-257ABEC41109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718" name="楕円 66">
                  <a:extLst>
                    <a:ext uri="{FF2B5EF4-FFF2-40B4-BE49-F238E27FC236}">
                      <a16:creationId xmlns:a16="http://schemas.microsoft.com/office/drawing/2014/main" id="{95C822AD-05AD-763A-D610-A8002E06F7D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9" name="フリーフォーム: 図形 1718">
                  <a:extLst>
                    <a:ext uri="{FF2B5EF4-FFF2-40B4-BE49-F238E27FC236}">
                      <a16:creationId xmlns:a16="http://schemas.microsoft.com/office/drawing/2014/main" id="{92A57CF3-213E-EAF5-7A71-F57FC39E5F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21" name="グループ化 1820">
            <a:extLst>
              <a:ext uri="{FF2B5EF4-FFF2-40B4-BE49-F238E27FC236}">
                <a16:creationId xmlns:a16="http://schemas.microsoft.com/office/drawing/2014/main" id="{31DC1D89-ADCD-AA95-3FDE-36FDFE19969D}"/>
              </a:ext>
            </a:extLst>
          </p:cNvPr>
          <p:cNvGrpSpPr/>
          <p:nvPr/>
        </p:nvGrpSpPr>
        <p:grpSpPr>
          <a:xfrm>
            <a:off x="3735730" y="540899"/>
            <a:ext cx="2612727" cy="2741038"/>
            <a:chOff x="3735730" y="540899"/>
            <a:chExt cx="2612727" cy="2741038"/>
          </a:xfrm>
        </p:grpSpPr>
        <p:sp>
          <p:nvSpPr>
            <p:cNvPr id="236" name="楕円 1">
              <a:extLst>
                <a:ext uri="{FF2B5EF4-FFF2-40B4-BE49-F238E27FC236}">
                  <a16:creationId xmlns:a16="http://schemas.microsoft.com/office/drawing/2014/main" id="{09FFD28F-D5AD-AE62-4948-7162CDF305F6}"/>
                </a:ext>
              </a:extLst>
            </p:cNvPr>
            <p:cNvSpPr/>
            <p:nvPr/>
          </p:nvSpPr>
          <p:spPr>
            <a:xfrm rot="12600000">
              <a:off x="4438295" y="2304173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7" name="楕円 1">
              <a:extLst>
                <a:ext uri="{FF2B5EF4-FFF2-40B4-BE49-F238E27FC236}">
                  <a16:creationId xmlns:a16="http://schemas.microsoft.com/office/drawing/2014/main" id="{36100740-20D8-C1CB-7129-15B9B9C72CC2}"/>
                </a:ext>
              </a:extLst>
            </p:cNvPr>
            <p:cNvSpPr/>
            <p:nvPr/>
          </p:nvSpPr>
          <p:spPr>
            <a:xfrm rot="9000000" flipH="1">
              <a:off x="5449447" y="2304173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473" name="グループ化 1472">
              <a:extLst>
                <a:ext uri="{FF2B5EF4-FFF2-40B4-BE49-F238E27FC236}">
                  <a16:creationId xmlns:a16="http://schemas.microsoft.com/office/drawing/2014/main" id="{174D804B-D654-8D49-25AD-16170CD9DADF}"/>
                </a:ext>
              </a:extLst>
            </p:cNvPr>
            <p:cNvGrpSpPr/>
            <p:nvPr/>
          </p:nvGrpSpPr>
          <p:grpSpPr>
            <a:xfrm>
              <a:off x="4299620" y="957556"/>
              <a:ext cx="1617371" cy="2324381"/>
              <a:chOff x="1004700" y="400131"/>
              <a:chExt cx="2190284" cy="3147733"/>
            </a:xfrm>
          </p:grpSpPr>
          <p:grpSp>
            <p:nvGrpSpPr>
              <p:cNvPr id="1474" name="グループ化 1473">
                <a:extLst>
                  <a:ext uri="{FF2B5EF4-FFF2-40B4-BE49-F238E27FC236}">
                    <a16:creationId xmlns:a16="http://schemas.microsoft.com/office/drawing/2014/main" id="{EB2B1204-05DE-E965-7423-2F504EFEBAC7}"/>
                  </a:ext>
                </a:extLst>
              </p:cNvPr>
              <p:cNvGrpSpPr/>
              <p:nvPr/>
            </p:nvGrpSpPr>
            <p:grpSpPr>
              <a:xfrm>
                <a:off x="1004700" y="400131"/>
                <a:ext cx="2190284" cy="3147733"/>
                <a:chOff x="1004700" y="400131"/>
                <a:chExt cx="2190284" cy="3147733"/>
              </a:xfrm>
            </p:grpSpPr>
            <p:sp>
              <p:nvSpPr>
                <p:cNvPr id="1477" name="楕円 1">
                  <a:extLst>
                    <a:ext uri="{FF2B5EF4-FFF2-40B4-BE49-F238E27FC236}">
                      <a16:creationId xmlns:a16="http://schemas.microsoft.com/office/drawing/2014/main" id="{363564A7-C43B-3325-6489-65BC565E1686}"/>
                    </a:ext>
                  </a:extLst>
                </p:cNvPr>
                <p:cNvSpPr/>
                <p:nvPr/>
              </p:nvSpPr>
              <p:spPr>
                <a:xfrm rot="9000000" flipH="1">
                  <a:off x="2416121" y="2118208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78" name="フリーフォーム: 図形 1477">
                  <a:extLst>
                    <a:ext uri="{FF2B5EF4-FFF2-40B4-BE49-F238E27FC236}">
                      <a16:creationId xmlns:a16="http://schemas.microsoft.com/office/drawing/2014/main" id="{53E9343D-09BD-90E0-2AC3-C759A56F1600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9" name="楕円 1">
                  <a:extLst>
                    <a:ext uri="{FF2B5EF4-FFF2-40B4-BE49-F238E27FC236}">
                      <a16:creationId xmlns:a16="http://schemas.microsoft.com/office/drawing/2014/main" id="{ABFE166E-0C6F-30E0-E0DE-D44B7FF93DDE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0" name="楕円 1">
                  <a:extLst>
                    <a:ext uri="{FF2B5EF4-FFF2-40B4-BE49-F238E27FC236}">
                      <a16:creationId xmlns:a16="http://schemas.microsoft.com/office/drawing/2014/main" id="{E9178D5E-7B80-0759-2E1E-DDD8E6F6B77D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1" name="楕円 1">
                  <a:extLst>
                    <a:ext uri="{FF2B5EF4-FFF2-40B4-BE49-F238E27FC236}">
                      <a16:creationId xmlns:a16="http://schemas.microsoft.com/office/drawing/2014/main" id="{1016AE9E-22B2-20B3-2444-338608AFC6C0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2" name="楕円 1">
                  <a:extLst>
                    <a:ext uri="{FF2B5EF4-FFF2-40B4-BE49-F238E27FC236}">
                      <a16:creationId xmlns:a16="http://schemas.microsoft.com/office/drawing/2014/main" id="{440ECFAE-E4C3-1FC6-FE0A-9F5D5A66E113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3" name="二等辺三角形 6">
                  <a:extLst>
                    <a:ext uri="{FF2B5EF4-FFF2-40B4-BE49-F238E27FC236}">
                      <a16:creationId xmlns:a16="http://schemas.microsoft.com/office/drawing/2014/main" id="{BA205A24-DE64-9A2B-9471-70F0F1039DA8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4" name="二等辺三角形 6">
                  <a:extLst>
                    <a:ext uri="{FF2B5EF4-FFF2-40B4-BE49-F238E27FC236}">
                      <a16:creationId xmlns:a16="http://schemas.microsoft.com/office/drawing/2014/main" id="{760587F5-4A1C-1C8C-216E-DB0C90675404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5" name="二等辺三角形 6">
                  <a:extLst>
                    <a:ext uri="{FF2B5EF4-FFF2-40B4-BE49-F238E27FC236}">
                      <a16:creationId xmlns:a16="http://schemas.microsoft.com/office/drawing/2014/main" id="{E022B8C3-7A40-401D-124D-7B856667431A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6" name="二等辺三角形 6">
                  <a:extLst>
                    <a:ext uri="{FF2B5EF4-FFF2-40B4-BE49-F238E27FC236}">
                      <a16:creationId xmlns:a16="http://schemas.microsoft.com/office/drawing/2014/main" id="{242DB408-36CE-B1F7-E22F-90789A1FD553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7" name="楕円 1486">
                  <a:extLst>
                    <a:ext uri="{FF2B5EF4-FFF2-40B4-BE49-F238E27FC236}">
                      <a16:creationId xmlns:a16="http://schemas.microsoft.com/office/drawing/2014/main" id="{7EEBF2CD-450F-766B-C429-277955BA9845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gradFill flip="none" rotWithShape="1">
                  <a:gsLst>
                    <a:gs pos="40000">
                      <a:srgbClr val="663300"/>
                    </a:gs>
                    <a:gs pos="70000">
                      <a:srgbClr val="FFFF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8" name="フリーフォーム: 図形 1487">
                  <a:extLst>
                    <a:ext uri="{FF2B5EF4-FFF2-40B4-BE49-F238E27FC236}">
                      <a16:creationId xmlns:a16="http://schemas.microsoft.com/office/drawing/2014/main" id="{18E33607-FDA9-0AC0-B87E-8EDDC2DBBCC2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9" name="楕円 1">
                  <a:extLst>
                    <a:ext uri="{FF2B5EF4-FFF2-40B4-BE49-F238E27FC236}">
                      <a16:creationId xmlns:a16="http://schemas.microsoft.com/office/drawing/2014/main" id="{5FCC2F0E-A52D-6725-7447-3DBB40E2572A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75" name="フリーフォーム: 図形 1474">
                <a:extLst>
                  <a:ext uri="{FF2B5EF4-FFF2-40B4-BE49-F238E27FC236}">
                    <a16:creationId xmlns:a16="http://schemas.microsoft.com/office/drawing/2014/main" id="{8360CD61-E8E9-C8B6-4394-E8134338F580}"/>
                  </a:ext>
                </a:extLst>
              </p:cNvPr>
              <p:cNvSpPr/>
              <p:nvPr/>
            </p:nvSpPr>
            <p:spPr>
              <a:xfrm rot="20700000">
                <a:off x="129182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6" name="フリーフォーム: 図形 1475">
                <a:extLst>
                  <a:ext uri="{FF2B5EF4-FFF2-40B4-BE49-F238E27FC236}">
                    <a16:creationId xmlns:a16="http://schemas.microsoft.com/office/drawing/2014/main" id="{A9927837-8401-8442-1245-61A9247EBE7C}"/>
                  </a:ext>
                </a:extLst>
              </p:cNvPr>
              <p:cNvSpPr/>
              <p:nvPr/>
            </p:nvSpPr>
            <p:spPr>
              <a:xfrm rot="900000" flipH="1">
                <a:off x="218717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35F61AAD-43DA-D56E-8B6D-C6CA05A03CB5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AC3A6E90-EB49-49BD-620C-7342C2581DBD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F5AEF41-84BE-FC21-CE7F-4D5BEF286E20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20BB28E6-B34A-B942-EEF5-D8BEA8122917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8292FCA5-A354-1C13-87F3-CA5A10E435C5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2491A122-DD9F-FCBE-4BC6-F1615C54CD31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B0EDF556-8841-A7E3-7D87-415A31B52CF3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1F93D092-446E-B1EC-3CC6-735E15D02F44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E390154E-0776-F7E8-CFCB-4E590F1300B2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1516692"/>
                  <a:chOff x="4259684" y="3988367"/>
                  <a:chExt cx="1508196" cy="1516692"/>
                </a:xfrm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264DBA1A-2E39-062B-6559-B07B6D1F74EE}"/>
                      </a:ext>
                    </a:extLst>
                  </p:cNvPr>
                  <p:cNvSpPr/>
                  <p:nvPr/>
                </p:nvSpPr>
                <p:spPr>
                  <a:xfrm>
                    <a:off x="4259684" y="3988367"/>
                    <a:ext cx="1508196" cy="1516692"/>
                  </a:xfrm>
                  <a:custGeom>
                    <a:avLst/>
                    <a:gdLst>
                      <a:gd name="connsiteX0" fmla="*/ 754097 w 1508196"/>
                      <a:gd name="connsiteY0" fmla="*/ 274070 h 1516692"/>
                      <a:gd name="connsiteX1" fmla="*/ 401242 w 1508196"/>
                      <a:gd name="connsiteY1" fmla="*/ 402868 h 1516692"/>
                      <a:gd name="connsiteX2" fmla="*/ 278751 w 1508196"/>
                      <a:gd name="connsiteY2" fmla="*/ 510811 h 1516692"/>
                      <a:gd name="connsiteX3" fmla="*/ 278751 w 1508196"/>
                      <a:gd name="connsiteY3" fmla="*/ 1132704 h 1516692"/>
                      <a:gd name="connsiteX4" fmla="*/ 401243 w 1508196"/>
                      <a:gd name="connsiteY4" fmla="*/ 1240647 h 1516692"/>
                      <a:gd name="connsiteX5" fmla="*/ 1106954 w 1508196"/>
                      <a:gd name="connsiteY5" fmla="*/ 1240647 h 1516692"/>
                      <a:gd name="connsiteX6" fmla="*/ 1229445 w 1508196"/>
                      <a:gd name="connsiteY6" fmla="*/ 1132705 h 1516692"/>
                      <a:gd name="connsiteX7" fmla="*/ 1229445 w 1508196"/>
                      <a:gd name="connsiteY7" fmla="*/ 510812 h 1516692"/>
                      <a:gd name="connsiteX8" fmla="*/ 1106953 w 1508196"/>
                      <a:gd name="connsiteY8" fmla="*/ 402868 h 1516692"/>
                      <a:gd name="connsiteX9" fmla="*/ 754097 w 1508196"/>
                      <a:gd name="connsiteY9" fmla="*/ 274070 h 1516692"/>
                      <a:gd name="connsiteX10" fmla="*/ 754097 w 1508196"/>
                      <a:gd name="connsiteY10" fmla="*/ 0 h 1516692"/>
                      <a:gd name="connsiteX11" fmla="*/ 1119183 w 1508196"/>
                      <a:gd name="connsiteY11" fmla="*/ 151223 h 1516692"/>
                      <a:gd name="connsiteX12" fmla="*/ 1356973 w 1508196"/>
                      <a:gd name="connsiteY12" fmla="*/ 389014 h 1516692"/>
                      <a:gd name="connsiteX13" fmla="*/ 1356973 w 1508196"/>
                      <a:gd name="connsiteY13" fmla="*/ 1119185 h 1516692"/>
                      <a:gd name="connsiteX14" fmla="*/ 1125765 w 1508196"/>
                      <a:gd name="connsiteY14" fmla="*/ 1350394 h 1516692"/>
                      <a:gd name="connsiteX15" fmla="*/ 1126776 w 1508196"/>
                      <a:gd name="connsiteY15" fmla="*/ 1350535 h 1516692"/>
                      <a:gd name="connsiteX16" fmla="*/ 1500448 w 1508196"/>
                      <a:gd name="connsiteY16" fmla="*/ 1281553 h 1516692"/>
                      <a:gd name="connsiteX17" fmla="*/ 937947 w 1508196"/>
                      <a:gd name="connsiteY17" fmla="*/ 1500900 h 1516692"/>
                      <a:gd name="connsiteX18" fmla="*/ 806272 w 1508196"/>
                      <a:gd name="connsiteY18" fmla="*/ 1456252 h 1516692"/>
                      <a:gd name="connsiteX19" fmla="*/ 761776 w 1508196"/>
                      <a:gd name="connsiteY19" fmla="*/ 1428378 h 1516692"/>
                      <a:gd name="connsiteX20" fmla="*/ 750488 w 1508196"/>
                      <a:gd name="connsiteY20" fmla="*/ 1436122 h 1516692"/>
                      <a:gd name="connsiteX21" fmla="*/ 580182 w 1508196"/>
                      <a:gd name="connsiteY21" fmla="*/ 1500900 h 1516692"/>
                      <a:gd name="connsiteX22" fmla="*/ 17681 w 1508196"/>
                      <a:gd name="connsiteY22" fmla="*/ 1281553 h 1516692"/>
                      <a:gd name="connsiteX23" fmla="*/ 258854 w 1508196"/>
                      <a:gd name="connsiteY23" fmla="*/ 1348104 h 1516692"/>
                      <a:gd name="connsiteX24" fmla="*/ 382411 w 1508196"/>
                      <a:gd name="connsiteY24" fmla="*/ 1350371 h 1516692"/>
                      <a:gd name="connsiteX25" fmla="*/ 151223 w 1508196"/>
                      <a:gd name="connsiteY25" fmla="*/ 1119183 h 1516692"/>
                      <a:gd name="connsiteX26" fmla="*/ 151223 w 1508196"/>
                      <a:gd name="connsiteY26" fmla="*/ 389012 h 1516692"/>
                      <a:gd name="connsiteX27" fmla="*/ 389012 w 1508196"/>
                      <a:gd name="connsiteY27" fmla="*/ 151223 h 1516692"/>
                      <a:gd name="connsiteX28" fmla="*/ 754097 w 1508196"/>
                      <a:gd name="connsiteY28" fmla="*/ 0 h 151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508196" h="1516692">
                        <a:moveTo>
                          <a:pt x="754097" y="274070"/>
                        </a:moveTo>
                        <a:cubicBezTo>
                          <a:pt x="626389" y="274070"/>
                          <a:pt x="498680" y="317003"/>
                          <a:pt x="401242" y="402868"/>
                        </a:cubicBezTo>
                        <a:lnTo>
                          <a:pt x="278751" y="510811"/>
                        </a:lnTo>
                        <a:cubicBezTo>
                          <a:pt x="83875" y="682542"/>
                          <a:pt x="83875" y="960973"/>
                          <a:pt x="278751" y="1132704"/>
                        </a:cubicBezTo>
                        <a:lnTo>
                          <a:pt x="401243" y="1240647"/>
                        </a:lnTo>
                        <a:cubicBezTo>
                          <a:pt x="596120" y="1412379"/>
                          <a:pt x="912078" y="1412379"/>
                          <a:pt x="1106954" y="1240647"/>
                        </a:cubicBezTo>
                        <a:lnTo>
                          <a:pt x="1229445" y="1132705"/>
                        </a:lnTo>
                        <a:cubicBezTo>
                          <a:pt x="1424322" y="960974"/>
                          <a:pt x="1424322" y="682543"/>
                          <a:pt x="1229445" y="510812"/>
                        </a:cubicBezTo>
                        <a:lnTo>
                          <a:pt x="1106953" y="402868"/>
                        </a:lnTo>
                        <a:cubicBezTo>
                          <a:pt x="1009515" y="317003"/>
                          <a:pt x="881806" y="274070"/>
                          <a:pt x="754097" y="274070"/>
                        </a:cubicBezTo>
                        <a:close/>
                        <a:moveTo>
                          <a:pt x="754097" y="0"/>
                        </a:moveTo>
                        <a:cubicBezTo>
                          <a:pt x="886232" y="0"/>
                          <a:pt x="1018367" y="50407"/>
                          <a:pt x="1119183" y="151223"/>
                        </a:cubicBezTo>
                        <a:lnTo>
                          <a:pt x="1356973" y="389014"/>
                        </a:lnTo>
                        <a:cubicBezTo>
                          <a:pt x="1558604" y="590645"/>
                          <a:pt x="1558604" y="917553"/>
                          <a:pt x="1356973" y="1119185"/>
                        </a:cubicBezTo>
                        <a:lnTo>
                          <a:pt x="1125765" y="1350394"/>
                        </a:lnTo>
                        <a:lnTo>
                          <a:pt x="1126776" y="1350535"/>
                        </a:lnTo>
                        <a:cubicBezTo>
                          <a:pt x="1260845" y="1358623"/>
                          <a:pt x="1392606" y="1334917"/>
                          <a:pt x="1500448" y="1281553"/>
                        </a:cubicBezTo>
                        <a:cubicBezTo>
                          <a:pt x="1443022" y="1458818"/>
                          <a:pt x="1191181" y="1557022"/>
                          <a:pt x="937947" y="1500900"/>
                        </a:cubicBezTo>
                        <a:cubicBezTo>
                          <a:pt x="890466" y="1490377"/>
                          <a:pt x="846307" y="1475175"/>
                          <a:pt x="806272" y="1456252"/>
                        </a:cubicBezTo>
                        <a:lnTo>
                          <a:pt x="761776" y="1428378"/>
                        </a:lnTo>
                        <a:lnTo>
                          <a:pt x="750488" y="1436122"/>
                        </a:lnTo>
                        <a:cubicBezTo>
                          <a:pt x="700893" y="1464521"/>
                          <a:pt x="643490" y="1486869"/>
                          <a:pt x="580182" y="1500900"/>
                        </a:cubicBezTo>
                        <a:cubicBezTo>
                          <a:pt x="326948" y="1557022"/>
                          <a:pt x="75107" y="1458818"/>
                          <a:pt x="17681" y="1281553"/>
                        </a:cubicBezTo>
                        <a:cubicBezTo>
                          <a:pt x="89576" y="1317129"/>
                          <a:pt x="172101" y="1339524"/>
                          <a:pt x="258854" y="1348104"/>
                        </a:cubicBezTo>
                        <a:lnTo>
                          <a:pt x="382411" y="1350371"/>
                        </a:lnTo>
                        <a:lnTo>
                          <a:pt x="151223" y="1119183"/>
                        </a:lnTo>
                        <a:cubicBezTo>
                          <a:pt x="-50408" y="917552"/>
                          <a:pt x="-50408" y="590643"/>
                          <a:pt x="151223" y="389012"/>
                        </a:cubicBezTo>
                        <a:lnTo>
                          <a:pt x="389012" y="151223"/>
                        </a:lnTo>
                        <a:cubicBezTo>
                          <a:pt x="489828" y="50407"/>
                          <a:pt x="621963" y="0"/>
                          <a:pt x="75409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220D1805-F1AB-995D-6118-2E9132DB644F}"/>
                      </a:ext>
                    </a:extLst>
                  </p:cNvPr>
                  <p:cNvSpPr/>
                  <p:nvPr/>
                </p:nvSpPr>
                <p:spPr>
                  <a:xfrm>
                    <a:off x="4932160" y="5304106"/>
                    <a:ext cx="163244" cy="1632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82B12F9F-4868-8F0A-2B74-6B011880899E}"/>
                </a:ext>
              </a:extLst>
            </p:cNvPr>
            <p:cNvSpPr/>
            <p:nvPr/>
          </p:nvSpPr>
          <p:spPr>
            <a:xfrm>
              <a:off x="4216975" y="1868243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62F51C0A-E489-E5B3-A1E1-98F491F17E8C}"/>
                </a:ext>
              </a:extLst>
            </p:cNvPr>
            <p:cNvSpPr/>
            <p:nvPr/>
          </p:nvSpPr>
          <p:spPr>
            <a:xfrm rot="900000">
              <a:off x="4237221" y="1756654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7D5FA1B2-4AD4-8E7B-7959-58D0BD389999}"/>
                </a:ext>
              </a:extLst>
            </p:cNvPr>
            <p:cNvSpPr/>
            <p:nvPr/>
          </p:nvSpPr>
          <p:spPr>
            <a:xfrm rot="20700000" flipV="1">
              <a:off x="4242017" y="1974986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FD5E654B-F523-0356-AAE3-8E9BF2D9FFE2}"/>
                </a:ext>
              </a:extLst>
            </p:cNvPr>
            <p:cNvSpPr/>
            <p:nvPr/>
          </p:nvSpPr>
          <p:spPr>
            <a:xfrm flipH="1">
              <a:off x="5314279" y="1868243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正方形/長方形 233">
              <a:extLst>
                <a:ext uri="{FF2B5EF4-FFF2-40B4-BE49-F238E27FC236}">
                  <a16:creationId xmlns:a16="http://schemas.microsoft.com/office/drawing/2014/main" id="{803FFB0E-71C2-F675-46F4-C84E500A8DB0}"/>
                </a:ext>
              </a:extLst>
            </p:cNvPr>
            <p:cNvSpPr/>
            <p:nvPr/>
          </p:nvSpPr>
          <p:spPr>
            <a:xfrm rot="20700000" flipH="1">
              <a:off x="5295478" y="1756654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9FA69936-8B1C-34F8-A5DC-EF338F7FC205}"/>
                </a:ext>
              </a:extLst>
            </p:cNvPr>
            <p:cNvSpPr/>
            <p:nvPr/>
          </p:nvSpPr>
          <p:spPr>
            <a:xfrm rot="900000" flipH="1" flipV="1">
              <a:off x="5290682" y="1974986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42" name="グループ化 1741">
              <a:extLst>
                <a:ext uri="{FF2B5EF4-FFF2-40B4-BE49-F238E27FC236}">
                  <a16:creationId xmlns:a16="http://schemas.microsoft.com/office/drawing/2014/main" id="{75C5493B-18C8-934C-45CD-388796E6BCFB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743" name="グループ化 1742">
                <a:extLst>
                  <a:ext uri="{FF2B5EF4-FFF2-40B4-BE49-F238E27FC236}">
                    <a16:creationId xmlns:a16="http://schemas.microsoft.com/office/drawing/2014/main" id="{314745B8-AF01-BBF3-DD3C-FB6B72972F98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777" name="楕円 66">
                  <a:extLst>
                    <a:ext uri="{FF2B5EF4-FFF2-40B4-BE49-F238E27FC236}">
                      <a16:creationId xmlns:a16="http://schemas.microsoft.com/office/drawing/2014/main" id="{6544534D-72EF-9C16-604C-872566850E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8" name="フリーフォーム: 図形 1777">
                  <a:extLst>
                    <a:ext uri="{FF2B5EF4-FFF2-40B4-BE49-F238E27FC236}">
                      <a16:creationId xmlns:a16="http://schemas.microsoft.com/office/drawing/2014/main" id="{72B16EAD-9805-7723-531D-DD62839914D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4" name="グループ化 1743">
                <a:extLst>
                  <a:ext uri="{FF2B5EF4-FFF2-40B4-BE49-F238E27FC236}">
                    <a16:creationId xmlns:a16="http://schemas.microsoft.com/office/drawing/2014/main" id="{D64F9505-D611-242A-FB1F-DF58339DD1B1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75" name="楕円 66">
                  <a:extLst>
                    <a:ext uri="{FF2B5EF4-FFF2-40B4-BE49-F238E27FC236}">
                      <a16:creationId xmlns:a16="http://schemas.microsoft.com/office/drawing/2014/main" id="{6E62C65A-5FEE-9C7D-AADD-6550F31BCD7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6" name="フリーフォーム: 図形 1775">
                  <a:extLst>
                    <a:ext uri="{FF2B5EF4-FFF2-40B4-BE49-F238E27FC236}">
                      <a16:creationId xmlns:a16="http://schemas.microsoft.com/office/drawing/2014/main" id="{DC34DD17-8D53-00B1-2403-86E824D4F76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5" name="グループ化 1744">
                <a:extLst>
                  <a:ext uri="{FF2B5EF4-FFF2-40B4-BE49-F238E27FC236}">
                    <a16:creationId xmlns:a16="http://schemas.microsoft.com/office/drawing/2014/main" id="{AEDDBACB-0745-B068-3D2A-2ACFE1865DD0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773" name="楕円 66">
                  <a:extLst>
                    <a:ext uri="{FF2B5EF4-FFF2-40B4-BE49-F238E27FC236}">
                      <a16:creationId xmlns:a16="http://schemas.microsoft.com/office/drawing/2014/main" id="{9E6C6A03-59F1-ECD1-A722-7ED5FE72C0C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4" name="フリーフォーム: 図形 1773">
                  <a:extLst>
                    <a:ext uri="{FF2B5EF4-FFF2-40B4-BE49-F238E27FC236}">
                      <a16:creationId xmlns:a16="http://schemas.microsoft.com/office/drawing/2014/main" id="{3BC17F18-5111-8FCC-51C3-724DD9CE527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6" name="グループ化 1745">
                <a:extLst>
                  <a:ext uri="{FF2B5EF4-FFF2-40B4-BE49-F238E27FC236}">
                    <a16:creationId xmlns:a16="http://schemas.microsoft.com/office/drawing/2014/main" id="{67D92DC6-DCC1-ECFF-569D-90BF364646EF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771" name="楕円 66">
                  <a:extLst>
                    <a:ext uri="{FF2B5EF4-FFF2-40B4-BE49-F238E27FC236}">
                      <a16:creationId xmlns:a16="http://schemas.microsoft.com/office/drawing/2014/main" id="{6600BBE7-CB2D-E463-4ED7-0993899CA88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2" name="フリーフォーム: 図形 1771">
                  <a:extLst>
                    <a:ext uri="{FF2B5EF4-FFF2-40B4-BE49-F238E27FC236}">
                      <a16:creationId xmlns:a16="http://schemas.microsoft.com/office/drawing/2014/main" id="{F8D10B6F-A689-4063-3E38-0D011F24B56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7" name="グループ化 1746">
                <a:extLst>
                  <a:ext uri="{FF2B5EF4-FFF2-40B4-BE49-F238E27FC236}">
                    <a16:creationId xmlns:a16="http://schemas.microsoft.com/office/drawing/2014/main" id="{F592DE0D-EF16-1B20-E180-0BF820ADF1AD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769" name="楕円 66">
                  <a:extLst>
                    <a:ext uri="{FF2B5EF4-FFF2-40B4-BE49-F238E27FC236}">
                      <a16:creationId xmlns:a16="http://schemas.microsoft.com/office/drawing/2014/main" id="{FD2B7EE8-514C-7759-8B1B-973F16EC7BA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0" name="フリーフォーム: 図形 1769">
                  <a:extLst>
                    <a:ext uri="{FF2B5EF4-FFF2-40B4-BE49-F238E27FC236}">
                      <a16:creationId xmlns:a16="http://schemas.microsoft.com/office/drawing/2014/main" id="{D36906D0-04EA-114E-4EEA-F1451946974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8" name="グループ化 1747">
                <a:extLst>
                  <a:ext uri="{FF2B5EF4-FFF2-40B4-BE49-F238E27FC236}">
                    <a16:creationId xmlns:a16="http://schemas.microsoft.com/office/drawing/2014/main" id="{3481935B-4680-BC32-830B-2BA03900A8F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767" name="楕円 66">
                  <a:extLst>
                    <a:ext uri="{FF2B5EF4-FFF2-40B4-BE49-F238E27FC236}">
                      <a16:creationId xmlns:a16="http://schemas.microsoft.com/office/drawing/2014/main" id="{B05584AC-5EB1-21FD-D9BC-D0187FD4C4C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8" name="フリーフォーム: 図形 1767">
                  <a:extLst>
                    <a:ext uri="{FF2B5EF4-FFF2-40B4-BE49-F238E27FC236}">
                      <a16:creationId xmlns:a16="http://schemas.microsoft.com/office/drawing/2014/main" id="{D63966AB-CCF1-FD13-F96D-2764BA2D992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9" name="グループ化 1748">
                <a:extLst>
                  <a:ext uri="{FF2B5EF4-FFF2-40B4-BE49-F238E27FC236}">
                    <a16:creationId xmlns:a16="http://schemas.microsoft.com/office/drawing/2014/main" id="{54F3D6A0-F24F-F3E9-1A4C-B30B86CC8D8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765" name="楕円 66">
                  <a:extLst>
                    <a:ext uri="{FF2B5EF4-FFF2-40B4-BE49-F238E27FC236}">
                      <a16:creationId xmlns:a16="http://schemas.microsoft.com/office/drawing/2014/main" id="{A385D864-A747-50A6-7221-2591ED85959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6" name="フリーフォーム: 図形 1765">
                  <a:extLst>
                    <a:ext uri="{FF2B5EF4-FFF2-40B4-BE49-F238E27FC236}">
                      <a16:creationId xmlns:a16="http://schemas.microsoft.com/office/drawing/2014/main" id="{D7536FFB-B244-7C19-D303-76538396AE0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0" name="グループ化 1749">
                <a:extLst>
                  <a:ext uri="{FF2B5EF4-FFF2-40B4-BE49-F238E27FC236}">
                    <a16:creationId xmlns:a16="http://schemas.microsoft.com/office/drawing/2014/main" id="{C09AF0E3-39A8-CCE1-4E1B-B8EADB331BD0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763" name="楕円 66">
                  <a:extLst>
                    <a:ext uri="{FF2B5EF4-FFF2-40B4-BE49-F238E27FC236}">
                      <a16:creationId xmlns:a16="http://schemas.microsoft.com/office/drawing/2014/main" id="{5F3B0375-AAB8-2927-74F6-AEF07F101FA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4" name="フリーフォーム: 図形 1763">
                  <a:extLst>
                    <a:ext uri="{FF2B5EF4-FFF2-40B4-BE49-F238E27FC236}">
                      <a16:creationId xmlns:a16="http://schemas.microsoft.com/office/drawing/2014/main" id="{D4CFD8F8-32B1-9565-5FFF-DA4BE35B49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1" name="グループ化 1750">
                <a:extLst>
                  <a:ext uri="{FF2B5EF4-FFF2-40B4-BE49-F238E27FC236}">
                    <a16:creationId xmlns:a16="http://schemas.microsoft.com/office/drawing/2014/main" id="{4C5A2EA7-8FB8-6D36-8BA6-B99E335EA674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61" name="楕円 66">
                  <a:extLst>
                    <a:ext uri="{FF2B5EF4-FFF2-40B4-BE49-F238E27FC236}">
                      <a16:creationId xmlns:a16="http://schemas.microsoft.com/office/drawing/2014/main" id="{7FE4EE12-0C8F-7495-0EEB-E6673527D5B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2" name="フリーフォーム: 図形 1761">
                  <a:extLst>
                    <a:ext uri="{FF2B5EF4-FFF2-40B4-BE49-F238E27FC236}">
                      <a16:creationId xmlns:a16="http://schemas.microsoft.com/office/drawing/2014/main" id="{8E0991DB-38F2-E5E7-8E95-0F97B0A7884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2" name="グループ化 1751">
                <a:extLst>
                  <a:ext uri="{FF2B5EF4-FFF2-40B4-BE49-F238E27FC236}">
                    <a16:creationId xmlns:a16="http://schemas.microsoft.com/office/drawing/2014/main" id="{4393B070-31FB-89D4-B3B5-C3DB433F61A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59" name="楕円 66">
                  <a:extLst>
                    <a:ext uri="{FF2B5EF4-FFF2-40B4-BE49-F238E27FC236}">
                      <a16:creationId xmlns:a16="http://schemas.microsoft.com/office/drawing/2014/main" id="{02000833-B878-B778-23EC-44277D4142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0" name="フリーフォーム: 図形 1759">
                  <a:extLst>
                    <a:ext uri="{FF2B5EF4-FFF2-40B4-BE49-F238E27FC236}">
                      <a16:creationId xmlns:a16="http://schemas.microsoft.com/office/drawing/2014/main" id="{3E71A046-CF27-66A8-D0F3-4A601253D52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3" name="グループ化 1752">
                <a:extLst>
                  <a:ext uri="{FF2B5EF4-FFF2-40B4-BE49-F238E27FC236}">
                    <a16:creationId xmlns:a16="http://schemas.microsoft.com/office/drawing/2014/main" id="{66D1DC6D-B8D1-FB34-3EE1-CB0CF91EB76B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57" name="楕円 66">
                  <a:extLst>
                    <a:ext uri="{FF2B5EF4-FFF2-40B4-BE49-F238E27FC236}">
                      <a16:creationId xmlns:a16="http://schemas.microsoft.com/office/drawing/2014/main" id="{AE9B2B2E-626A-B35B-29CC-07338AA1945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8" name="フリーフォーム: 図形 1757">
                  <a:extLst>
                    <a:ext uri="{FF2B5EF4-FFF2-40B4-BE49-F238E27FC236}">
                      <a16:creationId xmlns:a16="http://schemas.microsoft.com/office/drawing/2014/main" id="{24ED2340-78E9-DB8D-2455-AB749301FD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4" name="グループ化 1753">
                <a:extLst>
                  <a:ext uri="{FF2B5EF4-FFF2-40B4-BE49-F238E27FC236}">
                    <a16:creationId xmlns:a16="http://schemas.microsoft.com/office/drawing/2014/main" id="{F2EAF73F-C961-BFD6-B59E-EEA78E1E336F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755" name="楕円 66">
                  <a:extLst>
                    <a:ext uri="{FF2B5EF4-FFF2-40B4-BE49-F238E27FC236}">
                      <a16:creationId xmlns:a16="http://schemas.microsoft.com/office/drawing/2014/main" id="{D4688000-67AE-F69E-E395-C326CB4012E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6" name="フリーフォーム: 図形 1755">
                  <a:extLst>
                    <a:ext uri="{FF2B5EF4-FFF2-40B4-BE49-F238E27FC236}">
                      <a16:creationId xmlns:a16="http://schemas.microsoft.com/office/drawing/2014/main" id="{E1627B65-D0B0-C547-FA12-9DDAC4B6C84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20" name="グループ化 1819">
            <a:extLst>
              <a:ext uri="{FF2B5EF4-FFF2-40B4-BE49-F238E27FC236}">
                <a16:creationId xmlns:a16="http://schemas.microsoft.com/office/drawing/2014/main" id="{1244A10B-7BE8-8EC7-30CC-021C56640C11}"/>
              </a:ext>
            </a:extLst>
          </p:cNvPr>
          <p:cNvGrpSpPr/>
          <p:nvPr/>
        </p:nvGrpSpPr>
        <p:grpSpPr>
          <a:xfrm>
            <a:off x="6793255" y="540899"/>
            <a:ext cx="2612727" cy="2721988"/>
            <a:chOff x="6793255" y="540899"/>
            <a:chExt cx="2612727" cy="2721988"/>
          </a:xfrm>
        </p:grpSpPr>
        <p:grpSp>
          <p:nvGrpSpPr>
            <p:cNvPr id="1500" name="グループ化 1499">
              <a:extLst>
                <a:ext uri="{FF2B5EF4-FFF2-40B4-BE49-F238E27FC236}">
                  <a16:creationId xmlns:a16="http://schemas.microsoft.com/office/drawing/2014/main" id="{8649E1C0-7D1B-34F0-5151-455A268A2A3E}"/>
                </a:ext>
              </a:extLst>
            </p:cNvPr>
            <p:cNvGrpSpPr/>
            <p:nvPr/>
          </p:nvGrpSpPr>
          <p:grpSpPr>
            <a:xfrm>
              <a:off x="7274500" y="938506"/>
              <a:ext cx="1700017" cy="2324381"/>
              <a:chOff x="892779" y="400131"/>
              <a:chExt cx="2302205" cy="3147733"/>
            </a:xfrm>
          </p:grpSpPr>
          <p:grpSp>
            <p:nvGrpSpPr>
              <p:cNvPr id="1501" name="グループ化 1500">
                <a:extLst>
                  <a:ext uri="{FF2B5EF4-FFF2-40B4-BE49-F238E27FC236}">
                    <a16:creationId xmlns:a16="http://schemas.microsoft.com/office/drawing/2014/main" id="{6FFEEC6E-6CBC-9748-4BA6-C3167142C8DC}"/>
                  </a:ext>
                </a:extLst>
              </p:cNvPr>
              <p:cNvGrpSpPr/>
              <p:nvPr/>
            </p:nvGrpSpPr>
            <p:grpSpPr>
              <a:xfrm>
                <a:off x="892779" y="400131"/>
                <a:ext cx="2302205" cy="3147733"/>
                <a:chOff x="892779" y="400131"/>
                <a:chExt cx="2302205" cy="3147733"/>
              </a:xfrm>
            </p:grpSpPr>
            <p:sp>
              <p:nvSpPr>
                <p:cNvPr id="1504" name="楕円 1">
                  <a:extLst>
                    <a:ext uri="{FF2B5EF4-FFF2-40B4-BE49-F238E27FC236}">
                      <a16:creationId xmlns:a16="http://schemas.microsoft.com/office/drawing/2014/main" id="{F0C47448-9288-66CA-9BEC-BBA023AFA839}"/>
                    </a:ext>
                  </a:extLst>
                </p:cNvPr>
                <p:cNvSpPr/>
                <p:nvPr/>
              </p:nvSpPr>
              <p:spPr>
                <a:xfrm rot="9000000" flipH="1">
                  <a:off x="2416121" y="2118208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05" name="フリーフォーム: 図形 1504">
                  <a:extLst>
                    <a:ext uri="{FF2B5EF4-FFF2-40B4-BE49-F238E27FC236}">
                      <a16:creationId xmlns:a16="http://schemas.microsoft.com/office/drawing/2014/main" id="{98A31692-81B4-F104-0A16-D2C5A2832354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楕円 1">
                  <a:extLst>
                    <a:ext uri="{FF2B5EF4-FFF2-40B4-BE49-F238E27FC236}">
                      <a16:creationId xmlns:a16="http://schemas.microsoft.com/office/drawing/2014/main" id="{C860861D-F639-2D43-0774-7E05D8FD38DC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8" name="楕円 1">
                  <a:extLst>
                    <a:ext uri="{FF2B5EF4-FFF2-40B4-BE49-F238E27FC236}">
                      <a16:creationId xmlns:a16="http://schemas.microsoft.com/office/drawing/2014/main" id="{453B4306-7022-25AC-860C-192D35D5D850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楕円 1">
                  <a:extLst>
                    <a:ext uri="{FF2B5EF4-FFF2-40B4-BE49-F238E27FC236}">
                      <a16:creationId xmlns:a16="http://schemas.microsoft.com/office/drawing/2014/main" id="{52D1EA06-454A-CA5B-3270-9502336F9125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楕円 1">
                  <a:extLst>
                    <a:ext uri="{FF2B5EF4-FFF2-40B4-BE49-F238E27FC236}">
                      <a16:creationId xmlns:a16="http://schemas.microsoft.com/office/drawing/2014/main" id="{7A5F9F47-671B-58E1-F087-378070150D67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二等辺三角形 6">
                  <a:extLst>
                    <a:ext uri="{FF2B5EF4-FFF2-40B4-BE49-F238E27FC236}">
                      <a16:creationId xmlns:a16="http://schemas.microsoft.com/office/drawing/2014/main" id="{709E3077-5301-F652-A941-5045A3250189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二等辺三角形 6">
                  <a:extLst>
                    <a:ext uri="{FF2B5EF4-FFF2-40B4-BE49-F238E27FC236}">
                      <a16:creationId xmlns:a16="http://schemas.microsoft.com/office/drawing/2014/main" id="{73E3FEB3-324F-45AB-2B5A-FFE6CACA9330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二等辺三角形 6">
                  <a:extLst>
                    <a:ext uri="{FF2B5EF4-FFF2-40B4-BE49-F238E27FC236}">
                      <a16:creationId xmlns:a16="http://schemas.microsoft.com/office/drawing/2014/main" id="{0A96FA09-A4AD-0A9D-7A3B-1FC124D68415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二等辺三角形 6">
                  <a:extLst>
                    <a:ext uri="{FF2B5EF4-FFF2-40B4-BE49-F238E27FC236}">
                      <a16:creationId xmlns:a16="http://schemas.microsoft.com/office/drawing/2014/main" id="{8174AA34-8EBD-970E-3973-C75EA9BFEA81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890682B7-4B6B-0777-D70D-4E963310B255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gradFill flip="none" rotWithShape="1">
                  <a:gsLst>
                    <a:gs pos="40000">
                      <a:srgbClr val="663300"/>
                    </a:gs>
                    <a:gs pos="70000">
                      <a:srgbClr val="FFFF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2742597D-B436-FB34-908B-D8BD7F98D5A3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1">
                  <a:extLst>
                    <a:ext uri="{FF2B5EF4-FFF2-40B4-BE49-F238E27FC236}">
                      <a16:creationId xmlns:a16="http://schemas.microsoft.com/office/drawing/2014/main" id="{FF72AD58-D3F3-72CB-459C-5DE99FD2FE76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3D360DE1-F5C1-AA07-8EB7-00E422F8FCA8}"/>
                    </a:ext>
                  </a:extLst>
                </p:cNvPr>
                <p:cNvGrpSpPr/>
                <p:nvPr/>
              </p:nvGrpSpPr>
              <p:grpSpPr>
                <a:xfrm>
                  <a:off x="892779" y="1482289"/>
                  <a:ext cx="785406" cy="322390"/>
                  <a:chOff x="908285" y="1799390"/>
                  <a:chExt cx="785406" cy="551618"/>
                </a:xfrm>
              </p:grpSpPr>
              <p:sp>
                <p:nvSpPr>
                  <p:cNvPr id="1708" name="正方形/長方形 1707">
                    <a:extLst>
                      <a:ext uri="{FF2B5EF4-FFF2-40B4-BE49-F238E27FC236}">
                        <a16:creationId xmlns:a16="http://schemas.microsoft.com/office/drawing/2014/main" id="{E82256C7-9E4F-78CC-DFE4-FF1A4F8BD178}"/>
                      </a:ext>
                    </a:extLst>
                  </p:cNvPr>
                  <p:cNvSpPr/>
                  <p:nvPr/>
                </p:nvSpPr>
                <p:spPr>
                  <a:xfrm>
                    <a:off x="908285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9" name="正方形/長方形 1708">
                    <a:extLst>
                      <a:ext uri="{FF2B5EF4-FFF2-40B4-BE49-F238E27FC236}">
                        <a16:creationId xmlns:a16="http://schemas.microsoft.com/office/drawing/2014/main" id="{6063D1BE-0951-D499-5ED8-BE05F3F41F4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35702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0" name="正方形/長方形 1709">
                    <a:extLst>
                      <a:ext uri="{FF2B5EF4-FFF2-40B4-BE49-F238E27FC236}">
                        <a16:creationId xmlns:a16="http://schemas.microsoft.com/office/drawing/2014/main" id="{A1D0E395-ACB6-72C5-26F9-170692ADDF5E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42197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AF0BB8FA-6D45-EB7E-28AC-4CD7F12E0F5F}"/>
                    </a:ext>
                  </a:extLst>
                </p:cNvPr>
                <p:cNvGrpSpPr/>
                <p:nvPr/>
              </p:nvGrpSpPr>
              <p:grpSpPr>
                <a:xfrm>
                  <a:off x="2346820" y="1482289"/>
                  <a:ext cx="783449" cy="322390"/>
                  <a:chOff x="2362326" y="1799390"/>
                  <a:chExt cx="783449" cy="551618"/>
                </a:xfrm>
              </p:grpSpPr>
              <p:sp>
                <p:nvSpPr>
                  <p:cNvPr id="3" name="正方形/長方形 2">
                    <a:extLst>
                      <a:ext uri="{FF2B5EF4-FFF2-40B4-BE49-F238E27FC236}">
                        <a16:creationId xmlns:a16="http://schemas.microsoft.com/office/drawing/2014/main" id="{AE1A4B79-2EE3-66BF-C0CF-BDA794129D1E}"/>
                      </a:ext>
                    </a:extLst>
                  </p:cNvPr>
                  <p:cNvSpPr/>
                  <p:nvPr/>
                </p:nvSpPr>
                <p:spPr>
                  <a:xfrm flipH="1">
                    <a:off x="2394281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" name="正方形/長方形 3">
                    <a:extLst>
                      <a:ext uri="{FF2B5EF4-FFF2-40B4-BE49-F238E27FC236}">
                        <a16:creationId xmlns:a16="http://schemas.microsoft.com/office/drawing/2014/main" id="{1C50B509-21D2-0C05-BA21-CDE52E5D044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368821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7" name="正方形/長方形 1706">
                    <a:extLst>
                      <a:ext uri="{FF2B5EF4-FFF2-40B4-BE49-F238E27FC236}">
                        <a16:creationId xmlns:a16="http://schemas.microsoft.com/office/drawing/2014/main" id="{DA14ECB7-8944-5FCA-4CFE-FEE1F908C2DE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2362326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02" name="フリーフォーム: 図形 1501">
                <a:extLst>
                  <a:ext uri="{FF2B5EF4-FFF2-40B4-BE49-F238E27FC236}">
                    <a16:creationId xmlns:a16="http://schemas.microsoft.com/office/drawing/2014/main" id="{A3ABCE94-61E4-DC4D-5707-DB8F8CD7403C}"/>
                  </a:ext>
                </a:extLst>
              </p:cNvPr>
              <p:cNvSpPr/>
              <p:nvPr/>
            </p:nvSpPr>
            <p:spPr>
              <a:xfrm rot="20700000">
                <a:off x="129182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3" name="フリーフォーム: 図形 1502">
                <a:extLst>
                  <a:ext uri="{FF2B5EF4-FFF2-40B4-BE49-F238E27FC236}">
                    <a16:creationId xmlns:a16="http://schemas.microsoft.com/office/drawing/2014/main" id="{F0C32833-ED4E-3796-E4B5-9E9A95FA1A82}"/>
                  </a:ext>
                </a:extLst>
              </p:cNvPr>
              <p:cNvSpPr/>
              <p:nvPr/>
            </p:nvSpPr>
            <p:spPr>
              <a:xfrm rot="900000" flipH="1">
                <a:off x="218717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441EA493-DC53-81C9-9171-34BDA2D94291}"/>
                </a:ext>
              </a:extLst>
            </p:cNvPr>
            <p:cNvSpPr/>
            <p:nvPr/>
          </p:nvSpPr>
          <p:spPr>
            <a:xfrm>
              <a:off x="7465387" y="1125005"/>
              <a:ext cx="1259514" cy="1935753"/>
            </a:xfrm>
            <a:custGeom>
              <a:avLst/>
              <a:gdLst>
                <a:gd name="connsiteX0" fmla="*/ 629757 w 1259514"/>
                <a:gd name="connsiteY0" fmla="*/ 0 h 1935753"/>
                <a:gd name="connsiteX1" fmla="*/ 1259514 w 1259514"/>
                <a:gd name="connsiteY1" fmla="*/ 554186 h 1935753"/>
                <a:gd name="connsiteX2" fmla="*/ 874887 w 1259514"/>
                <a:gd name="connsiteY2" fmla="*/ 1064822 h 1935753"/>
                <a:gd name="connsiteX3" fmla="*/ 800638 w 1259514"/>
                <a:gd name="connsiteY3" fmla="*/ 1085104 h 1935753"/>
                <a:gd name="connsiteX4" fmla="*/ 802252 w 1259514"/>
                <a:gd name="connsiteY4" fmla="*/ 1086046 h 1935753"/>
                <a:gd name="connsiteX5" fmla="*/ 988915 w 1259514"/>
                <a:gd name="connsiteY5" fmla="*/ 1585165 h 1935753"/>
                <a:gd name="connsiteX6" fmla="*/ 629757 w 1259514"/>
                <a:gd name="connsiteY6" fmla="*/ 1935753 h 1935753"/>
                <a:gd name="connsiteX7" fmla="*/ 270599 w 1259514"/>
                <a:gd name="connsiteY7" fmla="*/ 1585165 h 1935753"/>
                <a:gd name="connsiteX8" fmla="*/ 404579 w 1259514"/>
                <a:gd name="connsiteY8" fmla="*/ 1151793 h 1935753"/>
                <a:gd name="connsiteX9" fmla="*/ 466602 w 1259514"/>
                <a:gd name="connsiteY9" fmla="*/ 1087214 h 1935753"/>
                <a:gd name="connsiteX10" fmla="*/ 384627 w 1259514"/>
                <a:gd name="connsiteY10" fmla="*/ 1064822 h 1935753"/>
                <a:gd name="connsiteX11" fmla="*/ 0 w 1259514"/>
                <a:gd name="connsiteY11" fmla="*/ 554186 h 1935753"/>
                <a:gd name="connsiteX12" fmla="*/ 629757 w 1259514"/>
                <a:gd name="connsiteY12" fmla="*/ 0 h 193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9514" h="1935753">
                  <a:moveTo>
                    <a:pt x="629757" y="0"/>
                  </a:moveTo>
                  <a:cubicBezTo>
                    <a:pt x="977562" y="0"/>
                    <a:pt x="1259514" y="248118"/>
                    <a:pt x="1259514" y="554186"/>
                  </a:cubicBezTo>
                  <a:cubicBezTo>
                    <a:pt x="1259514" y="783737"/>
                    <a:pt x="1100916" y="980691"/>
                    <a:pt x="874887" y="1064822"/>
                  </a:cubicBezTo>
                  <a:lnTo>
                    <a:pt x="800638" y="1085104"/>
                  </a:lnTo>
                  <a:lnTo>
                    <a:pt x="802252" y="1086046"/>
                  </a:lnTo>
                  <a:cubicBezTo>
                    <a:pt x="938570" y="1197962"/>
                    <a:pt x="988915" y="1439946"/>
                    <a:pt x="988915" y="1585165"/>
                  </a:cubicBezTo>
                  <a:cubicBezTo>
                    <a:pt x="988915" y="1778789"/>
                    <a:pt x="828114" y="1935753"/>
                    <a:pt x="629757" y="1935753"/>
                  </a:cubicBezTo>
                  <a:cubicBezTo>
                    <a:pt x="431400" y="1935753"/>
                    <a:pt x="270599" y="1778789"/>
                    <a:pt x="270599" y="1585165"/>
                  </a:cubicBezTo>
                  <a:cubicBezTo>
                    <a:pt x="270599" y="1464149"/>
                    <a:pt x="310405" y="1275935"/>
                    <a:pt x="404579" y="1151793"/>
                  </a:cubicBezTo>
                  <a:lnTo>
                    <a:pt x="466602" y="1087214"/>
                  </a:lnTo>
                  <a:lnTo>
                    <a:pt x="384627" y="1064822"/>
                  </a:lnTo>
                  <a:cubicBezTo>
                    <a:pt x="158598" y="980691"/>
                    <a:pt x="0" y="783737"/>
                    <a:pt x="0" y="554186"/>
                  </a:cubicBezTo>
                  <a:cubicBezTo>
                    <a:pt x="0" y="248118"/>
                    <a:pt x="281952" y="0"/>
                    <a:pt x="62975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79" name="グループ化 1778">
              <a:extLst>
                <a:ext uri="{FF2B5EF4-FFF2-40B4-BE49-F238E27FC236}">
                  <a16:creationId xmlns:a16="http://schemas.microsoft.com/office/drawing/2014/main" id="{F6703334-A341-3F37-9D35-3C321241A08C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780" name="グループ化 1779">
                <a:extLst>
                  <a:ext uri="{FF2B5EF4-FFF2-40B4-BE49-F238E27FC236}">
                    <a16:creationId xmlns:a16="http://schemas.microsoft.com/office/drawing/2014/main" id="{9F92E9BB-DDDD-808A-FBBC-75884E67A415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814" name="楕円 66">
                  <a:extLst>
                    <a:ext uri="{FF2B5EF4-FFF2-40B4-BE49-F238E27FC236}">
                      <a16:creationId xmlns:a16="http://schemas.microsoft.com/office/drawing/2014/main" id="{92FC4C65-5114-87F1-FA2A-7D09707B5D0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5" name="フリーフォーム: 図形 1814">
                  <a:extLst>
                    <a:ext uri="{FF2B5EF4-FFF2-40B4-BE49-F238E27FC236}">
                      <a16:creationId xmlns:a16="http://schemas.microsoft.com/office/drawing/2014/main" id="{B8A21311-7988-AC0B-7386-9ECCEA014B6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1" name="グループ化 1780">
                <a:extLst>
                  <a:ext uri="{FF2B5EF4-FFF2-40B4-BE49-F238E27FC236}">
                    <a16:creationId xmlns:a16="http://schemas.microsoft.com/office/drawing/2014/main" id="{067DDFB0-64A0-741E-0FEE-39B84ACE478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812" name="楕円 66">
                  <a:extLst>
                    <a:ext uri="{FF2B5EF4-FFF2-40B4-BE49-F238E27FC236}">
                      <a16:creationId xmlns:a16="http://schemas.microsoft.com/office/drawing/2014/main" id="{00C527AB-F835-70BE-5E54-67C8A2706D5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3" name="フリーフォーム: 図形 1812">
                  <a:extLst>
                    <a:ext uri="{FF2B5EF4-FFF2-40B4-BE49-F238E27FC236}">
                      <a16:creationId xmlns:a16="http://schemas.microsoft.com/office/drawing/2014/main" id="{4F9E8666-E3F5-29DA-8CA2-7784B9289E5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2" name="グループ化 1781">
                <a:extLst>
                  <a:ext uri="{FF2B5EF4-FFF2-40B4-BE49-F238E27FC236}">
                    <a16:creationId xmlns:a16="http://schemas.microsoft.com/office/drawing/2014/main" id="{3C73C87D-11FC-9DF2-26F7-16BE6AD3CA8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810" name="楕円 66">
                  <a:extLst>
                    <a:ext uri="{FF2B5EF4-FFF2-40B4-BE49-F238E27FC236}">
                      <a16:creationId xmlns:a16="http://schemas.microsoft.com/office/drawing/2014/main" id="{F1F54015-2BE9-0428-D08E-69CEF500C66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1" name="フリーフォーム: 図形 1810">
                  <a:extLst>
                    <a:ext uri="{FF2B5EF4-FFF2-40B4-BE49-F238E27FC236}">
                      <a16:creationId xmlns:a16="http://schemas.microsoft.com/office/drawing/2014/main" id="{A1246584-4628-8B0D-5776-5EA889ACC83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3" name="グループ化 1782">
                <a:extLst>
                  <a:ext uri="{FF2B5EF4-FFF2-40B4-BE49-F238E27FC236}">
                    <a16:creationId xmlns:a16="http://schemas.microsoft.com/office/drawing/2014/main" id="{01BC7E83-9590-FC00-D9E5-B9EC091BB82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808" name="楕円 66">
                  <a:extLst>
                    <a:ext uri="{FF2B5EF4-FFF2-40B4-BE49-F238E27FC236}">
                      <a16:creationId xmlns:a16="http://schemas.microsoft.com/office/drawing/2014/main" id="{51046205-F30F-E10E-9F48-FA0E3FCAEF5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9" name="フリーフォーム: 図形 1808">
                  <a:extLst>
                    <a:ext uri="{FF2B5EF4-FFF2-40B4-BE49-F238E27FC236}">
                      <a16:creationId xmlns:a16="http://schemas.microsoft.com/office/drawing/2014/main" id="{11099E7E-9768-B2AF-1758-A52CDD7EC0D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4" name="グループ化 1783">
                <a:extLst>
                  <a:ext uri="{FF2B5EF4-FFF2-40B4-BE49-F238E27FC236}">
                    <a16:creationId xmlns:a16="http://schemas.microsoft.com/office/drawing/2014/main" id="{19E7E420-CF66-AFD2-4B1A-9BC2768E61B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806" name="楕円 66">
                  <a:extLst>
                    <a:ext uri="{FF2B5EF4-FFF2-40B4-BE49-F238E27FC236}">
                      <a16:creationId xmlns:a16="http://schemas.microsoft.com/office/drawing/2014/main" id="{620ACBB4-2A42-4CF0-EFB8-38D37DEC870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7" name="フリーフォーム: 図形 1806">
                  <a:extLst>
                    <a:ext uri="{FF2B5EF4-FFF2-40B4-BE49-F238E27FC236}">
                      <a16:creationId xmlns:a16="http://schemas.microsoft.com/office/drawing/2014/main" id="{FCF9ED3E-186E-5A97-E305-1277FE67C22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5" name="グループ化 1784">
                <a:extLst>
                  <a:ext uri="{FF2B5EF4-FFF2-40B4-BE49-F238E27FC236}">
                    <a16:creationId xmlns:a16="http://schemas.microsoft.com/office/drawing/2014/main" id="{35AFC312-5A73-8FF5-A7D2-BD243586C00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804" name="楕円 66">
                  <a:extLst>
                    <a:ext uri="{FF2B5EF4-FFF2-40B4-BE49-F238E27FC236}">
                      <a16:creationId xmlns:a16="http://schemas.microsoft.com/office/drawing/2014/main" id="{18533FDA-9B36-D23E-5A55-C7C3786340C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5" name="フリーフォーム: 図形 1804">
                  <a:extLst>
                    <a:ext uri="{FF2B5EF4-FFF2-40B4-BE49-F238E27FC236}">
                      <a16:creationId xmlns:a16="http://schemas.microsoft.com/office/drawing/2014/main" id="{7C871775-F50B-3758-D4CD-A48601FB9AA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6" name="グループ化 1785">
                <a:extLst>
                  <a:ext uri="{FF2B5EF4-FFF2-40B4-BE49-F238E27FC236}">
                    <a16:creationId xmlns:a16="http://schemas.microsoft.com/office/drawing/2014/main" id="{0DEE4EF1-F332-002A-935A-452398B167C8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802" name="楕円 66">
                  <a:extLst>
                    <a:ext uri="{FF2B5EF4-FFF2-40B4-BE49-F238E27FC236}">
                      <a16:creationId xmlns:a16="http://schemas.microsoft.com/office/drawing/2014/main" id="{945C66EE-8285-8DED-123B-BF796BFC20F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3" name="フリーフォーム: 図形 1802">
                  <a:extLst>
                    <a:ext uri="{FF2B5EF4-FFF2-40B4-BE49-F238E27FC236}">
                      <a16:creationId xmlns:a16="http://schemas.microsoft.com/office/drawing/2014/main" id="{2E9A97AB-2705-306E-7BEE-740432D3325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7" name="グループ化 1786">
                <a:extLst>
                  <a:ext uri="{FF2B5EF4-FFF2-40B4-BE49-F238E27FC236}">
                    <a16:creationId xmlns:a16="http://schemas.microsoft.com/office/drawing/2014/main" id="{FBA10015-F07F-50A2-1F55-3DD48E4581D9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800" name="楕円 66">
                  <a:extLst>
                    <a:ext uri="{FF2B5EF4-FFF2-40B4-BE49-F238E27FC236}">
                      <a16:creationId xmlns:a16="http://schemas.microsoft.com/office/drawing/2014/main" id="{89EDD9C3-9494-5EF2-C5F5-13C06B56417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1" name="フリーフォーム: 図形 1800">
                  <a:extLst>
                    <a:ext uri="{FF2B5EF4-FFF2-40B4-BE49-F238E27FC236}">
                      <a16:creationId xmlns:a16="http://schemas.microsoft.com/office/drawing/2014/main" id="{317169F8-E5DD-6CCB-EBD3-F385A624D2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8" name="グループ化 1787">
                <a:extLst>
                  <a:ext uri="{FF2B5EF4-FFF2-40B4-BE49-F238E27FC236}">
                    <a16:creationId xmlns:a16="http://schemas.microsoft.com/office/drawing/2014/main" id="{ABF723FF-446B-5C4B-3F82-C7877BAA006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98" name="楕円 66">
                  <a:extLst>
                    <a:ext uri="{FF2B5EF4-FFF2-40B4-BE49-F238E27FC236}">
                      <a16:creationId xmlns:a16="http://schemas.microsoft.com/office/drawing/2014/main" id="{461103B1-A4F7-0F61-6565-601691E7990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9" name="フリーフォーム: 図形 1798">
                  <a:extLst>
                    <a:ext uri="{FF2B5EF4-FFF2-40B4-BE49-F238E27FC236}">
                      <a16:creationId xmlns:a16="http://schemas.microsoft.com/office/drawing/2014/main" id="{E8497695-5543-E96C-CD6A-7BE82029C45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9" name="グループ化 1788">
                <a:extLst>
                  <a:ext uri="{FF2B5EF4-FFF2-40B4-BE49-F238E27FC236}">
                    <a16:creationId xmlns:a16="http://schemas.microsoft.com/office/drawing/2014/main" id="{9867CAA6-7E9A-FEBC-1061-DE1F371720BD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96" name="楕円 66">
                  <a:extLst>
                    <a:ext uri="{FF2B5EF4-FFF2-40B4-BE49-F238E27FC236}">
                      <a16:creationId xmlns:a16="http://schemas.microsoft.com/office/drawing/2014/main" id="{26A28AA3-A3C3-EA10-8566-C94E5F51EA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7" name="フリーフォーム: 図形 1796">
                  <a:extLst>
                    <a:ext uri="{FF2B5EF4-FFF2-40B4-BE49-F238E27FC236}">
                      <a16:creationId xmlns:a16="http://schemas.microsoft.com/office/drawing/2014/main" id="{F2CF7942-28C4-78D9-5B19-26CA920269E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0" name="グループ化 1789">
                <a:extLst>
                  <a:ext uri="{FF2B5EF4-FFF2-40B4-BE49-F238E27FC236}">
                    <a16:creationId xmlns:a16="http://schemas.microsoft.com/office/drawing/2014/main" id="{5BE86B72-560C-7404-A18D-5A7AC3CDC0C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794" name="楕円 66">
                  <a:extLst>
                    <a:ext uri="{FF2B5EF4-FFF2-40B4-BE49-F238E27FC236}">
                      <a16:creationId xmlns:a16="http://schemas.microsoft.com/office/drawing/2014/main" id="{892743DE-2DDB-4CAC-7EC5-9E84ECADE81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5" name="フリーフォーム: 図形 1794">
                  <a:extLst>
                    <a:ext uri="{FF2B5EF4-FFF2-40B4-BE49-F238E27FC236}">
                      <a16:creationId xmlns:a16="http://schemas.microsoft.com/office/drawing/2014/main" id="{6A8617E2-014F-4541-1DD8-9B618EC637E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1" name="グループ化 1790">
                <a:extLst>
                  <a:ext uri="{FF2B5EF4-FFF2-40B4-BE49-F238E27FC236}">
                    <a16:creationId xmlns:a16="http://schemas.microsoft.com/office/drawing/2014/main" id="{874422C4-0F1C-A710-5BE0-3C2717FE90F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792" name="楕円 66">
                  <a:extLst>
                    <a:ext uri="{FF2B5EF4-FFF2-40B4-BE49-F238E27FC236}">
                      <a16:creationId xmlns:a16="http://schemas.microsoft.com/office/drawing/2014/main" id="{F12D51BE-1355-62AF-8B22-7A6B1339EB5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3" name="フリーフォーム: 図形 1792">
                  <a:extLst>
                    <a:ext uri="{FF2B5EF4-FFF2-40B4-BE49-F238E27FC236}">
                      <a16:creationId xmlns:a16="http://schemas.microsoft.com/office/drawing/2014/main" id="{0079C80D-66B0-F592-C695-36874F2161F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71988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8CDC12-4CF5-8E4E-269B-FEA0ABE26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星: 8 pt 238">
            <a:extLst>
              <a:ext uri="{FF2B5EF4-FFF2-40B4-BE49-F238E27FC236}">
                <a16:creationId xmlns:a16="http://schemas.microsoft.com/office/drawing/2014/main" id="{73339651-6BB2-0EDF-B8E4-F7E97219FC34}"/>
              </a:ext>
            </a:extLst>
          </p:cNvPr>
          <p:cNvSpPr/>
          <p:nvPr/>
        </p:nvSpPr>
        <p:spPr>
          <a:xfrm rot="20700000">
            <a:off x="429397" y="909778"/>
            <a:ext cx="2847334" cy="904628"/>
          </a:xfrm>
          <a:prstGeom prst="star8">
            <a:avLst>
              <a:gd name="adj" fmla="val 44938"/>
            </a:avLst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rgbClr val="0070C0"/>
              </a:gs>
            </a:gsLst>
            <a:lin ang="5400000" scaled="1"/>
          </a:gradFill>
          <a:ln w="28575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4" name="テキスト ボックス 553">
            <a:extLst>
              <a:ext uri="{FF2B5EF4-FFF2-40B4-BE49-F238E27FC236}">
                <a16:creationId xmlns:a16="http://schemas.microsoft.com/office/drawing/2014/main" id="{51B1EA4A-5B6E-E5CD-4DF9-FD5BF8CC6578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シャムネコと雨のイラスト</a:t>
            </a:r>
          </a:p>
        </p:txBody>
      </p: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9A530D3A-B744-9471-7D6B-04C09E3DDCF5}"/>
              </a:ext>
            </a:extLst>
          </p:cNvPr>
          <p:cNvGrpSpPr/>
          <p:nvPr/>
        </p:nvGrpSpPr>
        <p:grpSpPr>
          <a:xfrm>
            <a:off x="429397" y="3455815"/>
            <a:ext cx="2925427" cy="2978897"/>
            <a:chOff x="429397" y="3455815"/>
            <a:chExt cx="2925427" cy="2978897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99B0F613-3BF9-E65D-E2EB-CBD80BC96D93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0F51439E-594F-2E8B-CFC7-0C121097C406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56601BCF-4E51-08CB-5AEC-032FF74BBB91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022E9640-D5CA-21F7-0C9B-1CD6E1D7087A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A2B433D5-9DF2-2370-D5B7-9838505D2002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972562E5-9E66-0175-AC5D-B54ED42F116F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線コネクタ 136">
                <a:extLst>
                  <a:ext uri="{FF2B5EF4-FFF2-40B4-BE49-F238E27FC236}">
                    <a16:creationId xmlns:a16="http://schemas.microsoft.com/office/drawing/2014/main" id="{A5F3A26C-57FB-4C57-D4DE-0F8C646EFC73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線コネクタ 137">
                <a:extLst>
                  <a:ext uri="{FF2B5EF4-FFF2-40B4-BE49-F238E27FC236}">
                    <a16:creationId xmlns:a16="http://schemas.microsoft.com/office/drawing/2014/main" id="{8437757A-3D63-EADC-848D-C0B6B41BC84D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線コネクタ 138">
                <a:extLst>
                  <a:ext uri="{FF2B5EF4-FFF2-40B4-BE49-F238E27FC236}">
                    <a16:creationId xmlns:a16="http://schemas.microsoft.com/office/drawing/2014/main" id="{756FC75D-D631-DED3-3983-AB26DD3C4FA1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線コネクタ 139">
                <a:extLst>
                  <a:ext uri="{FF2B5EF4-FFF2-40B4-BE49-F238E27FC236}">
                    <a16:creationId xmlns:a16="http://schemas.microsoft.com/office/drawing/2014/main" id="{CEBBFA63-D8D9-C057-A9D3-DF2A32BDC389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>
                <a:extLst>
                  <a:ext uri="{FF2B5EF4-FFF2-40B4-BE49-F238E27FC236}">
                    <a16:creationId xmlns:a16="http://schemas.microsoft.com/office/drawing/2014/main" id="{CF377130-7272-A41A-1A23-B545796911AB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>
                <a:extLst>
                  <a:ext uri="{FF2B5EF4-FFF2-40B4-BE49-F238E27FC236}">
                    <a16:creationId xmlns:a16="http://schemas.microsoft.com/office/drawing/2014/main" id="{F77643D6-B4CE-819E-D7DA-452F5D45E8A2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>
                <a:extLst>
                  <a:ext uri="{FF2B5EF4-FFF2-40B4-BE49-F238E27FC236}">
                    <a16:creationId xmlns:a16="http://schemas.microsoft.com/office/drawing/2014/main" id="{F0668E90-3F42-9D37-D2AA-80C6B299AB9E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58CFCA7C-8089-E533-7925-E0B7F92804B4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72792BC1-9A53-6FD6-6DF4-C5E7B9AE579C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7118DF99-0786-6BEA-C197-205B07C6C5A6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1E0941A4-2A3B-2E11-0A10-B65A53E79586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246C803D-6BAC-BEC4-46C7-DBF94ACA34BF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9A3AE26-E205-F3A3-70F3-C22B60EE2D22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0" name="直線コネクタ 149">
                <a:extLst>
                  <a:ext uri="{FF2B5EF4-FFF2-40B4-BE49-F238E27FC236}">
                    <a16:creationId xmlns:a16="http://schemas.microsoft.com/office/drawing/2014/main" id="{127280B7-4521-A144-AB10-29199CAD1FC4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線コネクタ 150">
                <a:extLst>
                  <a:ext uri="{FF2B5EF4-FFF2-40B4-BE49-F238E27FC236}">
                    <a16:creationId xmlns:a16="http://schemas.microsoft.com/office/drawing/2014/main" id="{60EEB57C-861C-A39C-EC86-4B2D5D39CCAD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線コネクタ 151">
                <a:extLst>
                  <a:ext uri="{FF2B5EF4-FFF2-40B4-BE49-F238E27FC236}">
                    <a16:creationId xmlns:a16="http://schemas.microsoft.com/office/drawing/2014/main" id="{FF83B03F-B670-DE40-92E9-58955C2660E5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C580B311-723C-9A29-BD24-221C3D88A848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線コネクタ 153">
                <a:extLst>
                  <a:ext uri="{FF2B5EF4-FFF2-40B4-BE49-F238E27FC236}">
                    <a16:creationId xmlns:a16="http://schemas.microsoft.com/office/drawing/2014/main" id="{9269CCBE-9229-F4CE-3ACF-D9BD8B0BB46D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B0969653-DE03-DB99-766D-97A76542B669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線コネクタ 155">
                <a:extLst>
                  <a:ext uri="{FF2B5EF4-FFF2-40B4-BE49-F238E27FC236}">
                    <a16:creationId xmlns:a16="http://schemas.microsoft.com/office/drawing/2014/main" id="{2B1FBE46-F4BD-52EE-1C3A-F798128EBE90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5" name="星: 8 pt 284">
              <a:extLst>
                <a:ext uri="{FF2B5EF4-FFF2-40B4-BE49-F238E27FC236}">
                  <a16:creationId xmlns:a16="http://schemas.microsoft.com/office/drawing/2014/main" id="{EF792F06-C79A-6B8F-7D8B-2BC026275590}"/>
                </a:ext>
              </a:extLst>
            </p:cNvPr>
            <p:cNvSpPr/>
            <p:nvPr/>
          </p:nvSpPr>
          <p:spPr>
            <a:xfrm rot="20700000">
              <a:off x="429397" y="398635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602D5567-A06F-94E6-083D-6140963F382D}"/>
                </a:ext>
              </a:extLst>
            </p:cNvPr>
            <p:cNvSpPr/>
            <p:nvPr/>
          </p:nvSpPr>
          <p:spPr>
            <a:xfrm>
              <a:off x="2098036" y="5559897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楕円 1">
              <a:extLst>
                <a:ext uri="{FF2B5EF4-FFF2-40B4-BE49-F238E27FC236}">
                  <a16:creationId xmlns:a16="http://schemas.microsoft.com/office/drawing/2014/main" id="{ABF4B71C-F9B4-B587-DDC6-5465E9F05535}"/>
                </a:ext>
              </a:extLst>
            </p:cNvPr>
            <p:cNvSpPr/>
            <p:nvPr/>
          </p:nvSpPr>
          <p:spPr>
            <a:xfrm rot="10800000">
              <a:off x="1951936" y="5956156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楕円 1">
              <a:extLst>
                <a:ext uri="{FF2B5EF4-FFF2-40B4-BE49-F238E27FC236}">
                  <a16:creationId xmlns:a16="http://schemas.microsoft.com/office/drawing/2014/main" id="{FF61BE92-E893-9AAB-2370-169F9C2362AC}"/>
                </a:ext>
              </a:extLst>
            </p:cNvPr>
            <p:cNvSpPr/>
            <p:nvPr/>
          </p:nvSpPr>
          <p:spPr>
            <a:xfrm rot="10800000">
              <a:off x="1687258" y="5956156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1" name="楕円 1">
              <a:extLst>
                <a:ext uri="{FF2B5EF4-FFF2-40B4-BE49-F238E27FC236}">
                  <a16:creationId xmlns:a16="http://schemas.microsoft.com/office/drawing/2014/main" id="{B99D6CDD-CD1F-E4B6-7EC5-2310C44F6284}"/>
                </a:ext>
              </a:extLst>
            </p:cNvPr>
            <p:cNvSpPr/>
            <p:nvPr/>
          </p:nvSpPr>
          <p:spPr>
            <a:xfrm>
              <a:off x="1539143" y="5256865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2AA5F100-0F75-7222-5B5E-0C6323E05B6D}"/>
                </a:ext>
              </a:extLst>
            </p:cNvPr>
            <p:cNvSpPr/>
            <p:nvPr/>
          </p:nvSpPr>
          <p:spPr>
            <a:xfrm rot="9900000" flipV="1">
              <a:off x="1625591" y="34558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6" name="楕円 1">
              <a:extLst>
                <a:ext uri="{FF2B5EF4-FFF2-40B4-BE49-F238E27FC236}">
                  <a16:creationId xmlns:a16="http://schemas.microsoft.com/office/drawing/2014/main" id="{14459260-6AD3-6C2E-8144-536795F1F9FB}"/>
                </a:ext>
              </a:extLst>
            </p:cNvPr>
            <p:cNvSpPr/>
            <p:nvPr/>
          </p:nvSpPr>
          <p:spPr>
            <a:xfrm rot="7200000" flipH="1">
              <a:off x="2153439" y="531337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0EBD0A96-FB9F-DA60-8781-06C68B413F93}"/>
                </a:ext>
              </a:extLst>
            </p:cNvPr>
            <p:cNvGrpSpPr/>
            <p:nvPr/>
          </p:nvGrpSpPr>
          <p:grpSpPr>
            <a:xfrm>
              <a:off x="2004888" y="4440818"/>
              <a:ext cx="265942" cy="1564133"/>
              <a:chOff x="2004888" y="1397377"/>
              <a:chExt cx="265942" cy="1564133"/>
            </a:xfrm>
          </p:grpSpPr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5A4ADF2C-C839-33F2-B90E-B404352782DD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矢印: U ターン 370">
                <a:extLst>
                  <a:ext uri="{FF2B5EF4-FFF2-40B4-BE49-F238E27FC236}">
                    <a16:creationId xmlns:a16="http://schemas.microsoft.com/office/drawing/2014/main" id="{0C2C244D-5AA4-444F-4CDA-BAD41F087D73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1" name="楕円 1">
              <a:extLst>
                <a:ext uri="{FF2B5EF4-FFF2-40B4-BE49-F238E27FC236}">
                  <a16:creationId xmlns:a16="http://schemas.microsoft.com/office/drawing/2014/main" id="{DAF791F8-986D-4FBB-AD1E-EE76B9FEC9AC}"/>
                </a:ext>
              </a:extLst>
            </p:cNvPr>
            <p:cNvSpPr/>
            <p:nvPr/>
          </p:nvSpPr>
          <p:spPr>
            <a:xfrm rot="14842579" flipH="1">
              <a:off x="2170604" y="549110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2" name="楕円 1">
              <a:extLst>
                <a:ext uri="{FF2B5EF4-FFF2-40B4-BE49-F238E27FC236}">
                  <a16:creationId xmlns:a16="http://schemas.microsoft.com/office/drawing/2014/main" id="{05D05262-21F5-23EA-ED34-F890BBBCA719}"/>
                </a:ext>
              </a:extLst>
            </p:cNvPr>
            <p:cNvSpPr/>
            <p:nvPr/>
          </p:nvSpPr>
          <p:spPr>
            <a:xfrm rot="7200000">
              <a:off x="1706441" y="527155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3" name="二等辺三角形 6">
              <a:extLst>
                <a:ext uri="{FF2B5EF4-FFF2-40B4-BE49-F238E27FC236}">
                  <a16:creationId xmlns:a16="http://schemas.microsoft.com/office/drawing/2014/main" id="{6E8BE887-E82A-6FB9-DF7C-257B4B19BFA5}"/>
                </a:ext>
              </a:extLst>
            </p:cNvPr>
            <p:cNvSpPr/>
            <p:nvPr/>
          </p:nvSpPr>
          <p:spPr>
            <a:xfrm rot="19800000">
              <a:off x="1194471" y="4110331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二等辺三角形 6">
              <a:extLst>
                <a:ext uri="{FF2B5EF4-FFF2-40B4-BE49-F238E27FC236}">
                  <a16:creationId xmlns:a16="http://schemas.microsoft.com/office/drawing/2014/main" id="{F7AF3CB6-6638-36CA-AE30-102C4FF3D7CB}"/>
                </a:ext>
              </a:extLst>
            </p:cNvPr>
            <p:cNvSpPr/>
            <p:nvPr/>
          </p:nvSpPr>
          <p:spPr>
            <a:xfrm rot="20093668">
              <a:off x="1280423" y="4188765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二等辺三角形 6">
              <a:extLst>
                <a:ext uri="{FF2B5EF4-FFF2-40B4-BE49-F238E27FC236}">
                  <a16:creationId xmlns:a16="http://schemas.microsoft.com/office/drawing/2014/main" id="{CE6E08DF-9EAC-CD77-43E2-E20D491FFAC2}"/>
                </a:ext>
              </a:extLst>
            </p:cNvPr>
            <p:cNvSpPr/>
            <p:nvPr/>
          </p:nvSpPr>
          <p:spPr>
            <a:xfrm rot="1800000" flipH="1">
              <a:off x="2165793" y="4110332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二等辺三角形 6">
              <a:extLst>
                <a:ext uri="{FF2B5EF4-FFF2-40B4-BE49-F238E27FC236}">
                  <a16:creationId xmlns:a16="http://schemas.microsoft.com/office/drawing/2014/main" id="{1CB4B3E7-0C12-0FDB-594A-05B27720EC3A}"/>
                </a:ext>
              </a:extLst>
            </p:cNvPr>
            <p:cNvSpPr/>
            <p:nvPr/>
          </p:nvSpPr>
          <p:spPr>
            <a:xfrm rot="1506332" flipH="1">
              <a:off x="2308015" y="4188766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BDDF9677-75D9-D550-3CCA-791EDA4DB36A}"/>
                </a:ext>
              </a:extLst>
            </p:cNvPr>
            <p:cNvSpPr/>
            <p:nvPr/>
          </p:nvSpPr>
          <p:spPr>
            <a:xfrm>
              <a:off x="1238679" y="4220024"/>
              <a:ext cx="1398521" cy="1230699"/>
            </a:xfrm>
            <a:prstGeom prst="ellipse">
              <a:avLst/>
            </a:prstGeom>
            <a:gradFill flip="none" rotWithShape="1">
              <a:gsLst>
                <a:gs pos="40000">
                  <a:srgbClr val="663300"/>
                </a:gs>
                <a:gs pos="70000">
                  <a:srgbClr val="FFFF99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A0C7CCEE-BF93-D80D-E605-90BD70847FA4}"/>
                </a:ext>
              </a:extLst>
            </p:cNvPr>
            <p:cNvSpPr/>
            <p:nvPr/>
          </p:nvSpPr>
          <p:spPr>
            <a:xfrm>
              <a:off x="1580913" y="4873159"/>
              <a:ext cx="714053" cy="303976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楕円 1">
              <a:extLst>
                <a:ext uri="{FF2B5EF4-FFF2-40B4-BE49-F238E27FC236}">
                  <a16:creationId xmlns:a16="http://schemas.microsoft.com/office/drawing/2014/main" id="{7A65301B-1BFD-519F-9E0D-C75F773E240D}"/>
                </a:ext>
              </a:extLst>
            </p:cNvPr>
            <p:cNvSpPr/>
            <p:nvPr/>
          </p:nvSpPr>
          <p:spPr>
            <a:xfrm flipV="1">
              <a:off x="1852484" y="4847083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B0A2D1EC-9946-07FC-DC9D-0BB0962D5264}"/>
                </a:ext>
              </a:extLst>
            </p:cNvPr>
            <p:cNvGrpSpPr/>
            <p:nvPr/>
          </p:nvGrpSpPr>
          <p:grpSpPr>
            <a:xfrm>
              <a:off x="1111825" y="4909429"/>
              <a:ext cx="579967" cy="238063"/>
              <a:chOff x="908285" y="1799390"/>
              <a:chExt cx="785406" cy="551618"/>
            </a:xfrm>
          </p:grpSpPr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52A0C832-1F11-3034-36DD-D150328B2CF2}"/>
                  </a:ext>
                </a:extLst>
              </p:cNvPr>
              <p:cNvSpPr/>
              <p:nvPr/>
            </p:nvSpPr>
            <p:spPr>
              <a:xfrm>
                <a:off x="908285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22034F45-D44D-446F-7AB2-6C5A2F2A4541}"/>
                  </a:ext>
                </a:extLst>
              </p:cNvPr>
              <p:cNvSpPr/>
              <p:nvPr/>
            </p:nvSpPr>
            <p:spPr>
              <a:xfrm rot="900000">
                <a:off x="935702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正方形/長方形 415">
                <a:extLst>
                  <a:ext uri="{FF2B5EF4-FFF2-40B4-BE49-F238E27FC236}">
                    <a16:creationId xmlns:a16="http://schemas.microsoft.com/office/drawing/2014/main" id="{5FD3924A-E033-F665-B636-5B60399F0ECC}"/>
                  </a:ext>
                </a:extLst>
              </p:cNvPr>
              <p:cNvSpPr/>
              <p:nvPr/>
            </p:nvSpPr>
            <p:spPr>
              <a:xfrm rot="20700000" flipV="1">
                <a:off x="942197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A4CF2EE3-D2AF-30FC-CD9E-93BEC38F0155}"/>
                </a:ext>
              </a:extLst>
            </p:cNvPr>
            <p:cNvGrpSpPr/>
            <p:nvPr/>
          </p:nvGrpSpPr>
          <p:grpSpPr>
            <a:xfrm>
              <a:off x="2185532" y="4909429"/>
              <a:ext cx="578522" cy="238063"/>
              <a:chOff x="2362326" y="1799390"/>
              <a:chExt cx="783449" cy="551618"/>
            </a:xfrm>
          </p:grpSpPr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E17F2E59-D5CC-BD11-1929-8BA3CB3E83BE}"/>
                  </a:ext>
                </a:extLst>
              </p:cNvPr>
              <p:cNvSpPr/>
              <p:nvPr/>
            </p:nvSpPr>
            <p:spPr>
              <a:xfrm flipH="1">
                <a:off x="2394281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C49ED015-E03F-A78D-C290-D6E5999D13C0}"/>
                  </a:ext>
                </a:extLst>
              </p:cNvPr>
              <p:cNvSpPr/>
              <p:nvPr/>
            </p:nvSpPr>
            <p:spPr>
              <a:xfrm rot="20700000" flipH="1">
                <a:off x="2368821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8981A996-3FEA-256C-EE50-1E2D8C7EB39D}"/>
                  </a:ext>
                </a:extLst>
              </p:cNvPr>
              <p:cNvSpPr/>
              <p:nvPr/>
            </p:nvSpPr>
            <p:spPr>
              <a:xfrm rot="900000" flipH="1" flipV="1">
                <a:off x="2362326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EA687FE7-CC16-91A3-C26D-69E9E33B5EC1}"/>
                </a:ext>
              </a:extLst>
            </p:cNvPr>
            <p:cNvSpPr/>
            <p:nvPr/>
          </p:nvSpPr>
          <p:spPr>
            <a:xfrm>
              <a:off x="1255999" y="4125187"/>
              <a:ext cx="1374306" cy="606322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759EB233-E433-68E9-48F8-45739991822A}"/>
                </a:ext>
              </a:extLst>
            </p:cNvPr>
            <p:cNvSpPr/>
            <p:nvPr/>
          </p:nvSpPr>
          <p:spPr>
            <a:xfrm>
              <a:off x="481058" y="35205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8E73263A-5540-FADF-C4F7-1CEE96809E76}"/>
                </a:ext>
              </a:extLst>
            </p:cNvPr>
            <p:cNvGrpSpPr/>
            <p:nvPr/>
          </p:nvGrpSpPr>
          <p:grpSpPr>
            <a:xfrm>
              <a:off x="1423661" y="4528438"/>
              <a:ext cx="342900" cy="342900"/>
              <a:chOff x="1404611" y="4552250"/>
              <a:chExt cx="342900" cy="342900"/>
            </a:xfrm>
          </p:grpSpPr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407032C3-2985-B4BD-6F2F-3676649A7966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EBDF366C-E11D-8DFF-8731-86896383B740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CEC3E5A7-62EF-5E3D-4A6B-F36F5DB30045}"/>
                </a:ext>
              </a:extLst>
            </p:cNvPr>
            <p:cNvGrpSpPr/>
            <p:nvPr/>
          </p:nvGrpSpPr>
          <p:grpSpPr>
            <a:xfrm>
              <a:off x="2103111" y="4528438"/>
              <a:ext cx="342900" cy="342900"/>
              <a:chOff x="2084061" y="4552250"/>
              <a:chExt cx="342900" cy="342900"/>
            </a:xfrm>
          </p:grpSpPr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A911A259-A0BD-F69C-F230-9CE5D60C118F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ADB01795-C412-68FD-5B87-E2D545A3D102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1E17E66B-51C4-CB42-4078-A1C07AC5BC3D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B20650B-46C9-C0C2-EE29-B8F0D4847204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B75BCB1C-85D7-453D-4CFB-2A99FF27585A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3FD5E77D-CA90-7A84-BCC1-192ECDF202ED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132E9DE5-0607-CCDF-163A-88D327596BD1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982A3597-998F-CBB7-E068-607E326A3B1D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DCA8E80A-773F-6F35-6B69-2FCCF7BFF21F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2AD8FD90-319B-99DA-52F4-3F637D304305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E019BAD6-ED56-3B0A-2AA5-07D5912A27CD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F9EA6DFA-5E82-364D-A64E-A07E88986AE2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7B1B22FD-6330-9AE6-99F1-BF8AE08BF52C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7D8384FB-B411-3612-ADF1-CFD997E0DDCB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D22A8FAC-2B3A-8F6B-1247-D81ED7C10F51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CBA9942B-B4BB-92D9-860D-B5F2B64397B7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4796D5DC-49B5-29CE-D299-79906A09D457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737FA2A-DF84-D73F-607F-0689B258E849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2E235FD-A532-A688-AEC6-B6F3C67D9DF3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66F84AF-1C03-892A-8961-6F86E42B92EF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062E1F5-E5D3-B654-0221-DE17F8FF1331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47B3A6E-993C-11EF-41EE-26DDEC0E75D7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97256EA8-87F0-F0A1-1858-FACD91DDA585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664F270F-7686-24FB-9792-93F15D1B0AB7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95AE5E3C-5B99-E09B-7971-413001CB8D60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1C11A781-2E19-991F-6584-688ADEEE0F3E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線コネクタ 127">
                <a:extLst>
                  <a:ext uri="{FF2B5EF4-FFF2-40B4-BE49-F238E27FC236}">
                    <a16:creationId xmlns:a16="http://schemas.microsoft.com/office/drawing/2014/main" id="{578C741A-169D-2BB6-7E93-7768C62A013A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6E65C5B8-5148-DA60-AF45-DE85DD117ADF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>
                <a:extLst>
                  <a:ext uri="{FF2B5EF4-FFF2-40B4-BE49-F238E27FC236}">
                    <a16:creationId xmlns:a16="http://schemas.microsoft.com/office/drawing/2014/main" id="{685C41B6-8A11-1826-8FC3-F0AE2B72C983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6" name="楕円 1">
              <a:extLst>
                <a:ext uri="{FF2B5EF4-FFF2-40B4-BE49-F238E27FC236}">
                  <a16:creationId xmlns:a16="http://schemas.microsoft.com/office/drawing/2014/main" id="{4C1DE2DD-C62D-CC5D-2C16-E42024932FB4}"/>
                </a:ext>
              </a:extLst>
            </p:cNvPr>
            <p:cNvSpPr/>
            <p:nvPr/>
          </p:nvSpPr>
          <p:spPr>
            <a:xfrm rot="12600000">
              <a:off x="4438295" y="5380748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87" name="楕円 1">
              <a:extLst>
                <a:ext uri="{FF2B5EF4-FFF2-40B4-BE49-F238E27FC236}">
                  <a16:creationId xmlns:a16="http://schemas.microsoft.com/office/drawing/2014/main" id="{941FF171-5027-1F8C-7587-D363545978F4}"/>
                </a:ext>
              </a:extLst>
            </p:cNvPr>
            <p:cNvSpPr/>
            <p:nvPr/>
          </p:nvSpPr>
          <p:spPr>
            <a:xfrm rot="9000000" flipH="1">
              <a:off x="5449447" y="5380748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15936EF2-128A-EAF4-018A-AAEF569DE47C}"/>
                </a:ext>
              </a:extLst>
            </p:cNvPr>
            <p:cNvGrpSpPr/>
            <p:nvPr/>
          </p:nvGrpSpPr>
          <p:grpSpPr>
            <a:xfrm>
              <a:off x="4299620" y="4034131"/>
              <a:ext cx="1617371" cy="2324381"/>
              <a:chOff x="1004700" y="400131"/>
              <a:chExt cx="2190284" cy="3147733"/>
            </a:xfrm>
          </p:grpSpPr>
          <p:sp>
            <p:nvSpPr>
              <p:cNvPr id="296" name="楕円 1">
                <a:extLst>
                  <a:ext uri="{FF2B5EF4-FFF2-40B4-BE49-F238E27FC236}">
                    <a16:creationId xmlns:a16="http://schemas.microsoft.com/office/drawing/2014/main" id="{8D0B6164-0CAF-B849-DC71-E532A4BF4E1D}"/>
                  </a:ext>
                </a:extLst>
              </p:cNvPr>
              <p:cNvSpPr/>
              <p:nvPr/>
            </p:nvSpPr>
            <p:spPr>
              <a:xfrm rot="9000000" flipH="1">
                <a:off x="2416121" y="2118208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FC73426A-E260-8A52-9294-28AB0EF0282C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4365A6D1-E0FC-B40C-395E-999B2ED17BCF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20D6AD50-5C94-26C0-432D-F84F63DA6058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A6897E4A-BFAF-45DF-0BBA-A78130888642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1">
                <a:extLst>
                  <a:ext uri="{FF2B5EF4-FFF2-40B4-BE49-F238E27FC236}">
                    <a16:creationId xmlns:a16="http://schemas.microsoft.com/office/drawing/2014/main" id="{F66117A9-FCC3-971A-689A-A4FBD8AFA827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二等辺三角形 6">
                <a:extLst>
                  <a:ext uri="{FF2B5EF4-FFF2-40B4-BE49-F238E27FC236}">
                    <a16:creationId xmlns:a16="http://schemas.microsoft.com/office/drawing/2014/main" id="{C1AC67EF-17E1-15F6-8C52-1B695AB3C983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二等辺三角形 6">
                <a:extLst>
                  <a:ext uri="{FF2B5EF4-FFF2-40B4-BE49-F238E27FC236}">
                    <a16:creationId xmlns:a16="http://schemas.microsoft.com/office/drawing/2014/main" id="{72BEADCD-AD7E-4497-3846-79FF276E0652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二等辺三角形 6">
                <a:extLst>
                  <a:ext uri="{FF2B5EF4-FFF2-40B4-BE49-F238E27FC236}">
                    <a16:creationId xmlns:a16="http://schemas.microsoft.com/office/drawing/2014/main" id="{037E3693-3456-B591-B180-CF2C25156580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二等辺三角形 6">
                <a:extLst>
                  <a:ext uri="{FF2B5EF4-FFF2-40B4-BE49-F238E27FC236}">
                    <a16:creationId xmlns:a16="http://schemas.microsoft.com/office/drawing/2014/main" id="{CE47DFD3-9431-AAC9-327F-40D461C8FCCB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FF8D701B-C93A-8F03-BBBA-00AB868FB5DE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663300"/>
                  </a:gs>
                  <a:gs pos="70000">
                    <a:srgbClr val="FFFF99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894DFEC2-8ECA-EF6B-DB1D-56C8C12DFAFC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1">
                <a:extLst>
                  <a:ext uri="{FF2B5EF4-FFF2-40B4-BE49-F238E27FC236}">
                    <a16:creationId xmlns:a16="http://schemas.microsoft.com/office/drawing/2014/main" id="{125DC5F9-41B5-C16A-7435-4195F7E4B27A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3092C945-DAD2-176A-43AA-620523A240D1}"/>
                </a:ext>
              </a:extLst>
            </p:cNvPr>
            <p:cNvGrpSpPr/>
            <p:nvPr/>
          </p:nvGrpSpPr>
          <p:grpSpPr>
            <a:xfrm>
              <a:off x="4282011" y="3978842"/>
              <a:ext cx="1508196" cy="2187851"/>
              <a:chOff x="4329636" y="3988367"/>
              <a:chExt cx="1508196" cy="2187851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9ED3CA3A-CBE7-3916-A48D-E50C55A2BFE6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3DAB9B57-2B1A-1285-84F3-FFC5C665DEC8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B0442F38-C086-D1A9-4262-53B14866CD19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6F2559E9-10B3-EC5E-E0AA-98041838414B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F0169898-4B23-A2D8-ABF1-0EB0332A8C01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F864E81E-4FA8-ED10-56D7-1F09F52089FD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1CD2093E-548D-3812-54DA-FBB2E5AB7FFC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062BFCD1-0EF7-C458-025F-EEBED1DD2592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1516692"/>
                  <a:chOff x="4259684" y="3988367"/>
                  <a:chExt cx="1508196" cy="1516692"/>
                </a:xfrm>
              </p:grpSpPr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3E5F917A-6787-E9BA-BC18-C38370EA9A24}"/>
                      </a:ext>
                    </a:extLst>
                  </p:cNvPr>
                  <p:cNvSpPr/>
                  <p:nvPr/>
                </p:nvSpPr>
                <p:spPr>
                  <a:xfrm>
                    <a:off x="4259684" y="3988367"/>
                    <a:ext cx="1508196" cy="1516692"/>
                  </a:xfrm>
                  <a:custGeom>
                    <a:avLst/>
                    <a:gdLst>
                      <a:gd name="connsiteX0" fmla="*/ 754097 w 1508196"/>
                      <a:gd name="connsiteY0" fmla="*/ 274070 h 1516692"/>
                      <a:gd name="connsiteX1" fmla="*/ 401242 w 1508196"/>
                      <a:gd name="connsiteY1" fmla="*/ 402868 h 1516692"/>
                      <a:gd name="connsiteX2" fmla="*/ 278751 w 1508196"/>
                      <a:gd name="connsiteY2" fmla="*/ 510811 h 1516692"/>
                      <a:gd name="connsiteX3" fmla="*/ 278751 w 1508196"/>
                      <a:gd name="connsiteY3" fmla="*/ 1132704 h 1516692"/>
                      <a:gd name="connsiteX4" fmla="*/ 401243 w 1508196"/>
                      <a:gd name="connsiteY4" fmla="*/ 1240647 h 1516692"/>
                      <a:gd name="connsiteX5" fmla="*/ 1106954 w 1508196"/>
                      <a:gd name="connsiteY5" fmla="*/ 1240647 h 1516692"/>
                      <a:gd name="connsiteX6" fmla="*/ 1229445 w 1508196"/>
                      <a:gd name="connsiteY6" fmla="*/ 1132705 h 1516692"/>
                      <a:gd name="connsiteX7" fmla="*/ 1229445 w 1508196"/>
                      <a:gd name="connsiteY7" fmla="*/ 510812 h 1516692"/>
                      <a:gd name="connsiteX8" fmla="*/ 1106953 w 1508196"/>
                      <a:gd name="connsiteY8" fmla="*/ 402868 h 1516692"/>
                      <a:gd name="connsiteX9" fmla="*/ 754097 w 1508196"/>
                      <a:gd name="connsiteY9" fmla="*/ 274070 h 1516692"/>
                      <a:gd name="connsiteX10" fmla="*/ 754097 w 1508196"/>
                      <a:gd name="connsiteY10" fmla="*/ 0 h 1516692"/>
                      <a:gd name="connsiteX11" fmla="*/ 1119183 w 1508196"/>
                      <a:gd name="connsiteY11" fmla="*/ 151223 h 1516692"/>
                      <a:gd name="connsiteX12" fmla="*/ 1356973 w 1508196"/>
                      <a:gd name="connsiteY12" fmla="*/ 389014 h 1516692"/>
                      <a:gd name="connsiteX13" fmla="*/ 1356973 w 1508196"/>
                      <a:gd name="connsiteY13" fmla="*/ 1119185 h 1516692"/>
                      <a:gd name="connsiteX14" fmla="*/ 1125765 w 1508196"/>
                      <a:gd name="connsiteY14" fmla="*/ 1350394 h 1516692"/>
                      <a:gd name="connsiteX15" fmla="*/ 1126776 w 1508196"/>
                      <a:gd name="connsiteY15" fmla="*/ 1350535 h 1516692"/>
                      <a:gd name="connsiteX16" fmla="*/ 1500448 w 1508196"/>
                      <a:gd name="connsiteY16" fmla="*/ 1281553 h 1516692"/>
                      <a:gd name="connsiteX17" fmla="*/ 937947 w 1508196"/>
                      <a:gd name="connsiteY17" fmla="*/ 1500900 h 1516692"/>
                      <a:gd name="connsiteX18" fmla="*/ 806272 w 1508196"/>
                      <a:gd name="connsiteY18" fmla="*/ 1456252 h 1516692"/>
                      <a:gd name="connsiteX19" fmla="*/ 761776 w 1508196"/>
                      <a:gd name="connsiteY19" fmla="*/ 1428378 h 1516692"/>
                      <a:gd name="connsiteX20" fmla="*/ 750488 w 1508196"/>
                      <a:gd name="connsiteY20" fmla="*/ 1436122 h 1516692"/>
                      <a:gd name="connsiteX21" fmla="*/ 580182 w 1508196"/>
                      <a:gd name="connsiteY21" fmla="*/ 1500900 h 1516692"/>
                      <a:gd name="connsiteX22" fmla="*/ 17681 w 1508196"/>
                      <a:gd name="connsiteY22" fmla="*/ 1281553 h 1516692"/>
                      <a:gd name="connsiteX23" fmla="*/ 258854 w 1508196"/>
                      <a:gd name="connsiteY23" fmla="*/ 1348104 h 1516692"/>
                      <a:gd name="connsiteX24" fmla="*/ 382411 w 1508196"/>
                      <a:gd name="connsiteY24" fmla="*/ 1350371 h 1516692"/>
                      <a:gd name="connsiteX25" fmla="*/ 151223 w 1508196"/>
                      <a:gd name="connsiteY25" fmla="*/ 1119183 h 1516692"/>
                      <a:gd name="connsiteX26" fmla="*/ 151223 w 1508196"/>
                      <a:gd name="connsiteY26" fmla="*/ 389012 h 1516692"/>
                      <a:gd name="connsiteX27" fmla="*/ 389012 w 1508196"/>
                      <a:gd name="connsiteY27" fmla="*/ 151223 h 1516692"/>
                      <a:gd name="connsiteX28" fmla="*/ 754097 w 1508196"/>
                      <a:gd name="connsiteY28" fmla="*/ 0 h 151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508196" h="1516692">
                        <a:moveTo>
                          <a:pt x="754097" y="274070"/>
                        </a:moveTo>
                        <a:cubicBezTo>
                          <a:pt x="626389" y="274070"/>
                          <a:pt x="498680" y="317003"/>
                          <a:pt x="401242" y="402868"/>
                        </a:cubicBezTo>
                        <a:lnTo>
                          <a:pt x="278751" y="510811"/>
                        </a:lnTo>
                        <a:cubicBezTo>
                          <a:pt x="83875" y="682542"/>
                          <a:pt x="83875" y="960973"/>
                          <a:pt x="278751" y="1132704"/>
                        </a:cubicBezTo>
                        <a:lnTo>
                          <a:pt x="401243" y="1240647"/>
                        </a:lnTo>
                        <a:cubicBezTo>
                          <a:pt x="596120" y="1412379"/>
                          <a:pt x="912078" y="1412379"/>
                          <a:pt x="1106954" y="1240647"/>
                        </a:cubicBezTo>
                        <a:lnTo>
                          <a:pt x="1229445" y="1132705"/>
                        </a:lnTo>
                        <a:cubicBezTo>
                          <a:pt x="1424322" y="960974"/>
                          <a:pt x="1424322" y="682543"/>
                          <a:pt x="1229445" y="510812"/>
                        </a:cubicBezTo>
                        <a:lnTo>
                          <a:pt x="1106953" y="402868"/>
                        </a:lnTo>
                        <a:cubicBezTo>
                          <a:pt x="1009515" y="317003"/>
                          <a:pt x="881806" y="274070"/>
                          <a:pt x="754097" y="274070"/>
                        </a:cubicBezTo>
                        <a:close/>
                        <a:moveTo>
                          <a:pt x="754097" y="0"/>
                        </a:moveTo>
                        <a:cubicBezTo>
                          <a:pt x="886232" y="0"/>
                          <a:pt x="1018367" y="50407"/>
                          <a:pt x="1119183" y="151223"/>
                        </a:cubicBezTo>
                        <a:lnTo>
                          <a:pt x="1356973" y="389014"/>
                        </a:lnTo>
                        <a:cubicBezTo>
                          <a:pt x="1558604" y="590645"/>
                          <a:pt x="1558604" y="917553"/>
                          <a:pt x="1356973" y="1119185"/>
                        </a:cubicBezTo>
                        <a:lnTo>
                          <a:pt x="1125765" y="1350394"/>
                        </a:lnTo>
                        <a:lnTo>
                          <a:pt x="1126776" y="1350535"/>
                        </a:lnTo>
                        <a:cubicBezTo>
                          <a:pt x="1260845" y="1358623"/>
                          <a:pt x="1392606" y="1334917"/>
                          <a:pt x="1500448" y="1281553"/>
                        </a:cubicBezTo>
                        <a:cubicBezTo>
                          <a:pt x="1443022" y="1458818"/>
                          <a:pt x="1191181" y="1557022"/>
                          <a:pt x="937947" y="1500900"/>
                        </a:cubicBezTo>
                        <a:cubicBezTo>
                          <a:pt x="890466" y="1490377"/>
                          <a:pt x="846307" y="1475175"/>
                          <a:pt x="806272" y="1456252"/>
                        </a:cubicBezTo>
                        <a:lnTo>
                          <a:pt x="761776" y="1428378"/>
                        </a:lnTo>
                        <a:lnTo>
                          <a:pt x="750488" y="1436122"/>
                        </a:lnTo>
                        <a:cubicBezTo>
                          <a:pt x="700893" y="1464521"/>
                          <a:pt x="643490" y="1486869"/>
                          <a:pt x="580182" y="1500900"/>
                        </a:cubicBezTo>
                        <a:cubicBezTo>
                          <a:pt x="326948" y="1557022"/>
                          <a:pt x="75107" y="1458818"/>
                          <a:pt x="17681" y="1281553"/>
                        </a:cubicBezTo>
                        <a:cubicBezTo>
                          <a:pt x="89576" y="1317129"/>
                          <a:pt x="172101" y="1339524"/>
                          <a:pt x="258854" y="1348104"/>
                        </a:cubicBezTo>
                        <a:lnTo>
                          <a:pt x="382411" y="1350371"/>
                        </a:lnTo>
                        <a:lnTo>
                          <a:pt x="151223" y="1119183"/>
                        </a:lnTo>
                        <a:cubicBezTo>
                          <a:pt x="-50408" y="917552"/>
                          <a:pt x="-50408" y="590643"/>
                          <a:pt x="151223" y="389012"/>
                        </a:cubicBezTo>
                        <a:lnTo>
                          <a:pt x="389012" y="151223"/>
                        </a:lnTo>
                        <a:cubicBezTo>
                          <a:pt x="489828" y="50407"/>
                          <a:pt x="621963" y="0"/>
                          <a:pt x="75409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382">
                    <a:extLst>
                      <a:ext uri="{FF2B5EF4-FFF2-40B4-BE49-F238E27FC236}">
                        <a16:creationId xmlns:a16="http://schemas.microsoft.com/office/drawing/2014/main" id="{40D4D553-47CC-3C59-95EE-7F47490094C9}"/>
                      </a:ext>
                    </a:extLst>
                  </p:cNvPr>
                  <p:cNvSpPr/>
                  <p:nvPr/>
                </p:nvSpPr>
                <p:spPr>
                  <a:xfrm>
                    <a:off x="4932160" y="5304106"/>
                    <a:ext cx="163244" cy="1632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384" name="正方形/長方形 383">
              <a:extLst>
                <a:ext uri="{FF2B5EF4-FFF2-40B4-BE49-F238E27FC236}">
                  <a16:creationId xmlns:a16="http://schemas.microsoft.com/office/drawing/2014/main" id="{0963EAC7-2D5C-5A97-6371-D951185F4A10}"/>
                </a:ext>
              </a:extLst>
            </p:cNvPr>
            <p:cNvSpPr/>
            <p:nvPr/>
          </p:nvSpPr>
          <p:spPr>
            <a:xfrm>
              <a:off x="4216975" y="4944818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正方形/長方形 384">
              <a:extLst>
                <a:ext uri="{FF2B5EF4-FFF2-40B4-BE49-F238E27FC236}">
                  <a16:creationId xmlns:a16="http://schemas.microsoft.com/office/drawing/2014/main" id="{8BCE80A1-806A-7DC0-473E-A41A1F91B51F}"/>
                </a:ext>
              </a:extLst>
            </p:cNvPr>
            <p:cNvSpPr/>
            <p:nvPr/>
          </p:nvSpPr>
          <p:spPr>
            <a:xfrm rot="900000">
              <a:off x="4237221" y="4833229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正方形/長方形 385">
              <a:extLst>
                <a:ext uri="{FF2B5EF4-FFF2-40B4-BE49-F238E27FC236}">
                  <a16:creationId xmlns:a16="http://schemas.microsoft.com/office/drawing/2014/main" id="{A8CD423A-EC59-F405-3653-938532F47E53}"/>
                </a:ext>
              </a:extLst>
            </p:cNvPr>
            <p:cNvSpPr/>
            <p:nvPr/>
          </p:nvSpPr>
          <p:spPr>
            <a:xfrm rot="20700000" flipV="1">
              <a:off x="4242017" y="5051561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7" name="正方形/長方形 386">
              <a:extLst>
                <a:ext uri="{FF2B5EF4-FFF2-40B4-BE49-F238E27FC236}">
                  <a16:creationId xmlns:a16="http://schemas.microsoft.com/office/drawing/2014/main" id="{7111427A-B94B-B503-CAFC-3E0E7A6B1250}"/>
                </a:ext>
              </a:extLst>
            </p:cNvPr>
            <p:cNvSpPr/>
            <p:nvPr/>
          </p:nvSpPr>
          <p:spPr>
            <a:xfrm flipH="1">
              <a:off x="5314279" y="4944818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正方形/長方形 387">
              <a:extLst>
                <a:ext uri="{FF2B5EF4-FFF2-40B4-BE49-F238E27FC236}">
                  <a16:creationId xmlns:a16="http://schemas.microsoft.com/office/drawing/2014/main" id="{24DB206F-BE60-E259-7B44-6041D7221CD0}"/>
                </a:ext>
              </a:extLst>
            </p:cNvPr>
            <p:cNvSpPr/>
            <p:nvPr/>
          </p:nvSpPr>
          <p:spPr>
            <a:xfrm rot="20700000" flipH="1">
              <a:off x="5295478" y="4833229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正方形/長方形 393">
              <a:extLst>
                <a:ext uri="{FF2B5EF4-FFF2-40B4-BE49-F238E27FC236}">
                  <a16:creationId xmlns:a16="http://schemas.microsoft.com/office/drawing/2014/main" id="{C54EB44E-8717-1DD7-0097-3155DDC732BE}"/>
                </a:ext>
              </a:extLst>
            </p:cNvPr>
            <p:cNvSpPr/>
            <p:nvPr/>
          </p:nvSpPr>
          <p:spPr>
            <a:xfrm rot="900000" flipH="1" flipV="1">
              <a:off x="5290682" y="5051561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774C70F8-1585-923A-4402-C3FE1D71C589}"/>
                </a:ext>
              </a:extLst>
            </p:cNvPr>
            <p:cNvGrpSpPr/>
            <p:nvPr/>
          </p:nvGrpSpPr>
          <p:grpSpPr>
            <a:xfrm>
              <a:off x="4533573" y="4447475"/>
              <a:ext cx="342900" cy="342900"/>
              <a:chOff x="1404611" y="4552250"/>
              <a:chExt cx="342900" cy="342900"/>
            </a:xfrm>
          </p:grpSpPr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FFD0A45B-5D7E-A8A7-4B38-D260A0DF905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F5B048BD-BD0F-8DDD-DBF9-E36E2540844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E586E067-24C3-8FC5-575C-AA43BB28B430}"/>
                </a:ext>
              </a:extLst>
            </p:cNvPr>
            <p:cNvGrpSpPr/>
            <p:nvPr/>
          </p:nvGrpSpPr>
          <p:grpSpPr>
            <a:xfrm>
              <a:off x="5213023" y="4447475"/>
              <a:ext cx="342900" cy="342900"/>
              <a:chOff x="2084061" y="4552250"/>
              <a:chExt cx="342900" cy="342900"/>
            </a:xfrm>
          </p:grpSpPr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397112DB-29A7-F6EE-3C20-DE2A7E5ABFD0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89579BE3-25AE-5745-4418-F1B83C1D434B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E2A0AE5B-38C5-EFA9-04FD-DF172508269D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D7F4FDDF-8C40-0C39-78B5-DBBBE2011A37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59" name="直線コネクタ 158">
                <a:extLst>
                  <a:ext uri="{FF2B5EF4-FFF2-40B4-BE49-F238E27FC236}">
                    <a16:creationId xmlns:a16="http://schemas.microsoft.com/office/drawing/2014/main" id="{3CB4CD3F-ECEA-837C-85F3-AF76251E234A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9745E1F8-8C98-FA8B-44D7-4BC05E85C7D1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57E7216D-5F36-4CC2-91F5-9843234EFD03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75C3D2E6-9A1E-5C67-D0D5-2926CDC62C18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線コネクタ 163">
                <a:extLst>
                  <a:ext uri="{FF2B5EF4-FFF2-40B4-BE49-F238E27FC236}">
                    <a16:creationId xmlns:a16="http://schemas.microsoft.com/office/drawing/2014/main" id="{BF2B6211-D680-67AE-7D6B-5C7866DAD524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線コネクタ 171">
                <a:extLst>
                  <a:ext uri="{FF2B5EF4-FFF2-40B4-BE49-F238E27FC236}">
                    <a16:creationId xmlns:a16="http://schemas.microsoft.com/office/drawing/2014/main" id="{0DBE908E-EE0A-BB8C-13B6-023CB38D2888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線コネクタ 173">
                <a:extLst>
                  <a:ext uri="{FF2B5EF4-FFF2-40B4-BE49-F238E27FC236}">
                    <a16:creationId xmlns:a16="http://schemas.microsoft.com/office/drawing/2014/main" id="{7F3010A7-D5FB-A0DE-1E68-A41A0A0EABF2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線コネクタ 174">
                <a:extLst>
                  <a:ext uri="{FF2B5EF4-FFF2-40B4-BE49-F238E27FC236}">
                    <a16:creationId xmlns:a16="http://schemas.microsoft.com/office/drawing/2014/main" id="{62C47D04-C18F-251E-5E99-374E60A8BC11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D5044827-AFD7-696D-FD4B-318CCA2FA075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4E405FEB-516E-E735-8DA2-5AAD58B9D7E2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線コネクタ 177">
                <a:extLst>
                  <a:ext uri="{FF2B5EF4-FFF2-40B4-BE49-F238E27FC236}">
                    <a16:creationId xmlns:a16="http://schemas.microsoft.com/office/drawing/2014/main" id="{F13BA818-B5EB-B4C1-DDB3-7F1067BEA591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線コネクタ 178">
                <a:extLst>
                  <a:ext uri="{FF2B5EF4-FFF2-40B4-BE49-F238E27FC236}">
                    <a16:creationId xmlns:a16="http://schemas.microsoft.com/office/drawing/2014/main" id="{2D61AAB3-6C31-6A85-C933-BEA9A4C72E75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直線コネクタ 179">
                <a:extLst>
                  <a:ext uri="{FF2B5EF4-FFF2-40B4-BE49-F238E27FC236}">
                    <a16:creationId xmlns:a16="http://schemas.microsoft.com/office/drawing/2014/main" id="{70C84AAD-571F-DF27-578A-5A2981EA9FF5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760E27B-46F5-8C4B-51CC-8C2078F8BE4A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D73B2B4-36B3-164E-2139-2C0055940A66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4692F738-E6CF-0939-6FBC-F819A7B5C064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F03ABEB0-6F84-3873-9373-EDCB1A7A848D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3731D290-B8EA-80B3-7E33-DFE3F26BCB81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6" name="直線コネクタ 185">
                <a:extLst>
                  <a:ext uri="{FF2B5EF4-FFF2-40B4-BE49-F238E27FC236}">
                    <a16:creationId xmlns:a16="http://schemas.microsoft.com/office/drawing/2014/main" id="{9908BDE0-A92A-8A21-F4D3-49D6A482E891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線コネクタ 186">
                <a:extLst>
                  <a:ext uri="{FF2B5EF4-FFF2-40B4-BE49-F238E27FC236}">
                    <a16:creationId xmlns:a16="http://schemas.microsoft.com/office/drawing/2014/main" id="{1257DAD0-C813-2267-69C1-46D27970A5FB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線コネクタ 187">
                <a:extLst>
                  <a:ext uri="{FF2B5EF4-FFF2-40B4-BE49-F238E27FC236}">
                    <a16:creationId xmlns:a16="http://schemas.microsoft.com/office/drawing/2014/main" id="{12C02A85-88FD-A709-011E-274EA468BB53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712D1F2D-1846-92C8-0590-EEAB35846ED4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9EB7CD0D-D057-D966-B835-EBD21B194B34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639159F1-F58C-12E0-85F6-E668B92D8F4C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線コネクタ 191">
                <a:extLst>
                  <a:ext uri="{FF2B5EF4-FFF2-40B4-BE49-F238E27FC236}">
                    <a16:creationId xmlns:a16="http://schemas.microsoft.com/office/drawing/2014/main" id="{55176119-B458-E6D6-8ECF-0240D6770CA2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BAFFEC9E-D92F-3415-67FB-2DAD7F3A0B72}"/>
                </a:ext>
              </a:extLst>
            </p:cNvPr>
            <p:cNvGrpSpPr/>
            <p:nvPr/>
          </p:nvGrpSpPr>
          <p:grpSpPr>
            <a:xfrm>
              <a:off x="7274500" y="4015081"/>
              <a:ext cx="1700017" cy="2324381"/>
              <a:chOff x="892779" y="400131"/>
              <a:chExt cx="2302205" cy="3147733"/>
            </a:xfrm>
          </p:grpSpPr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CD7146B6-EB54-32A8-8125-673B05372B04}"/>
                  </a:ext>
                </a:extLst>
              </p:cNvPr>
              <p:cNvSpPr/>
              <p:nvPr/>
            </p:nvSpPr>
            <p:spPr>
              <a:xfrm rot="9000000" flipH="1">
                <a:off x="2416121" y="2118208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457C8DDF-86D7-BDCA-CEA0-7DD40C7433BF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1">
                <a:extLst>
                  <a:ext uri="{FF2B5EF4-FFF2-40B4-BE49-F238E27FC236}">
                    <a16:creationId xmlns:a16="http://schemas.microsoft.com/office/drawing/2014/main" id="{F29B322C-F9E4-719B-3BE3-F3FDA0D2B815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54" name="楕円 1">
                <a:extLst>
                  <a:ext uri="{FF2B5EF4-FFF2-40B4-BE49-F238E27FC236}">
                    <a16:creationId xmlns:a16="http://schemas.microsoft.com/office/drawing/2014/main" id="{F930F45D-2514-EE84-DE46-B3E0D140BC37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楕円 1">
                <a:extLst>
                  <a:ext uri="{FF2B5EF4-FFF2-40B4-BE49-F238E27FC236}">
                    <a16:creationId xmlns:a16="http://schemas.microsoft.com/office/drawing/2014/main" id="{ACED998E-3925-799C-BC74-6B2BE12BF201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楕円 1">
                <a:extLst>
                  <a:ext uri="{FF2B5EF4-FFF2-40B4-BE49-F238E27FC236}">
                    <a16:creationId xmlns:a16="http://schemas.microsoft.com/office/drawing/2014/main" id="{D320FD8C-9F61-A9B1-324D-D0A946B10DE2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二等辺三角形 6">
                <a:extLst>
                  <a:ext uri="{FF2B5EF4-FFF2-40B4-BE49-F238E27FC236}">
                    <a16:creationId xmlns:a16="http://schemas.microsoft.com/office/drawing/2014/main" id="{350AAD28-48E9-6FAA-B391-0E8AF4A1D212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二等辺三角形 6">
                <a:extLst>
                  <a:ext uri="{FF2B5EF4-FFF2-40B4-BE49-F238E27FC236}">
                    <a16:creationId xmlns:a16="http://schemas.microsoft.com/office/drawing/2014/main" id="{C03347AC-DE49-30E7-5294-3031189C5C32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二等辺三角形 6">
                <a:extLst>
                  <a:ext uri="{FF2B5EF4-FFF2-40B4-BE49-F238E27FC236}">
                    <a16:creationId xmlns:a16="http://schemas.microsoft.com/office/drawing/2014/main" id="{A86CAE3A-A119-B91E-CA0E-EFDF1A2E5B74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二等辺三角形 6">
                <a:extLst>
                  <a:ext uri="{FF2B5EF4-FFF2-40B4-BE49-F238E27FC236}">
                    <a16:creationId xmlns:a16="http://schemas.microsoft.com/office/drawing/2014/main" id="{5E34BDD9-E856-5945-5942-6B4BEB09F1B8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1D413638-3E0B-17FC-EA7B-13677CCFB32B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663300"/>
                  </a:gs>
                  <a:gs pos="70000">
                    <a:srgbClr val="FFFF99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7ED250B5-9091-8EA4-676F-F6ACAE487291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1">
                <a:extLst>
                  <a:ext uri="{FF2B5EF4-FFF2-40B4-BE49-F238E27FC236}">
                    <a16:creationId xmlns:a16="http://schemas.microsoft.com/office/drawing/2014/main" id="{24005F0E-F75F-049C-D647-A0A54C47644F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B6D58B17-5891-7F7D-B676-35428C3796BF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369" name="正方形/長方形 368">
                  <a:extLst>
                    <a:ext uri="{FF2B5EF4-FFF2-40B4-BE49-F238E27FC236}">
                      <a16:creationId xmlns:a16="http://schemas.microsoft.com/office/drawing/2014/main" id="{77F1829E-4D9D-5A58-26E4-3AD7D8AB5E97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正方形/長方形 369">
                  <a:extLst>
                    <a:ext uri="{FF2B5EF4-FFF2-40B4-BE49-F238E27FC236}">
                      <a16:creationId xmlns:a16="http://schemas.microsoft.com/office/drawing/2014/main" id="{86A9A4CD-B603-DBC4-D654-B86326FEE001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正方形/長方形 370">
                  <a:extLst>
                    <a:ext uri="{FF2B5EF4-FFF2-40B4-BE49-F238E27FC236}">
                      <a16:creationId xmlns:a16="http://schemas.microsoft.com/office/drawing/2014/main" id="{24FBD24F-594E-EB70-C84F-312508483B85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2B070394-A15A-2BCF-5199-CC5049A9B6C6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366" name="正方形/長方形 365">
                  <a:extLst>
                    <a:ext uri="{FF2B5EF4-FFF2-40B4-BE49-F238E27FC236}">
                      <a16:creationId xmlns:a16="http://schemas.microsoft.com/office/drawing/2014/main" id="{FE90347F-29DA-1C33-2823-220658960864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正方形/長方形 366">
                  <a:extLst>
                    <a:ext uri="{FF2B5EF4-FFF2-40B4-BE49-F238E27FC236}">
                      <a16:creationId xmlns:a16="http://schemas.microsoft.com/office/drawing/2014/main" id="{A7351C8D-FF80-2F38-03D8-E788B3DA8C6A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正方形/長方形 367">
                  <a:extLst>
                    <a:ext uri="{FF2B5EF4-FFF2-40B4-BE49-F238E27FC236}">
                      <a16:creationId xmlns:a16="http://schemas.microsoft.com/office/drawing/2014/main" id="{95229803-AE9F-9B51-3ED8-62A0CD11EC9E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2C3E7FAD-A7F9-AFB6-17C4-69820D2DE79E}"/>
                </a:ext>
              </a:extLst>
            </p:cNvPr>
            <p:cNvSpPr/>
            <p:nvPr/>
          </p:nvSpPr>
          <p:spPr>
            <a:xfrm>
              <a:off x="7486296" y="4201580"/>
              <a:ext cx="1259514" cy="1935753"/>
            </a:xfrm>
            <a:custGeom>
              <a:avLst/>
              <a:gdLst>
                <a:gd name="connsiteX0" fmla="*/ 629757 w 1259514"/>
                <a:gd name="connsiteY0" fmla="*/ 0 h 1935753"/>
                <a:gd name="connsiteX1" fmla="*/ 1259514 w 1259514"/>
                <a:gd name="connsiteY1" fmla="*/ 554186 h 1935753"/>
                <a:gd name="connsiteX2" fmla="*/ 874887 w 1259514"/>
                <a:gd name="connsiteY2" fmla="*/ 1064822 h 1935753"/>
                <a:gd name="connsiteX3" fmla="*/ 800638 w 1259514"/>
                <a:gd name="connsiteY3" fmla="*/ 1085104 h 1935753"/>
                <a:gd name="connsiteX4" fmla="*/ 802252 w 1259514"/>
                <a:gd name="connsiteY4" fmla="*/ 1086046 h 1935753"/>
                <a:gd name="connsiteX5" fmla="*/ 988915 w 1259514"/>
                <a:gd name="connsiteY5" fmla="*/ 1585165 h 1935753"/>
                <a:gd name="connsiteX6" fmla="*/ 629757 w 1259514"/>
                <a:gd name="connsiteY6" fmla="*/ 1935753 h 1935753"/>
                <a:gd name="connsiteX7" fmla="*/ 270599 w 1259514"/>
                <a:gd name="connsiteY7" fmla="*/ 1585165 h 1935753"/>
                <a:gd name="connsiteX8" fmla="*/ 404579 w 1259514"/>
                <a:gd name="connsiteY8" fmla="*/ 1151793 h 1935753"/>
                <a:gd name="connsiteX9" fmla="*/ 466602 w 1259514"/>
                <a:gd name="connsiteY9" fmla="*/ 1087214 h 1935753"/>
                <a:gd name="connsiteX10" fmla="*/ 384627 w 1259514"/>
                <a:gd name="connsiteY10" fmla="*/ 1064822 h 1935753"/>
                <a:gd name="connsiteX11" fmla="*/ 0 w 1259514"/>
                <a:gd name="connsiteY11" fmla="*/ 554186 h 1935753"/>
                <a:gd name="connsiteX12" fmla="*/ 629757 w 1259514"/>
                <a:gd name="connsiteY12" fmla="*/ 0 h 193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9514" h="1935753">
                  <a:moveTo>
                    <a:pt x="629757" y="0"/>
                  </a:moveTo>
                  <a:cubicBezTo>
                    <a:pt x="977562" y="0"/>
                    <a:pt x="1259514" y="248118"/>
                    <a:pt x="1259514" y="554186"/>
                  </a:cubicBezTo>
                  <a:cubicBezTo>
                    <a:pt x="1259514" y="783737"/>
                    <a:pt x="1100916" y="980691"/>
                    <a:pt x="874887" y="1064822"/>
                  </a:cubicBezTo>
                  <a:lnTo>
                    <a:pt x="800638" y="1085104"/>
                  </a:lnTo>
                  <a:lnTo>
                    <a:pt x="802252" y="1086046"/>
                  </a:lnTo>
                  <a:cubicBezTo>
                    <a:pt x="938570" y="1197962"/>
                    <a:pt x="988915" y="1439946"/>
                    <a:pt x="988915" y="1585165"/>
                  </a:cubicBezTo>
                  <a:cubicBezTo>
                    <a:pt x="988915" y="1778789"/>
                    <a:pt x="828114" y="1935753"/>
                    <a:pt x="629757" y="1935753"/>
                  </a:cubicBezTo>
                  <a:cubicBezTo>
                    <a:pt x="431400" y="1935753"/>
                    <a:pt x="270599" y="1778789"/>
                    <a:pt x="270599" y="1585165"/>
                  </a:cubicBezTo>
                  <a:cubicBezTo>
                    <a:pt x="270599" y="1464149"/>
                    <a:pt x="310405" y="1275935"/>
                    <a:pt x="404579" y="1151793"/>
                  </a:cubicBezTo>
                  <a:lnTo>
                    <a:pt x="466602" y="1087214"/>
                  </a:lnTo>
                  <a:lnTo>
                    <a:pt x="384627" y="1064822"/>
                  </a:lnTo>
                  <a:cubicBezTo>
                    <a:pt x="158598" y="980691"/>
                    <a:pt x="0" y="783737"/>
                    <a:pt x="0" y="554186"/>
                  </a:cubicBezTo>
                  <a:cubicBezTo>
                    <a:pt x="0" y="248118"/>
                    <a:pt x="281952" y="0"/>
                    <a:pt x="62975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9B266C06-2C7F-6CE0-9F3E-53AF38AD9A97}"/>
                </a:ext>
              </a:extLst>
            </p:cNvPr>
            <p:cNvGrpSpPr/>
            <p:nvPr/>
          </p:nvGrpSpPr>
          <p:grpSpPr>
            <a:xfrm>
              <a:off x="7596813" y="4416995"/>
              <a:ext cx="342900" cy="342900"/>
              <a:chOff x="1404611" y="4552250"/>
              <a:chExt cx="342900" cy="342900"/>
            </a:xfrm>
          </p:grpSpPr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75C56FAA-7FC0-37F4-F1EA-CFE68DBD122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250DE3CE-8176-AF64-5DBC-1B5260365C07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E67968C2-104E-7E6B-D968-5B106B24D604}"/>
                </a:ext>
              </a:extLst>
            </p:cNvPr>
            <p:cNvGrpSpPr/>
            <p:nvPr/>
          </p:nvGrpSpPr>
          <p:grpSpPr>
            <a:xfrm>
              <a:off x="8276263" y="4416995"/>
              <a:ext cx="342900" cy="342900"/>
              <a:chOff x="2084061" y="4552250"/>
              <a:chExt cx="342900" cy="342900"/>
            </a:xfrm>
          </p:grpSpPr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30F27DBB-8B77-83E4-8D0E-03DD54D52721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2C832D13-8B10-FC8E-7D4F-6D49D7C35C3B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DE91007A-5872-D4F2-B23F-E7774DBE063E}"/>
              </a:ext>
            </a:extLst>
          </p:cNvPr>
          <p:cNvGrpSpPr/>
          <p:nvPr/>
        </p:nvGrpSpPr>
        <p:grpSpPr>
          <a:xfrm>
            <a:off x="481058" y="379240"/>
            <a:ext cx="2838449" cy="2978897"/>
            <a:chOff x="481058" y="379240"/>
            <a:chExt cx="2838449" cy="2978897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3562389-FD74-B13D-7399-C1139733EC10}"/>
                </a:ext>
              </a:extLst>
            </p:cNvPr>
            <p:cNvSpPr/>
            <p:nvPr/>
          </p:nvSpPr>
          <p:spPr>
            <a:xfrm>
              <a:off x="2098036" y="2483322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">
              <a:extLst>
                <a:ext uri="{FF2B5EF4-FFF2-40B4-BE49-F238E27FC236}">
                  <a16:creationId xmlns:a16="http://schemas.microsoft.com/office/drawing/2014/main" id="{BD8DE7E7-681E-AA15-261D-1FF0C1BC2A84}"/>
                </a:ext>
              </a:extLst>
            </p:cNvPr>
            <p:cNvSpPr/>
            <p:nvPr/>
          </p:nvSpPr>
          <p:spPr>
            <a:xfrm rot="10800000">
              <a:off x="1951936" y="287958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楕円 1">
              <a:extLst>
                <a:ext uri="{FF2B5EF4-FFF2-40B4-BE49-F238E27FC236}">
                  <a16:creationId xmlns:a16="http://schemas.microsoft.com/office/drawing/2014/main" id="{C827EA36-A638-456E-FA23-1E6D591C82C8}"/>
                </a:ext>
              </a:extLst>
            </p:cNvPr>
            <p:cNvSpPr/>
            <p:nvPr/>
          </p:nvSpPr>
          <p:spPr>
            <a:xfrm rot="10800000">
              <a:off x="1687258" y="287958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楕円 1">
              <a:extLst>
                <a:ext uri="{FF2B5EF4-FFF2-40B4-BE49-F238E27FC236}">
                  <a16:creationId xmlns:a16="http://schemas.microsoft.com/office/drawing/2014/main" id="{CCC8BC40-6BD0-8234-BB31-43FE1B52B215}"/>
                </a:ext>
              </a:extLst>
            </p:cNvPr>
            <p:cNvSpPr/>
            <p:nvPr/>
          </p:nvSpPr>
          <p:spPr>
            <a:xfrm>
              <a:off x="1539143" y="2180290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E4F4D1CF-03D4-AB67-3847-8DF793D137C9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楕円 1">
              <a:extLst>
                <a:ext uri="{FF2B5EF4-FFF2-40B4-BE49-F238E27FC236}">
                  <a16:creationId xmlns:a16="http://schemas.microsoft.com/office/drawing/2014/main" id="{EA448398-B8BE-151E-0FFE-9D5A1B2B6D76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E645D410-350E-A7C8-BD67-2DD6067DEC25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FAE719F7-8A95-B426-4D43-33E345A4B4CA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矢印: U ターン 370">
                <a:extLst>
                  <a:ext uri="{FF2B5EF4-FFF2-40B4-BE49-F238E27FC236}">
                    <a16:creationId xmlns:a16="http://schemas.microsoft.com/office/drawing/2014/main" id="{4D309704-3058-05FD-C8D8-9453ED6A5526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5" name="楕円 1">
              <a:extLst>
                <a:ext uri="{FF2B5EF4-FFF2-40B4-BE49-F238E27FC236}">
                  <a16:creationId xmlns:a16="http://schemas.microsoft.com/office/drawing/2014/main" id="{3FA3C898-62A6-6748-2202-CCE9ACD2CC79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6" name="楕円 1">
              <a:extLst>
                <a:ext uri="{FF2B5EF4-FFF2-40B4-BE49-F238E27FC236}">
                  <a16:creationId xmlns:a16="http://schemas.microsoft.com/office/drawing/2014/main" id="{92B44799-DC81-09AD-E1E4-3E6D16291192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7" name="二等辺三角形 6">
              <a:extLst>
                <a:ext uri="{FF2B5EF4-FFF2-40B4-BE49-F238E27FC236}">
                  <a16:creationId xmlns:a16="http://schemas.microsoft.com/office/drawing/2014/main" id="{E4BC3284-1B35-1224-8411-5605428310B6}"/>
                </a:ext>
              </a:extLst>
            </p:cNvPr>
            <p:cNvSpPr/>
            <p:nvPr/>
          </p:nvSpPr>
          <p:spPr>
            <a:xfrm rot="19800000">
              <a:off x="1194471" y="1033756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二等辺三角形 6">
              <a:extLst>
                <a:ext uri="{FF2B5EF4-FFF2-40B4-BE49-F238E27FC236}">
                  <a16:creationId xmlns:a16="http://schemas.microsoft.com/office/drawing/2014/main" id="{CB8A04AE-E302-821F-D9C4-7DFD3ECABA5B}"/>
                </a:ext>
              </a:extLst>
            </p:cNvPr>
            <p:cNvSpPr/>
            <p:nvPr/>
          </p:nvSpPr>
          <p:spPr>
            <a:xfrm rot="20093668">
              <a:off x="1280423" y="1112190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二等辺三角形 6">
              <a:extLst>
                <a:ext uri="{FF2B5EF4-FFF2-40B4-BE49-F238E27FC236}">
                  <a16:creationId xmlns:a16="http://schemas.microsoft.com/office/drawing/2014/main" id="{7CB925B6-5889-B14A-E21A-DEC0FB1B15AF}"/>
                </a:ext>
              </a:extLst>
            </p:cNvPr>
            <p:cNvSpPr/>
            <p:nvPr/>
          </p:nvSpPr>
          <p:spPr>
            <a:xfrm rot="1800000" flipH="1">
              <a:off x="2165793" y="1033757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二等辺三角形 6">
              <a:extLst>
                <a:ext uri="{FF2B5EF4-FFF2-40B4-BE49-F238E27FC236}">
                  <a16:creationId xmlns:a16="http://schemas.microsoft.com/office/drawing/2014/main" id="{1EC83372-B13F-3DEF-8F85-9C3B175AFD13}"/>
                </a:ext>
              </a:extLst>
            </p:cNvPr>
            <p:cNvSpPr/>
            <p:nvPr/>
          </p:nvSpPr>
          <p:spPr>
            <a:xfrm rot="1506332" flipH="1">
              <a:off x="2308015" y="1112191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5F16281A-D2A3-8431-5F2B-D6DD87CF5CD3}"/>
                </a:ext>
              </a:extLst>
            </p:cNvPr>
            <p:cNvSpPr/>
            <p:nvPr/>
          </p:nvSpPr>
          <p:spPr>
            <a:xfrm>
              <a:off x="1238679" y="1143449"/>
              <a:ext cx="1398521" cy="1230699"/>
            </a:xfrm>
            <a:prstGeom prst="ellipse">
              <a:avLst/>
            </a:prstGeom>
            <a:gradFill flip="none" rotWithShape="1">
              <a:gsLst>
                <a:gs pos="40000">
                  <a:srgbClr val="663300"/>
                </a:gs>
                <a:gs pos="70000">
                  <a:srgbClr val="FFFF99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16B50B9B-61E0-AA3F-60E8-E52A6D862EC8}"/>
                </a:ext>
              </a:extLst>
            </p:cNvPr>
            <p:cNvSpPr/>
            <p:nvPr/>
          </p:nvSpPr>
          <p:spPr>
            <a:xfrm>
              <a:off x="1580913" y="1796584"/>
              <a:ext cx="714053" cy="303976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1">
              <a:extLst>
                <a:ext uri="{FF2B5EF4-FFF2-40B4-BE49-F238E27FC236}">
                  <a16:creationId xmlns:a16="http://schemas.microsoft.com/office/drawing/2014/main" id="{60471391-6E2E-BEDD-F874-54E9B6B639BC}"/>
                </a:ext>
              </a:extLst>
            </p:cNvPr>
            <p:cNvSpPr/>
            <p:nvPr/>
          </p:nvSpPr>
          <p:spPr>
            <a:xfrm flipV="1">
              <a:off x="1852484" y="1770508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E92E5265-A799-0F03-4D72-7766A5EA385F}"/>
                </a:ext>
              </a:extLst>
            </p:cNvPr>
            <p:cNvGrpSpPr/>
            <p:nvPr/>
          </p:nvGrpSpPr>
          <p:grpSpPr>
            <a:xfrm>
              <a:off x="1111825" y="1832854"/>
              <a:ext cx="579967" cy="238063"/>
              <a:chOff x="908285" y="1799390"/>
              <a:chExt cx="785406" cy="551618"/>
            </a:xfrm>
          </p:grpSpPr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08B59EFD-24B0-95C6-AF4C-46FBEDD896A4}"/>
                  </a:ext>
                </a:extLst>
              </p:cNvPr>
              <p:cNvSpPr/>
              <p:nvPr/>
            </p:nvSpPr>
            <p:spPr>
              <a:xfrm>
                <a:off x="908285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0A3B8603-7B8D-9FB2-C267-8321FB863BDC}"/>
                  </a:ext>
                </a:extLst>
              </p:cNvPr>
              <p:cNvSpPr/>
              <p:nvPr/>
            </p:nvSpPr>
            <p:spPr>
              <a:xfrm rot="900000">
                <a:off x="935702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C058B1CF-1733-F045-6C1F-6E241CD1ABA2}"/>
                  </a:ext>
                </a:extLst>
              </p:cNvPr>
              <p:cNvSpPr/>
              <p:nvPr/>
            </p:nvSpPr>
            <p:spPr>
              <a:xfrm rot="20700000" flipV="1">
                <a:off x="942197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AF2A85A0-F7DF-7019-19C0-D625C33CCFB7}"/>
                </a:ext>
              </a:extLst>
            </p:cNvPr>
            <p:cNvGrpSpPr/>
            <p:nvPr/>
          </p:nvGrpSpPr>
          <p:grpSpPr>
            <a:xfrm>
              <a:off x="2185532" y="1832854"/>
              <a:ext cx="578522" cy="238063"/>
              <a:chOff x="2362326" y="1799390"/>
              <a:chExt cx="783449" cy="551618"/>
            </a:xfrm>
          </p:grpSpPr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DB49DC65-80B5-47F1-43E8-74ABEBB8758B}"/>
                  </a:ext>
                </a:extLst>
              </p:cNvPr>
              <p:cNvSpPr/>
              <p:nvPr/>
            </p:nvSpPr>
            <p:spPr>
              <a:xfrm flipH="1">
                <a:off x="2394281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0501CE0E-43C6-D2CC-2B2C-3EDEDD0EC0C8}"/>
                  </a:ext>
                </a:extLst>
              </p:cNvPr>
              <p:cNvSpPr/>
              <p:nvPr/>
            </p:nvSpPr>
            <p:spPr>
              <a:xfrm rot="20700000" flipH="1">
                <a:off x="2368821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8A17E84B-B618-3E83-856B-0735F49D7143}"/>
                  </a:ext>
                </a:extLst>
              </p:cNvPr>
              <p:cNvSpPr/>
              <p:nvPr/>
            </p:nvSpPr>
            <p:spPr>
              <a:xfrm rot="900000" flipH="1" flipV="1">
                <a:off x="2362326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E4E16643-4190-B982-7F8E-29A58F4D9E24}"/>
                </a:ext>
              </a:extLst>
            </p:cNvPr>
            <p:cNvSpPr/>
            <p:nvPr/>
          </p:nvSpPr>
          <p:spPr>
            <a:xfrm rot="20700000">
              <a:off x="1406494" y="1605146"/>
              <a:ext cx="404217" cy="78759"/>
            </a:xfrm>
            <a:custGeom>
              <a:avLst/>
              <a:gdLst>
                <a:gd name="connsiteX0" fmla="*/ 502574 w 1005149"/>
                <a:gd name="connsiteY0" fmla="*/ 0 h 583294"/>
                <a:gd name="connsiteX1" fmla="*/ 1000194 w 1005149"/>
                <a:gd name="connsiteY1" fmla="*/ 278185 h 583294"/>
                <a:gd name="connsiteX2" fmla="*/ 1005149 w 1005149"/>
                <a:gd name="connsiteY2" fmla="*/ 291647 h 583294"/>
                <a:gd name="connsiteX3" fmla="*/ 1000194 w 1005149"/>
                <a:gd name="connsiteY3" fmla="*/ 305109 h 583294"/>
                <a:gd name="connsiteX4" fmla="*/ 502574 w 1005149"/>
                <a:gd name="connsiteY4" fmla="*/ 583294 h 583294"/>
                <a:gd name="connsiteX5" fmla="*/ 4955 w 1005149"/>
                <a:gd name="connsiteY5" fmla="*/ 305109 h 583294"/>
                <a:gd name="connsiteX6" fmla="*/ 0 w 1005149"/>
                <a:gd name="connsiteY6" fmla="*/ 291647 h 583294"/>
                <a:gd name="connsiteX7" fmla="*/ 4955 w 1005149"/>
                <a:gd name="connsiteY7" fmla="*/ 278185 h 583294"/>
                <a:gd name="connsiteX8" fmla="*/ 502574 w 1005149"/>
                <a:gd name="connsiteY8" fmla="*/ 0 h 58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149" h="583294">
                  <a:moveTo>
                    <a:pt x="502574" y="0"/>
                  </a:moveTo>
                  <a:cubicBezTo>
                    <a:pt x="726274" y="0"/>
                    <a:pt x="918208" y="114707"/>
                    <a:pt x="1000194" y="278185"/>
                  </a:cubicBezTo>
                  <a:lnTo>
                    <a:pt x="1005149" y="291647"/>
                  </a:lnTo>
                  <a:lnTo>
                    <a:pt x="1000194" y="305109"/>
                  </a:lnTo>
                  <a:cubicBezTo>
                    <a:pt x="918208" y="468587"/>
                    <a:pt x="726274" y="583294"/>
                    <a:pt x="502574" y="583294"/>
                  </a:cubicBezTo>
                  <a:cubicBezTo>
                    <a:pt x="278874" y="583294"/>
                    <a:pt x="86940" y="468587"/>
                    <a:pt x="4955" y="305109"/>
                  </a:cubicBezTo>
                  <a:lnTo>
                    <a:pt x="0" y="291647"/>
                  </a:lnTo>
                  <a:lnTo>
                    <a:pt x="4955" y="278185"/>
                  </a:lnTo>
                  <a:cubicBezTo>
                    <a:pt x="86940" y="114707"/>
                    <a:pt x="278874" y="0"/>
                    <a:pt x="502574" y="0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2C9B51E5-B247-A5B4-DBAA-2CC371263D22}"/>
                </a:ext>
              </a:extLst>
            </p:cNvPr>
            <p:cNvSpPr/>
            <p:nvPr/>
          </p:nvSpPr>
          <p:spPr>
            <a:xfrm rot="900000" flipH="1">
              <a:off x="2067647" y="1605146"/>
              <a:ext cx="404217" cy="78759"/>
            </a:xfrm>
            <a:custGeom>
              <a:avLst/>
              <a:gdLst>
                <a:gd name="connsiteX0" fmla="*/ 502574 w 1005149"/>
                <a:gd name="connsiteY0" fmla="*/ 0 h 583294"/>
                <a:gd name="connsiteX1" fmla="*/ 1000194 w 1005149"/>
                <a:gd name="connsiteY1" fmla="*/ 278185 h 583294"/>
                <a:gd name="connsiteX2" fmla="*/ 1005149 w 1005149"/>
                <a:gd name="connsiteY2" fmla="*/ 291647 h 583294"/>
                <a:gd name="connsiteX3" fmla="*/ 1000194 w 1005149"/>
                <a:gd name="connsiteY3" fmla="*/ 305109 h 583294"/>
                <a:gd name="connsiteX4" fmla="*/ 502574 w 1005149"/>
                <a:gd name="connsiteY4" fmla="*/ 583294 h 583294"/>
                <a:gd name="connsiteX5" fmla="*/ 4955 w 1005149"/>
                <a:gd name="connsiteY5" fmla="*/ 305109 h 583294"/>
                <a:gd name="connsiteX6" fmla="*/ 0 w 1005149"/>
                <a:gd name="connsiteY6" fmla="*/ 291647 h 583294"/>
                <a:gd name="connsiteX7" fmla="*/ 4955 w 1005149"/>
                <a:gd name="connsiteY7" fmla="*/ 278185 h 583294"/>
                <a:gd name="connsiteX8" fmla="*/ 502574 w 1005149"/>
                <a:gd name="connsiteY8" fmla="*/ 0 h 58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149" h="583294">
                  <a:moveTo>
                    <a:pt x="502574" y="0"/>
                  </a:moveTo>
                  <a:cubicBezTo>
                    <a:pt x="726274" y="0"/>
                    <a:pt x="918208" y="114707"/>
                    <a:pt x="1000194" y="278185"/>
                  </a:cubicBezTo>
                  <a:lnTo>
                    <a:pt x="1005149" y="291647"/>
                  </a:lnTo>
                  <a:lnTo>
                    <a:pt x="1000194" y="305109"/>
                  </a:lnTo>
                  <a:cubicBezTo>
                    <a:pt x="918208" y="468587"/>
                    <a:pt x="726274" y="583294"/>
                    <a:pt x="502574" y="583294"/>
                  </a:cubicBezTo>
                  <a:cubicBezTo>
                    <a:pt x="278874" y="583294"/>
                    <a:pt x="86940" y="468587"/>
                    <a:pt x="4955" y="305109"/>
                  </a:cubicBezTo>
                  <a:lnTo>
                    <a:pt x="0" y="291647"/>
                  </a:lnTo>
                  <a:lnTo>
                    <a:pt x="4955" y="278185"/>
                  </a:lnTo>
                  <a:cubicBezTo>
                    <a:pt x="86940" y="114707"/>
                    <a:pt x="278874" y="0"/>
                    <a:pt x="502574" y="0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C7D380A2-4267-365C-CDA2-5B74D19602EA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4E47E7A6-1695-35BD-3420-DC9A10EFD557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D1637180-390D-DC9B-942F-223B4B62EDDF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40" name="楕円 66">
                  <a:extLst>
                    <a:ext uri="{FF2B5EF4-FFF2-40B4-BE49-F238E27FC236}">
                      <a16:creationId xmlns:a16="http://schemas.microsoft.com/office/drawing/2014/main" id="{6E6B9B72-42B8-811D-2CC5-19113AC1FB0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CB133C0A-D9CF-103E-A73B-991A93A81AD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F9BCA351-9F2A-B2DC-B9AA-8567E2D1F9BA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28" name="楕円 66">
                  <a:extLst>
                    <a:ext uri="{FF2B5EF4-FFF2-40B4-BE49-F238E27FC236}">
                      <a16:creationId xmlns:a16="http://schemas.microsoft.com/office/drawing/2014/main" id="{F541CF9A-1B03-9D40-625B-95DB111B094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626989B-FFEA-C1A7-E50C-46DFD127BAD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17032A70-AC6B-F12E-4322-F12B568F0629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25" name="楕円 66">
                  <a:extLst>
                    <a:ext uri="{FF2B5EF4-FFF2-40B4-BE49-F238E27FC236}">
                      <a16:creationId xmlns:a16="http://schemas.microsoft.com/office/drawing/2014/main" id="{4E7DD119-7009-868F-9453-1582091CD43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F396CE1C-13DA-DDD4-6175-3C3B5C85284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EFB1E2F7-2F78-AF75-3906-305D73633DF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23" name="楕円 66">
                  <a:extLst>
                    <a:ext uri="{FF2B5EF4-FFF2-40B4-BE49-F238E27FC236}">
                      <a16:creationId xmlns:a16="http://schemas.microsoft.com/office/drawing/2014/main" id="{B3622ECC-841D-5002-B6B6-F0D9640209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2B05274B-21A1-6D5C-47C2-AE1FE4850C0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27C67557-AF21-1E23-B681-78BDD8F31A3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21" name="楕円 66">
                  <a:extLst>
                    <a:ext uri="{FF2B5EF4-FFF2-40B4-BE49-F238E27FC236}">
                      <a16:creationId xmlns:a16="http://schemas.microsoft.com/office/drawing/2014/main" id="{F1883213-5347-6354-E0FD-C779D5DCFB7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2716BFF-F1F2-513B-460D-B13AFA6BB6D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1C6C55DB-D350-DB1A-6D63-EF2716986BC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9" name="楕円 66">
                  <a:extLst>
                    <a:ext uri="{FF2B5EF4-FFF2-40B4-BE49-F238E27FC236}">
                      <a16:creationId xmlns:a16="http://schemas.microsoft.com/office/drawing/2014/main" id="{130245A8-0B41-1314-DC8E-9E71036BA38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15F58A67-E5FC-4DD2-09B0-5360B53CCE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0ACBBD3B-7BEB-2EB0-875E-D0CC74F41DF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7" name="楕円 66">
                  <a:extLst>
                    <a:ext uri="{FF2B5EF4-FFF2-40B4-BE49-F238E27FC236}">
                      <a16:creationId xmlns:a16="http://schemas.microsoft.com/office/drawing/2014/main" id="{B21A4942-598B-8602-2D23-224F8457EB4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607BDE0B-BD28-DEEF-04EC-FCD2B34EE12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FB079574-926B-55D4-E6D4-B770FFD2EC2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15" name="楕円 66">
                  <a:extLst>
                    <a:ext uri="{FF2B5EF4-FFF2-40B4-BE49-F238E27FC236}">
                      <a16:creationId xmlns:a16="http://schemas.microsoft.com/office/drawing/2014/main" id="{BC8E1503-A16E-573E-934B-66F999015BF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8F671C83-F2B5-7CBE-5F28-A3D3ABDF3EA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026F5025-3EE3-AF7D-E19E-6EBBBA5F3AA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3" name="楕円 66">
                  <a:extLst>
                    <a:ext uri="{FF2B5EF4-FFF2-40B4-BE49-F238E27FC236}">
                      <a16:creationId xmlns:a16="http://schemas.microsoft.com/office/drawing/2014/main" id="{10DBCE06-7651-41D2-9D25-1884443D192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59942267-6F1D-02B6-0E81-F4EC872CF3B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DCE23ADC-0416-F077-0E11-1968331143DC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1" name="楕円 66">
                  <a:extLst>
                    <a:ext uri="{FF2B5EF4-FFF2-40B4-BE49-F238E27FC236}">
                      <a16:creationId xmlns:a16="http://schemas.microsoft.com/office/drawing/2014/main" id="{FD217B6E-239C-53E0-01BB-260DCED7776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7CA8DC84-9218-B2C2-64C9-7986B45A38C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A0C59B4C-0144-07A6-8686-A4B69262BDE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9" name="楕円 66">
                  <a:extLst>
                    <a:ext uri="{FF2B5EF4-FFF2-40B4-BE49-F238E27FC236}">
                      <a16:creationId xmlns:a16="http://schemas.microsoft.com/office/drawing/2014/main" id="{89DDC790-4900-67B9-37B6-AD0CEDFC8B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AEB2092-0C4A-33A9-5E7A-F6A31AA6875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CAF24F77-DEAA-08CB-B3FE-534F8639E24B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7" name="楕円 66">
                  <a:extLst>
                    <a:ext uri="{FF2B5EF4-FFF2-40B4-BE49-F238E27FC236}">
                      <a16:creationId xmlns:a16="http://schemas.microsoft.com/office/drawing/2014/main" id="{7AC7665F-017D-02CC-2C98-CBD7BAE559E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D59D07B0-64AE-8D9C-77F8-456FA095156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26497E44-0751-63B1-E2B0-87402ABD011C}"/>
              </a:ext>
            </a:extLst>
          </p:cNvPr>
          <p:cNvGrpSpPr/>
          <p:nvPr/>
        </p:nvGrpSpPr>
        <p:grpSpPr>
          <a:xfrm>
            <a:off x="3735730" y="540899"/>
            <a:ext cx="2612727" cy="2741038"/>
            <a:chOff x="3735730" y="540899"/>
            <a:chExt cx="2612727" cy="2741038"/>
          </a:xfrm>
        </p:grpSpPr>
        <p:sp>
          <p:nvSpPr>
            <p:cNvPr id="236" name="楕円 1">
              <a:extLst>
                <a:ext uri="{FF2B5EF4-FFF2-40B4-BE49-F238E27FC236}">
                  <a16:creationId xmlns:a16="http://schemas.microsoft.com/office/drawing/2014/main" id="{A547D5B9-9E04-F083-1D16-F07B38BD8360}"/>
                </a:ext>
              </a:extLst>
            </p:cNvPr>
            <p:cNvSpPr/>
            <p:nvPr/>
          </p:nvSpPr>
          <p:spPr>
            <a:xfrm rot="12600000">
              <a:off x="4438295" y="2304173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7" name="楕円 1">
              <a:extLst>
                <a:ext uri="{FF2B5EF4-FFF2-40B4-BE49-F238E27FC236}">
                  <a16:creationId xmlns:a16="http://schemas.microsoft.com/office/drawing/2014/main" id="{F078DC8E-6850-33AA-AA24-6CC4A35AB9D7}"/>
                </a:ext>
              </a:extLst>
            </p:cNvPr>
            <p:cNvSpPr/>
            <p:nvPr/>
          </p:nvSpPr>
          <p:spPr>
            <a:xfrm rot="9000000" flipH="1">
              <a:off x="5449447" y="2304173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473" name="グループ化 1472">
              <a:extLst>
                <a:ext uri="{FF2B5EF4-FFF2-40B4-BE49-F238E27FC236}">
                  <a16:creationId xmlns:a16="http://schemas.microsoft.com/office/drawing/2014/main" id="{EF8CA981-0A0A-672F-C286-D00D9580EAB8}"/>
                </a:ext>
              </a:extLst>
            </p:cNvPr>
            <p:cNvGrpSpPr/>
            <p:nvPr/>
          </p:nvGrpSpPr>
          <p:grpSpPr>
            <a:xfrm>
              <a:off x="4299620" y="957556"/>
              <a:ext cx="1617371" cy="2324381"/>
              <a:chOff x="1004700" y="400131"/>
              <a:chExt cx="2190284" cy="3147733"/>
            </a:xfrm>
          </p:grpSpPr>
          <p:grpSp>
            <p:nvGrpSpPr>
              <p:cNvPr id="1474" name="グループ化 1473">
                <a:extLst>
                  <a:ext uri="{FF2B5EF4-FFF2-40B4-BE49-F238E27FC236}">
                    <a16:creationId xmlns:a16="http://schemas.microsoft.com/office/drawing/2014/main" id="{5021719E-581A-E432-3E62-9EE3D93A957C}"/>
                  </a:ext>
                </a:extLst>
              </p:cNvPr>
              <p:cNvGrpSpPr/>
              <p:nvPr/>
            </p:nvGrpSpPr>
            <p:grpSpPr>
              <a:xfrm>
                <a:off x="1004700" y="400131"/>
                <a:ext cx="2190284" cy="3147733"/>
                <a:chOff x="1004700" y="400131"/>
                <a:chExt cx="2190284" cy="3147733"/>
              </a:xfrm>
            </p:grpSpPr>
            <p:sp>
              <p:nvSpPr>
                <p:cNvPr id="1477" name="楕円 1">
                  <a:extLst>
                    <a:ext uri="{FF2B5EF4-FFF2-40B4-BE49-F238E27FC236}">
                      <a16:creationId xmlns:a16="http://schemas.microsoft.com/office/drawing/2014/main" id="{2C2B11DC-2574-FB6E-886E-74A9DF6B2F1F}"/>
                    </a:ext>
                  </a:extLst>
                </p:cNvPr>
                <p:cNvSpPr/>
                <p:nvPr/>
              </p:nvSpPr>
              <p:spPr>
                <a:xfrm rot="9000000" flipH="1">
                  <a:off x="2416121" y="2118208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78" name="フリーフォーム: 図形 1477">
                  <a:extLst>
                    <a:ext uri="{FF2B5EF4-FFF2-40B4-BE49-F238E27FC236}">
                      <a16:creationId xmlns:a16="http://schemas.microsoft.com/office/drawing/2014/main" id="{6AD40E47-7B9C-CD83-C284-1C4E62289A4F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9" name="楕円 1">
                  <a:extLst>
                    <a:ext uri="{FF2B5EF4-FFF2-40B4-BE49-F238E27FC236}">
                      <a16:creationId xmlns:a16="http://schemas.microsoft.com/office/drawing/2014/main" id="{76E00160-9BB9-EC6A-9005-A9EAC77E0204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0" name="楕円 1">
                  <a:extLst>
                    <a:ext uri="{FF2B5EF4-FFF2-40B4-BE49-F238E27FC236}">
                      <a16:creationId xmlns:a16="http://schemas.microsoft.com/office/drawing/2014/main" id="{7FC3DA96-E8A9-AA33-C16D-B201C6B8DDD9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1" name="楕円 1">
                  <a:extLst>
                    <a:ext uri="{FF2B5EF4-FFF2-40B4-BE49-F238E27FC236}">
                      <a16:creationId xmlns:a16="http://schemas.microsoft.com/office/drawing/2014/main" id="{04329568-274F-B7FC-55C2-2F7A4558D4E9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2" name="楕円 1">
                  <a:extLst>
                    <a:ext uri="{FF2B5EF4-FFF2-40B4-BE49-F238E27FC236}">
                      <a16:creationId xmlns:a16="http://schemas.microsoft.com/office/drawing/2014/main" id="{A91D1274-1D9E-0D0B-89DF-1AE09B9FB687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3" name="二等辺三角形 6">
                  <a:extLst>
                    <a:ext uri="{FF2B5EF4-FFF2-40B4-BE49-F238E27FC236}">
                      <a16:creationId xmlns:a16="http://schemas.microsoft.com/office/drawing/2014/main" id="{D37C02A9-F16A-5FCC-2C42-9F6443D7CC8B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4" name="二等辺三角形 6">
                  <a:extLst>
                    <a:ext uri="{FF2B5EF4-FFF2-40B4-BE49-F238E27FC236}">
                      <a16:creationId xmlns:a16="http://schemas.microsoft.com/office/drawing/2014/main" id="{B403C597-4C21-1B22-BC90-5DFE08C83FE4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5" name="二等辺三角形 6">
                  <a:extLst>
                    <a:ext uri="{FF2B5EF4-FFF2-40B4-BE49-F238E27FC236}">
                      <a16:creationId xmlns:a16="http://schemas.microsoft.com/office/drawing/2014/main" id="{A15F2D9D-B3E9-DE38-E393-41EBFCA8F061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6" name="二等辺三角形 6">
                  <a:extLst>
                    <a:ext uri="{FF2B5EF4-FFF2-40B4-BE49-F238E27FC236}">
                      <a16:creationId xmlns:a16="http://schemas.microsoft.com/office/drawing/2014/main" id="{25F55A91-CC53-4C6C-DEA0-DC6220B5217A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7" name="楕円 1486">
                  <a:extLst>
                    <a:ext uri="{FF2B5EF4-FFF2-40B4-BE49-F238E27FC236}">
                      <a16:creationId xmlns:a16="http://schemas.microsoft.com/office/drawing/2014/main" id="{53686046-9114-1D54-FC5C-58B26BDE49CD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gradFill flip="none" rotWithShape="1">
                  <a:gsLst>
                    <a:gs pos="40000">
                      <a:srgbClr val="663300"/>
                    </a:gs>
                    <a:gs pos="70000">
                      <a:srgbClr val="FFFF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8" name="フリーフォーム: 図形 1487">
                  <a:extLst>
                    <a:ext uri="{FF2B5EF4-FFF2-40B4-BE49-F238E27FC236}">
                      <a16:creationId xmlns:a16="http://schemas.microsoft.com/office/drawing/2014/main" id="{5D0D1B5C-201D-52AB-EE79-83C1841CD887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9" name="楕円 1">
                  <a:extLst>
                    <a:ext uri="{FF2B5EF4-FFF2-40B4-BE49-F238E27FC236}">
                      <a16:creationId xmlns:a16="http://schemas.microsoft.com/office/drawing/2014/main" id="{AC2AA1BF-E25F-D015-E23C-1F987556E286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75" name="フリーフォーム: 図形 1474">
                <a:extLst>
                  <a:ext uri="{FF2B5EF4-FFF2-40B4-BE49-F238E27FC236}">
                    <a16:creationId xmlns:a16="http://schemas.microsoft.com/office/drawing/2014/main" id="{11662175-1A22-9E4E-DC11-037A6D5E2F55}"/>
                  </a:ext>
                </a:extLst>
              </p:cNvPr>
              <p:cNvSpPr/>
              <p:nvPr/>
            </p:nvSpPr>
            <p:spPr>
              <a:xfrm rot="20700000">
                <a:off x="129182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6" name="フリーフォーム: 図形 1475">
                <a:extLst>
                  <a:ext uri="{FF2B5EF4-FFF2-40B4-BE49-F238E27FC236}">
                    <a16:creationId xmlns:a16="http://schemas.microsoft.com/office/drawing/2014/main" id="{7B2F4B66-5C2B-B2DD-1447-626F705853E1}"/>
                  </a:ext>
                </a:extLst>
              </p:cNvPr>
              <p:cNvSpPr/>
              <p:nvPr/>
            </p:nvSpPr>
            <p:spPr>
              <a:xfrm rot="900000" flipH="1">
                <a:off x="218717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6B440963-258C-335D-1A1D-92DFF0D7F6E0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F33651B1-C742-E817-805C-77A87F7ED8E3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0AED8F71-E6C4-362D-41E9-12AAE1F191F0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F6E6A4C5-C59D-F8CA-9994-CA51D313B607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64416FA9-B510-27AB-C51D-160FC7BA4F84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5B76FC2E-C97F-5BEA-1221-14B954FAE909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28816846-28DD-7189-E05B-ED292D3A9DE5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63B8DE9A-150A-676D-CC5B-1F896A3EC2EA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315C026D-BF01-768D-310B-0400F36CF81C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1516692"/>
                  <a:chOff x="4259684" y="3988367"/>
                  <a:chExt cx="1508196" cy="1516692"/>
                </a:xfrm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336A3ADC-FE29-A0EA-266A-E8A2D793096B}"/>
                      </a:ext>
                    </a:extLst>
                  </p:cNvPr>
                  <p:cNvSpPr/>
                  <p:nvPr/>
                </p:nvSpPr>
                <p:spPr>
                  <a:xfrm>
                    <a:off x="4259684" y="3988367"/>
                    <a:ext cx="1508196" cy="1516692"/>
                  </a:xfrm>
                  <a:custGeom>
                    <a:avLst/>
                    <a:gdLst>
                      <a:gd name="connsiteX0" fmla="*/ 754097 w 1508196"/>
                      <a:gd name="connsiteY0" fmla="*/ 274070 h 1516692"/>
                      <a:gd name="connsiteX1" fmla="*/ 401242 w 1508196"/>
                      <a:gd name="connsiteY1" fmla="*/ 402868 h 1516692"/>
                      <a:gd name="connsiteX2" fmla="*/ 278751 w 1508196"/>
                      <a:gd name="connsiteY2" fmla="*/ 510811 h 1516692"/>
                      <a:gd name="connsiteX3" fmla="*/ 278751 w 1508196"/>
                      <a:gd name="connsiteY3" fmla="*/ 1132704 h 1516692"/>
                      <a:gd name="connsiteX4" fmla="*/ 401243 w 1508196"/>
                      <a:gd name="connsiteY4" fmla="*/ 1240647 h 1516692"/>
                      <a:gd name="connsiteX5" fmla="*/ 1106954 w 1508196"/>
                      <a:gd name="connsiteY5" fmla="*/ 1240647 h 1516692"/>
                      <a:gd name="connsiteX6" fmla="*/ 1229445 w 1508196"/>
                      <a:gd name="connsiteY6" fmla="*/ 1132705 h 1516692"/>
                      <a:gd name="connsiteX7" fmla="*/ 1229445 w 1508196"/>
                      <a:gd name="connsiteY7" fmla="*/ 510812 h 1516692"/>
                      <a:gd name="connsiteX8" fmla="*/ 1106953 w 1508196"/>
                      <a:gd name="connsiteY8" fmla="*/ 402868 h 1516692"/>
                      <a:gd name="connsiteX9" fmla="*/ 754097 w 1508196"/>
                      <a:gd name="connsiteY9" fmla="*/ 274070 h 1516692"/>
                      <a:gd name="connsiteX10" fmla="*/ 754097 w 1508196"/>
                      <a:gd name="connsiteY10" fmla="*/ 0 h 1516692"/>
                      <a:gd name="connsiteX11" fmla="*/ 1119183 w 1508196"/>
                      <a:gd name="connsiteY11" fmla="*/ 151223 h 1516692"/>
                      <a:gd name="connsiteX12" fmla="*/ 1356973 w 1508196"/>
                      <a:gd name="connsiteY12" fmla="*/ 389014 h 1516692"/>
                      <a:gd name="connsiteX13" fmla="*/ 1356973 w 1508196"/>
                      <a:gd name="connsiteY13" fmla="*/ 1119185 h 1516692"/>
                      <a:gd name="connsiteX14" fmla="*/ 1125765 w 1508196"/>
                      <a:gd name="connsiteY14" fmla="*/ 1350394 h 1516692"/>
                      <a:gd name="connsiteX15" fmla="*/ 1126776 w 1508196"/>
                      <a:gd name="connsiteY15" fmla="*/ 1350535 h 1516692"/>
                      <a:gd name="connsiteX16" fmla="*/ 1500448 w 1508196"/>
                      <a:gd name="connsiteY16" fmla="*/ 1281553 h 1516692"/>
                      <a:gd name="connsiteX17" fmla="*/ 937947 w 1508196"/>
                      <a:gd name="connsiteY17" fmla="*/ 1500900 h 1516692"/>
                      <a:gd name="connsiteX18" fmla="*/ 806272 w 1508196"/>
                      <a:gd name="connsiteY18" fmla="*/ 1456252 h 1516692"/>
                      <a:gd name="connsiteX19" fmla="*/ 761776 w 1508196"/>
                      <a:gd name="connsiteY19" fmla="*/ 1428378 h 1516692"/>
                      <a:gd name="connsiteX20" fmla="*/ 750488 w 1508196"/>
                      <a:gd name="connsiteY20" fmla="*/ 1436122 h 1516692"/>
                      <a:gd name="connsiteX21" fmla="*/ 580182 w 1508196"/>
                      <a:gd name="connsiteY21" fmla="*/ 1500900 h 1516692"/>
                      <a:gd name="connsiteX22" fmla="*/ 17681 w 1508196"/>
                      <a:gd name="connsiteY22" fmla="*/ 1281553 h 1516692"/>
                      <a:gd name="connsiteX23" fmla="*/ 258854 w 1508196"/>
                      <a:gd name="connsiteY23" fmla="*/ 1348104 h 1516692"/>
                      <a:gd name="connsiteX24" fmla="*/ 382411 w 1508196"/>
                      <a:gd name="connsiteY24" fmla="*/ 1350371 h 1516692"/>
                      <a:gd name="connsiteX25" fmla="*/ 151223 w 1508196"/>
                      <a:gd name="connsiteY25" fmla="*/ 1119183 h 1516692"/>
                      <a:gd name="connsiteX26" fmla="*/ 151223 w 1508196"/>
                      <a:gd name="connsiteY26" fmla="*/ 389012 h 1516692"/>
                      <a:gd name="connsiteX27" fmla="*/ 389012 w 1508196"/>
                      <a:gd name="connsiteY27" fmla="*/ 151223 h 1516692"/>
                      <a:gd name="connsiteX28" fmla="*/ 754097 w 1508196"/>
                      <a:gd name="connsiteY28" fmla="*/ 0 h 151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508196" h="1516692">
                        <a:moveTo>
                          <a:pt x="754097" y="274070"/>
                        </a:moveTo>
                        <a:cubicBezTo>
                          <a:pt x="626389" y="274070"/>
                          <a:pt x="498680" y="317003"/>
                          <a:pt x="401242" y="402868"/>
                        </a:cubicBezTo>
                        <a:lnTo>
                          <a:pt x="278751" y="510811"/>
                        </a:lnTo>
                        <a:cubicBezTo>
                          <a:pt x="83875" y="682542"/>
                          <a:pt x="83875" y="960973"/>
                          <a:pt x="278751" y="1132704"/>
                        </a:cubicBezTo>
                        <a:lnTo>
                          <a:pt x="401243" y="1240647"/>
                        </a:lnTo>
                        <a:cubicBezTo>
                          <a:pt x="596120" y="1412379"/>
                          <a:pt x="912078" y="1412379"/>
                          <a:pt x="1106954" y="1240647"/>
                        </a:cubicBezTo>
                        <a:lnTo>
                          <a:pt x="1229445" y="1132705"/>
                        </a:lnTo>
                        <a:cubicBezTo>
                          <a:pt x="1424322" y="960974"/>
                          <a:pt x="1424322" y="682543"/>
                          <a:pt x="1229445" y="510812"/>
                        </a:cubicBezTo>
                        <a:lnTo>
                          <a:pt x="1106953" y="402868"/>
                        </a:lnTo>
                        <a:cubicBezTo>
                          <a:pt x="1009515" y="317003"/>
                          <a:pt x="881806" y="274070"/>
                          <a:pt x="754097" y="274070"/>
                        </a:cubicBezTo>
                        <a:close/>
                        <a:moveTo>
                          <a:pt x="754097" y="0"/>
                        </a:moveTo>
                        <a:cubicBezTo>
                          <a:pt x="886232" y="0"/>
                          <a:pt x="1018367" y="50407"/>
                          <a:pt x="1119183" y="151223"/>
                        </a:cubicBezTo>
                        <a:lnTo>
                          <a:pt x="1356973" y="389014"/>
                        </a:lnTo>
                        <a:cubicBezTo>
                          <a:pt x="1558604" y="590645"/>
                          <a:pt x="1558604" y="917553"/>
                          <a:pt x="1356973" y="1119185"/>
                        </a:cubicBezTo>
                        <a:lnTo>
                          <a:pt x="1125765" y="1350394"/>
                        </a:lnTo>
                        <a:lnTo>
                          <a:pt x="1126776" y="1350535"/>
                        </a:lnTo>
                        <a:cubicBezTo>
                          <a:pt x="1260845" y="1358623"/>
                          <a:pt x="1392606" y="1334917"/>
                          <a:pt x="1500448" y="1281553"/>
                        </a:cubicBezTo>
                        <a:cubicBezTo>
                          <a:pt x="1443022" y="1458818"/>
                          <a:pt x="1191181" y="1557022"/>
                          <a:pt x="937947" y="1500900"/>
                        </a:cubicBezTo>
                        <a:cubicBezTo>
                          <a:pt x="890466" y="1490377"/>
                          <a:pt x="846307" y="1475175"/>
                          <a:pt x="806272" y="1456252"/>
                        </a:cubicBezTo>
                        <a:lnTo>
                          <a:pt x="761776" y="1428378"/>
                        </a:lnTo>
                        <a:lnTo>
                          <a:pt x="750488" y="1436122"/>
                        </a:lnTo>
                        <a:cubicBezTo>
                          <a:pt x="700893" y="1464521"/>
                          <a:pt x="643490" y="1486869"/>
                          <a:pt x="580182" y="1500900"/>
                        </a:cubicBezTo>
                        <a:cubicBezTo>
                          <a:pt x="326948" y="1557022"/>
                          <a:pt x="75107" y="1458818"/>
                          <a:pt x="17681" y="1281553"/>
                        </a:cubicBezTo>
                        <a:cubicBezTo>
                          <a:pt x="89576" y="1317129"/>
                          <a:pt x="172101" y="1339524"/>
                          <a:pt x="258854" y="1348104"/>
                        </a:cubicBezTo>
                        <a:lnTo>
                          <a:pt x="382411" y="1350371"/>
                        </a:lnTo>
                        <a:lnTo>
                          <a:pt x="151223" y="1119183"/>
                        </a:lnTo>
                        <a:cubicBezTo>
                          <a:pt x="-50408" y="917552"/>
                          <a:pt x="-50408" y="590643"/>
                          <a:pt x="151223" y="389012"/>
                        </a:cubicBezTo>
                        <a:lnTo>
                          <a:pt x="389012" y="151223"/>
                        </a:lnTo>
                        <a:cubicBezTo>
                          <a:pt x="489828" y="50407"/>
                          <a:pt x="621963" y="0"/>
                          <a:pt x="75409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483EE2AA-BB66-B62B-3930-9F07680B5B62}"/>
                      </a:ext>
                    </a:extLst>
                  </p:cNvPr>
                  <p:cNvSpPr/>
                  <p:nvPr/>
                </p:nvSpPr>
                <p:spPr>
                  <a:xfrm>
                    <a:off x="4932160" y="5304106"/>
                    <a:ext cx="163244" cy="1632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A576D092-F62D-B416-9294-8C886C7139A9}"/>
                </a:ext>
              </a:extLst>
            </p:cNvPr>
            <p:cNvSpPr/>
            <p:nvPr/>
          </p:nvSpPr>
          <p:spPr>
            <a:xfrm>
              <a:off x="4216975" y="1868243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EDC362F5-CFEB-2F4C-558A-875C9BBF813D}"/>
                </a:ext>
              </a:extLst>
            </p:cNvPr>
            <p:cNvSpPr/>
            <p:nvPr/>
          </p:nvSpPr>
          <p:spPr>
            <a:xfrm rot="900000">
              <a:off x="4237221" y="1756654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5FF35345-A463-0493-62ED-47BB43E6D9BF}"/>
                </a:ext>
              </a:extLst>
            </p:cNvPr>
            <p:cNvSpPr/>
            <p:nvPr/>
          </p:nvSpPr>
          <p:spPr>
            <a:xfrm rot="20700000" flipV="1">
              <a:off x="4242017" y="1974986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4BC38960-DB02-B29C-BA92-F570FF6A64A3}"/>
                </a:ext>
              </a:extLst>
            </p:cNvPr>
            <p:cNvSpPr/>
            <p:nvPr/>
          </p:nvSpPr>
          <p:spPr>
            <a:xfrm flipH="1">
              <a:off x="5314279" y="1868243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正方形/長方形 233">
              <a:extLst>
                <a:ext uri="{FF2B5EF4-FFF2-40B4-BE49-F238E27FC236}">
                  <a16:creationId xmlns:a16="http://schemas.microsoft.com/office/drawing/2014/main" id="{1F16887E-6764-3B0C-A658-69AA4A182F52}"/>
                </a:ext>
              </a:extLst>
            </p:cNvPr>
            <p:cNvSpPr/>
            <p:nvPr/>
          </p:nvSpPr>
          <p:spPr>
            <a:xfrm rot="20700000" flipH="1">
              <a:off x="5295478" y="1756654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CD11F7C1-EEAC-D2DA-4CE2-C4F7A6F711F7}"/>
                </a:ext>
              </a:extLst>
            </p:cNvPr>
            <p:cNvSpPr/>
            <p:nvPr/>
          </p:nvSpPr>
          <p:spPr>
            <a:xfrm rot="900000" flipH="1" flipV="1">
              <a:off x="5290682" y="1974986"/>
              <a:ext cx="554925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1DBEF9E4-82E3-4C68-04D4-77A80DF84A9D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734C1781-DB06-9B64-F182-FBDFDEB96172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21" name="楕円 66">
                  <a:extLst>
                    <a:ext uri="{FF2B5EF4-FFF2-40B4-BE49-F238E27FC236}">
                      <a16:creationId xmlns:a16="http://schemas.microsoft.com/office/drawing/2014/main" id="{612C08D6-9A05-FF8A-51F8-CDFDD2FED74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26C5EC47-ADAD-A5A9-1C56-7AB9E7AF7A4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0928EEE1-AC0A-70CA-0AE3-67428D691DCA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6" name="楕円 66">
                  <a:extLst>
                    <a:ext uri="{FF2B5EF4-FFF2-40B4-BE49-F238E27FC236}">
                      <a16:creationId xmlns:a16="http://schemas.microsoft.com/office/drawing/2014/main" id="{2C9780E4-70A5-2300-B038-50AB383B811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36E5B614-0A9F-4385-B6B6-EAD6AC6FC16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900E8AE5-C9CB-9923-EF64-1E7D357F3CA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13" name="楕円 66">
                  <a:extLst>
                    <a:ext uri="{FF2B5EF4-FFF2-40B4-BE49-F238E27FC236}">
                      <a16:creationId xmlns:a16="http://schemas.microsoft.com/office/drawing/2014/main" id="{E30E369D-BE07-0D5A-7FFA-1585FA98C00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082B1051-C61D-74DA-7AEF-647C350229A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3F3D992F-A5E1-3CB7-A8F2-A02044BABF13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11" name="楕円 66">
                  <a:extLst>
                    <a:ext uri="{FF2B5EF4-FFF2-40B4-BE49-F238E27FC236}">
                      <a16:creationId xmlns:a16="http://schemas.microsoft.com/office/drawing/2014/main" id="{1027FFFA-B588-7018-58D5-4870474750B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82EACFD4-5083-88CD-645C-96AB0DCE092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B6EEB3B3-07B8-3AD9-2D86-DB046D961DE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09" name="楕円 66">
                  <a:extLst>
                    <a:ext uri="{FF2B5EF4-FFF2-40B4-BE49-F238E27FC236}">
                      <a16:creationId xmlns:a16="http://schemas.microsoft.com/office/drawing/2014/main" id="{77B9CD68-A952-4E40-50AA-3227CB4197D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BEB82FAF-6FA7-F4A9-3619-6741A36A206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3082B286-B4A4-5A31-6501-5C72C0DDF168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07" name="楕円 66">
                  <a:extLst>
                    <a:ext uri="{FF2B5EF4-FFF2-40B4-BE49-F238E27FC236}">
                      <a16:creationId xmlns:a16="http://schemas.microsoft.com/office/drawing/2014/main" id="{8E1F6CEA-9A10-1B03-2AE8-4C239E74FD0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8BB937B2-C03C-FBDC-4B41-E69AC43AB93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42E9F28B-94AF-B12C-AC97-C86318762FE6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05" name="楕円 66">
                  <a:extLst>
                    <a:ext uri="{FF2B5EF4-FFF2-40B4-BE49-F238E27FC236}">
                      <a16:creationId xmlns:a16="http://schemas.microsoft.com/office/drawing/2014/main" id="{650E696C-BBBF-597E-72CF-10B6FDB809E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7B1ED11E-9641-7FA1-B18F-A3BD5A46D84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C35E78AE-05CB-09E3-9EA0-E4908D0326A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95" name="楕円 66">
                  <a:extLst>
                    <a:ext uri="{FF2B5EF4-FFF2-40B4-BE49-F238E27FC236}">
                      <a16:creationId xmlns:a16="http://schemas.microsoft.com/office/drawing/2014/main" id="{3883C928-EBB2-921E-0376-1E4D132037A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D8EF9986-ED1F-D0BA-D068-DF80FF49DFB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16D960CC-5A60-833A-0BCD-B6E3684B711F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2" name="楕円 66">
                  <a:extLst>
                    <a:ext uri="{FF2B5EF4-FFF2-40B4-BE49-F238E27FC236}">
                      <a16:creationId xmlns:a16="http://schemas.microsoft.com/office/drawing/2014/main" id="{8865F1A5-CA3B-BFF5-74F3-23F137DA5CF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B05EF8B-8405-307D-DE53-BC6654CC8E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E62400D1-75A4-9C7C-BBE0-A8A239B2299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65" name="楕円 66">
                  <a:extLst>
                    <a:ext uri="{FF2B5EF4-FFF2-40B4-BE49-F238E27FC236}">
                      <a16:creationId xmlns:a16="http://schemas.microsoft.com/office/drawing/2014/main" id="{8C50E6CD-30BF-E591-0CBD-21C7B0DAB2F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A9640C46-5647-7961-EF3C-788706C8382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98CB0E28-56AD-0D5E-4C23-CD34295A6684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63" name="楕円 66">
                  <a:extLst>
                    <a:ext uri="{FF2B5EF4-FFF2-40B4-BE49-F238E27FC236}">
                      <a16:creationId xmlns:a16="http://schemas.microsoft.com/office/drawing/2014/main" id="{2469FEC6-B0BF-9EA7-A6BD-76600A3C3B3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A82665D4-E521-F6A8-6EE0-D937A277F1C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93654A90-0520-03C0-2C85-E51E86BCC8FA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61" name="楕円 66">
                  <a:extLst>
                    <a:ext uri="{FF2B5EF4-FFF2-40B4-BE49-F238E27FC236}">
                      <a16:creationId xmlns:a16="http://schemas.microsoft.com/office/drawing/2014/main" id="{16DA502D-6B6D-7030-F03F-4AA4E085926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378B619F-58DC-108E-242C-27AB51E5109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55" name="グループ化 454">
            <a:extLst>
              <a:ext uri="{FF2B5EF4-FFF2-40B4-BE49-F238E27FC236}">
                <a16:creationId xmlns:a16="http://schemas.microsoft.com/office/drawing/2014/main" id="{98F65BD3-A487-653D-AB9B-90954B9F9FD0}"/>
              </a:ext>
            </a:extLst>
          </p:cNvPr>
          <p:cNvGrpSpPr/>
          <p:nvPr/>
        </p:nvGrpSpPr>
        <p:grpSpPr>
          <a:xfrm>
            <a:off x="6793255" y="540899"/>
            <a:ext cx="2612727" cy="2721988"/>
            <a:chOff x="6793255" y="540899"/>
            <a:chExt cx="2612727" cy="2721988"/>
          </a:xfrm>
        </p:grpSpPr>
        <p:grpSp>
          <p:nvGrpSpPr>
            <p:cNvPr id="1500" name="グループ化 1499">
              <a:extLst>
                <a:ext uri="{FF2B5EF4-FFF2-40B4-BE49-F238E27FC236}">
                  <a16:creationId xmlns:a16="http://schemas.microsoft.com/office/drawing/2014/main" id="{F4AA1EF9-FF6F-E9AC-5BAD-02EC74344337}"/>
                </a:ext>
              </a:extLst>
            </p:cNvPr>
            <p:cNvGrpSpPr/>
            <p:nvPr/>
          </p:nvGrpSpPr>
          <p:grpSpPr>
            <a:xfrm>
              <a:off x="7274500" y="938506"/>
              <a:ext cx="1700017" cy="2324381"/>
              <a:chOff x="892779" y="400131"/>
              <a:chExt cx="2302205" cy="3147733"/>
            </a:xfrm>
          </p:grpSpPr>
          <p:grpSp>
            <p:nvGrpSpPr>
              <p:cNvPr id="1501" name="グループ化 1500">
                <a:extLst>
                  <a:ext uri="{FF2B5EF4-FFF2-40B4-BE49-F238E27FC236}">
                    <a16:creationId xmlns:a16="http://schemas.microsoft.com/office/drawing/2014/main" id="{C57968AB-FDE0-704D-92C2-AAEE07DF45F0}"/>
                  </a:ext>
                </a:extLst>
              </p:cNvPr>
              <p:cNvGrpSpPr/>
              <p:nvPr/>
            </p:nvGrpSpPr>
            <p:grpSpPr>
              <a:xfrm>
                <a:off x="892779" y="400131"/>
                <a:ext cx="2302205" cy="3147733"/>
                <a:chOff x="892779" y="400131"/>
                <a:chExt cx="2302205" cy="3147733"/>
              </a:xfrm>
            </p:grpSpPr>
            <p:sp>
              <p:nvSpPr>
                <p:cNvPr id="1504" name="楕円 1">
                  <a:extLst>
                    <a:ext uri="{FF2B5EF4-FFF2-40B4-BE49-F238E27FC236}">
                      <a16:creationId xmlns:a16="http://schemas.microsoft.com/office/drawing/2014/main" id="{976C8FCE-A4E4-BB82-4A0F-66853C7C9A08}"/>
                    </a:ext>
                  </a:extLst>
                </p:cNvPr>
                <p:cNvSpPr/>
                <p:nvPr/>
              </p:nvSpPr>
              <p:spPr>
                <a:xfrm rot="9000000" flipH="1">
                  <a:off x="2416121" y="2118208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05" name="フリーフォーム: 図形 1504">
                  <a:extLst>
                    <a:ext uri="{FF2B5EF4-FFF2-40B4-BE49-F238E27FC236}">
                      <a16:creationId xmlns:a16="http://schemas.microsoft.com/office/drawing/2014/main" id="{AD667B7C-3538-80DA-7B3C-64579674CF9B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楕円 1">
                  <a:extLst>
                    <a:ext uri="{FF2B5EF4-FFF2-40B4-BE49-F238E27FC236}">
                      <a16:creationId xmlns:a16="http://schemas.microsoft.com/office/drawing/2014/main" id="{2C008AC2-0A00-A95B-7ECA-12B822264904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8" name="楕円 1">
                  <a:extLst>
                    <a:ext uri="{FF2B5EF4-FFF2-40B4-BE49-F238E27FC236}">
                      <a16:creationId xmlns:a16="http://schemas.microsoft.com/office/drawing/2014/main" id="{99B3CA0F-E890-3782-9740-425B971D707B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楕円 1">
                  <a:extLst>
                    <a:ext uri="{FF2B5EF4-FFF2-40B4-BE49-F238E27FC236}">
                      <a16:creationId xmlns:a16="http://schemas.microsoft.com/office/drawing/2014/main" id="{EBBD8CFE-7F27-4BEB-9F43-E38E0402BB0A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楕円 1">
                  <a:extLst>
                    <a:ext uri="{FF2B5EF4-FFF2-40B4-BE49-F238E27FC236}">
                      <a16:creationId xmlns:a16="http://schemas.microsoft.com/office/drawing/2014/main" id="{67E9B5A3-8577-3AC2-B715-CAE249BB4C3D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二等辺三角形 6">
                  <a:extLst>
                    <a:ext uri="{FF2B5EF4-FFF2-40B4-BE49-F238E27FC236}">
                      <a16:creationId xmlns:a16="http://schemas.microsoft.com/office/drawing/2014/main" id="{A64FC3EC-7438-FA9D-1DDE-80998024F0B7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二等辺三角形 6">
                  <a:extLst>
                    <a:ext uri="{FF2B5EF4-FFF2-40B4-BE49-F238E27FC236}">
                      <a16:creationId xmlns:a16="http://schemas.microsoft.com/office/drawing/2014/main" id="{5532E495-FC13-007A-4F18-D7545BB4A5DE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二等辺三角形 6">
                  <a:extLst>
                    <a:ext uri="{FF2B5EF4-FFF2-40B4-BE49-F238E27FC236}">
                      <a16:creationId xmlns:a16="http://schemas.microsoft.com/office/drawing/2014/main" id="{19A566D5-D2A3-DD27-B7CE-B96092189B2C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二等辺三角形 6">
                  <a:extLst>
                    <a:ext uri="{FF2B5EF4-FFF2-40B4-BE49-F238E27FC236}">
                      <a16:creationId xmlns:a16="http://schemas.microsoft.com/office/drawing/2014/main" id="{C3831CCD-1FC2-3BAD-4E66-29B2B1A08B97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EBC9AC1C-156A-0F54-A96C-1F40E0E610A9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gradFill flip="none" rotWithShape="1">
                  <a:gsLst>
                    <a:gs pos="40000">
                      <a:srgbClr val="663300"/>
                    </a:gs>
                    <a:gs pos="70000">
                      <a:srgbClr val="FFFF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41C0C364-B59A-9C9D-F047-836FB2423353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1">
                  <a:extLst>
                    <a:ext uri="{FF2B5EF4-FFF2-40B4-BE49-F238E27FC236}">
                      <a16:creationId xmlns:a16="http://schemas.microsoft.com/office/drawing/2014/main" id="{B8B855C7-A634-4CBD-F96B-FC627C909754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8C86132D-381B-50CB-D92D-0D09733DA5E8}"/>
                    </a:ext>
                  </a:extLst>
                </p:cNvPr>
                <p:cNvGrpSpPr/>
                <p:nvPr/>
              </p:nvGrpSpPr>
              <p:grpSpPr>
                <a:xfrm>
                  <a:off x="892779" y="1482289"/>
                  <a:ext cx="785406" cy="322390"/>
                  <a:chOff x="908285" y="1799390"/>
                  <a:chExt cx="785406" cy="551618"/>
                </a:xfrm>
              </p:grpSpPr>
              <p:sp>
                <p:nvSpPr>
                  <p:cNvPr id="1708" name="正方形/長方形 1707">
                    <a:extLst>
                      <a:ext uri="{FF2B5EF4-FFF2-40B4-BE49-F238E27FC236}">
                        <a16:creationId xmlns:a16="http://schemas.microsoft.com/office/drawing/2014/main" id="{33977B0F-234A-BB2D-22B7-5820D02297CC}"/>
                      </a:ext>
                    </a:extLst>
                  </p:cNvPr>
                  <p:cNvSpPr/>
                  <p:nvPr/>
                </p:nvSpPr>
                <p:spPr>
                  <a:xfrm>
                    <a:off x="908285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9" name="正方形/長方形 1708">
                    <a:extLst>
                      <a:ext uri="{FF2B5EF4-FFF2-40B4-BE49-F238E27FC236}">
                        <a16:creationId xmlns:a16="http://schemas.microsoft.com/office/drawing/2014/main" id="{D6D6496C-D65A-03DB-88A7-0E152980B02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35702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0" name="正方形/長方形 1709">
                    <a:extLst>
                      <a:ext uri="{FF2B5EF4-FFF2-40B4-BE49-F238E27FC236}">
                        <a16:creationId xmlns:a16="http://schemas.microsoft.com/office/drawing/2014/main" id="{499051C7-BD49-36CD-AB0B-BF7969B4D379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42197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675C6582-FEFC-077E-625C-1CDF57192F3C}"/>
                    </a:ext>
                  </a:extLst>
                </p:cNvPr>
                <p:cNvGrpSpPr/>
                <p:nvPr/>
              </p:nvGrpSpPr>
              <p:grpSpPr>
                <a:xfrm>
                  <a:off x="2346820" y="1482289"/>
                  <a:ext cx="783449" cy="322390"/>
                  <a:chOff x="2362326" y="1799390"/>
                  <a:chExt cx="783449" cy="551618"/>
                </a:xfrm>
              </p:grpSpPr>
              <p:sp>
                <p:nvSpPr>
                  <p:cNvPr id="3" name="正方形/長方形 2">
                    <a:extLst>
                      <a:ext uri="{FF2B5EF4-FFF2-40B4-BE49-F238E27FC236}">
                        <a16:creationId xmlns:a16="http://schemas.microsoft.com/office/drawing/2014/main" id="{C9546168-5559-6A89-105E-7FB4ED651121}"/>
                      </a:ext>
                    </a:extLst>
                  </p:cNvPr>
                  <p:cNvSpPr/>
                  <p:nvPr/>
                </p:nvSpPr>
                <p:spPr>
                  <a:xfrm flipH="1">
                    <a:off x="2394281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" name="正方形/長方形 3">
                    <a:extLst>
                      <a:ext uri="{FF2B5EF4-FFF2-40B4-BE49-F238E27FC236}">
                        <a16:creationId xmlns:a16="http://schemas.microsoft.com/office/drawing/2014/main" id="{79DC34E2-E8F1-D175-CE98-FD26D547E98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368821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7" name="正方形/長方形 1706">
                    <a:extLst>
                      <a:ext uri="{FF2B5EF4-FFF2-40B4-BE49-F238E27FC236}">
                        <a16:creationId xmlns:a16="http://schemas.microsoft.com/office/drawing/2014/main" id="{D3CCAF2F-D8DE-F689-5874-833974C87DA1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2362326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02" name="フリーフォーム: 図形 1501">
                <a:extLst>
                  <a:ext uri="{FF2B5EF4-FFF2-40B4-BE49-F238E27FC236}">
                    <a16:creationId xmlns:a16="http://schemas.microsoft.com/office/drawing/2014/main" id="{E4759AA2-0A3D-1F07-07FA-942FC1C8913E}"/>
                  </a:ext>
                </a:extLst>
              </p:cNvPr>
              <p:cNvSpPr/>
              <p:nvPr/>
            </p:nvSpPr>
            <p:spPr>
              <a:xfrm rot="20700000">
                <a:off x="129182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3" name="フリーフォーム: 図形 1502">
                <a:extLst>
                  <a:ext uri="{FF2B5EF4-FFF2-40B4-BE49-F238E27FC236}">
                    <a16:creationId xmlns:a16="http://schemas.microsoft.com/office/drawing/2014/main" id="{2993FE95-4054-9961-B79C-B87C4A9EC2AF}"/>
                  </a:ext>
                </a:extLst>
              </p:cNvPr>
              <p:cNvSpPr/>
              <p:nvPr/>
            </p:nvSpPr>
            <p:spPr>
              <a:xfrm rot="900000" flipH="1">
                <a:off x="218717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EAF29151-9CB5-0A2D-ECAA-89AB72FEF223}"/>
                </a:ext>
              </a:extLst>
            </p:cNvPr>
            <p:cNvSpPr/>
            <p:nvPr/>
          </p:nvSpPr>
          <p:spPr>
            <a:xfrm>
              <a:off x="7465387" y="1125005"/>
              <a:ext cx="1259514" cy="1935753"/>
            </a:xfrm>
            <a:custGeom>
              <a:avLst/>
              <a:gdLst>
                <a:gd name="connsiteX0" fmla="*/ 629757 w 1259514"/>
                <a:gd name="connsiteY0" fmla="*/ 0 h 1935753"/>
                <a:gd name="connsiteX1" fmla="*/ 1259514 w 1259514"/>
                <a:gd name="connsiteY1" fmla="*/ 554186 h 1935753"/>
                <a:gd name="connsiteX2" fmla="*/ 874887 w 1259514"/>
                <a:gd name="connsiteY2" fmla="*/ 1064822 h 1935753"/>
                <a:gd name="connsiteX3" fmla="*/ 800638 w 1259514"/>
                <a:gd name="connsiteY3" fmla="*/ 1085104 h 1935753"/>
                <a:gd name="connsiteX4" fmla="*/ 802252 w 1259514"/>
                <a:gd name="connsiteY4" fmla="*/ 1086046 h 1935753"/>
                <a:gd name="connsiteX5" fmla="*/ 988915 w 1259514"/>
                <a:gd name="connsiteY5" fmla="*/ 1585165 h 1935753"/>
                <a:gd name="connsiteX6" fmla="*/ 629757 w 1259514"/>
                <a:gd name="connsiteY6" fmla="*/ 1935753 h 1935753"/>
                <a:gd name="connsiteX7" fmla="*/ 270599 w 1259514"/>
                <a:gd name="connsiteY7" fmla="*/ 1585165 h 1935753"/>
                <a:gd name="connsiteX8" fmla="*/ 404579 w 1259514"/>
                <a:gd name="connsiteY8" fmla="*/ 1151793 h 1935753"/>
                <a:gd name="connsiteX9" fmla="*/ 466602 w 1259514"/>
                <a:gd name="connsiteY9" fmla="*/ 1087214 h 1935753"/>
                <a:gd name="connsiteX10" fmla="*/ 384627 w 1259514"/>
                <a:gd name="connsiteY10" fmla="*/ 1064822 h 1935753"/>
                <a:gd name="connsiteX11" fmla="*/ 0 w 1259514"/>
                <a:gd name="connsiteY11" fmla="*/ 554186 h 1935753"/>
                <a:gd name="connsiteX12" fmla="*/ 629757 w 1259514"/>
                <a:gd name="connsiteY12" fmla="*/ 0 h 193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9514" h="1935753">
                  <a:moveTo>
                    <a:pt x="629757" y="0"/>
                  </a:moveTo>
                  <a:cubicBezTo>
                    <a:pt x="977562" y="0"/>
                    <a:pt x="1259514" y="248118"/>
                    <a:pt x="1259514" y="554186"/>
                  </a:cubicBezTo>
                  <a:cubicBezTo>
                    <a:pt x="1259514" y="783737"/>
                    <a:pt x="1100916" y="980691"/>
                    <a:pt x="874887" y="1064822"/>
                  </a:cubicBezTo>
                  <a:lnTo>
                    <a:pt x="800638" y="1085104"/>
                  </a:lnTo>
                  <a:lnTo>
                    <a:pt x="802252" y="1086046"/>
                  </a:lnTo>
                  <a:cubicBezTo>
                    <a:pt x="938570" y="1197962"/>
                    <a:pt x="988915" y="1439946"/>
                    <a:pt x="988915" y="1585165"/>
                  </a:cubicBezTo>
                  <a:cubicBezTo>
                    <a:pt x="988915" y="1778789"/>
                    <a:pt x="828114" y="1935753"/>
                    <a:pt x="629757" y="1935753"/>
                  </a:cubicBezTo>
                  <a:cubicBezTo>
                    <a:pt x="431400" y="1935753"/>
                    <a:pt x="270599" y="1778789"/>
                    <a:pt x="270599" y="1585165"/>
                  </a:cubicBezTo>
                  <a:cubicBezTo>
                    <a:pt x="270599" y="1464149"/>
                    <a:pt x="310405" y="1275935"/>
                    <a:pt x="404579" y="1151793"/>
                  </a:cubicBezTo>
                  <a:lnTo>
                    <a:pt x="466602" y="1087214"/>
                  </a:lnTo>
                  <a:lnTo>
                    <a:pt x="384627" y="1064822"/>
                  </a:lnTo>
                  <a:cubicBezTo>
                    <a:pt x="158598" y="980691"/>
                    <a:pt x="0" y="783737"/>
                    <a:pt x="0" y="554186"/>
                  </a:cubicBezTo>
                  <a:cubicBezTo>
                    <a:pt x="0" y="248118"/>
                    <a:pt x="281952" y="0"/>
                    <a:pt x="62975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49B5B41C-DE1C-3435-9353-6DB88ECDBD7F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2B313B32-0258-E368-8247-A5678631F012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451" name="楕円 66">
                  <a:extLst>
                    <a:ext uri="{FF2B5EF4-FFF2-40B4-BE49-F238E27FC236}">
                      <a16:creationId xmlns:a16="http://schemas.microsoft.com/office/drawing/2014/main" id="{AF2BFABB-C8F2-4B36-F409-335AA28A295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F5BB84A6-4663-789D-A0EE-61F7032B89E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54537F86-A567-E3CB-3E84-FD67E1E44D7D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430" name="楕円 66">
                  <a:extLst>
                    <a:ext uri="{FF2B5EF4-FFF2-40B4-BE49-F238E27FC236}">
                      <a16:creationId xmlns:a16="http://schemas.microsoft.com/office/drawing/2014/main" id="{5E227552-3B7D-7C08-4493-669FE56B6AA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03DBA9B2-6972-4E2B-BFE2-54D26EB9D52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28501320-58EA-9EDA-3B54-DACFE50A8B90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428" name="楕円 66">
                  <a:extLst>
                    <a:ext uri="{FF2B5EF4-FFF2-40B4-BE49-F238E27FC236}">
                      <a16:creationId xmlns:a16="http://schemas.microsoft.com/office/drawing/2014/main" id="{6BDE3866-341E-154E-8621-9CB3DD82B80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DA5F2883-8D5E-7793-FADB-D5D56F2E9D1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6EB5F782-631F-0C1A-CEC8-42BF5AB2201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426" name="楕円 66">
                  <a:extLst>
                    <a:ext uri="{FF2B5EF4-FFF2-40B4-BE49-F238E27FC236}">
                      <a16:creationId xmlns:a16="http://schemas.microsoft.com/office/drawing/2014/main" id="{C335F135-15D2-0158-7E08-7D7771FAD6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41278E29-F349-6ED3-806E-73978F59D54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BD04DA17-0FAF-060C-2FE7-81A147E5B57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424" name="楕円 66">
                  <a:extLst>
                    <a:ext uri="{FF2B5EF4-FFF2-40B4-BE49-F238E27FC236}">
                      <a16:creationId xmlns:a16="http://schemas.microsoft.com/office/drawing/2014/main" id="{CF003764-AABC-641B-29EC-6FF67A12CD7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41E47B4B-B52B-2389-2999-3D9B8B9B59B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FA026B9A-826A-5AF4-0DA9-AB87C833391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422" name="楕円 66">
                  <a:extLst>
                    <a:ext uri="{FF2B5EF4-FFF2-40B4-BE49-F238E27FC236}">
                      <a16:creationId xmlns:a16="http://schemas.microsoft.com/office/drawing/2014/main" id="{B02EE330-A6C8-ADBA-F55E-731717F1318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7AABB862-461A-444A-650A-FB82B39CEF0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9B972298-724A-3F92-B623-E4019B30CEED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408" name="楕円 66">
                  <a:extLst>
                    <a:ext uri="{FF2B5EF4-FFF2-40B4-BE49-F238E27FC236}">
                      <a16:creationId xmlns:a16="http://schemas.microsoft.com/office/drawing/2014/main" id="{EEDDCC2D-50F5-440B-118B-5C0CD97A4DB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A1BB8D80-A41D-C201-B28A-02EB2A49C8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0AD5CACF-A8E9-F117-EE2F-C7A17B7A3F3B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05" name="楕円 66">
                  <a:extLst>
                    <a:ext uri="{FF2B5EF4-FFF2-40B4-BE49-F238E27FC236}">
                      <a16:creationId xmlns:a16="http://schemas.microsoft.com/office/drawing/2014/main" id="{56136CAA-DBAC-DB6C-E6DF-0293A969923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B28586FE-4264-9702-6A8E-4A08A3AB75E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F6A48EC8-CBD2-967C-C192-55D948BE24B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93" name="楕円 66">
                  <a:extLst>
                    <a:ext uri="{FF2B5EF4-FFF2-40B4-BE49-F238E27FC236}">
                      <a16:creationId xmlns:a16="http://schemas.microsoft.com/office/drawing/2014/main" id="{D7E2F287-4CA2-8330-EB42-39B49D76AFA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D1014724-4958-8E29-CD78-957DEBDC0A6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9F91FBF8-1532-AD12-4F1C-7D4A4D4BFB47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91" name="楕円 66">
                  <a:extLst>
                    <a:ext uri="{FF2B5EF4-FFF2-40B4-BE49-F238E27FC236}">
                      <a16:creationId xmlns:a16="http://schemas.microsoft.com/office/drawing/2014/main" id="{DE396025-70EB-C757-B0B8-5A3E639A331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4350292F-0AFC-046C-7424-CB95D01270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195E326D-AFA0-1BA4-5BB6-589818615245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89" name="楕円 66">
                  <a:extLst>
                    <a:ext uri="{FF2B5EF4-FFF2-40B4-BE49-F238E27FC236}">
                      <a16:creationId xmlns:a16="http://schemas.microsoft.com/office/drawing/2014/main" id="{4052F741-9616-991A-3CBB-17B7A5E1820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A5B0301-8E32-D57B-4F6B-60F156EA630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51F6D52C-35D9-A61E-88BD-AACEB5B1B8D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51" name="楕円 66">
                  <a:extLst>
                    <a:ext uri="{FF2B5EF4-FFF2-40B4-BE49-F238E27FC236}">
                      <a16:creationId xmlns:a16="http://schemas.microsoft.com/office/drawing/2014/main" id="{CA0C4287-639A-4D91-97CC-E213A878263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D90E61C2-7776-CAAF-9C65-5CA3F2B78BE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67885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il349-シャムネコと雨のイラスト</dc:title>
  <dc:subject>il349-シャムネコと雨のイラスト</dc:subject>
  <dc:creator>ぱわぽすけ</dc:creator>
  <cp:lastModifiedBy/>
  <cp:revision>1</cp:revision>
  <dcterms:created xsi:type="dcterms:W3CDTF">2014-10-29T04:47:26Z</dcterms:created>
  <dcterms:modified xsi:type="dcterms:W3CDTF">2025-02-14T00:55:03Z</dcterms:modified>
  <cp:version>1</cp:version>
</cp:coreProperties>
</file>