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4"/>
  </p:notesMasterIdLst>
  <p:sldIdLst>
    <p:sldId id="366" r:id="rId2"/>
    <p:sldId id="369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984807"/>
    <a:srgbClr val="CC6600"/>
    <a:srgbClr val="E46C0A"/>
    <a:srgbClr val="FF6600"/>
    <a:srgbClr val="663300"/>
    <a:srgbClr val="FF6699"/>
    <a:srgbClr val="FFCCCC"/>
    <a:srgbClr val="FFCC00"/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673" autoAdjust="0"/>
    <p:restoredTop sz="94660"/>
  </p:normalViewPr>
  <p:slideViewPr>
    <p:cSldViewPr>
      <p:cViewPr varScale="1">
        <p:scale>
          <a:sx n="67" d="100"/>
          <a:sy n="67" d="100"/>
        </p:scale>
        <p:origin x="60" y="288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75265B-D36E-4988-8C43-86DBDD779FDA}" type="datetimeFigureOut">
              <a:rPr kumimoji="1" lang="ja-JP" altLang="en-US" smtClean="0"/>
              <a:t>2025/2/14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857250"/>
            <a:ext cx="33432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EB928E-86CE-42E5-A2FF-948933A1F7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69176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C4F1F69-D34E-48C6-C7B3-17F7D976055A}"/>
              </a:ext>
            </a:extLst>
          </p:cNvPr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437EEDD-38D6-84A5-C4BA-FF3D29BCD51D}"/>
              </a:ext>
            </a:extLst>
          </p:cNvPr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FFD0487-376E-FFEB-951A-6BC201F399EF}"/>
              </a:ext>
            </a:extLst>
          </p:cNvPr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DB3563CD-EE52-C770-C07E-8AAF831BB019}"/>
              </a:ext>
            </a:extLst>
          </p:cNvPr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4485CF34-3289-CA45-1B43-8A53EFD6DDBC}"/>
              </a:ext>
            </a:extLst>
          </p:cNvPr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F9FA2AAC-7BFE-85B0-6492-089DA54CD627}"/>
              </a:ext>
            </a:extLst>
          </p:cNvPr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D7B6A87-9A18-5421-14C8-D11FAA0B16A4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©2025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743A49C-A6A1-BA1C-5696-C72280FAAF1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A01414A-5C19-54E7-27FA-FBE87076F147}"/>
              </a:ext>
            </a:extLst>
          </p:cNvPr>
          <p:cNvSpPr txBox="1"/>
          <p:nvPr/>
        </p:nvSpPr>
        <p:spPr>
          <a:xfrm>
            <a:off x="3821940" y="211844"/>
            <a:ext cx="22621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ブタと雨のイラスト</a:t>
            </a:r>
          </a:p>
        </p:txBody>
      </p:sp>
      <p:grpSp>
        <p:nvGrpSpPr>
          <p:cNvPr id="2080" name="グループ化 2079">
            <a:extLst>
              <a:ext uri="{FF2B5EF4-FFF2-40B4-BE49-F238E27FC236}">
                <a16:creationId xmlns:a16="http://schemas.microsoft.com/office/drawing/2014/main" id="{D35FCA65-743A-BF29-1496-748EFC25E68F}"/>
              </a:ext>
            </a:extLst>
          </p:cNvPr>
          <p:cNvGrpSpPr/>
          <p:nvPr/>
        </p:nvGrpSpPr>
        <p:grpSpPr>
          <a:xfrm>
            <a:off x="6810048" y="3757246"/>
            <a:ext cx="2697926" cy="2649501"/>
            <a:chOff x="6810048" y="3757246"/>
            <a:chExt cx="2697926" cy="2649501"/>
          </a:xfrm>
        </p:grpSpPr>
        <p:grpSp>
          <p:nvGrpSpPr>
            <p:cNvPr id="329" name="グループ化 328">
              <a:extLst>
                <a:ext uri="{FF2B5EF4-FFF2-40B4-BE49-F238E27FC236}">
                  <a16:creationId xmlns:a16="http://schemas.microsoft.com/office/drawing/2014/main" id="{AF476EDA-187A-466D-2AA5-514788117474}"/>
                </a:ext>
              </a:extLst>
            </p:cNvPr>
            <p:cNvGrpSpPr/>
            <p:nvPr/>
          </p:nvGrpSpPr>
          <p:grpSpPr>
            <a:xfrm>
              <a:off x="6810048" y="3757246"/>
              <a:ext cx="2697926" cy="2649501"/>
              <a:chOff x="6774687" y="563220"/>
              <a:chExt cx="2697926" cy="2675996"/>
            </a:xfrm>
          </p:grpSpPr>
          <p:cxnSp>
            <p:nvCxnSpPr>
              <p:cNvPr id="330" name="直線コネクタ 329">
                <a:extLst>
                  <a:ext uri="{FF2B5EF4-FFF2-40B4-BE49-F238E27FC236}">
                    <a16:creationId xmlns:a16="http://schemas.microsoft.com/office/drawing/2014/main" id="{97056175-21CA-7514-0120-7DA6965393A7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1" name="直線コネクタ 330">
                <a:extLst>
                  <a:ext uri="{FF2B5EF4-FFF2-40B4-BE49-F238E27FC236}">
                    <a16:creationId xmlns:a16="http://schemas.microsoft.com/office/drawing/2014/main" id="{F592AF06-172C-6BA9-5DBE-186693680DBA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2" name="直線コネクタ 331">
                <a:extLst>
                  <a:ext uri="{FF2B5EF4-FFF2-40B4-BE49-F238E27FC236}">
                    <a16:creationId xmlns:a16="http://schemas.microsoft.com/office/drawing/2014/main" id="{6E231914-E5A9-812C-3B27-0FE8D3B64234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3" name="直線コネクタ 332">
                <a:extLst>
                  <a:ext uri="{FF2B5EF4-FFF2-40B4-BE49-F238E27FC236}">
                    <a16:creationId xmlns:a16="http://schemas.microsoft.com/office/drawing/2014/main" id="{C31F47CA-6254-4D88-E461-31CC3B359BDB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4" name="直線コネクタ 333">
                <a:extLst>
                  <a:ext uri="{FF2B5EF4-FFF2-40B4-BE49-F238E27FC236}">
                    <a16:creationId xmlns:a16="http://schemas.microsoft.com/office/drawing/2014/main" id="{AB0089E5-EDC4-9789-CFE0-A40FAD86F972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5" name="直線コネクタ 334">
                <a:extLst>
                  <a:ext uri="{FF2B5EF4-FFF2-40B4-BE49-F238E27FC236}">
                    <a16:creationId xmlns:a16="http://schemas.microsoft.com/office/drawing/2014/main" id="{EBEF2AF1-DC50-5056-2EA8-425B430285B9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6" name="直線コネクタ 335">
                <a:extLst>
                  <a:ext uri="{FF2B5EF4-FFF2-40B4-BE49-F238E27FC236}">
                    <a16:creationId xmlns:a16="http://schemas.microsoft.com/office/drawing/2014/main" id="{2716E379-AE8D-0676-419F-167557DDE163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7" name="直線コネクタ 336">
                <a:extLst>
                  <a:ext uri="{FF2B5EF4-FFF2-40B4-BE49-F238E27FC236}">
                    <a16:creationId xmlns:a16="http://schemas.microsoft.com/office/drawing/2014/main" id="{17B2CB5F-094E-AF20-7509-CA80CE487F04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52" name="直線コネクタ 1951">
                <a:extLst>
                  <a:ext uri="{FF2B5EF4-FFF2-40B4-BE49-F238E27FC236}">
                    <a16:creationId xmlns:a16="http://schemas.microsoft.com/office/drawing/2014/main" id="{EC2606B6-41FD-9DE7-1964-FBDBCF9A3351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53" name="直線コネクタ 1952">
                <a:extLst>
                  <a:ext uri="{FF2B5EF4-FFF2-40B4-BE49-F238E27FC236}">
                    <a16:creationId xmlns:a16="http://schemas.microsoft.com/office/drawing/2014/main" id="{EE0CA79F-F008-5D02-D4CD-B0EB91BF1945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54" name="直線コネクタ 1953">
                <a:extLst>
                  <a:ext uri="{FF2B5EF4-FFF2-40B4-BE49-F238E27FC236}">
                    <a16:creationId xmlns:a16="http://schemas.microsoft.com/office/drawing/2014/main" id="{8565F6CA-20E9-5C06-EBCE-8300C34604B1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55" name="直線コネクタ 1954">
                <a:extLst>
                  <a:ext uri="{FF2B5EF4-FFF2-40B4-BE49-F238E27FC236}">
                    <a16:creationId xmlns:a16="http://schemas.microsoft.com/office/drawing/2014/main" id="{7C7A7262-C3FF-4EB4-0488-F4641151BF5C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56" name="直線コネクタ 1955">
                <a:extLst>
                  <a:ext uri="{FF2B5EF4-FFF2-40B4-BE49-F238E27FC236}">
                    <a16:creationId xmlns:a16="http://schemas.microsoft.com/office/drawing/2014/main" id="{7E944A15-CDA4-3916-10BA-AE1547146CEF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57" name="フリーフォーム: 図形 1956">
                <a:extLst>
                  <a:ext uri="{FF2B5EF4-FFF2-40B4-BE49-F238E27FC236}">
                    <a16:creationId xmlns:a16="http://schemas.microsoft.com/office/drawing/2014/main" id="{51DB06DC-25F3-3F94-48D5-97B5C3DF1192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58" name="フリーフォーム: 図形 1957">
                <a:extLst>
                  <a:ext uri="{FF2B5EF4-FFF2-40B4-BE49-F238E27FC236}">
                    <a16:creationId xmlns:a16="http://schemas.microsoft.com/office/drawing/2014/main" id="{1BB742A9-ED38-EBFF-1BD8-824679AF8AC8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59" name="フリーフォーム: 図形 1958">
                <a:extLst>
                  <a:ext uri="{FF2B5EF4-FFF2-40B4-BE49-F238E27FC236}">
                    <a16:creationId xmlns:a16="http://schemas.microsoft.com/office/drawing/2014/main" id="{3266016A-6E72-501A-E43E-2EC64041D101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60" name="フリーフォーム: 図形 1959">
                <a:extLst>
                  <a:ext uri="{FF2B5EF4-FFF2-40B4-BE49-F238E27FC236}">
                    <a16:creationId xmlns:a16="http://schemas.microsoft.com/office/drawing/2014/main" id="{BF7EDF22-0F0D-C231-C4B8-57F95A8C0D5D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61" name="フリーフォーム: 図形 1960">
                <a:extLst>
                  <a:ext uri="{FF2B5EF4-FFF2-40B4-BE49-F238E27FC236}">
                    <a16:creationId xmlns:a16="http://schemas.microsoft.com/office/drawing/2014/main" id="{096A5BE6-4654-B7F6-6E52-872D0938F488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962" name="直線コネクタ 1961">
                <a:extLst>
                  <a:ext uri="{FF2B5EF4-FFF2-40B4-BE49-F238E27FC236}">
                    <a16:creationId xmlns:a16="http://schemas.microsoft.com/office/drawing/2014/main" id="{93ADE3E7-7148-4C53-46D9-D511EBBB0A93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63" name="直線コネクタ 1962">
                <a:extLst>
                  <a:ext uri="{FF2B5EF4-FFF2-40B4-BE49-F238E27FC236}">
                    <a16:creationId xmlns:a16="http://schemas.microsoft.com/office/drawing/2014/main" id="{BD1AED9B-B4CE-1A83-84BF-27B89E7F7A7E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64" name="直線コネクタ 1963">
                <a:extLst>
                  <a:ext uri="{FF2B5EF4-FFF2-40B4-BE49-F238E27FC236}">
                    <a16:creationId xmlns:a16="http://schemas.microsoft.com/office/drawing/2014/main" id="{666D7223-0BB6-2CEF-E81D-54FBCDB1D9D1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65" name="直線コネクタ 1964">
                <a:extLst>
                  <a:ext uri="{FF2B5EF4-FFF2-40B4-BE49-F238E27FC236}">
                    <a16:creationId xmlns:a16="http://schemas.microsoft.com/office/drawing/2014/main" id="{BB4BDE41-62B8-E423-38D4-A805BAFA2D03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66" name="直線コネクタ 1965">
                <a:extLst>
                  <a:ext uri="{FF2B5EF4-FFF2-40B4-BE49-F238E27FC236}">
                    <a16:creationId xmlns:a16="http://schemas.microsoft.com/office/drawing/2014/main" id="{F5959F8F-1349-86D1-4129-5844A4E30393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67" name="直線コネクタ 1966">
                <a:extLst>
                  <a:ext uri="{FF2B5EF4-FFF2-40B4-BE49-F238E27FC236}">
                    <a16:creationId xmlns:a16="http://schemas.microsoft.com/office/drawing/2014/main" id="{04A95266-CDE8-E84B-2B0B-B64B0C610407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68" name="直線コネクタ 1967">
                <a:extLst>
                  <a:ext uri="{FF2B5EF4-FFF2-40B4-BE49-F238E27FC236}">
                    <a16:creationId xmlns:a16="http://schemas.microsoft.com/office/drawing/2014/main" id="{429F968B-B59A-1F0F-877E-DB82E0520359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940" name="グループ化 1939">
              <a:extLst>
                <a:ext uri="{FF2B5EF4-FFF2-40B4-BE49-F238E27FC236}">
                  <a16:creationId xmlns:a16="http://schemas.microsoft.com/office/drawing/2014/main" id="{1226854C-F4BD-37F8-A099-7C1DC7DED15E}"/>
                </a:ext>
              </a:extLst>
            </p:cNvPr>
            <p:cNvGrpSpPr/>
            <p:nvPr/>
          </p:nvGrpSpPr>
          <p:grpSpPr>
            <a:xfrm>
              <a:off x="7406878" y="4070400"/>
              <a:ext cx="1398521" cy="2250583"/>
              <a:chOff x="7441312" y="888529"/>
              <a:chExt cx="1398521" cy="2250583"/>
            </a:xfrm>
          </p:grpSpPr>
          <p:grpSp>
            <p:nvGrpSpPr>
              <p:cNvPr id="1941" name="グループ化 1940">
                <a:extLst>
                  <a:ext uri="{FF2B5EF4-FFF2-40B4-BE49-F238E27FC236}">
                    <a16:creationId xmlns:a16="http://schemas.microsoft.com/office/drawing/2014/main" id="{4C15EE91-9D39-89C8-1D2C-EEAEC1B5BA56}"/>
                  </a:ext>
                </a:extLst>
              </p:cNvPr>
              <p:cNvGrpSpPr/>
              <p:nvPr/>
            </p:nvGrpSpPr>
            <p:grpSpPr>
              <a:xfrm>
                <a:off x="7597247" y="1925370"/>
                <a:ext cx="1135480" cy="1213742"/>
                <a:chOff x="1455527" y="1925370"/>
                <a:chExt cx="1135480" cy="1213742"/>
              </a:xfrm>
            </p:grpSpPr>
            <p:grpSp>
              <p:nvGrpSpPr>
                <p:cNvPr id="96" name="グループ化 95">
                  <a:extLst>
                    <a:ext uri="{FF2B5EF4-FFF2-40B4-BE49-F238E27FC236}">
                      <a16:creationId xmlns:a16="http://schemas.microsoft.com/office/drawing/2014/main" id="{DB10DDF2-29F7-95E2-EF09-B063D07A8DD0}"/>
                    </a:ext>
                  </a:extLst>
                </p:cNvPr>
                <p:cNvGrpSpPr/>
                <p:nvPr/>
              </p:nvGrpSpPr>
              <p:grpSpPr>
                <a:xfrm flipH="1">
                  <a:off x="2307696" y="2047513"/>
                  <a:ext cx="258926" cy="660346"/>
                  <a:chOff x="1455527" y="2047513"/>
                  <a:chExt cx="258926" cy="660346"/>
                </a:xfrm>
              </p:grpSpPr>
              <p:sp>
                <p:nvSpPr>
                  <p:cNvPr id="119" name="楕円 1">
                    <a:extLst>
                      <a:ext uri="{FF2B5EF4-FFF2-40B4-BE49-F238E27FC236}">
                        <a16:creationId xmlns:a16="http://schemas.microsoft.com/office/drawing/2014/main" id="{0D3D2B5E-A7D8-1AD5-F906-CE7CD99610AA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1514395" y="2047513"/>
                    <a:ext cx="200058" cy="6549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FFCCCC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20" name="フリーフォーム: 図形 119">
                    <a:extLst>
                      <a:ext uri="{FF2B5EF4-FFF2-40B4-BE49-F238E27FC236}">
                        <a16:creationId xmlns:a16="http://schemas.microsoft.com/office/drawing/2014/main" id="{A3B81F43-785C-BB2E-33AE-D9C3CABDC95F}"/>
                      </a:ext>
                    </a:extLst>
                  </p:cNvPr>
                  <p:cNvSpPr/>
                  <p:nvPr/>
                </p:nvSpPr>
                <p:spPr>
                  <a:xfrm rot="11700000">
                    <a:off x="1455527" y="2620406"/>
                    <a:ext cx="110541" cy="87453"/>
                  </a:xfrm>
                  <a:custGeom>
                    <a:avLst/>
                    <a:gdLst>
                      <a:gd name="connsiteX0" fmla="*/ 629092 w 769018"/>
                      <a:gd name="connsiteY0" fmla="*/ 431375 h 431795"/>
                      <a:gd name="connsiteX1" fmla="*/ 534177 w 769018"/>
                      <a:gd name="connsiteY1" fmla="*/ 430602 h 431795"/>
                      <a:gd name="connsiteX2" fmla="*/ 384509 w 769018"/>
                      <a:gd name="connsiteY2" fmla="*/ 427203 h 431795"/>
                      <a:gd name="connsiteX3" fmla="*/ 0 w 769018"/>
                      <a:gd name="connsiteY3" fmla="*/ 351221 h 431795"/>
                      <a:gd name="connsiteX4" fmla="*/ 9147 w 769018"/>
                      <a:gd name="connsiteY4" fmla="*/ 311015 h 431795"/>
                      <a:gd name="connsiteX5" fmla="*/ 6786 w 769018"/>
                      <a:gd name="connsiteY5" fmla="*/ 297308 h 431795"/>
                      <a:gd name="connsiteX6" fmla="*/ 238531 w 769018"/>
                      <a:gd name="connsiteY6" fmla="*/ 0 h 431795"/>
                      <a:gd name="connsiteX7" fmla="*/ 365474 w 769018"/>
                      <a:gd name="connsiteY7" fmla="*/ 88391 h 431795"/>
                      <a:gd name="connsiteX8" fmla="*/ 383017 w 769018"/>
                      <a:gd name="connsiteY8" fmla="*/ 112981 h 431795"/>
                      <a:gd name="connsiteX9" fmla="*/ 405396 w 769018"/>
                      <a:gd name="connsiteY9" fmla="*/ 83340 h 431795"/>
                      <a:gd name="connsiteX10" fmla="*/ 533806 w 769018"/>
                      <a:gd name="connsiteY10" fmla="*/ 0 h 431795"/>
                      <a:gd name="connsiteX11" fmla="*/ 763954 w 769018"/>
                      <a:gd name="connsiteY11" fmla="*/ 302864 h 431795"/>
                      <a:gd name="connsiteX12" fmla="*/ 761130 w 769018"/>
                      <a:gd name="connsiteY12" fmla="*/ 321238 h 431795"/>
                      <a:gd name="connsiteX13" fmla="*/ 769018 w 769018"/>
                      <a:gd name="connsiteY13" fmla="*/ 351221 h 431795"/>
                      <a:gd name="connsiteX14" fmla="*/ 629092 w 769018"/>
                      <a:gd name="connsiteY14" fmla="*/ 431375 h 4317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69018" h="431795">
                        <a:moveTo>
                          <a:pt x="629092" y="431375"/>
                        </a:moveTo>
                        <a:cubicBezTo>
                          <a:pt x="600607" y="432262"/>
                          <a:pt x="568679" y="431623"/>
                          <a:pt x="534177" y="430602"/>
                        </a:cubicBezTo>
                        <a:cubicBezTo>
                          <a:pt x="488175" y="429242"/>
                          <a:pt x="437599" y="427203"/>
                          <a:pt x="384509" y="427203"/>
                        </a:cubicBezTo>
                        <a:cubicBezTo>
                          <a:pt x="172151" y="427203"/>
                          <a:pt x="0" y="459818"/>
                          <a:pt x="0" y="351221"/>
                        </a:cubicBezTo>
                        <a:lnTo>
                          <a:pt x="9147" y="311015"/>
                        </a:lnTo>
                        <a:lnTo>
                          <a:pt x="6786" y="297308"/>
                        </a:lnTo>
                        <a:cubicBezTo>
                          <a:pt x="10792" y="190280"/>
                          <a:pt x="146922" y="57"/>
                          <a:pt x="238531" y="0"/>
                        </a:cubicBezTo>
                        <a:cubicBezTo>
                          <a:pt x="277792" y="-24"/>
                          <a:pt x="324448" y="37641"/>
                          <a:pt x="365474" y="88391"/>
                        </a:cubicBezTo>
                        <a:lnTo>
                          <a:pt x="383017" y="112981"/>
                        </a:lnTo>
                        <a:lnTo>
                          <a:pt x="405396" y="83340"/>
                        </a:lnTo>
                        <a:cubicBezTo>
                          <a:pt x="447106" y="34977"/>
                          <a:pt x="494545" y="24"/>
                          <a:pt x="533806" y="0"/>
                        </a:cubicBezTo>
                        <a:cubicBezTo>
                          <a:pt x="625415" y="-56"/>
                          <a:pt x="757287" y="205083"/>
                          <a:pt x="763954" y="302864"/>
                        </a:cubicBezTo>
                        <a:lnTo>
                          <a:pt x="761130" y="321238"/>
                        </a:lnTo>
                        <a:lnTo>
                          <a:pt x="769018" y="351221"/>
                        </a:lnTo>
                        <a:cubicBezTo>
                          <a:pt x="769018" y="412307"/>
                          <a:pt x="714549" y="428712"/>
                          <a:pt x="629092" y="431375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97" name="フリーフォーム: 図形 96">
                  <a:extLst>
                    <a:ext uri="{FF2B5EF4-FFF2-40B4-BE49-F238E27FC236}">
                      <a16:creationId xmlns:a16="http://schemas.microsoft.com/office/drawing/2014/main" id="{3F4169C0-75FC-B7FA-41B6-BF7D1BFD04EB}"/>
                    </a:ext>
                  </a:extLst>
                </p:cNvPr>
                <p:cNvSpPr/>
                <p:nvPr/>
              </p:nvSpPr>
              <p:spPr>
                <a:xfrm rot="6300000">
                  <a:off x="2358936" y="2682739"/>
                  <a:ext cx="156447" cy="307694"/>
                </a:xfrm>
                <a:custGeom>
                  <a:avLst/>
                  <a:gdLst>
                    <a:gd name="connsiteX0" fmla="*/ 92596 w 308620"/>
                    <a:gd name="connsiteY0" fmla="*/ 253454 h 503630"/>
                    <a:gd name="connsiteX1" fmla="*/ 164604 w 308620"/>
                    <a:gd name="connsiteY1" fmla="*/ 325462 h 503630"/>
                    <a:gd name="connsiteX2" fmla="*/ 236612 w 308620"/>
                    <a:gd name="connsiteY2" fmla="*/ 253454 h 503630"/>
                    <a:gd name="connsiteX3" fmla="*/ 164604 w 308620"/>
                    <a:gd name="connsiteY3" fmla="*/ 181446 h 503630"/>
                    <a:gd name="connsiteX4" fmla="*/ 92596 w 308620"/>
                    <a:gd name="connsiteY4" fmla="*/ 253454 h 503630"/>
                    <a:gd name="connsiteX5" fmla="*/ 0 w 308620"/>
                    <a:gd name="connsiteY5" fmla="*/ 317299 h 503630"/>
                    <a:gd name="connsiteX6" fmla="*/ 10425 w 308620"/>
                    <a:gd name="connsiteY6" fmla="*/ 251815 h 503630"/>
                    <a:gd name="connsiteX7" fmla="*/ 0 w 308620"/>
                    <a:gd name="connsiteY7" fmla="*/ 186331 h 503630"/>
                    <a:gd name="connsiteX8" fmla="*/ 146930 w 308620"/>
                    <a:gd name="connsiteY8" fmla="*/ 0 h 503630"/>
                    <a:gd name="connsiteX9" fmla="*/ 78441 w 308620"/>
                    <a:gd name="connsiteY9" fmla="*/ 132475 h 503630"/>
                    <a:gd name="connsiteX10" fmla="*/ 77595 w 308620"/>
                    <a:gd name="connsiteY10" fmla="*/ 141624 h 503630"/>
                    <a:gd name="connsiteX11" fmla="*/ 108547 w 308620"/>
                    <a:gd name="connsiteY11" fmla="*/ 120756 h 503630"/>
                    <a:gd name="connsiteX12" fmla="*/ 164604 w 308620"/>
                    <a:gd name="connsiteY12" fmla="*/ 109438 h 503630"/>
                    <a:gd name="connsiteX13" fmla="*/ 308620 w 308620"/>
                    <a:gd name="connsiteY13" fmla="*/ 253454 h 503630"/>
                    <a:gd name="connsiteX14" fmla="*/ 164604 w 308620"/>
                    <a:gd name="connsiteY14" fmla="*/ 397470 h 503630"/>
                    <a:gd name="connsiteX15" fmla="*/ 108547 w 308620"/>
                    <a:gd name="connsiteY15" fmla="*/ 386153 h 503630"/>
                    <a:gd name="connsiteX16" fmla="*/ 77918 w 308620"/>
                    <a:gd name="connsiteY16" fmla="*/ 365503 h 503630"/>
                    <a:gd name="connsiteX17" fmla="*/ 78441 w 308620"/>
                    <a:gd name="connsiteY17" fmla="*/ 371156 h 503630"/>
                    <a:gd name="connsiteX18" fmla="*/ 146930 w 308620"/>
                    <a:gd name="connsiteY18" fmla="*/ 503630 h 503630"/>
                    <a:gd name="connsiteX19" fmla="*/ 0 w 308620"/>
                    <a:gd name="connsiteY19" fmla="*/ 317299 h 503630"/>
                    <a:gd name="connsiteX0" fmla="*/ 92597 w 308621"/>
                    <a:gd name="connsiteY0" fmla="*/ 253454 h 503630"/>
                    <a:gd name="connsiteX1" fmla="*/ 164605 w 308621"/>
                    <a:gd name="connsiteY1" fmla="*/ 325462 h 503630"/>
                    <a:gd name="connsiteX2" fmla="*/ 236613 w 308621"/>
                    <a:gd name="connsiteY2" fmla="*/ 253454 h 503630"/>
                    <a:gd name="connsiteX3" fmla="*/ 164605 w 308621"/>
                    <a:gd name="connsiteY3" fmla="*/ 181446 h 503630"/>
                    <a:gd name="connsiteX4" fmla="*/ 92597 w 308621"/>
                    <a:gd name="connsiteY4" fmla="*/ 253454 h 503630"/>
                    <a:gd name="connsiteX5" fmla="*/ 0 w 308621"/>
                    <a:gd name="connsiteY5" fmla="*/ 317299 h 503630"/>
                    <a:gd name="connsiteX6" fmla="*/ 10426 w 308621"/>
                    <a:gd name="connsiteY6" fmla="*/ 251815 h 503630"/>
                    <a:gd name="connsiteX7" fmla="*/ 1 w 308621"/>
                    <a:gd name="connsiteY7" fmla="*/ 186331 h 503630"/>
                    <a:gd name="connsiteX8" fmla="*/ 146931 w 308621"/>
                    <a:gd name="connsiteY8" fmla="*/ 0 h 503630"/>
                    <a:gd name="connsiteX9" fmla="*/ 78442 w 308621"/>
                    <a:gd name="connsiteY9" fmla="*/ 132475 h 503630"/>
                    <a:gd name="connsiteX10" fmla="*/ 77596 w 308621"/>
                    <a:gd name="connsiteY10" fmla="*/ 141624 h 503630"/>
                    <a:gd name="connsiteX11" fmla="*/ 108548 w 308621"/>
                    <a:gd name="connsiteY11" fmla="*/ 120756 h 503630"/>
                    <a:gd name="connsiteX12" fmla="*/ 164605 w 308621"/>
                    <a:gd name="connsiteY12" fmla="*/ 109438 h 503630"/>
                    <a:gd name="connsiteX13" fmla="*/ 308621 w 308621"/>
                    <a:gd name="connsiteY13" fmla="*/ 253454 h 503630"/>
                    <a:gd name="connsiteX14" fmla="*/ 164605 w 308621"/>
                    <a:gd name="connsiteY14" fmla="*/ 397470 h 503630"/>
                    <a:gd name="connsiteX15" fmla="*/ 108548 w 308621"/>
                    <a:gd name="connsiteY15" fmla="*/ 386153 h 503630"/>
                    <a:gd name="connsiteX16" fmla="*/ 77919 w 308621"/>
                    <a:gd name="connsiteY16" fmla="*/ 365503 h 503630"/>
                    <a:gd name="connsiteX17" fmla="*/ 78442 w 308621"/>
                    <a:gd name="connsiteY17" fmla="*/ 371156 h 503630"/>
                    <a:gd name="connsiteX18" fmla="*/ 146931 w 308621"/>
                    <a:gd name="connsiteY18" fmla="*/ 503630 h 503630"/>
                    <a:gd name="connsiteX19" fmla="*/ 0 w 308621"/>
                    <a:gd name="connsiteY19" fmla="*/ 317299 h 503630"/>
                    <a:gd name="connsiteX0" fmla="*/ 92597 w 308621"/>
                    <a:gd name="connsiteY0" fmla="*/ 253454 h 571699"/>
                    <a:gd name="connsiteX1" fmla="*/ 164605 w 308621"/>
                    <a:gd name="connsiteY1" fmla="*/ 325462 h 571699"/>
                    <a:gd name="connsiteX2" fmla="*/ 236613 w 308621"/>
                    <a:gd name="connsiteY2" fmla="*/ 253454 h 571699"/>
                    <a:gd name="connsiteX3" fmla="*/ 164605 w 308621"/>
                    <a:gd name="connsiteY3" fmla="*/ 181446 h 571699"/>
                    <a:gd name="connsiteX4" fmla="*/ 92597 w 308621"/>
                    <a:gd name="connsiteY4" fmla="*/ 253454 h 571699"/>
                    <a:gd name="connsiteX5" fmla="*/ 0 w 308621"/>
                    <a:gd name="connsiteY5" fmla="*/ 317299 h 571699"/>
                    <a:gd name="connsiteX6" fmla="*/ 10426 w 308621"/>
                    <a:gd name="connsiteY6" fmla="*/ 251815 h 571699"/>
                    <a:gd name="connsiteX7" fmla="*/ 1 w 308621"/>
                    <a:gd name="connsiteY7" fmla="*/ 186331 h 571699"/>
                    <a:gd name="connsiteX8" fmla="*/ 146931 w 308621"/>
                    <a:gd name="connsiteY8" fmla="*/ 0 h 571699"/>
                    <a:gd name="connsiteX9" fmla="*/ 78442 w 308621"/>
                    <a:gd name="connsiteY9" fmla="*/ 132475 h 571699"/>
                    <a:gd name="connsiteX10" fmla="*/ 77596 w 308621"/>
                    <a:gd name="connsiteY10" fmla="*/ 141624 h 571699"/>
                    <a:gd name="connsiteX11" fmla="*/ 108548 w 308621"/>
                    <a:gd name="connsiteY11" fmla="*/ 120756 h 571699"/>
                    <a:gd name="connsiteX12" fmla="*/ 164605 w 308621"/>
                    <a:gd name="connsiteY12" fmla="*/ 109438 h 571699"/>
                    <a:gd name="connsiteX13" fmla="*/ 308621 w 308621"/>
                    <a:gd name="connsiteY13" fmla="*/ 253454 h 571699"/>
                    <a:gd name="connsiteX14" fmla="*/ 164605 w 308621"/>
                    <a:gd name="connsiteY14" fmla="*/ 397470 h 571699"/>
                    <a:gd name="connsiteX15" fmla="*/ 108548 w 308621"/>
                    <a:gd name="connsiteY15" fmla="*/ 386153 h 571699"/>
                    <a:gd name="connsiteX16" fmla="*/ 77919 w 308621"/>
                    <a:gd name="connsiteY16" fmla="*/ 365503 h 571699"/>
                    <a:gd name="connsiteX17" fmla="*/ 78442 w 308621"/>
                    <a:gd name="connsiteY17" fmla="*/ 371156 h 571699"/>
                    <a:gd name="connsiteX18" fmla="*/ 143928 w 308621"/>
                    <a:gd name="connsiteY18" fmla="*/ 571699 h 571699"/>
                    <a:gd name="connsiteX19" fmla="*/ 0 w 308621"/>
                    <a:gd name="connsiteY19" fmla="*/ 317299 h 571699"/>
                    <a:gd name="connsiteX0" fmla="*/ 93054 w 309078"/>
                    <a:gd name="connsiteY0" fmla="*/ 253454 h 579763"/>
                    <a:gd name="connsiteX1" fmla="*/ 165062 w 309078"/>
                    <a:gd name="connsiteY1" fmla="*/ 325462 h 579763"/>
                    <a:gd name="connsiteX2" fmla="*/ 237070 w 309078"/>
                    <a:gd name="connsiteY2" fmla="*/ 253454 h 579763"/>
                    <a:gd name="connsiteX3" fmla="*/ 165062 w 309078"/>
                    <a:gd name="connsiteY3" fmla="*/ 181446 h 579763"/>
                    <a:gd name="connsiteX4" fmla="*/ 93054 w 309078"/>
                    <a:gd name="connsiteY4" fmla="*/ 253454 h 579763"/>
                    <a:gd name="connsiteX5" fmla="*/ 457 w 309078"/>
                    <a:gd name="connsiteY5" fmla="*/ 317299 h 579763"/>
                    <a:gd name="connsiteX6" fmla="*/ 10883 w 309078"/>
                    <a:gd name="connsiteY6" fmla="*/ 251815 h 579763"/>
                    <a:gd name="connsiteX7" fmla="*/ 458 w 309078"/>
                    <a:gd name="connsiteY7" fmla="*/ 186331 h 579763"/>
                    <a:gd name="connsiteX8" fmla="*/ 147388 w 309078"/>
                    <a:gd name="connsiteY8" fmla="*/ 0 h 579763"/>
                    <a:gd name="connsiteX9" fmla="*/ 78899 w 309078"/>
                    <a:gd name="connsiteY9" fmla="*/ 132475 h 579763"/>
                    <a:gd name="connsiteX10" fmla="*/ 78053 w 309078"/>
                    <a:gd name="connsiteY10" fmla="*/ 141624 h 579763"/>
                    <a:gd name="connsiteX11" fmla="*/ 109005 w 309078"/>
                    <a:gd name="connsiteY11" fmla="*/ 120756 h 579763"/>
                    <a:gd name="connsiteX12" fmla="*/ 165062 w 309078"/>
                    <a:gd name="connsiteY12" fmla="*/ 109438 h 579763"/>
                    <a:gd name="connsiteX13" fmla="*/ 309078 w 309078"/>
                    <a:gd name="connsiteY13" fmla="*/ 253454 h 579763"/>
                    <a:gd name="connsiteX14" fmla="*/ 165062 w 309078"/>
                    <a:gd name="connsiteY14" fmla="*/ 397470 h 579763"/>
                    <a:gd name="connsiteX15" fmla="*/ 109005 w 309078"/>
                    <a:gd name="connsiteY15" fmla="*/ 386153 h 579763"/>
                    <a:gd name="connsiteX16" fmla="*/ 78376 w 309078"/>
                    <a:gd name="connsiteY16" fmla="*/ 365503 h 579763"/>
                    <a:gd name="connsiteX17" fmla="*/ 78899 w 309078"/>
                    <a:gd name="connsiteY17" fmla="*/ 371156 h 579763"/>
                    <a:gd name="connsiteX18" fmla="*/ 144385 w 309078"/>
                    <a:gd name="connsiteY18" fmla="*/ 571699 h 579763"/>
                    <a:gd name="connsiteX19" fmla="*/ 116799 w 309078"/>
                    <a:gd name="connsiteY19" fmla="*/ 518424 h 579763"/>
                    <a:gd name="connsiteX20" fmla="*/ 457 w 309078"/>
                    <a:gd name="connsiteY20" fmla="*/ 317299 h 579763"/>
                    <a:gd name="connsiteX0" fmla="*/ 92905 w 308929"/>
                    <a:gd name="connsiteY0" fmla="*/ 253454 h 581435"/>
                    <a:gd name="connsiteX1" fmla="*/ 164913 w 308929"/>
                    <a:gd name="connsiteY1" fmla="*/ 325462 h 581435"/>
                    <a:gd name="connsiteX2" fmla="*/ 236921 w 308929"/>
                    <a:gd name="connsiteY2" fmla="*/ 253454 h 581435"/>
                    <a:gd name="connsiteX3" fmla="*/ 164913 w 308929"/>
                    <a:gd name="connsiteY3" fmla="*/ 181446 h 581435"/>
                    <a:gd name="connsiteX4" fmla="*/ 92905 w 308929"/>
                    <a:gd name="connsiteY4" fmla="*/ 253454 h 581435"/>
                    <a:gd name="connsiteX5" fmla="*/ 308 w 308929"/>
                    <a:gd name="connsiteY5" fmla="*/ 317299 h 581435"/>
                    <a:gd name="connsiteX6" fmla="*/ 10734 w 308929"/>
                    <a:gd name="connsiteY6" fmla="*/ 251815 h 581435"/>
                    <a:gd name="connsiteX7" fmla="*/ 309 w 308929"/>
                    <a:gd name="connsiteY7" fmla="*/ 186331 h 581435"/>
                    <a:gd name="connsiteX8" fmla="*/ 147239 w 308929"/>
                    <a:gd name="connsiteY8" fmla="*/ 0 h 581435"/>
                    <a:gd name="connsiteX9" fmla="*/ 78750 w 308929"/>
                    <a:gd name="connsiteY9" fmla="*/ 132475 h 581435"/>
                    <a:gd name="connsiteX10" fmla="*/ 77904 w 308929"/>
                    <a:gd name="connsiteY10" fmla="*/ 141624 h 581435"/>
                    <a:gd name="connsiteX11" fmla="*/ 108856 w 308929"/>
                    <a:gd name="connsiteY11" fmla="*/ 120756 h 581435"/>
                    <a:gd name="connsiteX12" fmla="*/ 164913 w 308929"/>
                    <a:gd name="connsiteY12" fmla="*/ 109438 h 581435"/>
                    <a:gd name="connsiteX13" fmla="*/ 308929 w 308929"/>
                    <a:gd name="connsiteY13" fmla="*/ 253454 h 581435"/>
                    <a:gd name="connsiteX14" fmla="*/ 164913 w 308929"/>
                    <a:gd name="connsiteY14" fmla="*/ 397470 h 581435"/>
                    <a:gd name="connsiteX15" fmla="*/ 108856 w 308929"/>
                    <a:gd name="connsiteY15" fmla="*/ 386153 h 581435"/>
                    <a:gd name="connsiteX16" fmla="*/ 78227 w 308929"/>
                    <a:gd name="connsiteY16" fmla="*/ 365503 h 581435"/>
                    <a:gd name="connsiteX17" fmla="*/ 78750 w 308929"/>
                    <a:gd name="connsiteY17" fmla="*/ 371156 h 581435"/>
                    <a:gd name="connsiteX18" fmla="*/ 144236 w 308929"/>
                    <a:gd name="connsiteY18" fmla="*/ 571699 h 581435"/>
                    <a:gd name="connsiteX19" fmla="*/ 169089 w 308929"/>
                    <a:gd name="connsiteY19" fmla="*/ 529154 h 581435"/>
                    <a:gd name="connsiteX20" fmla="*/ 308 w 308929"/>
                    <a:gd name="connsiteY20" fmla="*/ 317299 h 581435"/>
                    <a:gd name="connsiteX0" fmla="*/ 93130 w 309154"/>
                    <a:gd name="connsiteY0" fmla="*/ 253454 h 612055"/>
                    <a:gd name="connsiteX1" fmla="*/ 165138 w 309154"/>
                    <a:gd name="connsiteY1" fmla="*/ 325462 h 612055"/>
                    <a:gd name="connsiteX2" fmla="*/ 237146 w 309154"/>
                    <a:gd name="connsiteY2" fmla="*/ 253454 h 612055"/>
                    <a:gd name="connsiteX3" fmla="*/ 165138 w 309154"/>
                    <a:gd name="connsiteY3" fmla="*/ 181446 h 612055"/>
                    <a:gd name="connsiteX4" fmla="*/ 93130 w 309154"/>
                    <a:gd name="connsiteY4" fmla="*/ 253454 h 612055"/>
                    <a:gd name="connsiteX5" fmla="*/ 533 w 309154"/>
                    <a:gd name="connsiteY5" fmla="*/ 317299 h 612055"/>
                    <a:gd name="connsiteX6" fmla="*/ 10959 w 309154"/>
                    <a:gd name="connsiteY6" fmla="*/ 251815 h 612055"/>
                    <a:gd name="connsiteX7" fmla="*/ 534 w 309154"/>
                    <a:gd name="connsiteY7" fmla="*/ 186331 h 612055"/>
                    <a:gd name="connsiteX8" fmla="*/ 147464 w 309154"/>
                    <a:gd name="connsiteY8" fmla="*/ 0 h 612055"/>
                    <a:gd name="connsiteX9" fmla="*/ 78975 w 309154"/>
                    <a:gd name="connsiteY9" fmla="*/ 132475 h 612055"/>
                    <a:gd name="connsiteX10" fmla="*/ 78129 w 309154"/>
                    <a:gd name="connsiteY10" fmla="*/ 141624 h 612055"/>
                    <a:gd name="connsiteX11" fmla="*/ 109081 w 309154"/>
                    <a:gd name="connsiteY11" fmla="*/ 120756 h 612055"/>
                    <a:gd name="connsiteX12" fmla="*/ 165138 w 309154"/>
                    <a:gd name="connsiteY12" fmla="*/ 109438 h 612055"/>
                    <a:gd name="connsiteX13" fmla="*/ 309154 w 309154"/>
                    <a:gd name="connsiteY13" fmla="*/ 253454 h 612055"/>
                    <a:gd name="connsiteX14" fmla="*/ 165138 w 309154"/>
                    <a:gd name="connsiteY14" fmla="*/ 397470 h 612055"/>
                    <a:gd name="connsiteX15" fmla="*/ 109081 w 309154"/>
                    <a:gd name="connsiteY15" fmla="*/ 386153 h 612055"/>
                    <a:gd name="connsiteX16" fmla="*/ 78452 w 309154"/>
                    <a:gd name="connsiteY16" fmla="*/ 365503 h 612055"/>
                    <a:gd name="connsiteX17" fmla="*/ 78975 w 309154"/>
                    <a:gd name="connsiteY17" fmla="*/ 371156 h 612055"/>
                    <a:gd name="connsiteX18" fmla="*/ 144461 w 309154"/>
                    <a:gd name="connsiteY18" fmla="*/ 571699 h 612055"/>
                    <a:gd name="connsiteX19" fmla="*/ 101544 w 309154"/>
                    <a:gd name="connsiteY19" fmla="*/ 593337 h 612055"/>
                    <a:gd name="connsiteX20" fmla="*/ 533 w 309154"/>
                    <a:gd name="connsiteY20" fmla="*/ 317299 h 612055"/>
                    <a:gd name="connsiteX0" fmla="*/ 94891 w 310915"/>
                    <a:gd name="connsiteY0" fmla="*/ 253454 h 612056"/>
                    <a:gd name="connsiteX1" fmla="*/ 166899 w 310915"/>
                    <a:gd name="connsiteY1" fmla="*/ 325462 h 612056"/>
                    <a:gd name="connsiteX2" fmla="*/ 238907 w 310915"/>
                    <a:gd name="connsiteY2" fmla="*/ 253454 h 612056"/>
                    <a:gd name="connsiteX3" fmla="*/ 166899 w 310915"/>
                    <a:gd name="connsiteY3" fmla="*/ 181446 h 612056"/>
                    <a:gd name="connsiteX4" fmla="*/ 94891 w 310915"/>
                    <a:gd name="connsiteY4" fmla="*/ 253454 h 612056"/>
                    <a:gd name="connsiteX5" fmla="*/ 2294 w 310915"/>
                    <a:gd name="connsiteY5" fmla="*/ 317299 h 612056"/>
                    <a:gd name="connsiteX6" fmla="*/ 12720 w 310915"/>
                    <a:gd name="connsiteY6" fmla="*/ 251815 h 612056"/>
                    <a:gd name="connsiteX7" fmla="*/ 2295 w 310915"/>
                    <a:gd name="connsiteY7" fmla="*/ 186331 h 612056"/>
                    <a:gd name="connsiteX8" fmla="*/ 149225 w 310915"/>
                    <a:gd name="connsiteY8" fmla="*/ 0 h 612056"/>
                    <a:gd name="connsiteX9" fmla="*/ 80736 w 310915"/>
                    <a:gd name="connsiteY9" fmla="*/ 132475 h 612056"/>
                    <a:gd name="connsiteX10" fmla="*/ 79890 w 310915"/>
                    <a:gd name="connsiteY10" fmla="*/ 141624 h 612056"/>
                    <a:gd name="connsiteX11" fmla="*/ 110842 w 310915"/>
                    <a:gd name="connsiteY11" fmla="*/ 120756 h 612056"/>
                    <a:gd name="connsiteX12" fmla="*/ 166899 w 310915"/>
                    <a:gd name="connsiteY12" fmla="*/ 109438 h 612056"/>
                    <a:gd name="connsiteX13" fmla="*/ 310915 w 310915"/>
                    <a:gd name="connsiteY13" fmla="*/ 253454 h 612056"/>
                    <a:gd name="connsiteX14" fmla="*/ 166899 w 310915"/>
                    <a:gd name="connsiteY14" fmla="*/ 397470 h 612056"/>
                    <a:gd name="connsiteX15" fmla="*/ 110842 w 310915"/>
                    <a:gd name="connsiteY15" fmla="*/ 386153 h 612056"/>
                    <a:gd name="connsiteX16" fmla="*/ 80213 w 310915"/>
                    <a:gd name="connsiteY16" fmla="*/ 365503 h 612056"/>
                    <a:gd name="connsiteX17" fmla="*/ 80736 w 310915"/>
                    <a:gd name="connsiteY17" fmla="*/ 371156 h 612056"/>
                    <a:gd name="connsiteX18" fmla="*/ 146222 w 310915"/>
                    <a:gd name="connsiteY18" fmla="*/ 571699 h 612056"/>
                    <a:gd name="connsiteX19" fmla="*/ 103305 w 310915"/>
                    <a:gd name="connsiteY19" fmla="*/ 593337 h 612056"/>
                    <a:gd name="connsiteX20" fmla="*/ 2294 w 310915"/>
                    <a:gd name="connsiteY20" fmla="*/ 317299 h 612056"/>
                    <a:gd name="connsiteX0" fmla="*/ 94891 w 310915"/>
                    <a:gd name="connsiteY0" fmla="*/ 253454 h 608328"/>
                    <a:gd name="connsiteX1" fmla="*/ 166899 w 310915"/>
                    <a:gd name="connsiteY1" fmla="*/ 325462 h 608328"/>
                    <a:gd name="connsiteX2" fmla="*/ 238907 w 310915"/>
                    <a:gd name="connsiteY2" fmla="*/ 253454 h 608328"/>
                    <a:gd name="connsiteX3" fmla="*/ 166899 w 310915"/>
                    <a:gd name="connsiteY3" fmla="*/ 181446 h 608328"/>
                    <a:gd name="connsiteX4" fmla="*/ 94891 w 310915"/>
                    <a:gd name="connsiteY4" fmla="*/ 253454 h 608328"/>
                    <a:gd name="connsiteX5" fmla="*/ 2294 w 310915"/>
                    <a:gd name="connsiteY5" fmla="*/ 317299 h 608328"/>
                    <a:gd name="connsiteX6" fmla="*/ 12720 w 310915"/>
                    <a:gd name="connsiteY6" fmla="*/ 251815 h 608328"/>
                    <a:gd name="connsiteX7" fmla="*/ 2295 w 310915"/>
                    <a:gd name="connsiteY7" fmla="*/ 186331 h 608328"/>
                    <a:gd name="connsiteX8" fmla="*/ 149225 w 310915"/>
                    <a:gd name="connsiteY8" fmla="*/ 0 h 608328"/>
                    <a:gd name="connsiteX9" fmla="*/ 80736 w 310915"/>
                    <a:gd name="connsiteY9" fmla="*/ 132475 h 608328"/>
                    <a:gd name="connsiteX10" fmla="*/ 79890 w 310915"/>
                    <a:gd name="connsiteY10" fmla="*/ 141624 h 608328"/>
                    <a:gd name="connsiteX11" fmla="*/ 110842 w 310915"/>
                    <a:gd name="connsiteY11" fmla="*/ 120756 h 608328"/>
                    <a:gd name="connsiteX12" fmla="*/ 166899 w 310915"/>
                    <a:gd name="connsiteY12" fmla="*/ 109438 h 608328"/>
                    <a:gd name="connsiteX13" fmla="*/ 310915 w 310915"/>
                    <a:gd name="connsiteY13" fmla="*/ 253454 h 608328"/>
                    <a:gd name="connsiteX14" fmla="*/ 166899 w 310915"/>
                    <a:gd name="connsiteY14" fmla="*/ 397470 h 608328"/>
                    <a:gd name="connsiteX15" fmla="*/ 110842 w 310915"/>
                    <a:gd name="connsiteY15" fmla="*/ 386153 h 608328"/>
                    <a:gd name="connsiteX16" fmla="*/ 80213 w 310915"/>
                    <a:gd name="connsiteY16" fmla="*/ 365503 h 608328"/>
                    <a:gd name="connsiteX17" fmla="*/ 80736 w 310915"/>
                    <a:gd name="connsiteY17" fmla="*/ 371156 h 608328"/>
                    <a:gd name="connsiteX18" fmla="*/ 190697 w 310915"/>
                    <a:gd name="connsiteY18" fmla="*/ 552701 h 608328"/>
                    <a:gd name="connsiteX19" fmla="*/ 103305 w 310915"/>
                    <a:gd name="connsiteY19" fmla="*/ 593337 h 608328"/>
                    <a:gd name="connsiteX20" fmla="*/ 2294 w 310915"/>
                    <a:gd name="connsiteY20" fmla="*/ 317299 h 608328"/>
                    <a:gd name="connsiteX0" fmla="*/ 94772 w 310796"/>
                    <a:gd name="connsiteY0" fmla="*/ 253454 h 613253"/>
                    <a:gd name="connsiteX1" fmla="*/ 166780 w 310796"/>
                    <a:gd name="connsiteY1" fmla="*/ 325462 h 613253"/>
                    <a:gd name="connsiteX2" fmla="*/ 238788 w 310796"/>
                    <a:gd name="connsiteY2" fmla="*/ 253454 h 613253"/>
                    <a:gd name="connsiteX3" fmla="*/ 166780 w 310796"/>
                    <a:gd name="connsiteY3" fmla="*/ 181446 h 613253"/>
                    <a:gd name="connsiteX4" fmla="*/ 94772 w 310796"/>
                    <a:gd name="connsiteY4" fmla="*/ 253454 h 613253"/>
                    <a:gd name="connsiteX5" fmla="*/ 2175 w 310796"/>
                    <a:gd name="connsiteY5" fmla="*/ 317299 h 613253"/>
                    <a:gd name="connsiteX6" fmla="*/ 12601 w 310796"/>
                    <a:gd name="connsiteY6" fmla="*/ 251815 h 613253"/>
                    <a:gd name="connsiteX7" fmla="*/ 2176 w 310796"/>
                    <a:gd name="connsiteY7" fmla="*/ 186331 h 613253"/>
                    <a:gd name="connsiteX8" fmla="*/ 149106 w 310796"/>
                    <a:gd name="connsiteY8" fmla="*/ 0 h 613253"/>
                    <a:gd name="connsiteX9" fmla="*/ 80617 w 310796"/>
                    <a:gd name="connsiteY9" fmla="*/ 132475 h 613253"/>
                    <a:gd name="connsiteX10" fmla="*/ 79771 w 310796"/>
                    <a:gd name="connsiteY10" fmla="*/ 141624 h 613253"/>
                    <a:gd name="connsiteX11" fmla="*/ 110723 w 310796"/>
                    <a:gd name="connsiteY11" fmla="*/ 120756 h 613253"/>
                    <a:gd name="connsiteX12" fmla="*/ 166780 w 310796"/>
                    <a:gd name="connsiteY12" fmla="*/ 109438 h 613253"/>
                    <a:gd name="connsiteX13" fmla="*/ 310796 w 310796"/>
                    <a:gd name="connsiteY13" fmla="*/ 253454 h 613253"/>
                    <a:gd name="connsiteX14" fmla="*/ 166780 w 310796"/>
                    <a:gd name="connsiteY14" fmla="*/ 397470 h 613253"/>
                    <a:gd name="connsiteX15" fmla="*/ 110723 w 310796"/>
                    <a:gd name="connsiteY15" fmla="*/ 386153 h 613253"/>
                    <a:gd name="connsiteX16" fmla="*/ 80094 w 310796"/>
                    <a:gd name="connsiteY16" fmla="*/ 365503 h 613253"/>
                    <a:gd name="connsiteX17" fmla="*/ 80617 w 310796"/>
                    <a:gd name="connsiteY17" fmla="*/ 371156 h 613253"/>
                    <a:gd name="connsiteX18" fmla="*/ 190578 w 310796"/>
                    <a:gd name="connsiteY18" fmla="*/ 552701 h 613253"/>
                    <a:gd name="connsiteX19" fmla="*/ 104740 w 310796"/>
                    <a:gd name="connsiteY19" fmla="*/ 599136 h 613253"/>
                    <a:gd name="connsiteX20" fmla="*/ 2175 w 310796"/>
                    <a:gd name="connsiteY20" fmla="*/ 317299 h 613253"/>
                    <a:gd name="connsiteX0" fmla="*/ 95787 w 311811"/>
                    <a:gd name="connsiteY0" fmla="*/ 253454 h 613253"/>
                    <a:gd name="connsiteX1" fmla="*/ 167795 w 311811"/>
                    <a:gd name="connsiteY1" fmla="*/ 325462 h 613253"/>
                    <a:gd name="connsiteX2" fmla="*/ 239803 w 311811"/>
                    <a:gd name="connsiteY2" fmla="*/ 253454 h 613253"/>
                    <a:gd name="connsiteX3" fmla="*/ 167795 w 311811"/>
                    <a:gd name="connsiteY3" fmla="*/ 181446 h 613253"/>
                    <a:gd name="connsiteX4" fmla="*/ 95787 w 311811"/>
                    <a:gd name="connsiteY4" fmla="*/ 253454 h 613253"/>
                    <a:gd name="connsiteX5" fmla="*/ 3190 w 311811"/>
                    <a:gd name="connsiteY5" fmla="*/ 317299 h 613253"/>
                    <a:gd name="connsiteX6" fmla="*/ 13616 w 311811"/>
                    <a:gd name="connsiteY6" fmla="*/ 251815 h 613253"/>
                    <a:gd name="connsiteX7" fmla="*/ 3191 w 311811"/>
                    <a:gd name="connsiteY7" fmla="*/ 186331 h 613253"/>
                    <a:gd name="connsiteX8" fmla="*/ 150121 w 311811"/>
                    <a:gd name="connsiteY8" fmla="*/ 0 h 613253"/>
                    <a:gd name="connsiteX9" fmla="*/ 81632 w 311811"/>
                    <a:gd name="connsiteY9" fmla="*/ 132475 h 613253"/>
                    <a:gd name="connsiteX10" fmla="*/ 80786 w 311811"/>
                    <a:gd name="connsiteY10" fmla="*/ 141624 h 613253"/>
                    <a:gd name="connsiteX11" fmla="*/ 111738 w 311811"/>
                    <a:gd name="connsiteY11" fmla="*/ 120756 h 613253"/>
                    <a:gd name="connsiteX12" fmla="*/ 167795 w 311811"/>
                    <a:gd name="connsiteY12" fmla="*/ 109438 h 613253"/>
                    <a:gd name="connsiteX13" fmla="*/ 311811 w 311811"/>
                    <a:gd name="connsiteY13" fmla="*/ 253454 h 613253"/>
                    <a:gd name="connsiteX14" fmla="*/ 167795 w 311811"/>
                    <a:gd name="connsiteY14" fmla="*/ 397470 h 613253"/>
                    <a:gd name="connsiteX15" fmla="*/ 111738 w 311811"/>
                    <a:gd name="connsiteY15" fmla="*/ 386153 h 613253"/>
                    <a:gd name="connsiteX16" fmla="*/ 81109 w 311811"/>
                    <a:gd name="connsiteY16" fmla="*/ 365503 h 613253"/>
                    <a:gd name="connsiteX17" fmla="*/ 81632 w 311811"/>
                    <a:gd name="connsiteY17" fmla="*/ 371156 h 613253"/>
                    <a:gd name="connsiteX18" fmla="*/ 191593 w 311811"/>
                    <a:gd name="connsiteY18" fmla="*/ 552701 h 613253"/>
                    <a:gd name="connsiteX19" fmla="*/ 105755 w 311811"/>
                    <a:gd name="connsiteY19" fmla="*/ 599136 h 613253"/>
                    <a:gd name="connsiteX20" fmla="*/ 3190 w 311811"/>
                    <a:gd name="connsiteY20" fmla="*/ 317299 h 6132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311811" h="613253">
                      <a:moveTo>
                        <a:pt x="95787" y="253454"/>
                      </a:moveTo>
                      <a:cubicBezTo>
                        <a:pt x="95787" y="293223"/>
                        <a:pt x="128026" y="325462"/>
                        <a:pt x="167795" y="325462"/>
                      </a:cubicBezTo>
                      <a:cubicBezTo>
                        <a:pt x="207564" y="325462"/>
                        <a:pt x="239803" y="293223"/>
                        <a:pt x="239803" y="253454"/>
                      </a:cubicBezTo>
                      <a:cubicBezTo>
                        <a:pt x="239803" y="213685"/>
                        <a:pt x="207564" y="181446"/>
                        <a:pt x="167795" y="181446"/>
                      </a:cubicBezTo>
                      <a:cubicBezTo>
                        <a:pt x="128026" y="181446"/>
                        <a:pt x="95787" y="213685"/>
                        <a:pt x="95787" y="253454"/>
                      </a:cubicBezTo>
                      <a:close/>
                      <a:moveTo>
                        <a:pt x="3190" y="317299"/>
                      </a:moveTo>
                      <a:lnTo>
                        <a:pt x="13616" y="251815"/>
                      </a:lnTo>
                      <a:lnTo>
                        <a:pt x="3191" y="186331"/>
                      </a:lnTo>
                      <a:cubicBezTo>
                        <a:pt x="3191" y="83423"/>
                        <a:pt x="68974" y="0"/>
                        <a:pt x="150121" y="0"/>
                      </a:cubicBezTo>
                      <a:cubicBezTo>
                        <a:pt x="115436" y="32990"/>
                        <a:pt x="91454" y="80069"/>
                        <a:pt x="81632" y="132475"/>
                      </a:cubicBezTo>
                      <a:lnTo>
                        <a:pt x="80786" y="141624"/>
                      </a:lnTo>
                      <a:lnTo>
                        <a:pt x="111738" y="120756"/>
                      </a:lnTo>
                      <a:cubicBezTo>
                        <a:pt x="128967" y="113468"/>
                        <a:pt x="147911" y="109438"/>
                        <a:pt x="167795" y="109438"/>
                      </a:cubicBezTo>
                      <a:cubicBezTo>
                        <a:pt x="247333" y="109438"/>
                        <a:pt x="311811" y="173916"/>
                        <a:pt x="311811" y="253454"/>
                      </a:cubicBezTo>
                      <a:cubicBezTo>
                        <a:pt x="311811" y="332992"/>
                        <a:pt x="247333" y="397470"/>
                        <a:pt x="167795" y="397470"/>
                      </a:cubicBezTo>
                      <a:cubicBezTo>
                        <a:pt x="147911" y="397470"/>
                        <a:pt x="128967" y="393440"/>
                        <a:pt x="111738" y="386153"/>
                      </a:cubicBezTo>
                      <a:lnTo>
                        <a:pt x="81109" y="365503"/>
                      </a:lnTo>
                      <a:cubicBezTo>
                        <a:pt x="81283" y="367387"/>
                        <a:pt x="81458" y="369272"/>
                        <a:pt x="81632" y="371156"/>
                      </a:cubicBezTo>
                      <a:cubicBezTo>
                        <a:pt x="91454" y="423562"/>
                        <a:pt x="156908" y="519712"/>
                        <a:pt x="191593" y="552701"/>
                      </a:cubicBezTo>
                      <a:cubicBezTo>
                        <a:pt x="197910" y="577245"/>
                        <a:pt x="129743" y="641536"/>
                        <a:pt x="105755" y="599136"/>
                      </a:cubicBezTo>
                      <a:cubicBezTo>
                        <a:pt x="-6103" y="484355"/>
                        <a:pt x="-4854" y="349459"/>
                        <a:pt x="3190" y="317299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98" name="グループ化 97">
                  <a:extLst>
                    <a:ext uri="{FF2B5EF4-FFF2-40B4-BE49-F238E27FC236}">
                      <a16:creationId xmlns:a16="http://schemas.microsoft.com/office/drawing/2014/main" id="{7B855E9E-CBB2-E703-75F3-62729CCF9A4A}"/>
                    </a:ext>
                  </a:extLst>
                </p:cNvPr>
                <p:cNvGrpSpPr/>
                <p:nvPr/>
              </p:nvGrpSpPr>
              <p:grpSpPr>
                <a:xfrm>
                  <a:off x="1455527" y="2047513"/>
                  <a:ext cx="258926" cy="660346"/>
                  <a:chOff x="1455527" y="2047513"/>
                  <a:chExt cx="258926" cy="660346"/>
                </a:xfrm>
              </p:grpSpPr>
              <p:sp>
                <p:nvSpPr>
                  <p:cNvPr id="104" name="楕円 1">
                    <a:extLst>
                      <a:ext uri="{FF2B5EF4-FFF2-40B4-BE49-F238E27FC236}">
                        <a16:creationId xmlns:a16="http://schemas.microsoft.com/office/drawing/2014/main" id="{C7DF22EE-E106-0735-BE79-CA364C80E013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1514395" y="2047513"/>
                    <a:ext cx="200058" cy="6549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FFCCCC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18" name="フリーフォーム: 図形 117">
                    <a:extLst>
                      <a:ext uri="{FF2B5EF4-FFF2-40B4-BE49-F238E27FC236}">
                        <a16:creationId xmlns:a16="http://schemas.microsoft.com/office/drawing/2014/main" id="{C1FB0A00-7E82-0878-EDFA-1F74D04CD215}"/>
                      </a:ext>
                    </a:extLst>
                  </p:cNvPr>
                  <p:cNvSpPr/>
                  <p:nvPr/>
                </p:nvSpPr>
                <p:spPr>
                  <a:xfrm rot="11700000">
                    <a:off x="1455527" y="2620406"/>
                    <a:ext cx="110541" cy="87453"/>
                  </a:xfrm>
                  <a:custGeom>
                    <a:avLst/>
                    <a:gdLst>
                      <a:gd name="connsiteX0" fmla="*/ 629092 w 769018"/>
                      <a:gd name="connsiteY0" fmla="*/ 431375 h 431795"/>
                      <a:gd name="connsiteX1" fmla="*/ 534177 w 769018"/>
                      <a:gd name="connsiteY1" fmla="*/ 430602 h 431795"/>
                      <a:gd name="connsiteX2" fmla="*/ 384509 w 769018"/>
                      <a:gd name="connsiteY2" fmla="*/ 427203 h 431795"/>
                      <a:gd name="connsiteX3" fmla="*/ 0 w 769018"/>
                      <a:gd name="connsiteY3" fmla="*/ 351221 h 431795"/>
                      <a:gd name="connsiteX4" fmla="*/ 9147 w 769018"/>
                      <a:gd name="connsiteY4" fmla="*/ 311015 h 431795"/>
                      <a:gd name="connsiteX5" fmla="*/ 6786 w 769018"/>
                      <a:gd name="connsiteY5" fmla="*/ 297308 h 431795"/>
                      <a:gd name="connsiteX6" fmla="*/ 238531 w 769018"/>
                      <a:gd name="connsiteY6" fmla="*/ 0 h 431795"/>
                      <a:gd name="connsiteX7" fmla="*/ 365474 w 769018"/>
                      <a:gd name="connsiteY7" fmla="*/ 88391 h 431795"/>
                      <a:gd name="connsiteX8" fmla="*/ 383017 w 769018"/>
                      <a:gd name="connsiteY8" fmla="*/ 112981 h 431795"/>
                      <a:gd name="connsiteX9" fmla="*/ 405396 w 769018"/>
                      <a:gd name="connsiteY9" fmla="*/ 83340 h 431795"/>
                      <a:gd name="connsiteX10" fmla="*/ 533806 w 769018"/>
                      <a:gd name="connsiteY10" fmla="*/ 0 h 431795"/>
                      <a:gd name="connsiteX11" fmla="*/ 763954 w 769018"/>
                      <a:gd name="connsiteY11" fmla="*/ 302864 h 431795"/>
                      <a:gd name="connsiteX12" fmla="*/ 761130 w 769018"/>
                      <a:gd name="connsiteY12" fmla="*/ 321238 h 431795"/>
                      <a:gd name="connsiteX13" fmla="*/ 769018 w 769018"/>
                      <a:gd name="connsiteY13" fmla="*/ 351221 h 431795"/>
                      <a:gd name="connsiteX14" fmla="*/ 629092 w 769018"/>
                      <a:gd name="connsiteY14" fmla="*/ 431375 h 4317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69018" h="431795">
                        <a:moveTo>
                          <a:pt x="629092" y="431375"/>
                        </a:moveTo>
                        <a:cubicBezTo>
                          <a:pt x="600607" y="432262"/>
                          <a:pt x="568679" y="431623"/>
                          <a:pt x="534177" y="430602"/>
                        </a:cubicBezTo>
                        <a:cubicBezTo>
                          <a:pt x="488175" y="429242"/>
                          <a:pt x="437599" y="427203"/>
                          <a:pt x="384509" y="427203"/>
                        </a:cubicBezTo>
                        <a:cubicBezTo>
                          <a:pt x="172151" y="427203"/>
                          <a:pt x="0" y="459818"/>
                          <a:pt x="0" y="351221"/>
                        </a:cubicBezTo>
                        <a:lnTo>
                          <a:pt x="9147" y="311015"/>
                        </a:lnTo>
                        <a:lnTo>
                          <a:pt x="6786" y="297308"/>
                        </a:lnTo>
                        <a:cubicBezTo>
                          <a:pt x="10792" y="190280"/>
                          <a:pt x="146922" y="57"/>
                          <a:pt x="238531" y="0"/>
                        </a:cubicBezTo>
                        <a:cubicBezTo>
                          <a:pt x="277792" y="-24"/>
                          <a:pt x="324448" y="37641"/>
                          <a:pt x="365474" y="88391"/>
                        </a:cubicBezTo>
                        <a:lnTo>
                          <a:pt x="383017" y="112981"/>
                        </a:lnTo>
                        <a:lnTo>
                          <a:pt x="405396" y="83340"/>
                        </a:lnTo>
                        <a:cubicBezTo>
                          <a:pt x="447106" y="34977"/>
                          <a:pt x="494545" y="24"/>
                          <a:pt x="533806" y="0"/>
                        </a:cubicBezTo>
                        <a:cubicBezTo>
                          <a:pt x="625415" y="-56"/>
                          <a:pt x="757287" y="205083"/>
                          <a:pt x="763954" y="302864"/>
                        </a:cubicBezTo>
                        <a:lnTo>
                          <a:pt x="761130" y="321238"/>
                        </a:lnTo>
                        <a:lnTo>
                          <a:pt x="769018" y="351221"/>
                        </a:lnTo>
                        <a:cubicBezTo>
                          <a:pt x="769018" y="412307"/>
                          <a:pt x="714549" y="428712"/>
                          <a:pt x="629092" y="431375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99" name="楕円 1">
                  <a:extLst>
                    <a:ext uri="{FF2B5EF4-FFF2-40B4-BE49-F238E27FC236}">
                      <a16:creationId xmlns:a16="http://schemas.microsoft.com/office/drawing/2014/main" id="{79AC0E7E-1EA5-4ABD-364F-A5FCE96E3C81}"/>
                    </a:ext>
                  </a:extLst>
                </p:cNvPr>
                <p:cNvSpPr/>
                <p:nvPr/>
              </p:nvSpPr>
              <p:spPr>
                <a:xfrm rot="10800000">
                  <a:off x="2012849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" name="楕円 1">
                  <a:extLst>
                    <a:ext uri="{FF2B5EF4-FFF2-40B4-BE49-F238E27FC236}">
                      <a16:creationId xmlns:a16="http://schemas.microsoft.com/office/drawing/2014/main" id="{1DC9FE70-A335-CBB0-BCED-195014A3D8FA}"/>
                    </a:ext>
                  </a:extLst>
                </p:cNvPr>
                <p:cNvSpPr/>
                <p:nvPr/>
              </p:nvSpPr>
              <p:spPr>
                <a:xfrm rot="10800000">
                  <a:off x="1748170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1" name="楕円 1">
                  <a:extLst>
                    <a:ext uri="{FF2B5EF4-FFF2-40B4-BE49-F238E27FC236}">
                      <a16:creationId xmlns:a16="http://schemas.microsoft.com/office/drawing/2014/main" id="{4C5D76BF-A701-740A-AF45-661317284E4F}"/>
                    </a:ext>
                  </a:extLst>
                </p:cNvPr>
                <p:cNvSpPr/>
                <p:nvPr/>
              </p:nvSpPr>
              <p:spPr>
                <a:xfrm>
                  <a:off x="1557031" y="1925370"/>
                  <a:ext cx="883643" cy="1010284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E6BA7CAA-777B-E212-E037-AB6253EDE203}"/>
                    </a:ext>
                  </a:extLst>
                </p:cNvPr>
                <p:cNvSpPr/>
                <p:nvPr/>
              </p:nvSpPr>
              <p:spPr>
                <a:xfrm rot="10800000">
                  <a:off x="177952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3" name="フリーフォーム: 図形 102">
                  <a:extLst>
                    <a:ext uri="{FF2B5EF4-FFF2-40B4-BE49-F238E27FC236}">
                      <a16:creationId xmlns:a16="http://schemas.microsoft.com/office/drawing/2014/main" id="{3FD1D690-5BC1-5DC1-A972-3017D29EA65C}"/>
                    </a:ext>
                  </a:extLst>
                </p:cNvPr>
                <p:cNvSpPr/>
                <p:nvPr/>
              </p:nvSpPr>
              <p:spPr>
                <a:xfrm rot="10800000">
                  <a:off x="204445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942" name="グループ化 1941">
                <a:extLst>
                  <a:ext uri="{FF2B5EF4-FFF2-40B4-BE49-F238E27FC236}">
                    <a16:creationId xmlns:a16="http://schemas.microsoft.com/office/drawing/2014/main" id="{F4D6B663-11C3-F1D9-84F6-2B270DE3FE01}"/>
                  </a:ext>
                </a:extLst>
              </p:cNvPr>
              <p:cNvGrpSpPr/>
              <p:nvPr/>
            </p:nvGrpSpPr>
            <p:grpSpPr>
              <a:xfrm>
                <a:off x="7441312" y="888529"/>
                <a:ext cx="1398521" cy="1230698"/>
                <a:chOff x="1299592" y="888529"/>
                <a:chExt cx="1398521" cy="1230698"/>
              </a:xfrm>
            </p:grpSpPr>
            <p:sp>
              <p:nvSpPr>
                <p:cNvPr id="1945" name="楕円 1944">
                  <a:extLst>
                    <a:ext uri="{FF2B5EF4-FFF2-40B4-BE49-F238E27FC236}">
                      <a16:creationId xmlns:a16="http://schemas.microsoft.com/office/drawing/2014/main" id="{4CAAD91F-0DE9-D1BB-56B1-57846375E1BF}"/>
                    </a:ext>
                  </a:extLst>
                </p:cNvPr>
                <p:cNvSpPr/>
                <p:nvPr/>
              </p:nvSpPr>
              <p:spPr>
                <a:xfrm>
                  <a:off x="1299592" y="888529"/>
                  <a:ext cx="1398521" cy="1230698"/>
                </a:xfrm>
                <a:prstGeom prst="ellipse">
                  <a:avLst/>
                </a:pr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6" name="二等辺三角形 6">
                  <a:extLst>
                    <a:ext uri="{FF2B5EF4-FFF2-40B4-BE49-F238E27FC236}">
                      <a16:creationId xmlns:a16="http://schemas.microsoft.com/office/drawing/2014/main" id="{B8F3ED59-1247-851E-AE72-B3FAB5300591}"/>
                    </a:ext>
                  </a:extLst>
                </p:cNvPr>
                <p:cNvSpPr/>
                <p:nvPr/>
              </p:nvSpPr>
              <p:spPr>
                <a:xfrm rot="8100000">
                  <a:off x="1367595" y="972672"/>
                  <a:ext cx="341337" cy="293027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73753"/>
                    <a:gd name="connsiteY0" fmla="*/ 648072 h 694376"/>
                    <a:gd name="connsiteX1" fmla="*/ 432048 w 873753"/>
                    <a:gd name="connsiteY1" fmla="*/ 0 h 694376"/>
                    <a:gd name="connsiteX2" fmla="*/ 864096 w 873753"/>
                    <a:gd name="connsiteY2" fmla="*/ 648072 h 694376"/>
                    <a:gd name="connsiteX3" fmla="*/ 0 w 873753"/>
                    <a:gd name="connsiteY3" fmla="*/ 648072 h 694376"/>
                    <a:gd name="connsiteX0" fmla="*/ 16830 w 890583"/>
                    <a:gd name="connsiteY0" fmla="*/ 648072 h 727673"/>
                    <a:gd name="connsiteX1" fmla="*/ 448878 w 890583"/>
                    <a:gd name="connsiteY1" fmla="*/ 0 h 727673"/>
                    <a:gd name="connsiteX2" fmla="*/ 880926 w 890583"/>
                    <a:gd name="connsiteY2" fmla="*/ 648072 h 727673"/>
                    <a:gd name="connsiteX3" fmla="*/ 16830 w 890583"/>
                    <a:gd name="connsiteY3" fmla="*/ 648072 h 727673"/>
                    <a:gd name="connsiteX0" fmla="*/ 16830 w 891597"/>
                    <a:gd name="connsiteY0" fmla="*/ 648072 h 738853"/>
                    <a:gd name="connsiteX1" fmla="*/ 448878 w 891597"/>
                    <a:gd name="connsiteY1" fmla="*/ 0 h 738853"/>
                    <a:gd name="connsiteX2" fmla="*/ 880926 w 891597"/>
                    <a:gd name="connsiteY2" fmla="*/ 648072 h 738853"/>
                    <a:gd name="connsiteX3" fmla="*/ 16830 w 891597"/>
                    <a:gd name="connsiteY3" fmla="*/ 648072 h 738853"/>
                    <a:gd name="connsiteX0" fmla="*/ 13407 w 888173"/>
                    <a:gd name="connsiteY0" fmla="*/ 648072 h 762471"/>
                    <a:gd name="connsiteX1" fmla="*/ 445455 w 888173"/>
                    <a:gd name="connsiteY1" fmla="*/ 0 h 762471"/>
                    <a:gd name="connsiteX2" fmla="*/ 877503 w 888173"/>
                    <a:gd name="connsiteY2" fmla="*/ 648072 h 762471"/>
                    <a:gd name="connsiteX3" fmla="*/ 13407 w 888173"/>
                    <a:gd name="connsiteY3" fmla="*/ 648072 h 762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173" h="762471">
                      <a:moveTo>
                        <a:pt x="13407" y="648072"/>
                      </a:moveTo>
                      <a:cubicBezTo>
                        <a:pt x="-68606" y="477494"/>
                        <a:pt x="244289" y="124"/>
                        <a:pt x="445455" y="0"/>
                      </a:cubicBezTo>
                      <a:cubicBezTo>
                        <a:pt x="646621" y="-124"/>
                        <a:pt x="948830" y="514715"/>
                        <a:pt x="877503" y="648072"/>
                      </a:cubicBezTo>
                      <a:cubicBezTo>
                        <a:pt x="806176" y="781429"/>
                        <a:pt x="95420" y="818650"/>
                        <a:pt x="13407" y="648072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7" name="二等辺三角形 6">
                  <a:extLst>
                    <a:ext uri="{FF2B5EF4-FFF2-40B4-BE49-F238E27FC236}">
                      <a16:creationId xmlns:a16="http://schemas.microsoft.com/office/drawing/2014/main" id="{54ADD726-960C-DF93-4AC8-F3F960AD57E2}"/>
                    </a:ext>
                  </a:extLst>
                </p:cNvPr>
                <p:cNvSpPr/>
                <p:nvPr/>
              </p:nvSpPr>
              <p:spPr>
                <a:xfrm rot="13500000" flipH="1">
                  <a:off x="2279607" y="972671"/>
                  <a:ext cx="341337" cy="293027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73753"/>
                    <a:gd name="connsiteY0" fmla="*/ 648072 h 694376"/>
                    <a:gd name="connsiteX1" fmla="*/ 432048 w 873753"/>
                    <a:gd name="connsiteY1" fmla="*/ 0 h 694376"/>
                    <a:gd name="connsiteX2" fmla="*/ 864096 w 873753"/>
                    <a:gd name="connsiteY2" fmla="*/ 648072 h 694376"/>
                    <a:gd name="connsiteX3" fmla="*/ 0 w 873753"/>
                    <a:gd name="connsiteY3" fmla="*/ 648072 h 694376"/>
                    <a:gd name="connsiteX0" fmla="*/ 16830 w 890583"/>
                    <a:gd name="connsiteY0" fmla="*/ 648072 h 727673"/>
                    <a:gd name="connsiteX1" fmla="*/ 448878 w 890583"/>
                    <a:gd name="connsiteY1" fmla="*/ 0 h 727673"/>
                    <a:gd name="connsiteX2" fmla="*/ 880926 w 890583"/>
                    <a:gd name="connsiteY2" fmla="*/ 648072 h 727673"/>
                    <a:gd name="connsiteX3" fmla="*/ 16830 w 890583"/>
                    <a:gd name="connsiteY3" fmla="*/ 648072 h 727673"/>
                    <a:gd name="connsiteX0" fmla="*/ 16830 w 891597"/>
                    <a:gd name="connsiteY0" fmla="*/ 648072 h 738853"/>
                    <a:gd name="connsiteX1" fmla="*/ 448878 w 891597"/>
                    <a:gd name="connsiteY1" fmla="*/ 0 h 738853"/>
                    <a:gd name="connsiteX2" fmla="*/ 880926 w 891597"/>
                    <a:gd name="connsiteY2" fmla="*/ 648072 h 738853"/>
                    <a:gd name="connsiteX3" fmla="*/ 16830 w 891597"/>
                    <a:gd name="connsiteY3" fmla="*/ 648072 h 738853"/>
                    <a:gd name="connsiteX0" fmla="*/ 13407 w 888173"/>
                    <a:gd name="connsiteY0" fmla="*/ 648072 h 762471"/>
                    <a:gd name="connsiteX1" fmla="*/ 445455 w 888173"/>
                    <a:gd name="connsiteY1" fmla="*/ 0 h 762471"/>
                    <a:gd name="connsiteX2" fmla="*/ 877503 w 888173"/>
                    <a:gd name="connsiteY2" fmla="*/ 648072 h 762471"/>
                    <a:gd name="connsiteX3" fmla="*/ 13407 w 888173"/>
                    <a:gd name="connsiteY3" fmla="*/ 648072 h 762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173" h="762471">
                      <a:moveTo>
                        <a:pt x="13407" y="648072"/>
                      </a:moveTo>
                      <a:cubicBezTo>
                        <a:pt x="-68606" y="477494"/>
                        <a:pt x="244289" y="124"/>
                        <a:pt x="445455" y="0"/>
                      </a:cubicBezTo>
                      <a:cubicBezTo>
                        <a:pt x="646621" y="-124"/>
                        <a:pt x="948830" y="514715"/>
                        <a:pt x="877503" y="648072"/>
                      </a:cubicBezTo>
                      <a:cubicBezTo>
                        <a:pt x="806176" y="781429"/>
                        <a:pt x="95420" y="818650"/>
                        <a:pt x="13407" y="648072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8" name="楕円 1947">
                  <a:extLst>
                    <a:ext uri="{FF2B5EF4-FFF2-40B4-BE49-F238E27FC236}">
                      <a16:creationId xmlns:a16="http://schemas.microsoft.com/office/drawing/2014/main" id="{E75DC4BF-724C-1B53-6009-AD8317E3660B}"/>
                    </a:ext>
                  </a:extLst>
                </p:cNvPr>
                <p:cNvSpPr/>
                <p:nvPr/>
              </p:nvSpPr>
              <p:spPr>
                <a:xfrm>
                  <a:off x="1750453" y="1524332"/>
                  <a:ext cx="496799" cy="384729"/>
                </a:xfrm>
                <a:prstGeom prst="ellipse">
                  <a:avLst/>
                </a:pr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9" name="楕円 1948">
                  <a:extLst>
                    <a:ext uri="{FF2B5EF4-FFF2-40B4-BE49-F238E27FC236}">
                      <a16:creationId xmlns:a16="http://schemas.microsoft.com/office/drawing/2014/main" id="{B44E6CED-511C-7A65-BE54-783918372BCD}"/>
                    </a:ext>
                  </a:extLst>
                </p:cNvPr>
                <p:cNvSpPr/>
                <p:nvPr/>
              </p:nvSpPr>
              <p:spPr>
                <a:xfrm>
                  <a:off x="1806721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0" name="楕円 1949">
                  <a:extLst>
                    <a:ext uri="{FF2B5EF4-FFF2-40B4-BE49-F238E27FC236}">
                      <a16:creationId xmlns:a16="http://schemas.microsoft.com/office/drawing/2014/main" id="{E0EC40EC-5524-B838-31B0-DCC8A1CFF5CC}"/>
                    </a:ext>
                  </a:extLst>
                </p:cNvPr>
                <p:cNvSpPr/>
                <p:nvPr/>
              </p:nvSpPr>
              <p:spPr>
                <a:xfrm>
                  <a:off x="2038828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1" name="フリーフォーム: 図形 1950">
                  <a:extLst>
                    <a:ext uri="{FF2B5EF4-FFF2-40B4-BE49-F238E27FC236}">
                      <a16:creationId xmlns:a16="http://schemas.microsoft.com/office/drawing/2014/main" id="{60D9429B-A38F-0337-4402-015ABB8A402F}"/>
                    </a:ext>
                  </a:extLst>
                </p:cNvPr>
                <p:cNvSpPr/>
                <p:nvPr/>
              </p:nvSpPr>
              <p:spPr>
                <a:xfrm rot="10800000">
                  <a:off x="1864492" y="1980656"/>
                  <a:ext cx="268722" cy="44743"/>
                </a:xfrm>
                <a:custGeom>
                  <a:avLst/>
                  <a:gdLst>
                    <a:gd name="connsiteX0" fmla="*/ 442813 w 442813"/>
                    <a:gd name="connsiteY0" fmla="*/ 0 h 111339"/>
                    <a:gd name="connsiteX1" fmla="*/ 436418 w 442813"/>
                    <a:gd name="connsiteY1" fmla="*/ 20244 h 111339"/>
                    <a:gd name="connsiteX2" fmla="*/ 221406 w 442813"/>
                    <a:gd name="connsiteY2" fmla="*/ 111339 h 111339"/>
                    <a:gd name="connsiteX3" fmla="*/ 6394 w 442813"/>
                    <a:gd name="connsiteY3" fmla="*/ 20244 h 111339"/>
                    <a:gd name="connsiteX4" fmla="*/ 0 w 442813"/>
                    <a:gd name="connsiteY4" fmla="*/ 0 h 111339"/>
                    <a:gd name="connsiteX5" fmla="*/ 221406 w 442813"/>
                    <a:gd name="connsiteY5" fmla="*/ 8301 h 1113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42813" h="111339">
                      <a:moveTo>
                        <a:pt x="442813" y="0"/>
                      </a:moveTo>
                      <a:lnTo>
                        <a:pt x="436418" y="20244"/>
                      </a:lnTo>
                      <a:cubicBezTo>
                        <a:pt x="400994" y="73777"/>
                        <a:pt x="318063" y="111339"/>
                        <a:pt x="221406" y="111339"/>
                      </a:cubicBezTo>
                      <a:cubicBezTo>
                        <a:pt x="124749" y="111339"/>
                        <a:pt x="41818" y="73777"/>
                        <a:pt x="6394" y="20244"/>
                      </a:cubicBezTo>
                      <a:lnTo>
                        <a:pt x="0" y="0"/>
                      </a:lnTo>
                      <a:lnTo>
                        <a:pt x="221406" y="8301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189" name="フリーフォーム: 図形 188">
              <a:extLst>
                <a:ext uri="{FF2B5EF4-FFF2-40B4-BE49-F238E27FC236}">
                  <a16:creationId xmlns:a16="http://schemas.microsoft.com/office/drawing/2014/main" id="{B39963B8-661E-F4CC-7C22-A3C21E5815A6}"/>
                </a:ext>
              </a:extLst>
            </p:cNvPr>
            <p:cNvSpPr/>
            <p:nvPr/>
          </p:nvSpPr>
          <p:spPr>
            <a:xfrm>
              <a:off x="7475225" y="4134672"/>
              <a:ext cx="1244543" cy="1916554"/>
            </a:xfrm>
            <a:custGeom>
              <a:avLst/>
              <a:gdLst>
                <a:gd name="connsiteX0" fmla="*/ 1039596 w 1244543"/>
                <a:gd name="connsiteY0" fmla="*/ 1711 h 1916554"/>
                <a:gd name="connsiteX1" fmla="*/ 1243596 w 1244543"/>
                <a:gd name="connsiteY1" fmla="*/ 205711 h 1916554"/>
                <a:gd name="connsiteX2" fmla="*/ 1168992 w 1244543"/>
                <a:gd name="connsiteY2" fmla="*/ 255613 h 1916554"/>
                <a:gd name="connsiteX3" fmla="*/ 1138118 w 1244543"/>
                <a:gd name="connsiteY3" fmla="*/ 264391 h 1916554"/>
                <a:gd name="connsiteX4" fmla="*/ 1186599 w 1244543"/>
                <a:gd name="connsiteY4" fmla="*/ 342992 h 1916554"/>
                <a:gd name="connsiteX5" fmla="*/ 1234338 w 1244543"/>
                <a:gd name="connsiteY5" fmla="*/ 551077 h 1916554"/>
                <a:gd name="connsiteX6" fmla="*/ 863314 w 1244543"/>
                <a:gd name="connsiteY6" fmla="*/ 1043652 h 1916554"/>
                <a:gd name="connsiteX7" fmla="*/ 762442 w 1244543"/>
                <a:gd name="connsiteY7" fmla="*/ 1071207 h 1916554"/>
                <a:gd name="connsiteX8" fmla="*/ 811201 w 1244543"/>
                <a:gd name="connsiteY8" fmla="*/ 1096899 h 1916554"/>
                <a:gd name="connsiteX9" fmla="*/ 1010688 w 1244543"/>
                <a:gd name="connsiteY9" fmla="*/ 1578365 h 1916554"/>
                <a:gd name="connsiteX10" fmla="*/ 626854 w 1244543"/>
                <a:gd name="connsiteY10" fmla="*/ 1916554 h 1916554"/>
                <a:gd name="connsiteX11" fmla="*/ 243020 w 1244543"/>
                <a:gd name="connsiteY11" fmla="*/ 1578365 h 1916554"/>
                <a:gd name="connsiteX12" fmla="*/ 453689 w 1244543"/>
                <a:gd name="connsiteY12" fmla="*/ 1096899 h 1916554"/>
                <a:gd name="connsiteX13" fmla="*/ 499177 w 1244543"/>
                <a:gd name="connsiteY13" fmla="*/ 1073368 h 1916554"/>
                <a:gd name="connsiteX14" fmla="*/ 390394 w 1244543"/>
                <a:gd name="connsiteY14" fmla="*/ 1043652 h 1916554"/>
                <a:gd name="connsiteX15" fmla="*/ 19370 w 1244543"/>
                <a:gd name="connsiteY15" fmla="*/ 551077 h 1916554"/>
                <a:gd name="connsiteX16" fmla="*/ 67109 w 1244543"/>
                <a:gd name="connsiteY16" fmla="*/ 342992 h 1916554"/>
                <a:gd name="connsiteX17" fmla="*/ 114223 w 1244543"/>
                <a:gd name="connsiteY17" fmla="*/ 266608 h 1916554"/>
                <a:gd name="connsiteX18" fmla="*/ 75550 w 1244543"/>
                <a:gd name="connsiteY18" fmla="*/ 255614 h 1916554"/>
                <a:gd name="connsiteX19" fmla="*/ 947 w 1244543"/>
                <a:gd name="connsiteY19" fmla="*/ 205712 h 1916554"/>
                <a:gd name="connsiteX20" fmla="*/ 204945 w 1244543"/>
                <a:gd name="connsiteY20" fmla="*/ 1714 h 1916554"/>
                <a:gd name="connsiteX21" fmla="*/ 270605 w 1244543"/>
                <a:gd name="connsiteY21" fmla="*/ 119232 h 1916554"/>
                <a:gd name="connsiteX22" fmla="*/ 270646 w 1244543"/>
                <a:gd name="connsiteY22" fmla="*/ 119812 h 1916554"/>
                <a:gd name="connsiteX23" fmla="*/ 287204 w 1244543"/>
                <a:gd name="connsiteY23" fmla="*/ 107791 h 1916554"/>
                <a:gd name="connsiteX24" fmla="*/ 626854 w 1244543"/>
                <a:gd name="connsiteY24" fmla="*/ 16492 h 1916554"/>
                <a:gd name="connsiteX25" fmla="*/ 966504 w 1244543"/>
                <a:gd name="connsiteY25" fmla="*/ 107791 h 1916554"/>
                <a:gd name="connsiteX26" fmla="*/ 975593 w 1244543"/>
                <a:gd name="connsiteY26" fmla="*/ 114390 h 1916554"/>
                <a:gd name="connsiteX27" fmla="*/ 999795 w 1244543"/>
                <a:gd name="connsiteY27" fmla="*/ 43693 h 1916554"/>
                <a:gd name="connsiteX28" fmla="*/ 1039596 w 1244543"/>
                <a:gd name="connsiteY28" fmla="*/ 1711 h 19165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44543" h="1916554">
                  <a:moveTo>
                    <a:pt x="1039596" y="1711"/>
                  </a:moveTo>
                  <a:cubicBezTo>
                    <a:pt x="1099229" y="-19197"/>
                    <a:pt x="1258240" y="157388"/>
                    <a:pt x="1243596" y="205711"/>
                  </a:cubicBezTo>
                  <a:cubicBezTo>
                    <a:pt x="1238104" y="223832"/>
                    <a:pt x="1207547" y="242217"/>
                    <a:pt x="1168992" y="255613"/>
                  </a:cubicBezTo>
                  <a:lnTo>
                    <a:pt x="1138118" y="264391"/>
                  </a:lnTo>
                  <a:lnTo>
                    <a:pt x="1186599" y="342992"/>
                  </a:lnTo>
                  <a:cubicBezTo>
                    <a:pt x="1217339" y="406949"/>
                    <a:pt x="1234338" y="477266"/>
                    <a:pt x="1234338" y="551077"/>
                  </a:cubicBezTo>
                  <a:cubicBezTo>
                    <a:pt x="1234338" y="772509"/>
                    <a:pt x="1081349" y="962497"/>
                    <a:pt x="863314" y="1043652"/>
                  </a:cubicBezTo>
                  <a:lnTo>
                    <a:pt x="762442" y="1071207"/>
                  </a:lnTo>
                  <a:lnTo>
                    <a:pt x="811201" y="1096899"/>
                  </a:lnTo>
                  <a:cubicBezTo>
                    <a:pt x="956884" y="1204857"/>
                    <a:pt x="1010688" y="1438282"/>
                    <a:pt x="1010688" y="1578365"/>
                  </a:cubicBezTo>
                  <a:cubicBezTo>
                    <a:pt x="1010688" y="1765142"/>
                    <a:pt x="838840" y="1916554"/>
                    <a:pt x="626854" y="1916554"/>
                  </a:cubicBezTo>
                  <a:cubicBezTo>
                    <a:pt x="414868" y="1916554"/>
                    <a:pt x="243020" y="1765142"/>
                    <a:pt x="243020" y="1578365"/>
                  </a:cubicBezTo>
                  <a:cubicBezTo>
                    <a:pt x="243020" y="1438282"/>
                    <a:pt x="304278" y="1204857"/>
                    <a:pt x="453689" y="1096899"/>
                  </a:cubicBezTo>
                  <a:lnTo>
                    <a:pt x="499177" y="1073368"/>
                  </a:lnTo>
                  <a:lnTo>
                    <a:pt x="390394" y="1043652"/>
                  </a:lnTo>
                  <a:cubicBezTo>
                    <a:pt x="172359" y="962497"/>
                    <a:pt x="19370" y="772509"/>
                    <a:pt x="19370" y="551077"/>
                  </a:cubicBezTo>
                  <a:cubicBezTo>
                    <a:pt x="19370" y="477266"/>
                    <a:pt x="36369" y="406949"/>
                    <a:pt x="67109" y="342992"/>
                  </a:cubicBezTo>
                  <a:lnTo>
                    <a:pt x="114223" y="266608"/>
                  </a:lnTo>
                  <a:lnTo>
                    <a:pt x="75550" y="255614"/>
                  </a:lnTo>
                  <a:cubicBezTo>
                    <a:pt x="36996" y="242217"/>
                    <a:pt x="6439" y="223833"/>
                    <a:pt x="947" y="205712"/>
                  </a:cubicBezTo>
                  <a:cubicBezTo>
                    <a:pt x="-13698" y="157390"/>
                    <a:pt x="145313" y="-19195"/>
                    <a:pt x="204945" y="1714"/>
                  </a:cubicBezTo>
                  <a:cubicBezTo>
                    <a:pt x="234761" y="12168"/>
                    <a:pt x="259376" y="64037"/>
                    <a:pt x="270605" y="119232"/>
                  </a:cubicBezTo>
                  <a:lnTo>
                    <a:pt x="270646" y="119812"/>
                  </a:lnTo>
                  <a:lnTo>
                    <a:pt x="287204" y="107791"/>
                  </a:lnTo>
                  <a:cubicBezTo>
                    <a:pt x="384159" y="50149"/>
                    <a:pt x="501040" y="16492"/>
                    <a:pt x="626854" y="16492"/>
                  </a:cubicBezTo>
                  <a:cubicBezTo>
                    <a:pt x="752668" y="16492"/>
                    <a:pt x="869549" y="50149"/>
                    <a:pt x="966504" y="107791"/>
                  </a:cubicBezTo>
                  <a:lnTo>
                    <a:pt x="975593" y="114390"/>
                  </a:lnTo>
                  <a:lnTo>
                    <a:pt x="999795" y="43693"/>
                  </a:lnTo>
                  <a:cubicBezTo>
                    <a:pt x="1011080" y="22520"/>
                    <a:pt x="1024688" y="6939"/>
                    <a:pt x="1039596" y="1711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90" name="グループ化 189">
              <a:extLst>
                <a:ext uri="{FF2B5EF4-FFF2-40B4-BE49-F238E27FC236}">
                  <a16:creationId xmlns:a16="http://schemas.microsoft.com/office/drawing/2014/main" id="{B7401436-C2E8-1C9E-C464-A4BFEB9A94EB}"/>
                </a:ext>
              </a:extLst>
            </p:cNvPr>
            <p:cNvGrpSpPr/>
            <p:nvPr/>
          </p:nvGrpSpPr>
          <p:grpSpPr>
            <a:xfrm>
              <a:off x="7605432" y="4449068"/>
              <a:ext cx="1022350" cy="342900"/>
              <a:chOff x="1404611" y="3422650"/>
              <a:chExt cx="1022350" cy="342900"/>
            </a:xfrm>
          </p:grpSpPr>
          <p:sp>
            <p:nvSpPr>
              <p:cNvPr id="191" name="楕円 190">
                <a:extLst>
                  <a:ext uri="{FF2B5EF4-FFF2-40B4-BE49-F238E27FC236}">
                    <a16:creationId xmlns:a16="http://schemas.microsoft.com/office/drawing/2014/main" id="{BC96BBF7-B0E2-CFD0-FE86-39F6FFC89D04}"/>
                  </a:ext>
                </a:extLst>
              </p:cNvPr>
              <p:cNvSpPr/>
              <p:nvPr/>
            </p:nvSpPr>
            <p:spPr>
              <a:xfrm>
                <a:off x="140461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2" name="楕円 1151">
                <a:extLst>
                  <a:ext uri="{FF2B5EF4-FFF2-40B4-BE49-F238E27FC236}">
                    <a16:creationId xmlns:a16="http://schemas.microsoft.com/office/drawing/2014/main" id="{A30618B0-4B40-D301-00D0-E6D6ADA7AAF9}"/>
                  </a:ext>
                </a:extLst>
              </p:cNvPr>
              <p:cNvSpPr/>
              <p:nvPr/>
            </p:nvSpPr>
            <p:spPr>
              <a:xfrm>
                <a:off x="208406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3" name="楕円 1152">
                <a:extLst>
                  <a:ext uri="{FF2B5EF4-FFF2-40B4-BE49-F238E27FC236}">
                    <a16:creationId xmlns:a16="http://schemas.microsoft.com/office/drawing/2014/main" id="{095DF958-669A-10D0-2FD8-2925086B9868}"/>
                  </a:ext>
                </a:extLst>
              </p:cNvPr>
              <p:cNvSpPr/>
              <p:nvPr/>
            </p:nvSpPr>
            <p:spPr>
              <a:xfrm>
                <a:off x="148207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4" name="楕円 1153">
                <a:extLst>
                  <a:ext uri="{FF2B5EF4-FFF2-40B4-BE49-F238E27FC236}">
                    <a16:creationId xmlns:a16="http://schemas.microsoft.com/office/drawing/2014/main" id="{062C0F51-A657-40BA-88EC-E477B516DCE6}"/>
                  </a:ext>
                </a:extLst>
              </p:cNvPr>
              <p:cNvSpPr/>
              <p:nvPr/>
            </p:nvSpPr>
            <p:spPr>
              <a:xfrm>
                <a:off x="216152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9F3FE7B-A8CA-1B2E-371D-C904AABE6EBD}"/>
              </a:ext>
            </a:extLst>
          </p:cNvPr>
          <p:cNvGrpSpPr/>
          <p:nvPr/>
        </p:nvGrpSpPr>
        <p:grpSpPr>
          <a:xfrm>
            <a:off x="3752523" y="3757246"/>
            <a:ext cx="2697926" cy="2649501"/>
            <a:chOff x="3752523" y="3757246"/>
            <a:chExt cx="2697926" cy="2649501"/>
          </a:xfrm>
        </p:grpSpPr>
        <p:grpSp>
          <p:nvGrpSpPr>
            <p:cNvPr id="1168" name="グループ化 1167">
              <a:extLst>
                <a:ext uri="{FF2B5EF4-FFF2-40B4-BE49-F238E27FC236}">
                  <a16:creationId xmlns:a16="http://schemas.microsoft.com/office/drawing/2014/main" id="{A9C6BB39-5419-635D-978C-2F14A71E25AB}"/>
                </a:ext>
              </a:extLst>
            </p:cNvPr>
            <p:cNvGrpSpPr/>
            <p:nvPr/>
          </p:nvGrpSpPr>
          <p:grpSpPr>
            <a:xfrm>
              <a:off x="3752523" y="3757246"/>
              <a:ext cx="2697926" cy="2649501"/>
              <a:chOff x="6774687" y="563220"/>
              <a:chExt cx="2697926" cy="2675996"/>
            </a:xfrm>
          </p:grpSpPr>
          <p:cxnSp>
            <p:nvCxnSpPr>
              <p:cNvPr id="1169" name="直線コネクタ 1168">
                <a:extLst>
                  <a:ext uri="{FF2B5EF4-FFF2-40B4-BE49-F238E27FC236}">
                    <a16:creationId xmlns:a16="http://schemas.microsoft.com/office/drawing/2014/main" id="{88D95F66-535D-C505-E8F4-DF97D9332523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0" name="直線コネクタ 1169">
                <a:extLst>
                  <a:ext uri="{FF2B5EF4-FFF2-40B4-BE49-F238E27FC236}">
                    <a16:creationId xmlns:a16="http://schemas.microsoft.com/office/drawing/2014/main" id="{73468CA1-3535-05EF-74CA-E06FD97AA2EF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1" name="直線コネクタ 1170">
                <a:extLst>
                  <a:ext uri="{FF2B5EF4-FFF2-40B4-BE49-F238E27FC236}">
                    <a16:creationId xmlns:a16="http://schemas.microsoft.com/office/drawing/2014/main" id="{EE14C137-0484-DB61-67C4-F052A4182F93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2" name="直線コネクタ 1171">
                <a:extLst>
                  <a:ext uri="{FF2B5EF4-FFF2-40B4-BE49-F238E27FC236}">
                    <a16:creationId xmlns:a16="http://schemas.microsoft.com/office/drawing/2014/main" id="{5CCCB4FC-7EE7-4E9A-6784-3119B362680E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3" name="直線コネクタ 1172">
                <a:extLst>
                  <a:ext uri="{FF2B5EF4-FFF2-40B4-BE49-F238E27FC236}">
                    <a16:creationId xmlns:a16="http://schemas.microsoft.com/office/drawing/2014/main" id="{5BB7AB32-89D3-EBCF-8333-37BEAEEF3162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5" name="直線コネクタ 1174">
                <a:extLst>
                  <a:ext uri="{FF2B5EF4-FFF2-40B4-BE49-F238E27FC236}">
                    <a16:creationId xmlns:a16="http://schemas.microsoft.com/office/drawing/2014/main" id="{5BA7DAEB-0944-343C-1270-CE8EF4CBAAC3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6" name="直線コネクタ 1175">
                <a:extLst>
                  <a:ext uri="{FF2B5EF4-FFF2-40B4-BE49-F238E27FC236}">
                    <a16:creationId xmlns:a16="http://schemas.microsoft.com/office/drawing/2014/main" id="{BC966FAD-344A-0B83-7BBE-205F6AB7047A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7" name="直線コネクタ 1176">
                <a:extLst>
                  <a:ext uri="{FF2B5EF4-FFF2-40B4-BE49-F238E27FC236}">
                    <a16:creationId xmlns:a16="http://schemas.microsoft.com/office/drawing/2014/main" id="{3A593677-D753-A072-B853-EC260FC11C44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8" name="直線コネクタ 1177">
                <a:extLst>
                  <a:ext uri="{FF2B5EF4-FFF2-40B4-BE49-F238E27FC236}">
                    <a16:creationId xmlns:a16="http://schemas.microsoft.com/office/drawing/2014/main" id="{4D0C04F6-923E-C2B7-AA0A-1564660FA889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9" name="直線コネクタ 1178">
                <a:extLst>
                  <a:ext uri="{FF2B5EF4-FFF2-40B4-BE49-F238E27FC236}">
                    <a16:creationId xmlns:a16="http://schemas.microsoft.com/office/drawing/2014/main" id="{DC7E8009-7626-0ED6-E8D2-165914228F60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0" name="直線コネクタ 1179">
                <a:extLst>
                  <a:ext uri="{FF2B5EF4-FFF2-40B4-BE49-F238E27FC236}">
                    <a16:creationId xmlns:a16="http://schemas.microsoft.com/office/drawing/2014/main" id="{4B3894F4-A5D5-B73F-5F2A-6FAC07997163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1" name="直線コネクタ 1180">
                <a:extLst>
                  <a:ext uri="{FF2B5EF4-FFF2-40B4-BE49-F238E27FC236}">
                    <a16:creationId xmlns:a16="http://schemas.microsoft.com/office/drawing/2014/main" id="{07AE6923-D74C-28C6-9502-6A11576CD1BF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2" name="直線コネクタ 1181">
                <a:extLst>
                  <a:ext uri="{FF2B5EF4-FFF2-40B4-BE49-F238E27FC236}">
                    <a16:creationId xmlns:a16="http://schemas.microsoft.com/office/drawing/2014/main" id="{14DC6409-A136-A03B-D9F5-6B9C4259BE36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83" name="フリーフォーム: 図形 1182">
                <a:extLst>
                  <a:ext uri="{FF2B5EF4-FFF2-40B4-BE49-F238E27FC236}">
                    <a16:creationId xmlns:a16="http://schemas.microsoft.com/office/drawing/2014/main" id="{E782E107-7062-6780-F888-C0E7225A26EB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4" name="フリーフォーム: 図形 1183">
                <a:extLst>
                  <a:ext uri="{FF2B5EF4-FFF2-40B4-BE49-F238E27FC236}">
                    <a16:creationId xmlns:a16="http://schemas.microsoft.com/office/drawing/2014/main" id="{42C5B209-DC24-A0F4-81BC-66E2869AA3E8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5" name="フリーフォーム: 図形 1184">
                <a:extLst>
                  <a:ext uri="{FF2B5EF4-FFF2-40B4-BE49-F238E27FC236}">
                    <a16:creationId xmlns:a16="http://schemas.microsoft.com/office/drawing/2014/main" id="{A4DA58C9-9779-7987-E430-0D008ACC4457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6" name="フリーフォーム: 図形 1185">
                <a:extLst>
                  <a:ext uri="{FF2B5EF4-FFF2-40B4-BE49-F238E27FC236}">
                    <a16:creationId xmlns:a16="http://schemas.microsoft.com/office/drawing/2014/main" id="{57D7C9DC-B066-E620-7D88-05CA1B2CF04A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7" name="フリーフォーム: 図形 1186">
                <a:extLst>
                  <a:ext uri="{FF2B5EF4-FFF2-40B4-BE49-F238E27FC236}">
                    <a16:creationId xmlns:a16="http://schemas.microsoft.com/office/drawing/2014/main" id="{CC646E74-4D02-02DE-C95A-B6BFD009BCAB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188" name="直線コネクタ 1187">
                <a:extLst>
                  <a:ext uri="{FF2B5EF4-FFF2-40B4-BE49-F238E27FC236}">
                    <a16:creationId xmlns:a16="http://schemas.microsoft.com/office/drawing/2014/main" id="{A40EF0BD-5FE7-B452-FB6B-3FD0DC9DE362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9" name="直線コネクタ 1188">
                <a:extLst>
                  <a:ext uri="{FF2B5EF4-FFF2-40B4-BE49-F238E27FC236}">
                    <a16:creationId xmlns:a16="http://schemas.microsoft.com/office/drawing/2014/main" id="{1A958979-A83C-A648-515A-126EBFE5D972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0" name="直線コネクタ 1189">
                <a:extLst>
                  <a:ext uri="{FF2B5EF4-FFF2-40B4-BE49-F238E27FC236}">
                    <a16:creationId xmlns:a16="http://schemas.microsoft.com/office/drawing/2014/main" id="{2522BFA4-E708-9E3E-1C2F-64D0286FF98F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1" name="直線コネクタ 1190">
                <a:extLst>
                  <a:ext uri="{FF2B5EF4-FFF2-40B4-BE49-F238E27FC236}">
                    <a16:creationId xmlns:a16="http://schemas.microsoft.com/office/drawing/2014/main" id="{DEE5103D-F752-0BC9-22DF-4F4B9CB7EFBB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2" name="直線コネクタ 1191">
                <a:extLst>
                  <a:ext uri="{FF2B5EF4-FFF2-40B4-BE49-F238E27FC236}">
                    <a16:creationId xmlns:a16="http://schemas.microsoft.com/office/drawing/2014/main" id="{40BC79DA-094E-5CF0-BFDF-8FCE318BB4E0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3" name="直線コネクタ 1192">
                <a:extLst>
                  <a:ext uri="{FF2B5EF4-FFF2-40B4-BE49-F238E27FC236}">
                    <a16:creationId xmlns:a16="http://schemas.microsoft.com/office/drawing/2014/main" id="{3EB009BC-9DE0-CE06-A2FC-4B999397994F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4" name="直線コネクタ 1193">
                <a:extLst>
                  <a:ext uri="{FF2B5EF4-FFF2-40B4-BE49-F238E27FC236}">
                    <a16:creationId xmlns:a16="http://schemas.microsoft.com/office/drawing/2014/main" id="{2E38A716-ED2E-5C2C-E814-0B6D54F532E3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873" name="楕円 1">
              <a:extLst>
                <a:ext uri="{FF2B5EF4-FFF2-40B4-BE49-F238E27FC236}">
                  <a16:creationId xmlns:a16="http://schemas.microsoft.com/office/drawing/2014/main" id="{C183AC73-6510-CB49-2BA4-EA38A99E5167}"/>
                </a:ext>
              </a:extLst>
            </p:cNvPr>
            <p:cNvSpPr/>
            <p:nvPr/>
          </p:nvSpPr>
          <p:spPr>
            <a:xfrm rot="9000000" flipH="1">
              <a:off x="5449447" y="5333122"/>
              <a:ext cx="175531" cy="5872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51" name="楕円 1">
              <a:extLst>
                <a:ext uri="{FF2B5EF4-FFF2-40B4-BE49-F238E27FC236}">
                  <a16:creationId xmlns:a16="http://schemas.microsoft.com/office/drawing/2014/main" id="{F9D84A85-9099-EB60-5C18-6CC5BCB1BD32}"/>
                </a:ext>
              </a:extLst>
            </p:cNvPr>
            <p:cNvSpPr/>
            <p:nvPr/>
          </p:nvSpPr>
          <p:spPr>
            <a:xfrm rot="12600000">
              <a:off x="4438295" y="5333122"/>
              <a:ext cx="175531" cy="5872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F81A82DF-FBC3-A5A3-606B-0864E00BB8A7}"/>
                </a:ext>
              </a:extLst>
            </p:cNvPr>
            <p:cNvSpPr/>
            <p:nvPr/>
          </p:nvSpPr>
          <p:spPr>
            <a:xfrm rot="11700000">
              <a:off x="4387932" y="5855303"/>
              <a:ext cx="83383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FAD548C7-D06E-407B-7645-33172FFE0D39}"/>
                </a:ext>
              </a:extLst>
            </p:cNvPr>
            <p:cNvSpPr/>
            <p:nvPr/>
          </p:nvSpPr>
          <p:spPr>
            <a:xfrm rot="9900000" flipH="1">
              <a:off x="5597641" y="5855303"/>
              <a:ext cx="83383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1" name="グループ化 120">
              <a:extLst>
                <a:ext uri="{FF2B5EF4-FFF2-40B4-BE49-F238E27FC236}">
                  <a16:creationId xmlns:a16="http://schemas.microsoft.com/office/drawing/2014/main" id="{A8A59B50-3A6A-0089-8D50-74324CB03D6F}"/>
                </a:ext>
              </a:extLst>
            </p:cNvPr>
            <p:cNvGrpSpPr/>
            <p:nvPr/>
          </p:nvGrpSpPr>
          <p:grpSpPr>
            <a:xfrm>
              <a:off x="4351418" y="4070400"/>
              <a:ext cx="1398521" cy="2250583"/>
              <a:chOff x="7441312" y="888529"/>
              <a:chExt cx="1398521" cy="2250583"/>
            </a:xfrm>
          </p:grpSpPr>
          <p:grpSp>
            <p:nvGrpSpPr>
              <p:cNvPr id="123" name="グループ化 122">
                <a:extLst>
                  <a:ext uri="{FF2B5EF4-FFF2-40B4-BE49-F238E27FC236}">
                    <a16:creationId xmlns:a16="http://schemas.microsoft.com/office/drawing/2014/main" id="{227836C9-E187-5EF8-A2C4-D74EFB6925F9}"/>
                  </a:ext>
                </a:extLst>
              </p:cNvPr>
              <p:cNvGrpSpPr/>
              <p:nvPr/>
            </p:nvGrpSpPr>
            <p:grpSpPr>
              <a:xfrm>
                <a:off x="7698751" y="1925370"/>
                <a:ext cx="1033976" cy="1213742"/>
                <a:chOff x="1557031" y="1925370"/>
                <a:chExt cx="1033976" cy="1213742"/>
              </a:xfrm>
            </p:grpSpPr>
            <p:sp>
              <p:nvSpPr>
                <p:cNvPr id="138" name="フリーフォーム: 図形 137">
                  <a:extLst>
                    <a:ext uri="{FF2B5EF4-FFF2-40B4-BE49-F238E27FC236}">
                      <a16:creationId xmlns:a16="http://schemas.microsoft.com/office/drawing/2014/main" id="{9D8871F8-FEB0-DBAD-D835-C1DB07259E62}"/>
                    </a:ext>
                  </a:extLst>
                </p:cNvPr>
                <p:cNvSpPr/>
                <p:nvPr/>
              </p:nvSpPr>
              <p:spPr>
                <a:xfrm rot="6300000">
                  <a:off x="2358936" y="2682739"/>
                  <a:ext cx="156447" cy="307694"/>
                </a:xfrm>
                <a:custGeom>
                  <a:avLst/>
                  <a:gdLst>
                    <a:gd name="connsiteX0" fmla="*/ 92596 w 308620"/>
                    <a:gd name="connsiteY0" fmla="*/ 253454 h 503630"/>
                    <a:gd name="connsiteX1" fmla="*/ 164604 w 308620"/>
                    <a:gd name="connsiteY1" fmla="*/ 325462 h 503630"/>
                    <a:gd name="connsiteX2" fmla="*/ 236612 w 308620"/>
                    <a:gd name="connsiteY2" fmla="*/ 253454 h 503630"/>
                    <a:gd name="connsiteX3" fmla="*/ 164604 w 308620"/>
                    <a:gd name="connsiteY3" fmla="*/ 181446 h 503630"/>
                    <a:gd name="connsiteX4" fmla="*/ 92596 w 308620"/>
                    <a:gd name="connsiteY4" fmla="*/ 253454 h 503630"/>
                    <a:gd name="connsiteX5" fmla="*/ 0 w 308620"/>
                    <a:gd name="connsiteY5" fmla="*/ 317299 h 503630"/>
                    <a:gd name="connsiteX6" fmla="*/ 10425 w 308620"/>
                    <a:gd name="connsiteY6" fmla="*/ 251815 h 503630"/>
                    <a:gd name="connsiteX7" fmla="*/ 0 w 308620"/>
                    <a:gd name="connsiteY7" fmla="*/ 186331 h 503630"/>
                    <a:gd name="connsiteX8" fmla="*/ 146930 w 308620"/>
                    <a:gd name="connsiteY8" fmla="*/ 0 h 503630"/>
                    <a:gd name="connsiteX9" fmla="*/ 78441 w 308620"/>
                    <a:gd name="connsiteY9" fmla="*/ 132475 h 503630"/>
                    <a:gd name="connsiteX10" fmla="*/ 77595 w 308620"/>
                    <a:gd name="connsiteY10" fmla="*/ 141624 h 503630"/>
                    <a:gd name="connsiteX11" fmla="*/ 108547 w 308620"/>
                    <a:gd name="connsiteY11" fmla="*/ 120756 h 503630"/>
                    <a:gd name="connsiteX12" fmla="*/ 164604 w 308620"/>
                    <a:gd name="connsiteY12" fmla="*/ 109438 h 503630"/>
                    <a:gd name="connsiteX13" fmla="*/ 308620 w 308620"/>
                    <a:gd name="connsiteY13" fmla="*/ 253454 h 503630"/>
                    <a:gd name="connsiteX14" fmla="*/ 164604 w 308620"/>
                    <a:gd name="connsiteY14" fmla="*/ 397470 h 503630"/>
                    <a:gd name="connsiteX15" fmla="*/ 108547 w 308620"/>
                    <a:gd name="connsiteY15" fmla="*/ 386153 h 503630"/>
                    <a:gd name="connsiteX16" fmla="*/ 77918 w 308620"/>
                    <a:gd name="connsiteY16" fmla="*/ 365503 h 503630"/>
                    <a:gd name="connsiteX17" fmla="*/ 78441 w 308620"/>
                    <a:gd name="connsiteY17" fmla="*/ 371156 h 503630"/>
                    <a:gd name="connsiteX18" fmla="*/ 146930 w 308620"/>
                    <a:gd name="connsiteY18" fmla="*/ 503630 h 503630"/>
                    <a:gd name="connsiteX19" fmla="*/ 0 w 308620"/>
                    <a:gd name="connsiteY19" fmla="*/ 317299 h 503630"/>
                    <a:gd name="connsiteX0" fmla="*/ 92597 w 308621"/>
                    <a:gd name="connsiteY0" fmla="*/ 253454 h 503630"/>
                    <a:gd name="connsiteX1" fmla="*/ 164605 w 308621"/>
                    <a:gd name="connsiteY1" fmla="*/ 325462 h 503630"/>
                    <a:gd name="connsiteX2" fmla="*/ 236613 w 308621"/>
                    <a:gd name="connsiteY2" fmla="*/ 253454 h 503630"/>
                    <a:gd name="connsiteX3" fmla="*/ 164605 w 308621"/>
                    <a:gd name="connsiteY3" fmla="*/ 181446 h 503630"/>
                    <a:gd name="connsiteX4" fmla="*/ 92597 w 308621"/>
                    <a:gd name="connsiteY4" fmla="*/ 253454 h 503630"/>
                    <a:gd name="connsiteX5" fmla="*/ 0 w 308621"/>
                    <a:gd name="connsiteY5" fmla="*/ 317299 h 503630"/>
                    <a:gd name="connsiteX6" fmla="*/ 10426 w 308621"/>
                    <a:gd name="connsiteY6" fmla="*/ 251815 h 503630"/>
                    <a:gd name="connsiteX7" fmla="*/ 1 w 308621"/>
                    <a:gd name="connsiteY7" fmla="*/ 186331 h 503630"/>
                    <a:gd name="connsiteX8" fmla="*/ 146931 w 308621"/>
                    <a:gd name="connsiteY8" fmla="*/ 0 h 503630"/>
                    <a:gd name="connsiteX9" fmla="*/ 78442 w 308621"/>
                    <a:gd name="connsiteY9" fmla="*/ 132475 h 503630"/>
                    <a:gd name="connsiteX10" fmla="*/ 77596 w 308621"/>
                    <a:gd name="connsiteY10" fmla="*/ 141624 h 503630"/>
                    <a:gd name="connsiteX11" fmla="*/ 108548 w 308621"/>
                    <a:gd name="connsiteY11" fmla="*/ 120756 h 503630"/>
                    <a:gd name="connsiteX12" fmla="*/ 164605 w 308621"/>
                    <a:gd name="connsiteY12" fmla="*/ 109438 h 503630"/>
                    <a:gd name="connsiteX13" fmla="*/ 308621 w 308621"/>
                    <a:gd name="connsiteY13" fmla="*/ 253454 h 503630"/>
                    <a:gd name="connsiteX14" fmla="*/ 164605 w 308621"/>
                    <a:gd name="connsiteY14" fmla="*/ 397470 h 503630"/>
                    <a:gd name="connsiteX15" fmla="*/ 108548 w 308621"/>
                    <a:gd name="connsiteY15" fmla="*/ 386153 h 503630"/>
                    <a:gd name="connsiteX16" fmla="*/ 77919 w 308621"/>
                    <a:gd name="connsiteY16" fmla="*/ 365503 h 503630"/>
                    <a:gd name="connsiteX17" fmla="*/ 78442 w 308621"/>
                    <a:gd name="connsiteY17" fmla="*/ 371156 h 503630"/>
                    <a:gd name="connsiteX18" fmla="*/ 146931 w 308621"/>
                    <a:gd name="connsiteY18" fmla="*/ 503630 h 503630"/>
                    <a:gd name="connsiteX19" fmla="*/ 0 w 308621"/>
                    <a:gd name="connsiteY19" fmla="*/ 317299 h 503630"/>
                    <a:gd name="connsiteX0" fmla="*/ 92597 w 308621"/>
                    <a:gd name="connsiteY0" fmla="*/ 253454 h 571699"/>
                    <a:gd name="connsiteX1" fmla="*/ 164605 w 308621"/>
                    <a:gd name="connsiteY1" fmla="*/ 325462 h 571699"/>
                    <a:gd name="connsiteX2" fmla="*/ 236613 w 308621"/>
                    <a:gd name="connsiteY2" fmla="*/ 253454 h 571699"/>
                    <a:gd name="connsiteX3" fmla="*/ 164605 w 308621"/>
                    <a:gd name="connsiteY3" fmla="*/ 181446 h 571699"/>
                    <a:gd name="connsiteX4" fmla="*/ 92597 w 308621"/>
                    <a:gd name="connsiteY4" fmla="*/ 253454 h 571699"/>
                    <a:gd name="connsiteX5" fmla="*/ 0 w 308621"/>
                    <a:gd name="connsiteY5" fmla="*/ 317299 h 571699"/>
                    <a:gd name="connsiteX6" fmla="*/ 10426 w 308621"/>
                    <a:gd name="connsiteY6" fmla="*/ 251815 h 571699"/>
                    <a:gd name="connsiteX7" fmla="*/ 1 w 308621"/>
                    <a:gd name="connsiteY7" fmla="*/ 186331 h 571699"/>
                    <a:gd name="connsiteX8" fmla="*/ 146931 w 308621"/>
                    <a:gd name="connsiteY8" fmla="*/ 0 h 571699"/>
                    <a:gd name="connsiteX9" fmla="*/ 78442 w 308621"/>
                    <a:gd name="connsiteY9" fmla="*/ 132475 h 571699"/>
                    <a:gd name="connsiteX10" fmla="*/ 77596 w 308621"/>
                    <a:gd name="connsiteY10" fmla="*/ 141624 h 571699"/>
                    <a:gd name="connsiteX11" fmla="*/ 108548 w 308621"/>
                    <a:gd name="connsiteY11" fmla="*/ 120756 h 571699"/>
                    <a:gd name="connsiteX12" fmla="*/ 164605 w 308621"/>
                    <a:gd name="connsiteY12" fmla="*/ 109438 h 571699"/>
                    <a:gd name="connsiteX13" fmla="*/ 308621 w 308621"/>
                    <a:gd name="connsiteY13" fmla="*/ 253454 h 571699"/>
                    <a:gd name="connsiteX14" fmla="*/ 164605 w 308621"/>
                    <a:gd name="connsiteY14" fmla="*/ 397470 h 571699"/>
                    <a:gd name="connsiteX15" fmla="*/ 108548 w 308621"/>
                    <a:gd name="connsiteY15" fmla="*/ 386153 h 571699"/>
                    <a:gd name="connsiteX16" fmla="*/ 77919 w 308621"/>
                    <a:gd name="connsiteY16" fmla="*/ 365503 h 571699"/>
                    <a:gd name="connsiteX17" fmla="*/ 78442 w 308621"/>
                    <a:gd name="connsiteY17" fmla="*/ 371156 h 571699"/>
                    <a:gd name="connsiteX18" fmla="*/ 143928 w 308621"/>
                    <a:gd name="connsiteY18" fmla="*/ 571699 h 571699"/>
                    <a:gd name="connsiteX19" fmla="*/ 0 w 308621"/>
                    <a:gd name="connsiteY19" fmla="*/ 317299 h 571699"/>
                    <a:gd name="connsiteX0" fmla="*/ 93054 w 309078"/>
                    <a:gd name="connsiteY0" fmla="*/ 253454 h 579763"/>
                    <a:gd name="connsiteX1" fmla="*/ 165062 w 309078"/>
                    <a:gd name="connsiteY1" fmla="*/ 325462 h 579763"/>
                    <a:gd name="connsiteX2" fmla="*/ 237070 w 309078"/>
                    <a:gd name="connsiteY2" fmla="*/ 253454 h 579763"/>
                    <a:gd name="connsiteX3" fmla="*/ 165062 w 309078"/>
                    <a:gd name="connsiteY3" fmla="*/ 181446 h 579763"/>
                    <a:gd name="connsiteX4" fmla="*/ 93054 w 309078"/>
                    <a:gd name="connsiteY4" fmla="*/ 253454 h 579763"/>
                    <a:gd name="connsiteX5" fmla="*/ 457 w 309078"/>
                    <a:gd name="connsiteY5" fmla="*/ 317299 h 579763"/>
                    <a:gd name="connsiteX6" fmla="*/ 10883 w 309078"/>
                    <a:gd name="connsiteY6" fmla="*/ 251815 h 579763"/>
                    <a:gd name="connsiteX7" fmla="*/ 458 w 309078"/>
                    <a:gd name="connsiteY7" fmla="*/ 186331 h 579763"/>
                    <a:gd name="connsiteX8" fmla="*/ 147388 w 309078"/>
                    <a:gd name="connsiteY8" fmla="*/ 0 h 579763"/>
                    <a:gd name="connsiteX9" fmla="*/ 78899 w 309078"/>
                    <a:gd name="connsiteY9" fmla="*/ 132475 h 579763"/>
                    <a:gd name="connsiteX10" fmla="*/ 78053 w 309078"/>
                    <a:gd name="connsiteY10" fmla="*/ 141624 h 579763"/>
                    <a:gd name="connsiteX11" fmla="*/ 109005 w 309078"/>
                    <a:gd name="connsiteY11" fmla="*/ 120756 h 579763"/>
                    <a:gd name="connsiteX12" fmla="*/ 165062 w 309078"/>
                    <a:gd name="connsiteY12" fmla="*/ 109438 h 579763"/>
                    <a:gd name="connsiteX13" fmla="*/ 309078 w 309078"/>
                    <a:gd name="connsiteY13" fmla="*/ 253454 h 579763"/>
                    <a:gd name="connsiteX14" fmla="*/ 165062 w 309078"/>
                    <a:gd name="connsiteY14" fmla="*/ 397470 h 579763"/>
                    <a:gd name="connsiteX15" fmla="*/ 109005 w 309078"/>
                    <a:gd name="connsiteY15" fmla="*/ 386153 h 579763"/>
                    <a:gd name="connsiteX16" fmla="*/ 78376 w 309078"/>
                    <a:gd name="connsiteY16" fmla="*/ 365503 h 579763"/>
                    <a:gd name="connsiteX17" fmla="*/ 78899 w 309078"/>
                    <a:gd name="connsiteY17" fmla="*/ 371156 h 579763"/>
                    <a:gd name="connsiteX18" fmla="*/ 144385 w 309078"/>
                    <a:gd name="connsiteY18" fmla="*/ 571699 h 579763"/>
                    <a:gd name="connsiteX19" fmla="*/ 116799 w 309078"/>
                    <a:gd name="connsiteY19" fmla="*/ 518424 h 579763"/>
                    <a:gd name="connsiteX20" fmla="*/ 457 w 309078"/>
                    <a:gd name="connsiteY20" fmla="*/ 317299 h 579763"/>
                    <a:gd name="connsiteX0" fmla="*/ 92905 w 308929"/>
                    <a:gd name="connsiteY0" fmla="*/ 253454 h 581435"/>
                    <a:gd name="connsiteX1" fmla="*/ 164913 w 308929"/>
                    <a:gd name="connsiteY1" fmla="*/ 325462 h 581435"/>
                    <a:gd name="connsiteX2" fmla="*/ 236921 w 308929"/>
                    <a:gd name="connsiteY2" fmla="*/ 253454 h 581435"/>
                    <a:gd name="connsiteX3" fmla="*/ 164913 w 308929"/>
                    <a:gd name="connsiteY3" fmla="*/ 181446 h 581435"/>
                    <a:gd name="connsiteX4" fmla="*/ 92905 w 308929"/>
                    <a:gd name="connsiteY4" fmla="*/ 253454 h 581435"/>
                    <a:gd name="connsiteX5" fmla="*/ 308 w 308929"/>
                    <a:gd name="connsiteY5" fmla="*/ 317299 h 581435"/>
                    <a:gd name="connsiteX6" fmla="*/ 10734 w 308929"/>
                    <a:gd name="connsiteY6" fmla="*/ 251815 h 581435"/>
                    <a:gd name="connsiteX7" fmla="*/ 309 w 308929"/>
                    <a:gd name="connsiteY7" fmla="*/ 186331 h 581435"/>
                    <a:gd name="connsiteX8" fmla="*/ 147239 w 308929"/>
                    <a:gd name="connsiteY8" fmla="*/ 0 h 581435"/>
                    <a:gd name="connsiteX9" fmla="*/ 78750 w 308929"/>
                    <a:gd name="connsiteY9" fmla="*/ 132475 h 581435"/>
                    <a:gd name="connsiteX10" fmla="*/ 77904 w 308929"/>
                    <a:gd name="connsiteY10" fmla="*/ 141624 h 581435"/>
                    <a:gd name="connsiteX11" fmla="*/ 108856 w 308929"/>
                    <a:gd name="connsiteY11" fmla="*/ 120756 h 581435"/>
                    <a:gd name="connsiteX12" fmla="*/ 164913 w 308929"/>
                    <a:gd name="connsiteY12" fmla="*/ 109438 h 581435"/>
                    <a:gd name="connsiteX13" fmla="*/ 308929 w 308929"/>
                    <a:gd name="connsiteY13" fmla="*/ 253454 h 581435"/>
                    <a:gd name="connsiteX14" fmla="*/ 164913 w 308929"/>
                    <a:gd name="connsiteY14" fmla="*/ 397470 h 581435"/>
                    <a:gd name="connsiteX15" fmla="*/ 108856 w 308929"/>
                    <a:gd name="connsiteY15" fmla="*/ 386153 h 581435"/>
                    <a:gd name="connsiteX16" fmla="*/ 78227 w 308929"/>
                    <a:gd name="connsiteY16" fmla="*/ 365503 h 581435"/>
                    <a:gd name="connsiteX17" fmla="*/ 78750 w 308929"/>
                    <a:gd name="connsiteY17" fmla="*/ 371156 h 581435"/>
                    <a:gd name="connsiteX18" fmla="*/ 144236 w 308929"/>
                    <a:gd name="connsiteY18" fmla="*/ 571699 h 581435"/>
                    <a:gd name="connsiteX19" fmla="*/ 169089 w 308929"/>
                    <a:gd name="connsiteY19" fmla="*/ 529154 h 581435"/>
                    <a:gd name="connsiteX20" fmla="*/ 308 w 308929"/>
                    <a:gd name="connsiteY20" fmla="*/ 317299 h 581435"/>
                    <a:gd name="connsiteX0" fmla="*/ 93130 w 309154"/>
                    <a:gd name="connsiteY0" fmla="*/ 253454 h 612055"/>
                    <a:gd name="connsiteX1" fmla="*/ 165138 w 309154"/>
                    <a:gd name="connsiteY1" fmla="*/ 325462 h 612055"/>
                    <a:gd name="connsiteX2" fmla="*/ 237146 w 309154"/>
                    <a:gd name="connsiteY2" fmla="*/ 253454 h 612055"/>
                    <a:gd name="connsiteX3" fmla="*/ 165138 w 309154"/>
                    <a:gd name="connsiteY3" fmla="*/ 181446 h 612055"/>
                    <a:gd name="connsiteX4" fmla="*/ 93130 w 309154"/>
                    <a:gd name="connsiteY4" fmla="*/ 253454 h 612055"/>
                    <a:gd name="connsiteX5" fmla="*/ 533 w 309154"/>
                    <a:gd name="connsiteY5" fmla="*/ 317299 h 612055"/>
                    <a:gd name="connsiteX6" fmla="*/ 10959 w 309154"/>
                    <a:gd name="connsiteY6" fmla="*/ 251815 h 612055"/>
                    <a:gd name="connsiteX7" fmla="*/ 534 w 309154"/>
                    <a:gd name="connsiteY7" fmla="*/ 186331 h 612055"/>
                    <a:gd name="connsiteX8" fmla="*/ 147464 w 309154"/>
                    <a:gd name="connsiteY8" fmla="*/ 0 h 612055"/>
                    <a:gd name="connsiteX9" fmla="*/ 78975 w 309154"/>
                    <a:gd name="connsiteY9" fmla="*/ 132475 h 612055"/>
                    <a:gd name="connsiteX10" fmla="*/ 78129 w 309154"/>
                    <a:gd name="connsiteY10" fmla="*/ 141624 h 612055"/>
                    <a:gd name="connsiteX11" fmla="*/ 109081 w 309154"/>
                    <a:gd name="connsiteY11" fmla="*/ 120756 h 612055"/>
                    <a:gd name="connsiteX12" fmla="*/ 165138 w 309154"/>
                    <a:gd name="connsiteY12" fmla="*/ 109438 h 612055"/>
                    <a:gd name="connsiteX13" fmla="*/ 309154 w 309154"/>
                    <a:gd name="connsiteY13" fmla="*/ 253454 h 612055"/>
                    <a:gd name="connsiteX14" fmla="*/ 165138 w 309154"/>
                    <a:gd name="connsiteY14" fmla="*/ 397470 h 612055"/>
                    <a:gd name="connsiteX15" fmla="*/ 109081 w 309154"/>
                    <a:gd name="connsiteY15" fmla="*/ 386153 h 612055"/>
                    <a:gd name="connsiteX16" fmla="*/ 78452 w 309154"/>
                    <a:gd name="connsiteY16" fmla="*/ 365503 h 612055"/>
                    <a:gd name="connsiteX17" fmla="*/ 78975 w 309154"/>
                    <a:gd name="connsiteY17" fmla="*/ 371156 h 612055"/>
                    <a:gd name="connsiteX18" fmla="*/ 144461 w 309154"/>
                    <a:gd name="connsiteY18" fmla="*/ 571699 h 612055"/>
                    <a:gd name="connsiteX19" fmla="*/ 101544 w 309154"/>
                    <a:gd name="connsiteY19" fmla="*/ 593337 h 612055"/>
                    <a:gd name="connsiteX20" fmla="*/ 533 w 309154"/>
                    <a:gd name="connsiteY20" fmla="*/ 317299 h 612055"/>
                    <a:gd name="connsiteX0" fmla="*/ 94891 w 310915"/>
                    <a:gd name="connsiteY0" fmla="*/ 253454 h 612056"/>
                    <a:gd name="connsiteX1" fmla="*/ 166899 w 310915"/>
                    <a:gd name="connsiteY1" fmla="*/ 325462 h 612056"/>
                    <a:gd name="connsiteX2" fmla="*/ 238907 w 310915"/>
                    <a:gd name="connsiteY2" fmla="*/ 253454 h 612056"/>
                    <a:gd name="connsiteX3" fmla="*/ 166899 w 310915"/>
                    <a:gd name="connsiteY3" fmla="*/ 181446 h 612056"/>
                    <a:gd name="connsiteX4" fmla="*/ 94891 w 310915"/>
                    <a:gd name="connsiteY4" fmla="*/ 253454 h 612056"/>
                    <a:gd name="connsiteX5" fmla="*/ 2294 w 310915"/>
                    <a:gd name="connsiteY5" fmla="*/ 317299 h 612056"/>
                    <a:gd name="connsiteX6" fmla="*/ 12720 w 310915"/>
                    <a:gd name="connsiteY6" fmla="*/ 251815 h 612056"/>
                    <a:gd name="connsiteX7" fmla="*/ 2295 w 310915"/>
                    <a:gd name="connsiteY7" fmla="*/ 186331 h 612056"/>
                    <a:gd name="connsiteX8" fmla="*/ 149225 w 310915"/>
                    <a:gd name="connsiteY8" fmla="*/ 0 h 612056"/>
                    <a:gd name="connsiteX9" fmla="*/ 80736 w 310915"/>
                    <a:gd name="connsiteY9" fmla="*/ 132475 h 612056"/>
                    <a:gd name="connsiteX10" fmla="*/ 79890 w 310915"/>
                    <a:gd name="connsiteY10" fmla="*/ 141624 h 612056"/>
                    <a:gd name="connsiteX11" fmla="*/ 110842 w 310915"/>
                    <a:gd name="connsiteY11" fmla="*/ 120756 h 612056"/>
                    <a:gd name="connsiteX12" fmla="*/ 166899 w 310915"/>
                    <a:gd name="connsiteY12" fmla="*/ 109438 h 612056"/>
                    <a:gd name="connsiteX13" fmla="*/ 310915 w 310915"/>
                    <a:gd name="connsiteY13" fmla="*/ 253454 h 612056"/>
                    <a:gd name="connsiteX14" fmla="*/ 166899 w 310915"/>
                    <a:gd name="connsiteY14" fmla="*/ 397470 h 612056"/>
                    <a:gd name="connsiteX15" fmla="*/ 110842 w 310915"/>
                    <a:gd name="connsiteY15" fmla="*/ 386153 h 612056"/>
                    <a:gd name="connsiteX16" fmla="*/ 80213 w 310915"/>
                    <a:gd name="connsiteY16" fmla="*/ 365503 h 612056"/>
                    <a:gd name="connsiteX17" fmla="*/ 80736 w 310915"/>
                    <a:gd name="connsiteY17" fmla="*/ 371156 h 612056"/>
                    <a:gd name="connsiteX18" fmla="*/ 146222 w 310915"/>
                    <a:gd name="connsiteY18" fmla="*/ 571699 h 612056"/>
                    <a:gd name="connsiteX19" fmla="*/ 103305 w 310915"/>
                    <a:gd name="connsiteY19" fmla="*/ 593337 h 612056"/>
                    <a:gd name="connsiteX20" fmla="*/ 2294 w 310915"/>
                    <a:gd name="connsiteY20" fmla="*/ 317299 h 612056"/>
                    <a:gd name="connsiteX0" fmla="*/ 94891 w 310915"/>
                    <a:gd name="connsiteY0" fmla="*/ 253454 h 608328"/>
                    <a:gd name="connsiteX1" fmla="*/ 166899 w 310915"/>
                    <a:gd name="connsiteY1" fmla="*/ 325462 h 608328"/>
                    <a:gd name="connsiteX2" fmla="*/ 238907 w 310915"/>
                    <a:gd name="connsiteY2" fmla="*/ 253454 h 608328"/>
                    <a:gd name="connsiteX3" fmla="*/ 166899 w 310915"/>
                    <a:gd name="connsiteY3" fmla="*/ 181446 h 608328"/>
                    <a:gd name="connsiteX4" fmla="*/ 94891 w 310915"/>
                    <a:gd name="connsiteY4" fmla="*/ 253454 h 608328"/>
                    <a:gd name="connsiteX5" fmla="*/ 2294 w 310915"/>
                    <a:gd name="connsiteY5" fmla="*/ 317299 h 608328"/>
                    <a:gd name="connsiteX6" fmla="*/ 12720 w 310915"/>
                    <a:gd name="connsiteY6" fmla="*/ 251815 h 608328"/>
                    <a:gd name="connsiteX7" fmla="*/ 2295 w 310915"/>
                    <a:gd name="connsiteY7" fmla="*/ 186331 h 608328"/>
                    <a:gd name="connsiteX8" fmla="*/ 149225 w 310915"/>
                    <a:gd name="connsiteY8" fmla="*/ 0 h 608328"/>
                    <a:gd name="connsiteX9" fmla="*/ 80736 w 310915"/>
                    <a:gd name="connsiteY9" fmla="*/ 132475 h 608328"/>
                    <a:gd name="connsiteX10" fmla="*/ 79890 w 310915"/>
                    <a:gd name="connsiteY10" fmla="*/ 141624 h 608328"/>
                    <a:gd name="connsiteX11" fmla="*/ 110842 w 310915"/>
                    <a:gd name="connsiteY11" fmla="*/ 120756 h 608328"/>
                    <a:gd name="connsiteX12" fmla="*/ 166899 w 310915"/>
                    <a:gd name="connsiteY12" fmla="*/ 109438 h 608328"/>
                    <a:gd name="connsiteX13" fmla="*/ 310915 w 310915"/>
                    <a:gd name="connsiteY13" fmla="*/ 253454 h 608328"/>
                    <a:gd name="connsiteX14" fmla="*/ 166899 w 310915"/>
                    <a:gd name="connsiteY14" fmla="*/ 397470 h 608328"/>
                    <a:gd name="connsiteX15" fmla="*/ 110842 w 310915"/>
                    <a:gd name="connsiteY15" fmla="*/ 386153 h 608328"/>
                    <a:gd name="connsiteX16" fmla="*/ 80213 w 310915"/>
                    <a:gd name="connsiteY16" fmla="*/ 365503 h 608328"/>
                    <a:gd name="connsiteX17" fmla="*/ 80736 w 310915"/>
                    <a:gd name="connsiteY17" fmla="*/ 371156 h 608328"/>
                    <a:gd name="connsiteX18" fmla="*/ 190697 w 310915"/>
                    <a:gd name="connsiteY18" fmla="*/ 552701 h 608328"/>
                    <a:gd name="connsiteX19" fmla="*/ 103305 w 310915"/>
                    <a:gd name="connsiteY19" fmla="*/ 593337 h 608328"/>
                    <a:gd name="connsiteX20" fmla="*/ 2294 w 310915"/>
                    <a:gd name="connsiteY20" fmla="*/ 317299 h 608328"/>
                    <a:gd name="connsiteX0" fmla="*/ 94772 w 310796"/>
                    <a:gd name="connsiteY0" fmla="*/ 253454 h 613253"/>
                    <a:gd name="connsiteX1" fmla="*/ 166780 w 310796"/>
                    <a:gd name="connsiteY1" fmla="*/ 325462 h 613253"/>
                    <a:gd name="connsiteX2" fmla="*/ 238788 w 310796"/>
                    <a:gd name="connsiteY2" fmla="*/ 253454 h 613253"/>
                    <a:gd name="connsiteX3" fmla="*/ 166780 w 310796"/>
                    <a:gd name="connsiteY3" fmla="*/ 181446 h 613253"/>
                    <a:gd name="connsiteX4" fmla="*/ 94772 w 310796"/>
                    <a:gd name="connsiteY4" fmla="*/ 253454 h 613253"/>
                    <a:gd name="connsiteX5" fmla="*/ 2175 w 310796"/>
                    <a:gd name="connsiteY5" fmla="*/ 317299 h 613253"/>
                    <a:gd name="connsiteX6" fmla="*/ 12601 w 310796"/>
                    <a:gd name="connsiteY6" fmla="*/ 251815 h 613253"/>
                    <a:gd name="connsiteX7" fmla="*/ 2176 w 310796"/>
                    <a:gd name="connsiteY7" fmla="*/ 186331 h 613253"/>
                    <a:gd name="connsiteX8" fmla="*/ 149106 w 310796"/>
                    <a:gd name="connsiteY8" fmla="*/ 0 h 613253"/>
                    <a:gd name="connsiteX9" fmla="*/ 80617 w 310796"/>
                    <a:gd name="connsiteY9" fmla="*/ 132475 h 613253"/>
                    <a:gd name="connsiteX10" fmla="*/ 79771 w 310796"/>
                    <a:gd name="connsiteY10" fmla="*/ 141624 h 613253"/>
                    <a:gd name="connsiteX11" fmla="*/ 110723 w 310796"/>
                    <a:gd name="connsiteY11" fmla="*/ 120756 h 613253"/>
                    <a:gd name="connsiteX12" fmla="*/ 166780 w 310796"/>
                    <a:gd name="connsiteY12" fmla="*/ 109438 h 613253"/>
                    <a:gd name="connsiteX13" fmla="*/ 310796 w 310796"/>
                    <a:gd name="connsiteY13" fmla="*/ 253454 h 613253"/>
                    <a:gd name="connsiteX14" fmla="*/ 166780 w 310796"/>
                    <a:gd name="connsiteY14" fmla="*/ 397470 h 613253"/>
                    <a:gd name="connsiteX15" fmla="*/ 110723 w 310796"/>
                    <a:gd name="connsiteY15" fmla="*/ 386153 h 613253"/>
                    <a:gd name="connsiteX16" fmla="*/ 80094 w 310796"/>
                    <a:gd name="connsiteY16" fmla="*/ 365503 h 613253"/>
                    <a:gd name="connsiteX17" fmla="*/ 80617 w 310796"/>
                    <a:gd name="connsiteY17" fmla="*/ 371156 h 613253"/>
                    <a:gd name="connsiteX18" fmla="*/ 190578 w 310796"/>
                    <a:gd name="connsiteY18" fmla="*/ 552701 h 613253"/>
                    <a:gd name="connsiteX19" fmla="*/ 104740 w 310796"/>
                    <a:gd name="connsiteY19" fmla="*/ 599136 h 613253"/>
                    <a:gd name="connsiteX20" fmla="*/ 2175 w 310796"/>
                    <a:gd name="connsiteY20" fmla="*/ 317299 h 613253"/>
                    <a:gd name="connsiteX0" fmla="*/ 95787 w 311811"/>
                    <a:gd name="connsiteY0" fmla="*/ 253454 h 613253"/>
                    <a:gd name="connsiteX1" fmla="*/ 167795 w 311811"/>
                    <a:gd name="connsiteY1" fmla="*/ 325462 h 613253"/>
                    <a:gd name="connsiteX2" fmla="*/ 239803 w 311811"/>
                    <a:gd name="connsiteY2" fmla="*/ 253454 h 613253"/>
                    <a:gd name="connsiteX3" fmla="*/ 167795 w 311811"/>
                    <a:gd name="connsiteY3" fmla="*/ 181446 h 613253"/>
                    <a:gd name="connsiteX4" fmla="*/ 95787 w 311811"/>
                    <a:gd name="connsiteY4" fmla="*/ 253454 h 613253"/>
                    <a:gd name="connsiteX5" fmla="*/ 3190 w 311811"/>
                    <a:gd name="connsiteY5" fmla="*/ 317299 h 613253"/>
                    <a:gd name="connsiteX6" fmla="*/ 13616 w 311811"/>
                    <a:gd name="connsiteY6" fmla="*/ 251815 h 613253"/>
                    <a:gd name="connsiteX7" fmla="*/ 3191 w 311811"/>
                    <a:gd name="connsiteY7" fmla="*/ 186331 h 613253"/>
                    <a:gd name="connsiteX8" fmla="*/ 150121 w 311811"/>
                    <a:gd name="connsiteY8" fmla="*/ 0 h 613253"/>
                    <a:gd name="connsiteX9" fmla="*/ 81632 w 311811"/>
                    <a:gd name="connsiteY9" fmla="*/ 132475 h 613253"/>
                    <a:gd name="connsiteX10" fmla="*/ 80786 w 311811"/>
                    <a:gd name="connsiteY10" fmla="*/ 141624 h 613253"/>
                    <a:gd name="connsiteX11" fmla="*/ 111738 w 311811"/>
                    <a:gd name="connsiteY11" fmla="*/ 120756 h 613253"/>
                    <a:gd name="connsiteX12" fmla="*/ 167795 w 311811"/>
                    <a:gd name="connsiteY12" fmla="*/ 109438 h 613253"/>
                    <a:gd name="connsiteX13" fmla="*/ 311811 w 311811"/>
                    <a:gd name="connsiteY13" fmla="*/ 253454 h 613253"/>
                    <a:gd name="connsiteX14" fmla="*/ 167795 w 311811"/>
                    <a:gd name="connsiteY14" fmla="*/ 397470 h 613253"/>
                    <a:gd name="connsiteX15" fmla="*/ 111738 w 311811"/>
                    <a:gd name="connsiteY15" fmla="*/ 386153 h 613253"/>
                    <a:gd name="connsiteX16" fmla="*/ 81109 w 311811"/>
                    <a:gd name="connsiteY16" fmla="*/ 365503 h 613253"/>
                    <a:gd name="connsiteX17" fmla="*/ 81632 w 311811"/>
                    <a:gd name="connsiteY17" fmla="*/ 371156 h 613253"/>
                    <a:gd name="connsiteX18" fmla="*/ 191593 w 311811"/>
                    <a:gd name="connsiteY18" fmla="*/ 552701 h 613253"/>
                    <a:gd name="connsiteX19" fmla="*/ 105755 w 311811"/>
                    <a:gd name="connsiteY19" fmla="*/ 599136 h 613253"/>
                    <a:gd name="connsiteX20" fmla="*/ 3190 w 311811"/>
                    <a:gd name="connsiteY20" fmla="*/ 317299 h 6132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311811" h="613253">
                      <a:moveTo>
                        <a:pt x="95787" y="253454"/>
                      </a:moveTo>
                      <a:cubicBezTo>
                        <a:pt x="95787" y="293223"/>
                        <a:pt x="128026" y="325462"/>
                        <a:pt x="167795" y="325462"/>
                      </a:cubicBezTo>
                      <a:cubicBezTo>
                        <a:pt x="207564" y="325462"/>
                        <a:pt x="239803" y="293223"/>
                        <a:pt x="239803" y="253454"/>
                      </a:cubicBezTo>
                      <a:cubicBezTo>
                        <a:pt x="239803" y="213685"/>
                        <a:pt x="207564" y="181446"/>
                        <a:pt x="167795" y="181446"/>
                      </a:cubicBezTo>
                      <a:cubicBezTo>
                        <a:pt x="128026" y="181446"/>
                        <a:pt x="95787" y="213685"/>
                        <a:pt x="95787" y="253454"/>
                      </a:cubicBezTo>
                      <a:close/>
                      <a:moveTo>
                        <a:pt x="3190" y="317299"/>
                      </a:moveTo>
                      <a:lnTo>
                        <a:pt x="13616" y="251815"/>
                      </a:lnTo>
                      <a:lnTo>
                        <a:pt x="3191" y="186331"/>
                      </a:lnTo>
                      <a:cubicBezTo>
                        <a:pt x="3191" y="83423"/>
                        <a:pt x="68974" y="0"/>
                        <a:pt x="150121" y="0"/>
                      </a:cubicBezTo>
                      <a:cubicBezTo>
                        <a:pt x="115436" y="32990"/>
                        <a:pt x="91454" y="80069"/>
                        <a:pt x="81632" y="132475"/>
                      </a:cubicBezTo>
                      <a:lnTo>
                        <a:pt x="80786" y="141624"/>
                      </a:lnTo>
                      <a:lnTo>
                        <a:pt x="111738" y="120756"/>
                      </a:lnTo>
                      <a:cubicBezTo>
                        <a:pt x="128967" y="113468"/>
                        <a:pt x="147911" y="109438"/>
                        <a:pt x="167795" y="109438"/>
                      </a:cubicBezTo>
                      <a:cubicBezTo>
                        <a:pt x="247333" y="109438"/>
                        <a:pt x="311811" y="173916"/>
                        <a:pt x="311811" y="253454"/>
                      </a:cubicBezTo>
                      <a:cubicBezTo>
                        <a:pt x="311811" y="332992"/>
                        <a:pt x="247333" y="397470"/>
                        <a:pt x="167795" y="397470"/>
                      </a:cubicBezTo>
                      <a:cubicBezTo>
                        <a:pt x="147911" y="397470"/>
                        <a:pt x="128967" y="393440"/>
                        <a:pt x="111738" y="386153"/>
                      </a:cubicBezTo>
                      <a:lnTo>
                        <a:pt x="81109" y="365503"/>
                      </a:lnTo>
                      <a:cubicBezTo>
                        <a:pt x="81283" y="367387"/>
                        <a:pt x="81458" y="369272"/>
                        <a:pt x="81632" y="371156"/>
                      </a:cubicBezTo>
                      <a:cubicBezTo>
                        <a:pt x="91454" y="423562"/>
                        <a:pt x="156908" y="519712"/>
                        <a:pt x="191593" y="552701"/>
                      </a:cubicBezTo>
                      <a:cubicBezTo>
                        <a:pt x="197910" y="577245"/>
                        <a:pt x="129743" y="641536"/>
                        <a:pt x="105755" y="599136"/>
                      </a:cubicBezTo>
                      <a:cubicBezTo>
                        <a:pt x="-6103" y="484355"/>
                        <a:pt x="-4854" y="349459"/>
                        <a:pt x="3190" y="317299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9" name="楕円 1">
                  <a:extLst>
                    <a:ext uri="{FF2B5EF4-FFF2-40B4-BE49-F238E27FC236}">
                      <a16:creationId xmlns:a16="http://schemas.microsoft.com/office/drawing/2014/main" id="{0C7EBB7D-2490-4559-CC67-29F7FEF813A5}"/>
                    </a:ext>
                  </a:extLst>
                </p:cNvPr>
                <p:cNvSpPr/>
                <p:nvPr/>
              </p:nvSpPr>
              <p:spPr>
                <a:xfrm rot="10800000">
                  <a:off x="2012849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0" name="楕円 1">
                  <a:extLst>
                    <a:ext uri="{FF2B5EF4-FFF2-40B4-BE49-F238E27FC236}">
                      <a16:creationId xmlns:a16="http://schemas.microsoft.com/office/drawing/2014/main" id="{8D1D0C46-5358-DB6F-3540-1AC85FD35C46}"/>
                    </a:ext>
                  </a:extLst>
                </p:cNvPr>
                <p:cNvSpPr/>
                <p:nvPr/>
              </p:nvSpPr>
              <p:spPr>
                <a:xfrm rot="10800000">
                  <a:off x="1748170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1" name="楕円 1">
                  <a:extLst>
                    <a:ext uri="{FF2B5EF4-FFF2-40B4-BE49-F238E27FC236}">
                      <a16:creationId xmlns:a16="http://schemas.microsoft.com/office/drawing/2014/main" id="{8726B357-837F-0A73-6E7C-FFCD93A31F59}"/>
                    </a:ext>
                  </a:extLst>
                </p:cNvPr>
                <p:cNvSpPr/>
                <p:nvPr/>
              </p:nvSpPr>
              <p:spPr>
                <a:xfrm>
                  <a:off x="1557031" y="1925370"/>
                  <a:ext cx="883643" cy="1010284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2" name="フリーフォーム: 図形 141">
                  <a:extLst>
                    <a:ext uri="{FF2B5EF4-FFF2-40B4-BE49-F238E27FC236}">
                      <a16:creationId xmlns:a16="http://schemas.microsoft.com/office/drawing/2014/main" id="{7ABF980C-3F14-A934-E911-AF7F791EC8CB}"/>
                    </a:ext>
                  </a:extLst>
                </p:cNvPr>
                <p:cNvSpPr/>
                <p:nvPr/>
              </p:nvSpPr>
              <p:spPr>
                <a:xfrm rot="10800000">
                  <a:off x="177952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4" name="フリーフォーム: 図形 143">
                  <a:extLst>
                    <a:ext uri="{FF2B5EF4-FFF2-40B4-BE49-F238E27FC236}">
                      <a16:creationId xmlns:a16="http://schemas.microsoft.com/office/drawing/2014/main" id="{A30E41E0-5008-4504-4BE1-070AA8044036}"/>
                    </a:ext>
                  </a:extLst>
                </p:cNvPr>
                <p:cNvSpPr/>
                <p:nvPr/>
              </p:nvSpPr>
              <p:spPr>
                <a:xfrm rot="10800000">
                  <a:off x="204445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24" name="グループ化 123">
                <a:extLst>
                  <a:ext uri="{FF2B5EF4-FFF2-40B4-BE49-F238E27FC236}">
                    <a16:creationId xmlns:a16="http://schemas.microsoft.com/office/drawing/2014/main" id="{7C73A2F8-77CB-58D3-9E09-1670C340421E}"/>
                  </a:ext>
                </a:extLst>
              </p:cNvPr>
              <p:cNvGrpSpPr/>
              <p:nvPr/>
            </p:nvGrpSpPr>
            <p:grpSpPr>
              <a:xfrm>
                <a:off x="7441312" y="888529"/>
                <a:ext cx="1398521" cy="1230698"/>
                <a:chOff x="1299592" y="888529"/>
                <a:chExt cx="1398521" cy="1230698"/>
              </a:xfrm>
            </p:grpSpPr>
            <p:sp>
              <p:nvSpPr>
                <p:cNvPr id="132" name="楕円 131">
                  <a:extLst>
                    <a:ext uri="{FF2B5EF4-FFF2-40B4-BE49-F238E27FC236}">
                      <a16:creationId xmlns:a16="http://schemas.microsoft.com/office/drawing/2014/main" id="{EB6FBC20-4B9B-458E-9B81-B2DDB892661B}"/>
                    </a:ext>
                  </a:extLst>
                </p:cNvPr>
                <p:cNvSpPr/>
                <p:nvPr/>
              </p:nvSpPr>
              <p:spPr>
                <a:xfrm>
                  <a:off x="1299592" y="888529"/>
                  <a:ext cx="1398521" cy="1230698"/>
                </a:xfrm>
                <a:prstGeom prst="ellipse">
                  <a:avLst/>
                </a:pr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3" name="楕円 132">
                  <a:extLst>
                    <a:ext uri="{FF2B5EF4-FFF2-40B4-BE49-F238E27FC236}">
                      <a16:creationId xmlns:a16="http://schemas.microsoft.com/office/drawing/2014/main" id="{B7E620D8-DB46-A5BC-4A62-29944F6D9940}"/>
                    </a:ext>
                  </a:extLst>
                </p:cNvPr>
                <p:cNvSpPr/>
                <p:nvPr/>
              </p:nvSpPr>
              <p:spPr>
                <a:xfrm>
                  <a:off x="1750453" y="1524332"/>
                  <a:ext cx="496799" cy="384729"/>
                </a:xfrm>
                <a:prstGeom prst="ellipse">
                  <a:avLst/>
                </a:pr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4" name="楕円 133">
                  <a:extLst>
                    <a:ext uri="{FF2B5EF4-FFF2-40B4-BE49-F238E27FC236}">
                      <a16:creationId xmlns:a16="http://schemas.microsoft.com/office/drawing/2014/main" id="{084E054A-B2E6-BED8-400B-29EB60B1C2FC}"/>
                    </a:ext>
                  </a:extLst>
                </p:cNvPr>
                <p:cNvSpPr/>
                <p:nvPr/>
              </p:nvSpPr>
              <p:spPr>
                <a:xfrm>
                  <a:off x="1806721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5" name="楕円 134">
                  <a:extLst>
                    <a:ext uri="{FF2B5EF4-FFF2-40B4-BE49-F238E27FC236}">
                      <a16:creationId xmlns:a16="http://schemas.microsoft.com/office/drawing/2014/main" id="{A1121FD4-8D27-5EA6-EBAE-38534E42AA92}"/>
                    </a:ext>
                  </a:extLst>
                </p:cNvPr>
                <p:cNvSpPr/>
                <p:nvPr/>
              </p:nvSpPr>
              <p:spPr>
                <a:xfrm>
                  <a:off x="2038828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7" name="フリーフォーム: 図形 136">
                  <a:extLst>
                    <a:ext uri="{FF2B5EF4-FFF2-40B4-BE49-F238E27FC236}">
                      <a16:creationId xmlns:a16="http://schemas.microsoft.com/office/drawing/2014/main" id="{44923F1B-D5B6-DAB1-197C-9802A3324358}"/>
                    </a:ext>
                  </a:extLst>
                </p:cNvPr>
                <p:cNvSpPr/>
                <p:nvPr/>
              </p:nvSpPr>
              <p:spPr>
                <a:xfrm rot="10800000">
                  <a:off x="1864492" y="1980656"/>
                  <a:ext cx="268722" cy="44743"/>
                </a:xfrm>
                <a:custGeom>
                  <a:avLst/>
                  <a:gdLst>
                    <a:gd name="connsiteX0" fmla="*/ 442813 w 442813"/>
                    <a:gd name="connsiteY0" fmla="*/ 0 h 111339"/>
                    <a:gd name="connsiteX1" fmla="*/ 436418 w 442813"/>
                    <a:gd name="connsiteY1" fmla="*/ 20244 h 111339"/>
                    <a:gd name="connsiteX2" fmla="*/ 221406 w 442813"/>
                    <a:gd name="connsiteY2" fmla="*/ 111339 h 111339"/>
                    <a:gd name="connsiteX3" fmla="*/ 6394 w 442813"/>
                    <a:gd name="connsiteY3" fmla="*/ 20244 h 111339"/>
                    <a:gd name="connsiteX4" fmla="*/ 0 w 442813"/>
                    <a:gd name="connsiteY4" fmla="*/ 0 h 111339"/>
                    <a:gd name="connsiteX5" fmla="*/ 221406 w 442813"/>
                    <a:gd name="connsiteY5" fmla="*/ 8301 h 1113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42813" h="111339">
                      <a:moveTo>
                        <a:pt x="442813" y="0"/>
                      </a:moveTo>
                      <a:lnTo>
                        <a:pt x="436418" y="20244"/>
                      </a:lnTo>
                      <a:cubicBezTo>
                        <a:pt x="400994" y="73777"/>
                        <a:pt x="318063" y="111339"/>
                        <a:pt x="221406" y="111339"/>
                      </a:cubicBezTo>
                      <a:cubicBezTo>
                        <a:pt x="124749" y="111339"/>
                        <a:pt x="41818" y="73777"/>
                        <a:pt x="6394" y="20244"/>
                      </a:cubicBezTo>
                      <a:lnTo>
                        <a:pt x="0" y="0"/>
                      </a:lnTo>
                      <a:lnTo>
                        <a:pt x="221406" y="8301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145" name="グループ化 144">
              <a:extLst>
                <a:ext uri="{FF2B5EF4-FFF2-40B4-BE49-F238E27FC236}">
                  <a16:creationId xmlns:a16="http://schemas.microsoft.com/office/drawing/2014/main" id="{02D167AF-4720-12BB-9CB9-1767612A6A08}"/>
                </a:ext>
              </a:extLst>
            </p:cNvPr>
            <p:cNvGrpSpPr/>
            <p:nvPr/>
          </p:nvGrpSpPr>
          <p:grpSpPr>
            <a:xfrm>
              <a:off x="4282011" y="3931216"/>
              <a:ext cx="1508196" cy="2187851"/>
              <a:chOff x="4329636" y="3988367"/>
              <a:chExt cx="1508196" cy="2187851"/>
            </a:xfrm>
          </p:grpSpPr>
          <p:sp>
            <p:nvSpPr>
              <p:cNvPr id="147" name="フリーフォーム: 図形 146">
                <a:extLst>
                  <a:ext uri="{FF2B5EF4-FFF2-40B4-BE49-F238E27FC236}">
                    <a16:creationId xmlns:a16="http://schemas.microsoft.com/office/drawing/2014/main" id="{C7C45325-A8FD-2B96-88BC-82FBC93D860E}"/>
                  </a:ext>
                </a:extLst>
              </p:cNvPr>
              <p:cNvSpPr/>
              <p:nvPr/>
            </p:nvSpPr>
            <p:spPr>
              <a:xfrm rot="9000000" flipH="1">
                <a:off x="533673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フリーフォーム: 図形 147">
                <a:extLst>
                  <a:ext uri="{FF2B5EF4-FFF2-40B4-BE49-F238E27FC236}">
                    <a16:creationId xmlns:a16="http://schemas.microsoft.com/office/drawing/2014/main" id="{23F6A462-C174-1F4F-E7BA-86293B8C2A00}"/>
                  </a:ext>
                </a:extLst>
              </p:cNvPr>
              <p:cNvSpPr/>
              <p:nvPr/>
            </p:nvSpPr>
            <p:spPr>
              <a:xfrm rot="12600000">
                <a:off x="449939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56" name="グループ化 155">
                <a:extLst>
                  <a:ext uri="{FF2B5EF4-FFF2-40B4-BE49-F238E27FC236}">
                    <a16:creationId xmlns:a16="http://schemas.microsoft.com/office/drawing/2014/main" id="{C1845913-0479-00E9-F7B7-A810AD1CCCAB}"/>
                  </a:ext>
                </a:extLst>
              </p:cNvPr>
              <p:cNvGrpSpPr/>
              <p:nvPr/>
            </p:nvGrpSpPr>
            <p:grpSpPr>
              <a:xfrm>
                <a:off x="4329636" y="3988367"/>
                <a:ext cx="1508196" cy="2187851"/>
                <a:chOff x="4329636" y="3988367"/>
                <a:chExt cx="1508196" cy="2187851"/>
              </a:xfrm>
            </p:grpSpPr>
            <p:sp>
              <p:nvSpPr>
                <p:cNvPr id="157" name="フリーフォーム: 図形 156">
                  <a:extLst>
                    <a:ext uri="{FF2B5EF4-FFF2-40B4-BE49-F238E27FC236}">
                      <a16:creationId xmlns:a16="http://schemas.microsoft.com/office/drawing/2014/main" id="{FFA556E9-5E60-64CC-77BD-4CC376C647AE}"/>
                    </a:ext>
                  </a:extLst>
                </p:cNvPr>
                <p:cNvSpPr/>
                <p:nvPr/>
              </p:nvSpPr>
              <p:spPr>
                <a:xfrm>
                  <a:off x="4512760" y="5289067"/>
                  <a:ext cx="1141949" cy="887151"/>
                </a:xfrm>
                <a:custGeom>
                  <a:avLst/>
                  <a:gdLst>
                    <a:gd name="connsiteX0" fmla="*/ 832823 w 1141949"/>
                    <a:gd name="connsiteY0" fmla="*/ 0 h 887151"/>
                    <a:gd name="connsiteX1" fmla="*/ 853416 w 1141949"/>
                    <a:gd name="connsiteY1" fmla="*/ 2929 h 887151"/>
                    <a:gd name="connsiteX2" fmla="*/ 937128 w 1141949"/>
                    <a:gd name="connsiteY2" fmla="*/ 27629 h 887151"/>
                    <a:gd name="connsiteX3" fmla="*/ 938466 w 1141949"/>
                    <a:gd name="connsiteY3" fmla="*/ 29563 h 887151"/>
                    <a:gd name="connsiteX4" fmla="*/ 941032 w 1141949"/>
                    <a:gd name="connsiteY4" fmla="*/ 30483 h 887151"/>
                    <a:gd name="connsiteX5" fmla="*/ 1083932 w 1141949"/>
                    <a:gd name="connsiteY5" fmla="*/ 408162 h 887151"/>
                    <a:gd name="connsiteX6" fmla="*/ 1126950 w 1141949"/>
                    <a:gd name="connsiteY6" fmla="*/ 823214 h 887151"/>
                    <a:gd name="connsiteX7" fmla="*/ 1125545 w 1141949"/>
                    <a:gd name="connsiteY7" fmla="*/ 822709 h 887151"/>
                    <a:gd name="connsiteX8" fmla="*/ 1123954 w 1141949"/>
                    <a:gd name="connsiteY8" fmla="*/ 824896 h 887151"/>
                    <a:gd name="connsiteX9" fmla="*/ 670294 w 1141949"/>
                    <a:gd name="connsiteY9" fmla="*/ 886255 h 887151"/>
                    <a:gd name="connsiteX10" fmla="*/ 598529 w 1141949"/>
                    <a:gd name="connsiteY10" fmla="*/ 887133 h 887151"/>
                    <a:gd name="connsiteX11" fmla="*/ 570975 w 1141949"/>
                    <a:gd name="connsiteY11" fmla="*/ 844316 h 887151"/>
                    <a:gd name="connsiteX12" fmla="*/ 543411 w 1141949"/>
                    <a:gd name="connsiteY12" fmla="*/ 887151 h 887151"/>
                    <a:gd name="connsiteX13" fmla="*/ 470198 w 1141949"/>
                    <a:gd name="connsiteY13" fmla="*/ 886255 h 887151"/>
                    <a:gd name="connsiteX14" fmla="*/ 16537 w 1141949"/>
                    <a:gd name="connsiteY14" fmla="*/ 824896 h 887151"/>
                    <a:gd name="connsiteX15" fmla="*/ 15248 w 1141949"/>
                    <a:gd name="connsiteY15" fmla="*/ 823124 h 887151"/>
                    <a:gd name="connsiteX16" fmla="*/ 14999 w 1141949"/>
                    <a:gd name="connsiteY16" fmla="*/ 823214 h 887151"/>
                    <a:gd name="connsiteX17" fmla="*/ 5604 w 1141949"/>
                    <a:gd name="connsiteY17" fmla="*/ 811832 h 887151"/>
                    <a:gd name="connsiteX18" fmla="*/ 5119 w 1141949"/>
                    <a:gd name="connsiteY18" fmla="*/ 809189 h 887151"/>
                    <a:gd name="connsiteX19" fmla="*/ 5054 w 1141949"/>
                    <a:gd name="connsiteY19" fmla="*/ 809100 h 887151"/>
                    <a:gd name="connsiteX20" fmla="*/ 5093 w 1141949"/>
                    <a:gd name="connsiteY20" fmla="*/ 809047 h 887151"/>
                    <a:gd name="connsiteX21" fmla="*/ 777 w 1141949"/>
                    <a:gd name="connsiteY21" fmla="*/ 785540 h 887151"/>
                    <a:gd name="connsiteX22" fmla="*/ 58018 w 1141949"/>
                    <a:gd name="connsiteY22" fmla="*/ 408162 h 887151"/>
                    <a:gd name="connsiteX23" fmla="*/ 200917 w 1141949"/>
                    <a:gd name="connsiteY23" fmla="*/ 30483 h 887151"/>
                    <a:gd name="connsiteX24" fmla="*/ 201542 w 1141949"/>
                    <a:gd name="connsiteY24" fmla="*/ 30258 h 887151"/>
                    <a:gd name="connsiteX25" fmla="*/ 203362 w 1141949"/>
                    <a:gd name="connsiteY25" fmla="*/ 27629 h 887151"/>
                    <a:gd name="connsiteX26" fmla="*/ 249970 w 1141949"/>
                    <a:gd name="connsiteY26" fmla="*/ 10340 h 887151"/>
                    <a:gd name="connsiteX27" fmla="*/ 263540 w 1141949"/>
                    <a:gd name="connsiteY27" fmla="*/ 7629 h 887151"/>
                    <a:gd name="connsiteX28" fmla="*/ 340458 w 1141949"/>
                    <a:gd name="connsiteY28" fmla="*/ 42733 h 887151"/>
                    <a:gd name="connsiteX29" fmla="*/ 831939 w 1141949"/>
                    <a:gd name="connsiteY29" fmla="*/ 627 h 8871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141949" h="887151">
                      <a:moveTo>
                        <a:pt x="832823" y="0"/>
                      </a:moveTo>
                      <a:lnTo>
                        <a:pt x="853416" y="2929"/>
                      </a:lnTo>
                      <a:cubicBezTo>
                        <a:pt x="894616" y="9855"/>
                        <a:pt x="924033" y="18309"/>
                        <a:pt x="937128" y="27629"/>
                      </a:cubicBezTo>
                      <a:lnTo>
                        <a:pt x="938466" y="29563"/>
                      </a:lnTo>
                      <a:lnTo>
                        <a:pt x="941032" y="30483"/>
                      </a:lnTo>
                      <a:cubicBezTo>
                        <a:pt x="976148" y="60252"/>
                        <a:pt x="1035761" y="215455"/>
                        <a:pt x="1083932" y="408162"/>
                      </a:cubicBezTo>
                      <a:cubicBezTo>
                        <a:pt x="1138984" y="628400"/>
                        <a:pt x="1158245" y="814225"/>
                        <a:pt x="1126950" y="823214"/>
                      </a:cubicBezTo>
                      <a:lnTo>
                        <a:pt x="1125545" y="822709"/>
                      </a:lnTo>
                      <a:lnTo>
                        <a:pt x="1123954" y="824896"/>
                      </a:lnTo>
                      <a:cubicBezTo>
                        <a:pt x="1077840" y="856148"/>
                        <a:pt x="897607" y="880624"/>
                        <a:pt x="670294" y="886255"/>
                      </a:cubicBezTo>
                      <a:lnTo>
                        <a:pt x="598529" y="887133"/>
                      </a:lnTo>
                      <a:lnTo>
                        <a:pt x="570975" y="844316"/>
                      </a:lnTo>
                      <a:lnTo>
                        <a:pt x="543411" y="887151"/>
                      </a:lnTo>
                      <a:lnTo>
                        <a:pt x="470198" y="886255"/>
                      </a:lnTo>
                      <a:cubicBezTo>
                        <a:pt x="242884" y="880624"/>
                        <a:pt x="62651" y="856148"/>
                        <a:pt x="16537" y="824896"/>
                      </a:cubicBezTo>
                      <a:lnTo>
                        <a:pt x="15248" y="823124"/>
                      </a:lnTo>
                      <a:lnTo>
                        <a:pt x="14999" y="823214"/>
                      </a:lnTo>
                      <a:cubicBezTo>
                        <a:pt x="11087" y="822090"/>
                        <a:pt x="7965" y="818203"/>
                        <a:pt x="5604" y="811832"/>
                      </a:cubicBezTo>
                      <a:lnTo>
                        <a:pt x="5119" y="809189"/>
                      </a:lnTo>
                      <a:lnTo>
                        <a:pt x="5054" y="809100"/>
                      </a:lnTo>
                      <a:lnTo>
                        <a:pt x="5093" y="809047"/>
                      </a:lnTo>
                      <a:lnTo>
                        <a:pt x="777" y="785540"/>
                      </a:lnTo>
                      <a:cubicBezTo>
                        <a:pt x="-4429" y="719162"/>
                        <a:pt x="16728" y="573341"/>
                        <a:pt x="58018" y="408162"/>
                      </a:cubicBezTo>
                      <a:cubicBezTo>
                        <a:pt x="106189" y="215455"/>
                        <a:pt x="165801" y="60252"/>
                        <a:pt x="200917" y="30483"/>
                      </a:cubicBezTo>
                      <a:lnTo>
                        <a:pt x="201542" y="30258"/>
                      </a:lnTo>
                      <a:lnTo>
                        <a:pt x="203362" y="27629"/>
                      </a:lnTo>
                      <a:cubicBezTo>
                        <a:pt x="212092" y="21416"/>
                        <a:pt x="228077" y="15587"/>
                        <a:pt x="249970" y="10340"/>
                      </a:cubicBezTo>
                      <a:lnTo>
                        <a:pt x="263540" y="7629"/>
                      </a:lnTo>
                      <a:lnTo>
                        <a:pt x="340458" y="42733"/>
                      </a:lnTo>
                      <a:cubicBezTo>
                        <a:pt x="500095" y="98875"/>
                        <a:pt x="684871" y="84839"/>
                        <a:pt x="831939" y="627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8" name="フリーフォーム: 図形 157">
                  <a:extLst>
                    <a:ext uri="{FF2B5EF4-FFF2-40B4-BE49-F238E27FC236}">
                      <a16:creationId xmlns:a16="http://schemas.microsoft.com/office/drawing/2014/main" id="{6CE61BE9-616B-6B96-DB53-C35D3DF43424}"/>
                    </a:ext>
                  </a:extLst>
                </p:cNvPr>
                <p:cNvSpPr/>
                <p:nvPr/>
              </p:nvSpPr>
              <p:spPr>
                <a:xfrm>
                  <a:off x="4609472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1" name="フリーフォーム: 図形 160">
                  <a:extLst>
                    <a:ext uri="{FF2B5EF4-FFF2-40B4-BE49-F238E27FC236}">
                      <a16:creationId xmlns:a16="http://schemas.microsoft.com/office/drawing/2014/main" id="{8D2E8804-0C13-8B37-734C-C56DB64BDDCA}"/>
                    </a:ext>
                  </a:extLst>
                </p:cNvPr>
                <p:cNvSpPr/>
                <p:nvPr/>
              </p:nvSpPr>
              <p:spPr>
                <a:xfrm>
                  <a:off x="5046336" y="5505058"/>
                  <a:ext cx="74796" cy="334304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2" name="フリーフォーム: 図形 161">
                  <a:extLst>
                    <a:ext uri="{FF2B5EF4-FFF2-40B4-BE49-F238E27FC236}">
                      <a16:creationId xmlns:a16="http://schemas.microsoft.com/office/drawing/2014/main" id="{28062B13-627E-096C-A04C-2D9B68E866C5}"/>
                    </a:ext>
                  </a:extLst>
                </p:cNvPr>
                <p:cNvSpPr/>
                <p:nvPr/>
              </p:nvSpPr>
              <p:spPr>
                <a:xfrm>
                  <a:off x="5367337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63" name="グループ化 162">
                  <a:extLst>
                    <a:ext uri="{FF2B5EF4-FFF2-40B4-BE49-F238E27FC236}">
                      <a16:creationId xmlns:a16="http://schemas.microsoft.com/office/drawing/2014/main" id="{8294F01D-E17D-3822-2669-9D2DFCB5311E}"/>
                    </a:ext>
                  </a:extLst>
                </p:cNvPr>
                <p:cNvGrpSpPr/>
                <p:nvPr/>
              </p:nvGrpSpPr>
              <p:grpSpPr>
                <a:xfrm>
                  <a:off x="4329636" y="3988367"/>
                  <a:ext cx="1508196" cy="1516692"/>
                  <a:chOff x="4259684" y="3988367"/>
                  <a:chExt cx="1508196" cy="1516692"/>
                </a:xfrm>
              </p:grpSpPr>
              <p:sp>
                <p:nvSpPr>
                  <p:cNvPr id="165" name="フリーフォーム: 図形 164">
                    <a:extLst>
                      <a:ext uri="{FF2B5EF4-FFF2-40B4-BE49-F238E27FC236}">
                        <a16:creationId xmlns:a16="http://schemas.microsoft.com/office/drawing/2014/main" id="{2DD33704-2B9E-477D-C459-A01D151900D3}"/>
                      </a:ext>
                    </a:extLst>
                  </p:cNvPr>
                  <p:cNvSpPr/>
                  <p:nvPr/>
                </p:nvSpPr>
                <p:spPr>
                  <a:xfrm>
                    <a:off x="4259684" y="3988367"/>
                    <a:ext cx="1508196" cy="1516692"/>
                  </a:xfrm>
                  <a:custGeom>
                    <a:avLst/>
                    <a:gdLst>
                      <a:gd name="connsiteX0" fmla="*/ 754097 w 1508196"/>
                      <a:gd name="connsiteY0" fmla="*/ 274070 h 1516692"/>
                      <a:gd name="connsiteX1" fmla="*/ 401242 w 1508196"/>
                      <a:gd name="connsiteY1" fmla="*/ 402868 h 1516692"/>
                      <a:gd name="connsiteX2" fmla="*/ 278751 w 1508196"/>
                      <a:gd name="connsiteY2" fmla="*/ 510811 h 1516692"/>
                      <a:gd name="connsiteX3" fmla="*/ 278751 w 1508196"/>
                      <a:gd name="connsiteY3" fmla="*/ 1132704 h 1516692"/>
                      <a:gd name="connsiteX4" fmla="*/ 401243 w 1508196"/>
                      <a:gd name="connsiteY4" fmla="*/ 1240647 h 1516692"/>
                      <a:gd name="connsiteX5" fmla="*/ 1106954 w 1508196"/>
                      <a:gd name="connsiteY5" fmla="*/ 1240647 h 1516692"/>
                      <a:gd name="connsiteX6" fmla="*/ 1229445 w 1508196"/>
                      <a:gd name="connsiteY6" fmla="*/ 1132705 h 1516692"/>
                      <a:gd name="connsiteX7" fmla="*/ 1229445 w 1508196"/>
                      <a:gd name="connsiteY7" fmla="*/ 510812 h 1516692"/>
                      <a:gd name="connsiteX8" fmla="*/ 1106953 w 1508196"/>
                      <a:gd name="connsiteY8" fmla="*/ 402868 h 1516692"/>
                      <a:gd name="connsiteX9" fmla="*/ 754097 w 1508196"/>
                      <a:gd name="connsiteY9" fmla="*/ 274070 h 1516692"/>
                      <a:gd name="connsiteX10" fmla="*/ 754097 w 1508196"/>
                      <a:gd name="connsiteY10" fmla="*/ 0 h 1516692"/>
                      <a:gd name="connsiteX11" fmla="*/ 1119183 w 1508196"/>
                      <a:gd name="connsiteY11" fmla="*/ 151223 h 1516692"/>
                      <a:gd name="connsiteX12" fmla="*/ 1356973 w 1508196"/>
                      <a:gd name="connsiteY12" fmla="*/ 389014 h 1516692"/>
                      <a:gd name="connsiteX13" fmla="*/ 1356973 w 1508196"/>
                      <a:gd name="connsiteY13" fmla="*/ 1119185 h 1516692"/>
                      <a:gd name="connsiteX14" fmla="*/ 1125765 w 1508196"/>
                      <a:gd name="connsiteY14" fmla="*/ 1350394 h 1516692"/>
                      <a:gd name="connsiteX15" fmla="*/ 1126776 w 1508196"/>
                      <a:gd name="connsiteY15" fmla="*/ 1350535 h 1516692"/>
                      <a:gd name="connsiteX16" fmla="*/ 1500448 w 1508196"/>
                      <a:gd name="connsiteY16" fmla="*/ 1281553 h 1516692"/>
                      <a:gd name="connsiteX17" fmla="*/ 937947 w 1508196"/>
                      <a:gd name="connsiteY17" fmla="*/ 1500900 h 1516692"/>
                      <a:gd name="connsiteX18" fmla="*/ 806272 w 1508196"/>
                      <a:gd name="connsiteY18" fmla="*/ 1456252 h 1516692"/>
                      <a:gd name="connsiteX19" fmla="*/ 761776 w 1508196"/>
                      <a:gd name="connsiteY19" fmla="*/ 1428378 h 1516692"/>
                      <a:gd name="connsiteX20" fmla="*/ 750488 w 1508196"/>
                      <a:gd name="connsiteY20" fmla="*/ 1436122 h 1516692"/>
                      <a:gd name="connsiteX21" fmla="*/ 580182 w 1508196"/>
                      <a:gd name="connsiteY21" fmla="*/ 1500900 h 1516692"/>
                      <a:gd name="connsiteX22" fmla="*/ 17681 w 1508196"/>
                      <a:gd name="connsiteY22" fmla="*/ 1281553 h 1516692"/>
                      <a:gd name="connsiteX23" fmla="*/ 258854 w 1508196"/>
                      <a:gd name="connsiteY23" fmla="*/ 1348104 h 1516692"/>
                      <a:gd name="connsiteX24" fmla="*/ 382411 w 1508196"/>
                      <a:gd name="connsiteY24" fmla="*/ 1350371 h 1516692"/>
                      <a:gd name="connsiteX25" fmla="*/ 151223 w 1508196"/>
                      <a:gd name="connsiteY25" fmla="*/ 1119183 h 1516692"/>
                      <a:gd name="connsiteX26" fmla="*/ 151223 w 1508196"/>
                      <a:gd name="connsiteY26" fmla="*/ 389012 h 1516692"/>
                      <a:gd name="connsiteX27" fmla="*/ 389012 w 1508196"/>
                      <a:gd name="connsiteY27" fmla="*/ 151223 h 1516692"/>
                      <a:gd name="connsiteX28" fmla="*/ 754097 w 1508196"/>
                      <a:gd name="connsiteY28" fmla="*/ 0 h 15166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</a:cxnLst>
                    <a:rect l="l" t="t" r="r" b="b"/>
                    <a:pathLst>
                      <a:path w="1508196" h="1516692">
                        <a:moveTo>
                          <a:pt x="754097" y="274070"/>
                        </a:moveTo>
                        <a:cubicBezTo>
                          <a:pt x="626389" y="274070"/>
                          <a:pt x="498680" y="317003"/>
                          <a:pt x="401242" y="402868"/>
                        </a:cubicBezTo>
                        <a:lnTo>
                          <a:pt x="278751" y="510811"/>
                        </a:lnTo>
                        <a:cubicBezTo>
                          <a:pt x="83875" y="682542"/>
                          <a:pt x="83875" y="960973"/>
                          <a:pt x="278751" y="1132704"/>
                        </a:cubicBezTo>
                        <a:lnTo>
                          <a:pt x="401243" y="1240647"/>
                        </a:lnTo>
                        <a:cubicBezTo>
                          <a:pt x="596120" y="1412379"/>
                          <a:pt x="912078" y="1412379"/>
                          <a:pt x="1106954" y="1240647"/>
                        </a:cubicBezTo>
                        <a:lnTo>
                          <a:pt x="1229445" y="1132705"/>
                        </a:lnTo>
                        <a:cubicBezTo>
                          <a:pt x="1424322" y="960974"/>
                          <a:pt x="1424322" y="682543"/>
                          <a:pt x="1229445" y="510812"/>
                        </a:cubicBezTo>
                        <a:lnTo>
                          <a:pt x="1106953" y="402868"/>
                        </a:lnTo>
                        <a:cubicBezTo>
                          <a:pt x="1009515" y="317003"/>
                          <a:pt x="881806" y="274070"/>
                          <a:pt x="754097" y="274070"/>
                        </a:cubicBezTo>
                        <a:close/>
                        <a:moveTo>
                          <a:pt x="754097" y="0"/>
                        </a:moveTo>
                        <a:cubicBezTo>
                          <a:pt x="886232" y="0"/>
                          <a:pt x="1018367" y="50407"/>
                          <a:pt x="1119183" y="151223"/>
                        </a:cubicBezTo>
                        <a:lnTo>
                          <a:pt x="1356973" y="389014"/>
                        </a:lnTo>
                        <a:cubicBezTo>
                          <a:pt x="1558604" y="590645"/>
                          <a:pt x="1558604" y="917553"/>
                          <a:pt x="1356973" y="1119185"/>
                        </a:cubicBezTo>
                        <a:lnTo>
                          <a:pt x="1125765" y="1350394"/>
                        </a:lnTo>
                        <a:lnTo>
                          <a:pt x="1126776" y="1350535"/>
                        </a:lnTo>
                        <a:cubicBezTo>
                          <a:pt x="1260845" y="1358623"/>
                          <a:pt x="1392606" y="1334917"/>
                          <a:pt x="1500448" y="1281553"/>
                        </a:cubicBezTo>
                        <a:cubicBezTo>
                          <a:pt x="1443022" y="1458818"/>
                          <a:pt x="1191181" y="1557022"/>
                          <a:pt x="937947" y="1500900"/>
                        </a:cubicBezTo>
                        <a:cubicBezTo>
                          <a:pt x="890466" y="1490377"/>
                          <a:pt x="846307" y="1475175"/>
                          <a:pt x="806272" y="1456252"/>
                        </a:cubicBezTo>
                        <a:lnTo>
                          <a:pt x="761776" y="1428378"/>
                        </a:lnTo>
                        <a:lnTo>
                          <a:pt x="750488" y="1436122"/>
                        </a:lnTo>
                        <a:cubicBezTo>
                          <a:pt x="700893" y="1464521"/>
                          <a:pt x="643490" y="1486869"/>
                          <a:pt x="580182" y="1500900"/>
                        </a:cubicBezTo>
                        <a:cubicBezTo>
                          <a:pt x="326948" y="1557022"/>
                          <a:pt x="75107" y="1458818"/>
                          <a:pt x="17681" y="1281553"/>
                        </a:cubicBezTo>
                        <a:cubicBezTo>
                          <a:pt x="89576" y="1317129"/>
                          <a:pt x="172101" y="1339524"/>
                          <a:pt x="258854" y="1348104"/>
                        </a:cubicBezTo>
                        <a:lnTo>
                          <a:pt x="382411" y="1350371"/>
                        </a:lnTo>
                        <a:lnTo>
                          <a:pt x="151223" y="1119183"/>
                        </a:lnTo>
                        <a:cubicBezTo>
                          <a:pt x="-50408" y="917552"/>
                          <a:pt x="-50408" y="590643"/>
                          <a:pt x="151223" y="389012"/>
                        </a:cubicBezTo>
                        <a:lnTo>
                          <a:pt x="389012" y="151223"/>
                        </a:lnTo>
                        <a:cubicBezTo>
                          <a:pt x="489828" y="50407"/>
                          <a:pt x="621963" y="0"/>
                          <a:pt x="754097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66" name="楕円 165">
                    <a:extLst>
                      <a:ext uri="{FF2B5EF4-FFF2-40B4-BE49-F238E27FC236}">
                        <a16:creationId xmlns:a16="http://schemas.microsoft.com/office/drawing/2014/main" id="{BBBC0E8F-545D-563D-63EA-49374CCF9E8A}"/>
                      </a:ext>
                    </a:extLst>
                  </p:cNvPr>
                  <p:cNvSpPr/>
                  <p:nvPr/>
                </p:nvSpPr>
                <p:spPr>
                  <a:xfrm>
                    <a:off x="4932160" y="5304106"/>
                    <a:ext cx="163244" cy="163244"/>
                  </a:xfrm>
                  <a:prstGeom prst="ellipse">
                    <a:avLst/>
                  </a:prstGeom>
                  <a:solidFill>
                    <a:schemeClr val="bg1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  <p:sp>
          <p:nvSpPr>
            <p:cNvPr id="167" name="二等辺三角形 6">
              <a:extLst>
                <a:ext uri="{FF2B5EF4-FFF2-40B4-BE49-F238E27FC236}">
                  <a16:creationId xmlns:a16="http://schemas.microsoft.com/office/drawing/2014/main" id="{1F43914E-BEB5-E1B3-E34D-C126FC45E3E7}"/>
                </a:ext>
              </a:extLst>
            </p:cNvPr>
            <p:cNvSpPr/>
            <p:nvPr/>
          </p:nvSpPr>
          <p:spPr>
            <a:xfrm rot="8100000">
              <a:off x="4419421" y="4154543"/>
              <a:ext cx="341337" cy="293027"/>
            </a:xfrm>
            <a:custGeom>
              <a:avLst/>
              <a:gdLst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73753"/>
                <a:gd name="connsiteY0" fmla="*/ 648072 h 694376"/>
                <a:gd name="connsiteX1" fmla="*/ 432048 w 873753"/>
                <a:gd name="connsiteY1" fmla="*/ 0 h 694376"/>
                <a:gd name="connsiteX2" fmla="*/ 864096 w 873753"/>
                <a:gd name="connsiteY2" fmla="*/ 648072 h 694376"/>
                <a:gd name="connsiteX3" fmla="*/ 0 w 873753"/>
                <a:gd name="connsiteY3" fmla="*/ 648072 h 694376"/>
                <a:gd name="connsiteX0" fmla="*/ 16830 w 890583"/>
                <a:gd name="connsiteY0" fmla="*/ 648072 h 727673"/>
                <a:gd name="connsiteX1" fmla="*/ 448878 w 890583"/>
                <a:gd name="connsiteY1" fmla="*/ 0 h 727673"/>
                <a:gd name="connsiteX2" fmla="*/ 880926 w 890583"/>
                <a:gd name="connsiteY2" fmla="*/ 648072 h 727673"/>
                <a:gd name="connsiteX3" fmla="*/ 16830 w 890583"/>
                <a:gd name="connsiteY3" fmla="*/ 648072 h 727673"/>
                <a:gd name="connsiteX0" fmla="*/ 16830 w 891597"/>
                <a:gd name="connsiteY0" fmla="*/ 648072 h 738853"/>
                <a:gd name="connsiteX1" fmla="*/ 448878 w 891597"/>
                <a:gd name="connsiteY1" fmla="*/ 0 h 738853"/>
                <a:gd name="connsiteX2" fmla="*/ 880926 w 891597"/>
                <a:gd name="connsiteY2" fmla="*/ 648072 h 738853"/>
                <a:gd name="connsiteX3" fmla="*/ 16830 w 891597"/>
                <a:gd name="connsiteY3" fmla="*/ 648072 h 738853"/>
                <a:gd name="connsiteX0" fmla="*/ 13407 w 888173"/>
                <a:gd name="connsiteY0" fmla="*/ 648072 h 762471"/>
                <a:gd name="connsiteX1" fmla="*/ 445455 w 888173"/>
                <a:gd name="connsiteY1" fmla="*/ 0 h 762471"/>
                <a:gd name="connsiteX2" fmla="*/ 877503 w 888173"/>
                <a:gd name="connsiteY2" fmla="*/ 648072 h 762471"/>
                <a:gd name="connsiteX3" fmla="*/ 13407 w 888173"/>
                <a:gd name="connsiteY3" fmla="*/ 648072 h 7624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8173" h="762471">
                  <a:moveTo>
                    <a:pt x="13407" y="648072"/>
                  </a:moveTo>
                  <a:cubicBezTo>
                    <a:pt x="-68606" y="477494"/>
                    <a:pt x="244289" y="124"/>
                    <a:pt x="445455" y="0"/>
                  </a:cubicBezTo>
                  <a:cubicBezTo>
                    <a:pt x="646621" y="-124"/>
                    <a:pt x="948830" y="514715"/>
                    <a:pt x="877503" y="648072"/>
                  </a:cubicBezTo>
                  <a:cubicBezTo>
                    <a:pt x="806176" y="781429"/>
                    <a:pt x="95420" y="818650"/>
                    <a:pt x="13407" y="648072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8" name="二等辺三角形 6">
              <a:extLst>
                <a:ext uri="{FF2B5EF4-FFF2-40B4-BE49-F238E27FC236}">
                  <a16:creationId xmlns:a16="http://schemas.microsoft.com/office/drawing/2014/main" id="{D7A36948-155B-0993-418A-5A9A1E6161C3}"/>
                </a:ext>
              </a:extLst>
            </p:cNvPr>
            <p:cNvSpPr/>
            <p:nvPr/>
          </p:nvSpPr>
          <p:spPr>
            <a:xfrm rot="13500000" flipH="1">
              <a:off x="5331433" y="4154542"/>
              <a:ext cx="341337" cy="293027"/>
            </a:xfrm>
            <a:custGeom>
              <a:avLst/>
              <a:gdLst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73753"/>
                <a:gd name="connsiteY0" fmla="*/ 648072 h 694376"/>
                <a:gd name="connsiteX1" fmla="*/ 432048 w 873753"/>
                <a:gd name="connsiteY1" fmla="*/ 0 h 694376"/>
                <a:gd name="connsiteX2" fmla="*/ 864096 w 873753"/>
                <a:gd name="connsiteY2" fmla="*/ 648072 h 694376"/>
                <a:gd name="connsiteX3" fmla="*/ 0 w 873753"/>
                <a:gd name="connsiteY3" fmla="*/ 648072 h 694376"/>
                <a:gd name="connsiteX0" fmla="*/ 16830 w 890583"/>
                <a:gd name="connsiteY0" fmla="*/ 648072 h 727673"/>
                <a:gd name="connsiteX1" fmla="*/ 448878 w 890583"/>
                <a:gd name="connsiteY1" fmla="*/ 0 h 727673"/>
                <a:gd name="connsiteX2" fmla="*/ 880926 w 890583"/>
                <a:gd name="connsiteY2" fmla="*/ 648072 h 727673"/>
                <a:gd name="connsiteX3" fmla="*/ 16830 w 890583"/>
                <a:gd name="connsiteY3" fmla="*/ 648072 h 727673"/>
                <a:gd name="connsiteX0" fmla="*/ 16830 w 891597"/>
                <a:gd name="connsiteY0" fmla="*/ 648072 h 738853"/>
                <a:gd name="connsiteX1" fmla="*/ 448878 w 891597"/>
                <a:gd name="connsiteY1" fmla="*/ 0 h 738853"/>
                <a:gd name="connsiteX2" fmla="*/ 880926 w 891597"/>
                <a:gd name="connsiteY2" fmla="*/ 648072 h 738853"/>
                <a:gd name="connsiteX3" fmla="*/ 16830 w 891597"/>
                <a:gd name="connsiteY3" fmla="*/ 648072 h 738853"/>
                <a:gd name="connsiteX0" fmla="*/ 13407 w 888173"/>
                <a:gd name="connsiteY0" fmla="*/ 648072 h 762471"/>
                <a:gd name="connsiteX1" fmla="*/ 445455 w 888173"/>
                <a:gd name="connsiteY1" fmla="*/ 0 h 762471"/>
                <a:gd name="connsiteX2" fmla="*/ 877503 w 888173"/>
                <a:gd name="connsiteY2" fmla="*/ 648072 h 762471"/>
                <a:gd name="connsiteX3" fmla="*/ 13407 w 888173"/>
                <a:gd name="connsiteY3" fmla="*/ 648072 h 7624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8173" h="762471">
                  <a:moveTo>
                    <a:pt x="13407" y="648072"/>
                  </a:moveTo>
                  <a:cubicBezTo>
                    <a:pt x="-68606" y="477494"/>
                    <a:pt x="244289" y="124"/>
                    <a:pt x="445455" y="0"/>
                  </a:cubicBezTo>
                  <a:cubicBezTo>
                    <a:pt x="646621" y="-124"/>
                    <a:pt x="948830" y="514715"/>
                    <a:pt x="877503" y="648072"/>
                  </a:cubicBezTo>
                  <a:cubicBezTo>
                    <a:pt x="806176" y="781429"/>
                    <a:pt x="95420" y="818650"/>
                    <a:pt x="13407" y="648072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55" name="グループ化 1154">
              <a:extLst>
                <a:ext uri="{FF2B5EF4-FFF2-40B4-BE49-F238E27FC236}">
                  <a16:creationId xmlns:a16="http://schemas.microsoft.com/office/drawing/2014/main" id="{B907B208-9578-CEFD-BC55-DBEACF864880}"/>
                </a:ext>
              </a:extLst>
            </p:cNvPr>
            <p:cNvGrpSpPr/>
            <p:nvPr/>
          </p:nvGrpSpPr>
          <p:grpSpPr>
            <a:xfrm>
              <a:off x="4533620" y="4449068"/>
              <a:ext cx="1022350" cy="342900"/>
              <a:chOff x="1404611" y="3422650"/>
              <a:chExt cx="1022350" cy="342900"/>
            </a:xfrm>
          </p:grpSpPr>
          <p:sp>
            <p:nvSpPr>
              <p:cNvPr id="1156" name="楕円 1155">
                <a:extLst>
                  <a:ext uri="{FF2B5EF4-FFF2-40B4-BE49-F238E27FC236}">
                    <a16:creationId xmlns:a16="http://schemas.microsoft.com/office/drawing/2014/main" id="{E78DF4D6-11AD-2989-D2BA-0EDA498B72C3}"/>
                  </a:ext>
                </a:extLst>
              </p:cNvPr>
              <p:cNvSpPr/>
              <p:nvPr/>
            </p:nvSpPr>
            <p:spPr>
              <a:xfrm>
                <a:off x="140461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7" name="楕円 1156">
                <a:extLst>
                  <a:ext uri="{FF2B5EF4-FFF2-40B4-BE49-F238E27FC236}">
                    <a16:creationId xmlns:a16="http://schemas.microsoft.com/office/drawing/2014/main" id="{EE41B407-998A-768A-DE42-E6BEB52D6F3C}"/>
                  </a:ext>
                </a:extLst>
              </p:cNvPr>
              <p:cNvSpPr/>
              <p:nvPr/>
            </p:nvSpPr>
            <p:spPr>
              <a:xfrm>
                <a:off x="208406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8" name="楕円 1157">
                <a:extLst>
                  <a:ext uri="{FF2B5EF4-FFF2-40B4-BE49-F238E27FC236}">
                    <a16:creationId xmlns:a16="http://schemas.microsoft.com/office/drawing/2014/main" id="{61E3FA28-D8CB-41E0-F464-528E6E06B6BE}"/>
                  </a:ext>
                </a:extLst>
              </p:cNvPr>
              <p:cNvSpPr/>
              <p:nvPr/>
            </p:nvSpPr>
            <p:spPr>
              <a:xfrm>
                <a:off x="148207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9" name="楕円 1158">
                <a:extLst>
                  <a:ext uri="{FF2B5EF4-FFF2-40B4-BE49-F238E27FC236}">
                    <a16:creationId xmlns:a16="http://schemas.microsoft.com/office/drawing/2014/main" id="{FBCDD4EA-FF49-CF4C-2994-C8B10FDEB1E8}"/>
                  </a:ext>
                </a:extLst>
              </p:cNvPr>
              <p:cNvSpPr/>
              <p:nvPr/>
            </p:nvSpPr>
            <p:spPr>
              <a:xfrm>
                <a:off x="216152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083" name="グループ化 2082">
            <a:extLst>
              <a:ext uri="{FF2B5EF4-FFF2-40B4-BE49-F238E27FC236}">
                <a16:creationId xmlns:a16="http://schemas.microsoft.com/office/drawing/2014/main" id="{1CFE1A2E-D3DE-B874-D332-49D0829A98C0}"/>
              </a:ext>
            </a:extLst>
          </p:cNvPr>
          <p:cNvGrpSpPr/>
          <p:nvPr/>
        </p:nvGrpSpPr>
        <p:grpSpPr>
          <a:xfrm>
            <a:off x="429397" y="412374"/>
            <a:ext cx="2890110" cy="3193357"/>
            <a:chOff x="429397" y="412374"/>
            <a:chExt cx="2890110" cy="3193357"/>
          </a:xfrm>
        </p:grpSpPr>
        <p:sp>
          <p:nvSpPr>
            <p:cNvPr id="6" name="星: 8 pt 5">
              <a:extLst>
                <a:ext uri="{FF2B5EF4-FFF2-40B4-BE49-F238E27FC236}">
                  <a16:creationId xmlns:a16="http://schemas.microsoft.com/office/drawing/2014/main" id="{40A95326-1CB7-64CA-51B0-B7A4288557EC}"/>
                </a:ext>
              </a:extLst>
            </p:cNvPr>
            <p:cNvSpPr/>
            <p:nvPr/>
          </p:nvSpPr>
          <p:spPr>
            <a:xfrm rot="20700000">
              <a:off x="429397" y="942912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CAB2DD51-2029-4000-0A1D-D07499B5CAE8}"/>
                </a:ext>
              </a:extLst>
            </p:cNvPr>
            <p:cNvGrpSpPr/>
            <p:nvPr/>
          </p:nvGrpSpPr>
          <p:grpSpPr>
            <a:xfrm>
              <a:off x="1501042" y="2211760"/>
              <a:ext cx="1033976" cy="1213742"/>
              <a:chOff x="1557031" y="1925370"/>
              <a:chExt cx="1033976" cy="1213742"/>
            </a:xfrm>
          </p:grpSpPr>
          <p:sp>
            <p:nvSpPr>
              <p:cNvPr id="93" name="フリーフォーム: 図形 92">
                <a:extLst>
                  <a:ext uri="{FF2B5EF4-FFF2-40B4-BE49-F238E27FC236}">
                    <a16:creationId xmlns:a16="http://schemas.microsoft.com/office/drawing/2014/main" id="{18C61E9D-A695-8749-DF1B-5A9305AAC5A3}"/>
                  </a:ext>
                </a:extLst>
              </p:cNvPr>
              <p:cNvSpPr/>
              <p:nvPr/>
            </p:nvSpPr>
            <p:spPr>
              <a:xfrm rot="6300000">
                <a:off x="2358936" y="2682739"/>
                <a:ext cx="156447" cy="307694"/>
              </a:xfrm>
              <a:custGeom>
                <a:avLst/>
                <a:gdLst>
                  <a:gd name="connsiteX0" fmla="*/ 92596 w 308620"/>
                  <a:gd name="connsiteY0" fmla="*/ 253454 h 503630"/>
                  <a:gd name="connsiteX1" fmla="*/ 164604 w 308620"/>
                  <a:gd name="connsiteY1" fmla="*/ 325462 h 503630"/>
                  <a:gd name="connsiteX2" fmla="*/ 236612 w 308620"/>
                  <a:gd name="connsiteY2" fmla="*/ 253454 h 503630"/>
                  <a:gd name="connsiteX3" fmla="*/ 164604 w 308620"/>
                  <a:gd name="connsiteY3" fmla="*/ 181446 h 503630"/>
                  <a:gd name="connsiteX4" fmla="*/ 92596 w 308620"/>
                  <a:gd name="connsiteY4" fmla="*/ 253454 h 503630"/>
                  <a:gd name="connsiteX5" fmla="*/ 0 w 308620"/>
                  <a:gd name="connsiteY5" fmla="*/ 317299 h 503630"/>
                  <a:gd name="connsiteX6" fmla="*/ 10425 w 308620"/>
                  <a:gd name="connsiteY6" fmla="*/ 251815 h 503630"/>
                  <a:gd name="connsiteX7" fmla="*/ 0 w 308620"/>
                  <a:gd name="connsiteY7" fmla="*/ 186331 h 503630"/>
                  <a:gd name="connsiteX8" fmla="*/ 146930 w 308620"/>
                  <a:gd name="connsiteY8" fmla="*/ 0 h 503630"/>
                  <a:gd name="connsiteX9" fmla="*/ 78441 w 308620"/>
                  <a:gd name="connsiteY9" fmla="*/ 132475 h 503630"/>
                  <a:gd name="connsiteX10" fmla="*/ 77595 w 308620"/>
                  <a:gd name="connsiteY10" fmla="*/ 141624 h 503630"/>
                  <a:gd name="connsiteX11" fmla="*/ 108547 w 308620"/>
                  <a:gd name="connsiteY11" fmla="*/ 120756 h 503630"/>
                  <a:gd name="connsiteX12" fmla="*/ 164604 w 308620"/>
                  <a:gd name="connsiteY12" fmla="*/ 109438 h 503630"/>
                  <a:gd name="connsiteX13" fmla="*/ 308620 w 308620"/>
                  <a:gd name="connsiteY13" fmla="*/ 253454 h 503630"/>
                  <a:gd name="connsiteX14" fmla="*/ 164604 w 308620"/>
                  <a:gd name="connsiteY14" fmla="*/ 397470 h 503630"/>
                  <a:gd name="connsiteX15" fmla="*/ 108547 w 308620"/>
                  <a:gd name="connsiteY15" fmla="*/ 386153 h 503630"/>
                  <a:gd name="connsiteX16" fmla="*/ 77918 w 308620"/>
                  <a:gd name="connsiteY16" fmla="*/ 365503 h 503630"/>
                  <a:gd name="connsiteX17" fmla="*/ 78441 w 308620"/>
                  <a:gd name="connsiteY17" fmla="*/ 371156 h 503630"/>
                  <a:gd name="connsiteX18" fmla="*/ 146930 w 308620"/>
                  <a:gd name="connsiteY18" fmla="*/ 503630 h 503630"/>
                  <a:gd name="connsiteX19" fmla="*/ 0 w 308620"/>
                  <a:gd name="connsiteY19" fmla="*/ 317299 h 503630"/>
                  <a:gd name="connsiteX0" fmla="*/ 92597 w 308621"/>
                  <a:gd name="connsiteY0" fmla="*/ 253454 h 503630"/>
                  <a:gd name="connsiteX1" fmla="*/ 164605 w 308621"/>
                  <a:gd name="connsiteY1" fmla="*/ 325462 h 503630"/>
                  <a:gd name="connsiteX2" fmla="*/ 236613 w 308621"/>
                  <a:gd name="connsiteY2" fmla="*/ 253454 h 503630"/>
                  <a:gd name="connsiteX3" fmla="*/ 164605 w 308621"/>
                  <a:gd name="connsiteY3" fmla="*/ 181446 h 503630"/>
                  <a:gd name="connsiteX4" fmla="*/ 92597 w 308621"/>
                  <a:gd name="connsiteY4" fmla="*/ 253454 h 503630"/>
                  <a:gd name="connsiteX5" fmla="*/ 0 w 308621"/>
                  <a:gd name="connsiteY5" fmla="*/ 317299 h 503630"/>
                  <a:gd name="connsiteX6" fmla="*/ 10426 w 308621"/>
                  <a:gd name="connsiteY6" fmla="*/ 251815 h 503630"/>
                  <a:gd name="connsiteX7" fmla="*/ 1 w 308621"/>
                  <a:gd name="connsiteY7" fmla="*/ 186331 h 503630"/>
                  <a:gd name="connsiteX8" fmla="*/ 146931 w 308621"/>
                  <a:gd name="connsiteY8" fmla="*/ 0 h 503630"/>
                  <a:gd name="connsiteX9" fmla="*/ 78442 w 308621"/>
                  <a:gd name="connsiteY9" fmla="*/ 132475 h 503630"/>
                  <a:gd name="connsiteX10" fmla="*/ 77596 w 308621"/>
                  <a:gd name="connsiteY10" fmla="*/ 141624 h 503630"/>
                  <a:gd name="connsiteX11" fmla="*/ 108548 w 308621"/>
                  <a:gd name="connsiteY11" fmla="*/ 120756 h 503630"/>
                  <a:gd name="connsiteX12" fmla="*/ 164605 w 308621"/>
                  <a:gd name="connsiteY12" fmla="*/ 109438 h 503630"/>
                  <a:gd name="connsiteX13" fmla="*/ 308621 w 308621"/>
                  <a:gd name="connsiteY13" fmla="*/ 253454 h 503630"/>
                  <a:gd name="connsiteX14" fmla="*/ 164605 w 308621"/>
                  <a:gd name="connsiteY14" fmla="*/ 397470 h 503630"/>
                  <a:gd name="connsiteX15" fmla="*/ 108548 w 308621"/>
                  <a:gd name="connsiteY15" fmla="*/ 386153 h 503630"/>
                  <a:gd name="connsiteX16" fmla="*/ 77919 w 308621"/>
                  <a:gd name="connsiteY16" fmla="*/ 365503 h 503630"/>
                  <a:gd name="connsiteX17" fmla="*/ 78442 w 308621"/>
                  <a:gd name="connsiteY17" fmla="*/ 371156 h 503630"/>
                  <a:gd name="connsiteX18" fmla="*/ 146931 w 308621"/>
                  <a:gd name="connsiteY18" fmla="*/ 503630 h 503630"/>
                  <a:gd name="connsiteX19" fmla="*/ 0 w 308621"/>
                  <a:gd name="connsiteY19" fmla="*/ 317299 h 503630"/>
                  <a:gd name="connsiteX0" fmla="*/ 92597 w 308621"/>
                  <a:gd name="connsiteY0" fmla="*/ 253454 h 571699"/>
                  <a:gd name="connsiteX1" fmla="*/ 164605 w 308621"/>
                  <a:gd name="connsiteY1" fmla="*/ 325462 h 571699"/>
                  <a:gd name="connsiteX2" fmla="*/ 236613 w 308621"/>
                  <a:gd name="connsiteY2" fmla="*/ 253454 h 571699"/>
                  <a:gd name="connsiteX3" fmla="*/ 164605 w 308621"/>
                  <a:gd name="connsiteY3" fmla="*/ 181446 h 571699"/>
                  <a:gd name="connsiteX4" fmla="*/ 92597 w 308621"/>
                  <a:gd name="connsiteY4" fmla="*/ 253454 h 571699"/>
                  <a:gd name="connsiteX5" fmla="*/ 0 w 308621"/>
                  <a:gd name="connsiteY5" fmla="*/ 317299 h 571699"/>
                  <a:gd name="connsiteX6" fmla="*/ 10426 w 308621"/>
                  <a:gd name="connsiteY6" fmla="*/ 251815 h 571699"/>
                  <a:gd name="connsiteX7" fmla="*/ 1 w 308621"/>
                  <a:gd name="connsiteY7" fmla="*/ 186331 h 571699"/>
                  <a:gd name="connsiteX8" fmla="*/ 146931 w 308621"/>
                  <a:gd name="connsiteY8" fmla="*/ 0 h 571699"/>
                  <a:gd name="connsiteX9" fmla="*/ 78442 w 308621"/>
                  <a:gd name="connsiteY9" fmla="*/ 132475 h 571699"/>
                  <a:gd name="connsiteX10" fmla="*/ 77596 w 308621"/>
                  <a:gd name="connsiteY10" fmla="*/ 141624 h 571699"/>
                  <a:gd name="connsiteX11" fmla="*/ 108548 w 308621"/>
                  <a:gd name="connsiteY11" fmla="*/ 120756 h 571699"/>
                  <a:gd name="connsiteX12" fmla="*/ 164605 w 308621"/>
                  <a:gd name="connsiteY12" fmla="*/ 109438 h 571699"/>
                  <a:gd name="connsiteX13" fmla="*/ 308621 w 308621"/>
                  <a:gd name="connsiteY13" fmla="*/ 253454 h 571699"/>
                  <a:gd name="connsiteX14" fmla="*/ 164605 w 308621"/>
                  <a:gd name="connsiteY14" fmla="*/ 397470 h 571699"/>
                  <a:gd name="connsiteX15" fmla="*/ 108548 w 308621"/>
                  <a:gd name="connsiteY15" fmla="*/ 386153 h 571699"/>
                  <a:gd name="connsiteX16" fmla="*/ 77919 w 308621"/>
                  <a:gd name="connsiteY16" fmla="*/ 365503 h 571699"/>
                  <a:gd name="connsiteX17" fmla="*/ 78442 w 308621"/>
                  <a:gd name="connsiteY17" fmla="*/ 371156 h 571699"/>
                  <a:gd name="connsiteX18" fmla="*/ 143928 w 308621"/>
                  <a:gd name="connsiteY18" fmla="*/ 571699 h 571699"/>
                  <a:gd name="connsiteX19" fmla="*/ 0 w 308621"/>
                  <a:gd name="connsiteY19" fmla="*/ 317299 h 571699"/>
                  <a:gd name="connsiteX0" fmla="*/ 93054 w 309078"/>
                  <a:gd name="connsiteY0" fmla="*/ 253454 h 579763"/>
                  <a:gd name="connsiteX1" fmla="*/ 165062 w 309078"/>
                  <a:gd name="connsiteY1" fmla="*/ 325462 h 579763"/>
                  <a:gd name="connsiteX2" fmla="*/ 237070 w 309078"/>
                  <a:gd name="connsiteY2" fmla="*/ 253454 h 579763"/>
                  <a:gd name="connsiteX3" fmla="*/ 165062 w 309078"/>
                  <a:gd name="connsiteY3" fmla="*/ 181446 h 579763"/>
                  <a:gd name="connsiteX4" fmla="*/ 93054 w 309078"/>
                  <a:gd name="connsiteY4" fmla="*/ 253454 h 579763"/>
                  <a:gd name="connsiteX5" fmla="*/ 457 w 309078"/>
                  <a:gd name="connsiteY5" fmla="*/ 317299 h 579763"/>
                  <a:gd name="connsiteX6" fmla="*/ 10883 w 309078"/>
                  <a:gd name="connsiteY6" fmla="*/ 251815 h 579763"/>
                  <a:gd name="connsiteX7" fmla="*/ 458 w 309078"/>
                  <a:gd name="connsiteY7" fmla="*/ 186331 h 579763"/>
                  <a:gd name="connsiteX8" fmla="*/ 147388 w 309078"/>
                  <a:gd name="connsiteY8" fmla="*/ 0 h 579763"/>
                  <a:gd name="connsiteX9" fmla="*/ 78899 w 309078"/>
                  <a:gd name="connsiteY9" fmla="*/ 132475 h 579763"/>
                  <a:gd name="connsiteX10" fmla="*/ 78053 w 309078"/>
                  <a:gd name="connsiteY10" fmla="*/ 141624 h 579763"/>
                  <a:gd name="connsiteX11" fmla="*/ 109005 w 309078"/>
                  <a:gd name="connsiteY11" fmla="*/ 120756 h 579763"/>
                  <a:gd name="connsiteX12" fmla="*/ 165062 w 309078"/>
                  <a:gd name="connsiteY12" fmla="*/ 109438 h 579763"/>
                  <a:gd name="connsiteX13" fmla="*/ 309078 w 309078"/>
                  <a:gd name="connsiteY13" fmla="*/ 253454 h 579763"/>
                  <a:gd name="connsiteX14" fmla="*/ 165062 w 309078"/>
                  <a:gd name="connsiteY14" fmla="*/ 397470 h 579763"/>
                  <a:gd name="connsiteX15" fmla="*/ 109005 w 309078"/>
                  <a:gd name="connsiteY15" fmla="*/ 386153 h 579763"/>
                  <a:gd name="connsiteX16" fmla="*/ 78376 w 309078"/>
                  <a:gd name="connsiteY16" fmla="*/ 365503 h 579763"/>
                  <a:gd name="connsiteX17" fmla="*/ 78899 w 309078"/>
                  <a:gd name="connsiteY17" fmla="*/ 371156 h 579763"/>
                  <a:gd name="connsiteX18" fmla="*/ 144385 w 309078"/>
                  <a:gd name="connsiteY18" fmla="*/ 571699 h 579763"/>
                  <a:gd name="connsiteX19" fmla="*/ 116799 w 309078"/>
                  <a:gd name="connsiteY19" fmla="*/ 518424 h 579763"/>
                  <a:gd name="connsiteX20" fmla="*/ 457 w 309078"/>
                  <a:gd name="connsiteY20" fmla="*/ 317299 h 579763"/>
                  <a:gd name="connsiteX0" fmla="*/ 92905 w 308929"/>
                  <a:gd name="connsiteY0" fmla="*/ 253454 h 581435"/>
                  <a:gd name="connsiteX1" fmla="*/ 164913 w 308929"/>
                  <a:gd name="connsiteY1" fmla="*/ 325462 h 581435"/>
                  <a:gd name="connsiteX2" fmla="*/ 236921 w 308929"/>
                  <a:gd name="connsiteY2" fmla="*/ 253454 h 581435"/>
                  <a:gd name="connsiteX3" fmla="*/ 164913 w 308929"/>
                  <a:gd name="connsiteY3" fmla="*/ 181446 h 581435"/>
                  <a:gd name="connsiteX4" fmla="*/ 92905 w 308929"/>
                  <a:gd name="connsiteY4" fmla="*/ 253454 h 581435"/>
                  <a:gd name="connsiteX5" fmla="*/ 308 w 308929"/>
                  <a:gd name="connsiteY5" fmla="*/ 317299 h 581435"/>
                  <a:gd name="connsiteX6" fmla="*/ 10734 w 308929"/>
                  <a:gd name="connsiteY6" fmla="*/ 251815 h 581435"/>
                  <a:gd name="connsiteX7" fmla="*/ 309 w 308929"/>
                  <a:gd name="connsiteY7" fmla="*/ 186331 h 581435"/>
                  <a:gd name="connsiteX8" fmla="*/ 147239 w 308929"/>
                  <a:gd name="connsiteY8" fmla="*/ 0 h 581435"/>
                  <a:gd name="connsiteX9" fmla="*/ 78750 w 308929"/>
                  <a:gd name="connsiteY9" fmla="*/ 132475 h 581435"/>
                  <a:gd name="connsiteX10" fmla="*/ 77904 w 308929"/>
                  <a:gd name="connsiteY10" fmla="*/ 141624 h 581435"/>
                  <a:gd name="connsiteX11" fmla="*/ 108856 w 308929"/>
                  <a:gd name="connsiteY11" fmla="*/ 120756 h 581435"/>
                  <a:gd name="connsiteX12" fmla="*/ 164913 w 308929"/>
                  <a:gd name="connsiteY12" fmla="*/ 109438 h 581435"/>
                  <a:gd name="connsiteX13" fmla="*/ 308929 w 308929"/>
                  <a:gd name="connsiteY13" fmla="*/ 253454 h 581435"/>
                  <a:gd name="connsiteX14" fmla="*/ 164913 w 308929"/>
                  <a:gd name="connsiteY14" fmla="*/ 397470 h 581435"/>
                  <a:gd name="connsiteX15" fmla="*/ 108856 w 308929"/>
                  <a:gd name="connsiteY15" fmla="*/ 386153 h 581435"/>
                  <a:gd name="connsiteX16" fmla="*/ 78227 w 308929"/>
                  <a:gd name="connsiteY16" fmla="*/ 365503 h 581435"/>
                  <a:gd name="connsiteX17" fmla="*/ 78750 w 308929"/>
                  <a:gd name="connsiteY17" fmla="*/ 371156 h 581435"/>
                  <a:gd name="connsiteX18" fmla="*/ 144236 w 308929"/>
                  <a:gd name="connsiteY18" fmla="*/ 571699 h 581435"/>
                  <a:gd name="connsiteX19" fmla="*/ 169089 w 308929"/>
                  <a:gd name="connsiteY19" fmla="*/ 529154 h 581435"/>
                  <a:gd name="connsiteX20" fmla="*/ 308 w 308929"/>
                  <a:gd name="connsiteY20" fmla="*/ 317299 h 581435"/>
                  <a:gd name="connsiteX0" fmla="*/ 93130 w 309154"/>
                  <a:gd name="connsiteY0" fmla="*/ 253454 h 612055"/>
                  <a:gd name="connsiteX1" fmla="*/ 165138 w 309154"/>
                  <a:gd name="connsiteY1" fmla="*/ 325462 h 612055"/>
                  <a:gd name="connsiteX2" fmla="*/ 237146 w 309154"/>
                  <a:gd name="connsiteY2" fmla="*/ 253454 h 612055"/>
                  <a:gd name="connsiteX3" fmla="*/ 165138 w 309154"/>
                  <a:gd name="connsiteY3" fmla="*/ 181446 h 612055"/>
                  <a:gd name="connsiteX4" fmla="*/ 93130 w 309154"/>
                  <a:gd name="connsiteY4" fmla="*/ 253454 h 612055"/>
                  <a:gd name="connsiteX5" fmla="*/ 533 w 309154"/>
                  <a:gd name="connsiteY5" fmla="*/ 317299 h 612055"/>
                  <a:gd name="connsiteX6" fmla="*/ 10959 w 309154"/>
                  <a:gd name="connsiteY6" fmla="*/ 251815 h 612055"/>
                  <a:gd name="connsiteX7" fmla="*/ 534 w 309154"/>
                  <a:gd name="connsiteY7" fmla="*/ 186331 h 612055"/>
                  <a:gd name="connsiteX8" fmla="*/ 147464 w 309154"/>
                  <a:gd name="connsiteY8" fmla="*/ 0 h 612055"/>
                  <a:gd name="connsiteX9" fmla="*/ 78975 w 309154"/>
                  <a:gd name="connsiteY9" fmla="*/ 132475 h 612055"/>
                  <a:gd name="connsiteX10" fmla="*/ 78129 w 309154"/>
                  <a:gd name="connsiteY10" fmla="*/ 141624 h 612055"/>
                  <a:gd name="connsiteX11" fmla="*/ 109081 w 309154"/>
                  <a:gd name="connsiteY11" fmla="*/ 120756 h 612055"/>
                  <a:gd name="connsiteX12" fmla="*/ 165138 w 309154"/>
                  <a:gd name="connsiteY12" fmla="*/ 109438 h 612055"/>
                  <a:gd name="connsiteX13" fmla="*/ 309154 w 309154"/>
                  <a:gd name="connsiteY13" fmla="*/ 253454 h 612055"/>
                  <a:gd name="connsiteX14" fmla="*/ 165138 w 309154"/>
                  <a:gd name="connsiteY14" fmla="*/ 397470 h 612055"/>
                  <a:gd name="connsiteX15" fmla="*/ 109081 w 309154"/>
                  <a:gd name="connsiteY15" fmla="*/ 386153 h 612055"/>
                  <a:gd name="connsiteX16" fmla="*/ 78452 w 309154"/>
                  <a:gd name="connsiteY16" fmla="*/ 365503 h 612055"/>
                  <a:gd name="connsiteX17" fmla="*/ 78975 w 309154"/>
                  <a:gd name="connsiteY17" fmla="*/ 371156 h 612055"/>
                  <a:gd name="connsiteX18" fmla="*/ 144461 w 309154"/>
                  <a:gd name="connsiteY18" fmla="*/ 571699 h 612055"/>
                  <a:gd name="connsiteX19" fmla="*/ 101544 w 309154"/>
                  <a:gd name="connsiteY19" fmla="*/ 593337 h 612055"/>
                  <a:gd name="connsiteX20" fmla="*/ 533 w 309154"/>
                  <a:gd name="connsiteY20" fmla="*/ 317299 h 612055"/>
                  <a:gd name="connsiteX0" fmla="*/ 94891 w 310915"/>
                  <a:gd name="connsiteY0" fmla="*/ 253454 h 612056"/>
                  <a:gd name="connsiteX1" fmla="*/ 166899 w 310915"/>
                  <a:gd name="connsiteY1" fmla="*/ 325462 h 612056"/>
                  <a:gd name="connsiteX2" fmla="*/ 238907 w 310915"/>
                  <a:gd name="connsiteY2" fmla="*/ 253454 h 612056"/>
                  <a:gd name="connsiteX3" fmla="*/ 166899 w 310915"/>
                  <a:gd name="connsiteY3" fmla="*/ 181446 h 612056"/>
                  <a:gd name="connsiteX4" fmla="*/ 94891 w 310915"/>
                  <a:gd name="connsiteY4" fmla="*/ 253454 h 612056"/>
                  <a:gd name="connsiteX5" fmla="*/ 2294 w 310915"/>
                  <a:gd name="connsiteY5" fmla="*/ 317299 h 612056"/>
                  <a:gd name="connsiteX6" fmla="*/ 12720 w 310915"/>
                  <a:gd name="connsiteY6" fmla="*/ 251815 h 612056"/>
                  <a:gd name="connsiteX7" fmla="*/ 2295 w 310915"/>
                  <a:gd name="connsiteY7" fmla="*/ 186331 h 612056"/>
                  <a:gd name="connsiteX8" fmla="*/ 149225 w 310915"/>
                  <a:gd name="connsiteY8" fmla="*/ 0 h 612056"/>
                  <a:gd name="connsiteX9" fmla="*/ 80736 w 310915"/>
                  <a:gd name="connsiteY9" fmla="*/ 132475 h 612056"/>
                  <a:gd name="connsiteX10" fmla="*/ 79890 w 310915"/>
                  <a:gd name="connsiteY10" fmla="*/ 141624 h 612056"/>
                  <a:gd name="connsiteX11" fmla="*/ 110842 w 310915"/>
                  <a:gd name="connsiteY11" fmla="*/ 120756 h 612056"/>
                  <a:gd name="connsiteX12" fmla="*/ 166899 w 310915"/>
                  <a:gd name="connsiteY12" fmla="*/ 109438 h 612056"/>
                  <a:gd name="connsiteX13" fmla="*/ 310915 w 310915"/>
                  <a:gd name="connsiteY13" fmla="*/ 253454 h 612056"/>
                  <a:gd name="connsiteX14" fmla="*/ 166899 w 310915"/>
                  <a:gd name="connsiteY14" fmla="*/ 397470 h 612056"/>
                  <a:gd name="connsiteX15" fmla="*/ 110842 w 310915"/>
                  <a:gd name="connsiteY15" fmla="*/ 386153 h 612056"/>
                  <a:gd name="connsiteX16" fmla="*/ 80213 w 310915"/>
                  <a:gd name="connsiteY16" fmla="*/ 365503 h 612056"/>
                  <a:gd name="connsiteX17" fmla="*/ 80736 w 310915"/>
                  <a:gd name="connsiteY17" fmla="*/ 371156 h 612056"/>
                  <a:gd name="connsiteX18" fmla="*/ 146222 w 310915"/>
                  <a:gd name="connsiteY18" fmla="*/ 571699 h 612056"/>
                  <a:gd name="connsiteX19" fmla="*/ 103305 w 310915"/>
                  <a:gd name="connsiteY19" fmla="*/ 593337 h 612056"/>
                  <a:gd name="connsiteX20" fmla="*/ 2294 w 310915"/>
                  <a:gd name="connsiteY20" fmla="*/ 317299 h 612056"/>
                  <a:gd name="connsiteX0" fmla="*/ 94891 w 310915"/>
                  <a:gd name="connsiteY0" fmla="*/ 253454 h 608328"/>
                  <a:gd name="connsiteX1" fmla="*/ 166899 w 310915"/>
                  <a:gd name="connsiteY1" fmla="*/ 325462 h 608328"/>
                  <a:gd name="connsiteX2" fmla="*/ 238907 w 310915"/>
                  <a:gd name="connsiteY2" fmla="*/ 253454 h 608328"/>
                  <a:gd name="connsiteX3" fmla="*/ 166899 w 310915"/>
                  <a:gd name="connsiteY3" fmla="*/ 181446 h 608328"/>
                  <a:gd name="connsiteX4" fmla="*/ 94891 w 310915"/>
                  <a:gd name="connsiteY4" fmla="*/ 253454 h 608328"/>
                  <a:gd name="connsiteX5" fmla="*/ 2294 w 310915"/>
                  <a:gd name="connsiteY5" fmla="*/ 317299 h 608328"/>
                  <a:gd name="connsiteX6" fmla="*/ 12720 w 310915"/>
                  <a:gd name="connsiteY6" fmla="*/ 251815 h 608328"/>
                  <a:gd name="connsiteX7" fmla="*/ 2295 w 310915"/>
                  <a:gd name="connsiteY7" fmla="*/ 186331 h 608328"/>
                  <a:gd name="connsiteX8" fmla="*/ 149225 w 310915"/>
                  <a:gd name="connsiteY8" fmla="*/ 0 h 608328"/>
                  <a:gd name="connsiteX9" fmla="*/ 80736 w 310915"/>
                  <a:gd name="connsiteY9" fmla="*/ 132475 h 608328"/>
                  <a:gd name="connsiteX10" fmla="*/ 79890 w 310915"/>
                  <a:gd name="connsiteY10" fmla="*/ 141624 h 608328"/>
                  <a:gd name="connsiteX11" fmla="*/ 110842 w 310915"/>
                  <a:gd name="connsiteY11" fmla="*/ 120756 h 608328"/>
                  <a:gd name="connsiteX12" fmla="*/ 166899 w 310915"/>
                  <a:gd name="connsiteY12" fmla="*/ 109438 h 608328"/>
                  <a:gd name="connsiteX13" fmla="*/ 310915 w 310915"/>
                  <a:gd name="connsiteY13" fmla="*/ 253454 h 608328"/>
                  <a:gd name="connsiteX14" fmla="*/ 166899 w 310915"/>
                  <a:gd name="connsiteY14" fmla="*/ 397470 h 608328"/>
                  <a:gd name="connsiteX15" fmla="*/ 110842 w 310915"/>
                  <a:gd name="connsiteY15" fmla="*/ 386153 h 608328"/>
                  <a:gd name="connsiteX16" fmla="*/ 80213 w 310915"/>
                  <a:gd name="connsiteY16" fmla="*/ 365503 h 608328"/>
                  <a:gd name="connsiteX17" fmla="*/ 80736 w 310915"/>
                  <a:gd name="connsiteY17" fmla="*/ 371156 h 608328"/>
                  <a:gd name="connsiteX18" fmla="*/ 190697 w 310915"/>
                  <a:gd name="connsiteY18" fmla="*/ 552701 h 608328"/>
                  <a:gd name="connsiteX19" fmla="*/ 103305 w 310915"/>
                  <a:gd name="connsiteY19" fmla="*/ 593337 h 608328"/>
                  <a:gd name="connsiteX20" fmla="*/ 2294 w 310915"/>
                  <a:gd name="connsiteY20" fmla="*/ 317299 h 608328"/>
                  <a:gd name="connsiteX0" fmla="*/ 94772 w 310796"/>
                  <a:gd name="connsiteY0" fmla="*/ 253454 h 613253"/>
                  <a:gd name="connsiteX1" fmla="*/ 166780 w 310796"/>
                  <a:gd name="connsiteY1" fmla="*/ 325462 h 613253"/>
                  <a:gd name="connsiteX2" fmla="*/ 238788 w 310796"/>
                  <a:gd name="connsiteY2" fmla="*/ 253454 h 613253"/>
                  <a:gd name="connsiteX3" fmla="*/ 166780 w 310796"/>
                  <a:gd name="connsiteY3" fmla="*/ 181446 h 613253"/>
                  <a:gd name="connsiteX4" fmla="*/ 94772 w 310796"/>
                  <a:gd name="connsiteY4" fmla="*/ 253454 h 613253"/>
                  <a:gd name="connsiteX5" fmla="*/ 2175 w 310796"/>
                  <a:gd name="connsiteY5" fmla="*/ 317299 h 613253"/>
                  <a:gd name="connsiteX6" fmla="*/ 12601 w 310796"/>
                  <a:gd name="connsiteY6" fmla="*/ 251815 h 613253"/>
                  <a:gd name="connsiteX7" fmla="*/ 2176 w 310796"/>
                  <a:gd name="connsiteY7" fmla="*/ 186331 h 613253"/>
                  <a:gd name="connsiteX8" fmla="*/ 149106 w 310796"/>
                  <a:gd name="connsiteY8" fmla="*/ 0 h 613253"/>
                  <a:gd name="connsiteX9" fmla="*/ 80617 w 310796"/>
                  <a:gd name="connsiteY9" fmla="*/ 132475 h 613253"/>
                  <a:gd name="connsiteX10" fmla="*/ 79771 w 310796"/>
                  <a:gd name="connsiteY10" fmla="*/ 141624 h 613253"/>
                  <a:gd name="connsiteX11" fmla="*/ 110723 w 310796"/>
                  <a:gd name="connsiteY11" fmla="*/ 120756 h 613253"/>
                  <a:gd name="connsiteX12" fmla="*/ 166780 w 310796"/>
                  <a:gd name="connsiteY12" fmla="*/ 109438 h 613253"/>
                  <a:gd name="connsiteX13" fmla="*/ 310796 w 310796"/>
                  <a:gd name="connsiteY13" fmla="*/ 253454 h 613253"/>
                  <a:gd name="connsiteX14" fmla="*/ 166780 w 310796"/>
                  <a:gd name="connsiteY14" fmla="*/ 397470 h 613253"/>
                  <a:gd name="connsiteX15" fmla="*/ 110723 w 310796"/>
                  <a:gd name="connsiteY15" fmla="*/ 386153 h 613253"/>
                  <a:gd name="connsiteX16" fmla="*/ 80094 w 310796"/>
                  <a:gd name="connsiteY16" fmla="*/ 365503 h 613253"/>
                  <a:gd name="connsiteX17" fmla="*/ 80617 w 310796"/>
                  <a:gd name="connsiteY17" fmla="*/ 371156 h 613253"/>
                  <a:gd name="connsiteX18" fmla="*/ 190578 w 310796"/>
                  <a:gd name="connsiteY18" fmla="*/ 552701 h 613253"/>
                  <a:gd name="connsiteX19" fmla="*/ 104740 w 310796"/>
                  <a:gd name="connsiteY19" fmla="*/ 599136 h 613253"/>
                  <a:gd name="connsiteX20" fmla="*/ 2175 w 310796"/>
                  <a:gd name="connsiteY20" fmla="*/ 317299 h 613253"/>
                  <a:gd name="connsiteX0" fmla="*/ 95787 w 311811"/>
                  <a:gd name="connsiteY0" fmla="*/ 253454 h 613253"/>
                  <a:gd name="connsiteX1" fmla="*/ 167795 w 311811"/>
                  <a:gd name="connsiteY1" fmla="*/ 325462 h 613253"/>
                  <a:gd name="connsiteX2" fmla="*/ 239803 w 311811"/>
                  <a:gd name="connsiteY2" fmla="*/ 253454 h 613253"/>
                  <a:gd name="connsiteX3" fmla="*/ 167795 w 311811"/>
                  <a:gd name="connsiteY3" fmla="*/ 181446 h 613253"/>
                  <a:gd name="connsiteX4" fmla="*/ 95787 w 311811"/>
                  <a:gd name="connsiteY4" fmla="*/ 253454 h 613253"/>
                  <a:gd name="connsiteX5" fmla="*/ 3190 w 311811"/>
                  <a:gd name="connsiteY5" fmla="*/ 317299 h 613253"/>
                  <a:gd name="connsiteX6" fmla="*/ 13616 w 311811"/>
                  <a:gd name="connsiteY6" fmla="*/ 251815 h 613253"/>
                  <a:gd name="connsiteX7" fmla="*/ 3191 w 311811"/>
                  <a:gd name="connsiteY7" fmla="*/ 186331 h 613253"/>
                  <a:gd name="connsiteX8" fmla="*/ 150121 w 311811"/>
                  <a:gd name="connsiteY8" fmla="*/ 0 h 613253"/>
                  <a:gd name="connsiteX9" fmla="*/ 81632 w 311811"/>
                  <a:gd name="connsiteY9" fmla="*/ 132475 h 613253"/>
                  <a:gd name="connsiteX10" fmla="*/ 80786 w 311811"/>
                  <a:gd name="connsiteY10" fmla="*/ 141624 h 613253"/>
                  <a:gd name="connsiteX11" fmla="*/ 111738 w 311811"/>
                  <a:gd name="connsiteY11" fmla="*/ 120756 h 613253"/>
                  <a:gd name="connsiteX12" fmla="*/ 167795 w 311811"/>
                  <a:gd name="connsiteY12" fmla="*/ 109438 h 613253"/>
                  <a:gd name="connsiteX13" fmla="*/ 311811 w 311811"/>
                  <a:gd name="connsiteY13" fmla="*/ 253454 h 613253"/>
                  <a:gd name="connsiteX14" fmla="*/ 167795 w 311811"/>
                  <a:gd name="connsiteY14" fmla="*/ 397470 h 613253"/>
                  <a:gd name="connsiteX15" fmla="*/ 111738 w 311811"/>
                  <a:gd name="connsiteY15" fmla="*/ 386153 h 613253"/>
                  <a:gd name="connsiteX16" fmla="*/ 81109 w 311811"/>
                  <a:gd name="connsiteY16" fmla="*/ 365503 h 613253"/>
                  <a:gd name="connsiteX17" fmla="*/ 81632 w 311811"/>
                  <a:gd name="connsiteY17" fmla="*/ 371156 h 613253"/>
                  <a:gd name="connsiteX18" fmla="*/ 191593 w 311811"/>
                  <a:gd name="connsiteY18" fmla="*/ 552701 h 613253"/>
                  <a:gd name="connsiteX19" fmla="*/ 105755 w 311811"/>
                  <a:gd name="connsiteY19" fmla="*/ 599136 h 613253"/>
                  <a:gd name="connsiteX20" fmla="*/ 3190 w 311811"/>
                  <a:gd name="connsiteY20" fmla="*/ 317299 h 6132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311811" h="613253">
                    <a:moveTo>
                      <a:pt x="95787" y="253454"/>
                    </a:moveTo>
                    <a:cubicBezTo>
                      <a:pt x="95787" y="293223"/>
                      <a:pt x="128026" y="325462"/>
                      <a:pt x="167795" y="325462"/>
                    </a:cubicBezTo>
                    <a:cubicBezTo>
                      <a:pt x="207564" y="325462"/>
                      <a:pt x="239803" y="293223"/>
                      <a:pt x="239803" y="253454"/>
                    </a:cubicBezTo>
                    <a:cubicBezTo>
                      <a:pt x="239803" y="213685"/>
                      <a:pt x="207564" y="181446"/>
                      <a:pt x="167795" y="181446"/>
                    </a:cubicBezTo>
                    <a:cubicBezTo>
                      <a:pt x="128026" y="181446"/>
                      <a:pt x="95787" y="213685"/>
                      <a:pt x="95787" y="253454"/>
                    </a:cubicBezTo>
                    <a:close/>
                    <a:moveTo>
                      <a:pt x="3190" y="317299"/>
                    </a:moveTo>
                    <a:lnTo>
                      <a:pt x="13616" y="251815"/>
                    </a:lnTo>
                    <a:lnTo>
                      <a:pt x="3191" y="186331"/>
                    </a:lnTo>
                    <a:cubicBezTo>
                      <a:pt x="3191" y="83423"/>
                      <a:pt x="68974" y="0"/>
                      <a:pt x="150121" y="0"/>
                    </a:cubicBezTo>
                    <a:cubicBezTo>
                      <a:pt x="115436" y="32990"/>
                      <a:pt x="91454" y="80069"/>
                      <a:pt x="81632" y="132475"/>
                    </a:cubicBezTo>
                    <a:lnTo>
                      <a:pt x="80786" y="141624"/>
                    </a:lnTo>
                    <a:lnTo>
                      <a:pt x="111738" y="120756"/>
                    </a:lnTo>
                    <a:cubicBezTo>
                      <a:pt x="128967" y="113468"/>
                      <a:pt x="147911" y="109438"/>
                      <a:pt x="167795" y="109438"/>
                    </a:cubicBezTo>
                    <a:cubicBezTo>
                      <a:pt x="247333" y="109438"/>
                      <a:pt x="311811" y="173916"/>
                      <a:pt x="311811" y="253454"/>
                    </a:cubicBezTo>
                    <a:cubicBezTo>
                      <a:pt x="311811" y="332992"/>
                      <a:pt x="247333" y="397470"/>
                      <a:pt x="167795" y="397470"/>
                    </a:cubicBezTo>
                    <a:cubicBezTo>
                      <a:pt x="147911" y="397470"/>
                      <a:pt x="128967" y="393440"/>
                      <a:pt x="111738" y="386153"/>
                    </a:cubicBezTo>
                    <a:lnTo>
                      <a:pt x="81109" y="365503"/>
                    </a:lnTo>
                    <a:cubicBezTo>
                      <a:pt x="81283" y="367387"/>
                      <a:pt x="81458" y="369272"/>
                      <a:pt x="81632" y="371156"/>
                    </a:cubicBezTo>
                    <a:cubicBezTo>
                      <a:pt x="91454" y="423562"/>
                      <a:pt x="156908" y="519712"/>
                      <a:pt x="191593" y="552701"/>
                    </a:cubicBezTo>
                    <a:cubicBezTo>
                      <a:pt x="197910" y="577245"/>
                      <a:pt x="129743" y="641536"/>
                      <a:pt x="105755" y="599136"/>
                    </a:cubicBezTo>
                    <a:cubicBezTo>
                      <a:pt x="-6103" y="484355"/>
                      <a:pt x="-4854" y="349459"/>
                      <a:pt x="3190" y="317299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5" name="楕円 1">
                <a:extLst>
                  <a:ext uri="{FF2B5EF4-FFF2-40B4-BE49-F238E27FC236}">
                    <a16:creationId xmlns:a16="http://schemas.microsoft.com/office/drawing/2014/main" id="{0423A24C-46D7-4BEA-ADD5-C309333F7EE3}"/>
                  </a:ext>
                </a:extLst>
              </p:cNvPr>
              <p:cNvSpPr/>
              <p:nvPr/>
            </p:nvSpPr>
            <p:spPr>
              <a:xfrm rot="10800000">
                <a:off x="2012849" y="2624660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6" name="楕円 1">
                <a:extLst>
                  <a:ext uri="{FF2B5EF4-FFF2-40B4-BE49-F238E27FC236}">
                    <a16:creationId xmlns:a16="http://schemas.microsoft.com/office/drawing/2014/main" id="{3F6434CE-8497-D5CD-21D3-F313B2D38444}"/>
                  </a:ext>
                </a:extLst>
              </p:cNvPr>
              <p:cNvSpPr/>
              <p:nvPr/>
            </p:nvSpPr>
            <p:spPr>
              <a:xfrm rot="10800000">
                <a:off x="1748170" y="2624660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7" name="楕円 1">
                <a:extLst>
                  <a:ext uri="{FF2B5EF4-FFF2-40B4-BE49-F238E27FC236}">
                    <a16:creationId xmlns:a16="http://schemas.microsoft.com/office/drawing/2014/main" id="{FCD6108A-91C1-DC27-2022-48770A6AF7FA}"/>
                  </a:ext>
                </a:extLst>
              </p:cNvPr>
              <p:cNvSpPr/>
              <p:nvPr/>
            </p:nvSpPr>
            <p:spPr>
              <a:xfrm>
                <a:off x="1557031" y="1925370"/>
                <a:ext cx="883643" cy="101028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C3C7DC29-5904-98B1-4D59-D81747772A00}"/>
                  </a:ext>
                </a:extLst>
              </p:cNvPr>
              <p:cNvSpPr/>
              <p:nvPr/>
            </p:nvSpPr>
            <p:spPr>
              <a:xfrm rot="10800000">
                <a:off x="1779520" y="3012346"/>
                <a:ext cx="164117" cy="126766"/>
              </a:xfrm>
              <a:custGeom>
                <a:avLst/>
                <a:gdLst>
                  <a:gd name="connsiteX0" fmla="*/ 629092 w 769018"/>
                  <a:gd name="connsiteY0" fmla="*/ 431375 h 431795"/>
                  <a:gd name="connsiteX1" fmla="*/ 534177 w 769018"/>
                  <a:gd name="connsiteY1" fmla="*/ 430602 h 431795"/>
                  <a:gd name="connsiteX2" fmla="*/ 384509 w 769018"/>
                  <a:gd name="connsiteY2" fmla="*/ 427203 h 431795"/>
                  <a:gd name="connsiteX3" fmla="*/ 0 w 769018"/>
                  <a:gd name="connsiteY3" fmla="*/ 351221 h 431795"/>
                  <a:gd name="connsiteX4" fmla="*/ 9147 w 769018"/>
                  <a:gd name="connsiteY4" fmla="*/ 311015 h 431795"/>
                  <a:gd name="connsiteX5" fmla="*/ 6786 w 769018"/>
                  <a:gd name="connsiteY5" fmla="*/ 297308 h 431795"/>
                  <a:gd name="connsiteX6" fmla="*/ 238531 w 769018"/>
                  <a:gd name="connsiteY6" fmla="*/ 0 h 431795"/>
                  <a:gd name="connsiteX7" fmla="*/ 365474 w 769018"/>
                  <a:gd name="connsiteY7" fmla="*/ 88391 h 431795"/>
                  <a:gd name="connsiteX8" fmla="*/ 383017 w 769018"/>
                  <a:gd name="connsiteY8" fmla="*/ 112981 h 431795"/>
                  <a:gd name="connsiteX9" fmla="*/ 405396 w 769018"/>
                  <a:gd name="connsiteY9" fmla="*/ 83340 h 431795"/>
                  <a:gd name="connsiteX10" fmla="*/ 533806 w 769018"/>
                  <a:gd name="connsiteY10" fmla="*/ 0 h 431795"/>
                  <a:gd name="connsiteX11" fmla="*/ 763954 w 769018"/>
                  <a:gd name="connsiteY11" fmla="*/ 302864 h 431795"/>
                  <a:gd name="connsiteX12" fmla="*/ 761130 w 769018"/>
                  <a:gd name="connsiteY12" fmla="*/ 321238 h 431795"/>
                  <a:gd name="connsiteX13" fmla="*/ 769018 w 769018"/>
                  <a:gd name="connsiteY13" fmla="*/ 351221 h 431795"/>
                  <a:gd name="connsiteX14" fmla="*/ 629092 w 769018"/>
                  <a:gd name="connsiteY14" fmla="*/ 431375 h 4317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69018" h="431795">
                    <a:moveTo>
                      <a:pt x="629092" y="431375"/>
                    </a:moveTo>
                    <a:cubicBezTo>
                      <a:pt x="600607" y="432262"/>
                      <a:pt x="568679" y="431623"/>
                      <a:pt x="534177" y="430602"/>
                    </a:cubicBezTo>
                    <a:cubicBezTo>
                      <a:pt x="488175" y="429242"/>
                      <a:pt x="437599" y="427203"/>
                      <a:pt x="384509" y="427203"/>
                    </a:cubicBezTo>
                    <a:cubicBezTo>
                      <a:pt x="172151" y="427203"/>
                      <a:pt x="0" y="459818"/>
                      <a:pt x="0" y="351221"/>
                    </a:cubicBezTo>
                    <a:lnTo>
                      <a:pt x="9147" y="311015"/>
                    </a:lnTo>
                    <a:lnTo>
                      <a:pt x="6786" y="297308"/>
                    </a:lnTo>
                    <a:cubicBezTo>
                      <a:pt x="10792" y="190280"/>
                      <a:pt x="146922" y="57"/>
                      <a:pt x="238531" y="0"/>
                    </a:cubicBezTo>
                    <a:cubicBezTo>
                      <a:pt x="277792" y="-24"/>
                      <a:pt x="324448" y="37641"/>
                      <a:pt x="365474" y="88391"/>
                    </a:cubicBezTo>
                    <a:lnTo>
                      <a:pt x="383017" y="112981"/>
                    </a:lnTo>
                    <a:lnTo>
                      <a:pt x="405396" y="83340"/>
                    </a:lnTo>
                    <a:cubicBezTo>
                      <a:pt x="447106" y="34977"/>
                      <a:pt x="494545" y="24"/>
                      <a:pt x="533806" y="0"/>
                    </a:cubicBezTo>
                    <a:cubicBezTo>
                      <a:pt x="625415" y="-56"/>
                      <a:pt x="757287" y="205083"/>
                      <a:pt x="763954" y="302864"/>
                    </a:cubicBezTo>
                    <a:lnTo>
                      <a:pt x="761130" y="321238"/>
                    </a:lnTo>
                    <a:lnTo>
                      <a:pt x="769018" y="351221"/>
                    </a:lnTo>
                    <a:cubicBezTo>
                      <a:pt x="769018" y="412307"/>
                      <a:pt x="714549" y="428712"/>
                      <a:pt x="629092" y="431375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B810F6AA-6E2B-4181-0A27-93C92CAD28F3}"/>
                  </a:ext>
                </a:extLst>
              </p:cNvPr>
              <p:cNvSpPr/>
              <p:nvPr/>
            </p:nvSpPr>
            <p:spPr>
              <a:xfrm rot="10800000">
                <a:off x="2044450" y="3012346"/>
                <a:ext cx="164117" cy="126766"/>
              </a:xfrm>
              <a:custGeom>
                <a:avLst/>
                <a:gdLst>
                  <a:gd name="connsiteX0" fmla="*/ 629092 w 769018"/>
                  <a:gd name="connsiteY0" fmla="*/ 431375 h 431795"/>
                  <a:gd name="connsiteX1" fmla="*/ 534177 w 769018"/>
                  <a:gd name="connsiteY1" fmla="*/ 430602 h 431795"/>
                  <a:gd name="connsiteX2" fmla="*/ 384509 w 769018"/>
                  <a:gd name="connsiteY2" fmla="*/ 427203 h 431795"/>
                  <a:gd name="connsiteX3" fmla="*/ 0 w 769018"/>
                  <a:gd name="connsiteY3" fmla="*/ 351221 h 431795"/>
                  <a:gd name="connsiteX4" fmla="*/ 9147 w 769018"/>
                  <a:gd name="connsiteY4" fmla="*/ 311015 h 431795"/>
                  <a:gd name="connsiteX5" fmla="*/ 6786 w 769018"/>
                  <a:gd name="connsiteY5" fmla="*/ 297308 h 431795"/>
                  <a:gd name="connsiteX6" fmla="*/ 238531 w 769018"/>
                  <a:gd name="connsiteY6" fmla="*/ 0 h 431795"/>
                  <a:gd name="connsiteX7" fmla="*/ 365474 w 769018"/>
                  <a:gd name="connsiteY7" fmla="*/ 88391 h 431795"/>
                  <a:gd name="connsiteX8" fmla="*/ 383017 w 769018"/>
                  <a:gd name="connsiteY8" fmla="*/ 112981 h 431795"/>
                  <a:gd name="connsiteX9" fmla="*/ 405396 w 769018"/>
                  <a:gd name="connsiteY9" fmla="*/ 83340 h 431795"/>
                  <a:gd name="connsiteX10" fmla="*/ 533806 w 769018"/>
                  <a:gd name="connsiteY10" fmla="*/ 0 h 431795"/>
                  <a:gd name="connsiteX11" fmla="*/ 763954 w 769018"/>
                  <a:gd name="connsiteY11" fmla="*/ 302864 h 431795"/>
                  <a:gd name="connsiteX12" fmla="*/ 761130 w 769018"/>
                  <a:gd name="connsiteY12" fmla="*/ 321238 h 431795"/>
                  <a:gd name="connsiteX13" fmla="*/ 769018 w 769018"/>
                  <a:gd name="connsiteY13" fmla="*/ 351221 h 431795"/>
                  <a:gd name="connsiteX14" fmla="*/ 629092 w 769018"/>
                  <a:gd name="connsiteY14" fmla="*/ 431375 h 4317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69018" h="431795">
                    <a:moveTo>
                      <a:pt x="629092" y="431375"/>
                    </a:moveTo>
                    <a:cubicBezTo>
                      <a:pt x="600607" y="432262"/>
                      <a:pt x="568679" y="431623"/>
                      <a:pt x="534177" y="430602"/>
                    </a:cubicBezTo>
                    <a:cubicBezTo>
                      <a:pt x="488175" y="429242"/>
                      <a:pt x="437599" y="427203"/>
                      <a:pt x="384509" y="427203"/>
                    </a:cubicBezTo>
                    <a:cubicBezTo>
                      <a:pt x="172151" y="427203"/>
                      <a:pt x="0" y="459818"/>
                      <a:pt x="0" y="351221"/>
                    </a:cubicBezTo>
                    <a:lnTo>
                      <a:pt x="9147" y="311015"/>
                    </a:lnTo>
                    <a:lnTo>
                      <a:pt x="6786" y="297308"/>
                    </a:lnTo>
                    <a:cubicBezTo>
                      <a:pt x="10792" y="190280"/>
                      <a:pt x="146922" y="57"/>
                      <a:pt x="238531" y="0"/>
                    </a:cubicBezTo>
                    <a:cubicBezTo>
                      <a:pt x="277792" y="-24"/>
                      <a:pt x="324448" y="37641"/>
                      <a:pt x="365474" y="88391"/>
                    </a:cubicBezTo>
                    <a:lnTo>
                      <a:pt x="383017" y="112981"/>
                    </a:lnTo>
                    <a:lnTo>
                      <a:pt x="405396" y="83340"/>
                    </a:lnTo>
                    <a:cubicBezTo>
                      <a:pt x="447106" y="34977"/>
                      <a:pt x="494545" y="24"/>
                      <a:pt x="533806" y="0"/>
                    </a:cubicBezTo>
                    <a:cubicBezTo>
                      <a:pt x="625415" y="-56"/>
                      <a:pt x="757287" y="205083"/>
                      <a:pt x="763954" y="302864"/>
                    </a:cubicBezTo>
                    <a:lnTo>
                      <a:pt x="761130" y="321238"/>
                    </a:lnTo>
                    <a:lnTo>
                      <a:pt x="769018" y="351221"/>
                    </a:lnTo>
                    <a:cubicBezTo>
                      <a:pt x="769018" y="412307"/>
                      <a:pt x="714549" y="428712"/>
                      <a:pt x="629092" y="431375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7D28B5D8-E656-8602-C581-C32657E225DE}"/>
                </a:ext>
              </a:extLst>
            </p:cNvPr>
            <p:cNvSpPr/>
            <p:nvPr/>
          </p:nvSpPr>
          <p:spPr>
            <a:xfrm rot="9900000" flipV="1">
              <a:off x="1625591" y="412374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楕円 1">
              <a:extLst>
                <a:ext uri="{FF2B5EF4-FFF2-40B4-BE49-F238E27FC236}">
                  <a16:creationId xmlns:a16="http://schemas.microsoft.com/office/drawing/2014/main" id="{FC836B9A-52F8-7F6F-64F9-D45C1C326A7A}"/>
                </a:ext>
              </a:extLst>
            </p:cNvPr>
            <p:cNvSpPr/>
            <p:nvPr/>
          </p:nvSpPr>
          <p:spPr>
            <a:xfrm rot="7200000" flipH="1">
              <a:off x="2153439" y="2269933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F85C5CBF-0B38-5D60-2969-42412A929DDE}"/>
                </a:ext>
              </a:extLst>
            </p:cNvPr>
            <p:cNvGrpSpPr/>
            <p:nvPr/>
          </p:nvGrpSpPr>
          <p:grpSpPr>
            <a:xfrm>
              <a:off x="2004888" y="1397377"/>
              <a:ext cx="265942" cy="1564133"/>
              <a:chOff x="2004888" y="1397377"/>
              <a:chExt cx="265942" cy="1564133"/>
            </a:xfrm>
          </p:grpSpPr>
          <p:sp>
            <p:nvSpPr>
              <p:cNvPr id="9" name="四角形: 上の 2 つの角を丸める 8">
                <a:extLst>
                  <a:ext uri="{FF2B5EF4-FFF2-40B4-BE49-F238E27FC236}">
                    <a16:creationId xmlns:a16="http://schemas.microsoft.com/office/drawing/2014/main" id="{A96C8035-A85B-00B3-3CEA-2CA9E21EAC64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" name="矢印: U ターン 370">
                <a:extLst>
                  <a:ext uri="{FF2B5EF4-FFF2-40B4-BE49-F238E27FC236}">
                    <a16:creationId xmlns:a16="http://schemas.microsoft.com/office/drawing/2014/main" id="{1E513CA2-1FD9-38AA-2245-50373F9A817E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1" name="楕円 1">
              <a:extLst>
                <a:ext uri="{FF2B5EF4-FFF2-40B4-BE49-F238E27FC236}">
                  <a16:creationId xmlns:a16="http://schemas.microsoft.com/office/drawing/2014/main" id="{7E4F39D4-470E-D201-3D45-2758C9C98864}"/>
                </a:ext>
              </a:extLst>
            </p:cNvPr>
            <p:cNvSpPr/>
            <p:nvPr/>
          </p:nvSpPr>
          <p:spPr>
            <a:xfrm rot="14842579" flipH="1">
              <a:off x="2170604" y="2447668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楕円 1">
              <a:extLst>
                <a:ext uri="{FF2B5EF4-FFF2-40B4-BE49-F238E27FC236}">
                  <a16:creationId xmlns:a16="http://schemas.microsoft.com/office/drawing/2014/main" id="{AE25D2EB-11E3-4035-D41B-C96C992606D8}"/>
                </a:ext>
              </a:extLst>
            </p:cNvPr>
            <p:cNvSpPr/>
            <p:nvPr/>
          </p:nvSpPr>
          <p:spPr>
            <a:xfrm rot="7200000">
              <a:off x="1706441" y="2228118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571571D9-A0DF-96B0-2D64-3EEF5F868120}"/>
                </a:ext>
              </a:extLst>
            </p:cNvPr>
            <p:cNvSpPr/>
            <p:nvPr/>
          </p:nvSpPr>
          <p:spPr>
            <a:xfrm>
              <a:off x="481058" y="477151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4B6265A4-1510-FF0A-AFC1-1B5A0A0B44EA}"/>
                </a:ext>
              </a:extLst>
            </p:cNvPr>
            <p:cNvGrpSpPr/>
            <p:nvPr/>
          </p:nvGrpSpPr>
          <p:grpSpPr>
            <a:xfrm>
              <a:off x="1243603" y="1174919"/>
              <a:ext cx="1398521" cy="1230698"/>
              <a:chOff x="1243603" y="1174919"/>
              <a:chExt cx="1398521" cy="1230698"/>
            </a:xfrm>
          </p:grpSpPr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452A7C78-9170-0AAB-7643-B0100F143DD2}"/>
                  </a:ext>
                </a:extLst>
              </p:cNvPr>
              <p:cNvSpPr/>
              <p:nvPr/>
            </p:nvSpPr>
            <p:spPr>
              <a:xfrm>
                <a:off x="1243603" y="1174919"/>
                <a:ext cx="1398521" cy="1230698"/>
              </a:xfrm>
              <a:prstGeom prst="ellipse">
                <a:avLst/>
              </a:prstGeom>
              <a:solidFill>
                <a:srgbClr val="FFCCCC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楕円 14">
                <a:extLst>
                  <a:ext uri="{FF2B5EF4-FFF2-40B4-BE49-F238E27FC236}">
                    <a16:creationId xmlns:a16="http://schemas.microsoft.com/office/drawing/2014/main" id="{23E31834-3776-3FA2-B798-4A74728C420C}"/>
                  </a:ext>
                </a:extLst>
              </p:cNvPr>
              <p:cNvSpPr/>
              <p:nvPr/>
            </p:nvSpPr>
            <p:spPr>
              <a:xfrm rot="20700000">
                <a:off x="1458324" y="168269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楕円 15">
                <a:extLst>
                  <a:ext uri="{FF2B5EF4-FFF2-40B4-BE49-F238E27FC236}">
                    <a16:creationId xmlns:a16="http://schemas.microsoft.com/office/drawing/2014/main" id="{CA116F8A-4CF3-CB55-5E1F-5CE519256252}"/>
                  </a:ext>
                </a:extLst>
              </p:cNvPr>
              <p:cNvSpPr/>
              <p:nvPr/>
            </p:nvSpPr>
            <p:spPr>
              <a:xfrm rot="900000">
                <a:off x="2146054" y="168269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7" name="二等辺三角形 6">
                <a:extLst>
                  <a:ext uri="{FF2B5EF4-FFF2-40B4-BE49-F238E27FC236}">
                    <a16:creationId xmlns:a16="http://schemas.microsoft.com/office/drawing/2014/main" id="{3C5FA238-8035-8516-7028-92C88D2B3F07}"/>
                  </a:ext>
                </a:extLst>
              </p:cNvPr>
              <p:cNvSpPr/>
              <p:nvPr/>
            </p:nvSpPr>
            <p:spPr>
              <a:xfrm rot="8100000">
                <a:off x="1311606" y="1259062"/>
                <a:ext cx="341337" cy="293027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73753"/>
                  <a:gd name="connsiteY0" fmla="*/ 648072 h 694376"/>
                  <a:gd name="connsiteX1" fmla="*/ 432048 w 873753"/>
                  <a:gd name="connsiteY1" fmla="*/ 0 h 694376"/>
                  <a:gd name="connsiteX2" fmla="*/ 864096 w 873753"/>
                  <a:gd name="connsiteY2" fmla="*/ 648072 h 694376"/>
                  <a:gd name="connsiteX3" fmla="*/ 0 w 873753"/>
                  <a:gd name="connsiteY3" fmla="*/ 648072 h 694376"/>
                  <a:gd name="connsiteX0" fmla="*/ 16830 w 890583"/>
                  <a:gd name="connsiteY0" fmla="*/ 648072 h 727673"/>
                  <a:gd name="connsiteX1" fmla="*/ 448878 w 890583"/>
                  <a:gd name="connsiteY1" fmla="*/ 0 h 727673"/>
                  <a:gd name="connsiteX2" fmla="*/ 880926 w 890583"/>
                  <a:gd name="connsiteY2" fmla="*/ 648072 h 727673"/>
                  <a:gd name="connsiteX3" fmla="*/ 16830 w 890583"/>
                  <a:gd name="connsiteY3" fmla="*/ 648072 h 727673"/>
                  <a:gd name="connsiteX0" fmla="*/ 16830 w 891597"/>
                  <a:gd name="connsiteY0" fmla="*/ 648072 h 738853"/>
                  <a:gd name="connsiteX1" fmla="*/ 448878 w 891597"/>
                  <a:gd name="connsiteY1" fmla="*/ 0 h 738853"/>
                  <a:gd name="connsiteX2" fmla="*/ 880926 w 891597"/>
                  <a:gd name="connsiteY2" fmla="*/ 648072 h 738853"/>
                  <a:gd name="connsiteX3" fmla="*/ 16830 w 891597"/>
                  <a:gd name="connsiteY3" fmla="*/ 648072 h 738853"/>
                  <a:gd name="connsiteX0" fmla="*/ 13407 w 888173"/>
                  <a:gd name="connsiteY0" fmla="*/ 648072 h 762471"/>
                  <a:gd name="connsiteX1" fmla="*/ 445455 w 888173"/>
                  <a:gd name="connsiteY1" fmla="*/ 0 h 762471"/>
                  <a:gd name="connsiteX2" fmla="*/ 877503 w 888173"/>
                  <a:gd name="connsiteY2" fmla="*/ 648072 h 762471"/>
                  <a:gd name="connsiteX3" fmla="*/ 13407 w 888173"/>
                  <a:gd name="connsiteY3" fmla="*/ 648072 h 7624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88173" h="762471">
                    <a:moveTo>
                      <a:pt x="13407" y="648072"/>
                    </a:moveTo>
                    <a:cubicBezTo>
                      <a:pt x="-68606" y="477494"/>
                      <a:pt x="244289" y="124"/>
                      <a:pt x="445455" y="0"/>
                    </a:cubicBezTo>
                    <a:cubicBezTo>
                      <a:pt x="646621" y="-124"/>
                      <a:pt x="948830" y="514715"/>
                      <a:pt x="877503" y="648072"/>
                    </a:cubicBezTo>
                    <a:cubicBezTo>
                      <a:pt x="806176" y="781429"/>
                      <a:pt x="95420" y="818650"/>
                      <a:pt x="13407" y="648072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二等辺三角形 6">
                <a:extLst>
                  <a:ext uri="{FF2B5EF4-FFF2-40B4-BE49-F238E27FC236}">
                    <a16:creationId xmlns:a16="http://schemas.microsoft.com/office/drawing/2014/main" id="{DEDD98A3-F1E9-17AC-CE31-A85281012BCA}"/>
                  </a:ext>
                </a:extLst>
              </p:cNvPr>
              <p:cNvSpPr/>
              <p:nvPr/>
            </p:nvSpPr>
            <p:spPr>
              <a:xfrm rot="13500000" flipH="1">
                <a:off x="2223618" y="1259061"/>
                <a:ext cx="341337" cy="293027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73753"/>
                  <a:gd name="connsiteY0" fmla="*/ 648072 h 694376"/>
                  <a:gd name="connsiteX1" fmla="*/ 432048 w 873753"/>
                  <a:gd name="connsiteY1" fmla="*/ 0 h 694376"/>
                  <a:gd name="connsiteX2" fmla="*/ 864096 w 873753"/>
                  <a:gd name="connsiteY2" fmla="*/ 648072 h 694376"/>
                  <a:gd name="connsiteX3" fmla="*/ 0 w 873753"/>
                  <a:gd name="connsiteY3" fmla="*/ 648072 h 694376"/>
                  <a:gd name="connsiteX0" fmla="*/ 16830 w 890583"/>
                  <a:gd name="connsiteY0" fmla="*/ 648072 h 727673"/>
                  <a:gd name="connsiteX1" fmla="*/ 448878 w 890583"/>
                  <a:gd name="connsiteY1" fmla="*/ 0 h 727673"/>
                  <a:gd name="connsiteX2" fmla="*/ 880926 w 890583"/>
                  <a:gd name="connsiteY2" fmla="*/ 648072 h 727673"/>
                  <a:gd name="connsiteX3" fmla="*/ 16830 w 890583"/>
                  <a:gd name="connsiteY3" fmla="*/ 648072 h 727673"/>
                  <a:gd name="connsiteX0" fmla="*/ 16830 w 891597"/>
                  <a:gd name="connsiteY0" fmla="*/ 648072 h 738853"/>
                  <a:gd name="connsiteX1" fmla="*/ 448878 w 891597"/>
                  <a:gd name="connsiteY1" fmla="*/ 0 h 738853"/>
                  <a:gd name="connsiteX2" fmla="*/ 880926 w 891597"/>
                  <a:gd name="connsiteY2" fmla="*/ 648072 h 738853"/>
                  <a:gd name="connsiteX3" fmla="*/ 16830 w 891597"/>
                  <a:gd name="connsiteY3" fmla="*/ 648072 h 738853"/>
                  <a:gd name="connsiteX0" fmla="*/ 13407 w 888173"/>
                  <a:gd name="connsiteY0" fmla="*/ 648072 h 762471"/>
                  <a:gd name="connsiteX1" fmla="*/ 445455 w 888173"/>
                  <a:gd name="connsiteY1" fmla="*/ 0 h 762471"/>
                  <a:gd name="connsiteX2" fmla="*/ 877503 w 888173"/>
                  <a:gd name="connsiteY2" fmla="*/ 648072 h 762471"/>
                  <a:gd name="connsiteX3" fmla="*/ 13407 w 888173"/>
                  <a:gd name="connsiteY3" fmla="*/ 648072 h 7624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88173" h="762471">
                    <a:moveTo>
                      <a:pt x="13407" y="648072"/>
                    </a:moveTo>
                    <a:cubicBezTo>
                      <a:pt x="-68606" y="477494"/>
                      <a:pt x="244289" y="124"/>
                      <a:pt x="445455" y="0"/>
                    </a:cubicBezTo>
                    <a:cubicBezTo>
                      <a:pt x="646621" y="-124"/>
                      <a:pt x="948830" y="514715"/>
                      <a:pt x="877503" y="648072"/>
                    </a:cubicBezTo>
                    <a:cubicBezTo>
                      <a:pt x="806176" y="781429"/>
                      <a:pt x="95420" y="818650"/>
                      <a:pt x="13407" y="648072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96C1D0D7-8917-4D81-4AC9-6DA2BE3D1255}"/>
                  </a:ext>
                </a:extLst>
              </p:cNvPr>
              <p:cNvSpPr/>
              <p:nvPr/>
            </p:nvSpPr>
            <p:spPr>
              <a:xfrm>
                <a:off x="1694464" y="1810722"/>
                <a:ext cx="496799" cy="384729"/>
              </a:xfrm>
              <a:prstGeom prst="ellipse">
                <a:avLst/>
              </a:pr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B43D7BE5-D0B6-5275-713B-BB6C641F8920}"/>
                  </a:ext>
                </a:extLst>
              </p:cNvPr>
              <p:cNvSpPr/>
              <p:nvPr/>
            </p:nvSpPr>
            <p:spPr>
              <a:xfrm>
                <a:off x="1750732" y="1902158"/>
                <a:ext cx="152155" cy="201857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01612A73-524A-90BF-AD98-56BC3CC8E22C}"/>
                  </a:ext>
                </a:extLst>
              </p:cNvPr>
              <p:cNvSpPr/>
              <p:nvPr/>
            </p:nvSpPr>
            <p:spPr>
              <a:xfrm>
                <a:off x="1982839" y="1902158"/>
                <a:ext cx="152155" cy="201857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D54586FA-D445-2104-D9BC-8D48122D1F64}"/>
                  </a:ext>
                </a:extLst>
              </p:cNvPr>
              <p:cNvSpPr/>
              <p:nvPr/>
            </p:nvSpPr>
            <p:spPr>
              <a:xfrm rot="10800000">
                <a:off x="1808503" y="2267046"/>
                <a:ext cx="268722" cy="44743"/>
              </a:xfrm>
              <a:custGeom>
                <a:avLst/>
                <a:gdLst>
                  <a:gd name="connsiteX0" fmla="*/ 442813 w 442813"/>
                  <a:gd name="connsiteY0" fmla="*/ 0 h 111339"/>
                  <a:gd name="connsiteX1" fmla="*/ 436418 w 442813"/>
                  <a:gd name="connsiteY1" fmla="*/ 20244 h 111339"/>
                  <a:gd name="connsiteX2" fmla="*/ 221406 w 442813"/>
                  <a:gd name="connsiteY2" fmla="*/ 111339 h 111339"/>
                  <a:gd name="connsiteX3" fmla="*/ 6394 w 442813"/>
                  <a:gd name="connsiteY3" fmla="*/ 20244 h 111339"/>
                  <a:gd name="connsiteX4" fmla="*/ 0 w 442813"/>
                  <a:gd name="connsiteY4" fmla="*/ 0 h 111339"/>
                  <a:gd name="connsiteX5" fmla="*/ 221406 w 442813"/>
                  <a:gd name="connsiteY5" fmla="*/ 8301 h 1113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2813" h="111339">
                    <a:moveTo>
                      <a:pt x="442813" y="0"/>
                    </a:moveTo>
                    <a:lnTo>
                      <a:pt x="436418" y="20244"/>
                    </a:lnTo>
                    <a:cubicBezTo>
                      <a:pt x="400994" y="73777"/>
                      <a:pt x="318063" y="111339"/>
                      <a:pt x="221406" y="111339"/>
                    </a:cubicBezTo>
                    <a:cubicBezTo>
                      <a:pt x="124749" y="111339"/>
                      <a:pt x="41818" y="73777"/>
                      <a:pt x="6394" y="20244"/>
                    </a:cubicBezTo>
                    <a:lnTo>
                      <a:pt x="0" y="0"/>
                    </a:lnTo>
                    <a:lnTo>
                      <a:pt x="221406" y="8301"/>
                    </a:ln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7E9D526D-ED73-9393-B483-4A9CA2245EFE}"/>
                </a:ext>
              </a:extLst>
            </p:cNvPr>
            <p:cNvSpPr/>
            <p:nvPr/>
          </p:nvSpPr>
          <p:spPr>
            <a:xfrm rot="4500000">
              <a:off x="2091774" y="2477804"/>
              <a:ext cx="110541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4C3EB3F9-EE23-F003-E1AA-48B8128FBE2D}"/>
                </a:ext>
              </a:extLst>
            </p:cNvPr>
            <p:cNvSpPr/>
            <p:nvPr/>
          </p:nvSpPr>
          <p:spPr>
            <a:xfrm rot="15300000">
              <a:off x="2075667" y="2594725"/>
              <a:ext cx="101596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5CD895D7-C2E3-3468-C924-299BC2C0B6A7}"/>
                </a:ext>
              </a:extLst>
            </p:cNvPr>
            <p:cNvSpPr/>
            <p:nvPr/>
          </p:nvSpPr>
          <p:spPr>
            <a:xfrm rot="9900000" flipV="1">
              <a:off x="1625591" y="3441323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969" name="グループ化 1968">
              <a:extLst>
                <a:ext uri="{FF2B5EF4-FFF2-40B4-BE49-F238E27FC236}">
                  <a16:creationId xmlns:a16="http://schemas.microsoft.com/office/drawing/2014/main" id="{36AA82C6-304C-864F-EB90-28083BD7A7F0}"/>
                </a:ext>
              </a:extLst>
            </p:cNvPr>
            <p:cNvGrpSpPr/>
            <p:nvPr/>
          </p:nvGrpSpPr>
          <p:grpSpPr>
            <a:xfrm>
              <a:off x="70678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1970" name="グループ化 1969">
                <a:extLst>
                  <a:ext uri="{FF2B5EF4-FFF2-40B4-BE49-F238E27FC236}">
                    <a16:creationId xmlns:a16="http://schemas.microsoft.com/office/drawing/2014/main" id="{CB057827-0F35-A19D-FBCD-B9EC5496DEA1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2004" name="楕円 66">
                  <a:extLst>
                    <a:ext uri="{FF2B5EF4-FFF2-40B4-BE49-F238E27FC236}">
                      <a16:creationId xmlns:a16="http://schemas.microsoft.com/office/drawing/2014/main" id="{FFD93DE1-5496-3E41-1290-7A5990E77E1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05" name="フリーフォーム: 図形 2004">
                  <a:extLst>
                    <a:ext uri="{FF2B5EF4-FFF2-40B4-BE49-F238E27FC236}">
                      <a16:creationId xmlns:a16="http://schemas.microsoft.com/office/drawing/2014/main" id="{F1486373-F742-BBBE-AD98-8C54BE0F404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1" name="グループ化 1970">
                <a:extLst>
                  <a:ext uri="{FF2B5EF4-FFF2-40B4-BE49-F238E27FC236}">
                    <a16:creationId xmlns:a16="http://schemas.microsoft.com/office/drawing/2014/main" id="{0107DA74-5525-54C5-C296-E107AE5D008F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02" name="楕円 66">
                  <a:extLst>
                    <a:ext uri="{FF2B5EF4-FFF2-40B4-BE49-F238E27FC236}">
                      <a16:creationId xmlns:a16="http://schemas.microsoft.com/office/drawing/2014/main" id="{A23642EF-8943-EE7D-8CAE-6829BA8295E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03" name="フリーフォーム: 図形 2002">
                  <a:extLst>
                    <a:ext uri="{FF2B5EF4-FFF2-40B4-BE49-F238E27FC236}">
                      <a16:creationId xmlns:a16="http://schemas.microsoft.com/office/drawing/2014/main" id="{768443BD-AEFE-965C-4A32-023C3D8C7A2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2" name="グループ化 1971">
                <a:extLst>
                  <a:ext uri="{FF2B5EF4-FFF2-40B4-BE49-F238E27FC236}">
                    <a16:creationId xmlns:a16="http://schemas.microsoft.com/office/drawing/2014/main" id="{3A3AB8C1-9F0B-725F-0F7E-A6FAACB2717D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2000" name="楕円 66">
                  <a:extLst>
                    <a:ext uri="{FF2B5EF4-FFF2-40B4-BE49-F238E27FC236}">
                      <a16:creationId xmlns:a16="http://schemas.microsoft.com/office/drawing/2014/main" id="{2386DE3D-67BF-0CDF-BFA2-476A0DE9157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01" name="フリーフォーム: 図形 2000">
                  <a:extLst>
                    <a:ext uri="{FF2B5EF4-FFF2-40B4-BE49-F238E27FC236}">
                      <a16:creationId xmlns:a16="http://schemas.microsoft.com/office/drawing/2014/main" id="{943811A8-1B26-4ADA-2093-FDAF361C317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3" name="グループ化 1972">
                <a:extLst>
                  <a:ext uri="{FF2B5EF4-FFF2-40B4-BE49-F238E27FC236}">
                    <a16:creationId xmlns:a16="http://schemas.microsoft.com/office/drawing/2014/main" id="{05F46A43-6255-4DBB-01D6-4EF9DDCD386D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1998" name="楕円 66">
                  <a:extLst>
                    <a:ext uri="{FF2B5EF4-FFF2-40B4-BE49-F238E27FC236}">
                      <a16:creationId xmlns:a16="http://schemas.microsoft.com/office/drawing/2014/main" id="{3B70D921-A10B-5E1D-4BB3-5FE442740E1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99" name="フリーフォーム: 図形 1998">
                  <a:extLst>
                    <a:ext uri="{FF2B5EF4-FFF2-40B4-BE49-F238E27FC236}">
                      <a16:creationId xmlns:a16="http://schemas.microsoft.com/office/drawing/2014/main" id="{306E6669-E7EC-55A9-B047-CC7C9DA6E20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4" name="グループ化 1973">
                <a:extLst>
                  <a:ext uri="{FF2B5EF4-FFF2-40B4-BE49-F238E27FC236}">
                    <a16:creationId xmlns:a16="http://schemas.microsoft.com/office/drawing/2014/main" id="{BA29AF3F-040B-199F-E3BE-BFC30777C7F9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1996" name="楕円 66">
                  <a:extLst>
                    <a:ext uri="{FF2B5EF4-FFF2-40B4-BE49-F238E27FC236}">
                      <a16:creationId xmlns:a16="http://schemas.microsoft.com/office/drawing/2014/main" id="{899E29E8-38B0-93BC-023E-5F82FE48833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97" name="フリーフォーム: 図形 1996">
                  <a:extLst>
                    <a:ext uri="{FF2B5EF4-FFF2-40B4-BE49-F238E27FC236}">
                      <a16:creationId xmlns:a16="http://schemas.microsoft.com/office/drawing/2014/main" id="{0D3138A7-DFA4-E1E9-9A3F-F291AFA3A9F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5" name="グループ化 1974">
                <a:extLst>
                  <a:ext uri="{FF2B5EF4-FFF2-40B4-BE49-F238E27FC236}">
                    <a16:creationId xmlns:a16="http://schemas.microsoft.com/office/drawing/2014/main" id="{5ED8E989-73AB-565F-530C-E26017D98F4D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1994" name="楕円 66">
                  <a:extLst>
                    <a:ext uri="{FF2B5EF4-FFF2-40B4-BE49-F238E27FC236}">
                      <a16:creationId xmlns:a16="http://schemas.microsoft.com/office/drawing/2014/main" id="{383A62CB-882A-E78F-DE34-AF7ABE356AE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95" name="フリーフォーム: 図形 1994">
                  <a:extLst>
                    <a:ext uri="{FF2B5EF4-FFF2-40B4-BE49-F238E27FC236}">
                      <a16:creationId xmlns:a16="http://schemas.microsoft.com/office/drawing/2014/main" id="{20E78224-7037-A9A2-07FA-389F580013D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6" name="グループ化 1975">
                <a:extLst>
                  <a:ext uri="{FF2B5EF4-FFF2-40B4-BE49-F238E27FC236}">
                    <a16:creationId xmlns:a16="http://schemas.microsoft.com/office/drawing/2014/main" id="{663149C0-AD01-11E6-4326-F710F8690D40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1992" name="楕円 66">
                  <a:extLst>
                    <a:ext uri="{FF2B5EF4-FFF2-40B4-BE49-F238E27FC236}">
                      <a16:creationId xmlns:a16="http://schemas.microsoft.com/office/drawing/2014/main" id="{F8148319-9674-DC13-2A86-8D7CA0FDA8F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93" name="フリーフォーム: 図形 1992">
                  <a:extLst>
                    <a:ext uri="{FF2B5EF4-FFF2-40B4-BE49-F238E27FC236}">
                      <a16:creationId xmlns:a16="http://schemas.microsoft.com/office/drawing/2014/main" id="{B7DC70F7-601A-C552-2ADE-49B68DCD6FD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7" name="グループ化 1976">
                <a:extLst>
                  <a:ext uri="{FF2B5EF4-FFF2-40B4-BE49-F238E27FC236}">
                    <a16:creationId xmlns:a16="http://schemas.microsoft.com/office/drawing/2014/main" id="{89B7D49E-3CC6-11DA-C513-A3B14303E032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990" name="楕円 66">
                  <a:extLst>
                    <a:ext uri="{FF2B5EF4-FFF2-40B4-BE49-F238E27FC236}">
                      <a16:creationId xmlns:a16="http://schemas.microsoft.com/office/drawing/2014/main" id="{68B01FC4-183D-F410-47A9-99C9D6DA7CA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91" name="フリーフォーム: 図形 1990">
                  <a:extLst>
                    <a:ext uri="{FF2B5EF4-FFF2-40B4-BE49-F238E27FC236}">
                      <a16:creationId xmlns:a16="http://schemas.microsoft.com/office/drawing/2014/main" id="{E85CF4A5-C2C5-2237-B2A2-392B66898C3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8" name="グループ化 1977">
                <a:extLst>
                  <a:ext uri="{FF2B5EF4-FFF2-40B4-BE49-F238E27FC236}">
                    <a16:creationId xmlns:a16="http://schemas.microsoft.com/office/drawing/2014/main" id="{F0E9DE3A-17BA-56E7-EE0D-C70F3D5BD165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988" name="楕円 66">
                  <a:extLst>
                    <a:ext uri="{FF2B5EF4-FFF2-40B4-BE49-F238E27FC236}">
                      <a16:creationId xmlns:a16="http://schemas.microsoft.com/office/drawing/2014/main" id="{FA4FDC9F-FD97-1D45-65E0-9DBDF133D9B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89" name="フリーフォーム: 図形 1988">
                  <a:extLst>
                    <a:ext uri="{FF2B5EF4-FFF2-40B4-BE49-F238E27FC236}">
                      <a16:creationId xmlns:a16="http://schemas.microsoft.com/office/drawing/2014/main" id="{CEE7FA5A-7C37-D9AA-898D-4E635A55236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79" name="グループ化 1978">
                <a:extLst>
                  <a:ext uri="{FF2B5EF4-FFF2-40B4-BE49-F238E27FC236}">
                    <a16:creationId xmlns:a16="http://schemas.microsoft.com/office/drawing/2014/main" id="{8378D3B9-E4E9-6B9D-614E-3319E8ACA816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986" name="楕円 66">
                  <a:extLst>
                    <a:ext uri="{FF2B5EF4-FFF2-40B4-BE49-F238E27FC236}">
                      <a16:creationId xmlns:a16="http://schemas.microsoft.com/office/drawing/2014/main" id="{0F158977-680D-673E-5952-FE8FF8AB625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87" name="フリーフォーム: 図形 1986">
                  <a:extLst>
                    <a:ext uri="{FF2B5EF4-FFF2-40B4-BE49-F238E27FC236}">
                      <a16:creationId xmlns:a16="http://schemas.microsoft.com/office/drawing/2014/main" id="{E0EF6FAC-7F34-1C6A-F3DE-80231C9642C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80" name="グループ化 1979">
                <a:extLst>
                  <a:ext uri="{FF2B5EF4-FFF2-40B4-BE49-F238E27FC236}">
                    <a16:creationId xmlns:a16="http://schemas.microsoft.com/office/drawing/2014/main" id="{19E673D7-89A3-A549-8703-DA0A7CB662DD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1984" name="楕円 66">
                  <a:extLst>
                    <a:ext uri="{FF2B5EF4-FFF2-40B4-BE49-F238E27FC236}">
                      <a16:creationId xmlns:a16="http://schemas.microsoft.com/office/drawing/2014/main" id="{2ED03248-D961-29D2-21D1-216686D6E09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85" name="フリーフォーム: 図形 1984">
                  <a:extLst>
                    <a:ext uri="{FF2B5EF4-FFF2-40B4-BE49-F238E27FC236}">
                      <a16:creationId xmlns:a16="http://schemas.microsoft.com/office/drawing/2014/main" id="{3C9814CC-90C2-02FF-C222-C8A95E1B129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81" name="グループ化 1980">
                <a:extLst>
                  <a:ext uri="{FF2B5EF4-FFF2-40B4-BE49-F238E27FC236}">
                    <a16:creationId xmlns:a16="http://schemas.microsoft.com/office/drawing/2014/main" id="{906D7BB7-8E12-CA73-0FC7-0AD97A73CAC1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982" name="楕円 66">
                  <a:extLst>
                    <a:ext uri="{FF2B5EF4-FFF2-40B4-BE49-F238E27FC236}">
                      <a16:creationId xmlns:a16="http://schemas.microsoft.com/office/drawing/2014/main" id="{921F683A-C155-257D-9E8F-548475078BD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83" name="フリーフォーム: 図形 1982">
                  <a:extLst>
                    <a:ext uri="{FF2B5EF4-FFF2-40B4-BE49-F238E27FC236}">
                      <a16:creationId xmlns:a16="http://schemas.microsoft.com/office/drawing/2014/main" id="{9A53C553-5D17-5365-8BFB-CC59E33CADD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082" name="グループ化 2081">
            <a:extLst>
              <a:ext uri="{FF2B5EF4-FFF2-40B4-BE49-F238E27FC236}">
                <a16:creationId xmlns:a16="http://schemas.microsoft.com/office/drawing/2014/main" id="{8D07BE3A-1864-2AD1-1E91-1E9660D46250}"/>
              </a:ext>
            </a:extLst>
          </p:cNvPr>
          <p:cNvGrpSpPr/>
          <p:nvPr/>
        </p:nvGrpSpPr>
        <p:grpSpPr>
          <a:xfrm>
            <a:off x="3735730" y="540899"/>
            <a:ext cx="2612727" cy="2751135"/>
            <a:chOff x="3735730" y="540899"/>
            <a:chExt cx="2612727" cy="2751135"/>
          </a:xfrm>
        </p:grpSpPr>
        <p:sp>
          <p:nvSpPr>
            <p:cNvPr id="1871" name="楕円 1">
              <a:extLst>
                <a:ext uri="{FF2B5EF4-FFF2-40B4-BE49-F238E27FC236}">
                  <a16:creationId xmlns:a16="http://schemas.microsoft.com/office/drawing/2014/main" id="{4C202092-70B0-D0DD-0119-6434F22E8B5D}"/>
                </a:ext>
              </a:extLst>
            </p:cNvPr>
            <p:cNvSpPr/>
            <p:nvPr/>
          </p:nvSpPr>
          <p:spPr>
            <a:xfrm rot="9000000" flipH="1">
              <a:off x="5449447" y="2304173"/>
              <a:ext cx="175531" cy="5872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872" name="楕円 1">
              <a:extLst>
                <a:ext uri="{FF2B5EF4-FFF2-40B4-BE49-F238E27FC236}">
                  <a16:creationId xmlns:a16="http://schemas.microsoft.com/office/drawing/2014/main" id="{4534E346-4228-7994-E1CE-D0178F469A39}"/>
                </a:ext>
              </a:extLst>
            </p:cNvPr>
            <p:cNvSpPr/>
            <p:nvPr/>
          </p:nvSpPr>
          <p:spPr>
            <a:xfrm rot="12600000">
              <a:off x="4438295" y="2304173"/>
              <a:ext cx="175531" cy="5872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69" name="フリーフォーム: 図形 1868">
              <a:extLst>
                <a:ext uri="{FF2B5EF4-FFF2-40B4-BE49-F238E27FC236}">
                  <a16:creationId xmlns:a16="http://schemas.microsoft.com/office/drawing/2014/main" id="{B3D9E80E-D749-3A5F-BF0B-CAB02BD69007}"/>
                </a:ext>
              </a:extLst>
            </p:cNvPr>
            <p:cNvSpPr/>
            <p:nvPr/>
          </p:nvSpPr>
          <p:spPr>
            <a:xfrm rot="11700000">
              <a:off x="4387932" y="2826354"/>
              <a:ext cx="83383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70" name="フリーフォーム: 図形 1869">
              <a:extLst>
                <a:ext uri="{FF2B5EF4-FFF2-40B4-BE49-F238E27FC236}">
                  <a16:creationId xmlns:a16="http://schemas.microsoft.com/office/drawing/2014/main" id="{E784D565-A255-B3DC-BDE9-2E3A9DA779AA}"/>
                </a:ext>
              </a:extLst>
            </p:cNvPr>
            <p:cNvSpPr/>
            <p:nvPr/>
          </p:nvSpPr>
          <p:spPr>
            <a:xfrm rot="9900000" flipH="1">
              <a:off x="5597641" y="2826354"/>
              <a:ext cx="83383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41" name="グループ化 340">
              <a:extLst>
                <a:ext uri="{FF2B5EF4-FFF2-40B4-BE49-F238E27FC236}">
                  <a16:creationId xmlns:a16="http://schemas.microsoft.com/office/drawing/2014/main" id="{C5BC77D3-981E-F446-2443-F1EEC6B9B85F}"/>
                </a:ext>
              </a:extLst>
            </p:cNvPr>
            <p:cNvGrpSpPr/>
            <p:nvPr/>
          </p:nvGrpSpPr>
          <p:grpSpPr>
            <a:xfrm>
              <a:off x="4351418" y="1041451"/>
              <a:ext cx="1398521" cy="2250583"/>
              <a:chOff x="7441312" y="888529"/>
              <a:chExt cx="1398521" cy="2250583"/>
            </a:xfrm>
          </p:grpSpPr>
          <p:grpSp>
            <p:nvGrpSpPr>
              <p:cNvPr id="342" name="グループ化 341">
                <a:extLst>
                  <a:ext uri="{FF2B5EF4-FFF2-40B4-BE49-F238E27FC236}">
                    <a16:creationId xmlns:a16="http://schemas.microsoft.com/office/drawing/2014/main" id="{F1C4A505-D599-30E7-0DDB-C39B63AF75BA}"/>
                  </a:ext>
                </a:extLst>
              </p:cNvPr>
              <p:cNvGrpSpPr/>
              <p:nvPr/>
            </p:nvGrpSpPr>
            <p:grpSpPr>
              <a:xfrm>
                <a:off x="7698751" y="1925370"/>
                <a:ext cx="1033976" cy="1213742"/>
                <a:chOff x="1557031" y="1925370"/>
                <a:chExt cx="1033976" cy="1213742"/>
              </a:xfrm>
            </p:grpSpPr>
            <p:sp>
              <p:nvSpPr>
                <p:cNvPr id="34" name="フリーフォーム: 図形 33">
                  <a:extLst>
                    <a:ext uri="{FF2B5EF4-FFF2-40B4-BE49-F238E27FC236}">
                      <a16:creationId xmlns:a16="http://schemas.microsoft.com/office/drawing/2014/main" id="{D1306003-D0D9-F67D-1F0A-163A29E27BB7}"/>
                    </a:ext>
                  </a:extLst>
                </p:cNvPr>
                <p:cNvSpPr/>
                <p:nvPr/>
              </p:nvSpPr>
              <p:spPr>
                <a:xfrm rot="6300000">
                  <a:off x="2358936" y="2682739"/>
                  <a:ext cx="156447" cy="307694"/>
                </a:xfrm>
                <a:custGeom>
                  <a:avLst/>
                  <a:gdLst>
                    <a:gd name="connsiteX0" fmla="*/ 92596 w 308620"/>
                    <a:gd name="connsiteY0" fmla="*/ 253454 h 503630"/>
                    <a:gd name="connsiteX1" fmla="*/ 164604 w 308620"/>
                    <a:gd name="connsiteY1" fmla="*/ 325462 h 503630"/>
                    <a:gd name="connsiteX2" fmla="*/ 236612 w 308620"/>
                    <a:gd name="connsiteY2" fmla="*/ 253454 h 503630"/>
                    <a:gd name="connsiteX3" fmla="*/ 164604 w 308620"/>
                    <a:gd name="connsiteY3" fmla="*/ 181446 h 503630"/>
                    <a:gd name="connsiteX4" fmla="*/ 92596 w 308620"/>
                    <a:gd name="connsiteY4" fmla="*/ 253454 h 503630"/>
                    <a:gd name="connsiteX5" fmla="*/ 0 w 308620"/>
                    <a:gd name="connsiteY5" fmla="*/ 317299 h 503630"/>
                    <a:gd name="connsiteX6" fmla="*/ 10425 w 308620"/>
                    <a:gd name="connsiteY6" fmla="*/ 251815 h 503630"/>
                    <a:gd name="connsiteX7" fmla="*/ 0 w 308620"/>
                    <a:gd name="connsiteY7" fmla="*/ 186331 h 503630"/>
                    <a:gd name="connsiteX8" fmla="*/ 146930 w 308620"/>
                    <a:gd name="connsiteY8" fmla="*/ 0 h 503630"/>
                    <a:gd name="connsiteX9" fmla="*/ 78441 w 308620"/>
                    <a:gd name="connsiteY9" fmla="*/ 132475 h 503630"/>
                    <a:gd name="connsiteX10" fmla="*/ 77595 w 308620"/>
                    <a:gd name="connsiteY10" fmla="*/ 141624 h 503630"/>
                    <a:gd name="connsiteX11" fmla="*/ 108547 w 308620"/>
                    <a:gd name="connsiteY11" fmla="*/ 120756 h 503630"/>
                    <a:gd name="connsiteX12" fmla="*/ 164604 w 308620"/>
                    <a:gd name="connsiteY12" fmla="*/ 109438 h 503630"/>
                    <a:gd name="connsiteX13" fmla="*/ 308620 w 308620"/>
                    <a:gd name="connsiteY13" fmla="*/ 253454 h 503630"/>
                    <a:gd name="connsiteX14" fmla="*/ 164604 w 308620"/>
                    <a:gd name="connsiteY14" fmla="*/ 397470 h 503630"/>
                    <a:gd name="connsiteX15" fmla="*/ 108547 w 308620"/>
                    <a:gd name="connsiteY15" fmla="*/ 386153 h 503630"/>
                    <a:gd name="connsiteX16" fmla="*/ 77918 w 308620"/>
                    <a:gd name="connsiteY16" fmla="*/ 365503 h 503630"/>
                    <a:gd name="connsiteX17" fmla="*/ 78441 w 308620"/>
                    <a:gd name="connsiteY17" fmla="*/ 371156 h 503630"/>
                    <a:gd name="connsiteX18" fmla="*/ 146930 w 308620"/>
                    <a:gd name="connsiteY18" fmla="*/ 503630 h 503630"/>
                    <a:gd name="connsiteX19" fmla="*/ 0 w 308620"/>
                    <a:gd name="connsiteY19" fmla="*/ 317299 h 503630"/>
                    <a:gd name="connsiteX0" fmla="*/ 92597 w 308621"/>
                    <a:gd name="connsiteY0" fmla="*/ 253454 h 503630"/>
                    <a:gd name="connsiteX1" fmla="*/ 164605 w 308621"/>
                    <a:gd name="connsiteY1" fmla="*/ 325462 h 503630"/>
                    <a:gd name="connsiteX2" fmla="*/ 236613 w 308621"/>
                    <a:gd name="connsiteY2" fmla="*/ 253454 h 503630"/>
                    <a:gd name="connsiteX3" fmla="*/ 164605 w 308621"/>
                    <a:gd name="connsiteY3" fmla="*/ 181446 h 503630"/>
                    <a:gd name="connsiteX4" fmla="*/ 92597 w 308621"/>
                    <a:gd name="connsiteY4" fmla="*/ 253454 h 503630"/>
                    <a:gd name="connsiteX5" fmla="*/ 0 w 308621"/>
                    <a:gd name="connsiteY5" fmla="*/ 317299 h 503630"/>
                    <a:gd name="connsiteX6" fmla="*/ 10426 w 308621"/>
                    <a:gd name="connsiteY6" fmla="*/ 251815 h 503630"/>
                    <a:gd name="connsiteX7" fmla="*/ 1 w 308621"/>
                    <a:gd name="connsiteY7" fmla="*/ 186331 h 503630"/>
                    <a:gd name="connsiteX8" fmla="*/ 146931 w 308621"/>
                    <a:gd name="connsiteY8" fmla="*/ 0 h 503630"/>
                    <a:gd name="connsiteX9" fmla="*/ 78442 w 308621"/>
                    <a:gd name="connsiteY9" fmla="*/ 132475 h 503630"/>
                    <a:gd name="connsiteX10" fmla="*/ 77596 w 308621"/>
                    <a:gd name="connsiteY10" fmla="*/ 141624 h 503630"/>
                    <a:gd name="connsiteX11" fmla="*/ 108548 w 308621"/>
                    <a:gd name="connsiteY11" fmla="*/ 120756 h 503630"/>
                    <a:gd name="connsiteX12" fmla="*/ 164605 w 308621"/>
                    <a:gd name="connsiteY12" fmla="*/ 109438 h 503630"/>
                    <a:gd name="connsiteX13" fmla="*/ 308621 w 308621"/>
                    <a:gd name="connsiteY13" fmla="*/ 253454 h 503630"/>
                    <a:gd name="connsiteX14" fmla="*/ 164605 w 308621"/>
                    <a:gd name="connsiteY14" fmla="*/ 397470 h 503630"/>
                    <a:gd name="connsiteX15" fmla="*/ 108548 w 308621"/>
                    <a:gd name="connsiteY15" fmla="*/ 386153 h 503630"/>
                    <a:gd name="connsiteX16" fmla="*/ 77919 w 308621"/>
                    <a:gd name="connsiteY16" fmla="*/ 365503 h 503630"/>
                    <a:gd name="connsiteX17" fmla="*/ 78442 w 308621"/>
                    <a:gd name="connsiteY17" fmla="*/ 371156 h 503630"/>
                    <a:gd name="connsiteX18" fmla="*/ 146931 w 308621"/>
                    <a:gd name="connsiteY18" fmla="*/ 503630 h 503630"/>
                    <a:gd name="connsiteX19" fmla="*/ 0 w 308621"/>
                    <a:gd name="connsiteY19" fmla="*/ 317299 h 503630"/>
                    <a:gd name="connsiteX0" fmla="*/ 92597 w 308621"/>
                    <a:gd name="connsiteY0" fmla="*/ 253454 h 571699"/>
                    <a:gd name="connsiteX1" fmla="*/ 164605 w 308621"/>
                    <a:gd name="connsiteY1" fmla="*/ 325462 h 571699"/>
                    <a:gd name="connsiteX2" fmla="*/ 236613 w 308621"/>
                    <a:gd name="connsiteY2" fmla="*/ 253454 h 571699"/>
                    <a:gd name="connsiteX3" fmla="*/ 164605 w 308621"/>
                    <a:gd name="connsiteY3" fmla="*/ 181446 h 571699"/>
                    <a:gd name="connsiteX4" fmla="*/ 92597 w 308621"/>
                    <a:gd name="connsiteY4" fmla="*/ 253454 h 571699"/>
                    <a:gd name="connsiteX5" fmla="*/ 0 w 308621"/>
                    <a:gd name="connsiteY5" fmla="*/ 317299 h 571699"/>
                    <a:gd name="connsiteX6" fmla="*/ 10426 w 308621"/>
                    <a:gd name="connsiteY6" fmla="*/ 251815 h 571699"/>
                    <a:gd name="connsiteX7" fmla="*/ 1 w 308621"/>
                    <a:gd name="connsiteY7" fmla="*/ 186331 h 571699"/>
                    <a:gd name="connsiteX8" fmla="*/ 146931 w 308621"/>
                    <a:gd name="connsiteY8" fmla="*/ 0 h 571699"/>
                    <a:gd name="connsiteX9" fmla="*/ 78442 w 308621"/>
                    <a:gd name="connsiteY9" fmla="*/ 132475 h 571699"/>
                    <a:gd name="connsiteX10" fmla="*/ 77596 w 308621"/>
                    <a:gd name="connsiteY10" fmla="*/ 141624 h 571699"/>
                    <a:gd name="connsiteX11" fmla="*/ 108548 w 308621"/>
                    <a:gd name="connsiteY11" fmla="*/ 120756 h 571699"/>
                    <a:gd name="connsiteX12" fmla="*/ 164605 w 308621"/>
                    <a:gd name="connsiteY12" fmla="*/ 109438 h 571699"/>
                    <a:gd name="connsiteX13" fmla="*/ 308621 w 308621"/>
                    <a:gd name="connsiteY13" fmla="*/ 253454 h 571699"/>
                    <a:gd name="connsiteX14" fmla="*/ 164605 w 308621"/>
                    <a:gd name="connsiteY14" fmla="*/ 397470 h 571699"/>
                    <a:gd name="connsiteX15" fmla="*/ 108548 w 308621"/>
                    <a:gd name="connsiteY15" fmla="*/ 386153 h 571699"/>
                    <a:gd name="connsiteX16" fmla="*/ 77919 w 308621"/>
                    <a:gd name="connsiteY16" fmla="*/ 365503 h 571699"/>
                    <a:gd name="connsiteX17" fmla="*/ 78442 w 308621"/>
                    <a:gd name="connsiteY17" fmla="*/ 371156 h 571699"/>
                    <a:gd name="connsiteX18" fmla="*/ 143928 w 308621"/>
                    <a:gd name="connsiteY18" fmla="*/ 571699 h 571699"/>
                    <a:gd name="connsiteX19" fmla="*/ 0 w 308621"/>
                    <a:gd name="connsiteY19" fmla="*/ 317299 h 571699"/>
                    <a:gd name="connsiteX0" fmla="*/ 93054 w 309078"/>
                    <a:gd name="connsiteY0" fmla="*/ 253454 h 579763"/>
                    <a:gd name="connsiteX1" fmla="*/ 165062 w 309078"/>
                    <a:gd name="connsiteY1" fmla="*/ 325462 h 579763"/>
                    <a:gd name="connsiteX2" fmla="*/ 237070 w 309078"/>
                    <a:gd name="connsiteY2" fmla="*/ 253454 h 579763"/>
                    <a:gd name="connsiteX3" fmla="*/ 165062 w 309078"/>
                    <a:gd name="connsiteY3" fmla="*/ 181446 h 579763"/>
                    <a:gd name="connsiteX4" fmla="*/ 93054 w 309078"/>
                    <a:gd name="connsiteY4" fmla="*/ 253454 h 579763"/>
                    <a:gd name="connsiteX5" fmla="*/ 457 w 309078"/>
                    <a:gd name="connsiteY5" fmla="*/ 317299 h 579763"/>
                    <a:gd name="connsiteX6" fmla="*/ 10883 w 309078"/>
                    <a:gd name="connsiteY6" fmla="*/ 251815 h 579763"/>
                    <a:gd name="connsiteX7" fmla="*/ 458 w 309078"/>
                    <a:gd name="connsiteY7" fmla="*/ 186331 h 579763"/>
                    <a:gd name="connsiteX8" fmla="*/ 147388 w 309078"/>
                    <a:gd name="connsiteY8" fmla="*/ 0 h 579763"/>
                    <a:gd name="connsiteX9" fmla="*/ 78899 w 309078"/>
                    <a:gd name="connsiteY9" fmla="*/ 132475 h 579763"/>
                    <a:gd name="connsiteX10" fmla="*/ 78053 w 309078"/>
                    <a:gd name="connsiteY10" fmla="*/ 141624 h 579763"/>
                    <a:gd name="connsiteX11" fmla="*/ 109005 w 309078"/>
                    <a:gd name="connsiteY11" fmla="*/ 120756 h 579763"/>
                    <a:gd name="connsiteX12" fmla="*/ 165062 w 309078"/>
                    <a:gd name="connsiteY12" fmla="*/ 109438 h 579763"/>
                    <a:gd name="connsiteX13" fmla="*/ 309078 w 309078"/>
                    <a:gd name="connsiteY13" fmla="*/ 253454 h 579763"/>
                    <a:gd name="connsiteX14" fmla="*/ 165062 w 309078"/>
                    <a:gd name="connsiteY14" fmla="*/ 397470 h 579763"/>
                    <a:gd name="connsiteX15" fmla="*/ 109005 w 309078"/>
                    <a:gd name="connsiteY15" fmla="*/ 386153 h 579763"/>
                    <a:gd name="connsiteX16" fmla="*/ 78376 w 309078"/>
                    <a:gd name="connsiteY16" fmla="*/ 365503 h 579763"/>
                    <a:gd name="connsiteX17" fmla="*/ 78899 w 309078"/>
                    <a:gd name="connsiteY17" fmla="*/ 371156 h 579763"/>
                    <a:gd name="connsiteX18" fmla="*/ 144385 w 309078"/>
                    <a:gd name="connsiteY18" fmla="*/ 571699 h 579763"/>
                    <a:gd name="connsiteX19" fmla="*/ 116799 w 309078"/>
                    <a:gd name="connsiteY19" fmla="*/ 518424 h 579763"/>
                    <a:gd name="connsiteX20" fmla="*/ 457 w 309078"/>
                    <a:gd name="connsiteY20" fmla="*/ 317299 h 579763"/>
                    <a:gd name="connsiteX0" fmla="*/ 92905 w 308929"/>
                    <a:gd name="connsiteY0" fmla="*/ 253454 h 581435"/>
                    <a:gd name="connsiteX1" fmla="*/ 164913 w 308929"/>
                    <a:gd name="connsiteY1" fmla="*/ 325462 h 581435"/>
                    <a:gd name="connsiteX2" fmla="*/ 236921 w 308929"/>
                    <a:gd name="connsiteY2" fmla="*/ 253454 h 581435"/>
                    <a:gd name="connsiteX3" fmla="*/ 164913 w 308929"/>
                    <a:gd name="connsiteY3" fmla="*/ 181446 h 581435"/>
                    <a:gd name="connsiteX4" fmla="*/ 92905 w 308929"/>
                    <a:gd name="connsiteY4" fmla="*/ 253454 h 581435"/>
                    <a:gd name="connsiteX5" fmla="*/ 308 w 308929"/>
                    <a:gd name="connsiteY5" fmla="*/ 317299 h 581435"/>
                    <a:gd name="connsiteX6" fmla="*/ 10734 w 308929"/>
                    <a:gd name="connsiteY6" fmla="*/ 251815 h 581435"/>
                    <a:gd name="connsiteX7" fmla="*/ 309 w 308929"/>
                    <a:gd name="connsiteY7" fmla="*/ 186331 h 581435"/>
                    <a:gd name="connsiteX8" fmla="*/ 147239 w 308929"/>
                    <a:gd name="connsiteY8" fmla="*/ 0 h 581435"/>
                    <a:gd name="connsiteX9" fmla="*/ 78750 w 308929"/>
                    <a:gd name="connsiteY9" fmla="*/ 132475 h 581435"/>
                    <a:gd name="connsiteX10" fmla="*/ 77904 w 308929"/>
                    <a:gd name="connsiteY10" fmla="*/ 141624 h 581435"/>
                    <a:gd name="connsiteX11" fmla="*/ 108856 w 308929"/>
                    <a:gd name="connsiteY11" fmla="*/ 120756 h 581435"/>
                    <a:gd name="connsiteX12" fmla="*/ 164913 w 308929"/>
                    <a:gd name="connsiteY12" fmla="*/ 109438 h 581435"/>
                    <a:gd name="connsiteX13" fmla="*/ 308929 w 308929"/>
                    <a:gd name="connsiteY13" fmla="*/ 253454 h 581435"/>
                    <a:gd name="connsiteX14" fmla="*/ 164913 w 308929"/>
                    <a:gd name="connsiteY14" fmla="*/ 397470 h 581435"/>
                    <a:gd name="connsiteX15" fmla="*/ 108856 w 308929"/>
                    <a:gd name="connsiteY15" fmla="*/ 386153 h 581435"/>
                    <a:gd name="connsiteX16" fmla="*/ 78227 w 308929"/>
                    <a:gd name="connsiteY16" fmla="*/ 365503 h 581435"/>
                    <a:gd name="connsiteX17" fmla="*/ 78750 w 308929"/>
                    <a:gd name="connsiteY17" fmla="*/ 371156 h 581435"/>
                    <a:gd name="connsiteX18" fmla="*/ 144236 w 308929"/>
                    <a:gd name="connsiteY18" fmla="*/ 571699 h 581435"/>
                    <a:gd name="connsiteX19" fmla="*/ 169089 w 308929"/>
                    <a:gd name="connsiteY19" fmla="*/ 529154 h 581435"/>
                    <a:gd name="connsiteX20" fmla="*/ 308 w 308929"/>
                    <a:gd name="connsiteY20" fmla="*/ 317299 h 581435"/>
                    <a:gd name="connsiteX0" fmla="*/ 93130 w 309154"/>
                    <a:gd name="connsiteY0" fmla="*/ 253454 h 612055"/>
                    <a:gd name="connsiteX1" fmla="*/ 165138 w 309154"/>
                    <a:gd name="connsiteY1" fmla="*/ 325462 h 612055"/>
                    <a:gd name="connsiteX2" fmla="*/ 237146 w 309154"/>
                    <a:gd name="connsiteY2" fmla="*/ 253454 h 612055"/>
                    <a:gd name="connsiteX3" fmla="*/ 165138 w 309154"/>
                    <a:gd name="connsiteY3" fmla="*/ 181446 h 612055"/>
                    <a:gd name="connsiteX4" fmla="*/ 93130 w 309154"/>
                    <a:gd name="connsiteY4" fmla="*/ 253454 h 612055"/>
                    <a:gd name="connsiteX5" fmla="*/ 533 w 309154"/>
                    <a:gd name="connsiteY5" fmla="*/ 317299 h 612055"/>
                    <a:gd name="connsiteX6" fmla="*/ 10959 w 309154"/>
                    <a:gd name="connsiteY6" fmla="*/ 251815 h 612055"/>
                    <a:gd name="connsiteX7" fmla="*/ 534 w 309154"/>
                    <a:gd name="connsiteY7" fmla="*/ 186331 h 612055"/>
                    <a:gd name="connsiteX8" fmla="*/ 147464 w 309154"/>
                    <a:gd name="connsiteY8" fmla="*/ 0 h 612055"/>
                    <a:gd name="connsiteX9" fmla="*/ 78975 w 309154"/>
                    <a:gd name="connsiteY9" fmla="*/ 132475 h 612055"/>
                    <a:gd name="connsiteX10" fmla="*/ 78129 w 309154"/>
                    <a:gd name="connsiteY10" fmla="*/ 141624 h 612055"/>
                    <a:gd name="connsiteX11" fmla="*/ 109081 w 309154"/>
                    <a:gd name="connsiteY11" fmla="*/ 120756 h 612055"/>
                    <a:gd name="connsiteX12" fmla="*/ 165138 w 309154"/>
                    <a:gd name="connsiteY12" fmla="*/ 109438 h 612055"/>
                    <a:gd name="connsiteX13" fmla="*/ 309154 w 309154"/>
                    <a:gd name="connsiteY13" fmla="*/ 253454 h 612055"/>
                    <a:gd name="connsiteX14" fmla="*/ 165138 w 309154"/>
                    <a:gd name="connsiteY14" fmla="*/ 397470 h 612055"/>
                    <a:gd name="connsiteX15" fmla="*/ 109081 w 309154"/>
                    <a:gd name="connsiteY15" fmla="*/ 386153 h 612055"/>
                    <a:gd name="connsiteX16" fmla="*/ 78452 w 309154"/>
                    <a:gd name="connsiteY16" fmla="*/ 365503 h 612055"/>
                    <a:gd name="connsiteX17" fmla="*/ 78975 w 309154"/>
                    <a:gd name="connsiteY17" fmla="*/ 371156 h 612055"/>
                    <a:gd name="connsiteX18" fmla="*/ 144461 w 309154"/>
                    <a:gd name="connsiteY18" fmla="*/ 571699 h 612055"/>
                    <a:gd name="connsiteX19" fmla="*/ 101544 w 309154"/>
                    <a:gd name="connsiteY19" fmla="*/ 593337 h 612055"/>
                    <a:gd name="connsiteX20" fmla="*/ 533 w 309154"/>
                    <a:gd name="connsiteY20" fmla="*/ 317299 h 612055"/>
                    <a:gd name="connsiteX0" fmla="*/ 94891 w 310915"/>
                    <a:gd name="connsiteY0" fmla="*/ 253454 h 612056"/>
                    <a:gd name="connsiteX1" fmla="*/ 166899 w 310915"/>
                    <a:gd name="connsiteY1" fmla="*/ 325462 h 612056"/>
                    <a:gd name="connsiteX2" fmla="*/ 238907 w 310915"/>
                    <a:gd name="connsiteY2" fmla="*/ 253454 h 612056"/>
                    <a:gd name="connsiteX3" fmla="*/ 166899 w 310915"/>
                    <a:gd name="connsiteY3" fmla="*/ 181446 h 612056"/>
                    <a:gd name="connsiteX4" fmla="*/ 94891 w 310915"/>
                    <a:gd name="connsiteY4" fmla="*/ 253454 h 612056"/>
                    <a:gd name="connsiteX5" fmla="*/ 2294 w 310915"/>
                    <a:gd name="connsiteY5" fmla="*/ 317299 h 612056"/>
                    <a:gd name="connsiteX6" fmla="*/ 12720 w 310915"/>
                    <a:gd name="connsiteY6" fmla="*/ 251815 h 612056"/>
                    <a:gd name="connsiteX7" fmla="*/ 2295 w 310915"/>
                    <a:gd name="connsiteY7" fmla="*/ 186331 h 612056"/>
                    <a:gd name="connsiteX8" fmla="*/ 149225 w 310915"/>
                    <a:gd name="connsiteY8" fmla="*/ 0 h 612056"/>
                    <a:gd name="connsiteX9" fmla="*/ 80736 w 310915"/>
                    <a:gd name="connsiteY9" fmla="*/ 132475 h 612056"/>
                    <a:gd name="connsiteX10" fmla="*/ 79890 w 310915"/>
                    <a:gd name="connsiteY10" fmla="*/ 141624 h 612056"/>
                    <a:gd name="connsiteX11" fmla="*/ 110842 w 310915"/>
                    <a:gd name="connsiteY11" fmla="*/ 120756 h 612056"/>
                    <a:gd name="connsiteX12" fmla="*/ 166899 w 310915"/>
                    <a:gd name="connsiteY12" fmla="*/ 109438 h 612056"/>
                    <a:gd name="connsiteX13" fmla="*/ 310915 w 310915"/>
                    <a:gd name="connsiteY13" fmla="*/ 253454 h 612056"/>
                    <a:gd name="connsiteX14" fmla="*/ 166899 w 310915"/>
                    <a:gd name="connsiteY14" fmla="*/ 397470 h 612056"/>
                    <a:gd name="connsiteX15" fmla="*/ 110842 w 310915"/>
                    <a:gd name="connsiteY15" fmla="*/ 386153 h 612056"/>
                    <a:gd name="connsiteX16" fmla="*/ 80213 w 310915"/>
                    <a:gd name="connsiteY16" fmla="*/ 365503 h 612056"/>
                    <a:gd name="connsiteX17" fmla="*/ 80736 w 310915"/>
                    <a:gd name="connsiteY17" fmla="*/ 371156 h 612056"/>
                    <a:gd name="connsiteX18" fmla="*/ 146222 w 310915"/>
                    <a:gd name="connsiteY18" fmla="*/ 571699 h 612056"/>
                    <a:gd name="connsiteX19" fmla="*/ 103305 w 310915"/>
                    <a:gd name="connsiteY19" fmla="*/ 593337 h 612056"/>
                    <a:gd name="connsiteX20" fmla="*/ 2294 w 310915"/>
                    <a:gd name="connsiteY20" fmla="*/ 317299 h 612056"/>
                    <a:gd name="connsiteX0" fmla="*/ 94891 w 310915"/>
                    <a:gd name="connsiteY0" fmla="*/ 253454 h 608328"/>
                    <a:gd name="connsiteX1" fmla="*/ 166899 w 310915"/>
                    <a:gd name="connsiteY1" fmla="*/ 325462 h 608328"/>
                    <a:gd name="connsiteX2" fmla="*/ 238907 w 310915"/>
                    <a:gd name="connsiteY2" fmla="*/ 253454 h 608328"/>
                    <a:gd name="connsiteX3" fmla="*/ 166899 w 310915"/>
                    <a:gd name="connsiteY3" fmla="*/ 181446 h 608328"/>
                    <a:gd name="connsiteX4" fmla="*/ 94891 w 310915"/>
                    <a:gd name="connsiteY4" fmla="*/ 253454 h 608328"/>
                    <a:gd name="connsiteX5" fmla="*/ 2294 w 310915"/>
                    <a:gd name="connsiteY5" fmla="*/ 317299 h 608328"/>
                    <a:gd name="connsiteX6" fmla="*/ 12720 w 310915"/>
                    <a:gd name="connsiteY6" fmla="*/ 251815 h 608328"/>
                    <a:gd name="connsiteX7" fmla="*/ 2295 w 310915"/>
                    <a:gd name="connsiteY7" fmla="*/ 186331 h 608328"/>
                    <a:gd name="connsiteX8" fmla="*/ 149225 w 310915"/>
                    <a:gd name="connsiteY8" fmla="*/ 0 h 608328"/>
                    <a:gd name="connsiteX9" fmla="*/ 80736 w 310915"/>
                    <a:gd name="connsiteY9" fmla="*/ 132475 h 608328"/>
                    <a:gd name="connsiteX10" fmla="*/ 79890 w 310915"/>
                    <a:gd name="connsiteY10" fmla="*/ 141624 h 608328"/>
                    <a:gd name="connsiteX11" fmla="*/ 110842 w 310915"/>
                    <a:gd name="connsiteY11" fmla="*/ 120756 h 608328"/>
                    <a:gd name="connsiteX12" fmla="*/ 166899 w 310915"/>
                    <a:gd name="connsiteY12" fmla="*/ 109438 h 608328"/>
                    <a:gd name="connsiteX13" fmla="*/ 310915 w 310915"/>
                    <a:gd name="connsiteY13" fmla="*/ 253454 h 608328"/>
                    <a:gd name="connsiteX14" fmla="*/ 166899 w 310915"/>
                    <a:gd name="connsiteY14" fmla="*/ 397470 h 608328"/>
                    <a:gd name="connsiteX15" fmla="*/ 110842 w 310915"/>
                    <a:gd name="connsiteY15" fmla="*/ 386153 h 608328"/>
                    <a:gd name="connsiteX16" fmla="*/ 80213 w 310915"/>
                    <a:gd name="connsiteY16" fmla="*/ 365503 h 608328"/>
                    <a:gd name="connsiteX17" fmla="*/ 80736 w 310915"/>
                    <a:gd name="connsiteY17" fmla="*/ 371156 h 608328"/>
                    <a:gd name="connsiteX18" fmla="*/ 190697 w 310915"/>
                    <a:gd name="connsiteY18" fmla="*/ 552701 h 608328"/>
                    <a:gd name="connsiteX19" fmla="*/ 103305 w 310915"/>
                    <a:gd name="connsiteY19" fmla="*/ 593337 h 608328"/>
                    <a:gd name="connsiteX20" fmla="*/ 2294 w 310915"/>
                    <a:gd name="connsiteY20" fmla="*/ 317299 h 608328"/>
                    <a:gd name="connsiteX0" fmla="*/ 94772 w 310796"/>
                    <a:gd name="connsiteY0" fmla="*/ 253454 h 613253"/>
                    <a:gd name="connsiteX1" fmla="*/ 166780 w 310796"/>
                    <a:gd name="connsiteY1" fmla="*/ 325462 h 613253"/>
                    <a:gd name="connsiteX2" fmla="*/ 238788 w 310796"/>
                    <a:gd name="connsiteY2" fmla="*/ 253454 h 613253"/>
                    <a:gd name="connsiteX3" fmla="*/ 166780 w 310796"/>
                    <a:gd name="connsiteY3" fmla="*/ 181446 h 613253"/>
                    <a:gd name="connsiteX4" fmla="*/ 94772 w 310796"/>
                    <a:gd name="connsiteY4" fmla="*/ 253454 h 613253"/>
                    <a:gd name="connsiteX5" fmla="*/ 2175 w 310796"/>
                    <a:gd name="connsiteY5" fmla="*/ 317299 h 613253"/>
                    <a:gd name="connsiteX6" fmla="*/ 12601 w 310796"/>
                    <a:gd name="connsiteY6" fmla="*/ 251815 h 613253"/>
                    <a:gd name="connsiteX7" fmla="*/ 2176 w 310796"/>
                    <a:gd name="connsiteY7" fmla="*/ 186331 h 613253"/>
                    <a:gd name="connsiteX8" fmla="*/ 149106 w 310796"/>
                    <a:gd name="connsiteY8" fmla="*/ 0 h 613253"/>
                    <a:gd name="connsiteX9" fmla="*/ 80617 w 310796"/>
                    <a:gd name="connsiteY9" fmla="*/ 132475 h 613253"/>
                    <a:gd name="connsiteX10" fmla="*/ 79771 w 310796"/>
                    <a:gd name="connsiteY10" fmla="*/ 141624 h 613253"/>
                    <a:gd name="connsiteX11" fmla="*/ 110723 w 310796"/>
                    <a:gd name="connsiteY11" fmla="*/ 120756 h 613253"/>
                    <a:gd name="connsiteX12" fmla="*/ 166780 w 310796"/>
                    <a:gd name="connsiteY12" fmla="*/ 109438 h 613253"/>
                    <a:gd name="connsiteX13" fmla="*/ 310796 w 310796"/>
                    <a:gd name="connsiteY13" fmla="*/ 253454 h 613253"/>
                    <a:gd name="connsiteX14" fmla="*/ 166780 w 310796"/>
                    <a:gd name="connsiteY14" fmla="*/ 397470 h 613253"/>
                    <a:gd name="connsiteX15" fmla="*/ 110723 w 310796"/>
                    <a:gd name="connsiteY15" fmla="*/ 386153 h 613253"/>
                    <a:gd name="connsiteX16" fmla="*/ 80094 w 310796"/>
                    <a:gd name="connsiteY16" fmla="*/ 365503 h 613253"/>
                    <a:gd name="connsiteX17" fmla="*/ 80617 w 310796"/>
                    <a:gd name="connsiteY17" fmla="*/ 371156 h 613253"/>
                    <a:gd name="connsiteX18" fmla="*/ 190578 w 310796"/>
                    <a:gd name="connsiteY18" fmla="*/ 552701 h 613253"/>
                    <a:gd name="connsiteX19" fmla="*/ 104740 w 310796"/>
                    <a:gd name="connsiteY19" fmla="*/ 599136 h 613253"/>
                    <a:gd name="connsiteX20" fmla="*/ 2175 w 310796"/>
                    <a:gd name="connsiteY20" fmla="*/ 317299 h 613253"/>
                    <a:gd name="connsiteX0" fmla="*/ 95787 w 311811"/>
                    <a:gd name="connsiteY0" fmla="*/ 253454 h 613253"/>
                    <a:gd name="connsiteX1" fmla="*/ 167795 w 311811"/>
                    <a:gd name="connsiteY1" fmla="*/ 325462 h 613253"/>
                    <a:gd name="connsiteX2" fmla="*/ 239803 w 311811"/>
                    <a:gd name="connsiteY2" fmla="*/ 253454 h 613253"/>
                    <a:gd name="connsiteX3" fmla="*/ 167795 w 311811"/>
                    <a:gd name="connsiteY3" fmla="*/ 181446 h 613253"/>
                    <a:gd name="connsiteX4" fmla="*/ 95787 w 311811"/>
                    <a:gd name="connsiteY4" fmla="*/ 253454 h 613253"/>
                    <a:gd name="connsiteX5" fmla="*/ 3190 w 311811"/>
                    <a:gd name="connsiteY5" fmla="*/ 317299 h 613253"/>
                    <a:gd name="connsiteX6" fmla="*/ 13616 w 311811"/>
                    <a:gd name="connsiteY6" fmla="*/ 251815 h 613253"/>
                    <a:gd name="connsiteX7" fmla="*/ 3191 w 311811"/>
                    <a:gd name="connsiteY7" fmla="*/ 186331 h 613253"/>
                    <a:gd name="connsiteX8" fmla="*/ 150121 w 311811"/>
                    <a:gd name="connsiteY8" fmla="*/ 0 h 613253"/>
                    <a:gd name="connsiteX9" fmla="*/ 81632 w 311811"/>
                    <a:gd name="connsiteY9" fmla="*/ 132475 h 613253"/>
                    <a:gd name="connsiteX10" fmla="*/ 80786 w 311811"/>
                    <a:gd name="connsiteY10" fmla="*/ 141624 h 613253"/>
                    <a:gd name="connsiteX11" fmla="*/ 111738 w 311811"/>
                    <a:gd name="connsiteY11" fmla="*/ 120756 h 613253"/>
                    <a:gd name="connsiteX12" fmla="*/ 167795 w 311811"/>
                    <a:gd name="connsiteY12" fmla="*/ 109438 h 613253"/>
                    <a:gd name="connsiteX13" fmla="*/ 311811 w 311811"/>
                    <a:gd name="connsiteY13" fmla="*/ 253454 h 613253"/>
                    <a:gd name="connsiteX14" fmla="*/ 167795 w 311811"/>
                    <a:gd name="connsiteY14" fmla="*/ 397470 h 613253"/>
                    <a:gd name="connsiteX15" fmla="*/ 111738 w 311811"/>
                    <a:gd name="connsiteY15" fmla="*/ 386153 h 613253"/>
                    <a:gd name="connsiteX16" fmla="*/ 81109 w 311811"/>
                    <a:gd name="connsiteY16" fmla="*/ 365503 h 613253"/>
                    <a:gd name="connsiteX17" fmla="*/ 81632 w 311811"/>
                    <a:gd name="connsiteY17" fmla="*/ 371156 h 613253"/>
                    <a:gd name="connsiteX18" fmla="*/ 191593 w 311811"/>
                    <a:gd name="connsiteY18" fmla="*/ 552701 h 613253"/>
                    <a:gd name="connsiteX19" fmla="*/ 105755 w 311811"/>
                    <a:gd name="connsiteY19" fmla="*/ 599136 h 613253"/>
                    <a:gd name="connsiteX20" fmla="*/ 3190 w 311811"/>
                    <a:gd name="connsiteY20" fmla="*/ 317299 h 6132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311811" h="613253">
                      <a:moveTo>
                        <a:pt x="95787" y="253454"/>
                      </a:moveTo>
                      <a:cubicBezTo>
                        <a:pt x="95787" y="293223"/>
                        <a:pt x="128026" y="325462"/>
                        <a:pt x="167795" y="325462"/>
                      </a:cubicBezTo>
                      <a:cubicBezTo>
                        <a:pt x="207564" y="325462"/>
                        <a:pt x="239803" y="293223"/>
                        <a:pt x="239803" y="253454"/>
                      </a:cubicBezTo>
                      <a:cubicBezTo>
                        <a:pt x="239803" y="213685"/>
                        <a:pt x="207564" y="181446"/>
                        <a:pt x="167795" y="181446"/>
                      </a:cubicBezTo>
                      <a:cubicBezTo>
                        <a:pt x="128026" y="181446"/>
                        <a:pt x="95787" y="213685"/>
                        <a:pt x="95787" y="253454"/>
                      </a:cubicBezTo>
                      <a:close/>
                      <a:moveTo>
                        <a:pt x="3190" y="317299"/>
                      </a:moveTo>
                      <a:lnTo>
                        <a:pt x="13616" y="251815"/>
                      </a:lnTo>
                      <a:lnTo>
                        <a:pt x="3191" y="186331"/>
                      </a:lnTo>
                      <a:cubicBezTo>
                        <a:pt x="3191" y="83423"/>
                        <a:pt x="68974" y="0"/>
                        <a:pt x="150121" y="0"/>
                      </a:cubicBezTo>
                      <a:cubicBezTo>
                        <a:pt x="115436" y="32990"/>
                        <a:pt x="91454" y="80069"/>
                        <a:pt x="81632" y="132475"/>
                      </a:cubicBezTo>
                      <a:lnTo>
                        <a:pt x="80786" y="141624"/>
                      </a:lnTo>
                      <a:lnTo>
                        <a:pt x="111738" y="120756"/>
                      </a:lnTo>
                      <a:cubicBezTo>
                        <a:pt x="128967" y="113468"/>
                        <a:pt x="147911" y="109438"/>
                        <a:pt x="167795" y="109438"/>
                      </a:cubicBezTo>
                      <a:cubicBezTo>
                        <a:pt x="247333" y="109438"/>
                        <a:pt x="311811" y="173916"/>
                        <a:pt x="311811" y="253454"/>
                      </a:cubicBezTo>
                      <a:cubicBezTo>
                        <a:pt x="311811" y="332992"/>
                        <a:pt x="247333" y="397470"/>
                        <a:pt x="167795" y="397470"/>
                      </a:cubicBezTo>
                      <a:cubicBezTo>
                        <a:pt x="147911" y="397470"/>
                        <a:pt x="128967" y="393440"/>
                        <a:pt x="111738" y="386153"/>
                      </a:cubicBezTo>
                      <a:lnTo>
                        <a:pt x="81109" y="365503"/>
                      </a:lnTo>
                      <a:cubicBezTo>
                        <a:pt x="81283" y="367387"/>
                        <a:pt x="81458" y="369272"/>
                        <a:pt x="81632" y="371156"/>
                      </a:cubicBezTo>
                      <a:cubicBezTo>
                        <a:pt x="91454" y="423562"/>
                        <a:pt x="156908" y="519712"/>
                        <a:pt x="191593" y="552701"/>
                      </a:cubicBezTo>
                      <a:cubicBezTo>
                        <a:pt x="197910" y="577245"/>
                        <a:pt x="129743" y="641536"/>
                        <a:pt x="105755" y="599136"/>
                      </a:cubicBezTo>
                      <a:cubicBezTo>
                        <a:pt x="-6103" y="484355"/>
                        <a:pt x="-4854" y="349459"/>
                        <a:pt x="3190" y="317299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6" name="楕円 1">
                  <a:extLst>
                    <a:ext uri="{FF2B5EF4-FFF2-40B4-BE49-F238E27FC236}">
                      <a16:creationId xmlns:a16="http://schemas.microsoft.com/office/drawing/2014/main" id="{D33A35D5-61E6-FF33-B777-FAB805965ED7}"/>
                    </a:ext>
                  </a:extLst>
                </p:cNvPr>
                <p:cNvSpPr/>
                <p:nvPr/>
              </p:nvSpPr>
              <p:spPr>
                <a:xfrm rot="10800000">
                  <a:off x="2012849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" name="楕円 1">
                  <a:extLst>
                    <a:ext uri="{FF2B5EF4-FFF2-40B4-BE49-F238E27FC236}">
                      <a16:creationId xmlns:a16="http://schemas.microsoft.com/office/drawing/2014/main" id="{99445B1D-F64A-209F-962C-9C42A4973C1F}"/>
                    </a:ext>
                  </a:extLst>
                </p:cNvPr>
                <p:cNvSpPr/>
                <p:nvPr/>
              </p:nvSpPr>
              <p:spPr>
                <a:xfrm rot="10800000">
                  <a:off x="1748170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楕円 1">
                  <a:extLst>
                    <a:ext uri="{FF2B5EF4-FFF2-40B4-BE49-F238E27FC236}">
                      <a16:creationId xmlns:a16="http://schemas.microsoft.com/office/drawing/2014/main" id="{FCC010C3-9347-196F-062F-D2AAE85D22C8}"/>
                    </a:ext>
                  </a:extLst>
                </p:cNvPr>
                <p:cNvSpPr/>
                <p:nvPr/>
              </p:nvSpPr>
              <p:spPr>
                <a:xfrm>
                  <a:off x="1557031" y="1925370"/>
                  <a:ext cx="883643" cy="1010284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DC4F894B-AC9F-776E-4793-922A043E4EF1}"/>
                    </a:ext>
                  </a:extLst>
                </p:cNvPr>
                <p:cNvSpPr/>
                <p:nvPr/>
              </p:nvSpPr>
              <p:spPr>
                <a:xfrm rot="10800000">
                  <a:off x="177952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A57C87DB-22A0-7B0C-2436-4F0F5B1252AE}"/>
                    </a:ext>
                  </a:extLst>
                </p:cNvPr>
                <p:cNvSpPr/>
                <p:nvPr/>
              </p:nvSpPr>
              <p:spPr>
                <a:xfrm rot="10800000">
                  <a:off x="204445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43" name="グループ化 342">
                <a:extLst>
                  <a:ext uri="{FF2B5EF4-FFF2-40B4-BE49-F238E27FC236}">
                    <a16:creationId xmlns:a16="http://schemas.microsoft.com/office/drawing/2014/main" id="{2C086F1F-E37F-CEC3-2681-F497626A3DF6}"/>
                  </a:ext>
                </a:extLst>
              </p:cNvPr>
              <p:cNvGrpSpPr/>
              <p:nvPr/>
            </p:nvGrpSpPr>
            <p:grpSpPr>
              <a:xfrm>
                <a:off x="7441312" y="888529"/>
                <a:ext cx="1398521" cy="1230698"/>
                <a:chOff x="1299592" y="888529"/>
                <a:chExt cx="1398521" cy="1230698"/>
              </a:xfrm>
            </p:grpSpPr>
            <p:sp>
              <p:nvSpPr>
                <p:cNvPr id="346" name="楕円 345">
                  <a:extLst>
                    <a:ext uri="{FF2B5EF4-FFF2-40B4-BE49-F238E27FC236}">
                      <a16:creationId xmlns:a16="http://schemas.microsoft.com/office/drawing/2014/main" id="{151DF920-1BC4-36B1-72ED-830E618C13FB}"/>
                    </a:ext>
                  </a:extLst>
                </p:cNvPr>
                <p:cNvSpPr/>
                <p:nvPr/>
              </p:nvSpPr>
              <p:spPr>
                <a:xfrm>
                  <a:off x="1299592" y="888529"/>
                  <a:ext cx="1398521" cy="1230698"/>
                </a:xfrm>
                <a:prstGeom prst="ellipse">
                  <a:avLst/>
                </a:pr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9" name="楕円 348">
                  <a:extLst>
                    <a:ext uri="{FF2B5EF4-FFF2-40B4-BE49-F238E27FC236}">
                      <a16:creationId xmlns:a16="http://schemas.microsoft.com/office/drawing/2014/main" id="{BE1605D4-B18B-5E9B-5D5D-6ACEE9194633}"/>
                    </a:ext>
                  </a:extLst>
                </p:cNvPr>
                <p:cNvSpPr/>
                <p:nvPr/>
              </p:nvSpPr>
              <p:spPr>
                <a:xfrm>
                  <a:off x="1750453" y="1524332"/>
                  <a:ext cx="496799" cy="384729"/>
                </a:xfrm>
                <a:prstGeom prst="ellipse">
                  <a:avLst/>
                </a:pr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0" name="楕円 349">
                  <a:extLst>
                    <a:ext uri="{FF2B5EF4-FFF2-40B4-BE49-F238E27FC236}">
                      <a16:creationId xmlns:a16="http://schemas.microsoft.com/office/drawing/2014/main" id="{88F98976-2A28-511D-8F31-2827B659DE42}"/>
                    </a:ext>
                  </a:extLst>
                </p:cNvPr>
                <p:cNvSpPr/>
                <p:nvPr/>
              </p:nvSpPr>
              <p:spPr>
                <a:xfrm>
                  <a:off x="1806721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1" name="楕円 350">
                  <a:extLst>
                    <a:ext uri="{FF2B5EF4-FFF2-40B4-BE49-F238E27FC236}">
                      <a16:creationId xmlns:a16="http://schemas.microsoft.com/office/drawing/2014/main" id="{2E00FE91-8597-841E-5564-C1464C32145C}"/>
                    </a:ext>
                  </a:extLst>
                </p:cNvPr>
                <p:cNvSpPr/>
                <p:nvPr/>
              </p:nvSpPr>
              <p:spPr>
                <a:xfrm>
                  <a:off x="2038828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フリーフォーム: 図形 31">
                  <a:extLst>
                    <a:ext uri="{FF2B5EF4-FFF2-40B4-BE49-F238E27FC236}">
                      <a16:creationId xmlns:a16="http://schemas.microsoft.com/office/drawing/2014/main" id="{92709FA7-DEC6-D7A2-0442-154BE790515E}"/>
                    </a:ext>
                  </a:extLst>
                </p:cNvPr>
                <p:cNvSpPr/>
                <p:nvPr/>
              </p:nvSpPr>
              <p:spPr>
                <a:xfrm rot="10800000">
                  <a:off x="1864492" y="1980656"/>
                  <a:ext cx="268722" cy="44743"/>
                </a:xfrm>
                <a:custGeom>
                  <a:avLst/>
                  <a:gdLst>
                    <a:gd name="connsiteX0" fmla="*/ 442813 w 442813"/>
                    <a:gd name="connsiteY0" fmla="*/ 0 h 111339"/>
                    <a:gd name="connsiteX1" fmla="*/ 436418 w 442813"/>
                    <a:gd name="connsiteY1" fmla="*/ 20244 h 111339"/>
                    <a:gd name="connsiteX2" fmla="*/ 221406 w 442813"/>
                    <a:gd name="connsiteY2" fmla="*/ 111339 h 111339"/>
                    <a:gd name="connsiteX3" fmla="*/ 6394 w 442813"/>
                    <a:gd name="connsiteY3" fmla="*/ 20244 h 111339"/>
                    <a:gd name="connsiteX4" fmla="*/ 0 w 442813"/>
                    <a:gd name="connsiteY4" fmla="*/ 0 h 111339"/>
                    <a:gd name="connsiteX5" fmla="*/ 221406 w 442813"/>
                    <a:gd name="connsiteY5" fmla="*/ 8301 h 1113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42813" h="111339">
                      <a:moveTo>
                        <a:pt x="442813" y="0"/>
                      </a:moveTo>
                      <a:lnTo>
                        <a:pt x="436418" y="20244"/>
                      </a:lnTo>
                      <a:cubicBezTo>
                        <a:pt x="400994" y="73777"/>
                        <a:pt x="318063" y="111339"/>
                        <a:pt x="221406" y="111339"/>
                      </a:cubicBezTo>
                      <a:cubicBezTo>
                        <a:pt x="124749" y="111339"/>
                        <a:pt x="41818" y="73777"/>
                        <a:pt x="6394" y="20244"/>
                      </a:cubicBezTo>
                      <a:lnTo>
                        <a:pt x="0" y="0"/>
                      </a:lnTo>
                      <a:lnTo>
                        <a:pt x="221406" y="8301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44" name="楕円 343">
                <a:extLst>
                  <a:ext uri="{FF2B5EF4-FFF2-40B4-BE49-F238E27FC236}">
                    <a16:creationId xmlns:a16="http://schemas.microsoft.com/office/drawing/2014/main" id="{36FCA663-43FA-CE1D-49E3-741654E20AB1}"/>
                  </a:ext>
                </a:extLst>
              </p:cNvPr>
              <p:cNvSpPr/>
              <p:nvPr/>
            </p:nvSpPr>
            <p:spPr>
              <a:xfrm rot="20700000">
                <a:off x="7643984" y="139630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楕円 344">
                <a:extLst>
                  <a:ext uri="{FF2B5EF4-FFF2-40B4-BE49-F238E27FC236}">
                    <a16:creationId xmlns:a16="http://schemas.microsoft.com/office/drawing/2014/main" id="{4068DD7C-633A-D72B-B4C7-9540721B37F3}"/>
                  </a:ext>
                </a:extLst>
              </p:cNvPr>
              <p:cNvSpPr/>
              <p:nvPr/>
            </p:nvSpPr>
            <p:spPr>
              <a:xfrm rot="900000">
                <a:off x="8331714" y="139630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8458DFD5-DCE2-3298-58BE-A22F832246CD}"/>
                </a:ext>
              </a:extLst>
            </p:cNvPr>
            <p:cNvGrpSpPr/>
            <p:nvPr/>
          </p:nvGrpSpPr>
          <p:grpSpPr>
            <a:xfrm>
              <a:off x="4282011" y="902267"/>
              <a:ext cx="1508196" cy="2187851"/>
              <a:chOff x="4329636" y="3988367"/>
              <a:chExt cx="1508196" cy="2187851"/>
            </a:xfrm>
          </p:grpSpPr>
          <p:sp>
            <p:nvSpPr>
              <p:cNvPr id="1866" name="フリーフォーム: 図形 1865">
                <a:extLst>
                  <a:ext uri="{FF2B5EF4-FFF2-40B4-BE49-F238E27FC236}">
                    <a16:creationId xmlns:a16="http://schemas.microsoft.com/office/drawing/2014/main" id="{AF8D17EC-FBC7-7D4A-E4FB-2E17934427FA}"/>
                  </a:ext>
                </a:extLst>
              </p:cNvPr>
              <p:cNvSpPr/>
              <p:nvPr/>
            </p:nvSpPr>
            <p:spPr>
              <a:xfrm rot="9000000" flipH="1">
                <a:off x="533673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6" name="フリーフォーム: 図形 1855">
                <a:extLst>
                  <a:ext uri="{FF2B5EF4-FFF2-40B4-BE49-F238E27FC236}">
                    <a16:creationId xmlns:a16="http://schemas.microsoft.com/office/drawing/2014/main" id="{49491D7E-85E8-F977-0736-424400B40A88}"/>
                  </a:ext>
                </a:extLst>
              </p:cNvPr>
              <p:cNvSpPr/>
              <p:nvPr/>
            </p:nvSpPr>
            <p:spPr>
              <a:xfrm rot="12600000">
                <a:off x="449939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857" name="グループ化 1856">
                <a:extLst>
                  <a:ext uri="{FF2B5EF4-FFF2-40B4-BE49-F238E27FC236}">
                    <a16:creationId xmlns:a16="http://schemas.microsoft.com/office/drawing/2014/main" id="{6CBE06E9-5B6F-F24B-B14C-DB07FD429802}"/>
                  </a:ext>
                </a:extLst>
              </p:cNvPr>
              <p:cNvGrpSpPr/>
              <p:nvPr/>
            </p:nvGrpSpPr>
            <p:grpSpPr>
              <a:xfrm>
                <a:off x="4329636" y="3988367"/>
                <a:ext cx="1508196" cy="2187851"/>
                <a:chOff x="4329636" y="3988367"/>
                <a:chExt cx="1508196" cy="2187851"/>
              </a:xfrm>
            </p:grpSpPr>
            <p:sp>
              <p:nvSpPr>
                <p:cNvPr id="1858" name="フリーフォーム: 図形 1857">
                  <a:extLst>
                    <a:ext uri="{FF2B5EF4-FFF2-40B4-BE49-F238E27FC236}">
                      <a16:creationId xmlns:a16="http://schemas.microsoft.com/office/drawing/2014/main" id="{08FB8387-80B1-5D5A-054F-C821319D44CB}"/>
                    </a:ext>
                  </a:extLst>
                </p:cNvPr>
                <p:cNvSpPr/>
                <p:nvPr/>
              </p:nvSpPr>
              <p:spPr>
                <a:xfrm>
                  <a:off x="4512760" y="5289067"/>
                  <a:ext cx="1141949" cy="887151"/>
                </a:xfrm>
                <a:custGeom>
                  <a:avLst/>
                  <a:gdLst>
                    <a:gd name="connsiteX0" fmla="*/ 832823 w 1141949"/>
                    <a:gd name="connsiteY0" fmla="*/ 0 h 887151"/>
                    <a:gd name="connsiteX1" fmla="*/ 853416 w 1141949"/>
                    <a:gd name="connsiteY1" fmla="*/ 2929 h 887151"/>
                    <a:gd name="connsiteX2" fmla="*/ 937128 w 1141949"/>
                    <a:gd name="connsiteY2" fmla="*/ 27629 h 887151"/>
                    <a:gd name="connsiteX3" fmla="*/ 938466 w 1141949"/>
                    <a:gd name="connsiteY3" fmla="*/ 29563 h 887151"/>
                    <a:gd name="connsiteX4" fmla="*/ 941032 w 1141949"/>
                    <a:gd name="connsiteY4" fmla="*/ 30483 h 887151"/>
                    <a:gd name="connsiteX5" fmla="*/ 1083932 w 1141949"/>
                    <a:gd name="connsiteY5" fmla="*/ 408162 h 887151"/>
                    <a:gd name="connsiteX6" fmla="*/ 1126950 w 1141949"/>
                    <a:gd name="connsiteY6" fmla="*/ 823214 h 887151"/>
                    <a:gd name="connsiteX7" fmla="*/ 1125545 w 1141949"/>
                    <a:gd name="connsiteY7" fmla="*/ 822709 h 887151"/>
                    <a:gd name="connsiteX8" fmla="*/ 1123954 w 1141949"/>
                    <a:gd name="connsiteY8" fmla="*/ 824896 h 887151"/>
                    <a:gd name="connsiteX9" fmla="*/ 670294 w 1141949"/>
                    <a:gd name="connsiteY9" fmla="*/ 886255 h 887151"/>
                    <a:gd name="connsiteX10" fmla="*/ 598529 w 1141949"/>
                    <a:gd name="connsiteY10" fmla="*/ 887133 h 887151"/>
                    <a:gd name="connsiteX11" fmla="*/ 570975 w 1141949"/>
                    <a:gd name="connsiteY11" fmla="*/ 844316 h 887151"/>
                    <a:gd name="connsiteX12" fmla="*/ 543411 w 1141949"/>
                    <a:gd name="connsiteY12" fmla="*/ 887151 h 887151"/>
                    <a:gd name="connsiteX13" fmla="*/ 470198 w 1141949"/>
                    <a:gd name="connsiteY13" fmla="*/ 886255 h 887151"/>
                    <a:gd name="connsiteX14" fmla="*/ 16537 w 1141949"/>
                    <a:gd name="connsiteY14" fmla="*/ 824896 h 887151"/>
                    <a:gd name="connsiteX15" fmla="*/ 15248 w 1141949"/>
                    <a:gd name="connsiteY15" fmla="*/ 823124 h 887151"/>
                    <a:gd name="connsiteX16" fmla="*/ 14999 w 1141949"/>
                    <a:gd name="connsiteY16" fmla="*/ 823214 h 887151"/>
                    <a:gd name="connsiteX17" fmla="*/ 5604 w 1141949"/>
                    <a:gd name="connsiteY17" fmla="*/ 811832 h 887151"/>
                    <a:gd name="connsiteX18" fmla="*/ 5119 w 1141949"/>
                    <a:gd name="connsiteY18" fmla="*/ 809189 h 887151"/>
                    <a:gd name="connsiteX19" fmla="*/ 5054 w 1141949"/>
                    <a:gd name="connsiteY19" fmla="*/ 809100 h 887151"/>
                    <a:gd name="connsiteX20" fmla="*/ 5093 w 1141949"/>
                    <a:gd name="connsiteY20" fmla="*/ 809047 h 887151"/>
                    <a:gd name="connsiteX21" fmla="*/ 777 w 1141949"/>
                    <a:gd name="connsiteY21" fmla="*/ 785540 h 887151"/>
                    <a:gd name="connsiteX22" fmla="*/ 58018 w 1141949"/>
                    <a:gd name="connsiteY22" fmla="*/ 408162 h 887151"/>
                    <a:gd name="connsiteX23" fmla="*/ 200917 w 1141949"/>
                    <a:gd name="connsiteY23" fmla="*/ 30483 h 887151"/>
                    <a:gd name="connsiteX24" fmla="*/ 201542 w 1141949"/>
                    <a:gd name="connsiteY24" fmla="*/ 30258 h 887151"/>
                    <a:gd name="connsiteX25" fmla="*/ 203362 w 1141949"/>
                    <a:gd name="connsiteY25" fmla="*/ 27629 h 887151"/>
                    <a:gd name="connsiteX26" fmla="*/ 249970 w 1141949"/>
                    <a:gd name="connsiteY26" fmla="*/ 10340 h 887151"/>
                    <a:gd name="connsiteX27" fmla="*/ 263540 w 1141949"/>
                    <a:gd name="connsiteY27" fmla="*/ 7629 h 887151"/>
                    <a:gd name="connsiteX28" fmla="*/ 340458 w 1141949"/>
                    <a:gd name="connsiteY28" fmla="*/ 42733 h 887151"/>
                    <a:gd name="connsiteX29" fmla="*/ 831939 w 1141949"/>
                    <a:gd name="connsiteY29" fmla="*/ 627 h 8871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141949" h="887151">
                      <a:moveTo>
                        <a:pt x="832823" y="0"/>
                      </a:moveTo>
                      <a:lnTo>
                        <a:pt x="853416" y="2929"/>
                      </a:lnTo>
                      <a:cubicBezTo>
                        <a:pt x="894616" y="9855"/>
                        <a:pt x="924033" y="18309"/>
                        <a:pt x="937128" y="27629"/>
                      </a:cubicBezTo>
                      <a:lnTo>
                        <a:pt x="938466" y="29563"/>
                      </a:lnTo>
                      <a:lnTo>
                        <a:pt x="941032" y="30483"/>
                      </a:lnTo>
                      <a:cubicBezTo>
                        <a:pt x="976148" y="60252"/>
                        <a:pt x="1035761" y="215455"/>
                        <a:pt x="1083932" y="408162"/>
                      </a:cubicBezTo>
                      <a:cubicBezTo>
                        <a:pt x="1138984" y="628400"/>
                        <a:pt x="1158245" y="814225"/>
                        <a:pt x="1126950" y="823214"/>
                      </a:cubicBezTo>
                      <a:lnTo>
                        <a:pt x="1125545" y="822709"/>
                      </a:lnTo>
                      <a:lnTo>
                        <a:pt x="1123954" y="824896"/>
                      </a:lnTo>
                      <a:cubicBezTo>
                        <a:pt x="1077840" y="856148"/>
                        <a:pt x="897607" y="880624"/>
                        <a:pt x="670294" y="886255"/>
                      </a:cubicBezTo>
                      <a:lnTo>
                        <a:pt x="598529" y="887133"/>
                      </a:lnTo>
                      <a:lnTo>
                        <a:pt x="570975" y="844316"/>
                      </a:lnTo>
                      <a:lnTo>
                        <a:pt x="543411" y="887151"/>
                      </a:lnTo>
                      <a:lnTo>
                        <a:pt x="470198" y="886255"/>
                      </a:lnTo>
                      <a:cubicBezTo>
                        <a:pt x="242884" y="880624"/>
                        <a:pt x="62651" y="856148"/>
                        <a:pt x="16537" y="824896"/>
                      </a:cubicBezTo>
                      <a:lnTo>
                        <a:pt x="15248" y="823124"/>
                      </a:lnTo>
                      <a:lnTo>
                        <a:pt x="14999" y="823214"/>
                      </a:lnTo>
                      <a:cubicBezTo>
                        <a:pt x="11087" y="822090"/>
                        <a:pt x="7965" y="818203"/>
                        <a:pt x="5604" y="811832"/>
                      </a:cubicBezTo>
                      <a:lnTo>
                        <a:pt x="5119" y="809189"/>
                      </a:lnTo>
                      <a:lnTo>
                        <a:pt x="5054" y="809100"/>
                      </a:lnTo>
                      <a:lnTo>
                        <a:pt x="5093" y="809047"/>
                      </a:lnTo>
                      <a:lnTo>
                        <a:pt x="777" y="785540"/>
                      </a:lnTo>
                      <a:cubicBezTo>
                        <a:pt x="-4429" y="719162"/>
                        <a:pt x="16728" y="573341"/>
                        <a:pt x="58018" y="408162"/>
                      </a:cubicBezTo>
                      <a:cubicBezTo>
                        <a:pt x="106189" y="215455"/>
                        <a:pt x="165801" y="60252"/>
                        <a:pt x="200917" y="30483"/>
                      </a:cubicBezTo>
                      <a:lnTo>
                        <a:pt x="201542" y="30258"/>
                      </a:lnTo>
                      <a:lnTo>
                        <a:pt x="203362" y="27629"/>
                      </a:lnTo>
                      <a:cubicBezTo>
                        <a:pt x="212092" y="21416"/>
                        <a:pt x="228077" y="15587"/>
                        <a:pt x="249970" y="10340"/>
                      </a:cubicBezTo>
                      <a:lnTo>
                        <a:pt x="263540" y="7629"/>
                      </a:lnTo>
                      <a:lnTo>
                        <a:pt x="340458" y="42733"/>
                      </a:lnTo>
                      <a:cubicBezTo>
                        <a:pt x="500095" y="98875"/>
                        <a:pt x="684871" y="84839"/>
                        <a:pt x="831939" y="627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59" name="フリーフォーム: 図形 1858">
                  <a:extLst>
                    <a:ext uri="{FF2B5EF4-FFF2-40B4-BE49-F238E27FC236}">
                      <a16:creationId xmlns:a16="http://schemas.microsoft.com/office/drawing/2014/main" id="{5995F27A-2BFE-B03E-4DAF-55F9278F97D2}"/>
                    </a:ext>
                  </a:extLst>
                </p:cNvPr>
                <p:cNvSpPr/>
                <p:nvPr/>
              </p:nvSpPr>
              <p:spPr>
                <a:xfrm>
                  <a:off x="4609472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60" name="フリーフォーム: 図形 1859">
                  <a:extLst>
                    <a:ext uri="{FF2B5EF4-FFF2-40B4-BE49-F238E27FC236}">
                      <a16:creationId xmlns:a16="http://schemas.microsoft.com/office/drawing/2014/main" id="{CE96B6F2-2120-F01C-7AAA-EBC2082426A9}"/>
                    </a:ext>
                  </a:extLst>
                </p:cNvPr>
                <p:cNvSpPr/>
                <p:nvPr/>
              </p:nvSpPr>
              <p:spPr>
                <a:xfrm>
                  <a:off x="5046336" y="5505058"/>
                  <a:ext cx="74796" cy="334304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61" name="フリーフォーム: 図形 1860">
                  <a:extLst>
                    <a:ext uri="{FF2B5EF4-FFF2-40B4-BE49-F238E27FC236}">
                      <a16:creationId xmlns:a16="http://schemas.microsoft.com/office/drawing/2014/main" id="{33D950FE-9DFE-97D3-DB17-C02E7B7D0119}"/>
                    </a:ext>
                  </a:extLst>
                </p:cNvPr>
                <p:cNvSpPr/>
                <p:nvPr/>
              </p:nvSpPr>
              <p:spPr>
                <a:xfrm>
                  <a:off x="5367337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862" name="グループ化 1861">
                  <a:extLst>
                    <a:ext uri="{FF2B5EF4-FFF2-40B4-BE49-F238E27FC236}">
                      <a16:creationId xmlns:a16="http://schemas.microsoft.com/office/drawing/2014/main" id="{2EE445E3-34AA-6646-8B16-CDDCB99E7336}"/>
                    </a:ext>
                  </a:extLst>
                </p:cNvPr>
                <p:cNvGrpSpPr/>
                <p:nvPr/>
              </p:nvGrpSpPr>
              <p:grpSpPr>
                <a:xfrm>
                  <a:off x="4329636" y="3988367"/>
                  <a:ext cx="1508196" cy="1516692"/>
                  <a:chOff x="4259684" y="3988367"/>
                  <a:chExt cx="1508196" cy="1516692"/>
                </a:xfrm>
              </p:grpSpPr>
              <p:sp>
                <p:nvSpPr>
                  <p:cNvPr id="1863" name="フリーフォーム: 図形 1862">
                    <a:extLst>
                      <a:ext uri="{FF2B5EF4-FFF2-40B4-BE49-F238E27FC236}">
                        <a16:creationId xmlns:a16="http://schemas.microsoft.com/office/drawing/2014/main" id="{3A065D74-25EE-9B6A-0CD9-4A413DE6DB4E}"/>
                      </a:ext>
                    </a:extLst>
                  </p:cNvPr>
                  <p:cNvSpPr/>
                  <p:nvPr/>
                </p:nvSpPr>
                <p:spPr>
                  <a:xfrm>
                    <a:off x="4259684" y="3988367"/>
                    <a:ext cx="1508196" cy="1516692"/>
                  </a:xfrm>
                  <a:custGeom>
                    <a:avLst/>
                    <a:gdLst>
                      <a:gd name="connsiteX0" fmla="*/ 754097 w 1508196"/>
                      <a:gd name="connsiteY0" fmla="*/ 274070 h 1516692"/>
                      <a:gd name="connsiteX1" fmla="*/ 401242 w 1508196"/>
                      <a:gd name="connsiteY1" fmla="*/ 402868 h 1516692"/>
                      <a:gd name="connsiteX2" fmla="*/ 278751 w 1508196"/>
                      <a:gd name="connsiteY2" fmla="*/ 510811 h 1516692"/>
                      <a:gd name="connsiteX3" fmla="*/ 278751 w 1508196"/>
                      <a:gd name="connsiteY3" fmla="*/ 1132704 h 1516692"/>
                      <a:gd name="connsiteX4" fmla="*/ 401243 w 1508196"/>
                      <a:gd name="connsiteY4" fmla="*/ 1240647 h 1516692"/>
                      <a:gd name="connsiteX5" fmla="*/ 1106954 w 1508196"/>
                      <a:gd name="connsiteY5" fmla="*/ 1240647 h 1516692"/>
                      <a:gd name="connsiteX6" fmla="*/ 1229445 w 1508196"/>
                      <a:gd name="connsiteY6" fmla="*/ 1132705 h 1516692"/>
                      <a:gd name="connsiteX7" fmla="*/ 1229445 w 1508196"/>
                      <a:gd name="connsiteY7" fmla="*/ 510812 h 1516692"/>
                      <a:gd name="connsiteX8" fmla="*/ 1106953 w 1508196"/>
                      <a:gd name="connsiteY8" fmla="*/ 402868 h 1516692"/>
                      <a:gd name="connsiteX9" fmla="*/ 754097 w 1508196"/>
                      <a:gd name="connsiteY9" fmla="*/ 274070 h 1516692"/>
                      <a:gd name="connsiteX10" fmla="*/ 754097 w 1508196"/>
                      <a:gd name="connsiteY10" fmla="*/ 0 h 1516692"/>
                      <a:gd name="connsiteX11" fmla="*/ 1119183 w 1508196"/>
                      <a:gd name="connsiteY11" fmla="*/ 151223 h 1516692"/>
                      <a:gd name="connsiteX12" fmla="*/ 1356973 w 1508196"/>
                      <a:gd name="connsiteY12" fmla="*/ 389014 h 1516692"/>
                      <a:gd name="connsiteX13" fmla="*/ 1356973 w 1508196"/>
                      <a:gd name="connsiteY13" fmla="*/ 1119185 h 1516692"/>
                      <a:gd name="connsiteX14" fmla="*/ 1125765 w 1508196"/>
                      <a:gd name="connsiteY14" fmla="*/ 1350394 h 1516692"/>
                      <a:gd name="connsiteX15" fmla="*/ 1126776 w 1508196"/>
                      <a:gd name="connsiteY15" fmla="*/ 1350535 h 1516692"/>
                      <a:gd name="connsiteX16" fmla="*/ 1500448 w 1508196"/>
                      <a:gd name="connsiteY16" fmla="*/ 1281553 h 1516692"/>
                      <a:gd name="connsiteX17" fmla="*/ 937947 w 1508196"/>
                      <a:gd name="connsiteY17" fmla="*/ 1500900 h 1516692"/>
                      <a:gd name="connsiteX18" fmla="*/ 806272 w 1508196"/>
                      <a:gd name="connsiteY18" fmla="*/ 1456252 h 1516692"/>
                      <a:gd name="connsiteX19" fmla="*/ 761776 w 1508196"/>
                      <a:gd name="connsiteY19" fmla="*/ 1428378 h 1516692"/>
                      <a:gd name="connsiteX20" fmla="*/ 750488 w 1508196"/>
                      <a:gd name="connsiteY20" fmla="*/ 1436122 h 1516692"/>
                      <a:gd name="connsiteX21" fmla="*/ 580182 w 1508196"/>
                      <a:gd name="connsiteY21" fmla="*/ 1500900 h 1516692"/>
                      <a:gd name="connsiteX22" fmla="*/ 17681 w 1508196"/>
                      <a:gd name="connsiteY22" fmla="*/ 1281553 h 1516692"/>
                      <a:gd name="connsiteX23" fmla="*/ 258854 w 1508196"/>
                      <a:gd name="connsiteY23" fmla="*/ 1348104 h 1516692"/>
                      <a:gd name="connsiteX24" fmla="*/ 382411 w 1508196"/>
                      <a:gd name="connsiteY24" fmla="*/ 1350371 h 1516692"/>
                      <a:gd name="connsiteX25" fmla="*/ 151223 w 1508196"/>
                      <a:gd name="connsiteY25" fmla="*/ 1119183 h 1516692"/>
                      <a:gd name="connsiteX26" fmla="*/ 151223 w 1508196"/>
                      <a:gd name="connsiteY26" fmla="*/ 389012 h 1516692"/>
                      <a:gd name="connsiteX27" fmla="*/ 389012 w 1508196"/>
                      <a:gd name="connsiteY27" fmla="*/ 151223 h 1516692"/>
                      <a:gd name="connsiteX28" fmla="*/ 754097 w 1508196"/>
                      <a:gd name="connsiteY28" fmla="*/ 0 h 15166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</a:cxnLst>
                    <a:rect l="l" t="t" r="r" b="b"/>
                    <a:pathLst>
                      <a:path w="1508196" h="1516692">
                        <a:moveTo>
                          <a:pt x="754097" y="274070"/>
                        </a:moveTo>
                        <a:cubicBezTo>
                          <a:pt x="626389" y="274070"/>
                          <a:pt x="498680" y="317003"/>
                          <a:pt x="401242" y="402868"/>
                        </a:cubicBezTo>
                        <a:lnTo>
                          <a:pt x="278751" y="510811"/>
                        </a:lnTo>
                        <a:cubicBezTo>
                          <a:pt x="83875" y="682542"/>
                          <a:pt x="83875" y="960973"/>
                          <a:pt x="278751" y="1132704"/>
                        </a:cubicBezTo>
                        <a:lnTo>
                          <a:pt x="401243" y="1240647"/>
                        </a:lnTo>
                        <a:cubicBezTo>
                          <a:pt x="596120" y="1412379"/>
                          <a:pt x="912078" y="1412379"/>
                          <a:pt x="1106954" y="1240647"/>
                        </a:cubicBezTo>
                        <a:lnTo>
                          <a:pt x="1229445" y="1132705"/>
                        </a:lnTo>
                        <a:cubicBezTo>
                          <a:pt x="1424322" y="960974"/>
                          <a:pt x="1424322" y="682543"/>
                          <a:pt x="1229445" y="510812"/>
                        </a:cubicBezTo>
                        <a:lnTo>
                          <a:pt x="1106953" y="402868"/>
                        </a:lnTo>
                        <a:cubicBezTo>
                          <a:pt x="1009515" y="317003"/>
                          <a:pt x="881806" y="274070"/>
                          <a:pt x="754097" y="274070"/>
                        </a:cubicBezTo>
                        <a:close/>
                        <a:moveTo>
                          <a:pt x="754097" y="0"/>
                        </a:moveTo>
                        <a:cubicBezTo>
                          <a:pt x="886232" y="0"/>
                          <a:pt x="1018367" y="50407"/>
                          <a:pt x="1119183" y="151223"/>
                        </a:cubicBezTo>
                        <a:lnTo>
                          <a:pt x="1356973" y="389014"/>
                        </a:lnTo>
                        <a:cubicBezTo>
                          <a:pt x="1558604" y="590645"/>
                          <a:pt x="1558604" y="917553"/>
                          <a:pt x="1356973" y="1119185"/>
                        </a:cubicBezTo>
                        <a:lnTo>
                          <a:pt x="1125765" y="1350394"/>
                        </a:lnTo>
                        <a:lnTo>
                          <a:pt x="1126776" y="1350535"/>
                        </a:lnTo>
                        <a:cubicBezTo>
                          <a:pt x="1260845" y="1358623"/>
                          <a:pt x="1392606" y="1334917"/>
                          <a:pt x="1500448" y="1281553"/>
                        </a:cubicBezTo>
                        <a:cubicBezTo>
                          <a:pt x="1443022" y="1458818"/>
                          <a:pt x="1191181" y="1557022"/>
                          <a:pt x="937947" y="1500900"/>
                        </a:cubicBezTo>
                        <a:cubicBezTo>
                          <a:pt x="890466" y="1490377"/>
                          <a:pt x="846307" y="1475175"/>
                          <a:pt x="806272" y="1456252"/>
                        </a:cubicBezTo>
                        <a:lnTo>
                          <a:pt x="761776" y="1428378"/>
                        </a:lnTo>
                        <a:lnTo>
                          <a:pt x="750488" y="1436122"/>
                        </a:lnTo>
                        <a:cubicBezTo>
                          <a:pt x="700893" y="1464521"/>
                          <a:pt x="643490" y="1486869"/>
                          <a:pt x="580182" y="1500900"/>
                        </a:cubicBezTo>
                        <a:cubicBezTo>
                          <a:pt x="326948" y="1557022"/>
                          <a:pt x="75107" y="1458818"/>
                          <a:pt x="17681" y="1281553"/>
                        </a:cubicBezTo>
                        <a:cubicBezTo>
                          <a:pt x="89576" y="1317129"/>
                          <a:pt x="172101" y="1339524"/>
                          <a:pt x="258854" y="1348104"/>
                        </a:cubicBezTo>
                        <a:lnTo>
                          <a:pt x="382411" y="1350371"/>
                        </a:lnTo>
                        <a:lnTo>
                          <a:pt x="151223" y="1119183"/>
                        </a:lnTo>
                        <a:cubicBezTo>
                          <a:pt x="-50408" y="917552"/>
                          <a:pt x="-50408" y="590643"/>
                          <a:pt x="151223" y="389012"/>
                        </a:cubicBezTo>
                        <a:lnTo>
                          <a:pt x="389012" y="151223"/>
                        </a:lnTo>
                        <a:cubicBezTo>
                          <a:pt x="489828" y="50407"/>
                          <a:pt x="621963" y="0"/>
                          <a:pt x="754097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864" name="楕円 1863">
                    <a:extLst>
                      <a:ext uri="{FF2B5EF4-FFF2-40B4-BE49-F238E27FC236}">
                        <a16:creationId xmlns:a16="http://schemas.microsoft.com/office/drawing/2014/main" id="{178B9D6B-2761-C53C-9868-4A27997448B0}"/>
                      </a:ext>
                    </a:extLst>
                  </p:cNvPr>
                  <p:cNvSpPr/>
                  <p:nvPr/>
                </p:nvSpPr>
                <p:spPr>
                  <a:xfrm>
                    <a:off x="4932160" y="5304106"/>
                    <a:ext cx="163244" cy="163244"/>
                  </a:xfrm>
                  <a:prstGeom prst="ellipse">
                    <a:avLst/>
                  </a:prstGeom>
                  <a:solidFill>
                    <a:schemeClr val="bg1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  <p:sp>
          <p:nvSpPr>
            <p:cNvPr id="1867" name="二等辺三角形 6">
              <a:extLst>
                <a:ext uri="{FF2B5EF4-FFF2-40B4-BE49-F238E27FC236}">
                  <a16:creationId xmlns:a16="http://schemas.microsoft.com/office/drawing/2014/main" id="{B3A0FD46-3674-4485-CD18-9A3C68E6F61E}"/>
                </a:ext>
              </a:extLst>
            </p:cNvPr>
            <p:cNvSpPr/>
            <p:nvPr/>
          </p:nvSpPr>
          <p:spPr>
            <a:xfrm rot="8100000">
              <a:off x="4419421" y="1125594"/>
              <a:ext cx="341337" cy="293027"/>
            </a:xfrm>
            <a:custGeom>
              <a:avLst/>
              <a:gdLst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73753"/>
                <a:gd name="connsiteY0" fmla="*/ 648072 h 694376"/>
                <a:gd name="connsiteX1" fmla="*/ 432048 w 873753"/>
                <a:gd name="connsiteY1" fmla="*/ 0 h 694376"/>
                <a:gd name="connsiteX2" fmla="*/ 864096 w 873753"/>
                <a:gd name="connsiteY2" fmla="*/ 648072 h 694376"/>
                <a:gd name="connsiteX3" fmla="*/ 0 w 873753"/>
                <a:gd name="connsiteY3" fmla="*/ 648072 h 694376"/>
                <a:gd name="connsiteX0" fmla="*/ 16830 w 890583"/>
                <a:gd name="connsiteY0" fmla="*/ 648072 h 727673"/>
                <a:gd name="connsiteX1" fmla="*/ 448878 w 890583"/>
                <a:gd name="connsiteY1" fmla="*/ 0 h 727673"/>
                <a:gd name="connsiteX2" fmla="*/ 880926 w 890583"/>
                <a:gd name="connsiteY2" fmla="*/ 648072 h 727673"/>
                <a:gd name="connsiteX3" fmla="*/ 16830 w 890583"/>
                <a:gd name="connsiteY3" fmla="*/ 648072 h 727673"/>
                <a:gd name="connsiteX0" fmla="*/ 16830 w 891597"/>
                <a:gd name="connsiteY0" fmla="*/ 648072 h 738853"/>
                <a:gd name="connsiteX1" fmla="*/ 448878 w 891597"/>
                <a:gd name="connsiteY1" fmla="*/ 0 h 738853"/>
                <a:gd name="connsiteX2" fmla="*/ 880926 w 891597"/>
                <a:gd name="connsiteY2" fmla="*/ 648072 h 738853"/>
                <a:gd name="connsiteX3" fmla="*/ 16830 w 891597"/>
                <a:gd name="connsiteY3" fmla="*/ 648072 h 738853"/>
                <a:gd name="connsiteX0" fmla="*/ 13407 w 888173"/>
                <a:gd name="connsiteY0" fmla="*/ 648072 h 762471"/>
                <a:gd name="connsiteX1" fmla="*/ 445455 w 888173"/>
                <a:gd name="connsiteY1" fmla="*/ 0 h 762471"/>
                <a:gd name="connsiteX2" fmla="*/ 877503 w 888173"/>
                <a:gd name="connsiteY2" fmla="*/ 648072 h 762471"/>
                <a:gd name="connsiteX3" fmla="*/ 13407 w 888173"/>
                <a:gd name="connsiteY3" fmla="*/ 648072 h 7624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8173" h="762471">
                  <a:moveTo>
                    <a:pt x="13407" y="648072"/>
                  </a:moveTo>
                  <a:cubicBezTo>
                    <a:pt x="-68606" y="477494"/>
                    <a:pt x="244289" y="124"/>
                    <a:pt x="445455" y="0"/>
                  </a:cubicBezTo>
                  <a:cubicBezTo>
                    <a:pt x="646621" y="-124"/>
                    <a:pt x="948830" y="514715"/>
                    <a:pt x="877503" y="648072"/>
                  </a:cubicBezTo>
                  <a:cubicBezTo>
                    <a:pt x="806176" y="781429"/>
                    <a:pt x="95420" y="818650"/>
                    <a:pt x="13407" y="648072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68" name="二等辺三角形 6">
              <a:extLst>
                <a:ext uri="{FF2B5EF4-FFF2-40B4-BE49-F238E27FC236}">
                  <a16:creationId xmlns:a16="http://schemas.microsoft.com/office/drawing/2014/main" id="{C3AF511C-F4F0-F4DF-D400-8BF49CF14D11}"/>
                </a:ext>
              </a:extLst>
            </p:cNvPr>
            <p:cNvSpPr/>
            <p:nvPr/>
          </p:nvSpPr>
          <p:spPr>
            <a:xfrm rot="13500000" flipH="1">
              <a:off x="5331433" y="1125593"/>
              <a:ext cx="341337" cy="293027"/>
            </a:xfrm>
            <a:custGeom>
              <a:avLst/>
              <a:gdLst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73753"/>
                <a:gd name="connsiteY0" fmla="*/ 648072 h 694376"/>
                <a:gd name="connsiteX1" fmla="*/ 432048 w 873753"/>
                <a:gd name="connsiteY1" fmla="*/ 0 h 694376"/>
                <a:gd name="connsiteX2" fmla="*/ 864096 w 873753"/>
                <a:gd name="connsiteY2" fmla="*/ 648072 h 694376"/>
                <a:gd name="connsiteX3" fmla="*/ 0 w 873753"/>
                <a:gd name="connsiteY3" fmla="*/ 648072 h 694376"/>
                <a:gd name="connsiteX0" fmla="*/ 16830 w 890583"/>
                <a:gd name="connsiteY0" fmla="*/ 648072 h 727673"/>
                <a:gd name="connsiteX1" fmla="*/ 448878 w 890583"/>
                <a:gd name="connsiteY1" fmla="*/ 0 h 727673"/>
                <a:gd name="connsiteX2" fmla="*/ 880926 w 890583"/>
                <a:gd name="connsiteY2" fmla="*/ 648072 h 727673"/>
                <a:gd name="connsiteX3" fmla="*/ 16830 w 890583"/>
                <a:gd name="connsiteY3" fmla="*/ 648072 h 727673"/>
                <a:gd name="connsiteX0" fmla="*/ 16830 w 891597"/>
                <a:gd name="connsiteY0" fmla="*/ 648072 h 738853"/>
                <a:gd name="connsiteX1" fmla="*/ 448878 w 891597"/>
                <a:gd name="connsiteY1" fmla="*/ 0 h 738853"/>
                <a:gd name="connsiteX2" fmla="*/ 880926 w 891597"/>
                <a:gd name="connsiteY2" fmla="*/ 648072 h 738853"/>
                <a:gd name="connsiteX3" fmla="*/ 16830 w 891597"/>
                <a:gd name="connsiteY3" fmla="*/ 648072 h 738853"/>
                <a:gd name="connsiteX0" fmla="*/ 13407 w 888173"/>
                <a:gd name="connsiteY0" fmla="*/ 648072 h 762471"/>
                <a:gd name="connsiteX1" fmla="*/ 445455 w 888173"/>
                <a:gd name="connsiteY1" fmla="*/ 0 h 762471"/>
                <a:gd name="connsiteX2" fmla="*/ 877503 w 888173"/>
                <a:gd name="connsiteY2" fmla="*/ 648072 h 762471"/>
                <a:gd name="connsiteX3" fmla="*/ 13407 w 888173"/>
                <a:gd name="connsiteY3" fmla="*/ 648072 h 7624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8173" h="762471">
                  <a:moveTo>
                    <a:pt x="13407" y="648072"/>
                  </a:moveTo>
                  <a:cubicBezTo>
                    <a:pt x="-68606" y="477494"/>
                    <a:pt x="244289" y="124"/>
                    <a:pt x="445455" y="0"/>
                  </a:cubicBezTo>
                  <a:cubicBezTo>
                    <a:pt x="646621" y="-124"/>
                    <a:pt x="948830" y="514715"/>
                    <a:pt x="877503" y="648072"/>
                  </a:cubicBezTo>
                  <a:cubicBezTo>
                    <a:pt x="806176" y="781429"/>
                    <a:pt x="95420" y="818650"/>
                    <a:pt x="13407" y="648072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006" name="グループ化 2005">
              <a:extLst>
                <a:ext uri="{FF2B5EF4-FFF2-40B4-BE49-F238E27FC236}">
                  <a16:creationId xmlns:a16="http://schemas.microsoft.com/office/drawing/2014/main" id="{E9A65B92-9CD6-5156-06EE-156A00ADA4BF}"/>
                </a:ext>
              </a:extLst>
            </p:cNvPr>
            <p:cNvGrpSpPr/>
            <p:nvPr/>
          </p:nvGrpSpPr>
          <p:grpSpPr>
            <a:xfrm>
              <a:off x="373573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2007" name="グループ化 2006">
                <a:extLst>
                  <a:ext uri="{FF2B5EF4-FFF2-40B4-BE49-F238E27FC236}">
                    <a16:creationId xmlns:a16="http://schemas.microsoft.com/office/drawing/2014/main" id="{11BA7CC5-C198-36FF-771A-4BA91F79898F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2041" name="楕円 66">
                  <a:extLst>
                    <a:ext uri="{FF2B5EF4-FFF2-40B4-BE49-F238E27FC236}">
                      <a16:creationId xmlns:a16="http://schemas.microsoft.com/office/drawing/2014/main" id="{479CBC3E-21E1-01B4-9873-634406037ADC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42" name="フリーフォーム: 図形 2041">
                  <a:extLst>
                    <a:ext uri="{FF2B5EF4-FFF2-40B4-BE49-F238E27FC236}">
                      <a16:creationId xmlns:a16="http://schemas.microsoft.com/office/drawing/2014/main" id="{B1737C7F-957C-0D28-71BA-9E39A818D84E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08" name="グループ化 2007">
                <a:extLst>
                  <a:ext uri="{FF2B5EF4-FFF2-40B4-BE49-F238E27FC236}">
                    <a16:creationId xmlns:a16="http://schemas.microsoft.com/office/drawing/2014/main" id="{3E4274E5-BDD1-8A41-2235-7DBB5346CEF7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39" name="楕円 66">
                  <a:extLst>
                    <a:ext uri="{FF2B5EF4-FFF2-40B4-BE49-F238E27FC236}">
                      <a16:creationId xmlns:a16="http://schemas.microsoft.com/office/drawing/2014/main" id="{443DB0E1-D457-D01D-C480-CAD9061095F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40" name="フリーフォーム: 図形 2039">
                  <a:extLst>
                    <a:ext uri="{FF2B5EF4-FFF2-40B4-BE49-F238E27FC236}">
                      <a16:creationId xmlns:a16="http://schemas.microsoft.com/office/drawing/2014/main" id="{6B1C7FD0-20E0-6EA1-5CFF-3CD408B5432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09" name="グループ化 2008">
                <a:extLst>
                  <a:ext uri="{FF2B5EF4-FFF2-40B4-BE49-F238E27FC236}">
                    <a16:creationId xmlns:a16="http://schemas.microsoft.com/office/drawing/2014/main" id="{2DE38ADB-D3CF-BB33-92E4-8620E737895C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2037" name="楕円 66">
                  <a:extLst>
                    <a:ext uri="{FF2B5EF4-FFF2-40B4-BE49-F238E27FC236}">
                      <a16:creationId xmlns:a16="http://schemas.microsoft.com/office/drawing/2014/main" id="{1B5F827A-D5F1-B8C8-2B38-E88F78E9503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38" name="フリーフォーム: 図形 2037">
                  <a:extLst>
                    <a:ext uri="{FF2B5EF4-FFF2-40B4-BE49-F238E27FC236}">
                      <a16:creationId xmlns:a16="http://schemas.microsoft.com/office/drawing/2014/main" id="{00BD4F3D-DF74-6B2F-CFA4-7BCF5DAAC7D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0" name="グループ化 2009">
                <a:extLst>
                  <a:ext uri="{FF2B5EF4-FFF2-40B4-BE49-F238E27FC236}">
                    <a16:creationId xmlns:a16="http://schemas.microsoft.com/office/drawing/2014/main" id="{ECF2A581-E4AB-FB20-B8FB-DC4C9C34651C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2035" name="楕円 66">
                  <a:extLst>
                    <a:ext uri="{FF2B5EF4-FFF2-40B4-BE49-F238E27FC236}">
                      <a16:creationId xmlns:a16="http://schemas.microsoft.com/office/drawing/2014/main" id="{CC071074-15CF-2DC6-D7F9-A40ABAED1CE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36" name="フリーフォーム: 図形 2035">
                  <a:extLst>
                    <a:ext uri="{FF2B5EF4-FFF2-40B4-BE49-F238E27FC236}">
                      <a16:creationId xmlns:a16="http://schemas.microsoft.com/office/drawing/2014/main" id="{F4C0F4B3-4602-EBCF-C8E9-3B2606E2DB9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1" name="グループ化 2010">
                <a:extLst>
                  <a:ext uri="{FF2B5EF4-FFF2-40B4-BE49-F238E27FC236}">
                    <a16:creationId xmlns:a16="http://schemas.microsoft.com/office/drawing/2014/main" id="{4521E211-6E48-CEB3-B545-42040F8DB323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2033" name="楕円 66">
                  <a:extLst>
                    <a:ext uri="{FF2B5EF4-FFF2-40B4-BE49-F238E27FC236}">
                      <a16:creationId xmlns:a16="http://schemas.microsoft.com/office/drawing/2014/main" id="{6FABDBFA-B7A6-2705-1502-7D254946FFB6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34" name="フリーフォーム: 図形 2033">
                  <a:extLst>
                    <a:ext uri="{FF2B5EF4-FFF2-40B4-BE49-F238E27FC236}">
                      <a16:creationId xmlns:a16="http://schemas.microsoft.com/office/drawing/2014/main" id="{0E193AD6-FDCC-5738-C6D5-9C556917DAF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2" name="グループ化 2011">
                <a:extLst>
                  <a:ext uri="{FF2B5EF4-FFF2-40B4-BE49-F238E27FC236}">
                    <a16:creationId xmlns:a16="http://schemas.microsoft.com/office/drawing/2014/main" id="{97B316B4-CAB6-7196-0E8A-0AF5C00113C2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2031" name="楕円 66">
                  <a:extLst>
                    <a:ext uri="{FF2B5EF4-FFF2-40B4-BE49-F238E27FC236}">
                      <a16:creationId xmlns:a16="http://schemas.microsoft.com/office/drawing/2014/main" id="{DBFAE4C9-AC9E-87F1-642C-380BD3F54039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32" name="フリーフォーム: 図形 2031">
                  <a:extLst>
                    <a:ext uri="{FF2B5EF4-FFF2-40B4-BE49-F238E27FC236}">
                      <a16:creationId xmlns:a16="http://schemas.microsoft.com/office/drawing/2014/main" id="{224F2FD9-9D7D-86A6-6965-405DA875DAC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3" name="グループ化 2012">
                <a:extLst>
                  <a:ext uri="{FF2B5EF4-FFF2-40B4-BE49-F238E27FC236}">
                    <a16:creationId xmlns:a16="http://schemas.microsoft.com/office/drawing/2014/main" id="{02DAFB06-65F4-9F81-C4B3-CA41B49C8B11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2029" name="楕円 66">
                  <a:extLst>
                    <a:ext uri="{FF2B5EF4-FFF2-40B4-BE49-F238E27FC236}">
                      <a16:creationId xmlns:a16="http://schemas.microsoft.com/office/drawing/2014/main" id="{6B9C3F8A-DFAC-31E1-DD78-AF3510AEB6B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30" name="フリーフォーム: 図形 2029">
                  <a:extLst>
                    <a:ext uri="{FF2B5EF4-FFF2-40B4-BE49-F238E27FC236}">
                      <a16:creationId xmlns:a16="http://schemas.microsoft.com/office/drawing/2014/main" id="{1E8737F3-CC52-FD2B-A6B0-BE485DA8A73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4" name="グループ化 2013">
                <a:extLst>
                  <a:ext uri="{FF2B5EF4-FFF2-40B4-BE49-F238E27FC236}">
                    <a16:creationId xmlns:a16="http://schemas.microsoft.com/office/drawing/2014/main" id="{6A947FB1-80C6-0193-01CD-21773285913E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2027" name="楕円 66">
                  <a:extLst>
                    <a:ext uri="{FF2B5EF4-FFF2-40B4-BE49-F238E27FC236}">
                      <a16:creationId xmlns:a16="http://schemas.microsoft.com/office/drawing/2014/main" id="{534F8EE3-A975-C838-DB74-8E49AD7BB5F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28" name="フリーフォーム: 図形 2027">
                  <a:extLst>
                    <a:ext uri="{FF2B5EF4-FFF2-40B4-BE49-F238E27FC236}">
                      <a16:creationId xmlns:a16="http://schemas.microsoft.com/office/drawing/2014/main" id="{B479001B-148E-8D27-B679-1C80C1EE455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5" name="グループ化 2014">
                <a:extLst>
                  <a:ext uri="{FF2B5EF4-FFF2-40B4-BE49-F238E27FC236}">
                    <a16:creationId xmlns:a16="http://schemas.microsoft.com/office/drawing/2014/main" id="{B4AEAF30-AC5A-9CF1-9B31-CFC6997E1CCE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25" name="楕円 66">
                  <a:extLst>
                    <a:ext uri="{FF2B5EF4-FFF2-40B4-BE49-F238E27FC236}">
                      <a16:creationId xmlns:a16="http://schemas.microsoft.com/office/drawing/2014/main" id="{71158586-F571-72E9-CC95-64E1C43FFD4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26" name="フリーフォーム: 図形 2025">
                  <a:extLst>
                    <a:ext uri="{FF2B5EF4-FFF2-40B4-BE49-F238E27FC236}">
                      <a16:creationId xmlns:a16="http://schemas.microsoft.com/office/drawing/2014/main" id="{3FC4B0F2-1191-F447-5A65-5CFC03809EDE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6" name="グループ化 2015">
                <a:extLst>
                  <a:ext uri="{FF2B5EF4-FFF2-40B4-BE49-F238E27FC236}">
                    <a16:creationId xmlns:a16="http://schemas.microsoft.com/office/drawing/2014/main" id="{56F925D3-93EC-BEC4-DD16-BC2F4ACAB15F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23" name="楕円 66">
                  <a:extLst>
                    <a:ext uri="{FF2B5EF4-FFF2-40B4-BE49-F238E27FC236}">
                      <a16:creationId xmlns:a16="http://schemas.microsoft.com/office/drawing/2014/main" id="{AD17C49C-2A83-D130-871D-7E4EFBC632A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24" name="フリーフォーム: 図形 2023">
                  <a:extLst>
                    <a:ext uri="{FF2B5EF4-FFF2-40B4-BE49-F238E27FC236}">
                      <a16:creationId xmlns:a16="http://schemas.microsoft.com/office/drawing/2014/main" id="{FD7BBEEB-1ADE-2418-5B07-A7C232B8CEE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7" name="グループ化 2016">
                <a:extLst>
                  <a:ext uri="{FF2B5EF4-FFF2-40B4-BE49-F238E27FC236}">
                    <a16:creationId xmlns:a16="http://schemas.microsoft.com/office/drawing/2014/main" id="{A5DE7E8D-DD05-2594-0292-C80D684163A6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21" name="楕円 66">
                  <a:extLst>
                    <a:ext uri="{FF2B5EF4-FFF2-40B4-BE49-F238E27FC236}">
                      <a16:creationId xmlns:a16="http://schemas.microsoft.com/office/drawing/2014/main" id="{1BBD4AFE-8143-6114-5C3A-F369FE25253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22" name="フリーフォーム: 図形 2021">
                  <a:extLst>
                    <a:ext uri="{FF2B5EF4-FFF2-40B4-BE49-F238E27FC236}">
                      <a16:creationId xmlns:a16="http://schemas.microsoft.com/office/drawing/2014/main" id="{CA5FBCE0-6A92-C9DA-D3D1-3C88051E0A8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18" name="グループ化 2017">
                <a:extLst>
                  <a:ext uri="{FF2B5EF4-FFF2-40B4-BE49-F238E27FC236}">
                    <a16:creationId xmlns:a16="http://schemas.microsoft.com/office/drawing/2014/main" id="{C8015E59-00DB-F2D6-740A-E63E726753D7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2019" name="楕円 66">
                  <a:extLst>
                    <a:ext uri="{FF2B5EF4-FFF2-40B4-BE49-F238E27FC236}">
                      <a16:creationId xmlns:a16="http://schemas.microsoft.com/office/drawing/2014/main" id="{359BA820-EFDA-9CCC-A31B-853F69A4845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20" name="フリーフォーム: 図形 2019">
                  <a:extLst>
                    <a:ext uri="{FF2B5EF4-FFF2-40B4-BE49-F238E27FC236}">
                      <a16:creationId xmlns:a16="http://schemas.microsoft.com/office/drawing/2014/main" id="{8BF933E4-CA89-FBFD-C796-403BF264E37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081" name="グループ化 2080">
            <a:extLst>
              <a:ext uri="{FF2B5EF4-FFF2-40B4-BE49-F238E27FC236}">
                <a16:creationId xmlns:a16="http://schemas.microsoft.com/office/drawing/2014/main" id="{04678118-CD48-D6EE-3C10-35DB1189C2BE}"/>
              </a:ext>
            </a:extLst>
          </p:cNvPr>
          <p:cNvGrpSpPr/>
          <p:nvPr/>
        </p:nvGrpSpPr>
        <p:grpSpPr>
          <a:xfrm>
            <a:off x="6793255" y="540899"/>
            <a:ext cx="2612727" cy="2751135"/>
            <a:chOff x="6793255" y="540899"/>
            <a:chExt cx="2612727" cy="2751135"/>
          </a:xfrm>
        </p:grpSpPr>
        <p:grpSp>
          <p:nvGrpSpPr>
            <p:cNvPr id="338" name="グループ化 337">
              <a:extLst>
                <a:ext uri="{FF2B5EF4-FFF2-40B4-BE49-F238E27FC236}">
                  <a16:creationId xmlns:a16="http://schemas.microsoft.com/office/drawing/2014/main" id="{6FFFEB0D-9258-CBD6-C621-84FBDA011182}"/>
                </a:ext>
              </a:extLst>
            </p:cNvPr>
            <p:cNvGrpSpPr/>
            <p:nvPr/>
          </p:nvGrpSpPr>
          <p:grpSpPr>
            <a:xfrm>
              <a:off x="7406878" y="1041451"/>
              <a:ext cx="1398521" cy="2250583"/>
              <a:chOff x="7441312" y="888529"/>
              <a:chExt cx="1398521" cy="2250583"/>
            </a:xfrm>
          </p:grpSpPr>
          <p:grpSp>
            <p:nvGrpSpPr>
              <p:cNvPr id="44" name="グループ化 43">
                <a:extLst>
                  <a:ext uri="{FF2B5EF4-FFF2-40B4-BE49-F238E27FC236}">
                    <a16:creationId xmlns:a16="http://schemas.microsoft.com/office/drawing/2014/main" id="{361D9C14-3723-0ED8-CBB4-4FCFC585BCF4}"/>
                  </a:ext>
                </a:extLst>
              </p:cNvPr>
              <p:cNvGrpSpPr/>
              <p:nvPr/>
            </p:nvGrpSpPr>
            <p:grpSpPr>
              <a:xfrm>
                <a:off x="7597247" y="1925370"/>
                <a:ext cx="1135480" cy="1213742"/>
                <a:chOff x="1455527" y="1925370"/>
                <a:chExt cx="1135480" cy="1213742"/>
              </a:xfrm>
            </p:grpSpPr>
            <p:grpSp>
              <p:nvGrpSpPr>
                <p:cNvPr id="45" name="グループ化 44">
                  <a:extLst>
                    <a:ext uri="{FF2B5EF4-FFF2-40B4-BE49-F238E27FC236}">
                      <a16:creationId xmlns:a16="http://schemas.microsoft.com/office/drawing/2014/main" id="{347C31D0-B9E7-0332-2DD7-21AB89A75DC9}"/>
                    </a:ext>
                  </a:extLst>
                </p:cNvPr>
                <p:cNvGrpSpPr/>
                <p:nvPr/>
              </p:nvGrpSpPr>
              <p:grpSpPr>
                <a:xfrm flipH="1">
                  <a:off x="2307696" y="2047513"/>
                  <a:ext cx="258926" cy="660346"/>
                  <a:chOff x="1455527" y="2047513"/>
                  <a:chExt cx="258926" cy="660346"/>
                </a:xfrm>
              </p:grpSpPr>
              <p:sp>
                <p:nvSpPr>
                  <p:cNvPr id="58" name="楕円 1">
                    <a:extLst>
                      <a:ext uri="{FF2B5EF4-FFF2-40B4-BE49-F238E27FC236}">
                        <a16:creationId xmlns:a16="http://schemas.microsoft.com/office/drawing/2014/main" id="{77D6E991-7A3D-4C6F-BE87-6DD95C6202EA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1514395" y="2047513"/>
                    <a:ext cx="200058" cy="6549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FFCCCC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59" name="フリーフォーム: 図形 58">
                    <a:extLst>
                      <a:ext uri="{FF2B5EF4-FFF2-40B4-BE49-F238E27FC236}">
                        <a16:creationId xmlns:a16="http://schemas.microsoft.com/office/drawing/2014/main" id="{2807616E-1FF1-4EC3-D6B0-677967B9C5A1}"/>
                      </a:ext>
                    </a:extLst>
                  </p:cNvPr>
                  <p:cNvSpPr/>
                  <p:nvPr/>
                </p:nvSpPr>
                <p:spPr>
                  <a:xfrm rot="11700000">
                    <a:off x="1455527" y="2620406"/>
                    <a:ext cx="110541" cy="87453"/>
                  </a:xfrm>
                  <a:custGeom>
                    <a:avLst/>
                    <a:gdLst>
                      <a:gd name="connsiteX0" fmla="*/ 629092 w 769018"/>
                      <a:gd name="connsiteY0" fmla="*/ 431375 h 431795"/>
                      <a:gd name="connsiteX1" fmla="*/ 534177 w 769018"/>
                      <a:gd name="connsiteY1" fmla="*/ 430602 h 431795"/>
                      <a:gd name="connsiteX2" fmla="*/ 384509 w 769018"/>
                      <a:gd name="connsiteY2" fmla="*/ 427203 h 431795"/>
                      <a:gd name="connsiteX3" fmla="*/ 0 w 769018"/>
                      <a:gd name="connsiteY3" fmla="*/ 351221 h 431795"/>
                      <a:gd name="connsiteX4" fmla="*/ 9147 w 769018"/>
                      <a:gd name="connsiteY4" fmla="*/ 311015 h 431795"/>
                      <a:gd name="connsiteX5" fmla="*/ 6786 w 769018"/>
                      <a:gd name="connsiteY5" fmla="*/ 297308 h 431795"/>
                      <a:gd name="connsiteX6" fmla="*/ 238531 w 769018"/>
                      <a:gd name="connsiteY6" fmla="*/ 0 h 431795"/>
                      <a:gd name="connsiteX7" fmla="*/ 365474 w 769018"/>
                      <a:gd name="connsiteY7" fmla="*/ 88391 h 431795"/>
                      <a:gd name="connsiteX8" fmla="*/ 383017 w 769018"/>
                      <a:gd name="connsiteY8" fmla="*/ 112981 h 431795"/>
                      <a:gd name="connsiteX9" fmla="*/ 405396 w 769018"/>
                      <a:gd name="connsiteY9" fmla="*/ 83340 h 431795"/>
                      <a:gd name="connsiteX10" fmla="*/ 533806 w 769018"/>
                      <a:gd name="connsiteY10" fmla="*/ 0 h 431795"/>
                      <a:gd name="connsiteX11" fmla="*/ 763954 w 769018"/>
                      <a:gd name="connsiteY11" fmla="*/ 302864 h 431795"/>
                      <a:gd name="connsiteX12" fmla="*/ 761130 w 769018"/>
                      <a:gd name="connsiteY12" fmla="*/ 321238 h 431795"/>
                      <a:gd name="connsiteX13" fmla="*/ 769018 w 769018"/>
                      <a:gd name="connsiteY13" fmla="*/ 351221 h 431795"/>
                      <a:gd name="connsiteX14" fmla="*/ 629092 w 769018"/>
                      <a:gd name="connsiteY14" fmla="*/ 431375 h 4317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69018" h="431795">
                        <a:moveTo>
                          <a:pt x="629092" y="431375"/>
                        </a:moveTo>
                        <a:cubicBezTo>
                          <a:pt x="600607" y="432262"/>
                          <a:pt x="568679" y="431623"/>
                          <a:pt x="534177" y="430602"/>
                        </a:cubicBezTo>
                        <a:cubicBezTo>
                          <a:pt x="488175" y="429242"/>
                          <a:pt x="437599" y="427203"/>
                          <a:pt x="384509" y="427203"/>
                        </a:cubicBezTo>
                        <a:cubicBezTo>
                          <a:pt x="172151" y="427203"/>
                          <a:pt x="0" y="459818"/>
                          <a:pt x="0" y="351221"/>
                        </a:cubicBezTo>
                        <a:lnTo>
                          <a:pt x="9147" y="311015"/>
                        </a:lnTo>
                        <a:lnTo>
                          <a:pt x="6786" y="297308"/>
                        </a:lnTo>
                        <a:cubicBezTo>
                          <a:pt x="10792" y="190280"/>
                          <a:pt x="146922" y="57"/>
                          <a:pt x="238531" y="0"/>
                        </a:cubicBezTo>
                        <a:cubicBezTo>
                          <a:pt x="277792" y="-24"/>
                          <a:pt x="324448" y="37641"/>
                          <a:pt x="365474" y="88391"/>
                        </a:cubicBezTo>
                        <a:lnTo>
                          <a:pt x="383017" y="112981"/>
                        </a:lnTo>
                        <a:lnTo>
                          <a:pt x="405396" y="83340"/>
                        </a:lnTo>
                        <a:cubicBezTo>
                          <a:pt x="447106" y="34977"/>
                          <a:pt x="494545" y="24"/>
                          <a:pt x="533806" y="0"/>
                        </a:cubicBezTo>
                        <a:cubicBezTo>
                          <a:pt x="625415" y="-56"/>
                          <a:pt x="757287" y="205083"/>
                          <a:pt x="763954" y="302864"/>
                        </a:cubicBezTo>
                        <a:lnTo>
                          <a:pt x="761130" y="321238"/>
                        </a:lnTo>
                        <a:lnTo>
                          <a:pt x="769018" y="351221"/>
                        </a:lnTo>
                        <a:cubicBezTo>
                          <a:pt x="769018" y="412307"/>
                          <a:pt x="714549" y="428712"/>
                          <a:pt x="629092" y="431375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46" name="フリーフォーム: 図形 45">
                  <a:extLst>
                    <a:ext uri="{FF2B5EF4-FFF2-40B4-BE49-F238E27FC236}">
                      <a16:creationId xmlns:a16="http://schemas.microsoft.com/office/drawing/2014/main" id="{061A1145-1D90-385B-3EFA-E790D837C2C0}"/>
                    </a:ext>
                  </a:extLst>
                </p:cNvPr>
                <p:cNvSpPr/>
                <p:nvPr/>
              </p:nvSpPr>
              <p:spPr>
                <a:xfrm rot="6300000">
                  <a:off x="2358936" y="2682739"/>
                  <a:ext cx="156447" cy="307694"/>
                </a:xfrm>
                <a:custGeom>
                  <a:avLst/>
                  <a:gdLst>
                    <a:gd name="connsiteX0" fmla="*/ 92596 w 308620"/>
                    <a:gd name="connsiteY0" fmla="*/ 253454 h 503630"/>
                    <a:gd name="connsiteX1" fmla="*/ 164604 w 308620"/>
                    <a:gd name="connsiteY1" fmla="*/ 325462 h 503630"/>
                    <a:gd name="connsiteX2" fmla="*/ 236612 w 308620"/>
                    <a:gd name="connsiteY2" fmla="*/ 253454 h 503630"/>
                    <a:gd name="connsiteX3" fmla="*/ 164604 w 308620"/>
                    <a:gd name="connsiteY3" fmla="*/ 181446 h 503630"/>
                    <a:gd name="connsiteX4" fmla="*/ 92596 w 308620"/>
                    <a:gd name="connsiteY4" fmla="*/ 253454 h 503630"/>
                    <a:gd name="connsiteX5" fmla="*/ 0 w 308620"/>
                    <a:gd name="connsiteY5" fmla="*/ 317299 h 503630"/>
                    <a:gd name="connsiteX6" fmla="*/ 10425 w 308620"/>
                    <a:gd name="connsiteY6" fmla="*/ 251815 h 503630"/>
                    <a:gd name="connsiteX7" fmla="*/ 0 w 308620"/>
                    <a:gd name="connsiteY7" fmla="*/ 186331 h 503630"/>
                    <a:gd name="connsiteX8" fmla="*/ 146930 w 308620"/>
                    <a:gd name="connsiteY8" fmla="*/ 0 h 503630"/>
                    <a:gd name="connsiteX9" fmla="*/ 78441 w 308620"/>
                    <a:gd name="connsiteY9" fmla="*/ 132475 h 503630"/>
                    <a:gd name="connsiteX10" fmla="*/ 77595 w 308620"/>
                    <a:gd name="connsiteY10" fmla="*/ 141624 h 503630"/>
                    <a:gd name="connsiteX11" fmla="*/ 108547 w 308620"/>
                    <a:gd name="connsiteY11" fmla="*/ 120756 h 503630"/>
                    <a:gd name="connsiteX12" fmla="*/ 164604 w 308620"/>
                    <a:gd name="connsiteY12" fmla="*/ 109438 h 503630"/>
                    <a:gd name="connsiteX13" fmla="*/ 308620 w 308620"/>
                    <a:gd name="connsiteY13" fmla="*/ 253454 h 503630"/>
                    <a:gd name="connsiteX14" fmla="*/ 164604 w 308620"/>
                    <a:gd name="connsiteY14" fmla="*/ 397470 h 503630"/>
                    <a:gd name="connsiteX15" fmla="*/ 108547 w 308620"/>
                    <a:gd name="connsiteY15" fmla="*/ 386153 h 503630"/>
                    <a:gd name="connsiteX16" fmla="*/ 77918 w 308620"/>
                    <a:gd name="connsiteY16" fmla="*/ 365503 h 503630"/>
                    <a:gd name="connsiteX17" fmla="*/ 78441 w 308620"/>
                    <a:gd name="connsiteY17" fmla="*/ 371156 h 503630"/>
                    <a:gd name="connsiteX18" fmla="*/ 146930 w 308620"/>
                    <a:gd name="connsiteY18" fmla="*/ 503630 h 503630"/>
                    <a:gd name="connsiteX19" fmla="*/ 0 w 308620"/>
                    <a:gd name="connsiteY19" fmla="*/ 317299 h 503630"/>
                    <a:gd name="connsiteX0" fmla="*/ 92597 w 308621"/>
                    <a:gd name="connsiteY0" fmla="*/ 253454 h 503630"/>
                    <a:gd name="connsiteX1" fmla="*/ 164605 w 308621"/>
                    <a:gd name="connsiteY1" fmla="*/ 325462 h 503630"/>
                    <a:gd name="connsiteX2" fmla="*/ 236613 w 308621"/>
                    <a:gd name="connsiteY2" fmla="*/ 253454 h 503630"/>
                    <a:gd name="connsiteX3" fmla="*/ 164605 w 308621"/>
                    <a:gd name="connsiteY3" fmla="*/ 181446 h 503630"/>
                    <a:gd name="connsiteX4" fmla="*/ 92597 w 308621"/>
                    <a:gd name="connsiteY4" fmla="*/ 253454 h 503630"/>
                    <a:gd name="connsiteX5" fmla="*/ 0 w 308621"/>
                    <a:gd name="connsiteY5" fmla="*/ 317299 h 503630"/>
                    <a:gd name="connsiteX6" fmla="*/ 10426 w 308621"/>
                    <a:gd name="connsiteY6" fmla="*/ 251815 h 503630"/>
                    <a:gd name="connsiteX7" fmla="*/ 1 w 308621"/>
                    <a:gd name="connsiteY7" fmla="*/ 186331 h 503630"/>
                    <a:gd name="connsiteX8" fmla="*/ 146931 w 308621"/>
                    <a:gd name="connsiteY8" fmla="*/ 0 h 503630"/>
                    <a:gd name="connsiteX9" fmla="*/ 78442 w 308621"/>
                    <a:gd name="connsiteY9" fmla="*/ 132475 h 503630"/>
                    <a:gd name="connsiteX10" fmla="*/ 77596 w 308621"/>
                    <a:gd name="connsiteY10" fmla="*/ 141624 h 503630"/>
                    <a:gd name="connsiteX11" fmla="*/ 108548 w 308621"/>
                    <a:gd name="connsiteY11" fmla="*/ 120756 h 503630"/>
                    <a:gd name="connsiteX12" fmla="*/ 164605 w 308621"/>
                    <a:gd name="connsiteY12" fmla="*/ 109438 h 503630"/>
                    <a:gd name="connsiteX13" fmla="*/ 308621 w 308621"/>
                    <a:gd name="connsiteY13" fmla="*/ 253454 h 503630"/>
                    <a:gd name="connsiteX14" fmla="*/ 164605 w 308621"/>
                    <a:gd name="connsiteY14" fmla="*/ 397470 h 503630"/>
                    <a:gd name="connsiteX15" fmla="*/ 108548 w 308621"/>
                    <a:gd name="connsiteY15" fmla="*/ 386153 h 503630"/>
                    <a:gd name="connsiteX16" fmla="*/ 77919 w 308621"/>
                    <a:gd name="connsiteY16" fmla="*/ 365503 h 503630"/>
                    <a:gd name="connsiteX17" fmla="*/ 78442 w 308621"/>
                    <a:gd name="connsiteY17" fmla="*/ 371156 h 503630"/>
                    <a:gd name="connsiteX18" fmla="*/ 146931 w 308621"/>
                    <a:gd name="connsiteY18" fmla="*/ 503630 h 503630"/>
                    <a:gd name="connsiteX19" fmla="*/ 0 w 308621"/>
                    <a:gd name="connsiteY19" fmla="*/ 317299 h 503630"/>
                    <a:gd name="connsiteX0" fmla="*/ 92597 w 308621"/>
                    <a:gd name="connsiteY0" fmla="*/ 253454 h 571699"/>
                    <a:gd name="connsiteX1" fmla="*/ 164605 w 308621"/>
                    <a:gd name="connsiteY1" fmla="*/ 325462 h 571699"/>
                    <a:gd name="connsiteX2" fmla="*/ 236613 w 308621"/>
                    <a:gd name="connsiteY2" fmla="*/ 253454 h 571699"/>
                    <a:gd name="connsiteX3" fmla="*/ 164605 w 308621"/>
                    <a:gd name="connsiteY3" fmla="*/ 181446 h 571699"/>
                    <a:gd name="connsiteX4" fmla="*/ 92597 w 308621"/>
                    <a:gd name="connsiteY4" fmla="*/ 253454 h 571699"/>
                    <a:gd name="connsiteX5" fmla="*/ 0 w 308621"/>
                    <a:gd name="connsiteY5" fmla="*/ 317299 h 571699"/>
                    <a:gd name="connsiteX6" fmla="*/ 10426 w 308621"/>
                    <a:gd name="connsiteY6" fmla="*/ 251815 h 571699"/>
                    <a:gd name="connsiteX7" fmla="*/ 1 w 308621"/>
                    <a:gd name="connsiteY7" fmla="*/ 186331 h 571699"/>
                    <a:gd name="connsiteX8" fmla="*/ 146931 w 308621"/>
                    <a:gd name="connsiteY8" fmla="*/ 0 h 571699"/>
                    <a:gd name="connsiteX9" fmla="*/ 78442 w 308621"/>
                    <a:gd name="connsiteY9" fmla="*/ 132475 h 571699"/>
                    <a:gd name="connsiteX10" fmla="*/ 77596 w 308621"/>
                    <a:gd name="connsiteY10" fmla="*/ 141624 h 571699"/>
                    <a:gd name="connsiteX11" fmla="*/ 108548 w 308621"/>
                    <a:gd name="connsiteY11" fmla="*/ 120756 h 571699"/>
                    <a:gd name="connsiteX12" fmla="*/ 164605 w 308621"/>
                    <a:gd name="connsiteY12" fmla="*/ 109438 h 571699"/>
                    <a:gd name="connsiteX13" fmla="*/ 308621 w 308621"/>
                    <a:gd name="connsiteY13" fmla="*/ 253454 h 571699"/>
                    <a:gd name="connsiteX14" fmla="*/ 164605 w 308621"/>
                    <a:gd name="connsiteY14" fmla="*/ 397470 h 571699"/>
                    <a:gd name="connsiteX15" fmla="*/ 108548 w 308621"/>
                    <a:gd name="connsiteY15" fmla="*/ 386153 h 571699"/>
                    <a:gd name="connsiteX16" fmla="*/ 77919 w 308621"/>
                    <a:gd name="connsiteY16" fmla="*/ 365503 h 571699"/>
                    <a:gd name="connsiteX17" fmla="*/ 78442 w 308621"/>
                    <a:gd name="connsiteY17" fmla="*/ 371156 h 571699"/>
                    <a:gd name="connsiteX18" fmla="*/ 143928 w 308621"/>
                    <a:gd name="connsiteY18" fmla="*/ 571699 h 571699"/>
                    <a:gd name="connsiteX19" fmla="*/ 0 w 308621"/>
                    <a:gd name="connsiteY19" fmla="*/ 317299 h 571699"/>
                    <a:gd name="connsiteX0" fmla="*/ 93054 w 309078"/>
                    <a:gd name="connsiteY0" fmla="*/ 253454 h 579763"/>
                    <a:gd name="connsiteX1" fmla="*/ 165062 w 309078"/>
                    <a:gd name="connsiteY1" fmla="*/ 325462 h 579763"/>
                    <a:gd name="connsiteX2" fmla="*/ 237070 w 309078"/>
                    <a:gd name="connsiteY2" fmla="*/ 253454 h 579763"/>
                    <a:gd name="connsiteX3" fmla="*/ 165062 w 309078"/>
                    <a:gd name="connsiteY3" fmla="*/ 181446 h 579763"/>
                    <a:gd name="connsiteX4" fmla="*/ 93054 w 309078"/>
                    <a:gd name="connsiteY4" fmla="*/ 253454 h 579763"/>
                    <a:gd name="connsiteX5" fmla="*/ 457 w 309078"/>
                    <a:gd name="connsiteY5" fmla="*/ 317299 h 579763"/>
                    <a:gd name="connsiteX6" fmla="*/ 10883 w 309078"/>
                    <a:gd name="connsiteY6" fmla="*/ 251815 h 579763"/>
                    <a:gd name="connsiteX7" fmla="*/ 458 w 309078"/>
                    <a:gd name="connsiteY7" fmla="*/ 186331 h 579763"/>
                    <a:gd name="connsiteX8" fmla="*/ 147388 w 309078"/>
                    <a:gd name="connsiteY8" fmla="*/ 0 h 579763"/>
                    <a:gd name="connsiteX9" fmla="*/ 78899 w 309078"/>
                    <a:gd name="connsiteY9" fmla="*/ 132475 h 579763"/>
                    <a:gd name="connsiteX10" fmla="*/ 78053 w 309078"/>
                    <a:gd name="connsiteY10" fmla="*/ 141624 h 579763"/>
                    <a:gd name="connsiteX11" fmla="*/ 109005 w 309078"/>
                    <a:gd name="connsiteY11" fmla="*/ 120756 h 579763"/>
                    <a:gd name="connsiteX12" fmla="*/ 165062 w 309078"/>
                    <a:gd name="connsiteY12" fmla="*/ 109438 h 579763"/>
                    <a:gd name="connsiteX13" fmla="*/ 309078 w 309078"/>
                    <a:gd name="connsiteY13" fmla="*/ 253454 h 579763"/>
                    <a:gd name="connsiteX14" fmla="*/ 165062 w 309078"/>
                    <a:gd name="connsiteY14" fmla="*/ 397470 h 579763"/>
                    <a:gd name="connsiteX15" fmla="*/ 109005 w 309078"/>
                    <a:gd name="connsiteY15" fmla="*/ 386153 h 579763"/>
                    <a:gd name="connsiteX16" fmla="*/ 78376 w 309078"/>
                    <a:gd name="connsiteY16" fmla="*/ 365503 h 579763"/>
                    <a:gd name="connsiteX17" fmla="*/ 78899 w 309078"/>
                    <a:gd name="connsiteY17" fmla="*/ 371156 h 579763"/>
                    <a:gd name="connsiteX18" fmla="*/ 144385 w 309078"/>
                    <a:gd name="connsiteY18" fmla="*/ 571699 h 579763"/>
                    <a:gd name="connsiteX19" fmla="*/ 116799 w 309078"/>
                    <a:gd name="connsiteY19" fmla="*/ 518424 h 579763"/>
                    <a:gd name="connsiteX20" fmla="*/ 457 w 309078"/>
                    <a:gd name="connsiteY20" fmla="*/ 317299 h 579763"/>
                    <a:gd name="connsiteX0" fmla="*/ 92905 w 308929"/>
                    <a:gd name="connsiteY0" fmla="*/ 253454 h 581435"/>
                    <a:gd name="connsiteX1" fmla="*/ 164913 w 308929"/>
                    <a:gd name="connsiteY1" fmla="*/ 325462 h 581435"/>
                    <a:gd name="connsiteX2" fmla="*/ 236921 w 308929"/>
                    <a:gd name="connsiteY2" fmla="*/ 253454 h 581435"/>
                    <a:gd name="connsiteX3" fmla="*/ 164913 w 308929"/>
                    <a:gd name="connsiteY3" fmla="*/ 181446 h 581435"/>
                    <a:gd name="connsiteX4" fmla="*/ 92905 w 308929"/>
                    <a:gd name="connsiteY4" fmla="*/ 253454 h 581435"/>
                    <a:gd name="connsiteX5" fmla="*/ 308 w 308929"/>
                    <a:gd name="connsiteY5" fmla="*/ 317299 h 581435"/>
                    <a:gd name="connsiteX6" fmla="*/ 10734 w 308929"/>
                    <a:gd name="connsiteY6" fmla="*/ 251815 h 581435"/>
                    <a:gd name="connsiteX7" fmla="*/ 309 w 308929"/>
                    <a:gd name="connsiteY7" fmla="*/ 186331 h 581435"/>
                    <a:gd name="connsiteX8" fmla="*/ 147239 w 308929"/>
                    <a:gd name="connsiteY8" fmla="*/ 0 h 581435"/>
                    <a:gd name="connsiteX9" fmla="*/ 78750 w 308929"/>
                    <a:gd name="connsiteY9" fmla="*/ 132475 h 581435"/>
                    <a:gd name="connsiteX10" fmla="*/ 77904 w 308929"/>
                    <a:gd name="connsiteY10" fmla="*/ 141624 h 581435"/>
                    <a:gd name="connsiteX11" fmla="*/ 108856 w 308929"/>
                    <a:gd name="connsiteY11" fmla="*/ 120756 h 581435"/>
                    <a:gd name="connsiteX12" fmla="*/ 164913 w 308929"/>
                    <a:gd name="connsiteY12" fmla="*/ 109438 h 581435"/>
                    <a:gd name="connsiteX13" fmla="*/ 308929 w 308929"/>
                    <a:gd name="connsiteY13" fmla="*/ 253454 h 581435"/>
                    <a:gd name="connsiteX14" fmla="*/ 164913 w 308929"/>
                    <a:gd name="connsiteY14" fmla="*/ 397470 h 581435"/>
                    <a:gd name="connsiteX15" fmla="*/ 108856 w 308929"/>
                    <a:gd name="connsiteY15" fmla="*/ 386153 h 581435"/>
                    <a:gd name="connsiteX16" fmla="*/ 78227 w 308929"/>
                    <a:gd name="connsiteY16" fmla="*/ 365503 h 581435"/>
                    <a:gd name="connsiteX17" fmla="*/ 78750 w 308929"/>
                    <a:gd name="connsiteY17" fmla="*/ 371156 h 581435"/>
                    <a:gd name="connsiteX18" fmla="*/ 144236 w 308929"/>
                    <a:gd name="connsiteY18" fmla="*/ 571699 h 581435"/>
                    <a:gd name="connsiteX19" fmla="*/ 169089 w 308929"/>
                    <a:gd name="connsiteY19" fmla="*/ 529154 h 581435"/>
                    <a:gd name="connsiteX20" fmla="*/ 308 w 308929"/>
                    <a:gd name="connsiteY20" fmla="*/ 317299 h 581435"/>
                    <a:gd name="connsiteX0" fmla="*/ 93130 w 309154"/>
                    <a:gd name="connsiteY0" fmla="*/ 253454 h 612055"/>
                    <a:gd name="connsiteX1" fmla="*/ 165138 w 309154"/>
                    <a:gd name="connsiteY1" fmla="*/ 325462 h 612055"/>
                    <a:gd name="connsiteX2" fmla="*/ 237146 w 309154"/>
                    <a:gd name="connsiteY2" fmla="*/ 253454 h 612055"/>
                    <a:gd name="connsiteX3" fmla="*/ 165138 w 309154"/>
                    <a:gd name="connsiteY3" fmla="*/ 181446 h 612055"/>
                    <a:gd name="connsiteX4" fmla="*/ 93130 w 309154"/>
                    <a:gd name="connsiteY4" fmla="*/ 253454 h 612055"/>
                    <a:gd name="connsiteX5" fmla="*/ 533 w 309154"/>
                    <a:gd name="connsiteY5" fmla="*/ 317299 h 612055"/>
                    <a:gd name="connsiteX6" fmla="*/ 10959 w 309154"/>
                    <a:gd name="connsiteY6" fmla="*/ 251815 h 612055"/>
                    <a:gd name="connsiteX7" fmla="*/ 534 w 309154"/>
                    <a:gd name="connsiteY7" fmla="*/ 186331 h 612055"/>
                    <a:gd name="connsiteX8" fmla="*/ 147464 w 309154"/>
                    <a:gd name="connsiteY8" fmla="*/ 0 h 612055"/>
                    <a:gd name="connsiteX9" fmla="*/ 78975 w 309154"/>
                    <a:gd name="connsiteY9" fmla="*/ 132475 h 612055"/>
                    <a:gd name="connsiteX10" fmla="*/ 78129 w 309154"/>
                    <a:gd name="connsiteY10" fmla="*/ 141624 h 612055"/>
                    <a:gd name="connsiteX11" fmla="*/ 109081 w 309154"/>
                    <a:gd name="connsiteY11" fmla="*/ 120756 h 612055"/>
                    <a:gd name="connsiteX12" fmla="*/ 165138 w 309154"/>
                    <a:gd name="connsiteY12" fmla="*/ 109438 h 612055"/>
                    <a:gd name="connsiteX13" fmla="*/ 309154 w 309154"/>
                    <a:gd name="connsiteY13" fmla="*/ 253454 h 612055"/>
                    <a:gd name="connsiteX14" fmla="*/ 165138 w 309154"/>
                    <a:gd name="connsiteY14" fmla="*/ 397470 h 612055"/>
                    <a:gd name="connsiteX15" fmla="*/ 109081 w 309154"/>
                    <a:gd name="connsiteY15" fmla="*/ 386153 h 612055"/>
                    <a:gd name="connsiteX16" fmla="*/ 78452 w 309154"/>
                    <a:gd name="connsiteY16" fmla="*/ 365503 h 612055"/>
                    <a:gd name="connsiteX17" fmla="*/ 78975 w 309154"/>
                    <a:gd name="connsiteY17" fmla="*/ 371156 h 612055"/>
                    <a:gd name="connsiteX18" fmla="*/ 144461 w 309154"/>
                    <a:gd name="connsiteY18" fmla="*/ 571699 h 612055"/>
                    <a:gd name="connsiteX19" fmla="*/ 101544 w 309154"/>
                    <a:gd name="connsiteY19" fmla="*/ 593337 h 612055"/>
                    <a:gd name="connsiteX20" fmla="*/ 533 w 309154"/>
                    <a:gd name="connsiteY20" fmla="*/ 317299 h 612055"/>
                    <a:gd name="connsiteX0" fmla="*/ 94891 w 310915"/>
                    <a:gd name="connsiteY0" fmla="*/ 253454 h 612056"/>
                    <a:gd name="connsiteX1" fmla="*/ 166899 w 310915"/>
                    <a:gd name="connsiteY1" fmla="*/ 325462 h 612056"/>
                    <a:gd name="connsiteX2" fmla="*/ 238907 w 310915"/>
                    <a:gd name="connsiteY2" fmla="*/ 253454 h 612056"/>
                    <a:gd name="connsiteX3" fmla="*/ 166899 w 310915"/>
                    <a:gd name="connsiteY3" fmla="*/ 181446 h 612056"/>
                    <a:gd name="connsiteX4" fmla="*/ 94891 w 310915"/>
                    <a:gd name="connsiteY4" fmla="*/ 253454 h 612056"/>
                    <a:gd name="connsiteX5" fmla="*/ 2294 w 310915"/>
                    <a:gd name="connsiteY5" fmla="*/ 317299 h 612056"/>
                    <a:gd name="connsiteX6" fmla="*/ 12720 w 310915"/>
                    <a:gd name="connsiteY6" fmla="*/ 251815 h 612056"/>
                    <a:gd name="connsiteX7" fmla="*/ 2295 w 310915"/>
                    <a:gd name="connsiteY7" fmla="*/ 186331 h 612056"/>
                    <a:gd name="connsiteX8" fmla="*/ 149225 w 310915"/>
                    <a:gd name="connsiteY8" fmla="*/ 0 h 612056"/>
                    <a:gd name="connsiteX9" fmla="*/ 80736 w 310915"/>
                    <a:gd name="connsiteY9" fmla="*/ 132475 h 612056"/>
                    <a:gd name="connsiteX10" fmla="*/ 79890 w 310915"/>
                    <a:gd name="connsiteY10" fmla="*/ 141624 h 612056"/>
                    <a:gd name="connsiteX11" fmla="*/ 110842 w 310915"/>
                    <a:gd name="connsiteY11" fmla="*/ 120756 h 612056"/>
                    <a:gd name="connsiteX12" fmla="*/ 166899 w 310915"/>
                    <a:gd name="connsiteY12" fmla="*/ 109438 h 612056"/>
                    <a:gd name="connsiteX13" fmla="*/ 310915 w 310915"/>
                    <a:gd name="connsiteY13" fmla="*/ 253454 h 612056"/>
                    <a:gd name="connsiteX14" fmla="*/ 166899 w 310915"/>
                    <a:gd name="connsiteY14" fmla="*/ 397470 h 612056"/>
                    <a:gd name="connsiteX15" fmla="*/ 110842 w 310915"/>
                    <a:gd name="connsiteY15" fmla="*/ 386153 h 612056"/>
                    <a:gd name="connsiteX16" fmla="*/ 80213 w 310915"/>
                    <a:gd name="connsiteY16" fmla="*/ 365503 h 612056"/>
                    <a:gd name="connsiteX17" fmla="*/ 80736 w 310915"/>
                    <a:gd name="connsiteY17" fmla="*/ 371156 h 612056"/>
                    <a:gd name="connsiteX18" fmla="*/ 146222 w 310915"/>
                    <a:gd name="connsiteY18" fmla="*/ 571699 h 612056"/>
                    <a:gd name="connsiteX19" fmla="*/ 103305 w 310915"/>
                    <a:gd name="connsiteY19" fmla="*/ 593337 h 612056"/>
                    <a:gd name="connsiteX20" fmla="*/ 2294 w 310915"/>
                    <a:gd name="connsiteY20" fmla="*/ 317299 h 612056"/>
                    <a:gd name="connsiteX0" fmla="*/ 94891 w 310915"/>
                    <a:gd name="connsiteY0" fmla="*/ 253454 h 608328"/>
                    <a:gd name="connsiteX1" fmla="*/ 166899 w 310915"/>
                    <a:gd name="connsiteY1" fmla="*/ 325462 h 608328"/>
                    <a:gd name="connsiteX2" fmla="*/ 238907 w 310915"/>
                    <a:gd name="connsiteY2" fmla="*/ 253454 h 608328"/>
                    <a:gd name="connsiteX3" fmla="*/ 166899 w 310915"/>
                    <a:gd name="connsiteY3" fmla="*/ 181446 h 608328"/>
                    <a:gd name="connsiteX4" fmla="*/ 94891 w 310915"/>
                    <a:gd name="connsiteY4" fmla="*/ 253454 h 608328"/>
                    <a:gd name="connsiteX5" fmla="*/ 2294 w 310915"/>
                    <a:gd name="connsiteY5" fmla="*/ 317299 h 608328"/>
                    <a:gd name="connsiteX6" fmla="*/ 12720 w 310915"/>
                    <a:gd name="connsiteY6" fmla="*/ 251815 h 608328"/>
                    <a:gd name="connsiteX7" fmla="*/ 2295 w 310915"/>
                    <a:gd name="connsiteY7" fmla="*/ 186331 h 608328"/>
                    <a:gd name="connsiteX8" fmla="*/ 149225 w 310915"/>
                    <a:gd name="connsiteY8" fmla="*/ 0 h 608328"/>
                    <a:gd name="connsiteX9" fmla="*/ 80736 w 310915"/>
                    <a:gd name="connsiteY9" fmla="*/ 132475 h 608328"/>
                    <a:gd name="connsiteX10" fmla="*/ 79890 w 310915"/>
                    <a:gd name="connsiteY10" fmla="*/ 141624 h 608328"/>
                    <a:gd name="connsiteX11" fmla="*/ 110842 w 310915"/>
                    <a:gd name="connsiteY11" fmla="*/ 120756 h 608328"/>
                    <a:gd name="connsiteX12" fmla="*/ 166899 w 310915"/>
                    <a:gd name="connsiteY12" fmla="*/ 109438 h 608328"/>
                    <a:gd name="connsiteX13" fmla="*/ 310915 w 310915"/>
                    <a:gd name="connsiteY13" fmla="*/ 253454 h 608328"/>
                    <a:gd name="connsiteX14" fmla="*/ 166899 w 310915"/>
                    <a:gd name="connsiteY14" fmla="*/ 397470 h 608328"/>
                    <a:gd name="connsiteX15" fmla="*/ 110842 w 310915"/>
                    <a:gd name="connsiteY15" fmla="*/ 386153 h 608328"/>
                    <a:gd name="connsiteX16" fmla="*/ 80213 w 310915"/>
                    <a:gd name="connsiteY16" fmla="*/ 365503 h 608328"/>
                    <a:gd name="connsiteX17" fmla="*/ 80736 w 310915"/>
                    <a:gd name="connsiteY17" fmla="*/ 371156 h 608328"/>
                    <a:gd name="connsiteX18" fmla="*/ 190697 w 310915"/>
                    <a:gd name="connsiteY18" fmla="*/ 552701 h 608328"/>
                    <a:gd name="connsiteX19" fmla="*/ 103305 w 310915"/>
                    <a:gd name="connsiteY19" fmla="*/ 593337 h 608328"/>
                    <a:gd name="connsiteX20" fmla="*/ 2294 w 310915"/>
                    <a:gd name="connsiteY20" fmla="*/ 317299 h 608328"/>
                    <a:gd name="connsiteX0" fmla="*/ 94772 w 310796"/>
                    <a:gd name="connsiteY0" fmla="*/ 253454 h 613253"/>
                    <a:gd name="connsiteX1" fmla="*/ 166780 w 310796"/>
                    <a:gd name="connsiteY1" fmla="*/ 325462 h 613253"/>
                    <a:gd name="connsiteX2" fmla="*/ 238788 w 310796"/>
                    <a:gd name="connsiteY2" fmla="*/ 253454 h 613253"/>
                    <a:gd name="connsiteX3" fmla="*/ 166780 w 310796"/>
                    <a:gd name="connsiteY3" fmla="*/ 181446 h 613253"/>
                    <a:gd name="connsiteX4" fmla="*/ 94772 w 310796"/>
                    <a:gd name="connsiteY4" fmla="*/ 253454 h 613253"/>
                    <a:gd name="connsiteX5" fmla="*/ 2175 w 310796"/>
                    <a:gd name="connsiteY5" fmla="*/ 317299 h 613253"/>
                    <a:gd name="connsiteX6" fmla="*/ 12601 w 310796"/>
                    <a:gd name="connsiteY6" fmla="*/ 251815 h 613253"/>
                    <a:gd name="connsiteX7" fmla="*/ 2176 w 310796"/>
                    <a:gd name="connsiteY7" fmla="*/ 186331 h 613253"/>
                    <a:gd name="connsiteX8" fmla="*/ 149106 w 310796"/>
                    <a:gd name="connsiteY8" fmla="*/ 0 h 613253"/>
                    <a:gd name="connsiteX9" fmla="*/ 80617 w 310796"/>
                    <a:gd name="connsiteY9" fmla="*/ 132475 h 613253"/>
                    <a:gd name="connsiteX10" fmla="*/ 79771 w 310796"/>
                    <a:gd name="connsiteY10" fmla="*/ 141624 h 613253"/>
                    <a:gd name="connsiteX11" fmla="*/ 110723 w 310796"/>
                    <a:gd name="connsiteY11" fmla="*/ 120756 h 613253"/>
                    <a:gd name="connsiteX12" fmla="*/ 166780 w 310796"/>
                    <a:gd name="connsiteY12" fmla="*/ 109438 h 613253"/>
                    <a:gd name="connsiteX13" fmla="*/ 310796 w 310796"/>
                    <a:gd name="connsiteY13" fmla="*/ 253454 h 613253"/>
                    <a:gd name="connsiteX14" fmla="*/ 166780 w 310796"/>
                    <a:gd name="connsiteY14" fmla="*/ 397470 h 613253"/>
                    <a:gd name="connsiteX15" fmla="*/ 110723 w 310796"/>
                    <a:gd name="connsiteY15" fmla="*/ 386153 h 613253"/>
                    <a:gd name="connsiteX16" fmla="*/ 80094 w 310796"/>
                    <a:gd name="connsiteY16" fmla="*/ 365503 h 613253"/>
                    <a:gd name="connsiteX17" fmla="*/ 80617 w 310796"/>
                    <a:gd name="connsiteY17" fmla="*/ 371156 h 613253"/>
                    <a:gd name="connsiteX18" fmla="*/ 190578 w 310796"/>
                    <a:gd name="connsiteY18" fmla="*/ 552701 h 613253"/>
                    <a:gd name="connsiteX19" fmla="*/ 104740 w 310796"/>
                    <a:gd name="connsiteY19" fmla="*/ 599136 h 613253"/>
                    <a:gd name="connsiteX20" fmla="*/ 2175 w 310796"/>
                    <a:gd name="connsiteY20" fmla="*/ 317299 h 613253"/>
                    <a:gd name="connsiteX0" fmla="*/ 95787 w 311811"/>
                    <a:gd name="connsiteY0" fmla="*/ 253454 h 613253"/>
                    <a:gd name="connsiteX1" fmla="*/ 167795 w 311811"/>
                    <a:gd name="connsiteY1" fmla="*/ 325462 h 613253"/>
                    <a:gd name="connsiteX2" fmla="*/ 239803 w 311811"/>
                    <a:gd name="connsiteY2" fmla="*/ 253454 h 613253"/>
                    <a:gd name="connsiteX3" fmla="*/ 167795 w 311811"/>
                    <a:gd name="connsiteY3" fmla="*/ 181446 h 613253"/>
                    <a:gd name="connsiteX4" fmla="*/ 95787 w 311811"/>
                    <a:gd name="connsiteY4" fmla="*/ 253454 h 613253"/>
                    <a:gd name="connsiteX5" fmla="*/ 3190 w 311811"/>
                    <a:gd name="connsiteY5" fmla="*/ 317299 h 613253"/>
                    <a:gd name="connsiteX6" fmla="*/ 13616 w 311811"/>
                    <a:gd name="connsiteY6" fmla="*/ 251815 h 613253"/>
                    <a:gd name="connsiteX7" fmla="*/ 3191 w 311811"/>
                    <a:gd name="connsiteY7" fmla="*/ 186331 h 613253"/>
                    <a:gd name="connsiteX8" fmla="*/ 150121 w 311811"/>
                    <a:gd name="connsiteY8" fmla="*/ 0 h 613253"/>
                    <a:gd name="connsiteX9" fmla="*/ 81632 w 311811"/>
                    <a:gd name="connsiteY9" fmla="*/ 132475 h 613253"/>
                    <a:gd name="connsiteX10" fmla="*/ 80786 w 311811"/>
                    <a:gd name="connsiteY10" fmla="*/ 141624 h 613253"/>
                    <a:gd name="connsiteX11" fmla="*/ 111738 w 311811"/>
                    <a:gd name="connsiteY11" fmla="*/ 120756 h 613253"/>
                    <a:gd name="connsiteX12" fmla="*/ 167795 w 311811"/>
                    <a:gd name="connsiteY12" fmla="*/ 109438 h 613253"/>
                    <a:gd name="connsiteX13" fmla="*/ 311811 w 311811"/>
                    <a:gd name="connsiteY13" fmla="*/ 253454 h 613253"/>
                    <a:gd name="connsiteX14" fmla="*/ 167795 w 311811"/>
                    <a:gd name="connsiteY14" fmla="*/ 397470 h 613253"/>
                    <a:gd name="connsiteX15" fmla="*/ 111738 w 311811"/>
                    <a:gd name="connsiteY15" fmla="*/ 386153 h 613253"/>
                    <a:gd name="connsiteX16" fmla="*/ 81109 w 311811"/>
                    <a:gd name="connsiteY16" fmla="*/ 365503 h 613253"/>
                    <a:gd name="connsiteX17" fmla="*/ 81632 w 311811"/>
                    <a:gd name="connsiteY17" fmla="*/ 371156 h 613253"/>
                    <a:gd name="connsiteX18" fmla="*/ 191593 w 311811"/>
                    <a:gd name="connsiteY18" fmla="*/ 552701 h 613253"/>
                    <a:gd name="connsiteX19" fmla="*/ 105755 w 311811"/>
                    <a:gd name="connsiteY19" fmla="*/ 599136 h 613253"/>
                    <a:gd name="connsiteX20" fmla="*/ 3190 w 311811"/>
                    <a:gd name="connsiteY20" fmla="*/ 317299 h 6132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311811" h="613253">
                      <a:moveTo>
                        <a:pt x="95787" y="253454"/>
                      </a:moveTo>
                      <a:cubicBezTo>
                        <a:pt x="95787" y="293223"/>
                        <a:pt x="128026" y="325462"/>
                        <a:pt x="167795" y="325462"/>
                      </a:cubicBezTo>
                      <a:cubicBezTo>
                        <a:pt x="207564" y="325462"/>
                        <a:pt x="239803" y="293223"/>
                        <a:pt x="239803" y="253454"/>
                      </a:cubicBezTo>
                      <a:cubicBezTo>
                        <a:pt x="239803" y="213685"/>
                        <a:pt x="207564" y="181446"/>
                        <a:pt x="167795" y="181446"/>
                      </a:cubicBezTo>
                      <a:cubicBezTo>
                        <a:pt x="128026" y="181446"/>
                        <a:pt x="95787" y="213685"/>
                        <a:pt x="95787" y="253454"/>
                      </a:cubicBezTo>
                      <a:close/>
                      <a:moveTo>
                        <a:pt x="3190" y="317299"/>
                      </a:moveTo>
                      <a:lnTo>
                        <a:pt x="13616" y="251815"/>
                      </a:lnTo>
                      <a:lnTo>
                        <a:pt x="3191" y="186331"/>
                      </a:lnTo>
                      <a:cubicBezTo>
                        <a:pt x="3191" y="83423"/>
                        <a:pt x="68974" y="0"/>
                        <a:pt x="150121" y="0"/>
                      </a:cubicBezTo>
                      <a:cubicBezTo>
                        <a:pt x="115436" y="32990"/>
                        <a:pt x="91454" y="80069"/>
                        <a:pt x="81632" y="132475"/>
                      </a:cubicBezTo>
                      <a:lnTo>
                        <a:pt x="80786" y="141624"/>
                      </a:lnTo>
                      <a:lnTo>
                        <a:pt x="111738" y="120756"/>
                      </a:lnTo>
                      <a:cubicBezTo>
                        <a:pt x="128967" y="113468"/>
                        <a:pt x="147911" y="109438"/>
                        <a:pt x="167795" y="109438"/>
                      </a:cubicBezTo>
                      <a:cubicBezTo>
                        <a:pt x="247333" y="109438"/>
                        <a:pt x="311811" y="173916"/>
                        <a:pt x="311811" y="253454"/>
                      </a:cubicBezTo>
                      <a:cubicBezTo>
                        <a:pt x="311811" y="332992"/>
                        <a:pt x="247333" y="397470"/>
                        <a:pt x="167795" y="397470"/>
                      </a:cubicBezTo>
                      <a:cubicBezTo>
                        <a:pt x="147911" y="397470"/>
                        <a:pt x="128967" y="393440"/>
                        <a:pt x="111738" y="386153"/>
                      </a:cubicBezTo>
                      <a:lnTo>
                        <a:pt x="81109" y="365503"/>
                      </a:lnTo>
                      <a:cubicBezTo>
                        <a:pt x="81283" y="367387"/>
                        <a:pt x="81458" y="369272"/>
                        <a:pt x="81632" y="371156"/>
                      </a:cubicBezTo>
                      <a:cubicBezTo>
                        <a:pt x="91454" y="423562"/>
                        <a:pt x="156908" y="519712"/>
                        <a:pt x="191593" y="552701"/>
                      </a:cubicBezTo>
                      <a:cubicBezTo>
                        <a:pt x="197910" y="577245"/>
                        <a:pt x="129743" y="641536"/>
                        <a:pt x="105755" y="599136"/>
                      </a:cubicBezTo>
                      <a:cubicBezTo>
                        <a:pt x="-6103" y="484355"/>
                        <a:pt x="-4854" y="349459"/>
                        <a:pt x="3190" y="317299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47" name="グループ化 46">
                  <a:extLst>
                    <a:ext uri="{FF2B5EF4-FFF2-40B4-BE49-F238E27FC236}">
                      <a16:creationId xmlns:a16="http://schemas.microsoft.com/office/drawing/2014/main" id="{EA05E19A-8FB6-F318-9823-25C5923FB2F8}"/>
                    </a:ext>
                  </a:extLst>
                </p:cNvPr>
                <p:cNvGrpSpPr/>
                <p:nvPr/>
              </p:nvGrpSpPr>
              <p:grpSpPr>
                <a:xfrm>
                  <a:off x="1455527" y="2047513"/>
                  <a:ext cx="258926" cy="660346"/>
                  <a:chOff x="1455527" y="2047513"/>
                  <a:chExt cx="258926" cy="660346"/>
                </a:xfrm>
              </p:grpSpPr>
              <p:sp>
                <p:nvSpPr>
                  <p:cNvPr id="56" name="楕円 1">
                    <a:extLst>
                      <a:ext uri="{FF2B5EF4-FFF2-40B4-BE49-F238E27FC236}">
                        <a16:creationId xmlns:a16="http://schemas.microsoft.com/office/drawing/2014/main" id="{A87DCE6E-EF92-845A-D968-714B06FA6CBE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1514395" y="2047513"/>
                    <a:ext cx="200058" cy="6549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FFCCCC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57" name="フリーフォーム: 図形 56">
                    <a:extLst>
                      <a:ext uri="{FF2B5EF4-FFF2-40B4-BE49-F238E27FC236}">
                        <a16:creationId xmlns:a16="http://schemas.microsoft.com/office/drawing/2014/main" id="{40DB5AE2-1479-7DA7-80C7-6DB6108BF19D}"/>
                      </a:ext>
                    </a:extLst>
                  </p:cNvPr>
                  <p:cNvSpPr/>
                  <p:nvPr/>
                </p:nvSpPr>
                <p:spPr>
                  <a:xfrm rot="11700000">
                    <a:off x="1455527" y="2620406"/>
                    <a:ext cx="110541" cy="87453"/>
                  </a:xfrm>
                  <a:custGeom>
                    <a:avLst/>
                    <a:gdLst>
                      <a:gd name="connsiteX0" fmla="*/ 629092 w 769018"/>
                      <a:gd name="connsiteY0" fmla="*/ 431375 h 431795"/>
                      <a:gd name="connsiteX1" fmla="*/ 534177 w 769018"/>
                      <a:gd name="connsiteY1" fmla="*/ 430602 h 431795"/>
                      <a:gd name="connsiteX2" fmla="*/ 384509 w 769018"/>
                      <a:gd name="connsiteY2" fmla="*/ 427203 h 431795"/>
                      <a:gd name="connsiteX3" fmla="*/ 0 w 769018"/>
                      <a:gd name="connsiteY3" fmla="*/ 351221 h 431795"/>
                      <a:gd name="connsiteX4" fmla="*/ 9147 w 769018"/>
                      <a:gd name="connsiteY4" fmla="*/ 311015 h 431795"/>
                      <a:gd name="connsiteX5" fmla="*/ 6786 w 769018"/>
                      <a:gd name="connsiteY5" fmla="*/ 297308 h 431795"/>
                      <a:gd name="connsiteX6" fmla="*/ 238531 w 769018"/>
                      <a:gd name="connsiteY6" fmla="*/ 0 h 431795"/>
                      <a:gd name="connsiteX7" fmla="*/ 365474 w 769018"/>
                      <a:gd name="connsiteY7" fmla="*/ 88391 h 431795"/>
                      <a:gd name="connsiteX8" fmla="*/ 383017 w 769018"/>
                      <a:gd name="connsiteY8" fmla="*/ 112981 h 431795"/>
                      <a:gd name="connsiteX9" fmla="*/ 405396 w 769018"/>
                      <a:gd name="connsiteY9" fmla="*/ 83340 h 431795"/>
                      <a:gd name="connsiteX10" fmla="*/ 533806 w 769018"/>
                      <a:gd name="connsiteY10" fmla="*/ 0 h 431795"/>
                      <a:gd name="connsiteX11" fmla="*/ 763954 w 769018"/>
                      <a:gd name="connsiteY11" fmla="*/ 302864 h 431795"/>
                      <a:gd name="connsiteX12" fmla="*/ 761130 w 769018"/>
                      <a:gd name="connsiteY12" fmla="*/ 321238 h 431795"/>
                      <a:gd name="connsiteX13" fmla="*/ 769018 w 769018"/>
                      <a:gd name="connsiteY13" fmla="*/ 351221 h 431795"/>
                      <a:gd name="connsiteX14" fmla="*/ 629092 w 769018"/>
                      <a:gd name="connsiteY14" fmla="*/ 431375 h 4317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69018" h="431795">
                        <a:moveTo>
                          <a:pt x="629092" y="431375"/>
                        </a:moveTo>
                        <a:cubicBezTo>
                          <a:pt x="600607" y="432262"/>
                          <a:pt x="568679" y="431623"/>
                          <a:pt x="534177" y="430602"/>
                        </a:cubicBezTo>
                        <a:cubicBezTo>
                          <a:pt x="488175" y="429242"/>
                          <a:pt x="437599" y="427203"/>
                          <a:pt x="384509" y="427203"/>
                        </a:cubicBezTo>
                        <a:cubicBezTo>
                          <a:pt x="172151" y="427203"/>
                          <a:pt x="0" y="459818"/>
                          <a:pt x="0" y="351221"/>
                        </a:cubicBezTo>
                        <a:lnTo>
                          <a:pt x="9147" y="311015"/>
                        </a:lnTo>
                        <a:lnTo>
                          <a:pt x="6786" y="297308"/>
                        </a:lnTo>
                        <a:cubicBezTo>
                          <a:pt x="10792" y="190280"/>
                          <a:pt x="146922" y="57"/>
                          <a:pt x="238531" y="0"/>
                        </a:cubicBezTo>
                        <a:cubicBezTo>
                          <a:pt x="277792" y="-24"/>
                          <a:pt x="324448" y="37641"/>
                          <a:pt x="365474" y="88391"/>
                        </a:cubicBezTo>
                        <a:lnTo>
                          <a:pt x="383017" y="112981"/>
                        </a:lnTo>
                        <a:lnTo>
                          <a:pt x="405396" y="83340"/>
                        </a:lnTo>
                        <a:cubicBezTo>
                          <a:pt x="447106" y="34977"/>
                          <a:pt x="494545" y="24"/>
                          <a:pt x="533806" y="0"/>
                        </a:cubicBezTo>
                        <a:cubicBezTo>
                          <a:pt x="625415" y="-56"/>
                          <a:pt x="757287" y="205083"/>
                          <a:pt x="763954" y="302864"/>
                        </a:cubicBezTo>
                        <a:lnTo>
                          <a:pt x="761130" y="321238"/>
                        </a:lnTo>
                        <a:lnTo>
                          <a:pt x="769018" y="351221"/>
                        </a:lnTo>
                        <a:cubicBezTo>
                          <a:pt x="769018" y="412307"/>
                          <a:pt x="714549" y="428712"/>
                          <a:pt x="629092" y="431375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48" name="楕円 1">
                  <a:extLst>
                    <a:ext uri="{FF2B5EF4-FFF2-40B4-BE49-F238E27FC236}">
                      <a16:creationId xmlns:a16="http://schemas.microsoft.com/office/drawing/2014/main" id="{8D385B1E-024C-893A-ADA3-09ACC3FCD9A1}"/>
                    </a:ext>
                  </a:extLst>
                </p:cNvPr>
                <p:cNvSpPr/>
                <p:nvPr/>
              </p:nvSpPr>
              <p:spPr>
                <a:xfrm rot="10800000">
                  <a:off x="2012849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9" name="楕円 1">
                  <a:extLst>
                    <a:ext uri="{FF2B5EF4-FFF2-40B4-BE49-F238E27FC236}">
                      <a16:creationId xmlns:a16="http://schemas.microsoft.com/office/drawing/2014/main" id="{85FE1A46-2BDF-2A5E-8DBA-9E75ABC1C9ED}"/>
                    </a:ext>
                  </a:extLst>
                </p:cNvPr>
                <p:cNvSpPr/>
                <p:nvPr/>
              </p:nvSpPr>
              <p:spPr>
                <a:xfrm rot="10800000">
                  <a:off x="1748170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3" name="楕円 1">
                  <a:extLst>
                    <a:ext uri="{FF2B5EF4-FFF2-40B4-BE49-F238E27FC236}">
                      <a16:creationId xmlns:a16="http://schemas.microsoft.com/office/drawing/2014/main" id="{B193AE3D-C5AA-CDAF-70C0-2A2961728D65}"/>
                    </a:ext>
                  </a:extLst>
                </p:cNvPr>
                <p:cNvSpPr/>
                <p:nvPr/>
              </p:nvSpPr>
              <p:spPr>
                <a:xfrm>
                  <a:off x="1557031" y="1925370"/>
                  <a:ext cx="883643" cy="1010284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" name="フリーフォーム: 図形 53">
                  <a:extLst>
                    <a:ext uri="{FF2B5EF4-FFF2-40B4-BE49-F238E27FC236}">
                      <a16:creationId xmlns:a16="http://schemas.microsoft.com/office/drawing/2014/main" id="{E823F517-C098-21E9-AEA2-B353D67BE88B}"/>
                    </a:ext>
                  </a:extLst>
                </p:cNvPr>
                <p:cNvSpPr/>
                <p:nvPr/>
              </p:nvSpPr>
              <p:spPr>
                <a:xfrm rot="10800000">
                  <a:off x="177952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" name="フリーフォーム: 図形 54">
                  <a:extLst>
                    <a:ext uri="{FF2B5EF4-FFF2-40B4-BE49-F238E27FC236}">
                      <a16:creationId xmlns:a16="http://schemas.microsoft.com/office/drawing/2014/main" id="{A640C359-7915-6744-7313-B22A4EF3A583}"/>
                    </a:ext>
                  </a:extLst>
                </p:cNvPr>
                <p:cNvSpPr/>
                <p:nvPr/>
              </p:nvSpPr>
              <p:spPr>
                <a:xfrm rot="10800000">
                  <a:off x="204445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60" name="グループ化 59">
                <a:extLst>
                  <a:ext uri="{FF2B5EF4-FFF2-40B4-BE49-F238E27FC236}">
                    <a16:creationId xmlns:a16="http://schemas.microsoft.com/office/drawing/2014/main" id="{A0581114-E033-17D3-F436-D6DA35DB232F}"/>
                  </a:ext>
                </a:extLst>
              </p:cNvPr>
              <p:cNvGrpSpPr/>
              <p:nvPr/>
            </p:nvGrpSpPr>
            <p:grpSpPr>
              <a:xfrm>
                <a:off x="7441312" y="888529"/>
                <a:ext cx="1398521" cy="1230698"/>
                <a:chOff x="1299592" y="888529"/>
                <a:chExt cx="1398521" cy="1230698"/>
              </a:xfrm>
            </p:grpSpPr>
            <p:sp>
              <p:nvSpPr>
                <p:cNvPr id="61" name="楕円 60">
                  <a:extLst>
                    <a:ext uri="{FF2B5EF4-FFF2-40B4-BE49-F238E27FC236}">
                      <a16:creationId xmlns:a16="http://schemas.microsoft.com/office/drawing/2014/main" id="{EAB665BE-D043-10C0-7CC6-19ECBA76FF2A}"/>
                    </a:ext>
                  </a:extLst>
                </p:cNvPr>
                <p:cNvSpPr/>
                <p:nvPr/>
              </p:nvSpPr>
              <p:spPr>
                <a:xfrm>
                  <a:off x="1299592" y="888529"/>
                  <a:ext cx="1398521" cy="1230698"/>
                </a:xfrm>
                <a:prstGeom prst="ellipse">
                  <a:avLst/>
                </a:prstGeom>
                <a:solidFill>
                  <a:srgbClr val="FFCCCC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" name="二等辺三角形 6">
                  <a:extLst>
                    <a:ext uri="{FF2B5EF4-FFF2-40B4-BE49-F238E27FC236}">
                      <a16:creationId xmlns:a16="http://schemas.microsoft.com/office/drawing/2014/main" id="{1A4DC0B7-2764-4B81-E231-35D280B05FD2}"/>
                    </a:ext>
                  </a:extLst>
                </p:cNvPr>
                <p:cNvSpPr/>
                <p:nvPr/>
              </p:nvSpPr>
              <p:spPr>
                <a:xfrm rot="8100000">
                  <a:off x="1367595" y="972672"/>
                  <a:ext cx="341337" cy="293027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73753"/>
                    <a:gd name="connsiteY0" fmla="*/ 648072 h 694376"/>
                    <a:gd name="connsiteX1" fmla="*/ 432048 w 873753"/>
                    <a:gd name="connsiteY1" fmla="*/ 0 h 694376"/>
                    <a:gd name="connsiteX2" fmla="*/ 864096 w 873753"/>
                    <a:gd name="connsiteY2" fmla="*/ 648072 h 694376"/>
                    <a:gd name="connsiteX3" fmla="*/ 0 w 873753"/>
                    <a:gd name="connsiteY3" fmla="*/ 648072 h 694376"/>
                    <a:gd name="connsiteX0" fmla="*/ 16830 w 890583"/>
                    <a:gd name="connsiteY0" fmla="*/ 648072 h 727673"/>
                    <a:gd name="connsiteX1" fmla="*/ 448878 w 890583"/>
                    <a:gd name="connsiteY1" fmla="*/ 0 h 727673"/>
                    <a:gd name="connsiteX2" fmla="*/ 880926 w 890583"/>
                    <a:gd name="connsiteY2" fmla="*/ 648072 h 727673"/>
                    <a:gd name="connsiteX3" fmla="*/ 16830 w 890583"/>
                    <a:gd name="connsiteY3" fmla="*/ 648072 h 727673"/>
                    <a:gd name="connsiteX0" fmla="*/ 16830 w 891597"/>
                    <a:gd name="connsiteY0" fmla="*/ 648072 h 738853"/>
                    <a:gd name="connsiteX1" fmla="*/ 448878 w 891597"/>
                    <a:gd name="connsiteY1" fmla="*/ 0 h 738853"/>
                    <a:gd name="connsiteX2" fmla="*/ 880926 w 891597"/>
                    <a:gd name="connsiteY2" fmla="*/ 648072 h 738853"/>
                    <a:gd name="connsiteX3" fmla="*/ 16830 w 891597"/>
                    <a:gd name="connsiteY3" fmla="*/ 648072 h 738853"/>
                    <a:gd name="connsiteX0" fmla="*/ 13407 w 888173"/>
                    <a:gd name="connsiteY0" fmla="*/ 648072 h 762471"/>
                    <a:gd name="connsiteX1" fmla="*/ 445455 w 888173"/>
                    <a:gd name="connsiteY1" fmla="*/ 0 h 762471"/>
                    <a:gd name="connsiteX2" fmla="*/ 877503 w 888173"/>
                    <a:gd name="connsiteY2" fmla="*/ 648072 h 762471"/>
                    <a:gd name="connsiteX3" fmla="*/ 13407 w 888173"/>
                    <a:gd name="connsiteY3" fmla="*/ 648072 h 762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173" h="762471">
                      <a:moveTo>
                        <a:pt x="13407" y="648072"/>
                      </a:moveTo>
                      <a:cubicBezTo>
                        <a:pt x="-68606" y="477494"/>
                        <a:pt x="244289" y="124"/>
                        <a:pt x="445455" y="0"/>
                      </a:cubicBezTo>
                      <a:cubicBezTo>
                        <a:pt x="646621" y="-124"/>
                        <a:pt x="948830" y="514715"/>
                        <a:pt x="877503" y="648072"/>
                      </a:cubicBezTo>
                      <a:cubicBezTo>
                        <a:pt x="806176" y="781429"/>
                        <a:pt x="95420" y="818650"/>
                        <a:pt x="13407" y="648072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二等辺三角形 6">
                  <a:extLst>
                    <a:ext uri="{FF2B5EF4-FFF2-40B4-BE49-F238E27FC236}">
                      <a16:creationId xmlns:a16="http://schemas.microsoft.com/office/drawing/2014/main" id="{232854E0-576F-4C15-315C-668E0354FC25}"/>
                    </a:ext>
                  </a:extLst>
                </p:cNvPr>
                <p:cNvSpPr/>
                <p:nvPr/>
              </p:nvSpPr>
              <p:spPr>
                <a:xfrm rot="13500000" flipH="1">
                  <a:off x="2279607" y="972671"/>
                  <a:ext cx="341337" cy="293027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73753"/>
                    <a:gd name="connsiteY0" fmla="*/ 648072 h 694376"/>
                    <a:gd name="connsiteX1" fmla="*/ 432048 w 873753"/>
                    <a:gd name="connsiteY1" fmla="*/ 0 h 694376"/>
                    <a:gd name="connsiteX2" fmla="*/ 864096 w 873753"/>
                    <a:gd name="connsiteY2" fmla="*/ 648072 h 694376"/>
                    <a:gd name="connsiteX3" fmla="*/ 0 w 873753"/>
                    <a:gd name="connsiteY3" fmla="*/ 648072 h 694376"/>
                    <a:gd name="connsiteX0" fmla="*/ 16830 w 890583"/>
                    <a:gd name="connsiteY0" fmla="*/ 648072 h 727673"/>
                    <a:gd name="connsiteX1" fmla="*/ 448878 w 890583"/>
                    <a:gd name="connsiteY1" fmla="*/ 0 h 727673"/>
                    <a:gd name="connsiteX2" fmla="*/ 880926 w 890583"/>
                    <a:gd name="connsiteY2" fmla="*/ 648072 h 727673"/>
                    <a:gd name="connsiteX3" fmla="*/ 16830 w 890583"/>
                    <a:gd name="connsiteY3" fmla="*/ 648072 h 727673"/>
                    <a:gd name="connsiteX0" fmla="*/ 16830 w 891597"/>
                    <a:gd name="connsiteY0" fmla="*/ 648072 h 738853"/>
                    <a:gd name="connsiteX1" fmla="*/ 448878 w 891597"/>
                    <a:gd name="connsiteY1" fmla="*/ 0 h 738853"/>
                    <a:gd name="connsiteX2" fmla="*/ 880926 w 891597"/>
                    <a:gd name="connsiteY2" fmla="*/ 648072 h 738853"/>
                    <a:gd name="connsiteX3" fmla="*/ 16830 w 891597"/>
                    <a:gd name="connsiteY3" fmla="*/ 648072 h 738853"/>
                    <a:gd name="connsiteX0" fmla="*/ 13407 w 888173"/>
                    <a:gd name="connsiteY0" fmla="*/ 648072 h 762471"/>
                    <a:gd name="connsiteX1" fmla="*/ 445455 w 888173"/>
                    <a:gd name="connsiteY1" fmla="*/ 0 h 762471"/>
                    <a:gd name="connsiteX2" fmla="*/ 877503 w 888173"/>
                    <a:gd name="connsiteY2" fmla="*/ 648072 h 762471"/>
                    <a:gd name="connsiteX3" fmla="*/ 13407 w 888173"/>
                    <a:gd name="connsiteY3" fmla="*/ 648072 h 762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173" h="762471">
                      <a:moveTo>
                        <a:pt x="13407" y="648072"/>
                      </a:moveTo>
                      <a:cubicBezTo>
                        <a:pt x="-68606" y="477494"/>
                        <a:pt x="244289" y="124"/>
                        <a:pt x="445455" y="0"/>
                      </a:cubicBezTo>
                      <a:cubicBezTo>
                        <a:pt x="646621" y="-124"/>
                        <a:pt x="948830" y="514715"/>
                        <a:pt x="877503" y="648072"/>
                      </a:cubicBezTo>
                      <a:cubicBezTo>
                        <a:pt x="806176" y="781429"/>
                        <a:pt x="95420" y="818650"/>
                        <a:pt x="13407" y="648072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" name="楕円 65">
                  <a:extLst>
                    <a:ext uri="{FF2B5EF4-FFF2-40B4-BE49-F238E27FC236}">
                      <a16:creationId xmlns:a16="http://schemas.microsoft.com/office/drawing/2014/main" id="{D6979657-6326-3C80-8F28-F51A235FC575}"/>
                    </a:ext>
                  </a:extLst>
                </p:cNvPr>
                <p:cNvSpPr/>
                <p:nvPr/>
              </p:nvSpPr>
              <p:spPr>
                <a:xfrm>
                  <a:off x="1750453" y="1524332"/>
                  <a:ext cx="496799" cy="384729"/>
                </a:xfrm>
                <a:prstGeom prst="ellipse">
                  <a:avLst/>
                </a:prstGeom>
                <a:solidFill>
                  <a:srgbClr val="FF0066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楕円 67">
                  <a:extLst>
                    <a:ext uri="{FF2B5EF4-FFF2-40B4-BE49-F238E27FC236}">
                      <a16:creationId xmlns:a16="http://schemas.microsoft.com/office/drawing/2014/main" id="{97001ADC-2E74-B9E0-951F-114EA5BB91D5}"/>
                    </a:ext>
                  </a:extLst>
                </p:cNvPr>
                <p:cNvSpPr/>
                <p:nvPr/>
              </p:nvSpPr>
              <p:spPr>
                <a:xfrm>
                  <a:off x="1806721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" name="楕円 68">
                  <a:extLst>
                    <a:ext uri="{FF2B5EF4-FFF2-40B4-BE49-F238E27FC236}">
                      <a16:creationId xmlns:a16="http://schemas.microsoft.com/office/drawing/2014/main" id="{3696E5FD-4D34-E44B-030A-3B57555EFFED}"/>
                    </a:ext>
                  </a:extLst>
                </p:cNvPr>
                <p:cNvSpPr/>
                <p:nvPr/>
              </p:nvSpPr>
              <p:spPr>
                <a:xfrm>
                  <a:off x="2038828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" name="フリーフォーム: 図形 71">
                  <a:extLst>
                    <a:ext uri="{FF2B5EF4-FFF2-40B4-BE49-F238E27FC236}">
                      <a16:creationId xmlns:a16="http://schemas.microsoft.com/office/drawing/2014/main" id="{9BCC1660-10B6-3885-66C4-28A0D56969A7}"/>
                    </a:ext>
                  </a:extLst>
                </p:cNvPr>
                <p:cNvSpPr/>
                <p:nvPr/>
              </p:nvSpPr>
              <p:spPr>
                <a:xfrm rot="10800000">
                  <a:off x="1864492" y="1980656"/>
                  <a:ext cx="268722" cy="44743"/>
                </a:xfrm>
                <a:custGeom>
                  <a:avLst/>
                  <a:gdLst>
                    <a:gd name="connsiteX0" fmla="*/ 442813 w 442813"/>
                    <a:gd name="connsiteY0" fmla="*/ 0 h 111339"/>
                    <a:gd name="connsiteX1" fmla="*/ 436418 w 442813"/>
                    <a:gd name="connsiteY1" fmla="*/ 20244 h 111339"/>
                    <a:gd name="connsiteX2" fmla="*/ 221406 w 442813"/>
                    <a:gd name="connsiteY2" fmla="*/ 111339 h 111339"/>
                    <a:gd name="connsiteX3" fmla="*/ 6394 w 442813"/>
                    <a:gd name="connsiteY3" fmla="*/ 20244 h 111339"/>
                    <a:gd name="connsiteX4" fmla="*/ 0 w 442813"/>
                    <a:gd name="connsiteY4" fmla="*/ 0 h 111339"/>
                    <a:gd name="connsiteX5" fmla="*/ 221406 w 442813"/>
                    <a:gd name="connsiteY5" fmla="*/ 8301 h 1113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42813" h="111339">
                      <a:moveTo>
                        <a:pt x="442813" y="0"/>
                      </a:moveTo>
                      <a:lnTo>
                        <a:pt x="436418" y="20244"/>
                      </a:lnTo>
                      <a:cubicBezTo>
                        <a:pt x="400994" y="73777"/>
                        <a:pt x="318063" y="111339"/>
                        <a:pt x="221406" y="111339"/>
                      </a:cubicBezTo>
                      <a:cubicBezTo>
                        <a:pt x="124749" y="111339"/>
                        <a:pt x="41818" y="73777"/>
                        <a:pt x="6394" y="20244"/>
                      </a:cubicBezTo>
                      <a:lnTo>
                        <a:pt x="0" y="0"/>
                      </a:lnTo>
                      <a:lnTo>
                        <a:pt x="221406" y="8301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39" name="楕円 338">
                <a:extLst>
                  <a:ext uri="{FF2B5EF4-FFF2-40B4-BE49-F238E27FC236}">
                    <a16:creationId xmlns:a16="http://schemas.microsoft.com/office/drawing/2014/main" id="{201DD3F6-0B9D-F5CB-9EA5-4830247A302B}"/>
                  </a:ext>
                </a:extLst>
              </p:cNvPr>
              <p:cNvSpPr/>
              <p:nvPr/>
            </p:nvSpPr>
            <p:spPr>
              <a:xfrm rot="20700000">
                <a:off x="7643984" y="139630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0" name="楕円 339">
                <a:extLst>
                  <a:ext uri="{FF2B5EF4-FFF2-40B4-BE49-F238E27FC236}">
                    <a16:creationId xmlns:a16="http://schemas.microsoft.com/office/drawing/2014/main" id="{C105F369-F437-9E7A-811D-DF6416DA24A8}"/>
                  </a:ext>
                </a:extLst>
              </p:cNvPr>
              <p:cNvSpPr/>
              <p:nvPr/>
            </p:nvSpPr>
            <p:spPr>
              <a:xfrm rot="900000">
                <a:off x="8331714" y="139630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sp>
          <p:nvSpPr>
            <p:cNvPr id="1167" name="フリーフォーム: 図形 1166">
              <a:extLst>
                <a:ext uri="{FF2B5EF4-FFF2-40B4-BE49-F238E27FC236}">
                  <a16:creationId xmlns:a16="http://schemas.microsoft.com/office/drawing/2014/main" id="{80B08D79-BAF3-E42D-2E8D-73DFC32E0150}"/>
                </a:ext>
              </a:extLst>
            </p:cNvPr>
            <p:cNvSpPr/>
            <p:nvPr/>
          </p:nvSpPr>
          <p:spPr>
            <a:xfrm>
              <a:off x="7475225" y="1115247"/>
              <a:ext cx="1244543" cy="1916554"/>
            </a:xfrm>
            <a:custGeom>
              <a:avLst/>
              <a:gdLst>
                <a:gd name="connsiteX0" fmla="*/ 1039596 w 1244543"/>
                <a:gd name="connsiteY0" fmla="*/ 1711 h 1916554"/>
                <a:gd name="connsiteX1" fmla="*/ 1243596 w 1244543"/>
                <a:gd name="connsiteY1" fmla="*/ 205711 h 1916554"/>
                <a:gd name="connsiteX2" fmla="*/ 1168992 w 1244543"/>
                <a:gd name="connsiteY2" fmla="*/ 255613 h 1916554"/>
                <a:gd name="connsiteX3" fmla="*/ 1138118 w 1244543"/>
                <a:gd name="connsiteY3" fmla="*/ 264391 h 1916554"/>
                <a:gd name="connsiteX4" fmla="*/ 1186599 w 1244543"/>
                <a:gd name="connsiteY4" fmla="*/ 342992 h 1916554"/>
                <a:gd name="connsiteX5" fmla="*/ 1234338 w 1244543"/>
                <a:gd name="connsiteY5" fmla="*/ 551077 h 1916554"/>
                <a:gd name="connsiteX6" fmla="*/ 863314 w 1244543"/>
                <a:gd name="connsiteY6" fmla="*/ 1043652 h 1916554"/>
                <a:gd name="connsiteX7" fmla="*/ 762442 w 1244543"/>
                <a:gd name="connsiteY7" fmla="*/ 1071207 h 1916554"/>
                <a:gd name="connsiteX8" fmla="*/ 811201 w 1244543"/>
                <a:gd name="connsiteY8" fmla="*/ 1096899 h 1916554"/>
                <a:gd name="connsiteX9" fmla="*/ 1010688 w 1244543"/>
                <a:gd name="connsiteY9" fmla="*/ 1578365 h 1916554"/>
                <a:gd name="connsiteX10" fmla="*/ 626854 w 1244543"/>
                <a:gd name="connsiteY10" fmla="*/ 1916554 h 1916554"/>
                <a:gd name="connsiteX11" fmla="*/ 243020 w 1244543"/>
                <a:gd name="connsiteY11" fmla="*/ 1578365 h 1916554"/>
                <a:gd name="connsiteX12" fmla="*/ 453689 w 1244543"/>
                <a:gd name="connsiteY12" fmla="*/ 1096899 h 1916554"/>
                <a:gd name="connsiteX13" fmla="*/ 499177 w 1244543"/>
                <a:gd name="connsiteY13" fmla="*/ 1073368 h 1916554"/>
                <a:gd name="connsiteX14" fmla="*/ 390394 w 1244543"/>
                <a:gd name="connsiteY14" fmla="*/ 1043652 h 1916554"/>
                <a:gd name="connsiteX15" fmla="*/ 19370 w 1244543"/>
                <a:gd name="connsiteY15" fmla="*/ 551077 h 1916554"/>
                <a:gd name="connsiteX16" fmla="*/ 67109 w 1244543"/>
                <a:gd name="connsiteY16" fmla="*/ 342992 h 1916554"/>
                <a:gd name="connsiteX17" fmla="*/ 114223 w 1244543"/>
                <a:gd name="connsiteY17" fmla="*/ 266608 h 1916554"/>
                <a:gd name="connsiteX18" fmla="*/ 75550 w 1244543"/>
                <a:gd name="connsiteY18" fmla="*/ 255614 h 1916554"/>
                <a:gd name="connsiteX19" fmla="*/ 947 w 1244543"/>
                <a:gd name="connsiteY19" fmla="*/ 205712 h 1916554"/>
                <a:gd name="connsiteX20" fmla="*/ 204945 w 1244543"/>
                <a:gd name="connsiteY20" fmla="*/ 1714 h 1916554"/>
                <a:gd name="connsiteX21" fmla="*/ 270605 w 1244543"/>
                <a:gd name="connsiteY21" fmla="*/ 119232 h 1916554"/>
                <a:gd name="connsiteX22" fmla="*/ 270646 w 1244543"/>
                <a:gd name="connsiteY22" fmla="*/ 119812 h 1916554"/>
                <a:gd name="connsiteX23" fmla="*/ 287204 w 1244543"/>
                <a:gd name="connsiteY23" fmla="*/ 107791 h 1916554"/>
                <a:gd name="connsiteX24" fmla="*/ 626854 w 1244543"/>
                <a:gd name="connsiteY24" fmla="*/ 16492 h 1916554"/>
                <a:gd name="connsiteX25" fmla="*/ 966504 w 1244543"/>
                <a:gd name="connsiteY25" fmla="*/ 107791 h 1916554"/>
                <a:gd name="connsiteX26" fmla="*/ 975593 w 1244543"/>
                <a:gd name="connsiteY26" fmla="*/ 114390 h 1916554"/>
                <a:gd name="connsiteX27" fmla="*/ 999795 w 1244543"/>
                <a:gd name="connsiteY27" fmla="*/ 43693 h 1916554"/>
                <a:gd name="connsiteX28" fmla="*/ 1039596 w 1244543"/>
                <a:gd name="connsiteY28" fmla="*/ 1711 h 19165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44543" h="1916554">
                  <a:moveTo>
                    <a:pt x="1039596" y="1711"/>
                  </a:moveTo>
                  <a:cubicBezTo>
                    <a:pt x="1099229" y="-19197"/>
                    <a:pt x="1258240" y="157388"/>
                    <a:pt x="1243596" y="205711"/>
                  </a:cubicBezTo>
                  <a:cubicBezTo>
                    <a:pt x="1238104" y="223832"/>
                    <a:pt x="1207547" y="242217"/>
                    <a:pt x="1168992" y="255613"/>
                  </a:cubicBezTo>
                  <a:lnTo>
                    <a:pt x="1138118" y="264391"/>
                  </a:lnTo>
                  <a:lnTo>
                    <a:pt x="1186599" y="342992"/>
                  </a:lnTo>
                  <a:cubicBezTo>
                    <a:pt x="1217339" y="406949"/>
                    <a:pt x="1234338" y="477266"/>
                    <a:pt x="1234338" y="551077"/>
                  </a:cubicBezTo>
                  <a:cubicBezTo>
                    <a:pt x="1234338" y="772509"/>
                    <a:pt x="1081349" y="962497"/>
                    <a:pt x="863314" y="1043652"/>
                  </a:cubicBezTo>
                  <a:lnTo>
                    <a:pt x="762442" y="1071207"/>
                  </a:lnTo>
                  <a:lnTo>
                    <a:pt x="811201" y="1096899"/>
                  </a:lnTo>
                  <a:cubicBezTo>
                    <a:pt x="956884" y="1204857"/>
                    <a:pt x="1010688" y="1438282"/>
                    <a:pt x="1010688" y="1578365"/>
                  </a:cubicBezTo>
                  <a:cubicBezTo>
                    <a:pt x="1010688" y="1765142"/>
                    <a:pt x="838840" y="1916554"/>
                    <a:pt x="626854" y="1916554"/>
                  </a:cubicBezTo>
                  <a:cubicBezTo>
                    <a:pt x="414868" y="1916554"/>
                    <a:pt x="243020" y="1765142"/>
                    <a:pt x="243020" y="1578365"/>
                  </a:cubicBezTo>
                  <a:cubicBezTo>
                    <a:pt x="243020" y="1438282"/>
                    <a:pt x="304278" y="1204857"/>
                    <a:pt x="453689" y="1096899"/>
                  </a:cubicBezTo>
                  <a:lnTo>
                    <a:pt x="499177" y="1073368"/>
                  </a:lnTo>
                  <a:lnTo>
                    <a:pt x="390394" y="1043652"/>
                  </a:lnTo>
                  <a:cubicBezTo>
                    <a:pt x="172359" y="962497"/>
                    <a:pt x="19370" y="772509"/>
                    <a:pt x="19370" y="551077"/>
                  </a:cubicBezTo>
                  <a:cubicBezTo>
                    <a:pt x="19370" y="477266"/>
                    <a:pt x="36369" y="406949"/>
                    <a:pt x="67109" y="342992"/>
                  </a:cubicBezTo>
                  <a:lnTo>
                    <a:pt x="114223" y="266608"/>
                  </a:lnTo>
                  <a:lnTo>
                    <a:pt x="75550" y="255614"/>
                  </a:lnTo>
                  <a:cubicBezTo>
                    <a:pt x="36996" y="242217"/>
                    <a:pt x="6439" y="223833"/>
                    <a:pt x="947" y="205712"/>
                  </a:cubicBezTo>
                  <a:cubicBezTo>
                    <a:pt x="-13698" y="157390"/>
                    <a:pt x="145313" y="-19195"/>
                    <a:pt x="204945" y="1714"/>
                  </a:cubicBezTo>
                  <a:cubicBezTo>
                    <a:pt x="234761" y="12168"/>
                    <a:pt x="259376" y="64037"/>
                    <a:pt x="270605" y="119232"/>
                  </a:cubicBezTo>
                  <a:lnTo>
                    <a:pt x="270646" y="119812"/>
                  </a:lnTo>
                  <a:lnTo>
                    <a:pt x="287204" y="107791"/>
                  </a:lnTo>
                  <a:cubicBezTo>
                    <a:pt x="384159" y="50149"/>
                    <a:pt x="501040" y="16492"/>
                    <a:pt x="626854" y="16492"/>
                  </a:cubicBezTo>
                  <a:cubicBezTo>
                    <a:pt x="752668" y="16492"/>
                    <a:pt x="869549" y="50149"/>
                    <a:pt x="966504" y="107791"/>
                  </a:cubicBezTo>
                  <a:lnTo>
                    <a:pt x="975593" y="114390"/>
                  </a:lnTo>
                  <a:lnTo>
                    <a:pt x="999795" y="43693"/>
                  </a:lnTo>
                  <a:cubicBezTo>
                    <a:pt x="1011080" y="22520"/>
                    <a:pt x="1024688" y="6939"/>
                    <a:pt x="1039596" y="1711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043" name="グループ化 2042">
              <a:extLst>
                <a:ext uri="{FF2B5EF4-FFF2-40B4-BE49-F238E27FC236}">
                  <a16:creationId xmlns:a16="http://schemas.microsoft.com/office/drawing/2014/main" id="{A5372634-7149-71E7-40E9-4C6069BFF3FA}"/>
                </a:ext>
              </a:extLst>
            </p:cNvPr>
            <p:cNvGrpSpPr/>
            <p:nvPr/>
          </p:nvGrpSpPr>
          <p:grpSpPr>
            <a:xfrm>
              <a:off x="6793255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2044" name="グループ化 2043">
                <a:extLst>
                  <a:ext uri="{FF2B5EF4-FFF2-40B4-BE49-F238E27FC236}">
                    <a16:creationId xmlns:a16="http://schemas.microsoft.com/office/drawing/2014/main" id="{F658A058-392A-4BEF-22ED-F12CCA9F65CD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2078" name="楕円 66">
                  <a:extLst>
                    <a:ext uri="{FF2B5EF4-FFF2-40B4-BE49-F238E27FC236}">
                      <a16:creationId xmlns:a16="http://schemas.microsoft.com/office/drawing/2014/main" id="{5F83DB1B-AA7E-0E26-BE74-C9BC552B74B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79" name="フリーフォーム: 図形 2078">
                  <a:extLst>
                    <a:ext uri="{FF2B5EF4-FFF2-40B4-BE49-F238E27FC236}">
                      <a16:creationId xmlns:a16="http://schemas.microsoft.com/office/drawing/2014/main" id="{C645C2EB-B9B0-6945-FD22-D12FC962825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45" name="グループ化 2044">
                <a:extLst>
                  <a:ext uri="{FF2B5EF4-FFF2-40B4-BE49-F238E27FC236}">
                    <a16:creationId xmlns:a16="http://schemas.microsoft.com/office/drawing/2014/main" id="{87CFEB4F-0574-D5BB-7718-819849911336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76" name="楕円 66">
                  <a:extLst>
                    <a:ext uri="{FF2B5EF4-FFF2-40B4-BE49-F238E27FC236}">
                      <a16:creationId xmlns:a16="http://schemas.microsoft.com/office/drawing/2014/main" id="{29A6B66F-7134-B055-6638-EBAC764073C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77" name="フリーフォーム: 図形 2076">
                  <a:extLst>
                    <a:ext uri="{FF2B5EF4-FFF2-40B4-BE49-F238E27FC236}">
                      <a16:creationId xmlns:a16="http://schemas.microsoft.com/office/drawing/2014/main" id="{56450C7E-71A8-4F26-BEE8-51CC83FE745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46" name="グループ化 2045">
                <a:extLst>
                  <a:ext uri="{FF2B5EF4-FFF2-40B4-BE49-F238E27FC236}">
                    <a16:creationId xmlns:a16="http://schemas.microsoft.com/office/drawing/2014/main" id="{E56F258F-0A9B-5BEC-A5C4-A8353FE657C6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2074" name="楕円 66">
                  <a:extLst>
                    <a:ext uri="{FF2B5EF4-FFF2-40B4-BE49-F238E27FC236}">
                      <a16:creationId xmlns:a16="http://schemas.microsoft.com/office/drawing/2014/main" id="{8E82FEFF-6ACC-C505-FFF8-DB7CD189180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75" name="フリーフォーム: 図形 2074">
                  <a:extLst>
                    <a:ext uri="{FF2B5EF4-FFF2-40B4-BE49-F238E27FC236}">
                      <a16:creationId xmlns:a16="http://schemas.microsoft.com/office/drawing/2014/main" id="{2797F8BC-EDFF-FACB-D5FF-E1B6FA67548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47" name="グループ化 2046">
                <a:extLst>
                  <a:ext uri="{FF2B5EF4-FFF2-40B4-BE49-F238E27FC236}">
                    <a16:creationId xmlns:a16="http://schemas.microsoft.com/office/drawing/2014/main" id="{D364A4DD-EF7E-9C29-0C11-25F3C125DC2D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2072" name="楕円 66">
                  <a:extLst>
                    <a:ext uri="{FF2B5EF4-FFF2-40B4-BE49-F238E27FC236}">
                      <a16:creationId xmlns:a16="http://schemas.microsoft.com/office/drawing/2014/main" id="{C5FA1D38-0E87-7D2B-5489-B1286D0CB69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73" name="フリーフォーム: 図形 2072">
                  <a:extLst>
                    <a:ext uri="{FF2B5EF4-FFF2-40B4-BE49-F238E27FC236}">
                      <a16:creationId xmlns:a16="http://schemas.microsoft.com/office/drawing/2014/main" id="{335B6C68-DF8D-C219-BB41-2078A6FE0A7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48" name="グループ化 2047">
                <a:extLst>
                  <a:ext uri="{FF2B5EF4-FFF2-40B4-BE49-F238E27FC236}">
                    <a16:creationId xmlns:a16="http://schemas.microsoft.com/office/drawing/2014/main" id="{4BE5EAFA-8AC9-CCE4-6E09-197F2E6C1A52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2070" name="楕円 66">
                  <a:extLst>
                    <a:ext uri="{FF2B5EF4-FFF2-40B4-BE49-F238E27FC236}">
                      <a16:creationId xmlns:a16="http://schemas.microsoft.com/office/drawing/2014/main" id="{85B577D4-5B47-5B10-06EB-77D0ACBD191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71" name="フリーフォーム: 図形 2070">
                  <a:extLst>
                    <a:ext uri="{FF2B5EF4-FFF2-40B4-BE49-F238E27FC236}">
                      <a16:creationId xmlns:a16="http://schemas.microsoft.com/office/drawing/2014/main" id="{C9AC8AFD-0044-BBCC-6414-FBD9789316C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49" name="グループ化 2048">
                <a:extLst>
                  <a:ext uri="{FF2B5EF4-FFF2-40B4-BE49-F238E27FC236}">
                    <a16:creationId xmlns:a16="http://schemas.microsoft.com/office/drawing/2014/main" id="{036650BC-4D59-69B6-F435-419F0DF6C29F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2068" name="楕円 66">
                  <a:extLst>
                    <a:ext uri="{FF2B5EF4-FFF2-40B4-BE49-F238E27FC236}">
                      <a16:creationId xmlns:a16="http://schemas.microsoft.com/office/drawing/2014/main" id="{2A3B064D-2151-8E1F-11EC-A07F456AB41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69" name="フリーフォーム: 図形 2068">
                  <a:extLst>
                    <a:ext uri="{FF2B5EF4-FFF2-40B4-BE49-F238E27FC236}">
                      <a16:creationId xmlns:a16="http://schemas.microsoft.com/office/drawing/2014/main" id="{4A9AE325-2C5D-8592-C4CD-60BAAF257BF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50" name="グループ化 2049">
                <a:extLst>
                  <a:ext uri="{FF2B5EF4-FFF2-40B4-BE49-F238E27FC236}">
                    <a16:creationId xmlns:a16="http://schemas.microsoft.com/office/drawing/2014/main" id="{6F6018A6-8F52-4406-AE80-31DF2C3A61A7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2066" name="楕円 66">
                  <a:extLst>
                    <a:ext uri="{FF2B5EF4-FFF2-40B4-BE49-F238E27FC236}">
                      <a16:creationId xmlns:a16="http://schemas.microsoft.com/office/drawing/2014/main" id="{5D993E30-13E3-37F4-0BE7-F9831AB3157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67" name="フリーフォーム: 図形 2066">
                  <a:extLst>
                    <a:ext uri="{FF2B5EF4-FFF2-40B4-BE49-F238E27FC236}">
                      <a16:creationId xmlns:a16="http://schemas.microsoft.com/office/drawing/2014/main" id="{BBF5D9B7-AB98-1667-A251-CAE74AB13CE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51" name="グループ化 2050">
                <a:extLst>
                  <a:ext uri="{FF2B5EF4-FFF2-40B4-BE49-F238E27FC236}">
                    <a16:creationId xmlns:a16="http://schemas.microsoft.com/office/drawing/2014/main" id="{0A4BE6E0-0A35-647A-5469-DFD5FAD3E59C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2064" name="楕円 66">
                  <a:extLst>
                    <a:ext uri="{FF2B5EF4-FFF2-40B4-BE49-F238E27FC236}">
                      <a16:creationId xmlns:a16="http://schemas.microsoft.com/office/drawing/2014/main" id="{72791D35-F2D4-3AA6-182F-0028C519FDE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65" name="フリーフォーム: 図形 2064">
                  <a:extLst>
                    <a:ext uri="{FF2B5EF4-FFF2-40B4-BE49-F238E27FC236}">
                      <a16:creationId xmlns:a16="http://schemas.microsoft.com/office/drawing/2014/main" id="{E9AA7810-31B9-40D7-9E13-538D84393F0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52" name="グループ化 2051">
                <a:extLst>
                  <a:ext uri="{FF2B5EF4-FFF2-40B4-BE49-F238E27FC236}">
                    <a16:creationId xmlns:a16="http://schemas.microsoft.com/office/drawing/2014/main" id="{466AFE99-25A1-5CF2-FDB6-5B9EEBF680D1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62" name="楕円 66">
                  <a:extLst>
                    <a:ext uri="{FF2B5EF4-FFF2-40B4-BE49-F238E27FC236}">
                      <a16:creationId xmlns:a16="http://schemas.microsoft.com/office/drawing/2014/main" id="{6254F61A-91F6-2E4C-247E-8A3E20BC912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63" name="フリーフォーム: 図形 2062">
                  <a:extLst>
                    <a:ext uri="{FF2B5EF4-FFF2-40B4-BE49-F238E27FC236}">
                      <a16:creationId xmlns:a16="http://schemas.microsoft.com/office/drawing/2014/main" id="{1C62CFA3-F999-A4BA-1164-4A6A16C32D9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53" name="グループ化 2052">
                <a:extLst>
                  <a:ext uri="{FF2B5EF4-FFF2-40B4-BE49-F238E27FC236}">
                    <a16:creationId xmlns:a16="http://schemas.microsoft.com/office/drawing/2014/main" id="{B7B5D749-8026-0E37-AEE2-42BDB1D39D30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60" name="楕円 66">
                  <a:extLst>
                    <a:ext uri="{FF2B5EF4-FFF2-40B4-BE49-F238E27FC236}">
                      <a16:creationId xmlns:a16="http://schemas.microsoft.com/office/drawing/2014/main" id="{FB869BF8-138B-0F09-9E7B-1DA977C0A78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61" name="フリーフォーム: 図形 2060">
                  <a:extLst>
                    <a:ext uri="{FF2B5EF4-FFF2-40B4-BE49-F238E27FC236}">
                      <a16:creationId xmlns:a16="http://schemas.microsoft.com/office/drawing/2014/main" id="{16167835-24EA-E62F-A041-97A51653C38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54" name="グループ化 2053">
                <a:extLst>
                  <a:ext uri="{FF2B5EF4-FFF2-40B4-BE49-F238E27FC236}">
                    <a16:creationId xmlns:a16="http://schemas.microsoft.com/office/drawing/2014/main" id="{EEECB81B-1AC9-66E9-26F7-DE729B5985B1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58" name="楕円 66">
                  <a:extLst>
                    <a:ext uri="{FF2B5EF4-FFF2-40B4-BE49-F238E27FC236}">
                      <a16:creationId xmlns:a16="http://schemas.microsoft.com/office/drawing/2014/main" id="{43B8359C-BA8D-D91A-6F44-460CFD9F7B2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59" name="フリーフォーム: 図形 2058">
                  <a:extLst>
                    <a:ext uri="{FF2B5EF4-FFF2-40B4-BE49-F238E27FC236}">
                      <a16:creationId xmlns:a16="http://schemas.microsoft.com/office/drawing/2014/main" id="{F6C57E67-C353-6C98-10E7-E0B52DBD42D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55" name="グループ化 2054">
                <a:extLst>
                  <a:ext uri="{FF2B5EF4-FFF2-40B4-BE49-F238E27FC236}">
                    <a16:creationId xmlns:a16="http://schemas.microsoft.com/office/drawing/2014/main" id="{6555343E-1B94-E8B5-5F27-AF20320D39D1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2056" name="楕円 66">
                  <a:extLst>
                    <a:ext uri="{FF2B5EF4-FFF2-40B4-BE49-F238E27FC236}">
                      <a16:creationId xmlns:a16="http://schemas.microsoft.com/office/drawing/2014/main" id="{8D009261-9D94-74BA-8782-D4416FEC528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57" name="フリーフォーム: 図形 2056">
                  <a:extLst>
                    <a:ext uri="{FF2B5EF4-FFF2-40B4-BE49-F238E27FC236}">
                      <a16:creationId xmlns:a16="http://schemas.microsoft.com/office/drawing/2014/main" id="{264C9EED-6A50-C230-C29E-EDAFC548E2A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085" name="グループ化 2084">
            <a:extLst>
              <a:ext uri="{FF2B5EF4-FFF2-40B4-BE49-F238E27FC236}">
                <a16:creationId xmlns:a16="http://schemas.microsoft.com/office/drawing/2014/main" id="{65200DFB-0792-F9CD-A9A9-11CE9258A080}"/>
              </a:ext>
            </a:extLst>
          </p:cNvPr>
          <p:cNvGrpSpPr/>
          <p:nvPr/>
        </p:nvGrpSpPr>
        <p:grpSpPr>
          <a:xfrm>
            <a:off x="429397" y="3506100"/>
            <a:ext cx="2925427" cy="2948351"/>
            <a:chOff x="429397" y="3506100"/>
            <a:chExt cx="2925427" cy="2948351"/>
          </a:xfrm>
        </p:grpSpPr>
        <p:grpSp>
          <p:nvGrpSpPr>
            <p:cNvPr id="1195" name="グループ化 1194">
              <a:extLst>
                <a:ext uri="{FF2B5EF4-FFF2-40B4-BE49-F238E27FC236}">
                  <a16:creationId xmlns:a16="http://schemas.microsoft.com/office/drawing/2014/main" id="{05E40554-C90A-EEB2-3E80-0515E62C70D0}"/>
                </a:ext>
              </a:extLst>
            </p:cNvPr>
            <p:cNvGrpSpPr/>
            <p:nvPr/>
          </p:nvGrpSpPr>
          <p:grpSpPr>
            <a:xfrm>
              <a:off x="656898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1196" name="直線コネクタ 1195">
                <a:extLst>
                  <a:ext uri="{FF2B5EF4-FFF2-40B4-BE49-F238E27FC236}">
                    <a16:creationId xmlns:a16="http://schemas.microsoft.com/office/drawing/2014/main" id="{31D829F0-6040-8977-B7A2-8565E9DDDAE5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1" name="直線コネクタ 1200">
                <a:extLst>
                  <a:ext uri="{FF2B5EF4-FFF2-40B4-BE49-F238E27FC236}">
                    <a16:creationId xmlns:a16="http://schemas.microsoft.com/office/drawing/2014/main" id="{1EE16F1E-94AB-7081-7C79-1DE6406FA43B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2" name="直線コネクタ 1201">
                <a:extLst>
                  <a:ext uri="{FF2B5EF4-FFF2-40B4-BE49-F238E27FC236}">
                    <a16:creationId xmlns:a16="http://schemas.microsoft.com/office/drawing/2014/main" id="{F3DD84B4-D652-FA57-14A8-F87CCAE6498D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3" name="直線コネクタ 1202">
                <a:extLst>
                  <a:ext uri="{FF2B5EF4-FFF2-40B4-BE49-F238E27FC236}">
                    <a16:creationId xmlns:a16="http://schemas.microsoft.com/office/drawing/2014/main" id="{64BA04A6-93A9-7CDF-E23E-EC7721BD50F8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4" name="直線コネクタ 1203">
                <a:extLst>
                  <a:ext uri="{FF2B5EF4-FFF2-40B4-BE49-F238E27FC236}">
                    <a16:creationId xmlns:a16="http://schemas.microsoft.com/office/drawing/2014/main" id="{3CF0C252-2CB7-9C2A-6BFA-A67825FD5E11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5" name="直線コネクタ 1204">
                <a:extLst>
                  <a:ext uri="{FF2B5EF4-FFF2-40B4-BE49-F238E27FC236}">
                    <a16:creationId xmlns:a16="http://schemas.microsoft.com/office/drawing/2014/main" id="{3A4783C0-7DEB-7CD5-5B03-7216E7D44B8E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6" name="直線コネクタ 1205">
                <a:extLst>
                  <a:ext uri="{FF2B5EF4-FFF2-40B4-BE49-F238E27FC236}">
                    <a16:creationId xmlns:a16="http://schemas.microsoft.com/office/drawing/2014/main" id="{10D68D97-6607-8100-9593-832122970AF3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7" name="直線コネクタ 1206">
                <a:extLst>
                  <a:ext uri="{FF2B5EF4-FFF2-40B4-BE49-F238E27FC236}">
                    <a16:creationId xmlns:a16="http://schemas.microsoft.com/office/drawing/2014/main" id="{CA75D552-5AA8-1CE9-1262-9D2194F13CDA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8" name="直線コネクタ 1207">
                <a:extLst>
                  <a:ext uri="{FF2B5EF4-FFF2-40B4-BE49-F238E27FC236}">
                    <a16:creationId xmlns:a16="http://schemas.microsoft.com/office/drawing/2014/main" id="{1F0E9869-B122-99B9-EE0A-466B46EE2297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9" name="直線コネクタ 1208">
                <a:extLst>
                  <a:ext uri="{FF2B5EF4-FFF2-40B4-BE49-F238E27FC236}">
                    <a16:creationId xmlns:a16="http://schemas.microsoft.com/office/drawing/2014/main" id="{195B620D-1BFF-93A5-D601-788A299856CE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0" name="直線コネクタ 1209">
                <a:extLst>
                  <a:ext uri="{FF2B5EF4-FFF2-40B4-BE49-F238E27FC236}">
                    <a16:creationId xmlns:a16="http://schemas.microsoft.com/office/drawing/2014/main" id="{FD309A2E-CC95-4196-8D8A-640892E98C6C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1" name="直線コネクタ 1210">
                <a:extLst>
                  <a:ext uri="{FF2B5EF4-FFF2-40B4-BE49-F238E27FC236}">
                    <a16:creationId xmlns:a16="http://schemas.microsoft.com/office/drawing/2014/main" id="{48DCF280-F3CA-AF07-CF9B-37A9A86E65A7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2" name="直線コネクタ 1211">
                <a:extLst>
                  <a:ext uri="{FF2B5EF4-FFF2-40B4-BE49-F238E27FC236}">
                    <a16:creationId xmlns:a16="http://schemas.microsoft.com/office/drawing/2014/main" id="{57E3441C-FB5C-AB04-8C46-3C58E7647EA9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13" name="フリーフォーム: 図形 1212">
                <a:extLst>
                  <a:ext uri="{FF2B5EF4-FFF2-40B4-BE49-F238E27FC236}">
                    <a16:creationId xmlns:a16="http://schemas.microsoft.com/office/drawing/2014/main" id="{CFF7F55D-D58F-505A-787C-4496A64817E3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4" name="フリーフォーム: 図形 1213">
                <a:extLst>
                  <a:ext uri="{FF2B5EF4-FFF2-40B4-BE49-F238E27FC236}">
                    <a16:creationId xmlns:a16="http://schemas.microsoft.com/office/drawing/2014/main" id="{85A0C343-D9ED-1870-A9D1-90021A3324AF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5" name="フリーフォーム: 図形 1214">
                <a:extLst>
                  <a:ext uri="{FF2B5EF4-FFF2-40B4-BE49-F238E27FC236}">
                    <a16:creationId xmlns:a16="http://schemas.microsoft.com/office/drawing/2014/main" id="{B8C00902-9EF0-4782-33EC-2424C4890FCA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0" name="フリーフォーム: 図形 319">
                <a:extLst>
                  <a:ext uri="{FF2B5EF4-FFF2-40B4-BE49-F238E27FC236}">
                    <a16:creationId xmlns:a16="http://schemas.microsoft.com/office/drawing/2014/main" id="{B01C872E-2FA9-979B-19DB-5808E57B70C9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1" name="フリーフォーム: 図形 320">
                <a:extLst>
                  <a:ext uri="{FF2B5EF4-FFF2-40B4-BE49-F238E27FC236}">
                    <a16:creationId xmlns:a16="http://schemas.microsoft.com/office/drawing/2014/main" id="{B9333F58-4BB1-DE0B-EDB5-5E12F3D23C55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322" name="直線コネクタ 321">
                <a:extLst>
                  <a:ext uri="{FF2B5EF4-FFF2-40B4-BE49-F238E27FC236}">
                    <a16:creationId xmlns:a16="http://schemas.microsoft.com/office/drawing/2014/main" id="{79431933-6F64-96F3-0164-FF7F1B733631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3" name="直線コネクタ 322">
                <a:extLst>
                  <a:ext uri="{FF2B5EF4-FFF2-40B4-BE49-F238E27FC236}">
                    <a16:creationId xmlns:a16="http://schemas.microsoft.com/office/drawing/2014/main" id="{82FB4B83-28E5-94D7-084D-13B8DA5F00AD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4" name="直線コネクタ 323">
                <a:extLst>
                  <a:ext uri="{FF2B5EF4-FFF2-40B4-BE49-F238E27FC236}">
                    <a16:creationId xmlns:a16="http://schemas.microsoft.com/office/drawing/2014/main" id="{CFC3E97E-1A83-3B1A-9373-D2A769CFAE02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5" name="直線コネクタ 324">
                <a:extLst>
                  <a:ext uri="{FF2B5EF4-FFF2-40B4-BE49-F238E27FC236}">
                    <a16:creationId xmlns:a16="http://schemas.microsoft.com/office/drawing/2014/main" id="{37AC9C1C-F13E-C5CC-45D6-BCB3BD188F7D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6" name="直線コネクタ 325">
                <a:extLst>
                  <a:ext uri="{FF2B5EF4-FFF2-40B4-BE49-F238E27FC236}">
                    <a16:creationId xmlns:a16="http://schemas.microsoft.com/office/drawing/2014/main" id="{987CEB16-AF63-E40A-3878-0EDDC64A4FFD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7" name="直線コネクタ 326">
                <a:extLst>
                  <a:ext uri="{FF2B5EF4-FFF2-40B4-BE49-F238E27FC236}">
                    <a16:creationId xmlns:a16="http://schemas.microsoft.com/office/drawing/2014/main" id="{B0F21D1F-F332-C793-FF4D-6072B05BD2E2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8" name="直線コネクタ 327">
                <a:extLst>
                  <a:ext uri="{FF2B5EF4-FFF2-40B4-BE49-F238E27FC236}">
                    <a16:creationId xmlns:a16="http://schemas.microsoft.com/office/drawing/2014/main" id="{707B356C-597E-6DF4-DBA7-8BFA4BD28C4C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3" name="星: 8 pt 62">
              <a:extLst>
                <a:ext uri="{FF2B5EF4-FFF2-40B4-BE49-F238E27FC236}">
                  <a16:creationId xmlns:a16="http://schemas.microsoft.com/office/drawing/2014/main" id="{03852EFE-5C93-EB14-B977-6F3FF5A1EFF6}"/>
                </a:ext>
              </a:extLst>
            </p:cNvPr>
            <p:cNvSpPr/>
            <p:nvPr/>
          </p:nvSpPr>
          <p:spPr>
            <a:xfrm rot="20700000">
              <a:off x="429397" y="3971861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7A28559D-00BF-AC5E-6B30-6FD9082DA58D}"/>
                </a:ext>
              </a:extLst>
            </p:cNvPr>
            <p:cNvGrpSpPr/>
            <p:nvPr/>
          </p:nvGrpSpPr>
          <p:grpSpPr>
            <a:xfrm>
              <a:off x="1501042" y="5240709"/>
              <a:ext cx="1033976" cy="1213742"/>
              <a:chOff x="1557031" y="1925370"/>
              <a:chExt cx="1033976" cy="1213742"/>
            </a:xfrm>
          </p:grpSpPr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EB40B759-CADA-CF3F-1EE8-13C6DE94FE75}"/>
                  </a:ext>
                </a:extLst>
              </p:cNvPr>
              <p:cNvSpPr/>
              <p:nvPr/>
            </p:nvSpPr>
            <p:spPr>
              <a:xfrm rot="6300000">
                <a:off x="2358936" y="2682739"/>
                <a:ext cx="156447" cy="307694"/>
              </a:xfrm>
              <a:custGeom>
                <a:avLst/>
                <a:gdLst>
                  <a:gd name="connsiteX0" fmla="*/ 92596 w 308620"/>
                  <a:gd name="connsiteY0" fmla="*/ 253454 h 503630"/>
                  <a:gd name="connsiteX1" fmla="*/ 164604 w 308620"/>
                  <a:gd name="connsiteY1" fmla="*/ 325462 h 503630"/>
                  <a:gd name="connsiteX2" fmla="*/ 236612 w 308620"/>
                  <a:gd name="connsiteY2" fmla="*/ 253454 h 503630"/>
                  <a:gd name="connsiteX3" fmla="*/ 164604 w 308620"/>
                  <a:gd name="connsiteY3" fmla="*/ 181446 h 503630"/>
                  <a:gd name="connsiteX4" fmla="*/ 92596 w 308620"/>
                  <a:gd name="connsiteY4" fmla="*/ 253454 h 503630"/>
                  <a:gd name="connsiteX5" fmla="*/ 0 w 308620"/>
                  <a:gd name="connsiteY5" fmla="*/ 317299 h 503630"/>
                  <a:gd name="connsiteX6" fmla="*/ 10425 w 308620"/>
                  <a:gd name="connsiteY6" fmla="*/ 251815 h 503630"/>
                  <a:gd name="connsiteX7" fmla="*/ 0 w 308620"/>
                  <a:gd name="connsiteY7" fmla="*/ 186331 h 503630"/>
                  <a:gd name="connsiteX8" fmla="*/ 146930 w 308620"/>
                  <a:gd name="connsiteY8" fmla="*/ 0 h 503630"/>
                  <a:gd name="connsiteX9" fmla="*/ 78441 w 308620"/>
                  <a:gd name="connsiteY9" fmla="*/ 132475 h 503630"/>
                  <a:gd name="connsiteX10" fmla="*/ 77595 w 308620"/>
                  <a:gd name="connsiteY10" fmla="*/ 141624 h 503630"/>
                  <a:gd name="connsiteX11" fmla="*/ 108547 w 308620"/>
                  <a:gd name="connsiteY11" fmla="*/ 120756 h 503630"/>
                  <a:gd name="connsiteX12" fmla="*/ 164604 w 308620"/>
                  <a:gd name="connsiteY12" fmla="*/ 109438 h 503630"/>
                  <a:gd name="connsiteX13" fmla="*/ 308620 w 308620"/>
                  <a:gd name="connsiteY13" fmla="*/ 253454 h 503630"/>
                  <a:gd name="connsiteX14" fmla="*/ 164604 w 308620"/>
                  <a:gd name="connsiteY14" fmla="*/ 397470 h 503630"/>
                  <a:gd name="connsiteX15" fmla="*/ 108547 w 308620"/>
                  <a:gd name="connsiteY15" fmla="*/ 386153 h 503630"/>
                  <a:gd name="connsiteX16" fmla="*/ 77918 w 308620"/>
                  <a:gd name="connsiteY16" fmla="*/ 365503 h 503630"/>
                  <a:gd name="connsiteX17" fmla="*/ 78441 w 308620"/>
                  <a:gd name="connsiteY17" fmla="*/ 371156 h 503630"/>
                  <a:gd name="connsiteX18" fmla="*/ 146930 w 308620"/>
                  <a:gd name="connsiteY18" fmla="*/ 503630 h 503630"/>
                  <a:gd name="connsiteX19" fmla="*/ 0 w 308620"/>
                  <a:gd name="connsiteY19" fmla="*/ 317299 h 503630"/>
                  <a:gd name="connsiteX0" fmla="*/ 92597 w 308621"/>
                  <a:gd name="connsiteY0" fmla="*/ 253454 h 503630"/>
                  <a:gd name="connsiteX1" fmla="*/ 164605 w 308621"/>
                  <a:gd name="connsiteY1" fmla="*/ 325462 h 503630"/>
                  <a:gd name="connsiteX2" fmla="*/ 236613 w 308621"/>
                  <a:gd name="connsiteY2" fmla="*/ 253454 h 503630"/>
                  <a:gd name="connsiteX3" fmla="*/ 164605 w 308621"/>
                  <a:gd name="connsiteY3" fmla="*/ 181446 h 503630"/>
                  <a:gd name="connsiteX4" fmla="*/ 92597 w 308621"/>
                  <a:gd name="connsiteY4" fmla="*/ 253454 h 503630"/>
                  <a:gd name="connsiteX5" fmla="*/ 0 w 308621"/>
                  <a:gd name="connsiteY5" fmla="*/ 317299 h 503630"/>
                  <a:gd name="connsiteX6" fmla="*/ 10426 w 308621"/>
                  <a:gd name="connsiteY6" fmla="*/ 251815 h 503630"/>
                  <a:gd name="connsiteX7" fmla="*/ 1 w 308621"/>
                  <a:gd name="connsiteY7" fmla="*/ 186331 h 503630"/>
                  <a:gd name="connsiteX8" fmla="*/ 146931 w 308621"/>
                  <a:gd name="connsiteY8" fmla="*/ 0 h 503630"/>
                  <a:gd name="connsiteX9" fmla="*/ 78442 w 308621"/>
                  <a:gd name="connsiteY9" fmla="*/ 132475 h 503630"/>
                  <a:gd name="connsiteX10" fmla="*/ 77596 w 308621"/>
                  <a:gd name="connsiteY10" fmla="*/ 141624 h 503630"/>
                  <a:gd name="connsiteX11" fmla="*/ 108548 w 308621"/>
                  <a:gd name="connsiteY11" fmla="*/ 120756 h 503630"/>
                  <a:gd name="connsiteX12" fmla="*/ 164605 w 308621"/>
                  <a:gd name="connsiteY12" fmla="*/ 109438 h 503630"/>
                  <a:gd name="connsiteX13" fmla="*/ 308621 w 308621"/>
                  <a:gd name="connsiteY13" fmla="*/ 253454 h 503630"/>
                  <a:gd name="connsiteX14" fmla="*/ 164605 w 308621"/>
                  <a:gd name="connsiteY14" fmla="*/ 397470 h 503630"/>
                  <a:gd name="connsiteX15" fmla="*/ 108548 w 308621"/>
                  <a:gd name="connsiteY15" fmla="*/ 386153 h 503630"/>
                  <a:gd name="connsiteX16" fmla="*/ 77919 w 308621"/>
                  <a:gd name="connsiteY16" fmla="*/ 365503 h 503630"/>
                  <a:gd name="connsiteX17" fmla="*/ 78442 w 308621"/>
                  <a:gd name="connsiteY17" fmla="*/ 371156 h 503630"/>
                  <a:gd name="connsiteX18" fmla="*/ 146931 w 308621"/>
                  <a:gd name="connsiteY18" fmla="*/ 503630 h 503630"/>
                  <a:gd name="connsiteX19" fmla="*/ 0 w 308621"/>
                  <a:gd name="connsiteY19" fmla="*/ 317299 h 503630"/>
                  <a:gd name="connsiteX0" fmla="*/ 92597 w 308621"/>
                  <a:gd name="connsiteY0" fmla="*/ 253454 h 571699"/>
                  <a:gd name="connsiteX1" fmla="*/ 164605 w 308621"/>
                  <a:gd name="connsiteY1" fmla="*/ 325462 h 571699"/>
                  <a:gd name="connsiteX2" fmla="*/ 236613 w 308621"/>
                  <a:gd name="connsiteY2" fmla="*/ 253454 h 571699"/>
                  <a:gd name="connsiteX3" fmla="*/ 164605 w 308621"/>
                  <a:gd name="connsiteY3" fmla="*/ 181446 h 571699"/>
                  <a:gd name="connsiteX4" fmla="*/ 92597 w 308621"/>
                  <a:gd name="connsiteY4" fmla="*/ 253454 h 571699"/>
                  <a:gd name="connsiteX5" fmla="*/ 0 w 308621"/>
                  <a:gd name="connsiteY5" fmla="*/ 317299 h 571699"/>
                  <a:gd name="connsiteX6" fmla="*/ 10426 w 308621"/>
                  <a:gd name="connsiteY6" fmla="*/ 251815 h 571699"/>
                  <a:gd name="connsiteX7" fmla="*/ 1 w 308621"/>
                  <a:gd name="connsiteY7" fmla="*/ 186331 h 571699"/>
                  <a:gd name="connsiteX8" fmla="*/ 146931 w 308621"/>
                  <a:gd name="connsiteY8" fmla="*/ 0 h 571699"/>
                  <a:gd name="connsiteX9" fmla="*/ 78442 w 308621"/>
                  <a:gd name="connsiteY9" fmla="*/ 132475 h 571699"/>
                  <a:gd name="connsiteX10" fmla="*/ 77596 w 308621"/>
                  <a:gd name="connsiteY10" fmla="*/ 141624 h 571699"/>
                  <a:gd name="connsiteX11" fmla="*/ 108548 w 308621"/>
                  <a:gd name="connsiteY11" fmla="*/ 120756 h 571699"/>
                  <a:gd name="connsiteX12" fmla="*/ 164605 w 308621"/>
                  <a:gd name="connsiteY12" fmla="*/ 109438 h 571699"/>
                  <a:gd name="connsiteX13" fmla="*/ 308621 w 308621"/>
                  <a:gd name="connsiteY13" fmla="*/ 253454 h 571699"/>
                  <a:gd name="connsiteX14" fmla="*/ 164605 w 308621"/>
                  <a:gd name="connsiteY14" fmla="*/ 397470 h 571699"/>
                  <a:gd name="connsiteX15" fmla="*/ 108548 w 308621"/>
                  <a:gd name="connsiteY15" fmla="*/ 386153 h 571699"/>
                  <a:gd name="connsiteX16" fmla="*/ 77919 w 308621"/>
                  <a:gd name="connsiteY16" fmla="*/ 365503 h 571699"/>
                  <a:gd name="connsiteX17" fmla="*/ 78442 w 308621"/>
                  <a:gd name="connsiteY17" fmla="*/ 371156 h 571699"/>
                  <a:gd name="connsiteX18" fmla="*/ 143928 w 308621"/>
                  <a:gd name="connsiteY18" fmla="*/ 571699 h 571699"/>
                  <a:gd name="connsiteX19" fmla="*/ 0 w 308621"/>
                  <a:gd name="connsiteY19" fmla="*/ 317299 h 571699"/>
                  <a:gd name="connsiteX0" fmla="*/ 93054 w 309078"/>
                  <a:gd name="connsiteY0" fmla="*/ 253454 h 579763"/>
                  <a:gd name="connsiteX1" fmla="*/ 165062 w 309078"/>
                  <a:gd name="connsiteY1" fmla="*/ 325462 h 579763"/>
                  <a:gd name="connsiteX2" fmla="*/ 237070 w 309078"/>
                  <a:gd name="connsiteY2" fmla="*/ 253454 h 579763"/>
                  <a:gd name="connsiteX3" fmla="*/ 165062 w 309078"/>
                  <a:gd name="connsiteY3" fmla="*/ 181446 h 579763"/>
                  <a:gd name="connsiteX4" fmla="*/ 93054 w 309078"/>
                  <a:gd name="connsiteY4" fmla="*/ 253454 h 579763"/>
                  <a:gd name="connsiteX5" fmla="*/ 457 w 309078"/>
                  <a:gd name="connsiteY5" fmla="*/ 317299 h 579763"/>
                  <a:gd name="connsiteX6" fmla="*/ 10883 w 309078"/>
                  <a:gd name="connsiteY6" fmla="*/ 251815 h 579763"/>
                  <a:gd name="connsiteX7" fmla="*/ 458 w 309078"/>
                  <a:gd name="connsiteY7" fmla="*/ 186331 h 579763"/>
                  <a:gd name="connsiteX8" fmla="*/ 147388 w 309078"/>
                  <a:gd name="connsiteY8" fmla="*/ 0 h 579763"/>
                  <a:gd name="connsiteX9" fmla="*/ 78899 w 309078"/>
                  <a:gd name="connsiteY9" fmla="*/ 132475 h 579763"/>
                  <a:gd name="connsiteX10" fmla="*/ 78053 w 309078"/>
                  <a:gd name="connsiteY10" fmla="*/ 141624 h 579763"/>
                  <a:gd name="connsiteX11" fmla="*/ 109005 w 309078"/>
                  <a:gd name="connsiteY11" fmla="*/ 120756 h 579763"/>
                  <a:gd name="connsiteX12" fmla="*/ 165062 w 309078"/>
                  <a:gd name="connsiteY12" fmla="*/ 109438 h 579763"/>
                  <a:gd name="connsiteX13" fmla="*/ 309078 w 309078"/>
                  <a:gd name="connsiteY13" fmla="*/ 253454 h 579763"/>
                  <a:gd name="connsiteX14" fmla="*/ 165062 w 309078"/>
                  <a:gd name="connsiteY14" fmla="*/ 397470 h 579763"/>
                  <a:gd name="connsiteX15" fmla="*/ 109005 w 309078"/>
                  <a:gd name="connsiteY15" fmla="*/ 386153 h 579763"/>
                  <a:gd name="connsiteX16" fmla="*/ 78376 w 309078"/>
                  <a:gd name="connsiteY16" fmla="*/ 365503 h 579763"/>
                  <a:gd name="connsiteX17" fmla="*/ 78899 w 309078"/>
                  <a:gd name="connsiteY17" fmla="*/ 371156 h 579763"/>
                  <a:gd name="connsiteX18" fmla="*/ 144385 w 309078"/>
                  <a:gd name="connsiteY18" fmla="*/ 571699 h 579763"/>
                  <a:gd name="connsiteX19" fmla="*/ 116799 w 309078"/>
                  <a:gd name="connsiteY19" fmla="*/ 518424 h 579763"/>
                  <a:gd name="connsiteX20" fmla="*/ 457 w 309078"/>
                  <a:gd name="connsiteY20" fmla="*/ 317299 h 579763"/>
                  <a:gd name="connsiteX0" fmla="*/ 92905 w 308929"/>
                  <a:gd name="connsiteY0" fmla="*/ 253454 h 581435"/>
                  <a:gd name="connsiteX1" fmla="*/ 164913 w 308929"/>
                  <a:gd name="connsiteY1" fmla="*/ 325462 h 581435"/>
                  <a:gd name="connsiteX2" fmla="*/ 236921 w 308929"/>
                  <a:gd name="connsiteY2" fmla="*/ 253454 h 581435"/>
                  <a:gd name="connsiteX3" fmla="*/ 164913 w 308929"/>
                  <a:gd name="connsiteY3" fmla="*/ 181446 h 581435"/>
                  <a:gd name="connsiteX4" fmla="*/ 92905 w 308929"/>
                  <a:gd name="connsiteY4" fmla="*/ 253454 h 581435"/>
                  <a:gd name="connsiteX5" fmla="*/ 308 w 308929"/>
                  <a:gd name="connsiteY5" fmla="*/ 317299 h 581435"/>
                  <a:gd name="connsiteX6" fmla="*/ 10734 w 308929"/>
                  <a:gd name="connsiteY6" fmla="*/ 251815 h 581435"/>
                  <a:gd name="connsiteX7" fmla="*/ 309 w 308929"/>
                  <a:gd name="connsiteY7" fmla="*/ 186331 h 581435"/>
                  <a:gd name="connsiteX8" fmla="*/ 147239 w 308929"/>
                  <a:gd name="connsiteY8" fmla="*/ 0 h 581435"/>
                  <a:gd name="connsiteX9" fmla="*/ 78750 w 308929"/>
                  <a:gd name="connsiteY9" fmla="*/ 132475 h 581435"/>
                  <a:gd name="connsiteX10" fmla="*/ 77904 w 308929"/>
                  <a:gd name="connsiteY10" fmla="*/ 141624 h 581435"/>
                  <a:gd name="connsiteX11" fmla="*/ 108856 w 308929"/>
                  <a:gd name="connsiteY11" fmla="*/ 120756 h 581435"/>
                  <a:gd name="connsiteX12" fmla="*/ 164913 w 308929"/>
                  <a:gd name="connsiteY12" fmla="*/ 109438 h 581435"/>
                  <a:gd name="connsiteX13" fmla="*/ 308929 w 308929"/>
                  <a:gd name="connsiteY13" fmla="*/ 253454 h 581435"/>
                  <a:gd name="connsiteX14" fmla="*/ 164913 w 308929"/>
                  <a:gd name="connsiteY14" fmla="*/ 397470 h 581435"/>
                  <a:gd name="connsiteX15" fmla="*/ 108856 w 308929"/>
                  <a:gd name="connsiteY15" fmla="*/ 386153 h 581435"/>
                  <a:gd name="connsiteX16" fmla="*/ 78227 w 308929"/>
                  <a:gd name="connsiteY16" fmla="*/ 365503 h 581435"/>
                  <a:gd name="connsiteX17" fmla="*/ 78750 w 308929"/>
                  <a:gd name="connsiteY17" fmla="*/ 371156 h 581435"/>
                  <a:gd name="connsiteX18" fmla="*/ 144236 w 308929"/>
                  <a:gd name="connsiteY18" fmla="*/ 571699 h 581435"/>
                  <a:gd name="connsiteX19" fmla="*/ 169089 w 308929"/>
                  <a:gd name="connsiteY19" fmla="*/ 529154 h 581435"/>
                  <a:gd name="connsiteX20" fmla="*/ 308 w 308929"/>
                  <a:gd name="connsiteY20" fmla="*/ 317299 h 581435"/>
                  <a:gd name="connsiteX0" fmla="*/ 93130 w 309154"/>
                  <a:gd name="connsiteY0" fmla="*/ 253454 h 612055"/>
                  <a:gd name="connsiteX1" fmla="*/ 165138 w 309154"/>
                  <a:gd name="connsiteY1" fmla="*/ 325462 h 612055"/>
                  <a:gd name="connsiteX2" fmla="*/ 237146 w 309154"/>
                  <a:gd name="connsiteY2" fmla="*/ 253454 h 612055"/>
                  <a:gd name="connsiteX3" fmla="*/ 165138 w 309154"/>
                  <a:gd name="connsiteY3" fmla="*/ 181446 h 612055"/>
                  <a:gd name="connsiteX4" fmla="*/ 93130 w 309154"/>
                  <a:gd name="connsiteY4" fmla="*/ 253454 h 612055"/>
                  <a:gd name="connsiteX5" fmla="*/ 533 w 309154"/>
                  <a:gd name="connsiteY5" fmla="*/ 317299 h 612055"/>
                  <a:gd name="connsiteX6" fmla="*/ 10959 w 309154"/>
                  <a:gd name="connsiteY6" fmla="*/ 251815 h 612055"/>
                  <a:gd name="connsiteX7" fmla="*/ 534 w 309154"/>
                  <a:gd name="connsiteY7" fmla="*/ 186331 h 612055"/>
                  <a:gd name="connsiteX8" fmla="*/ 147464 w 309154"/>
                  <a:gd name="connsiteY8" fmla="*/ 0 h 612055"/>
                  <a:gd name="connsiteX9" fmla="*/ 78975 w 309154"/>
                  <a:gd name="connsiteY9" fmla="*/ 132475 h 612055"/>
                  <a:gd name="connsiteX10" fmla="*/ 78129 w 309154"/>
                  <a:gd name="connsiteY10" fmla="*/ 141624 h 612055"/>
                  <a:gd name="connsiteX11" fmla="*/ 109081 w 309154"/>
                  <a:gd name="connsiteY11" fmla="*/ 120756 h 612055"/>
                  <a:gd name="connsiteX12" fmla="*/ 165138 w 309154"/>
                  <a:gd name="connsiteY12" fmla="*/ 109438 h 612055"/>
                  <a:gd name="connsiteX13" fmla="*/ 309154 w 309154"/>
                  <a:gd name="connsiteY13" fmla="*/ 253454 h 612055"/>
                  <a:gd name="connsiteX14" fmla="*/ 165138 w 309154"/>
                  <a:gd name="connsiteY14" fmla="*/ 397470 h 612055"/>
                  <a:gd name="connsiteX15" fmla="*/ 109081 w 309154"/>
                  <a:gd name="connsiteY15" fmla="*/ 386153 h 612055"/>
                  <a:gd name="connsiteX16" fmla="*/ 78452 w 309154"/>
                  <a:gd name="connsiteY16" fmla="*/ 365503 h 612055"/>
                  <a:gd name="connsiteX17" fmla="*/ 78975 w 309154"/>
                  <a:gd name="connsiteY17" fmla="*/ 371156 h 612055"/>
                  <a:gd name="connsiteX18" fmla="*/ 144461 w 309154"/>
                  <a:gd name="connsiteY18" fmla="*/ 571699 h 612055"/>
                  <a:gd name="connsiteX19" fmla="*/ 101544 w 309154"/>
                  <a:gd name="connsiteY19" fmla="*/ 593337 h 612055"/>
                  <a:gd name="connsiteX20" fmla="*/ 533 w 309154"/>
                  <a:gd name="connsiteY20" fmla="*/ 317299 h 612055"/>
                  <a:gd name="connsiteX0" fmla="*/ 94891 w 310915"/>
                  <a:gd name="connsiteY0" fmla="*/ 253454 h 612056"/>
                  <a:gd name="connsiteX1" fmla="*/ 166899 w 310915"/>
                  <a:gd name="connsiteY1" fmla="*/ 325462 h 612056"/>
                  <a:gd name="connsiteX2" fmla="*/ 238907 w 310915"/>
                  <a:gd name="connsiteY2" fmla="*/ 253454 h 612056"/>
                  <a:gd name="connsiteX3" fmla="*/ 166899 w 310915"/>
                  <a:gd name="connsiteY3" fmla="*/ 181446 h 612056"/>
                  <a:gd name="connsiteX4" fmla="*/ 94891 w 310915"/>
                  <a:gd name="connsiteY4" fmla="*/ 253454 h 612056"/>
                  <a:gd name="connsiteX5" fmla="*/ 2294 w 310915"/>
                  <a:gd name="connsiteY5" fmla="*/ 317299 h 612056"/>
                  <a:gd name="connsiteX6" fmla="*/ 12720 w 310915"/>
                  <a:gd name="connsiteY6" fmla="*/ 251815 h 612056"/>
                  <a:gd name="connsiteX7" fmla="*/ 2295 w 310915"/>
                  <a:gd name="connsiteY7" fmla="*/ 186331 h 612056"/>
                  <a:gd name="connsiteX8" fmla="*/ 149225 w 310915"/>
                  <a:gd name="connsiteY8" fmla="*/ 0 h 612056"/>
                  <a:gd name="connsiteX9" fmla="*/ 80736 w 310915"/>
                  <a:gd name="connsiteY9" fmla="*/ 132475 h 612056"/>
                  <a:gd name="connsiteX10" fmla="*/ 79890 w 310915"/>
                  <a:gd name="connsiteY10" fmla="*/ 141624 h 612056"/>
                  <a:gd name="connsiteX11" fmla="*/ 110842 w 310915"/>
                  <a:gd name="connsiteY11" fmla="*/ 120756 h 612056"/>
                  <a:gd name="connsiteX12" fmla="*/ 166899 w 310915"/>
                  <a:gd name="connsiteY12" fmla="*/ 109438 h 612056"/>
                  <a:gd name="connsiteX13" fmla="*/ 310915 w 310915"/>
                  <a:gd name="connsiteY13" fmla="*/ 253454 h 612056"/>
                  <a:gd name="connsiteX14" fmla="*/ 166899 w 310915"/>
                  <a:gd name="connsiteY14" fmla="*/ 397470 h 612056"/>
                  <a:gd name="connsiteX15" fmla="*/ 110842 w 310915"/>
                  <a:gd name="connsiteY15" fmla="*/ 386153 h 612056"/>
                  <a:gd name="connsiteX16" fmla="*/ 80213 w 310915"/>
                  <a:gd name="connsiteY16" fmla="*/ 365503 h 612056"/>
                  <a:gd name="connsiteX17" fmla="*/ 80736 w 310915"/>
                  <a:gd name="connsiteY17" fmla="*/ 371156 h 612056"/>
                  <a:gd name="connsiteX18" fmla="*/ 146222 w 310915"/>
                  <a:gd name="connsiteY18" fmla="*/ 571699 h 612056"/>
                  <a:gd name="connsiteX19" fmla="*/ 103305 w 310915"/>
                  <a:gd name="connsiteY19" fmla="*/ 593337 h 612056"/>
                  <a:gd name="connsiteX20" fmla="*/ 2294 w 310915"/>
                  <a:gd name="connsiteY20" fmla="*/ 317299 h 612056"/>
                  <a:gd name="connsiteX0" fmla="*/ 94891 w 310915"/>
                  <a:gd name="connsiteY0" fmla="*/ 253454 h 608328"/>
                  <a:gd name="connsiteX1" fmla="*/ 166899 w 310915"/>
                  <a:gd name="connsiteY1" fmla="*/ 325462 h 608328"/>
                  <a:gd name="connsiteX2" fmla="*/ 238907 w 310915"/>
                  <a:gd name="connsiteY2" fmla="*/ 253454 h 608328"/>
                  <a:gd name="connsiteX3" fmla="*/ 166899 w 310915"/>
                  <a:gd name="connsiteY3" fmla="*/ 181446 h 608328"/>
                  <a:gd name="connsiteX4" fmla="*/ 94891 w 310915"/>
                  <a:gd name="connsiteY4" fmla="*/ 253454 h 608328"/>
                  <a:gd name="connsiteX5" fmla="*/ 2294 w 310915"/>
                  <a:gd name="connsiteY5" fmla="*/ 317299 h 608328"/>
                  <a:gd name="connsiteX6" fmla="*/ 12720 w 310915"/>
                  <a:gd name="connsiteY6" fmla="*/ 251815 h 608328"/>
                  <a:gd name="connsiteX7" fmla="*/ 2295 w 310915"/>
                  <a:gd name="connsiteY7" fmla="*/ 186331 h 608328"/>
                  <a:gd name="connsiteX8" fmla="*/ 149225 w 310915"/>
                  <a:gd name="connsiteY8" fmla="*/ 0 h 608328"/>
                  <a:gd name="connsiteX9" fmla="*/ 80736 w 310915"/>
                  <a:gd name="connsiteY9" fmla="*/ 132475 h 608328"/>
                  <a:gd name="connsiteX10" fmla="*/ 79890 w 310915"/>
                  <a:gd name="connsiteY10" fmla="*/ 141624 h 608328"/>
                  <a:gd name="connsiteX11" fmla="*/ 110842 w 310915"/>
                  <a:gd name="connsiteY11" fmla="*/ 120756 h 608328"/>
                  <a:gd name="connsiteX12" fmla="*/ 166899 w 310915"/>
                  <a:gd name="connsiteY12" fmla="*/ 109438 h 608328"/>
                  <a:gd name="connsiteX13" fmla="*/ 310915 w 310915"/>
                  <a:gd name="connsiteY13" fmla="*/ 253454 h 608328"/>
                  <a:gd name="connsiteX14" fmla="*/ 166899 w 310915"/>
                  <a:gd name="connsiteY14" fmla="*/ 397470 h 608328"/>
                  <a:gd name="connsiteX15" fmla="*/ 110842 w 310915"/>
                  <a:gd name="connsiteY15" fmla="*/ 386153 h 608328"/>
                  <a:gd name="connsiteX16" fmla="*/ 80213 w 310915"/>
                  <a:gd name="connsiteY16" fmla="*/ 365503 h 608328"/>
                  <a:gd name="connsiteX17" fmla="*/ 80736 w 310915"/>
                  <a:gd name="connsiteY17" fmla="*/ 371156 h 608328"/>
                  <a:gd name="connsiteX18" fmla="*/ 190697 w 310915"/>
                  <a:gd name="connsiteY18" fmla="*/ 552701 h 608328"/>
                  <a:gd name="connsiteX19" fmla="*/ 103305 w 310915"/>
                  <a:gd name="connsiteY19" fmla="*/ 593337 h 608328"/>
                  <a:gd name="connsiteX20" fmla="*/ 2294 w 310915"/>
                  <a:gd name="connsiteY20" fmla="*/ 317299 h 608328"/>
                  <a:gd name="connsiteX0" fmla="*/ 94772 w 310796"/>
                  <a:gd name="connsiteY0" fmla="*/ 253454 h 613253"/>
                  <a:gd name="connsiteX1" fmla="*/ 166780 w 310796"/>
                  <a:gd name="connsiteY1" fmla="*/ 325462 h 613253"/>
                  <a:gd name="connsiteX2" fmla="*/ 238788 w 310796"/>
                  <a:gd name="connsiteY2" fmla="*/ 253454 h 613253"/>
                  <a:gd name="connsiteX3" fmla="*/ 166780 w 310796"/>
                  <a:gd name="connsiteY3" fmla="*/ 181446 h 613253"/>
                  <a:gd name="connsiteX4" fmla="*/ 94772 w 310796"/>
                  <a:gd name="connsiteY4" fmla="*/ 253454 h 613253"/>
                  <a:gd name="connsiteX5" fmla="*/ 2175 w 310796"/>
                  <a:gd name="connsiteY5" fmla="*/ 317299 h 613253"/>
                  <a:gd name="connsiteX6" fmla="*/ 12601 w 310796"/>
                  <a:gd name="connsiteY6" fmla="*/ 251815 h 613253"/>
                  <a:gd name="connsiteX7" fmla="*/ 2176 w 310796"/>
                  <a:gd name="connsiteY7" fmla="*/ 186331 h 613253"/>
                  <a:gd name="connsiteX8" fmla="*/ 149106 w 310796"/>
                  <a:gd name="connsiteY8" fmla="*/ 0 h 613253"/>
                  <a:gd name="connsiteX9" fmla="*/ 80617 w 310796"/>
                  <a:gd name="connsiteY9" fmla="*/ 132475 h 613253"/>
                  <a:gd name="connsiteX10" fmla="*/ 79771 w 310796"/>
                  <a:gd name="connsiteY10" fmla="*/ 141624 h 613253"/>
                  <a:gd name="connsiteX11" fmla="*/ 110723 w 310796"/>
                  <a:gd name="connsiteY11" fmla="*/ 120756 h 613253"/>
                  <a:gd name="connsiteX12" fmla="*/ 166780 w 310796"/>
                  <a:gd name="connsiteY12" fmla="*/ 109438 h 613253"/>
                  <a:gd name="connsiteX13" fmla="*/ 310796 w 310796"/>
                  <a:gd name="connsiteY13" fmla="*/ 253454 h 613253"/>
                  <a:gd name="connsiteX14" fmla="*/ 166780 w 310796"/>
                  <a:gd name="connsiteY14" fmla="*/ 397470 h 613253"/>
                  <a:gd name="connsiteX15" fmla="*/ 110723 w 310796"/>
                  <a:gd name="connsiteY15" fmla="*/ 386153 h 613253"/>
                  <a:gd name="connsiteX16" fmla="*/ 80094 w 310796"/>
                  <a:gd name="connsiteY16" fmla="*/ 365503 h 613253"/>
                  <a:gd name="connsiteX17" fmla="*/ 80617 w 310796"/>
                  <a:gd name="connsiteY17" fmla="*/ 371156 h 613253"/>
                  <a:gd name="connsiteX18" fmla="*/ 190578 w 310796"/>
                  <a:gd name="connsiteY18" fmla="*/ 552701 h 613253"/>
                  <a:gd name="connsiteX19" fmla="*/ 104740 w 310796"/>
                  <a:gd name="connsiteY19" fmla="*/ 599136 h 613253"/>
                  <a:gd name="connsiteX20" fmla="*/ 2175 w 310796"/>
                  <a:gd name="connsiteY20" fmla="*/ 317299 h 613253"/>
                  <a:gd name="connsiteX0" fmla="*/ 95787 w 311811"/>
                  <a:gd name="connsiteY0" fmla="*/ 253454 h 613253"/>
                  <a:gd name="connsiteX1" fmla="*/ 167795 w 311811"/>
                  <a:gd name="connsiteY1" fmla="*/ 325462 h 613253"/>
                  <a:gd name="connsiteX2" fmla="*/ 239803 w 311811"/>
                  <a:gd name="connsiteY2" fmla="*/ 253454 h 613253"/>
                  <a:gd name="connsiteX3" fmla="*/ 167795 w 311811"/>
                  <a:gd name="connsiteY3" fmla="*/ 181446 h 613253"/>
                  <a:gd name="connsiteX4" fmla="*/ 95787 w 311811"/>
                  <a:gd name="connsiteY4" fmla="*/ 253454 h 613253"/>
                  <a:gd name="connsiteX5" fmla="*/ 3190 w 311811"/>
                  <a:gd name="connsiteY5" fmla="*/ 317299 h 613253"/>
                  <a:gd name="connsiteX6" fmla="*/ 13616 w 311811"/>
                  <a:gd name="connsiteY6" fmla="*/ 251815 h 613253"/>
                  <a:gd name="connsiteX7" fmla="*/ 3191 w 311811"/>
                  <a:gd name="connsiteY7" fmla="*/ 186331 h 613253"/>
                  <a:gd name="connsiteX8" fmla="*/ 150121 w 311811"/>
                  <a:gd name="connsiteY8" fmla="*/ 0 h 613253"/>
                  <a:gd name="connsiteX9" fmla="*/ 81632 w 311811"/>
                  <a:gd name="connsiteY9" fmla="*/ 132475 h 613253"/>
                  <a:gd name="connsiteX10" fmla="*/ 80786 w 311811"/>
                  <a:gd name="connsiteY10" fmla="*/ 141624 h 613253"/>
                  <a:gd name="connsiteX11" fmla="*/ 111738 w 311811"/>
                  <a:gd name="connsiteY11" fmla="*/ 120756 h 613253"/>
                  <a:gd name="connsiteX12" fmla="*/ 167795 w 311811"/>
                  <a:gd name="connsiteY12" fmla="*/ 109438 h 613253"/>
                  <a:gd name="connsiteX13" fmla="*/ 311811 w 311811"/>
                  <a:gd name="connsiteY13" fmla="*/ 253454 h 613253"/>
                  <a:gd name="connsiteX14" fmla="*/ 167795 w 311811"/>
                  <a:gd name="connsiteY14" fmla="*/ 397470 h 613253"/>
                  <a:gd name="connsiteX15" fmla="*/ 111738 w 311811"/>
                  <a:gd name="connsiteY15" fmla="*/ 386153 h 613253"/>
                  <a:gd name="connsiteX16" fmla="*/ 81109 w 311811"/>
                  <a:gd name="connsiteY16" fmla="*/ 365503 h 613253"/>
                  <a:gd name="connsiteX17" fmla="*/ 81632 w 311811"/>
                  <a:gd name="connsiteY17" fmla="*/ 371156 h 613253"/>
                  <a:gd name="connsiteX18" fmla="*/ 191593 w 311811"/>
                  <a:gd name="connsiteY18" fmla="*/ 552701 h 613253"/>
                  <a:gd name="connsiteX19" fmla="*/ 105755 w 311811"/>
                  <a:gd name="connsiteY19" fmla="*/ 599136 h 613253"/>
                  <a:gd name="connsiteX20" fmla="*/ 3190 w 311811"/>
                  <a:gd name="connsiteY20" fmla="*/ 317299 h 6132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311811" h="613253">
                    <a:moveTo>
                      <a:pt x="95787" y="253454"/>
                    </a:moveTo>
                    <a:cubicBezTo>
                      <a:pt x="95787" y="293223"/>
                      <a:pt x="128026" y="325462"/>
                      <a:pt x="167795" y="325462"/>
                    </a:cubicBezTo>
                    <a:cubicBezTo>
                      <a:pt x="207564" y="325462"/>
                      <a:pt x="239803" y="293223"/>
                      <a:pt x="239803" y="253454"/>
                    </a:cubicBezTo>
                    <a:cubicBezTo>
                      <a:pt x="239803" y="213685"/>
                      <a:pt x="207564" y="181446"/>
                      <a:pt x="167795" y="181446"/>
                    </a:cubicBezTo>
                    <a:cubicBezTo>
                      <a:pt x="128026" y="181446"/>
                      <a:pt x="95787" y="213685"/>
                      <a:pt x="95787" y="253454"/>
                    </a:cubicBezTo>
                    <a:close/>
                    <a:moveTo>
                      <a:pt x="3190" y="317299"/>
                    </a:moveTo>
                    <a:lnTo>
                      <a:pt x="13616" y="251815"/>
                    </a:lnTo>
                    <a:lnTo>
                      <a:pt x="3191" y="186331"/>
                    </a:lnTo>
                    <a:cubicBezTo>
                      <a:pt x="3191" y="83423"/>
                      <a:pt x="68974" y="0"/>
                      <a:pt x="150121" y="0"/>
                    </a:cubicBezTo>
                    <a:cubicBezTo>
                      <a:pt x="115436" y="32990"/>
                      <a:pt x="91454" y="80069"/>
                      <a:pt x="81632" y="132475"/>
                    </a:cubicBezTo>
                    <a:lnTo>
                      <a:pt x="80786" y="141624"/>
                    </a:lnTo>
                    <a:lnTo>
                      <a:pt x="111738" y="120756"/>
                    </a:lnTo>
                    <a:cubicBezTo>
                      <a:pt x="128967" y="113468"/>
                      <a:pt x="147911" y="109438"/>
                      <a:pt x="167795" y="109438"/>
                    </a:cubicBezTo>
                    <a:cubicBezTo>
                      <a:pt x="247333" y="109438"/>
                      <a:pt x="311811" y="173916"/>
                      <a:pt x="311811" y="253454"/>
                    </a:cubicBezTo>
                    <a:cubicBezTo>
                      <a:pt x="311811" y="332992"/>
                      <a:pt x="247333" y="397470"/>
                      <a:pt x="167795" y="397470"/>
                    </a:cubicBezTo>
                    <a:cubicBezTo>
                      <a:pt x="147911" y="397470"/>
                      <a:pt x="128967" y="393440"/>
                      <a:pt x="111738" y="386153"/>
                    </a:cubicBezTo>
                    <a:lnTo>
                      <a:pt x="81109" y="365503"/>
                    </a:lnTo>
                    <a:cubicBezTo>
                      <a:pt x="81283" y="367387"/>
                      <a:pt x="81458" y="369272"/>
                      <a:pt x="81632" y="371156"/>
                    </a:cubicBezTo>
                    <a:cubicBezTo>
                      <a:pt x="91454" y="423562"/>
                      <a:pt x="156908" y="519712"/>
                      <a:pt x="191593" y="552701"/>
                    </a:cubicBezTo>
                    <a:cubicBezTo>
                      <a:pt x="197910" y="577245"/>
                      <a:pt x="129743" y="641536"/>
                      <a:pt x="105755" y="599136"/>
                    </a:cubicBezTo>
                    <a:cubicBezTo>
                      <a:pt x="-6103" y="484355"/>
                      <a:pt x="-4854" y="349459"/>
                      <a:pt x="3190" y="317299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楕円 1">
                <a:extLst>
                  <a:ext uri="{FF2B5EF4-FFF2-40B4-BE49-F238E27FC236}">
                    <a16:creationId xmlns:a16="http://schemas.microsoft.com/office/drawing/2014/main" id="{7F4FD2C9-A65B-59F0-4D10-6D44CDBE207B}"/>
                  </a:ext>
                </a:extLst>
              </p:cNvPr>
              <p:cNvSpPr/>
              <p:nvPr/>
            </p:nvSpPr>
            <p:spPr>
              <a:xfrm rot="10800000">
                <a:off x="2012849" y="2624660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3" name="楕円 1">
                <a:extLst>
                  <a:ext uri="{FF2B5EF4-FFF2-40B4-BE49-F238E27FC236}">
                    <a16:creationId xmlns:a16="http://schemas.microsoft.com/office/drawing/2014/main" id="{20211084-2E2B-07B0-CC9E-EAF277108FB3}"/>
                  </a:ext>
                </a:extLst>
              </p:cNvPr>
              <p:cNvSpPr/>
              <p:nvPr/>
            </p:nvSpPr>
            <p:spPr>
              <a:xfrm rot="10800000">
                <a:off x="1748170" y="2624660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4" name="楕円 1">
                <a:extLst>
                  <a:ext uri="{FF2B5EF4-FFF2-40B4-BE49-F238E27FC236}">
                    <a16:creationId xmlns:a16="http://schemas.microsoft.com/office/drawing/2014/main" id="{DB9F28FB-283D-AD91-4C92-DEC21BA9E77D}"/>
                  </a:ext>
                </a:extLst>
              </p:cNvPr>
              <p:cNvSpPr/>
              <p:nvPr/>
            </p:nvSpPr>
            <p:spPr>
              <a:xfrm>
                <a:off x="1557031" y="1925370"/>
                <a:ext cx="883643" cy="101028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1DE6BD50-24E1-3518-D2E3-8C225E8E77ED}"/>
                  </a:ext>
                </a:extLst>
              </p:cNvPr>
              <p:cNvSpPr/>
              <p:nvPr/>
            </p:nvSpPr>
            <p:spPr>
              <a:xfrm rot="10800000">
                <a:off x="1779520" y="3012346"/>
                <a:ext cx="164117" cy="126766"/>
              </a:xfrm>
              <a:custGeom>
                <a:avLst/>
                <a:gdLst>
                  <a:gd name="connsiteX0" fmla="*/ 629092 w 769018"/>
                  <a:gd name="connsiteY0" fmla="*/ 431375 h 431795"/>
                  <a:gd name="connsiteX1" fmla="*/ 534177 w 769018"/>
                  <a:gd name="connsiteY1" fmla="*/ 430602 h 431795"/>
                  <a:gd name="connsiteX2" fmla="*/ 384509 w 769018"/>
                  <a:gd name="connsiteY2" fmla="*/ 427203 h 431795"/>
                  <a:gd name="connsiteX3" fmla="*/ 0 w 769018"/>
                  <a:gd name="connsiteY3" fmla="*/ 351221 h 431795"/>
                  <a:gd name="connsiteX4" fmla="*/ 9147 w 769018"/>
                  <a:gd name="connsiteY4" fmla="*/ 311015 h 431795"/>
                  <a:gd name="connsiteX5" fmla="*/ 6786 w 769018"/>
                  <a:gd name="connsiteY5" fmla="*/ 297308 h 431795"/>
                  <a:gd name="connsiteX6" fmla="*/ 238531 w 769018"/>
                  <a:gd name="connsiteY6" fmla="*/ 0 h 431795"/>
                  <a:gd name="connsiteX7" fmla="*/ 365474 w 769018"/>
                  <a:gd name="connsiteY7" fmla="*/ 88391 h 431795"/>
                  <a:gd name="connsiteX8" fmla="*/ 383017 w 769018"/>
                  <a:gd name="connsiteY8" fmla="*/ 112981 h 431795"/>
                  <a:gd name="connsiteX9" fmla="*/ 405396 w 769018"/>
                  <a:gd name="connsiteY9" fmla="*/ 83340 h 431795"/>
                  <a:gd name="connsiteX10" fmla="*/ 533806 w 769018"/>
                  <a:gd name="connsiteY10" fmla="*/ 0 h 431795"/>
                  <a:gd name="connsiteX11" fmla="*/ 763954 w 769018"/>
                  <a:gd name="connsiteY11" fmla="*/ 302864 h 431795"/>
                  <a:gd name="connsiteX12" fmla="*/ 761130 w 769018"/>
                  <a:gd name="connsiteY12" fmla="*/ 321238 h 431795"/>
                  <a:gd name="connsiteX13" fmla="*/ 769018 w 769018"/>
                  <a:gd name="connsiteY13" fmla="*/ 351221 h 431795"/>
                  <a:gd name="connsiteX14" fmla="*/ 629092 w 769018"/>
                  <a:gd name="connsiteY14" fmla="*/ 431375 h 4317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69018" h="431795">
                    <a:moveTo>
                      <a:pt x="629092" y="431375"/>
                    </a:moveTo>
                    <a:cubicBezTo>
                      <a:pt x="600607" y="432262"/>
                      <a:pt x="568679" y="431623"/>
                      <a:pt x="534177" y="430602"/>
                    </a:cubicBezTo>
                    <a:cubicBezTo>
                      <a:pt x="488175" y="429242"/>
                      <a:pt x="437599" y="427203"/>
                      <a:pt x="384509" y="427203"/>
                    </a:cubicBezTo>
                    <a:cubicBezTo>
                      <a:pt x="172151" y="427203"/>
                      <a:pt x="0" y="459818"/>
                      <a:pt x="0" y="351221"/>
                    </a:cubicBezTo>
                    <a:lnTo>
                      <a:pt x="9147" y="311015"/>
                    </a:lnTo>
                    <a:lnTo>
                      <a:pt x="6786" y="297308"/>
                    </a:lnTo>
                    <a:cubicBezTo>
                      <a:pt x="10792" y="190280"/>
                      <a:pt x="146922" y="57"/>
                      <a:pt x="238531" y="0"/>
                    </a:cubicBezTo>
                    <a:cubicBezTo>
                      <a:pt x="277792" y="-24"/>
                      <a:pt x="324448" y="37641"/>
                      <a:pt x="365474" y="88391"/>
                    </a:cubicBezTo>
                    <a:lnTo>
                      <a:pt x="383017" y="112981"/>
                    </a:lnTo>
                    <a:lnTo>
                      <a:pt x="405396" y="83340"/>
                    </a:lnTo>
                    <a:cubicBezTo>
                      <a:pt x="447106" y="34977"/>
                      <a:pt x="494545" y="24"/>
                      <a:pt x="533806" y="0"/>
                    </a:cubicBezTo>
                    <a:cubicBezTo>
                      <a:pt x="625415" y="-56"/>
                      <a:pt x="757287" y="205083"/>
                      <a:pt x="763954" y="302864"/>
                    </a:cubicBezTo>
                    <a:lnTo>
                      <a:pt x="761130" y="321238"/>
                    </a:lnTo>
                    <a:lnTo>
                      <a:pt x="769018" y="351221"/>
                    </a:lnTo>
                    <a:cubicBezTo>
                      <a:pt x="769018" y="412307"/>
                      <a:pt x="714549" y="428712"/>
                      <a:pt x="629092" y="431375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00EB6DB2-E564-8696-A719-61C297560262}"/>
                  </a:ext>
                </a:extLst>
              </p:cNvPr>
              <p:cNvSpPr/>
              <p:nvPr/>
            </p:nvSpPr>
            <p:spPr>
              <a:xfrm rot="10800000">
                <a:off x="2044450" y="3012346"/>
                <a:ext cx="164117" cy="126766"/>
              </a:xfrm>
              <a:custGeom>
                <a:avLst/>
                <a:gdLst>
                  <a:gd name="connsiteX0" fmla="*/ 629092 w 769018"/>
                  <a:gd name="connsiteY0" fmla="*/ 431375 h 431795"/>
                  <a:gd name="connsiteX1" fmla="*/ 534177 w 769018"/>
                  <a:gd name="connsiteY1" fmla="*/ 430602 h 431795"/>
                  <a:gd name="connsiteX2" fmla="*/ 384509 w 769018"/>
                  <a:gd name="connsiteY2" fmla="*/ 427203 h 431795"/>
                  <a:gd name="connsiteX3" fmla="*/ 0 w 769018"/>
                  <a:gd name="connsiteY3" fmla="*/ 351221 h 431795"/>
                  <a:gd name="connsiteX4" fmla="*/ 9147 w 769018"/>
                  <a:gd name="connsiteY4" fmla="*/ 311015 h 431795"/>
                  <a:gd name="connsiteX5" fmla="*/ 6786 w 769018"/>
                  <a:gd name="connsiteY5" fmla="*/ 297308 h 431795"/>
                  <a:gd name="connsiteX6" fmla="*/ 238531 w 769018"/>
                  <a:gd name="connsiteY6" fmla="*/ 0 h 431795"/>
                  <a:gd name="connsiteX7" fmla="*/ 365474 w 769018"/>
                  <a:gd name="connsiteY7" fmla="*/ 88391 h 431795"/>
                  <a:gd name="connsiteX8" fmla="*/ 383017 w 769018"/>
                  <a:gd name="connsiteY8" fmla="*/ 112981 h 431795"/>
                  <a:gd name="connsiteX9" fmla="*/ 405396 w 769018"/>
                  <a:gd name="connsiteY9" fmla="*/ 83340 h 431795"/>
                  <a:gd name="connsiteX10" fmla="*/ 533806 w 769018"/>
                  <a:gd name="connsiteY10" fmla="*/ 0 h 431795"/>
                  <a:gd name="connsiteX11" fmla="*/ 763954 w 769018"/>
                  <a:gd name="connsiteY11" fmla="*/ 302864 h 431795"/>
                  <a:gd name="connsiteX12" fmla="*/ 761130 w 769018"/>
                  <a:gd name="connsiteY12" fmla="*/ 321238 h 431795"/>
                  <a:gd name="connsiteX13" fmla="*/ 769018 w 769018"/>
                  <a:gd name="connsiteY13" fmla="*/ 351221 h 431795"/>
                  <a:gd name="connsiteX14" fmla="*/ 629092 w 769018"/>
                  <a:gd name="connsiteY14" fmla="*/ 431375 h 4317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69018" h="431795">
                    <a:moveTo>
                      <a:pt x="629092" y="431375"/>
                    </a:moveTo>
                    <a:cubicBezTo>
                      <a:pt x="600607" y="432262"/>
                      <a:pt x="568679" y="431623"/>
                      <a:pt x="534177" y="430602"/>
                    </a:cubicBezTo>
                    <a:cubicBezTo>
                      <a:pt x="488175" y="429242"/>
                      <a:pt x="437599" y="427203"/>
                      <a:pt x="384509" y="427203"/>
                    </a:cubicBezTo>
                    <a:cubicBezTo>
                      <a:pt x="172151" y="427203"/>
                      <a:pt x="0" y="459818"/>
                      <a:pt x="0" y="351221"/>
                    </a:cubicBezTo>
                    <a:lnTo>
                      <a:pt x="9147" y="311015"/>
                    </a:lnTo>
                    <a:lnTo>
                      <a:pt x="6786" y="297308"/>
                    </a:lnTo>
                    <a:cubicBezTo>
                      <a:pt x="10792" y="190280"/>
                      <a:pt x="146922" y="57"/>
                      <a:pt x="238531" y="0"/>
                    </a:cubicBezTo>
                    <a:cubicBezTo>
                      <a:pt x="277792" y="-24"/>
                      <a:pt x="324448" y="37641"/>
                      <a:pt x="365474" y="88391"/>
                    </a:cubicBezTo>
                    <a:lnTo>
                      <a:pt x="383017" y="112981"/>
                    </a:lnTo>
                    <a:lnTo>
                      <a:pt x="405396" y="83340"/>
                    </a:lnTo>
                    <a:cubicBezTo>
                      <a:pt x="447106" y="34977"/>
                      <a:pt x="494545" y="24"/>
                      <a:pt x="533806" y="0"/>
                    </a:cubicBezTo>
                    <a:cubicBezTo>
                      <a:pt x="625415" y="-56"/>
                      <a:pt x="757287" y="205083"/>
                      <a:pt x="763954" y="302864"/>
                    </a:cubicBezTo>
                    <a:lnTo>
                      <a:pt x="761130" y="321238"/>
                    </a:lnTo>
                    <a:lnTo>
                      <a:pt x="769018" y="351221"/>
                    </a:lnTo>
                    <a:cubicBezTo>
                      <a:pt x="769018" y="412307"/>
                      <a:pt x="714549" y="428712"/>
                      <a:pt x="629092" y="431375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8" name="楕円 1">
              <a:extLst>
                <a:ext uri="{FF2B5EF4-FFF2-40B4-BE49-F238E27FC236}">
                  <a16:creationId xmlns:a16="http://schemas.microsoft.com/office/drawing/2014/main" id="{D283C007-9594-363F-5C99-D71A2F2101C6}"/>
                </a:ext>
              </a:extLst>
            </p:cNvPr>
            <p:cNvSpPr/>
            <p:nvPr/>
          </p:nvSpPr>
          <p:spPr>
            <a:xfrm rot="7200000" flipH="1">
              <a:off x="2153439" y="5298882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9" name="グループ化 78">
              <a:extLst>
                <a:ext uri="{FF2B5EF4-FFF2-40B4-BE49-F238E27FC236}">
                  <a16:creationId xmlns:a16="http://schemas.microsoft.com/office/drawing/2014/main" id="{FCDAB6E0-D725-5B28-F2DD-BB720A8812E4}"/>
                </a:ext>
              </a:extLst>
            </p:cNvPr>
            <p:cNvGrpSpPr/>
            <p:nvPr/>
          </p:nvGrpSpPr>
          <p:grpSpPr>
            <a:xfrm>
              <a:off x="2004888" y="4426326"/>
              <a:ext cx="265942" cy="1564133"/>
              <a:chOff x="2004888" y="1397377"/>
              <a:chExt cx="265942" cy="1564133"/>
            </a:xfrm>
          </p:grpSpPr>
          <p:sp>
            <p:nvSpPr>
              <p:cNvPr id="80" name="四角形: 上の 2 つの角を丸める 79">
                <a:extLst>
                  <a:ext uri="{FF2B5EF4-FFF2-40B4-BE49-F238E27FC236}">
                    <a16:creationId xmlns:a16="http://schemas.microsoft.com/office/drawing/2014/main" id="{5F049339-7E38-E826-99A6-F3A5508F85E1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1" name="矢印: U ターン 370">
                <a:extLst>
                  <a:ext uri="{FF2B5EF4-FFF2-40B4-BE49-F238E27FC236}">
                    <a16:creationId xmlns:a16="http://schemas.microsoft.com/office/drawing/2014/main" id="{C817EEFB-6543-4BF0-6F56-375E3F27B2C4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82" name="楕円 1">
              <a:extLst>
                <a:ext uri="{FF2B5EF4-FFF2-40B4-BE49-F238E27FC236}">
                  <a16:creationId xmlns:a16="http://schemas.microsoft.com/office/drawing/2014/main" id="{C95F132C-2CFB-3CD9-6219-960D7D04EF1D}"/>
                </a:ext>
              </a:extLst>
            </p:cNvPr>
            <p:cNvSpPr/>
            <p:nvPr/>
          </p:nvSpPr>
          <p:spPr>
            <a:xfrm rot="14842579" flipH="1">
              <a:off x="2170604" y="5476617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3" name="楕円 1">
              <a:extLst>
                <a:ext uri="{FF2B5EF4-FFF2-40B4-BE49-F238E27FC236}">
                  <a16:creationId xmlns:a16="http://schemas.microsoft.com/office/drawing/2014/main" id="{880573C4-8FB1-166C-6C6F-2F2451629C62}"/>
                </a:ext>
              </a:extLst>
            </p:cNvPr>
            <p:cNvSpPr/>
            <p:nvPr/>
          </p:nvSpPr>
          <p:spPr>
            <a:xfrm rot="7200000">
              <a:off x="1706441" y="5257067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85" name="グループ化 84">
              <a:extLst>
                <a:ext uri="{FF2B5EF4-FFF2-40B4-BE49-F238E27FC236}">
                  <a16:creationId xmlns:a16="http://schemas.microsoft.com/office/drawing/2014/main" id="{3AEEC128-615C-75BC-EA6A-E9E8DEEFBFC0}"/>
                </a:ext>
              </a:extLst>
            </p:cNvPr>
            <p:cNvGrpSpPr/>
            <p:nvPr/>
          </p:nvGrpSpPr>
          <p:grpSpPr>
            <a:xfrm>
              <a:off x="1243603" y="4203868"/>
              <a:ext cx="1398521" cy="1230698"/>
              <a:chOff x="1243603" y="1174919"/>
              <a:chExt cx="1398521" cy="1230698"/>
            </a:xfrm>
          </p:grpSpPr>
          <p:sp>
            <p:nvSpPr>
              <p:cNvPr id="86" name="楕円 85">
                <a:extLst>
                  <a:ext uri="{FF2B5EF4-FFF2-40B4-BE49-F238E27FC236}">
                    <a16:creationId xmlns:a16="http://schemas.microsoft.com/office/drawing/2014/main" id="{7BE1193B-32F3-7B0E-2D64-479B7D96F25F}"/>
                  </a:ext>
                </a:extLst>
              </p:cNvPr>
              <p:cNvSpPr/>
              <p:nvPr/>
            </p:nvSpPr>
            <p:spPr>
              <a:xfrm>
                <a:off x="1243603" y="1174919"/>
                <a:ext cx="1398521" cy="1230698"/>
              </a:xfrm>
              <a:prstGeom prst="ellipse">
                <a:avLst/>
              </a:prstGeom>
              <a:solidFill>
                <a:srgbClr val="FFCCCC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二等辺三角形 6">
                <a:extLst>
                  <a:ext uri="{FF2B5EF4-FFF2-40B4-BE49-F238E27FC236}">
                    <a16:creationId xmlns:a16="http://schemas.microsoft.com/office/drawing/2014/main" id="{6A27B8D9-5900-71DB-DA49-6E0EAB8A7A61}"/>
                  </a:ext>
                </a:extLst>
              </p:cNvPr>
              <p:cNvSpPr/>
              <p:nvPr/>
            </p:nvSpPr>
            <p:spPr>
              <a:xfrm rot="8100000">
                <a:off x="1311606" y="1259062"/>
                <a:ext cx="341337" cy="293027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73753"/>
                  <a:gd name="connsiteY0" fmla="*/ 648072 h 694376"/>
                  <a:gd name="connsiteX1" fmla="*/ 432048 w 873753"/>
                  <a:gd name="connsiteY1" fmla="*/ 0 h 694376"/>
                  <a:gd name="connsiteX2" fmla="*/ 864096 w 873753"/>
                  <a:gd name="connsiteY2" fmla="*/ 648072 h 694376"/>
                  <a:gd name="connsiteX3" fmla="*/ 0 w 873753"/>
                  <a:gd name="connsiteY3" fmla="*/ 648072 h 694376"/>
                  <a:gd name="connsiteX0" fmla="*/ 16830 w 890583"/>
                  <a:gd name="connsiteY0" fmla="*/ 648072 h 727673"/>
                  <a:gd name="connsiteX1" fmla="*/ 448878 w 890583"/>
                  <a:gd name="connsiteY1" fmla="*/ 0 h 727673"/>
                  <a:gd name="connsiteX2" fmla="*/ 880926 w 890583"/>
                  <a:gd name="connsiteY2" fmla="*/ 648072 h 727673"/>
                  <a:gd name="connsiteX3" fmla="*/ 16830 w 890583"/>
                  <a:gd name="connsiteY3" fmla="*/ 648072 h 727673"/>
                  <a:gd name="connsiteX0" fmla="*/ 16830 w 891597"/>
                  <a:gd name="connsiteY0" fmla="*/ 648072 h 738853"/>
                  <a:gd name="connsiteX1" fmla="*/ 448878 w 891597"/>
                  <a:gd name="connsiteY1" fmla="*/ 0 h 738853"/>
                  <a:gd name="connsiteX2" fmla="*/ 880926 w 891597"/>
                  <a:gd name="connsiteY2" fmla="*/ 648072 h 738853"/>
                  <a:gd name="connsiteX3" fmla="*/ 16830 w 891597"/>
                  <a:gd name="connsiteY3" fmla="*/ 648072 h 738853"/>
                  <a:gd name="connsiteX0" fmla="*/ 13407 w 888173"/>
                  <a:gd name="connsiteY0" fmla="*/ 648072 h 762471"/>
                  <a:gd name="connsiteX1" fmla="*/ 445455 w 888173"/>
                  <a:gd name="connsiteY1" fmla="*/ 0 h 762471"/>
                  <a:gd name="connsiteX2" fmla="*/ 877503 w 888173"/>
                  <a:gd name="connsiteY2" fmla="*/ 648072 h 762471"/>
                  <a:gd name="connsiteX3" fmla="*/ 13407 w 888173"/>
                  <a:gd name="connsiteY3" fmla="*/ 648072 h 7624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88173" h="762471">
                    <a:moveTo>
                      <a:pt x="13407" y="648072"/>
                    </a:moveTo>
                    <a:cubicBezTo>
                      <a:pt x="-68606" y="477494"/>
                      <a:pt x="244289" y="124"/>
                      <a:pt x="445455" y="0"/>
                    </a:cubicBezTo>
                    <a:cubicBezTo>
                      <a:pt x="646621" y="-124"/>
                      <a:pt x="948830" y="514715"/>
                      <a:pt x="877503" y="648072"/>
                    </a:cubicBezTo>
                    <a:cubicBezTo>
                      <a:pt x="806176" y="781429"/>
                      <a:pt x="95420" y="818650"/>
                      <a:pt x="13407" y="648072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二等辺三角形 6">
                <a:extLst>
                  <a:ext uri="{FF2B5EF4-FFF2-40B4-BE49-F238E27FC236}">
                    <a16:creationId xmlns:a16="http://schemas.microsoft.com/office/drawing/2014/main" id="{5E8849C7-E57D-0FEB-D33F-44EDA96766FF}"/>
                  </a:ext>
                </a:extLst>
              </p:cNvPr>
              <p:cNvSpPr/>
              <p:nvPr/>
            </p:nvSpPr>
            <p:spPr>
              <a:xfrm rot="13500000" flipH="1">
                <a:off x="2223618" y="1259061"/>
                <a:ext cx="341337" cy="293027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73753"/>
                  <a:gd name="connsiteY0" fmla="*/ 648072 h 694376"/>
                  <a:gd name="connsiteX1" fmla="*/ 432048 w 873753"/>
                  <a:gd name="connsiteY1" fmla="*/ 0 h 694376"/>
                  <a:gd name="connsiteX2" fmla="*/ 864096 w 873753"/>
                  <a:gd name="connsiteY2" fmla="*/ 648072 h 694376"/>
                  <a:gd name="connsiteX3" fmla="*/ 0 w 873753"/>
                  <a:gd name="connsiteY3" fmla="*/ 648072 h 694376"/>
                  <a:gd name="connsiteX0" fmla="*/ 16830 w 890583"/>
                  <a:gd name="connsiteY0" fmla="*/ 648072 h 727673"/>
                  <a:gd name="connsiteX1" fmla="*/ 448878 w 890583"/>
                  <a:gd name="connsiteY1" fmla="*/ 0 h 727673"/>
                  <a:gd name="connsiteX2" fmla="*/ 880926 w 890583"/>
                  <a:gd name="connsiteY2" fmla="*/ 648072 h 727673"/>
                  <a:gd name="connsiteX3" fmla="*/ 16830 w 890583"/>
                  <a:gd name="connsiteY3" fmla="*/ 648072 h 727673"/>
                  <a:gd name="connsiteX0" fmla="*/ 16830 w 891597"/>
                  <a:gd name="connsiteY0" fmla="*/ 648072 h 738853"/>
                  <a:gd name="connsiteX1" fmla="*/ 448878 w 891597"/>
                  <a:gd name="connsiteY1" fmla="*/ 0 h 738853"/>
                  <a:gd name="connsiteX2" fmla="*/ 880926 w 891597"/>
                  <a:gd name="connsiteY2" fmla="*/ 648072 h 738853"/>
                  <a:gd name="connsiteX3" fmla="*/ 16830 w 891597"/>
                  <a:gd name="connsiteY3" fmla="*/ 648072 h 738853"/>
                  <a:gd name="connsiteX0" fmla="*/ 13407 w 888173"/>
                  <a:gd name="connsiteY0" fmla="*/ 648072 h 762471"/>
                  <a:gd name="connsiteX1" fmla="*/ 445455 w 888173"/>
                  <a:gd name="connsiteY1" fmla="*/ 0 h 762471"/>
                  <a:gd name="connsiteX2" fmla="*/ 877503 w 888173"/>
                  <a:gd name="connsiteY2" fmla="*/ 648072 h 762471"/>
                  <a:gd name="connsiteX3" fmla="*/ 13407 w 888173"/>
                  <a:gd name="connsiteY3" fmla="*/ 648072 h 7624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88173" h="762471">
                    <a:moveTo>
                      <a:pt x="13407" y="648072"/>
                    </a:moveTo>
                    <a:cubicBezTo>
                      <a:pt x="-68606" y="477494"/>
                      <a:pt x="244289" y="124"/>
                      <a:pt x="445455" y="0"/>
                    </a:cubicBezTo>
                    <a:cubicBezTo>
                      <a:pt x="646621" y="-124"/>
                      <a:pt x="948830" y="514715"/>
                      <a:pt x="877503" y="648072"/>
                    </a:cubicBezTo>
                    <a:cubicBezTo>
                      <a:pt x="806176" y="781429"/>
                      <a:pt x="95420" y="818650"/>
                      <a:pt x="13407" y="648072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" name="楕円 94">
                <a:extLst>
                  <a:ext uri="{FF2B5EF4-FFF2-40B4-BE49-F238E27FC236}">
                    <a16:creationId xmlns:a16="http://schemas.microsoft.com/office/drawing/2014/main" id="{ACC77BAC-3504-878E-9B38-050A2DB751E0}"/>
                  </a:ext>
                </a:extLst>
              </p:cNvPr>
              <p:cNvSpPr/>
              <p:nvPr/>
            </p:nvSpPr>
            <p:spPr>
              <a:xfrm>
                <a:off x="1694464" y="1810722"/>
                <a:ext cx="496799" cy="384729"/>
              </a:xfrm>
              <a:prstGeom prst="ellipse">
                <a:avLst/>
              </a:prstGeom>
              <a:solidFill>
                <a:srgbClr val="FF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5" name="楕円 1934">
                <a:extLst>
                  <a:ext uri="{FF2B5EF4-FFF2-40B4-BE49-F238E27FC236}">
                    <a16:creationId xmlns:a16="http://schemas.microsoft.com/office/drawing/2014/main" id="{8AE27F16-19E2-9F93-DEFB-0179A2D6D46C}"/>
                  </a:ext>
                </a:extLst>
              </p:cNvPr>
              <p:cNvSpPr/>
              <p:nvPr/>
            </p:nvSpPr>
            <p:spPr>
              <a:xfrm>
                <a:off x="1750732" y="1902158"/>
                <a:ext cx="152155" cy="201857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6" name="楕円 1935">
                <a:extLst>
                  <a:ext uri="{FF2B5EF4-FFF2-40B4-BE49-F238E27FC236}">
                    <a16:creationId xmlns:a16="http://schemas.microsoft.com/office/drawing/2014/main" id="{A3122E2F-88B0-7113-4050-9E5D39489961}"/>
                  </a:ext>
                </a:extLst>
              </p:cNvPr>
              <p:cNvSpPr/>
              <p:nvPr/>
            </p:nvSpPr>
            <p:spPr>
              <a:xfrm>
                <a:off x="1982839" y="1902158"/>
                <a:ext cx="152155" cy="201857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7" name="フリーフォーム: 図形 1936">
                <a:extLst>
                  <a:ext uri="{FF2B5EF4-FFF2-40B4-BE49-F238E27FC236}">
                    <a16:creationId xmlns:a16="http://schemas.microsoft.com/office/drawing/2014/main" id="{148A775A-2E8D-E815-CBA0-1E29475CB4BE}"/>
                  </a:ext>
                </a:extLst>
              </p:cNvPr>
              <p:cNvSpPr/>
              <p:nvPr/>
            </p:nvSpPr>
            <p:spPr>
              <a:xfrm rot="10800000">
                <a:off x="1808503" y="2267046"/>
                <a:ext cx="268722" cy="44743"/>
              </a:xfrm>
              <a:custGeom>
                <a:avLst/>
                <a:gdLst>
                  <a:gd name="connsiteX0" fmla="*/ 442813 w 442813"/>
                  <a:gd name="connsiteY0" fmla="*/ 0 h 111339"/>
                  <a:gd name="connsiteX1" fmla="*/ 436418 w 442813"/>
                  <a:gd name="connsiteY1" fmla="*/ 20244 h 111339"/>
                  <a:gd name="connsiteX2" fmla="*/ 221406 w 442813"/>
                  <a:gd name="connsiteY2" fmla="*/ 111339 h 111339"/>
                  <a:gd name="connsiteX3" fmla="*/ 6394 w 442813"/>
                  <a:gd name="connsiteY3" fmla="*/ 20244 h 111339"/>
                  <a:gd name="connsiteX4" fmla="*/ 0 w 442813"/>
                  <a:gd name="connsiteY4" fmla="*/ 0 h 111339"/>
                  <a:gd name="connsiteX5" fmla="*/ 221406 w 442813"/>
                  <a:gd name="connsiteY5" fmla="*/ 8301 h 1113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2813" h="111339">
                    <a:moveTo>
                      <a:pt x="442813" y="0"/>
                    </a:moveTo>
                    <a:lnTo>
                      <a:pt x="436418" y="20244"/>
                    </a:lnTo>
                    <a:cubicBezTo>
                      <a:pt x="400994" y="73777"/>
                      <a:pt x="318063" y="111339"/>
                      <a:pt x="221406" y="111339"/>
                    </a:cubicBezTo>
                    <a:cubicBezTo>
                      <a:pt x="124749" y="111339"/>
                      <a:pt x="41818" y="73777"/>
                      <a:pt x="6394" y="20244"/>
                    </a:cubicBezTo>
                    <a:lnTo>
                      <a:pt x="0" y="0"/>
                    </a:lnTo>
                    <a:lnTo>
                      <a:pt x="221406" y="8301"/>
                    </a:ln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938" name="フリーフォーム: 図形 1937">
              <a:extLst>
                <a:ext uri="{FF2B5EF4-FFF2-40B4-BE49-F238E27FC236}">
                  <a16:creationId xmlns:a16="http://schemas.microsoft.com/office/drawing/2014/main" id="{FDB3BE6F-8CC4-7546-C34E-2E475913BB00}"/>
                </a:ext>
              </a:extLst>
            </p:cNvPr>
            <p:cNvSpPr/>
            <p:nvPr/>
          </p:nvSpPr>
          <p:spPr>
            <a:xfrm rot="4500000">
              <a:off x="2091774" y="5506753"/>
              <a:ext cx="110541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39" name="フリーフォーム: 図形 1938">
              <a:extLst>
                <a:ext uri="{FF2B5EF4-FFF2-40B4-BE49-F238E27FC236}">
                  <a16:creationId xmlns:a16="http://schemas.microsoft.com/office/drawing/2014/main" id="{1FD47495-EF0B-6A40-EFD3-F1E82900AF95}"/>
                </a:ext>
              </a:extLst>
            </p:cNvPr>
            <p:cNvSpPr/>
            <p:nvPr/>
          </p:nvSpPr>
          <p:spPr>
            <a:xfrm rot="15300000">
              <a:off x="2075667" y="5623674"/>
              <a:ext cx="101596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9" name="フリーフォーム: 図形 178">
              <a:extLst>
                <a:ext uri="{FF2B5EF4-FFF2-40B4-BE49-F238E27FC236}">
                  <a16:creationId xmlns:a16="http://schemas.microsoft.com/office/drawing/2014/main" id="{7AC02EAE-0842-13C3-9717-DF4287FE5F65}"/>
                </a:ext>
              </a:extLst>
            </p:cNvPr>
            <p:cNvSpPr/>
            <p:nvPr/>
          </p:nvSpPr>
          <p:spPr>
            <a:xfrm>
              <a:off x="1243689" y="4203868"/>
              <a:ext cx="1392090" cy="598444"/>
            </a:xfrm>
            <a:custGeom>
              <a:avLst/>
              <a:gdLst>
                <a:gd name="connsiteX0" fmla="*/ 694765 w 1392090"/>
                <a:gd name="connsiteY0" fmla="*/ 0 h 598444"/>
                <a:gd name="connsiteX1" fmla="*/ 966949 w 1392090"/>
                <a:gd name="connsiteY1" fmla="*/ 48357 h 598444"/>
                <a:gd name="connsiteX2" fmla="*/ 1055357 w 1392090"/>
                <a:gd name="connsiteY2" fmla="*/ 90585 h 598444"/>
                <a:gd name="connsiteX3" fmla="*/ 1055849 w 1392090"/>
                <a:gd name="connsiteY3" fmla="*/ 89429 h 598444"/>
                <a:gd name="connsiteX4" fmla="*/ 1101663 w 1392090"/>
                <a:gd name="connsiteY4" fmla="*/ 41105 h 598444"/>
                <a:gd name="connsiteX5" fmla="*/ 1336482 w 1392090"/>
                <a:gd name="connsiteY5" fmla="*/ 275924 h 598444"/>
                <a:gd name="connsiteX6" fmla="*/ 1321271 w 1392090"/>
                <a:gd name="connsiteY6" fmla="*/ 296660 h 598444"/>
                <a:gd name="connsiteX7" fmla="*/ 1299137 w 1392090"/>
                <a:gd name="connsiteY7" fmla="*/ 311078 h 598444"/>
                <a:gd name="connsiteX8" fmla="*/ 1339075 w 1392090"/>
                <a:gd name="connsiteY8" fmla="*/ 375828 h 598444"/>
                <a:gd name="connsiteX9" fmla="*/ 1379820 w 1392090"/>
                <a:gd name="connsiteY9" fmla="*/ 491335 h 598444"/>
                <a:gd name="connsiteX10" fmla="*/ 1392090 w 1392090"/>
                <a:gd name="connsiteY10" fmla="*/ 598444 h 598444"/>
                <a:gd name="connsiteX11" fmla="*/ 1367382 w 1392090"/>
                <a:gd name="connsiteY11" fmla="*/ 579475 h 598444"/>
                <a:gd name="connsiteX12" fmla="*/ 680467 w 1392090"/>
                <a:gd name="connsiteY12" fmla="*/ 399243 h 598444"/>
                <a:gd name="connsiteX13" fmla="*/ 137323 w 1392090"/>
                <a:gd name="connsiteY13" fmla="*/ 504336 h 598444"/>
                <a:gd name="connsiteX14" fmla="*/ 0 w 1392090"/>
                <a:gd name="connsiteY14" fmla="*/ 576105 h 598444"/>
                <a:gd name="connsiteX15" fmla="*/ 9711 w 1392090"/>
                <a:gd name="connsiteY15" fmla="*/ 491335 h 598444"/>
                <a:gd name="connsiteX16" fmla="*/ 50456 w 1392090"/>
                <a:gd name="connsiteY16" fmla="*/ 375828 h 598444"/>
                <a:gd name="connsiteX17" fmla="*/ 87765 w 1392090"/>
                <a:gd name="connsiteY17" fmla="*/ 315339 h 598444"/>
                <a:gd name="connsiteX18" fmla="*/ 59093 w 1392090"/>
                <a:gd name="connsiteY18" fmla="*/ 296661 h 598444"/>
                <a:gd name="connsiteX19" fmla="*/ 43882 w 1392090"/>
                <a:gd name="connsiteY19" fmla="*/ 275925 h 598444"/>
                <a:gd name="connsiteX20" fmla="*/ 278700 w 1392090"/>
                <a:gd name="connsiteY20" fmla="*/ 41106 h 598444"/>
                <a:gd name="connsiteX21" fmla="*/ 324514 w 1392090"/>
                <a:gd name="connsiteY21" fmla="*/ 89430 h 598444"/>
                <a:gd name="connsiteX22" fmla="*/ 326555 w 1392090"/>
                <a:gd name="connsiteY22" fmla="*/ 94224 h 598444"/>
                <a:gd name="connsiteX23" fmla="*/ 422581 w 1392090"/>
                <a:gd name="connsiteY23" fmla="*/ 48357 h 598444"/>
                <a:gd name="connsiteX24" fmla="*/ 694765 w 1392090"/>
                <a:gd name="connsiteY24" fmla="*/ 0 h 598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392090" h="598444">
                  <a:moveTo>
                    <a:pt x="694765" y="0"/>
                  </a:moveTo>
                  <a:cubicBezTo>
                    <a:pt x="791313" y="0"/>
                    <a:pt x="883291" y="17219"/>
                    <a:pt x="966949" y="48357"/>
                  </a:cubicBezTo>
                  <a:lnTo>
                    <a:pt x="1055357" y="90585"/>
                  </a:lnTo>
                  <a:lnTo>
                    <a:pt x="1055849" y="89429"/>
                  </a:lnTo>
                  <a:cubicBezTo>
                    <a:pt x="1068839" y="65057"/>
                    <a:pt x="1084502" y="47122"/>
                    <a:pt x="1101663" y="41105"/>
                  </a:cubicBezTo>
                  <a:cubicBezTo>
                    <a:pt x="1170305" y="17038"/>
                    <a:pt x="1353338" y="220301"/>
                    <a:pt x="1336482" y="275924"/>
                  </a:cubicBezTo>
                  <a:cubicBezTo>
                    <a:pt x="1334375" y="282877"/>
                    <a:pt x="1329062" y="289864"/>
                    <a:pt x="1321271" y="296660"/>
                  </a:cubicBezTo>
                  <a:lnTo>
                    <a:pt x="1299137" y="311078"/>
                  </a:lnTo>
                  <a:lnTo>
                    <a:pt x="1339075" y="375828"/>
                  </a:lnTo>
                  <a:cubicBezTo>
                    <a:pt x="1356767" y="412638"/>
                    <a:pt x="1370505" y="451278"/>
                    <a:pt x="1379820" y="491335"/>
                  </a:cubicBezTo>
                  <a:lnTo>
                    <a:pt x="1392090" y="598444"/>
                  </a:lnTo>
                  <a:lnTo>
                    <a:pt x="1367382" y="579475"/>
                  </a:lnTo>
                  <a:cubicBezTo>
                    <a:pt x="1191585" y="468119"/>
                    <a:pt x="948724" y="399243"/>
                    <a:pt x="680467" y="399243"/>
                  </a:cubicBezTo>
                  <a:cubicBezTo>
                    <a:pt x="479274" y="399243"/>
                    <a:pt x="292367" y="437986"/>
                    <a:pt x="137323" y="504336"/>
                  </a:cubicBezTo>
                  <a:lnTo>
                    <a:pt x="0" y="576105"/>
                  </a:lnTo>
                  <a:lnTo>
                    <a:pt x="9711" y="491335"/>
                  </a:lnTo>
                  <a:cubicBezTo>
                    <a:pt x="19026" y="451278"/>
                    <a:pt x="32764" y="412638"/>
                    <a:pt x="50456" y="375828"/>
                  </a:cubicBezTo>
                  <a:lnTo>
                    <a:pt x="87765" y="315339"/>
                  </a:lnTo>
                  <a:lnTo>
                    <a:pt x="59093" y="296661"/>
                  </a:lnTo>
                  <a:cubicBezTo>
                    <a:pt x="51302" y="289865"/>
                    <a:pt x="45989" y="282878"/>
                    <a:pt x="43882" y="275925"/>
                  </a:cubicBezTo>
                  <a:cubicBezTo>
                    <a:pt x="27025" y="220302"/>
                    <a:pt x="210059" y="17039"/>
                    <a:pt x="278700" y="41106"/>
                  </a:cubicBezTo>
                  <a:cubicBezTo>
                    <a:pt x="295861" y="47123"/>
                    <a:pt x="311525" y="65058"/>
                    <a:pt x="324514" y="89430"/>
                  </a:cubicBezTo>
                  <a:lnTo>
                    <a:pt x="326555" y="94224"/>
                  </a:lnTo>
                  <a:lnTo>
                    <a:pt x="422581" y="48357"/>
                  </a:lnTo>
                  <a:cubicBezTo>
                    <a:pt x="506240" y="17219"/>
                    <a:pt x="598217" y="0"/>
                    <a:pt x="694765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60" name="グループ化 1159">
              <a:extLst>
                <a:ext uri="{FF2B5EF4-FFF2-40B4-BE49-F238E27FC236}">
                  <a16:creationId xmlns:a16="http://schemas.microsoft.com/office/drawing/2014/main" id="{DBB8E343-68A8-B8E6-8F56-134E4FA0B6B1}"/>
                </a:ext>
              </a:extLst>
            </p:cNvPr>
            <p:cNvGrpSpPr/>
            <p:nvPr/>
          </p:nvGrpSpPr>
          <p:grpSpPr>
            <a:xfrm>
              <a:off x="1428470" y="4582418"/>
              <a:ext cx="1022350" cy="342900"/>
              <a:chOff x="1404611" y="3422650"/>
              <a:chExt cx="1022350" cy="342900"/>
            </a:xfrm>
          </p:grpSpPr>
          <p:sp>
            <p:nvSpPr>
              <p:cNvPr id="1161" name="楕円 1160">
                <a:extLst>
                  <a:ext uri="{FF2B5EF4-FFF2-40B4-BE49-F238E27FC236}">
                    <a16:creationId xmlns:a16="http://schemas.microsoft.com/office/drawing/2014/main" id="{B0299F29-0E89-28BF-5357-BB5FFB28C746}"/>
                  </a:ext>
                </a:extLst>
              </p:cNvPr>
              <p:cNvSpPr/>
              <p:nvPr/>
            </p:nvSpPr>
            <p:spPr>
              <a:xfrm>
                <a:off x="140461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62" name="楕円 1161">
                <a:extLst>
                  <a:ext uri="{FF2B5EF4-FFF2-40B4-BE49-F238E27FC236}">
                    <a16:creationId xmlns:a16="http://schemas.microsoft.com/office/drawing/2014/main" id="{E2614467-9B73-E993-3B43-9C82815D36C4}"/>
                  </a:ext>
                </a:extLst>
              </p:cNvPr>
              <p:cNvSpPr/>
              <p:nvPr/>
            </p:nvSpPr>
            <p:spPr>
              <a:xfrm>
                <a:off x="208406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63" name="楕円 1162">
                <a:extLst>
                  <a:ext uri="{FF2B5EF4-FFF2-40B4-BE49-F238E27FC236}">
                    <a16:creationId xmlns:a16="http://schemas.microsoft.com/office/drawing/2014/main" id="{C279D2A9-1D4D-E9C3-B388-85213956AB26}"/>
                  </a:ext>
                </a:extLst>
              </p:cNvPr>
              <p:cNvSpPr/>
              <p:nvPr/>
            </p:nvSpPr>
            <p:spPr>
              <a:xfrm>
                <a:off x="148207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64" name="楕円 1163">
                <a:extLst>
                  <a:ext uri="{FF2B5EF4-FFF2-40B4-BE49-F238E27FC236}">
                    <a16:creationId xmlns:a16="http://schemas.microsoft.com/office/drawing/2014/main" id="{DD983FC4-26E3-52B3-EB08-3048EE9300B9}"/>
                  </a:ext>
                </a:extLst>
              </p:cNvPr>
              <p:cNvSpPr/>
              <p:nvPr/>
            </p:nvSpPr>
            <p:spPr>
              <a:xfrm>
                <a:off x="216152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084" name="フリーフォーム: 図形 2083">
              <a:extLst>
                <a:ext uri="{FF2B5EF4-FFF2-40B4-BE49-F238E27FC236}">
                  <a16:creationId xmlns:a16="http://schemas.microsoft.com/office/drawing/2014/main" id="{8528FB7B-54D2-96BD-3E16-D50092D4F8AD}"/>
                </a:ext>
              </a:extLst>
            </p:cNvPr>
            <p:cNvSpPr/>
            <p:nvPr/>
          </p:nvSpPr>
          <p:spPr>
            <a:xfrm>
              <a:off x="481058" y="3506100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194302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C97F52-17DA-0A0F-5710-E1A4AC0FD49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E5136D8-53CB-0307-A62A-988A7284BEA0}"/>
              </a:ext>
            </a:extLst>
          </p:cNvPr>
          <p:cNvSpPr txBox="1"/>
          <p:nvPr/>
        </p:nvSpPr>
        <p:spPr>
          <a:xfrm>
            <a:off x="3821940" y="211844"/>
            <a:ext cx="22621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ブタと雨のイラスト</a:t>
            </a:r>
          </a:p>
        </p:txBody>
      </p:sp>
      <p:grpSp>
        <p:nvGrpSpPr>
          <p:cNvPr id="2170" name="グループ化 2169">
            <a:extLst>
              <a:ext uri="{FF2B5EF4-FFF2-40B4-BE49-F238E27FC236}">
                <a16:creationId xmlns:a16="http://schemas.microsoft.com/office/drawing/2014/main" id="{75DF8B0E-B0D2-377A-3A97-7B190BEBE879}"/>
              </a:ext>
            </a:extLst>
          </p:cNvPr>
          <p:cNvGrpSpPr/>
          <p:nvPr/>
        </p:nvGrpSpPr>
        <p:grpSpPr>
          <a:xfrm>
            <a:off x="6810048" y="3743998"/>
            <a:ext cx="2697926" cy="2675996"/>
            <a:chOff x="6810048" y="3743998"/>
            <a:chExt cx="2697926" cy="2675996"/>
          </a:xfrm>
        </p:grpSpPr>
        <p:grpSp>
          <p:nvGrpSpPr>
            <p:cNvPr id="113" name="グループ化 112">
              <a:extLst>
                <a:ext uri="{FF2B5EF4-FFF2-40B4-BE49-F238E27FC236}">
                  <a16:creationId xmlns:a16="http://schemas.microsoft.com/office/drawing/2014/main" id="{1DA1E8BB-09ED-A4D9-2BD7-18F894B666BF}"/>
                </a:ext>
              </a:extLst>
            </p:cNvPr>
            <p:cNvGrpSpPr/>
            <p:nvPr/>
          </p:nvGrpSpPr>
          <p:grpSpPr>
            <a:xfrm>
              <a:off x="6810048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114" name="直線コネクタ 113">
                <a:extLst>
                  <a:ext uri="{FF2B5EF4-FFF2-40B4-BE49-F238E27FC236}">
                    <a16:creationId xmlns:a16="http://schemas.microsoft.com/office/drawing/2014/main" id="{58FC3E5A-50C8-FC9C-99B5-214950202B8B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5" name="直線コネクタ 114">
                <a:extLst>
                  <a:ext uri="{FF2B5EF4-FFF2-40B4-BE49-F238E27FC236}">
                    <a16:creationId xmlns:a16="http://schemas.microsoft.com/office/drawing/2014/main" id="{0F3E5077-FAA3-921F-18F5-619102959CC2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6" name="直線コネクタ 115">
                <a:extLst>
                  <a:ext uri="{FF2B5EF4-FFF2-40B4-BE49-F238E27FC236}">
                    <a16:creationId xmlns:a16="http://schemas.microsoft.com/office/drawing/2014/main" id="{84A10329-1EF7-79D7-4EBE-86557476BB0F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" name="直線コネクタ 116">
                <a:extLst>
                  <a:ext uri="{FF2B5EF4-FFF2-40B4-BE49-F238E27FC236}">
                    <a16:creationId xmlns:a16="http://schemas.microsoft.com/office/drawing/2014/main" id="{BED4AF58-F6E0-9BA5-46DD-0CD691C3E062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2" name="直線コネクタ 121">
                <a:extLst>
                  <a:ext uri="{FF2B5EF4-FFF2-40B4-BE49-F238E27FC236}">
                    <a16:creationId xmlns:a16="http://schemas.microsoft.com/office/drawing/2014/main" id="{1CDF1B9F-AB68-685A-8D9F-08E7BAB7BEAC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5" name="直線コネクタ 124">
                <a:extLst>
                  <a:ext uri="{FF2B5EF4-FFF2-40B4-BE49-F238E27FC236}">
                    <a16:creationId xmlns:a16="http://schemas.microsoft.com/office/drawing/2014/main" id="{46862A1D-DBD7-E404-579D-7EFAB55B331E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6" name="直線コネクタ 125">
                <a:extLst>
                  <a:ext uri="{FF2B5EF4-FFF2-40B4-BE49-F238E27FC236}">
                    <a16:creationId xmlns:a16="http://schemas.microsoft.com/office/drawing/2014/main" id="{F8BCCF77-9EFF-9950-A581-AC62F5B14D1E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7" name="直線コネクタ 126">
                <a:extLst>
                  <a:ext uri="{FF2B5EF4-FFF2-40B4-BE49-F238E27FC236}">
                    <a16:creationId xmlns:a16="http://schemas.microsoft.com/office/drawing/2014/main" id="{4C079D49-D4FD-D0E7-267A-91131D8C09BC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8" name="直線コネクタ 127">
                <a:extLst>
                  <a:ext uri="{FF2B5EF4-FFF2-40B4-BE49-F238E27FC236}">
                    <a16:creationId xmlns:a16="http://schemas.microsoft.com/office/drawing/2014/main" id="{F48EC35B-A976-4943-DA51-A9620960035C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9" name="直線コネクタ 128">
                <a:extLst>
                  <a:ext uri="{FF2B5EF4-FFF2-40B4-BE49-F238E27FC236}">
                    <a16:creationId xmlns:a16="http://schemas.microsoft.com/office/drawing/2014/main" id="{787B6515-B181-A303-1FDB-716A91225BDB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0" name="直線コネクタ 129">
                <a:extLst>
                  <a:ext uri="{FF2B5EF4-FFF2-40B4-BE49-F238E27FC236}">
                    <a16:creationId xmlns:a16="http://schemas.microsoft.com/office/drawing/2014/main" id="{3A6F6A0E-0FB1-E834-1691-B098284CAAD6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1" name="直線コネクタ 130">
                <a:extLst>
                  <a:ext uri="{FF2B5EF4-FFF2-40B4-BE49-F238E27FC236}">
                    <a16:creationId xmlns:a16="http://schemas.microsoft.com/office/drawing/2014/main" id="{7E5D93D3-431C-0214-6275-CEE37F40095A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6" name="直線コネクタ 135">
                <a:extLst>
                  <a:ext uri="{FF2B5EF4-FFF2-40B4-BE49-F238E27FC236}">
                    <a16:creationId xmlns:a16="http://schemas.microsoft.com/office/drawing/2014/main" id="{A3D42AE0-A74F-21BE-649E-3F31EBE790CF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3" name="フリーフォーム: 図形 142">
                <a:extLst>
                  <a:ext uri="{FF2B5EF4-FFF2-40B4-BE49-F238E27FC236}">
                    <a16:creationId xmlns:a16="http://schemas.microsoft.com/office/drawing/2014/main" id="{796A204E-5956-7E65-45C4-A00B5A092F68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6" name="フリーフォーム: 図形 145">
                <a:extLst>
                  <a:ext uri="{FF2B5EF4-FFF2-40B4-BE49-F238E27FC236}">
                    <a16:creationId xmlns:a16="http://schemas.microsoft.com/office/drawing/2014/main" id="{5BB17BB8-7532-77E9-6FC3-7FA209A9C7BF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9" name="フリーフォーム: 図形 148">
                <a:extLst>
                  <a:ext uri="{FF2B5EF4-FFF2-40B4-BE49-F238E27FC236}">
                    <a16:creationId xmlns:a16="http://schemas.microsoft.com/office/drawing/2014/main" id="{B4F2332F-6A29-F2ED-EA3C-EAF5E6C826A5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6F584D5A-4C9F-65EE-3BB2-CF1A6C2B8DDB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" name="フリーフォーム: 図形 150">
                <a:extLst>
                  <a:ext uri="{FF2B5EF4-FFF2-40B4-BE49-F238E27FC236}">
                    <a16:creationId xmlns:a16="http://schemas.microsoft.com/office/drawing/2014/main" id="{0CD11ACE-A830-74A2-01A5-9FA83BF2C256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52" name="直線コネクタ 151">
                <a:extLst>
                  <a:ext uri="{FF2B5EF4-FFF2-40B4-BE49-F238E27FC236}">
                    <a16:creationId xmlns:a16="http://schemas.microsoft.com/office/drawing/2014/main" id="{F4870C8D-A737-AB79-3F6D-A143E5E381E8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" name="直線コネクタ 152">
                <a:extLst>
                  <a:ext uri="{FF2B5EF4-FFF2-40B4-BE49-F238E27FC236}">
                    <a16:creationId xmlns:a16="http://schemas.microsoft.com/office/drawing/2014/main" id="{4503DF87-096F-6B2F-4D33-2E0CBC869635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" name="直線コネクタ 153">
                <a:extLst>
                  <a:ext uri="{FF2B5EF4-FFF2-40B4-BE49-F238E27FC236}">
                    <a16:creationId xmlns:a16="http://schemas.microsoft.com/office/drawing/2014/main" id="{DD2096B7-97F1-0B3E-34AC-C5E4A10E61DB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" name="直線コネクタ 154">
                <a:extLst>
                  <a:ext uri="{FF2B5EF4-FFF2-40B4-BE49-F238E27FC236}">
                    <a16:creationId xmlns:a16="http://schemas.microsoft.com/office/drawing/2014/main" id="{299F435F-3EA8-CFA7-351F-95F20D7E11B8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9" name="直線コネクタ 158">
                <a:extLst>
                  <a:ext uri="{FF2B5EF4-FFF2-40B4-BE49-F238E27FC236}">
                    <a16:creationId xmlns:a16="http://schemas.microsoft.com/office/drawing/2014/main" id="{4D65B58D-8B0E-02C4-2AC6-B431333F33DC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0" name="直線コネクタ 159">
                <a:extLst>
                  <a:ext uri="{FF2B5EF4-FFF2-40B4-BE49-F238E27FC236}">
                    <a16:creationId xmlns:a16="http://schemas.microsoft.com/office/drawing/2014/main" id="{9A69DB5D-FB15-03A9-1D49-D339ABC95B98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4" name="直線コネクタ 163">
                <a:extLst>
                  <a:ext uri="{FF2B5EF4-FFF2-40B4-BE49-F238E27FC236}">
                    <a16:creationId xmlns:a16="http://schemas.microsoft.com/office/drawing/2014/main" id="{BE878E1C-FC93-6540-78D3-D6C0F1363E20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940" name="グループ化 1939">
              <a:extLst>
                <a:ext uri="{FF2B5EF4-FFF2-40B4-BE49-F238E27FC236}">
                  <a16:creationId xmlns:a16="http://schemas.microsoft.com/office/drawing/2014/main" id="{FA91A1A3-FAC9-0936-6EAF-0571FD8DDA56}"/>
                </a:ext>
              </a:extLst>
            </p:cNvPr>
            <p:cNvGrpSpPr/>
            <p:nvPr/>
          </p:nvGrpSpPr>
          <p:grpSpPr>
            <a:xfrm>
              <a:off x="7406878" y="4070400"/>
              <a:ext cx="1398521" cy="2250583"/>
              <a:chOff x="7441312" y="888529"/>
              <a:chExt cx="1398521" cy="2250583"/>
            </a:xfrm>
          </p:grpSpPr>
          <p:grpSp>
            <p:nvGrpSpPr>
              <p:cNvPr id="1941" name="グループ化 1940">
                <a:extLst>
                  <a:ext uri="{FF2B5EF4-FFF2-40B4-BE49-F238E27FC236}">
                    <a16:creationId xmlns:a16="http://schemas.microsoft.com/office/drawing/2014/main" id="{FAB57DAC-4EE9-A127-FBC0-19B93C601EE7}"/>
                  </a:ext>
                </a:extLst>
              </p:cNvPr>
              <p:cNvGrpSpPr/>
              <p:nvPr/>
            </p:nvGrpSpPr>
            <p:grpSpPr>
              <a:xfrm>
                <a:off x="7597247" y="1925370"/>
                <a:ext cx="1135480" cy="1213742"/>
                <a:chOff x="1455527" y="1925370"/>
                <a:chExt cx="1135480" cy="1213742"/>
              </a:xfrm>
            </p:grpSpPr>
            <p:grpSp>
              <p:nvGrpSpPr>
                <p:cNvPr id="96" name="グループ化 95">
                  <a:extLst>
                    <a:ext uri="{FF2B5EF4-FFF2-40B4-BE49-F238E27FC236}">
                      <a16:creationId xmlns:a16="http://schemas.microsoft.com/office/drawing/2014/main" id="{2100EF93-94BB-97E9-A183-8DD7B2F4D81D}"/>
                    </a:ext>
                  </a:extLst>
                </p:cNvPr>
                <p:cNvGrpSpPr/>
                <p:nvPr/>
              </p:nvGrpSpPr>
              <p:grpSpPr>
                <a:xfrm flipH="1">
                  <a:off x="2307696" y="2047513"/>
                  <a:ext cx="258926" cy="660346"/>
                  <a:chOff x="1455527" y="2047513"/>
                  <a:chExt cx="258926" cy="660346"/>
                </a:xfrm>
              </p:grpSpPr>
              <p:sp>
                <p:nvSpPr>
                  <p:cNvPr id="119" name="楕円 1">
                    <a:extLst>
                      <a:ext uri="{FF2B5EF4-FFF2-40B4-BE49-F238E27FC236}">
                        <a16:creationId xmlns:a16="http://schemas.microsoft.com/office/drawing/2014/main" id="{6B967A60-25F2-D77A-D022-933FC4EFE96F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1514395" y="2047513"/>
                    <a:ext cx="200058" cy="6549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FFCCCC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20" name="フリーフォーム: 図形 119">
                    <a:extLst>
                      <a:ext uri="{FF2B5EF4-FFF2-40B4-BE49-F238E27FC236}">
                        <a16:creationId xmlns:a16="http://schemas.microsoft.com/office/drawing/2014/main" id="{CF1EAE3B-AD5B-9893-0D4B-15DD255DCC9B}"/>
                      </a:ext>
                    </a:extLst>
                  </p:cNvPr>
                  <p:cNvSpPr/>
                  <p:nvPr/>
                </p:nvSpPr>
                <p:spPr>
                  <a:xfrm rot="11700000">
                    <a:off x="1455527" y="2620406"/>
                    <a:ext cx="110541" cy="87453"/>
                  </a:xfrm>
                  <a:custGeom>
                    <a:avLst/>
                    <a:gdLst>
                      <a:gd name="connsiteX0" fmla="*/ 629092 w 769018"/>
                      <a:gd name="connsiteY0" fmla="*/ 431375 h 431795"/>
                      <a:gd name="connsiteX1" fmla="*/ 534177 w 769018"/>
                      <a:gd name="connsiteY1" fmla="*/ 430602 h 431795"/>
                      <a:gd name="connsiteX2" fmla="*/ 384509 w 769018"/>
                      <a:gd name="connsiteY2" fmla="*/ 427203 h 431795"/>
                      <a:gd name="connsiteX3" fmla="*/ 0 w 769018"/>
                      <a:gd name="connsiteY3" fmla="*/ 351221 h 431795"/>
                      <a:gd name="connsiteX4" fmla="*/ 9147 w 769018"/>
                      <a:gd name="connsiteY4" fmla="*/ 311015 h 431795"/>
                      <a:gd name="connsiteX5" fmla="*/ 6786 w 769018"/>
                      <a:gd name="connsiteY5" fmla="*/ 297308 h 431795"/>
                      <a:gd name="connsiteX6" fmla="*/ 238531 w 769018"/>
                      <a:gd name="connsiteY6" fmla="*/ 0 h 431795"/>
                      <a:gd name="connsiteX7" fmla="*/ 365474 w 769018"/>
                      <a:gd name="connsiteY7" fmla="*/ 88391 h 431795"/>
                      <a:gd name="connsiteX8" fmla="*/ 383017 w 769018"/>
                      <a:gd name="connsiteY8" fmla="*/ 112981 h 431795"/>
                      <a:gd name="connsiteX9" fmla="*/ 405396 w 769018"/>
                      <a:gd name="connsiteY9" fmla="*/ 83340 h 431795"/>
                      <a:gd name="connsiteX10" fmla="*/ 533806 w 769018"/>
                      <a:gd name="connsiteY10" fmla="*/ 0 h 431795"/>
                      <a:gd name="connsiteX11" fmla="*/ 763954 w 769018"/>
                      <a:gd name="connsiteY11" fmla="*/ 302864 h 431795"/>
                      <a:gd name="connsiteX12" fmla="*/ 761130 w 769018"/>
                      <a:gd name="connsiteY12" fmla="*/ 321238 h 431795"/>
                      <a:gd name="connsiteX13" fmla="*/ 769018 w 769018"/>
                      <a:gd name="connsiteY13" fmla="*/ 351221 h 431795"/>
                      <a:gd name="connsiteX14" fmla="*/ 629092 w 769018"/>
                      <a:gd name="connsiteY14" fmla="*/ 431375 h 4317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69018" h="431795">
                        <a:moveTo>
                          <a:pt x="629092" y="431375"/>
                        </a:moveTo>
                        <a:cubicBezTo>
                          <a:pt x="600607" y="432262"/>
                          <a:pt x="568679" y="431623"/>
                          <a:pt x="534177" y="430602"/>
                        </a:cubicBezTo>
                        <a:cubicBezTo>
                          <a:pt x="488175" y="429242"/>
                          <a:pt x="437599" y="427203"/>
                          <a:pt x="384509" y="427203"/>
                        </a:cubicBezTo>
                        <a:cubicBezTo>
                          <a:pt x="172151" y="427203"/>
                          <a:pt x="0" y="459818"/>
                          <a:pt x="0" y="351221"/>
                        </a:cubicBezTo>
                        <a:lnTo>
                          <a:pt x="9147" y="311015"/>
                        </a:lnTo>
                        <a:lnTo>
                          <a:pt x="6786" y="297308"/>
                        </a:lnTo>
                        <a:cubicBezTo>
                          <a:pt x="10792" y="190280"/>
                          <a:pt x="146922" y="57"/>
                          <a:pt x="238531" y="0"/>
                        </a:cubicBezTo>
                        <a:cubicBezTo>
                          <a:pt x="277792" y="-24"/>
                          <a:pt x="324448" y="37641"/>
                          <a:pt x="365474" y="88391"/>
                        </a:cubicBezTo>
                        <a:lnTo>
                          <a:pt x="383017" y="112981"/>
                        </a:lnTo>
                        <a:lnTo>
                          <a:pt x="405396" y="83340"/>
                        </a:lnTo>
                        <a:cubicBezTo>
                          <a:pt x="447106" y="34977"/>
                          <a:pt x="494545" y="24"/>
                          <a:pt x="533806" y="0"/>
                        </a:cubicBezTo>
                        <a:cubicBezTo>
                          <a:pt x="625415" y="-56"/>
                          <a:pt x="757287" y="205083"/>
                          <a:pt x="763954" y="302864"/>
                        </a:cubicBezTo>
                        <a:lnTo>
                          <a:pt x="761130" y="321238"/>
                        </a:lnTo>
                        <a:lnTo>
                          <a:pt x="769018" y="351221"/>
                        </a:lnTo>
                        <a:cubicBezTo>
                          <a:pt x="769018" y="412307"/>
                          <a:pt x="714549" y="428712"/>
                          <a:pt x="629092" y="431375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97" name="フリーフォーム: 図形 96">
                  <a:extLst>
                    <a:ext uri="{FF2B5EF4-FFF2-40B4-BE49-F238E27FC236}">
                      <a16:creationId xmlns:a16="http://schemas.microsoft.com/office/drawing/2014/main" id="{7BC09A0F-0933-3FC9-4686-9A1371CA862F}"/>
                    </a:ext>
                  </a:extLst>
                </p:cNvPr>
                <p:cNvSpPr/>
                <p:nvPr/>
              </p:nvSpPr>
              <p:spPr>
                <a:xfrm rot="6300000">
                  <a:off x="2358936" y="2682739"/>
                  <a:ext cx="156447" cy="307694"/>
                </a:xfrm>
                <a:custGeom>
                  <a:avLst/>
                  <a:gdLst>
                    <a:gd name="connsiteX0" fmla="*/ 92596 w 308620"/>
                    <a:gd name="connsiteY0" fmla="*/ 253454 h 503630"/>
                    <a:gd name="connsiteX1" fmla="*/ 164604 w 308620"/>
                    <a:gd name="connsiteY1" fmla="*/ 325462 h 503630"/>
                    <a:gd name="connsiteX2" fmla="*/ 236612 w 308620"/>
                    <a:gd name="connsiteY2" fmla="*/ 253454 h 503630"/>
                    <a:gd name="connsiteX3" fmla="*/ 164604 w 308620"/>
                    <a:gd name="connsiteY3" fmla="*/ 181446 h 503630"/>
                    <a:gd name="connsiteX4" fmla="*/ 92596 w 308620"/>
                    <a:gd name="connsiteY4" fmla="*/ 253454 h 503630"/>
                    <a:gd name="connsiteX5" fmla="*/ 0 w 308620"/>
                    <a:gd name="connsiteY5" fmla="*/ 317299 h 503630"/>
                    <a:gd name="connsiteX6" fmla="*/ 10425 w 308620"/>
                    <a:gd name="connsiteY6" fmla="*/ 251815 h 503630"/>
                    <a:gd name="connsiteX7" fmla="*/ 0 w 308620"/>
                    <a:gd name="connsiteY7" fmla="*/ 186331 h 503630"/>
                    <a:gd name="connsiteX8" fmla="*/ 146930 w 308620"/>
                    <a:gd name="connsiteY8" fmla="*/ 0 h 503630"/>
                    <a:gd name="connsiteX9" fmla="*/ 78441 w 308620"/>
                    <a:gd name="connsiteY9" fmla="*/ 132475 h 503630"/>
                    <a:gd name="connsiteX10" fmla="*/ 77595 w 308620"/>
                    <a:gd name="connsiteY10" fmla="*/ 141624 h 503630"/>
                    <a:gd name="connsiteX11" fmla="*/ 108547 w 308620"/>
                    <a:gd name="connsiteY11" fmla="*/ 120756 h 503630"/>
                    <a:gd name="connsiteX12" fmla="*/ 164604 w 308620"/>
                    <a:gd name="connsiteY12" fmla="*/ 109438 h 503630"/>
                    <a:gd name="connsiteX13" fmla="*/ 308620 w 308620"/>
                    <a:gd name="connsiteY13" fmla="*/ 253454 h 503630"/>
                    <a:gd name="connsiteX14" fmla="*/ 164604 w 308620"/>
                    <a:gd name="connsiteY14" fmla="*/ 397470 h 503630"/>
                    <a:gd name="connsiteX15" fmla="*/ 108547 w 308620"/>
                    <a:gd name="connsiteY15" fmla="*/ 386153 h 503630"/>
                    <a:gd name="connsiteX16" fmla="*/ 77918 w 308620"/>
                    <a:gd name="connsiteY16" fmla="*/ 365503 h 503630"/>
                    <a:gd name="connsiteX17" fmla="*/ 78441 w 308620"/>
                    <a:gd name="connsiteY17" fmla="*/ 371156 h 503630"/>
                    <a:gd name="connsiteX18" fmla="*/ 146930 w 308620"/>
                    <a:gd name="connsiteY18" fmla="*/ 503630 h 503630"/>
                    <a:gd name="connsiteX19" fmla="*/ 0 w 308620"/>
                    <a:gd name="connsiteY19" fmla="*/ 317299 h 503630"/>
                    <a:gd name="connsiteX0" fmla="*/ 92597 w 308621"/>
                    <a:gd name="connsiteY0" fmla="*/ 253454 h 503630"/>
                    <a:gd name="connsiteX1" fmla="*/ 164605 w 308621"/>
                    <a:gd name="connsiteY1" fmla="*/ 325462 h 503630"/>
                    <a:gd name="connsiteX2" fmla="*/ 236613 w 308621"/>
                    <a:gd name="connsiteY2" fmla="*/ 253454 h 503630"/>
                    <a:gd name="connsiteX3" fmla="*/ 164605 w 308621"/>
                    <a:gd name="connsiteY3" fmla="*/ 181446 h 503630"/>
                    <a:gd name="connsiteX4" fmla="*/ 92597 w 308621"/>
                    <a:gd name="connsiteY4" fmla="*/ 253454 h 503630"/>
                    <a:gd name="connsiteX5" fmla="*/ 0 w 308621"/>
                    <a:gd name="connsiteY5" fmla="*/ 317299 h 503630"/>
                    <a:gd name="connsiteX6" fmla="*/ 10426 w 308621"/>
                    <a:gd name="connsiteY6" fmla="*/ 251815 h 503630"/>
                    <a:gd name="connsiteX7" fmla="*/ 1 w 308621"/>
                    <a:gd name="connsiteY7" fmla="*/ 186331 h 503630"/>
                    <a:gd name="connsiteX8" fmla="*/ 146931 w 308621"/>
                    <a:gd name="connsiteY8" fmla="*/ 0 h 503630"/>
                    <a:gd name="connsiteX9" fmla="*/ 78442 w 308621"/>
                    <a:gd name="connsiteY9" fmla="*/ 132475 h 503630"/>
                    <a:gd name="connsiteX10" fmla="*/ 77596 w 308621"/>
                    <a:gd name="connsiteY10" fmla="*/ 141624 h 503630"/>
                    <a:gd name="connsiteX11" fmla="*/ 108548 w 308621"/>
                    <a:gd name="connsiteY11" fmla="*/ 120756 h 503630"/>
                    <a:gd name="connsiteX12" fmla="*/ 164605 w 308621"/>
                    <a:gd name="connsiteY12" fmla="*/ 109438 h 503630"/>
                    <a:gd name="connsiteX13" fmla="*/ 308621 w 308621"/>
                    <a:gd name="connsiteY13" fmla="*/ 253454 h 503630"/>
                    <a:gd name="connsiteX14" fmla="*/ 164605 w 308621"/>
                    <a:gd name="connsiteY14" fmla="*/ 397470 h 503630"/>
                    <a:gd name="connsiteX15" fmla="*/ 108548 w 308621"/>
                    <a:gd name="connsiteY15" fmla="*/ 386153 h 503630"/>
                    <a:gd name="connsiteX16" fmla="*/ 77919 w 308621"/>
                    <a:gd name="connsiteY16" fmla="*/ 365503 h 503630"/>
                    <a:gd name="connsiteX17" fmla="*/ 78442 w 308621"/>
                    <a:gd name="connsiteY17" fmla="*/ 371156 h 503630"/>
                    <a:gd name="connsiteX18" fmla="*/ 146931 w 308621"/>
                    <a:gd name="connsiteY18" fmla="*/ 503630 h 503630"/>
                    <a:gd name="connsiteX19" fmla="*/ 0 w 308621"/>
                    <a:gd name="connsiteY19" fmla="*/ 317299 h 503630"/>
                    <a:gd name="connsiteX0" fmla="*/ 92597 w 308621"/>
                    <a:gd name="connsiteY0" fmla="*/ 253454 h 571699"/>
                    <a:gd name="connsiteX1" fmla="*/ 164605 w 308621"/>
                    <a:gd name="connsiteY1" fmla="*/ 325462 h 571699"/>
                    <a:gd name="connsiteX2" fmla="*/ 236613 w 308621"/>
                    <a:gd name="connsiteY2" fmla="*/ 253454 h 571699"/>
                    <a:gd name="connsiteX3" fmla="*/ 164605 w 308621"/>
                    <a:gd name="connsiteY3" fmla="*/ 181446 h 571699"/>
                    <a:gd name="connsiteX4" fmla="*/ 92597 w 308621"/>
                    <a:gd name="connsiteY4" fmla="*/ 253454 h 571699"/>
                    <a:gd name="connsiteX5" fmla="*/ 0 w 308621"/>
                    <a:gd name="connsiteY5" fmla="*/ 317299 h 571699"/>
                    <a:gd name="connsiteX6" fmla="*/ 10426 w 308621"/>
                    <a:gd name="connsiteY6" fmla="*/ 251815 h 571699"/>
                    <a:gd name="connsiteX7" fmla="*/ 1 w 308621"/>
                    <a:gd name="connsiteY7" fmla="*/ 186331 h 571699"/>
                    <a:gd name="connsiteX8" fmla="*/ 146931 w 308621"/>
                    <a:gd name="connsiteY8" fmla="*/ 0 h 571699"/>
                    <a:gd name="connsiteX9" fmla="*/ 78442 w 308621"/>
                    <a:gd name="connsiteY9" fmla="*/ 132475 h 571699"/>
                    <a:gd name="connsiteX10" fmla="*/ 77596 w 308621"/>
                    <a:gd name="connsiteY10" fmla="*/ 141624 h 571699"/>
                    <a:gd name="connsiteX11" fmla="*/ 108548 w 308621"/>
                    <a:gd name="connsiteY11" fmla="*/ 120756 h 571699"/>
                    <a:gd name="connsiteX12" fmla="*/ 164605 w 308621"/>
                    <a:gd name="connsiteY12" fmla="*/ 109438 h 571699"/>
                    <a:gd name="connsiteX13" fmla="*/ 308621 w 308621"/>
                    <a:gd name="connsiteY13" fmla="*/ 253454 h 571699"/>
                    <a:gd name="connsiteX14" fmla="*/ 164605 w 308621"/>
                    <a:gd name="connsiteY14" fmla="*/ 397470 h 571699"/>
                    <a:gd name="connsiteX15" fmla="*/ 108548 w 308621"/>
                    <a:gd name="connsiteY15" fmla="*/ 386153 h 571699"/>
                    <a:gd name="connsiteX16" fmla="*/ 77919 w 308621"/>
                    <a:gd name="connsiteY16" fmla="*/ 365503 h 571699"/>
                    <a:gd name="connsiteX17" fmla="*/ 78442 w 308621"/>
                    <a:gd name="connsiteY17" fmla="*/ 371156 h 571699"/>
                    <a:gd name="connsiteX18" fmla="*/ 143928 w 308621"/>
                    <a:gd name="connsiteY18" fmla="*/ 571699 h 571699"/>
                    <a:gd name="connsiteX19" fmla="*/ 0 w 308621"/>
                    <a:gd name="connsiteY19" fmla="*/ 317299 h 571699"/>
                    <a:gd name="connsiteX0" fmla="*/ 93054 w 309078"/>
                    <a:gd name="connsiteY0" fmla="*/ 253454 h 579763"/>
                    <a:gd name="connsiteX1" fmla="*/ 165062 w 309078"/>
                    <a:gd name="connsiteY1" fmla="*/ 325462 h 579763"/>
                    <a:gd name="connsiteX2" fmla="*/ 237070 w 309078"/>
                    <a:gd name="connsiteY2" fmla="*/ 253454 h 579763"/>
                    <a:gd name="connsiteX3" fmla="*/ 165062 w 309078"/>
                    <a:gd name="connsiteY3" fmla="*/ 181446 h 579763"/>
                    <a:gd name="connsiteX4" fmla="*/ 93054 w 309078"/>
                    <a:gd name="connsiteY4" fmla="*/ 253454 h 579763"/>
                    <a:gd name="connsiteX5" fmla="*/ 457 w 309078"/>
                    <a:gd name="connsiteY5" fmla="*/ 317299 h 579763"/>
                    <a:gd name="connsiteX6" fmla="*/ 10883 w 309078"/>
                    <a:gd name="connsiteY6" fmla="*/ 251815 h 579763"/>
                    <a:gd name="connsiteX7" fmla="*/ 458 w 309078"/>
                    <a:gd name="connsiteY7" fmla="*/ 186331 h 579763"/>
                    <a:gd name="connsiteX8" fmla="*/ 147388 w 309078"/>
                    <a:gd name="connsiteY8" fmla="*/ 0 h 579763"/>
                    <a:gd name="connsiteX9" fmla="*/ 78899 w 309078"/>
                    <a:gd name="connsiteY9" fmla="*/ 132475 h 579763"/>
                    <a:gd name="connsiteX10" fmla="*/ 78053 w 309078"/>
                    <a:gd name="connsiteY10" fmla="*/ 141624 h 579763"/>
                    <a:gd name="connsiteX11" fmla="*/ 109005 w 309078"/>
                    <a:gd name="connsiteY11" fmla="*/ 120756 h 579763"/>
                    <a:gd name="connsiteX12" fmla="*/ 165062 w 309078"/>
                    <a:gd name="connsiteY12" fmla="*/ 109438 h 579763"/>
                    <a:gd name="connsiteX13" fmla="*/ 309078 w 309078"/>
                    <a:gd name="connsiteY13" fmla="*/ 253454 h 579763"/>
                    <a:gd name="connsiteX14" fmla="*/ 165062 w 309078"/>
                    <a:gd name="connsiteY14" fmla="*/ 397470 h 579763"/>
                    <a:gd name="connsiteX15" fmla="*/ 109005 w 309078"/>
                    <a:gd name="connsiteY15" fmla="*/ 386153 h 579763"/>
                    <a:gd name="connsiteX16" fmla="*/ 78376 w 309078"/>
                    <a:gd name="connsiteY16" fmla="*/ 365503 h 579763"/>
                    <a:gd name="connsiteX17" fmla="*/ 78899 w 309078"/>
                    <a:gd name="connsiteY17" fmla="*/ 371156 h 579763"/>
                    <a:gd name="connsiteX18" fmla="*/ 144385 w 309078"/>
                    <a:gd name="connsiteY18" fmla="*/ 571699 h 579763"/>
                    <a:gd name="connsiteX19" fmla="*/ 116799 w 309078"/>
                    <a:gd name="connsiteY19" fmla="*/ 518424 h 579763"/>
                    <a:gd name="connsiteX20" fmla="*/ 457 w 309078"/>
                    <a:gd name="connsiteY20" fmla="*/ 317299 h 579763"/>
                    <a:gd name="connsiteX0" fmla="*/ 92905 w 308929"/>
                    <a:gd name="connsiteY0" fmla="*/ 253454 h 581435"/>
                    <a:gd name="connsiteX1" fmla="*/ 164913 w 308929"/>
                    <a:gd name="connsiteY1" fmla="*/ 325462 h 581435"/>
                    <a:gd name="connsiteX2" fmla="*/ 236921 w 308929"/>
                    <a:gd name="connsiteY2" fmla="*/ 253454 h 581435"/>
                    <a:gd name="connsiteX3" fmla="*/ 164913 w 308929"/>
                    <a:gd name="connsiteY3" fmla="*/ 181446 h 581435"/>
                    <a:gd name="connsiteX4" fmla="*/ 92905 w 308929"/>
                    <a:gd name="connsiteY4" fmla="*/ 253454 h 581435"/>
                    <a:gd name="connsiteX5" fmla="*/ 308 w 308929"/>
                    <a:gd name="connsiteY5" fmla="*/ 317299 h 581435"/>
                    <a:gd name="connsiteX6" fmla="*/ 10734 w 308929"/>
                    <a:gd name="connsiteY6" fmla="*/ 251815 h 581435"/>
                    <a:gd name="connsiteX7" fmla="*/ 309 w 308929"/>
                    <a:gd name="connsiteY7" fmla="*/ 186331 h 581435"/>
                    <a:gd name="connsiteX8" fmla="*/ 147239 w 308929"/>
                    <a:gd name="connsiteY8" fmla="*/ 0 h 581435"/>
                    <a:gd name="connsiteX9" fmla="*/ 78750 w 308929"/>
                    <a:gd name="connsiteY9" fmla="*/ 132475 h 581435"/>
                    <a:gd name="connsiteX10" fmla="*/ 77904 w 308929"/>
                    <a:gd name="connsiteY10" fmla="*/ 141624 h 581435"/>
                    <a:gd name="connsiteX11" fmla="*/ 108856 w 308929"/>
                    <a:gd name="connsiteY11" fmla="*/ 120756 h 581435"/>
                    <a:gd name="connsiteX12" fmla="*/ 164913 w 308929"/>
                    <a:gd name="connsiteY12" fmla="*/ 109438 h 581435"/>
                    <a:gd name="connsiteX13" fmla="*/ 308929 w 308929"/>
                    <a:gd name="connsiteY13" fmla="*/ 253454 h 581435"/>
                    <a:gd name="connsiteX14" fmla="*/ 164913 w 308929"/>
                    <a:gd name="connsiteY14" fmla="*/ 397470 h 581435"/>
                    <a:gd name="connsiteX15" fmla="*/ 108856 w 308929"/>
                    <a:gd name="connsiteY15" fmla="*/ 386153 h 581435"/>
                    <a:gd name="connsiteX16" fmla="*/ 78227 w 308929"/>
                    <a:gd name="connsiteY16" fmla="*/ 365503 h 581435"/>
                    <a:gd name="connsiteX17" fmla="*/ 78750 w 308929"/>
                    <a:gd name="connsiteY17" fmla="*/ 371156 h 581435"/>
                    <a:gd name="connsiteX18" fmla="*/ 144236 w 308929"/>
                    <a:gd name="connsiteY18" fmla="*/ 571699 h 581435"/>
                    <a:gd name="connsiteX19" fmla="*/ 169089 w 308929"/>
                    <a:gd name="connsiteY19" fmla="*/ 529154 h 581435"/>
                    <a:gd name="connsiteX20" fmla="*/ 308 w 308929"/>
                    <a:gd name="connsiteY20" fmla="*/ 317299 h 581435"/>
                    <a:gd name="connsiteX0" fmla="*/ 93130 w 309154"/>
                    <a:gd name="connsiteY0" fmla="*/ 253454 h 612055"/>
                    <a:gd name="connsiteX1" fmla="*/ 165138 w 309154"/>
                    <a:gd name="connsiteY1" fmla="*/ 325462 h 612055"/>
                    <a:gd name="connsiteX2" fmla="*/ 237146 w 309154"/>
                    <a:gd name="connsiteY2" fmla="*/ 253454 h 612055"/>
                    <a:gd name="connsiteX3" fmla="*/ 165138 w 309154"/>
                    <a:gd name="connsiteY3" fmla="*/ 181446 h 612055"/>
                    <a:gd name="connsiteX4" fmla="*/ 93130 w 309154"/>
                    <a:gd name="connsiteY4" fmla="*/ 253454 h 612055"/>
                    <a:gd name="connsiteX5" fmla="*/ 533 w 309154"/>
                    <a:gd name="connsiteY5" fmla="*/ 317299 h 612055"/>
                    <a:gd name="connsiteX6" fmla="*/ 10959 w 309154"/>
                    <a:gd name="connsiteY6" fmla="*/ 251815 h 612055"/>
                    <a:gd name="connsiteX7" fmla="*/ 534 w 309154"/>
                    <a:gd name="connsiteY7" fmla="*/ 186331 h 612055"/>
                    <a:gd name="connsiteX8" fmla="*/ 147464 w 309154"/>
                    <a:gd name="connsiteY8" fmla="*/ 0 h 612055"/>
                    <a:gd name="connsiteX9" fmla="*/ 78975 w 309154"/>
                    <a:gd name="connsiteY9" fmla="*/ 132475 h 612055"/>
                    <a:gd name="connsiteX10" fmla="*/ 78129 w 309154"/>
                    <a:gd name="connsiteY10" fmla="*/ 141624 h 612055"/>
                    <a:gd name="connsiteX11" fmla="*/ 109081 w 309154"/>
                    <a:gd name="connsiteY11" fmla="*/ 120756 h 612055"/>
                    <a:gd name="connsiteX12" fmla="*/ 165138 w 309154"/>
                    <a:gd name="connsiteY12" fmla="*/ 109438 h 612055"/>
                    <a:gd name="connsiteX13" fmla="*/ 309154 w 309154"/>
                    <a:gd name="connsiteY13" fmla="*/ 253454 h 612055"/>
                    <a:gd name="connsiteX14" fmla="*/ 165138 w 309154"/>
                    <a:gd name="connsiteY14" fmla="*/ 397470 h 612055"/>
                    <a:gd name="connsiteX15" fmla="*/ 109081 w 309154"/>
                    <a:gd name="connsiteY15" fmla="*/ 386153 h 612055"/>
                    <a:gd name="connsiteX16" fmla="*/ 78452 w 309154"/>
                    <a:gd name="connsiteY16" fmla="*/ 365503 h 612055"/>
                    <a:gd name="connsiteX17" fmla="*/ 78975 w 309154"/>
                    <a:gd name="connsiteY17" fmla="*/ 371156 h 612055"/>
                    <a:gd name="connsiteX18" fmla="*/ 144461 w 309154"/>
                    <a:gd name="connsiteY18" fmla="*/ 571699 h 612055"/>
                    <a:gd name="connsiteX19" fmla="*/ 101544 w 309154"/>
                    <a:gd name="connsiteY19" fmla="*/ 593337 h 612055"/>
                    <a:gd name="connsiteX20" fmla="*/ 533 w 309154"/>
                    <a:gd name="connsiteY20" fmla="*/ 317299 h 612055"/>
                    <a:gd name="connsiteX0" fmla="*/ 94891 w 310915"/>
                    <a:gd name="connsiteY0" fmla="*/ 253454 h 612056"/>
                    <a:gd name="connsiteX1" fmla="*/ 166899 w 310915"/>
                    <a:gd name="connsiteY1" fmla="*/ 325462 h 612056"/>
                    <a:gd name="connsiteX2" fmla="*/ 238907 w 310915"/>
                    <a:gd name="connsiteY2" fmla="*/ 253454 h 612056"/>
                    <a:gd name="connsiteX3" fmla="*/ 166899 w 310915"/>
                    <a:gd name="connsiteY3" fmla="*/ 181446 h 612056"/>
                    <a:gd name="connsiteX4" fmla="*/ 94891 w 310915"/>
                    <a:gd name="connsiteY4" fmla="*/ 253454 h 612056"/>
                    <a:gd name="connsiteX5" fmla="*/ 2294 w 310915"/>
                    <a:gd name="connsiteY5" fmla="*/ 317299 h 612056"/>
                    <a:gd name="connsiteX6" fmla="*/ 12720 w 310915"/>
                    <a:gd name="connsiteY6" fmla="*/ 251815 h 612056"/>
                    <a:gd name="connsiteX7" fmla="*/ 2295 w 310915"/>
                    <a:gd name="connsiteY7" fmla="*/ 186331 h 612056"/>
                    <a:gd name="connsiteX8" fmla="*/ 149225 w 310915"/>
                    <a:gd name="connsiteY8" fmla="*/ 0 h 612056"/>
                    <a:gd name="connsiteX9" fmla="*/ 80736 w 310915"/>
                    <a:gd name="connsiteY9" fmla="*/ 132475 h 612056"/>
                    <a:gd name="connsiteX10" fmla="*/ 79890 w 310915"/>
                    <a:gd name="connsiteY10" fmla="*/ 141624 h 612056"/>
                    <a:gd name="connsiteX11" fmla="*/ 110842 w 310915"/>
                    <a:gd name="connsiteY11" fmla="*/ 120756 h 612056"/>
                    <a:gd name="connsiteX12" fmla="*/ 166899 w 310915"/>
                    <a:gd name="connsiteY12" fmla="*/ 109438 h 612056"/>
                    <a:gd name="connsiteX13" fmla="*/ 310915 w 310915"/>
                    <a:gd name="connsiteY13" fmla="*/ 253454 h 612056"/>
                    <a:gd name="connsiteX14" fmla="*/ 166899 w 310915"/>
                    <a:gd name="connsiteY14" fmla="*/ 397470 h 612056"/>
                    <a:gd name="connsiteX15" fmla="*/ 110842 w 310915"/>
                    <a:gd name="connsiteY15" fmla="*/ 386153 h 612056"/>
                    <a:gd name="connsiteX16" fmla="*/ 80213 w 310915"/>
                    <a:gd name="connsiteY16" fmla="*/ 365503 h 612056"/>
                    <a:gd name="connsiteX17" fmla="*/ 80736 w 310915"/>
                    <a:gd name="connsiteY17" fmla="*/ 371156 h 612056"/>
                    <a:gd name="connsiteX18" fmla="*/ 146222 w 310915"/>
                    <a:gd name="connsiteY18" fmla="*/ 571699 h 612056"/>
                    <a:gd name="connsiteX19" fmla="*/ 103305 w 310915"/>
                    <a:gd name="connsiteY19" fmla="*/ 593337 h 612056"/>
                    <a:gd name="connsiteX20" fmla="*/ 2294 w 310915"/>
                    <a:gd name="connsiteY20" fmla="*/ 317299 h 612056"/>
                    <a:gd name="connsiteX0" fmla="*/ 94891 w 310915"/>
                    <a:gd name="connsiteY0" fmla="*/ 253454 h 608328"/>
                    <a:gd name="connsiteX1" fmla="*/ 166899 w 310915"/>
                    <a:gd name="connsiteY1" fmla="*/ 325462 h 608328"/>
                    <a:gd name="connsiteX2" fmla="*/ 238907 w 310915"/>
                    <a:gd name="connsiteY2" fmla="*/ 253454 h 608328"/>
                    <a:gd name="connsiteX3" fmla="*/ 166899 w 310915"/>
                    <a:gd name="connsiteY3" fmla="*/ 181446 h 608328"/>
                    <a:gd name="connsiteX4" fmla="*/ 94891 w 310915"/>
                    <a:gd name="connsiteY4" fmla="*/ 253454 h 608328"/>
                    <a:gd name="connsiteX5" fmla="*/ 2294 w 310915"/>
                    <a:gd name="connsiteY5" fmla="*/ 317299 h 608328"/>
                    <a:gd name="connsiteX6" fmla="*/ 12720 w 310915"/>
                    <a:gd name="connsiteY6" fmla="*/ 251815 h 608328"/>
                    <a:gd name="connsiteX7" fmla="*/ 2295 w 310915"/>
                    <a:gd name="connsiteY7" fmla="*/ 186331 h 608328"/>
                    <a:gd name="connsiteX8" fmla="*/ 149225 w 310915"/>
                    <a:gd name="connsiteY8" fmla="*/ 0 h 608328"/>
                    <a:gd name="connsiteX9" fmla="*/ 80736 w 310915"/>
                    <a:gd name="connsiteY9" fmla="*/ 132475 h 608328"/>
                    <a:gd name="connsiteX10" fmla="*/ 79890 w 310915"/>
                    <a:gd name="connsiteY10" fmla="*/ 141624 h 608328"/>
                    <a:gd name="connsiteX11" fmla="*/ 110842 w 310915"/>
                    <a:gd name="connsiteY11" fmla="*/ 120756 h 608328"/>
                    <a:gd name="connsiteX12" fmla="*/ 166899 w 310915"/>
                    <a:gd name="connsiteY12" fmla="*/ 109438 h 608328"/>
                    <a:gd name="connsiteX13" fmla="*/ 310915 w 310915"/>
                    <a:gd name="connsiteY13" fmla="*/ 253454 h 608328"/>
                    <a:gd name="connsiteX14" fmla="*/ 166899 w 310915"/>
                    <a:gd name="connsiteY14" fmla="*/ 397470 h 608328"/>
                    <a:gd name="connsiteX15" fmla="*/ 110842 w 310915"/>
                    <a:gd name="connsiteY15" fmla="*/ 386153 h 608328"/>
                    <a:gd name="connsiteX16" fmla="*/ 80213 w 310915"/>
                    <a:gd name="connsiteY16" fmla="*/ 365503 h 608328"/>
                    <a:gd name="connsiteX17" fmla="*/ 80736 w 310915"/>
                    <a:gd name="connsiteY17" fmla="*/ 371156 h 608328"/>
                    <a:gd name="connsiteX18" fmla="*/ 190697 w 310915"/>
                    <a:gd name="connsiteY18" fmla="*/ 552701 h 608328"/>
                    <a:gd name="connsiteX19" fmla="*/ 103305 w 310915"/>
                    <a:gd name="connsiteY19" fmla="*/ 593337 h 608328"/>
                    <a:gd name="connsiteX20" fmla="*/ 2294 w 310915"/>
                    <a:gd name="connsiteY20" fmla="*/ 317299 h 608328"/>
                    <a:gd name="connsiteX0" fmla="*/ 94772 w 310796"/>
                    <a:gd name="connsiteY0" fmla="*/ 253454 h 613253"/>
                    <a:gd name="connsiteX1" fmla="*/ 166780 w 310796"/>
                    <a:gd name="connsiteY1" fmla="*/ 325462 h 613253"/>
                    <a:gd name="connsiteX2" fmla="*/ 238788 w 310796"/>
                    <a:gd name="connsiteY2" fmla="*/ 253454 h 613253"/>
                    <a:gd name="connsiteX3" fmla="*/ 166780 w 310796"/>
                    <a:gd name="connsiteY3" fmla="*/ 181446 h 613253"/>
                    <a:gd name="connsiteX4" fmla="*/ 94772 w 310796"/>
                    <a:gd name="connsiteY4" fmla="*/ 253454 h 613253"/>
                    <a:gd name="connsiteX5" fmla="*/ 2175 w 310796"/>
                    <a:gd name="connsiteY5" fmla="*/ 317299 h 613253"/>
                    <a:gd name="connsiteX6" fmla="*/ 12601 w 310796"/>
                    <a:gd name="connsiteY6" fmla="*/ 251815 h 613253"/>
                    <a:gd name="connsiteX7" fmla="*/ 2176 w 310796"/>
                    <a:gd name="connsiteY7" fmla="*/ 186331 h 613253"/>
                    <a:gd name="connsiteX8" fmla="*/ 149106 w 310796"/>
                    <a:gd name="connsiteY8" fmla="*/ 0 h 613253"/>
                    <a:gd name="connsiteX9" fmla="*/ 80617 w 310796"/>
                    <a:gd name="connsiteY9" fmla="*/ 132475 h 613253"/>
                    <a:gd name="connsiteX10" fmla="*/ 79771 w 310796"/>
                    <a:gd name="connsiteY10" fmla="*/ 141624 h 613253"/>
                    <a:gd name="connsiteX11" fmla="*/ 110723 w 310796"/>
                    <a:gd name="connsiteY11" fmla="*/ 120756 h 613253"/>
                    <a:gd name="connsiteX12" fmla="*/ 166780 w 310796"/>
                    <a:gd name="connsiteY12" fmla="*/ 109438 h 613253"/>
                    <a:gd name="connsiteX13" fmla="*/ 310796 w 310796"/>
                    <a:gd name="connsiteY13" fmla="*/ 253454 h 613253"/>
                    <a:gd name="connsiteX14" fmla="*/ 166780 w 310796"/>
                    <a:gd name="connsiteY14" fmla="*/ 397470 h 613253"/>
                    <a:gd name="connsiteX15" fmla="*/ 110723 w 310796"/>
                    <a:gd name="connsiteY15" fmla="*/ 386153 h 613253"/>
                    <a:gd name="connsiteX16" fmla="*/ 80094 w 310796"/>
                    <a:gd name="connsiteY16" fmla="*/ 365503 h 613253"/>
                    <a:gd name="connsiteX17" fmla="*/ 80617 w 310796"/>
                    <a:gd name="connsiteY17" fmla="*/ 371156 h 613253"/>
                    <a:gd name="connsiteX18" fmla="*/ 190578 w 310796"/>
                    <a:gd name="connsiteY18" fmla="*/ 552701 h 613253"/>
                    <a:gd name="connsiteX19" fmla="*/ 104740 w 310796"/>
                    <a:gd name="connsiteY19" fmla="*/ 599136 h 613253"/>
                    <a:gd name="connsiteX20" fmla="*/ 2175 w 310796"/>
                    <a:gd name="connsiteY20" fmla="*/ 317299 h 613253"/>
                    <a:gd name="connsiteX0" fmla="*/ 95787 w 311811"/>
                    <a:gd name="connsiteY0" fmla="*/ 253454 h 613253"/>
                    <a:gd name="connsiteX1" fmla="*/ 167795 w 311811"/>
                    <a:gd name="connsiteY1" fmla="*/ 325462 h 613253"/>
                    <a:gd name="connsiteX2" fmla="*/ 239803 w 311811"/>
                    <a:gd name="connsiteY2" fmla="*/ 253454 h 613253"/>
                    <a:gd name="connsiteX3" fmla="*/ 167795 w 311811"/>
                    <a:gd name="connsiteY3" fmla="*/ 181446 h 613253"/>
                    <a:gd name="connsiteX4" fmla="*/ 95787 w 311811"/>
                    <a:gd name="connsiteY4" fmla="*/ 253454 h 613253"/>
                    <a:gd name="connsiteX5" fmla="*/ 3190 w 311811"/>
                    <a:gd name="connsiteY5" fmla="*/ 317299 h 613253"/>
                    <a:gd name="connsiteX6" fmla="*/ 13616 w 311811"/>
                    <a:gd name="connsiteY6" fmla="*/ 251815 h 613253"/>
                    <a:gd name="connsiteX7" fmla="*/ 3191 w 311811"/>
                    <a:gd name="connsiteY7" fmla="*/ 186331 h 613253"/>
                    <a:gd name="connsiteX8" fmla="*/ 150121 w 311811"/>
                    <a:gd name="connsiteY8" fmla="*/ 0 h 613253"/>
                    <a:gd name="connsiteX9" fmla="*/ 81632 w 311811"/>
                    <a:gd name="connsiteY9" fmla="*/ 132475 h 613253"/>
                    <a:gd name="connsiteX10" fmla="*/ 80786 w 311811"/>
                    <a:gd name="connsiteY10" fmla="*/ 141624 h 613253"/>
                    <a:gd name="connsiteX11" fmla="*/ 111738 w 311811"/>
                    <a:gd name="connsiteY11" fmla="*/ 120756 h 613253"/>
                    <a:gd name="connsiteX12" fmla="*/ 167795 w 311811"/>
                    <a:gd name="connsiteY12" fmla="*/ 109438 h 613253"/>
                    <a:gd name="connsiteX13" fmla="*/ 311811 w 311811"/>
                    <a:gd name="connsiteY13" fmla="*/ 253454 h 613253"/>
                    <a:gd name="connsiteX14" fmla="*/ 167795 w 311811"/>
                    <a:gd name="connsiteY14" fmla="*/ 397470 h 613253"/>
                    <a:gd name="connsiteX15" fmla="*/ 111738 w 311811"/>
                    <a:gd name="connsiteY15" fmla="*/ 386153 h 613253"/>
                    <a:gd name="connsiteX16" fmla="*/ 81109 w 311811"/>
                    <a:gd name="connsiteY16" fmla="*/ 365503 h 613253"/>
                    <a:gd name="connsiteX17" fmla="*/ 81632 w 311811"/>
                    <a:gd name="connsiteY17" fmla="*/ 371156 h 613253"/>
                    <a:gd name="connsiteX18" fmla="*/ 191593 w 311811"/>
                    <a:gd name="connsiteY18" fmla="*/ 552701 h 613253"/>
                    <a:gd name="connsiteX19" fmla="*/ 105755 w 311811"/>
                    <a:gd name="connsiteY19" fmla="*/ 599136 h 613253"/>
                    <a:gd name="connsiteX20" fmla="*/ 3190 w 311811"/>
                    <a:gd name="connsiteY20" fmla="*/ 317299 h 6132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311811" h="613253">
                      <a:moveTo>
                        <a:pt x="95787" y="253454"/>
                      </a:moveTo>
                      <a:cubicBezTo>
                        <a:pt x="95787" y="293223"/>
                        <a:pt x="128026" y="325462"/>
                        <a:pt x="167795" y="325462"/>
                      </a:cubicBezTo>
                      <a:cubicBezTo>
                        <a:pt x="207564" y="325462"/>
                        <a:pt x="239803" y="293223"/>
                        <a:pt x="239803" y="253454"/>
                      </a:cubicBezTo>
                      <a:cubicBezTo>
                        <a:pt x="239803" y="213685"/>
                        <a:pt x="207564" y="181446"/>
                        <a:pt x="167795" y="181446"/>
                      </a:cubicBezTo>
                      <a:cubicBezTo>
                        <a:pt x="128026" y="181446"/>
                        <a:pt x="95787" y="213685"/>
                        <a:pt x="95787" y="253454"/>
                      </a:cubicBezTo>
                      <a:close/>
                      <a:moveTo>
                        <a:pt x="3190" y="317299"/>
                      </a:moveTo>
                      <a:lnTo>
                        <a:pt x="13616" y="251815"/>
                      </a:lnTo>
                      <a:lnTo>
                        <a:pt x="3191" y="186331"/>
                      </a:lnTo>
                      <a:cubicBezTo>
                        <a:pt x="3191" y="83423"/>
                        <a:pt x="68974" y="0"/>
                        <a:pt x="150121" y="0"/>
                      </a:cubicBezTo>
                      <a:cubicBezTo>
                        <a:pt x="115436" y="32990"/>
                        <a:pt x="91454" y="80069"/>
                        <a:pt x="81632" y="132475"/>
                      </a:cubicBezTo>
                      <a:lnTo>
                        <a:pt x="80786" y="141624"/>
                      </a:lnTo>
                      <a:lnTo>
                        <a:pt x="111738" y="120756"/>
                      </a:lnTo>
                      <a:cubicBezTo>
                        <a:pt x="128967" y="113468"/>
                        <a:pt x="147911" y="109438"/>
                        <a:pt x="167795" y="109438"/>
                      </a:cubicBezTo>
                      <a:cubicBezTo>
                        <a:pt x="247333" y="109438"/>
                        <a:pt x="311811" y="173916"/>
                        <a:pt x="311811" y="253454"/>
                      </a:cubicBezTo>
                      <a:cubicBezTo>
                        <a:pt x="311811" y="332992"/>
                        <a:pt x="247333" y="397470"/>
                        <a:pt x="167795" y="397470"/>
                      </a:cubicBezTo>
                      <a:cubicBezTo>
                        <a:pt x="147911" y="397470"/>
                        <a:pt x="128967" y="393440"/>
                        <a:pt x="111738" y="386153"/>
                      </a:cubicBezTo>
                      <a:lnTo>
                        <a:pt x="81109" y="365503"/>
                      </a:lnTo>
                      <a:cubicBezTo>
                        <a:pt x="81283" y="367387"/>
                        <a:pt x="81458" y="369272"/>
                        <a:pt x="81632" y="371156"/>
                      </a:cubicBezTo>
                      <a:cubicBezTo>
                        <a:pt x="91454" y="423562"/>
                        <a:pt x="156908" y="519712"/>
                        <a:pt x="191593" y="552701"/>
                      </a:cubicBezTo>
                      <a:cubicBezTo>
                        <a:pt x="197910" y="577245"/>
                        <a:pt x="129743" y="641536"/>
                        <a:pt x="105755" y="599136"/>
                      </a:cubicBezTo>
                      <a:cubicBezTo>
                        <a:pt x="-6103" y="484355"/>
                        <a:pt x="-4854" y="349459"/>
                        <a:pt x="3190" y="317299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98" name="グループ化 97">
                  <a:extLst>
                    <a:ext uri="{FF2B5EF4-FFF2-40B4-BE49-F238E27FC236}">
                      <a16:creationId xmlns:a16="http://schemas.microsoft.com/office/drawing/2014/main" id="{B1640BE8-B90F-771F-A903-3F1637F80EFF}"/>
                    </a:ext>
                  </a:extLst>
                </p:cNvPr>
                <p:cNvGrpSpPr/>
                <p:nvPr/>
              </p:nvGrpSpPr>
              <p:grpSpPr>
                <a:xfrm>
                  <a:off x="1455527" y="2047513"/>
                  <a:ext cx="258926" cy="660346"/>
                  <a:chOff x="1455527" y="2047513"/>
                  <a:chExt cx="258926" cy="660346"/>
                </a:xfrm>
              </p:grpSpPr>
              <p:sp>
                <p:nvSpPr>
                  <p:cNvPr id="104" name="楕円 1">
                    <a:extLst>
                      <a:ext uri="{FF2B5EF4-FFF2-40B4-BE49-F238E27FC236}">
                        <a16:creationId xmlns:a16="http://schemas.microsoft.com/office/drawing/2014/main" id="{4C9AFD49-7165-2A2B-3841-32A0742ADD0D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1514395" y="2047513"/>
                    <a:ext cx="200058" cy="6549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FFCCCC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18" name="フリーフォーム: 図形 117">
                    <a:extLst>
                      <a:ext uri="{FF2B5EF4-FFF2-40B4-BE49-F238E27FC236}">
                        <a16:creationId xmlns:a16="http://schemas.microsoft.com/office/drawing/2014/main" id="{497A90AD-E951-C11C-E745-8A6D5303864B}"/>
                      </a:ext>
                    </a:extLst>
                  </p:cNvPr>
                  <p:cNvSpPr/>
                  <p:nvPr/>
                </p:nvSpPr>
                <p:spPr>
                  <a:xfrm rot="11700000">
                    <a:off x="1455527" y="2620406"/>
                    <a:ext cx="110541" cy="87453"/>
                  </a:xfrm>
                  <a:custGeom>
                    <a:avLst/>
                    <a:gdLst>
                      <a:gd name="connsiteX0" fmla="*/ 629092 w 769018"/>
                      <a:gd name="connsiteY0" fmla="*/ 431375 h 431795"/>
                      <a:gd name="connsiteX1" fmla="*/ 534177 w 769018"/>
                      <a:gd name="connsiteY1" fmla="*/ 430602 h 431795"/>
                      <a:gd name="connsiteX2" fmla="*/ 384509 w 769018"/>
                      <a:gd name="connsiteY2" fmla="*/ 427203 h 431795"/>
                      <a:gd name="connsiteX3" fmla="*/ 0 w 769018"/>
                      <a:gd name="connsiteY3" fmla="*/ 351221 h 431795"/>
                      <a:gd name="connsiteX4" fmla="*/ 9147 w 769018"/>
                      <a:gd name="connsiteY4" fmla="*/ 311015 h 431795"/>
                      <a:gd name="connsiteX5" fmla="*/ 6786 w 769018"/>
                      <a:gd name="connsiteY5" fmla="*/ 297308 h 431795"/>
                      <a:gd name="connsiteX6" fmla="*/ 238531 w 769018"/>
                      <a:gd name="connsiteY6" fmla="*/ 0 h 431795"/>
                      <a:gd name="connsiteX7" fmla="*/ 365474 w 769018"/>
                      <a:gd name="connsiteY7" fmla="*/ 88391 h 431795"/>
                      <a:gd name="connsiteX8" fmla="*/ 383017 w 769018"/>
                      <a:gd name="connsiteY8" fmla="*/ 112981 h 431795"/>
                      <a:gd name="connsiteX9" fmla="*/ 405396 w 769018"/>
                      <a:gd name="connsiteY9" fmla="*/ 83340 h 431795"/>
                      <a:gd name="connsiteX10" fmla="*/ 533806 w 769018"/>
                      <a:gd name="connsiteY10" fmla="*/ 0 h 431795"/>
                      <a:gd name="connsiteX11" fmla="*/ 763954 w 769018"/>
                      <a:gd name="connsiteY11" fmla="*/ 302864 h 431795"/>
                      <a:gd name="connsiteX12" fmla="*/ 761130 w 769018"/>
                      <a:gd name="connsiteY12" fmla="*/ 321238 h 431795"/>
                      <a:gd name="connsiteX13" fmla="*/ 769018 w 769018"/>
                      <a:gd name="connsiteY13" fmla="*/ 351221 h 431795"/>
                      <a:gd name="connsiteX14" fmla="*/ 629092 w 769018"/>
                      <a:gd name="connsiteY14" fmla="*/ 431375 h 4317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69018" h="431795">
                        <a:moveTo>
                          <a:pt x="629092" y="431375"/>
                        </a:moveTo>
                        <a:cubicBezTo>
                          <a:pt x="600607" y="432262"/>
                          <a:pt x="568679" y="431623"/>
                          <a:pt x="534177" y="430602"/>
                        </a:cubicBezTo>
                        <a:cubicBezTo>
                          <a:pt x="488175" y="429242"/>
                          <a:pt x="437599" y="427203"/>
                          <a:pt x="384509" y="427203"/>
                        </a:cubicBezTo>
                        <a:cubicBezTo>
                          <a:pt x="172151" y="427203"/>
                          <a:pt x="0" y="459818"/>
                          <a:pt x="0" y="351221"/>
                        </a:cubicBezTo>
                        <a:lnTo>
                          <a:pt x="9147" y="311015"/>
                        </a:lnTo>
                        <a:lnTo>
                          <a:pt x="6786" y="297308"/>
                        </a:lnTo>
                        <a:cubicBezTo>
                          <a:pt x="10792" y="190280"/>
                          <a:pt x="146922" y="57"/>
                          <a:pt x="238531" y="0"/>
                        </a:cubicBezTo>
                        <a:cubicBezTo>
                          <a:pt x="277792" y="-24"/>
                          <a:pt x="324448" y="37641"/>
                          <a:pt x="365474" y="88391"/>
                        </a:cubicBezTo>
                        <a:lnTo>
                          <a:pt x="383017" y="112981"/>
                        </a:lnTo>
                        <a:lnTo>
                          <a:pt x="405396" y="83340"/>
                        </a:lnTo>
                        <a:cubicBezTo>
                          <a:pt x="447106" y="34977"/>
                          <a:pt x="494545" y="24"/>
                          <a:pt x="533806" y="0"/>
                        </a:cubicBezTo>
                        <a:cubicBezTo>
                          <a:pt x="625415" y="-56"/>
                          <a:pt x="757287" y="205083"/>
                          <a:pt x="763954" y="302864"/>
                        </a:cubicBezTo>
                        <a:lnTo>
                          <a:pt x="761130" y="321238"/>
                        </a:lnTo>
                        <a:lnTo>
                          <a:pt x="769018" y="351221"/>
                        </a:lnTo>
                        <a:cubicBezTo>
                          <a:pt x="769018" y="412307"/>
                          <a:pt x="714549" y="428712"/>
                          <a:pt x="629092" y="431375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99" name="楕円 1">
                  <a:extLst>
                    <a:ext uri="{FF2B5EF4-FFF2-40B4-BE49-F238E27FC236}">
                      <a16:creationId xmlns:a16="http://schemas.microsoft.com/office/drawing/2014/main" id="{5F442BC0-D196-3DA9-9135-DCF028AE56A4}"/>
                    </a:ext>
                  </a:extLst>
                </p:cNvPr>
                <p:cNvSpPr/>
                <p:nvPr/>
              </p:nvSpPr>
              <p:spPr>
                <a:xfrm rot="10800000">
                  <a:off x="2012849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" name="楕円 1">
                  <a:extLst>
                    <a:ext uri="{FF2B5EF4-FFF2-40B4-BE49-F238E27FC236}">
                      <a16:creationId xmlns:a16="http://schemas.microsoft.com/office/drawing/2014/main" id="{DF3B645D-CA45-9CF0-B1D9-21E13F6B7A73}"/>
                    </a:ext>
                  </a:extLst>
                </p:cNvPr>
                <p:cNvSpPr/>
                <p:nvPr/>
              </p:nvSpPr>
              <p:spPr>
                <a:xfrm rot="10800000">
                  <a:off x="1748170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1" name="楕円 1">
                  <a:extLst>
                    <a:ext uri="{FF2B5EF4-FFF2-40B4-BE49-F238E27FC236}">
                      <a16:creationId xmlns:a16="http://schemas.microsoft.com/office/drawing/2014/main" id="{4EB7C0EA-4278-0452-70B1-6FC321A77DB3}"/>
                    </a:ext>
                  </a:extLst>
                </p:cNvPr>
                <p:cNvSpPr/>
                <p:nvPr/>
              </p:nvSpPr>
              <p:spPr>
                <a:xfrm>
                  <a:off x="1557031" y="1925370"/>
                  <a:ext cx="883643" cy="1010284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B513B8E3-2EFA-0B97-AB62-8506729CD178}"/>
                    </a:ext>
                  </a:extLst>
                </p:cNvPr>
                <p:cNvSpPr/>
                <p:nvPr/>
              </p:nvSpPr>
              <p:spPr>
                <a:xfrm rot="10800000">
                  <a:off x="177952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3" name="フリーフォーム: 図形 102">
                  <a:extLst>
                    <a:ext uri="{FF2B5EF4-FFF2-40B4-BE49-F238E27FC236}">
                      <a16:creationId xmlns:a16="http://schemas.microsoft.com/office/drawing/2014/main" id="{864BEB33-8FA8-96CC-F117-C6215890D8FC}"/>
                    </a:ext>
                  </a:extLst>
                </p:cNvPr>
                <p:cNvSpPr/>
                <p:nvPr/>
              </p:nvSpPr>
              <p:spPr>
                <a:xfrm rot="10800000">
                  <a:off x="204445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942" name="グループ化 1941">
                <a:extLst>
                  <a:ext uri="{FF2B5EF4-FFF2-40B4-BE49-F238E27FC236}">
                    <a16:creationId xmlns:a16="http://schemas.microsoft.com/office/drawing/2014/main" id="{4C74E4FC-6F9F-1083-9EA4-B4EC18659928}"/>
                  </a:ext>
                </a:extLst>
              </p:cNvPr>
              <p:cNvGrpSpPr/>
              <p:nvPr/>
            </p:nvGrpSpPr>
            <p:grpSpPr>
              <a:xfrm>
                <a:off x="7441312" y="888529"/>
                <a:ext cx="1398521" cy="1230698"/>
                <a:chOff x="1299592" y="888529"/>
                <a:chExt cx="1398521" cy="1230698"/>
              </a:xfrm>
            </p:grpSpPr>
            <p:sp>
              <p:nvSpPr>
                <p:cNvPr id="1945" name="楕円 1944">
                  <a:extLst>
                    <a:ext uri="{FF2B5EF4-FFF2-40B4-BE49-F238E27FC236}">
                      <a16:creationId xmlns:a16="http://schemas.microsoft.com/office/drawing/2014/main" id="{4839B5C6-FCD8-756E-216A-0977F97DBDA7}"/>
                    </a:ext>
                  </a:extLst>
                </p:cNvPr>
                <p:cNvSpPr/>
                <p:nvPr/>
              </p:nvSpPr>
              <p:spPr>
                <a:xfrm>
                  <a:off x="1299592" y="888529"/>
                  <a:ext cx="1398521" cy="1230698"/>
                </a:xfrm>
                <a:prstGeom prst="ellipse">
                  <a:avLst/>
                </a:pr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6" name="二等辺三角形 6">
                  <a:extLst>
                    <a:ext uri="{FF2B5EF4-FFF2-40B4-BE49-F238E27FC236}">
                      <a16:creationId xmlns:a16="http://schemas.microsoft.com/office/drawing/2014/main" id="{B1F8A9DD-49B2-4DE9-12BB-3F771AF176A5}"/>
                    </a:ext>
                  </a:extLst>
                </p:cNvPr>
                <p:cNvSpPr/>
                <p:nvPr/>
              </p:nvSpPr>
              <p:spPr>
                <a:xfrm rot="8100000">
                  <a:off x="1367595" y="972672"/>
                  <a:ext cx="341337" cy="293027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73753"/>
                    <a:gd name="connsiteY0" fmla="*/ 648072 h 694376"/>
                    <a:gd name="connsiteX1" fmla="*/ 432048 w 873753"/>
                    <a:gd name="connsiteY1" fmla="*/ 0 h 694376"/>
                    <a:gd name="connsiteX2" fmla="*/ 864096 w 873753"/>
                    <a:gd name="connsiteY2" fmla="*/ 648072 h 694376"/>
                    <a:gd name="connsiteX3" fmla="*/ 0 w 873753"/>
                    <a:gd name="connsiteY3" fmla="*/ 648072 h 694376"/>
                    <a:gd name="connsiteX0" fmla="*/ 16830 w 890583"/>
                    <a:gd name="connsiteY0" fmla="*/ 648072 h 727673"/>
                    <a:gd name="connsiteX1" fmla="*/ 448878 w 890583"/>
                    <a:gd name="connsiteY1" fmla="*/ 0 h 727673"/>
                    <a:gd name="connsiteX2" fmla="*/ 880926 w 890583"/>
                    <a:gd name="connsiteY2" fmla="*/ 648072 h 727673"/>
                    <a:gd name="connsiteX3" fmla="*/ 16830 w 890583"/>
                    <a:gd name="connsiteY3" fmla="*/ 648072 h 727673"/>
                    <a:gd name="connsiteX0" fmla="*/ 16830 w 891597"/>
                    <a:gd name="connsiteY0" fmla="*/ 648072 h 738853"/>
                    <a:gd name="connsiteX1" fmla="*/ 448878 w 891597"/>
                    <a:gd name="connsiteY1" fmla="*/ 0 h 738853"/>
                    <a:gd name="connsiteX2" fmla="*/ 880926 w 891597"/>
                    <a:gd name="connsiteY2" fmla="*/ 648072 h 738853"/>
                    <a:gd name="connsiteX3" fmla="*/ 16830 w 891597"/>
                    <a:gd name="connsiteY3" fmla="*/ 648072 h 738853"/>
                    <a:gd name="connsiteX0" fmla="*/ 13407 w 888173"/>
                    <a:gd name="connsiteY0" fmla="*/ 648072 h 762471"/>
                    <a:gd name="connsiteX1" fmla="*/ 445455 w 888173"/>
                    <a:gd name="connsiteY1" fmla="*/ 0 h 762471"/>
                    <a:gd name="connsiteX2" fmla="*/ 877503 w 888173"/>
                    <a:gd name="connsiteY2" fmla="*/ 648072 h 762471"/>
                    <a:gd name="connsiteX3" fmla="*/ 13407 w 888173"/>
                    <a:gd name="connsiteY3" fmla="*/ 648072 h 762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173" h="762471">
                      <a:moveTo>
                        <a:pt x="13407" y="648072"/>
                      </a:moveTo>
                      <a:cubicBezTo>
                        <a:pt x="-68606" y="477494"/>
                        <a:pt x="244289" y="124"/>
                        <a:pt x="445455" y="0"/>
                      </a:cubicBezTo>
                      <a:cubicBezTo>
                        <a:pt x="646621" y="-124"/>
                        <a:pt x="948830" y="514715"/>
                        <a:pt x="877503" y="648072"/>
                      </a:cubicBezTo>
                      <a:cubicBezTo>
                        <a:pt x="806176" y="781429"/>
                        <a:pt x="95420" y="818650"/>
                        <a:pt x="13407" y="648072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7" name="二等辺三角形 6">
                  <a:extLst>
                    <a:ext uri="{FF2B5EF4-FFF2-40B4-BE49-F238E27FC236}">
                      <a16:creationId xmlns:a16="http://schemas.microsoft.com/office/drawing/2014/main" id="{9DC9A6F5-5867-FB2E-D49D-CAB35770C664}"/>
                    </a:ext>
                  </a:extLst>
                </p:cNvPr>
                <p:cNvSpPr/>
                <p:nvPr/>
              </p:nvSpPr>
              <p:spPr>
                <a:xfrm rot="13500000" flipH="1">
                  <a:off x="2279607" y="972671"/>
                  <a:ext cx="341337" cy="293027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73753"/>
                    <a:gd name="connsiteY0" fmla="*/ 648072 h 694376"/>
                    <a:gd name="connsiteX1" fmla="*/ 432048 w 873753"/>
                    <a:gd name="connsiteY1" fmla="*/ 0 h 694376"/>
                    <a:gd name="connsiteX2" fmla="*/ 864096 w 873753"/>
                    <a:gd name="connsiteY2" fmla="*/ 648072 h 694376"/>
                    <a:gd name="connsiteX3" fmla="*/ 0 w 873753"/>
                    <a:gd name="connsiteY3" fmla="*/ 648072 h 694376"/>
                    <a:gd name="connsiteX0" fmla="*/ 16830 w 890583"/>
                    <a:gd name="connsiteY0" fmla="*/ 648072 h 727673"/>
                    <a:gd name="connsiteX1" fmla="*/ 448878 w 890583"/>
                    <a:gd name="connsiteY1" fmla="*/ 0 h 727673"/>
                    <a:gd name="connsiteX2" fmla="*/ 880926 w 890583"/>
                    <a:gd name="connsiteY2" fmla="*/ 648072 h 727673"/>
                    <a:gd name="connsiteX3" fmla="*/ 16830 w 890583"/>
                    <a:gd name="connsiteY3" fmla="*/ 648072 h 727673"/>
                    <a:gd name="connsiteX0" fmla="*/ 16830 w 891597"/>
                    <a:gd name="connsiteY0" fmla="*/ 648072 h 738853"/>
                    <a:gd name="connsiteX1" fmla="*/ 448878 w 891597"/>
                    <a:gd name="connsiteY1" fmla="*/ 0 h 738853"/>
                    <a:gd name="connsiteX2" fmla="*/ 880926 w 891597"/>
                    <a:gd name="connsiteY2" fmla="*/ 648072 h 738853"/>
                    <a:gd name="connsiteX3" fmla="*/ 16830 w 891597"/>
                    <a:gd name="connsiteY3" fmla="*/ 648072 h 738853"/>
                    <a:gd name="connsiteX0" fmla="*/ 13407 w 888173"/>
                    <a:gd name="connsiteY0" fmla="*/ 648072 h 762471"/>
                    <a:gd name="connsiteX1" fmla="*/ 445455 w 888173"/>
                    <a:gd name="connsiteY1" fmla="*/ 0 h 762471"/>
                    <a:gd name="connsiteX2" fmla="*/ 877503 w 888173"/>
                    <a:gd name="connsiteY2" fmla="*/ 648072 h 762471"/>
                    <a:gd name="connsiteX3" fmla="*/ 13407 w 888173"/>
                    <a:gd name="connsiteY3" fmla="*/ 648072 h 762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173" h="762471">
                      <a:moveTo>
                        <a:pt x="13407" y="648072"/>
                      </a:moveTo>
                      <a:cubicBezTo>
                        <a:pt x="-68606" y="477494"/>
                        <a:pt x="244289" y="124"/>
                        <a:pt x="445455" y="0"/>
                      </a:cubicBezTo>
                      <a:cubicBezTo>
                        <a:pt x="646621" y="-124"/>
                        <a:pt x="948830" y="514715"/>
                        <a:pt x="877503" y="648072"/>
                      </a:cubicBezTo>
                      <a:cubicBezTo>
                        <a:pt x="806176" y="781429"/>
                        <a:pt x="95420" y="818650"/>
                        <a:pt x="13407" y="648072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8" name="楕円 1947">
                  <a:extLst>
                    <a:ext uri="{FF2B5EF4-FFF2-40B4-BE49-F238E27FC236}">
                      <a16:creationId xmlns:a16="http://schemas.microsoft.com/office/drawing/2014/main" id="{F0109DE3-41F5-6E73-CAC3-45E87F355ADC}"/>
                    </a:ext>
                  </a:extLst>
                </p:cNvPr>
                <p:cNvSpPr/>
                <p:nvPr/>
              </p:nvSpPr>
              <p:spPr>
                <a:xfrm>
                  <a:off x="1750453" y="1524332"/>
                  <a:ext cx="496799" cy="384729"/>
                </a:xfrm>
                <a:prstGeom prst="ellipse">
                  <a:avLst/>
                </a:pr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49" name="楕円 1948">
                  <a:extLst>
                    <a:ext uri="{FF2B5EF4-FFF2-40B4-BE49-F238E27FC236}">
                      <a16:creationId xmlns:a16="http://schemas.microsoft.com/office/drawing/2014/main" id="{2EAC0EB2-A255-58BE-B458-E515C8C14633}"/>
                    </a:ext>
                  </a:extLst>
                </p:cNvPr>
                <p:cNvSpPr/>
                <p:nvPr/>
              </p:nvSpPr>
              <p:spPr>
                <a:xfrm>
                  <a:off x="1806721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0" name="楕円 1949">
                  <a:extLst>
                    <a:ext uri="{FF2B5EF4-FFF2-40B4-BE49-F238E27FC236}">
                      <a16:creationId xmlns:a16="http://schemas.microsoft.com/office/drawing/2014/main" id="{A8971DFE-99E8-5C13-0335-D14F57915062}"/>
                    </a:ext>
                  </a:extLst>
                </p:cNvPr>
                <p:cNvSpPr/>
                <p:nvPr/>
              </p:nvSpPr>
              <p:spPr>
                <a:xfrm>
                  <a:off x="2038828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1" name="フリーフォーム: 図形 1950">
                  <a:extLst>
                    <a:ext uri="{FF2B5EF4-FFF2-40B4-BE49-F238E27FC236}">
                      <a16:creationId xmlns:a16="http://schemas.microsoft.com/office/drawing/2014/main" id="{950C6B58-6F6F-D238-9E53-DD56409076D8}"/>
                    </a:ext>
                  </a:extLst>
                </p:cNvPr>
                <p:cNvSpPr/>
                <p:nvPr/>
              </p:nvSpPr>
              <p:spPr>
                <a:xfrm rot="10800000">
                  <a:off x="1864492" y="1980656"/>
                  <a:ext cx="268722" cy="44743"/>
                </a:xfrm>
                <a:custGeom>
                  <a:avLst/>
                  <a:gdLst>
                    <a:gd name="connsiteX0" fmla="*/ 442813 w 442813"/>
                    <a:gd name="connsiteY0" fmla="*/ 0 h 111339"/>
                    <a:gd name="connsiteX1" fmla="*/ 436418 w 442813"/>
                    <a:gd name="connsiteY1" fmla="*/ 20244 h 111339"/>
                    <a:gd name="connsiteX2" fmla="*/ 221406 w 442813"/>
                    <a:gd name="connsiteY2" fmla="*/ 111339 h 111339"/>
                    <a:gd name="connsiteX3" fmla="*/ 6394 w 442813"/>
                    <a:gd name="connsiteY3" fmla="*/ 20244 h 111339"/>
                    <a:gd name="connsiteX4" fmla="*/ 0 w 442813"/>
                    <a:gd name="connsiteY4" fmla="*/ 0 h 111339"/>
                    <a:gd name="connsiteX5" fmla="*/ 221406 w 442813"/>
                    <a:gd name="connsiteY5" fmla="*/ 8301 h 1113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42813" h="111339">
                      <a:moveTo>
                        <a:pt x="442813" y="0"/>
                      </a:moveTo>
                      <a:lnTo>
                        <a:pt x="436418" y="20244"/>
                      </a:lnTo>
                      <a:cubicBezTo>
                        <a:pt x="400994" y="73777"/>
                        <a:pt x="318063" y="111339"/>
                        <a:pt x="221406" y="111339"/>
                      </a:cubicBezTo>
                      <a:cubicBezTo>
                        <a:pt x="124749" y="111339"/>
                        <a:pt x="41818" y="73777"/>
                        <a:pt x="6394" y="20244"/>
                      </a:cubicBezTo>
                      <a:lnTo>
                        <a:pt x="0" y="0"/>
                      </a:lnTo>
                      <a:lnTo>
                        <a:pt x="221406" y="8301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189" name="フリーフォーム: 図形 188">
              <a:extLst>
                <a:ext uri="{FF2B5EF4-FFF2-40B4-BE49-F238E27FC236}">
                  <a16:creationId xmlns:a16="http://schemas.microsoft.com/office/drawing/2014/main" id="{060837B4-EA1F-7F82-FD38-BA0B027C95D2}"/>
                </a:ext>
              </a:extLst>
            </p:cNvPr>
            <p:cNvSpPr/>
            <p:nvPr/>
          </p:nvSpPr>
          <p:spPr>
            <a:xfrm>
              <a:off x="7475225" y="4134672"/>
              <a:ext cx="1244543" cy="1916554"/>
            </a:xfrm>
            <a:custGeom>
              <a:avLst/>
              <a:gdLst>
                <a:gd name="connsiteX0" fmla="*/ 1039596 w 1244543"/>
                <a:gd name="connsiteY0" fmla="*/ 1711 h 1916554"/>
                <a:gd name="connsiteX1" fmla="*/ 1243596 w 1244543"/>
                <a:gd name="connsiteY1" fmla="*/ 205711 h 1916554"/>
                <a:gd name="connsiteX2" fmla="*/ 1168992 w 1244543"/>
                <a:gd name="connsiteY2" fmla="*/ 255613 h 1916554"/>
                <a:gd name="connsiteX3" fmla="*/ 1138118 w 1244543"/>
                <a:gd name="connsiteY3" fmla="*/ 264391 h 1916554"/>
                <a:gd name="connsiteX4" fmla="*/ 1186599 w 1244543"/>
                <a:gd name="connsiteY4" fmla="*/ 342992 h 1916554"/>
                <a:gd name="connsiteX5" fmla="*/ 1234338 w 1244543"/>
                <a:gd name="connsiteY5" fmla="*/ 551077 h 1916554"/>
                <a:gd name="connsiteX6" fmla="*/ 863314 w 1244543"/>
                <a:gd name="connsiteY6" fmla="*/ 1043652 h 1916554"/>
                <a:gd name="connsiteX7" fmla="*/ 762442 w 1244543"/>
                <a:gd name="connsiteY7" fmla="*/ 1071207 h 1916554"/>
                <a:gd name="connsiteX8" fmla="*/ 811201 w 1244543"/>
                <a:gd name="connsiteY8" fmla="*/ 1096899 h 1916554"/>
                <a:gd name="connsiteX9" fmla="*/ 1010688 w 1244543"/>
                <a:gd name="connsiteY9" fmla="*/ 1578365 h 1916554"/>
                <a:gd name="connsiteX10" fmla="*/ 626854 w 1244543"/>
                <a:gd name="connsiteY10" fmla="*/ 1916554 h 1916554"/>
                <a:gd name="connsiteX11" fmla="*/ 243020 w 1244543"/>
                <a:gd name="connsiteY11" fmla="*/ 1578365 h 1916554"/>
                <a:gd name="connsiteX12" fmla="*/ 453689 w 1244543"/>
                <a:gd name="connsiteY12" fmla="*/ 1096899 h 1916554"/>
                <a:gd name="connsiteX13" fmla="*/ 499177 w 1244543"/>
                <a:gd name="connsiteY13" fmla="*/ 1073368 h 1916554"/>
                <a:gd name="connsiteX14" fmla="*/ 390394 w 1244543"/>
                <a:gd name="connsiteY14" fmla="*/ 1043652 h 1916554"/>
                <a:gd name="connsiteX15" fmla="*/ 19370 w 1244543"/>
                <a:gd name="connsiteY15" fmla="*/ 551077 h 1916554"/>
                <a:gd name="connsiteX16" fmla="*/ 67109 w 1244543"/>
                <a:gd name="connsiteY16" fmla="*/ 342992 h 1916554"/>
                <a:gd name="connsiteX17" fmla="*/ 114223 w 1244543"/>
                <a:gd name="connsiteY17" fmla="*/ 266608 h 1916554"/>
                <a:gd name="connsiteX18" fmla="*/ 75550 w 1244543"/>
                <a:gd name="connsiteY18" fmla="*/ 255614 h 1916554"/>
                <a:gd name="connsiteX19" fmla="*/ 947 w 1244543"/>
                <a:gd name="connsiteY19" fmla="*/ 205712 h 1916554"/>
                <a:gd name="connsiteX20" fmla="*/ 204945 w 1244543"/>
                <a:gd name="connsiteY20" fmla="*/ 1714 h 1916554"/>
                <a:gd name="connsiteX21" fmla="*/ 270605 w 1244543"/>
                <a:gd name="connsiteY21" fmla="*/ 119232 h 1916554"/>
                <a:gd name="connsiteX22" fmla="*/ 270646 w 1244543"/>
                <a:gd name="connsiteY22" fmla="*/ 119812 h 1916554"/>
                <a:gd name="connsiteX23" fmla="*/ 287204 w 1244543"/>
                <a:gd name="connsiteY23" fmla="*/ 107791 h 1916554"/>
                <a:gd name="connsiteX24" fmla="*/ 626854 w 1244543"/>
                <a:gd name="connsiteY24" fmla="*/ 16492 h 1916554"/>
                <a:gd name="connsiteX25" fmla="*/ 966504 w 1244543"/>
                <a:gd name="connsiteY25" fmla="*/ 107791 h 1916554"/>
                <a:gd name="connsiteX26" fmla="*/ 975593 w 1244543"/>
                <a:gd name="connsiteY26" fmla="*/ 114390 h 1916554"/>
                <a:gd name="connsiteX27" fmla="*/ 999795 w 1244543"/>
                <a:gd name="connsiteY27" fmla="*/ 43693 h 1916554"/>
                <a:gd name="connsiteX28" fmla="*/ 1039596 w 1244543"/>
                <a:gd name="connsiteY28" fmla="*/ 1711 h 19165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44543" h="1916554">
                  <a:moveTo>
                    <a:pt x="1039596" y="1711"/>
                  </a:moveTo>
                  <a:cubicBezTo>
                    <a:pt x="1099229" y="-19197"/>
                    <a:pt x="1258240" y="157388"/>
                    <a:pt x="1243596" y="205711"/>
                  </a:cubicBezTo>
                  <a:cubicBezTo>
                    <a:pt x="1238104" y="223832"/>
                    <a:pt x="1207547" y="242217"/>
                    <a:pt x="1168992" y="255613"/>
                  </a:cubicBezTo>
                  <a:lnTo>
                    <a:pt x="1138118" y="264391"/>
                  </a:lnTo>
                  <a:lnTo>
                    <a:pt x="1186599" y="342992"/>
                  </a:lnTo>
                  <a:cubicBezTo>
                    <a:pt x="1217339" y="406949"/>
                    <a:pt x="1234338" y="477266"/>
                    <a:pt x="1234338" y="551077"/>
                  </a:cubicBezTo>
                  <a:cubicBezTo>
                    <a:pt x="1234338" y="772509"/>
                    <a:pt x="1081349" y="962497"/>
                    <a:pt x="863314" y="1043652"/>
                  </a:cubicBezTo>
                  <a:lnTo>
                    <a:pt x="762442" y="1071207"/>
                  </a:lnTo>
                  <a:lnTo>
                    <a:pt x="811201" y="1096899"/>
                  </a:lnTo>
                  <a:cubicBezTo>
                    <a:pt x="956884" y="1204857"/>
                    <a:pt x="1010688" y="1438282"/>
                    <a:pt x="1010688" y="1578365"/>
                  </a:cubicBezTo>
                  <a:cubicBezTo>
                    <a:pt x="1010688" y="1765142"/>
                    <a:pt x="838840" y="1916554"/>
                    <a:pt x="626854" y="1916554"/>
                  </a:cubicBezTo>
                  <a:cubicBezTo>
                    <a:pt x="414868" y="1916554"/>
                    <a:pt x="243020" y="1765142"/>
                    <a:pt x="243020" y="1578365"/>
                  </a:cubicBezTo>
                  <a:cubicBezTo>
                    <a:pt x="243020" y="1438282"/>
                    <a:pt x="304278" y="1204857"/>
                    <a:pt x="453689" y="1096899"/>
                  </a:cubicBezTo>
                  <a:lnTo>
                    <a:pt x="499177" y="1073368"/>
                  </a:lnTo>
                  <a:lnTo>
                    <a:pt x="390394" y="1043652"/>
                  </a:lnTo>
                  <a:cubicBezTo>
                    <a:pt x="172359" y="962497"/>
                    <a:pt x="19370" y="772509"/>
                    <a:pt x="19370" y="551077"/>
                  </a:cubicBezTo>
                  <a:cubicBezTo>
                    <a:pt x="19370" y="477266"/>
                    <a:pt x="36369" y="406949"/>
                    <a:pt x="67109" y="342992"/>
                  </a:cubicBezTo>
                  <a:lnTo>
                    <a:pt x="114223" y="266608"/>
                  </a:lnTo>
                  <a:lnTo>
                    <a:pt x="75550" y="255614"/>
                  </a:lnTo>
                  <a:cubicBezTo>
                    <a:pt x="36996" y="242217"/>
                    <a:pt x="6439" y="223833"/>
                    <a:pt x="947" y="205712"/>
                  </a:cubicBezTo>
                  <a:cubicBezTo>
                    <a:pt x="-13698" y="157390"/>
                    <a:pt x="145313" y="-19195"/>
                    <a:pt x="204945" y="1714"/>
                  </a:cubicBezTo>
                  <a:cubicBezTo>
                    <a:pt x="234761" y="12168"/>
                    <a:pt x="259376" y="64037"/>
                    <a:pt x="270605" y="119232"/>
                  </a:cubicBezTo>
                  <a:lnTo>
                    <a:pt x="270646" y="119812"/>
                  </a:lnTo>
                  <a:lnTo>
                    <a:pt x="287204" y="107791"/>
                  </a:lnTo>
                  <a:cubicBezTo>
                    <a:pt x="384159" y="50149"/>
                    <a:pt x="501040" y="16492"/>
                    <a:pt x="626854" y="16492"/>
                  </a:cubicBezTo>
                  <a:cubicBezTo>
                    <a:pt x="752668" y="16492"/>
                    <a:pt x="869549" y="50149"/>
                    <a:pt x="966504" y="107791"/>
                  </a:cubicBezTo>
                  <a:lnTo>
                    <a:pt x="975593" y="114390"/>
                  </a:lnTo>
                  <a:lnTo>
                    <a:pt x="999795" y="43693"/>
                  </a:lnTo>
                  <a:cubicBezTo>
                    <a:pt x="1011080" y="22520"/>
                    <a:pt x="1024688" y="6939"/>
                    <a:pt x="1039596" y="1711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90" name="グループ化 189">
              <a:extLst>
                <a:ext uri="{FF2B5EF4-FFF2-40B4-BE49-F238E27FC236}">
                  <a16:creationId xmlns:a16="http://schemas.microsoft.com/office/drawing/2014/main" id="{EC28631B-9542-98A8-7BC8-7FDF26F309F8}"/>
                </a:ext>
              </a:extLst>
            </p:cNvPr>
            <p:cNvGrpSpPr/>
            <p:nvPr/>
          </p:nvGrpSpPr>
          <p:grpSpPr>
            <a:xfrm>
              <a:off x="7605432" y="4449068"/>
              <a:ext cx="1022350" cy="342900"/>
              <a:chOff x="1404611" y="3422650"/>
              <a:chExt cx="1022350" cy="342900"/>
            </a:xfrm>
          </p:grpSpPr>
          <p:sp>
            <p:nvSpPr>
              <p:cNvPr id="191" name="楕円 190">
                <a:extLst>
                  <a:ext uri="{FF2B5EF4-FFF2-40B4-BE49-F238E27FC236}">
                    <a16:creationId xmlns:a16="http://schemas.microsoft.com/office/drawing/2014/main" id="{492A7EC2-C524-AAE7-5225-1AA30B581788}"/>
                  </a:ext>
                </a:extLst>
              </p:cNvPr>
              <p:cNvSpPr/>
              <p:nvPr/>
            </p:nvSpPr>
            <p:spPr>
              <a:xfrm>
                <a:off x="140461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2" name="楕円 1151">
                <a:extLst>
                  <a:ext uri="{FF2B5EF4-FFF2-40B4-BE49-F238E27FC236}">
                    <a16:creationId xmlns:a16="http://schemas.microsoft.com/office/drawing/2014/main" id="{ED9271CB-550B-7D6D-8BB4-C3F30D63F1AB}"/>
                  </a:ext>
                </a:extLst>
              </p:cNvPr>
              <p:cNvSpPr/>
              <p:nvPr/>
            </p:nvSpPr>
            <p:spPr>
              <a:xfrm>
                <a:off x="208406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3" name="楕円 1152">
                <a:extLst>
                  <a:ext uri="{FF2B5EF4-FFF2-40B4-BE49-F238E27FC236}">
                    <a16:creationId xmlns:a16="http://schemas.microsoft.com/office/drawing/2014/main" id="{05026EF0-F970-0272-86BD-E69596BFD889}"/>
                  </a:ext>
                </a:extLst>
              </p:cNvPr>
              <p:cNvSpPr/>
              <p:nvPr/>
            </p:nvSpPr>
            <p:spPr>
              <a:xfrm>
                <a:off x="148207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4" name="楕円 1153">
                <a:extLst>
                  <a:ext uri="{FF2B5EF4-FFF2-40B4-BE49-F238E27FC236}">
                    <a16:creationId xmlns:a16="http://schemas.microsoft.com/office/drawing/2014/main" id="{C3EDE9CD-B981-D7C8-C85E-DD6CCA177D74}"/>
                  </a:ext>
                </a:extLst>
              </p:cNvPr>
              <p:cNvSpPr/>
              <p:nvPr/>
            </p:nvSpPr>
            <p:spPr>
              <a:xfrm>
                <a:off x="216152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167" name="グループ化 2166">
            <a:extLst>
              <a:ext uri="{FF2B5EF4-FFF2-40B4-BE49-F238E27FC236}">
                <a16:creationId xmlns:a16="http://schemas.microsoft.com/office/drawing/2014/main" id="{C9EFF67B-97BC-3331-CB45-D9D8D63EBA4E}"/>
              </a:ext>
            </a:extLst>
          </p:cNvPr>
          <p:cNvGrpSpPr/>
          <p:nvPr/>
        </p:nvGrpSpPr>
        <p:grpSpPr>
          <a:xfrm>
            <a:off x="3752523" y="3743998"/>
            <a:ext cx="2697926" cy="2675996"/>
            <a:chOff x="3752523" y="3743998"/>
            <a:chExt cx="2697926" cy="2675996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67EBE612-E6B5-CB82-ADC6-1B7FB6330D58}"/>
                </a:ext>
              </a:extLst>
            </p:cNvPr>
            <p:cNvGrpSpPr/>
            <p:nvPr/>
          </p:nvGrpSpPr>
          <p:grpSpPr>
            <a:xfrm>
              <a:off x="3752523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4" name="直線コネクタ 3">
                <a:extLst>
                  <a:ext uri="{FF2B5EF4-FFF2-40B4-BE49-F238E27FC236}">
                    <a16:creationId xmlns:a16="http://schemas.microsoft.com/office/drawing/2014/main" id="{C0AFBCD5-5418-D00A-0182-5BA3AFABBE60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直線コネクタ 25">
                <a:extLst>
                  <a:ext uri="{FF2B5EF4-FFF2-40B4-BE49-F238E27FC236}">
                    <a16:creationId xmlns:a16="http://schemas.microsoft.com/office/drawing/2014/main" id="{C96EF420-7C7A-F6FE-AA10-9706A668E21E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直線コネクタ 26">
                <a:extLst>
                  <a:ext uri="{FF2B5EF4-FFF2-40B4-BE49-F238E27FC236}">
                    <a16:creationId xmlns:a16="http://schemas.microsoft.com/office/drawing/2014/main" id="{9B5B84AD-C01A-0574-2D9D-196F918FAAF5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直線コネクタ 27">
                <a:extLst>
                  <a:ext uri="{FF2B5EF4-FFF2-40B4-BE49-F238E27FC236}">
                    <a16:creationId xmlns:a16="http://schemas.microsoft.com/office/drawing/2014/main" id="{BACDC139-17CF-D218-D668-F3599C8A419C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直線コネクタ 28">
                <a:extLst>
                  <a:ext uri="{FF2B5EF4-FFF2-40B4-BE49-F238E27FC236}">
                    <a16:creationId xmlns:a16="http://schemas.microsoft.com/office/drawing/2014/main" id="{40ECF1F1-51B3-42D4-4CA9-A50F1D09DC22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直線コネクタ 30">
                <a:extLst>
                  <a:ext uri="{FF2B5EF4-FFF2-40B4-BE49-F238E27FC236}">
                    <a16:creationId xmlns:a16="http://schemas.microsoft.com/office/drawing/2014/main" id="{80DBCE7C-C893-2300-7D5E-355839F13D71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65" name="直線コネクタ 1864">
                <a:extLst>
                  <a:ext uri="{FF2B5EF4-FFF2-40B4-BE49-F238E27FC236}">
                    <a16:creationId xmlns:a16="http://schemas.microsoft.com/office/drawing/2014/main" id="{00CB0B32-3057-B290-12AB-CC6E9A6BD8E5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4" name="直線コネクタ 1873">
                <a:extLst>
                  <a:ext uri="{FF2B5EF4-FFF2-40B4-BE49-F238E27FC236}">
                    <a16:creationId xmlns:a16="http://schemas.microsoft.com/office/drawing/2014/main" id="{67A5AC91-30F7-65B2-9C09-09C9F991283F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5" name="直線コネクタ 1874">
                <a:extLst>
                  <a:ext uri="{FF2B5EF4-FFF2-40B4-BE49-F238E27FC236}">
                    <a16:creationId xmlns:a16="http://schemas.microsoft.com/office/drawing/2014/main" id="{EB3CC9A8-7CBF-06A8-C6FB-D17801DE89B5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6" name="直線コネクタ 1875">
                <a:extLst>
                  <a:ext uri="{FF2B5EF4-FFF2-40B4-BE49-F238E27FC236}">
                    <a16:creationId xmlns:a16="http://schemas.microsoft.com/office/drawing/2014/main" id="{636BAEE0-8A62-5A81-9FD8-7CA6A16A3B3D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7" name="直線コネクタ 1876">
                <a:extLst>
                  <a:ext uri="{FF2B5EF4-FFF2-40B4-BE49-F238E27FC236}">
                    <a16:creationId xmlns:a16="http://schemas.microsoft.com/office/drawing/2014/main" id="{35B05019-40FF-1FB2-2E89-61B79B9552D7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8" name="直線コネクタ 1877">
                <a:extLst>
                  <a:ext uri="{FF2B5EF4-FFF2-40B4-BE49-F238E27FC236}">
                    <a16:creationId xmlns:a16="http://schemas.microsoft.com/office/drawing/2014/main" id="{5005BD15-8F90-91F5-185D-09A82AF63D8C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9" name="直線コネクタ 1878">
                <a:extLst>
                  <a:ext uri="{FF2B5EF4-FFF2-40B4-BE49-F238E27FC236}">
                    <a16:creationId xmlns:a16="http://schemas.microsoft.com/office/drawing/2014/main" id="{72B0672D-00D1-47FB-2138-D501152F0583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80" name="フリーフォーム: 図形 1879">
                <a:extLst>
                  <a:ext uri="{FF2B5EF4-FFF2-40B4-BE49-F238E27FC236}">
                    <a16:creationId xmlns:a16="http://schemas.microsoft.com/office/drawing/2014/main" id="{DEDE1424-2389-BC6D-0C02-D1016D48F8DC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1" name="フリーフォーム: 図形 1880">
                <a:extLst>
                  <a:ext uri="{FF2B5EF4-FFF2-40B4-BE49-F238E27FC236}">
                    <a16:creationId xmlns:a16="http://schemas.microsoft.com/office/drawing/2014/main" id="{47A21F4A-3B64-E611-9AC8-2163B54ECB44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2" name="フリーフォーム: 図形 1881">
                <a:extLst>
                  <a:ext uri="{FF2B5EF4-FFF2-40B4-BE49-F238E27FC236}">
                    <a16:creationId xmlns:a16="http://schemas.microsoft.com/office/drawing/2014/main" id="{5F89C830-DE3A-DE1E-642A-C45542A35038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3" name="フリーフォーム: 図形 1882">
                <a:extLst>
                  <a:ext uri="{FF2B5EF4-FFF2-40B4-BE49-F238E27FC236}">
                    <a16:creationId xmlns:a16="http://schemas.microsoft.com/office/drawing/2014/main" id="{4E3EA9F5-464C-DEB1-FC80-B5CE0519C458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4" name="フリーフォーム: 図形 1883">
                <a:extLst>
                  <a:ext uri="{FF2B5EF4-FFF2-40B4-BE49-F238E27FC236}">
                    <a16:creationId xmlns:a16="http://schemas.microsoft.com/office/drawing/2014/main" id="{CFAA7088-C3D1-035A-2316-440C90121309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885" name="直線コネクタ 1884">
                <a:extLst>
                  <a:ext uri="{FF2B5EF4-FFF2-40B4-BE49-F238E27FC236}">
                    <a16:creationId xmlns:a16="http://schemas.microsoft.com/office/drawing/2014/main" id="{81DFF073-1174-C7C8-084E-0468681E62DD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6" name="直線コネクタ 1885">
                <a:extLst>
                  <a:ext uri="{FF2B5EF4-FFF2-40B4-BE49-F238E27FC236}">
                    <a16:creationId xmlns:a16="http://schemas.microsoft.com/office/drawing/2014/main" id="{3B0D41BF-8E00-09B7-D188-34CB47F0FBC2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7" name="直線コネクタ 1886">
                <a:extLst>
                  <a:ext uri="{FF2B5EF4-FFF2-40B4-BE49-F238E27FC236}">
                    <a16:creationId xmlns:a16="http://schemas.microsoft.com/office/drawing/2014/main" id="{687454C8-7BF8-E583-F2D7-1C1C0D3787AC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直線コネクタ 32">
                <a:extLst>
                  <a:ext uri="{FF2B5EF4-FFF2-40B4-BE49-F238E27FC236}">
                    <a16:creationId xmlns:a16="http://schemas.microsoft.com/office/drawing/2014/main" id="{34D22463-10BC-BC14-5C8E-B9B5210BD8BA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直線コネクタ 34">
                <a:extLst>
                  <a:ext uri="{FF2B5EF4-FFF2-40B4-BE49-F238E27FC236}">
                    <a16:creationId xmlns:a16="http://schemas.microsoft.com/office/drawing/2014/main" id="{6F798FBE-8428-648F-FAAC-86E74AC5EBC8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直線コネクタ 40">
                <a:extLst>
                  <a:ext uri="{FF2B5EF4-FFF2-40B4-BE49-F238E27FC236}">
                    <a16:creationId xmlns:a16="http://schemas.microsoft.com/office/drawing/2014/main" id="{C217B906-CB37-B936-2F79-465DE4C6265B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直線コネクタ 41">
                <a:extLst>
                  <a:ext uri="{FF2B5EF4-FFF2-40B4-BE49-F238E27FC236}">
                    <a16:creationId xmlns:a16="http://schemas.microsoft.com/office/drawing/2014/main" id="{F8EAA5BC-B2DD-0584-5CC1-70DE646D028D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873" name="楕円 1">
              <a:extLst>
                <a:ext uri="{FF2B5EF4-FFF2-40B4-BE49-F238E27FC236}">
                  <a16:creationId xmlns:a16="http://schemas.microsoft.com/office/drawing/2014/main" id="{9490667F-DD45-F698-69B1-AFEBDC9CE4E0}"/>
                </a:ext>
              </a:extLst>
            </p:cNvPr>
            <p:cNvSpPr/>
            <p:nvPr/>
          </p:nvSpPr>
          <p:spPr>
            <a:xfrm rot="9000000" flipH="1">
              <a:off x="5449447" y="5333122"/>
              <a:ext cx="175531" cy="5872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51" name="楕円 1">
              <a:extLst>
                <a:ext uri="{FF2B5EF4-FFF2-40B4-BE49-F238E27FC236}">
                  <a16:creationId xmlns:a16="http://schemas.microsoft.com/office/drawing/2014/main" id="{CCF118B5-5238-D061-0D97-BF55A64D928C}"/>
                </a:ext>
              </a:extLst>
            </p:cNvPr>
            <p:cNvSpPr/>
            <p:nvPr/>
          </p:nvSpPr>
          <p:spPr>
            <a:xfrm rot="12600000">
              <a:off x="4438295" y="5333122"/>
              <a:ext cx="175531" cy="5872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6261F728-DAB3-6B30-263B-57A000AD033F}"/>
                </a:ext>
              </a:extLst>
            </p:cNvPr>
            <p:cNvSpPr/>
            <p:nvPr/>
          </p:nvSpPr>
          <p:spPr>
            <a:xfrm rot="11700000">
              <a:off x="4387932" y="5855303"/>
              <a:ext cx="83383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609CD1BE-FFA3-6687-7117-EAC7C103A846}"/>
                </a:ext>
              </a:extLst>
            </p:cNvPr>
            <p:cNvSpPr/>
            <p:nvPr/>
          </p:nvSpPr>
          <p:spPr>
            <a:xfrm rot="9900000" flipH="1">
              <a:off x="5597641" y="5855303"/>
              <a:ext cx="83383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1" name="グループ化 120">
              <a:extLst>
                <a:ext uri="{FF2B5EF4-FFF2-40B4-BE49-F238E27FC236}">
                  <a16:creationId xmlns:a16="http://schemas.microsoft.com/office/drawing/2014/main" id="{4980AF64-43B8-B29D-DDD6-B1B546F1162F}"/>
                </a:ext>
              </a:extLst>
            </p:cNvPr>
            <p:cNvGrpSpPr/>
            <p:nvPr/>
          </p:nvGrpSpPr>
          <p:grpSpPr>
            <a:xfrm>
              <a:off x="4351418" y="4070400"/>
              <a:ext cx="1398521" cy="2250583"/>
              <a:chOff x="7441312" y="888529"/>
              <a:chExt cx="1398521" cy="2250583"/>
            </a:xfrm>
          </p:grpSpPr>
          <p:grpSp>
            <p:nvGrpSpPr>
              <p:cNvPr id="123" name="グループ化 122">
                <a:extLst>
                  <a:ext uri="{FF2B5EF4-FFF2-40B4-BE49-F238E27FC236}">
                    <a16:creationId xmlns:a16="http://schemas.microsoft.com/office/drawing/2014/main" id="{17282535-4E6C-F35D-C215-E71A2A8F2FF8}"/>
                  </a:ext>
                </a:extLst>
              </p:cNvPr>
              <p:cNvGrpSpPr/>
              <p:nvPr/>
            </p:nvGrpSpPr>
            <p:grpSpPr>
              <a:xfrm>
                <a:off x="7698751" y="1925370"/>
                <a:ext cx="1033976" cy="1213742"/>
                <a:chOff x="1557031" y="1925370"/>
                <a:chExt cx="1033976" cy="1213742"/>
              </a:xfrm>
            </p:grpSpPr>
            <p:sp>
              <p:nvSpPr>
                <p:cNvPr id="138" name="フリーフォーム: 図形 137">
                  <a:extLst>
                    <a:ext uri="{FF2B5EF4-FFF2-40B4-BE49-F238E27FC236}">
                      <a16:creationId xmlns:a16="http://schemas.microsoft.com/office/drawing/2014/main" id="{279F8C30-DACE-3863-334A-D7D156D195DA}"/>
                    </a:ext>
                  </a:extLst>
                </p:cNvPr>
                <p:cNvSpPr/>
                <p:nvPr/>
              </p:nvSpPr>
              <p:spPr>
                <a:xfrm rot="6300000">
                  <a:off x="2358936" y="2682739"/>
                  <a:ext cx="156447" cy="307694"/>
                </a:xfrm>
                <a:custGeom>
                  <a:avLst/>
                  <a:gdLst>
                    <a:gd name="connsiteX0" fmla="*/ 92596 w 308620"/>
                    <a:gd name="connsiteY0" fmla="*/ 253454 h 503630"/>
                    <a:gd name="connsiteX1" fmla="*/ 164604 w 308620"/>
                    <a:gd name="connsiteY1" fmla="*/ 325462 h 503630"/>
                    <a:gd name="connsiteX2" fmla="*/ 236612 w 308620"/>
                    <a:gd name="connsiteY2" fmla="*/ 253454 h 503630"/>
                    <a:gd name="connsiteX3" fmla="*/ 164604 w 308620"/>
                    <a:gd name="connsiteY3" fmla="*/ 181446 h 503630"/>
                    <a:gd name="connsiteX4" fmla="*/ 92596 w 308620"/>
                    <a:gd name="connsiteY4" fmla="*/ 253454 h 503630"/>
                    <a:gd name="connsiteX5" fmla="*/ 0 w 308620"/>
                    <a:gd name="connsiteY5" fmla="*/ 317299 h 503630"/>
                    <a:gd name="connsiteX6" fmla="*/ 10425 w 308620"/>
                    <a:gd name="connsiteY6" fmla="*/ 251815 h 503630"/>
                    <a:gd name="connsiteX7" fmla="*/ 0 w 308620"/>
                    <a:gd name="connsiteY7" fmla="*/ 186331 h 503630"/>
                    <a:gd name="connsiteX8" fmla="*/ 146930 w 308620"/>
                    <a:gd name="connsiteY8" fmla="*/ 0 h 503630"/>
                    <a:gd name="connsiteX9" fmla="*/ 78441 w 308620"/>
                    <a:gd name="connsiteY9" fmla="*/ 132475 h 503630"/>
                    <a:gd name="connsiteX10" fmla="*/ 77595 w 308620"/>
                    <a:gd name="connsiteY10" fmla="*/ 141624 h 503630"/>
                    <a:gd name="connsiteX11" fmla="*/ 108547 w 308620"/>
                    <a:gd name="connsiteY11" fmla="*/ 120756 h 503630"/>
                    <a:gd name="connsiteX12" fmla="*/ 164604 w 308620"/>
                    <a:gd name="connsiteY12" fmla="*/ 109438 h 503630"/>
                    <a:gd name="connsiteX13" fmla="*/ 308620 w 308620"/>
                    <a:gd name="connsiteY13" fmla="*/ 253454 h 503630"/>
                    <a:gd name="connsiteX14" fmla="*/ 164604 w 308620"/>
                    <a:gd name="connsiteY14" fmla="*/ 397470 h 503630"/>
                    <a:gd name="connsiteX15" fmla="*/ 108547 w 308620"/>
                    <a:gd name="connsiteY15" fmla="*/ 386153 h 503630"/>
                    <a:gd name="connsiteX16" fmla="*/ 77918 w 308620"/>
                    <a:gd name="connsiteY16" fmla="*/ 365503 h 503630"/>
                    <a:gd name="connsiteX17" fmla="*/ 78441 w 308620"/>
                    <a:gd name="connsiteY17" fmla="*/ 371156 h 503630"/>
                    <a:gd name="connsiteX18" fmla="*/ 146930 w 308620"/>
                    <a:gd name="connsiteY18" fmla="*/ 503630 h 503630"/>
                    <a:gd name="connsiteX19" fmla="*/ 0 w 308620"/>
                    <a:gd name="connsiteY19" fmla="*/ 317299 h 503630"/>
                    <a:gd name="connsiteX0" fmla="*/ 92597 w 308621"/>
                    <a:gd name="connsiteY0" fmla="*/ 253454 h 503630"/>
                    <a:gd name="connsiteX1" fmla="*/ 164605 w 308621"/>
                    <a:gd name="connsiteY1" fmla="*/ 325462 h 503630"/>
                    <a:gd name="connsiteX2" fmla="*/ 236613 w 308621"/>
                    <a:gd name="connsiteY2" fmla="*/ 253454 h 503630"/>
                    <a:gd name="connsiteX3" fmla="*/ 164605 w 308621"/>
                    <a:gd name="connsiteY3" fmla="*/ 181446 h 503630"/>
                    <a:gd name="connsiteX4" fmla="*/ 92597 w 308621"/>
                    <a:gd name="connsiteY4" fmla="*/ 253454 h 503630"/>
                    <a:gd name="connsiteX5" fmla="*/ 0 w 308621"/>
                    <a:gd name="connsiteY5" fmla="*/ 317299 h 503630"/>
                    <a:gd name="connsiteX6" fmla="*/ 10426 w 308621"/>
                    <a:gd name="connsiteY6" fmla="*/ 251815 h 503630"/>
                    <a:gd name="connsiteX7" fmla="*/ 1 w 308621"/>
                    <a:gd name="connsiteY7" fmla="*/ 186331 h 503630"/>
                    <a:gd name="connsiteX8" fmla="*/ 146931 w 308621"/>
                    <a:gd name="connsiteY8" fmla="*/ 0 h 503630"/>
                    <a:gd name="connsiteX9" fmla="*/ 78442 w 308621"/>
                    <a:gd name="connsiteY9" fmla="*/ 132475 h 503630"/>
                    <a:gd name="connsiteX10" fmla="*/ 77596 w 308621"/>
                    <a:gd name="connsiteY10" fmla="*/ 141624 h 503630"/>
                    <a:gd name="connsiteX11" fmla="*/ 108548 w 308621"/>
                    <a:gd name="connsiteY11" fmla="*/ 120756 h 503630"/>
                    <a:gd name="connsiteX12" fmla="*/ 164605 w 308621"/>
                    <a:gd name="connsiteY12" fmla="*/ 109438 h 503630"/>
                    <a:gd name="connsiteX13" fmla="*/ 308621 w 308621"/>
                    <a:gd name="connsiteY13" fmla="*/ 253454 h 503630"/>
                    <a:gd name="connsiteX14" fmla="*/ 164605 w 308621"/>
                    <a:gd name="connsiteY14" fmla="*/ 397470 h 503630"/>
                    <a:gd name="connsiteX15" fmla="*/ 108548 w 308621"/>
                    <a:gd name="connsiteY15" fmla="*/ 386153 h 503630"/>
                    <a:gd name="connsiteX16" fmla="*/ 77919 w 308621"/>
                    <a:gd name="connsiteY16" fmla="*/ 365503 h 503630"/>
                    <a:gd name="connsiteX17" fmla="*/ 78442 w 308621"/>
                    <a:gd name="connsiteY17" fmla="*/ 371156 h 503630"/>
                    <a:gd name="connsiteX18" fmla="*/ 146931 w 308621"/>
                    <a:gd name="connsiteY18" fmla="*/ 503630 h 503630"/>
                    <a:gd name="connsiteX19" fmla="*/ 0 w 308621"/>
                    <a:gd name="connsiteY19" fmla="*/ 317299 h 503630"/>
                    <a:gd name="connsiteX0" fmla="*/ 92597 w 308621"/>
                    <a:gd name="connsiteY0" fmla="*/ 253454 h 571699"/>
                    <a:gd name="connsiteX1" fmla="*/ 164605 w 308621"/>
                    <a:gd name="connsiteY1" fmla="*/ 325462 h 571699"/>
                    <a:gd name="connsiteX2" fmla="*/ 236613 w 308621"/>
                    <a:gd name="connsiteY2" fmla="*/ 253454 h 571699"/>
                    <a:gd name="connsiteX3" fmla="*/ 164605 w 308621"/>
                    <a:gd name="connsiteY3" fmla="*/ 181446 h 571699"/>
                    <a:gd name="connsiteX4" fmla="*/ 92597 w 308621"/>
                    <a:gd name="connsiteY4" fmla="*/ 253454 h 571699"/>
                    <a:gd name="connsiteX5" fmla="*/ 0 w 308621"/>
                    <a:gd name="connsiteY5" fmla="*/ 317299 h 571699"/>
                    <a:gd name="connsiteX6" fmla="*/ 10426 w 308621"/>
                    <a:gd name="connsiteY6" fmla="*/ 251815 h 571699"/>
                    <a:gd name="connsiteX7" fmla="*/ 1 w 308621"/>
                    <a:gd name="connsiteY7" fmla="*/ 186331 h 571699"/>
                    <a:gd name="connsiteX8" fmla="*/ 146931 w 308621"/>
                    <a:gd name="connsiteY8" fmla="*/ 0 h 571699"/>
                    <a:gd name="connsiteX9" fmla="*/ 78442 w 308621"/>
                    <a:gd name="connsiteY9" fmla="*/ 132475 h 571699"/>
                    <a:gd name="connsiteX10" fmla="*/ 77596 w 308621"/>
                    <a:gd name="connsiteY10" fmla="*/ 141624 h 571699"/>
                    <a:gd name="connsiteX11" fmla="*/ 108548 w 308621"/>
                    <a:gd name="connsiteY11" fmla="*/ 120756 h 571699"/>
                    <a:gd name="connsiteX12" fmla="*/ 164605 w 308621"/>
                    <a:gd name="connsiteY12" fmla="*/ 109438 h 571699"/>
                    <a:gd name="connsiteX13" fmla="*/ 308621 w 308621"/>
                    <a:gd name="connsiteY13" fmla="*/ 253454 h 571699"/>
                    <a:gd name="connsiteX14" fmla="*/ 164605 w 308621"/>
                    <a:gd name="connsiteY14" fmla="*/ 397470 h 571699"/>
                    <a:gd name="connsiteX15" fmla="*/ 108548 w 308621"/>
                    <a:gd name="connsiteY15" fmla="*/ 386153 h 571699"/>
                    <a:gd name="connsiteX16" fmla="*/ 77919 w 308621"/>
                    <a:gd name="connsiteY16" fmla="*/ 365503 h 571699"/>
                    <a:gd name="connsiteX17" fmla="*/ 78442 w 308621"/>
                    <a:gd name="connsiteY17" fmla="*/ 371156 h 571699"/>
                    <a:gd name="connsiteX18" fmla="*/ 143928 w 308621"/>
                    <a:gd name="connsiteY18" fmla="*/ 571699 h 571699"/>
                    <a:gd name="connsiteX19" fmla="*/ 0 w 308621"/>
                    <a:gd name="connsiteY19" fmla="*/ 317299 h 571699"/>
                    <a:gd name="connsiteX0" fmla="*/ 93054 w 309078"/>
                    <a:gd name="connsiteY0" fmla="*/ 253454 h 579763"/>
                    <a:gd name="connsiteX1" fmla="*/ 165062 w 309078"/>
                    <a:gd name="connsiteY1" fmla="*/ 325462 h 579763"/>
                    <a:gd name="connsiteX2" fmla="*/ 237070 w 309078"/>
                    <a:gd name="connsiteY2" fmla="*/ 253454 h 579763"/>
                    <a:gd name="connsiteX3" fmla="*/ 165062 w 309078"/>
                    <a:gd name="connsiteY3" fmla="*/ 181446 h 579763"/>
                    <a:gd name="connsiteX4" fmla="*/ 93054 w 309078"/>
                    <a:gd name="connsiteY4" fmla="*/ 253454 h 579763"/>
                    <a:gd name="connsiteX5" fmla="*/ 457 w 309078"/>
                    <a:gd name="connsiteY5" fmla="*/ 317299 h 579763"/>
                    <a:gd name="connsiteX6" fmla="*/ 10883 w 309078"/>
                    <a:gd name="connsiteY6" fmla="*/ 251815 h 579763"/>
                    <a:gd name="connsiteX7" fmla="*/ 458 w 309078"/>
                    <a:gd name="connsiteY7" fmla="*/ 186331 h 579763"/>
                    <a:gd name="connsiteX8" fmla="*/ 147388 w 309078"/>
                    <a:gd name="connsiteY8" fmla="*/ 0 h 579763"/>
                    <a:gd name="connsiteX9" fmla="*/ 78899 w 309078"/>
                    <a:gd name="connsiteY9" fmla="*/ 132475 h 579763"/>
                    <a:gd name="connsiteX10" fmla="*/ 78053 w 309078"/>
                    <a:gd name="connsiteY10" fmla="*/ 141624 h 579763"/>
                    <a:gd name="connsiteX11" fmla="*/ 109005 w 309078"/>
                    <a:gd name="connsiteY11" fmla="*/ 120756 h 579763"/>
                    <a:gd name="connsiteX12" fmla="*/ 165062 w 309078"/>
                    <a:gd name="connsiteY12" fmla="*/ 109438 h 579763"/>
                    <a:gd name="connsiteX13" fmla="*/ 309078 w 309078"/>
                    <a:gd name="connsiteY13" fmla="*/ 253454 h 579763"/>
                    <a:gd name="connsiteX14" fmla="*/ 165062 w 309078"/>
                    <a:gd name="connsiteY14" fmla="*/ 397470 h 579763"/>
                    <a:gd name="connsiteX15" fmla="*/ 109005 w 309078"/>
                    <a:gd name="connsiteY15" fmla="*/ 386153 h 579763"/>
                    <a:gd name="connsiteX16" fmla="*/ 78376 w 309078"/>
                    <a:gd name="connsiteY16" fmla="*/ 365503 h 579763"/>
                    <a:gd name="connsiteX17" fmla="*/ 78899 w 309078"/>
                    <a:gd name="connsiteY17" fmla="*/ 371156 h 579763"/>
                    <a:gd name="connsiteX18" fmla="*/ 144385 w 309078"/>
                    <a:gd name="connsiteY18" fmla="*/ 571699 h 579763"/>
                    <a:gd name="connsiteX19" fmla="*/ 116799 w 309078"/>
                    <a:gd name="connsiteY19" fmla="*/ 518424 h 579763"/>
                    <a:gd name="connsiteX20" fmla="*/ 457 w 309078"/>
                    <a:gd name="connsiteY20" fmla="*/ 317299 h 579763"/>
                    <a:gd name="connsiteX0" fmla="*/ 92905 w 308929"/>
                    <a:gd name="connsiteY0" fmla="*/ 253454 h 581435"/>
                    <a:gd name="connsiteX1" fmla="*/ 164913 w 308929"/>
                    <a:gd name="connsiteY1" fmla="*/ 325462 h 581435"/>
                    <a:gd name="connsiteX2" fmla="*/ 236921 w 308929"/>
                    <a:gd name="connsiteY2" fmla="*/ 253454 h 581435"/>
                    <a:gd name="connsiteX3" fmla="*/ 164913 w 308929"/>
                    <a:gd name="connsiteY3" fmla="*/ 181446 h 581435"/>
                    <a:gd name="connsiteX4" fmla="*/ 92905 w 308929"/>
                    <a:gd name="connsiteY4" fmla="*/ 253454 h 581435"/>
                    <a:gd name="connsiteX5" fmla="*/ 308 w 308929"/>
                    <a:gd name="connsiteY5" fmla="*/ 317299 h 581435"/>
                    <a:gd name="connsiteX6" fmla="*/ 10734 w 308929"/>
                    <a:gd name="connsiteY6" fmla="*/ 251815 h 581435"/>
                    <a:gd name="connsiteX7" fmla="*/ 309 w 308929"/>
                    <a:gd name="connsiteY7" fmla="*/ 186331 h 581435"/>
                    <a:gd name="connsiteX8" fmla="*/ 147239 w 308929"/>
                    <a:gd name="connsiteY8" fmla="*/ 0 h 581435"/>
                    <a:gd name="connsiteX9" fmla="*/ 78750 w 308929"/>
                    <a:gd name="connsiteY9" fmla="*/ 132475 h 581435"/>
                    <a:gd name="connsiteX10" fmla="*/ 77904 w 308929"/>
                    <a:gd name="connsiteY10" fmla="*/ 141624 h 581435"/>
                    <a:gd name="connsiteX11" fmla="*/ 108856 w 308929"/>
                    <a:gd name="connsiteY11" fmla="*/ 120756 h 581435"/>
                    <a:gd name="connsiteX12" fmla="*/ 164913 w 308929"/>
                    <a:gd name="connsiteY12" fmla="*/ 109438 h 581435"/>
                    <a:gd name="connsiteX13" fmla="*/ 308929 w 308929"/>
                    <a:gd name="connsiteY13" fmla="*/ 253454 h 581435"/>
                    <a:gd name="connsiteX14" fmla="*/ 164913 w 308929"/>
                    <a:gd name="connsiteY14" fmla="*/ 397470 h 581435"/>
                    <a:gd name="connsiteX15" fmla="*/ 108856 w 308929"/>
                    <a:gd name="connsiteY15" fmla="*/ 386153 h 581435"/>
                    <a:gd name="connsiteX16" fmla="*/ 78227 w 308929"/>
                    <a:gd name="connsiteY16" fmla="*/ 365503 h 581435"/>
                    <a:gd name="connsiteX17" fmla="*/ 78750 w 308929"/>
                    <a:gd name="connsiteY17" fmla="*/ 371156 h 581435"/>
                    <a:gd name="connsiteX18" fmla="*/ 144236 w 308929"/>
                    <a:gd name="connsiteY18" fmla="*/ 571699 h 581435"/>
                    <a:gd name="connsiteX19" fmla="*/ 169089 w 308929"/>
                    <a:gd name="connsiteY19" fmla="*/ 529154 h 581435"/>
                    <a:gd name="connsiteX20" fmla="*/ 308 w 308929"/>
                    <a:gd name="connsiteY20" fmla="*/ 317299 h 581435"/>
                    <a:gd name="connsiteX0" fmla="*/ 93130 w 309154"/>
                    <a:gd name="connsiteY0" fmla="*/ 253454 h 612055"/>
                    <a:gd name="connsiteX1" fmla="*/ 165138 w 309154"/>
                    <a:gd name="connsiteY1" fmla="*/ 325462 h 612055"/>
                    <a:gd name="connsiteX2" fmla="*/ 237146 w 309154"/>
                    <a:gd name="connsiteY2" fmla="*/ 253454 h 612055"/>
                    <a:gd name="connsiteX3" fmla="*/ 165138 w 309154"/>
                    <a:gd name="connsiteY3" fmla="*/ 181446 h 612055"/>
                    <a:gd name="connsiteX4" fmla="*/ 93130 w 309154"/>
                    <a:gd name="connsiteY4" fmla="*/ 253454 h 612055"/>
                    <a:gd name="connsiteX5" fmla="*/ 533 w 309154"/>
                    <a:gd name="connsiteY5" fmla="*/ 317299 h 612055"/>
                    <a:gd name="connsiteX6" fmla="*/ 10959 w 309154"/>
                    <a:gd name="connsiteY6" fmla="*/ 251815 h 612055"/>
                    <a:gd name="connsiteX7" fmla="*/ 534 w 309154"/>
                    <a:gd name="connsiteY7" fmla="*/ 186331 h 612055"/>
                    <a:gd name="connsiteX8" fmla="*/ 147464 w 309154"/>
                    <a:gd name="connsiteY8" fmla="*/ 0 h 612055"/>
                    <a:gd name="connsiteX9" fmla="*/ 78975 w 309154"/>
                    <a:gd name="connsiteY9" fmla="*/ 132475 h 612055"/>
                    <a:gd name="connsiteX10" fmla="*/ 78129 w 309154"/>
                    <a:gd name="connsiteY10" fmla="*/ 141624 h 612055"/>
                    <a:gd name="connsiteX11" fmla="*/ 109081 w 309154"/>
                    <a:gd name="connsiteY11" fmla="*/ 120756 h 612055"/>
                    <a:gd name="connsiteX12" fmla="*/ 165138 w 309154"/>
                    <a:gd name="connsiteY12" fmla="*/ 109438 h 612055"/>
                    <a:gd name="connsiteX13" fmla="*/ 309154 w 309154"/>
                    <a:gd name="connsiteY13" fmla="*/ 253454 h 612055"/>
                    <a:gd name="connsiteX14" fmla="*/ 165138 w 309154"/>
                    <a:gd name="connsiteY14" fmla="*/ 397470 h 612055"/>
                    <a:gd name="connsiteX15" fmla="*/ 109081 w 309154"/>
                    <a:gd name="connsiteY15" fmla="*/ 386153 h 612055"/>
                    <a:gd name="connsiteX16" fmla="*/ 78452 w 309154"/>
                    <a:gd name="connsiteY16" fmla="*/ 365503 h 612055"/>
                    <a:gd name="connsiteX17" fmla="*/ 78975 w 309154"/>
                    <a:gd name="connsiteY17" fmla="*/ 371156 h 612055"/>
                    <a:gd name="connsiteX18" fmla="*/ 144461 w 309154"/>
                    <a:gd name="connsiteY18" fmla="*/ 571699 h 612055"/>
                    <a:gd name="connsiteX19" fmla="*/ 101544 w 309154"/>
                    <a:gd name="connsiteY19" fmla="*/ 593337 h 612055"/>
                    <a:gd name="connsiteX20" fmla="*/ 533 w 309154"/>
                    <a:gd name="connsiteY20" fmla="*/ 317299 h 612055"/>
                    <a:gd name="connsiteX0" fmla="*/ 94891 w 310915"/>
                    <a:gd name="connsiteY0" fmla="*/ 253454 h 612056"/>
                    <a:gd name="connsiteX1" fmla="*/ 166899 w 310915"/>
                    <a:gd name="connsiteY1" fmla="*/ 325462 h 612056"/>
                    <a:gd name="connsiteX2" fmla="*/ 238907 w 310915"/>
                    <a:gd name="connsiteY2" fmla="*/ 253454 h 612056"/>
                    <a:gd name="connsiteX3" fmla="*/ 166899 w 310915"/>
                    <a:gd name="connsiteY3" fmla="*/ 181446 h 612056"/>
                    <a:gd name="connsiteX4" fmla="*/ 94891 w 310915"/>
                    <a:gd name="connsiteY4" fmla="*/ 253454 h 612056"/>
                    <a:gd name="connsiteX5" fmla="*/ 2294 w 310915"/>
                    <a:gd name="connsiteY5" fmla="*/ 317299 h 612056"/>
                    <a:gd name="connsiteX6" fmla="*/ 12720 w 310915"/>
                    <a:gd name="connsiteY6" fmla="*/ 251815 h 612056"/>
                    <a:gd name="connsiteX7" fmla="*/ 2295 w 310915"/>
                    <a:gd name="connsiteY7" fmla="*/ 186331 h 612056"/>
                    <a:gd name="connsiteX8" fmla="*/ 149225 w 310915"/>
                    <a:gd name="connsiteY8" fmla="*/ 0 h 612056"/>
                    <a:gd name="connsiteX9" fmla="*/ 80736 w 310915"/>
                    <a:gd name="connsiteY9" fmla="*/ 132475 h 612056"/>
                    <a:gd name="connsiteX10" fmla="*/ 79890 w 310915"/>
                    <a:gd name="connsiteY10" fmla="*/ 141624 h 612056"/>
                    <a:gd name="connsiteX11" fmla="*/ 110842 w 310915"/>
                    <a:gd name="connsiteY11" fmla="*/ 120756 h 612056"/>
                    <a:gd name="connsiteX12" fmla="*/ 166899 w 310915"/>
                    <a:gd name="connsiteY12" fmla="*/ 109438 h 612056"/>
                    <a:gd name="connsiteX13" fmla="*/ 310915 w 310915"/>
                    <a:gd name="connsiteY13" fmla="*/ 253454 h 612056"/>
                    <a:gd name="connsiteX14" fmla="*/ 166899 w 310915"/>
                    <a:gd name="connsiteY14" fmla="*/ 397470 h 612056"/>
                    <a:gd name="connsiteX15" fmla="*/ 110842 w 310915"/>
                    <a:gd name="connsiteY15" fmla="*/ 386153 h 612056"/>
                    <a:gd name="connsiteX16" fmla="*/ 80213 w 310915"/>
                    <a:gd name="connsiteY16" fmla="*/ 365503 h 612056"/>
                    <a:gd name="connsiteX17" fmla="*/ 80736 w 310915"/>
                    <a:gd name="connsiteY17" fmla="*/ 371156 h 612056"/>
                    <a:gd name="connsiteX18" fmla="*/ 146222 w 310915"/>
                    <a:gd name="connsiteY18" fmla="*/ 571699 h 612056"/>
                    <a:gd name="connsiteX19" fmla="*/ 103305 w 310915"/>
                    <a:gd name="connsiteY19" fmla="*/ 593337 h 612056"/>
                    <a:gd name="connsiteX20" fmla="*/ 2294 w 310915"/>
                    <a:gd name="connsiteY20" fmla="*/ 317299 h 612056"/>
                    <a:gd name="connsiteX0" fmla="*/ 94891 w 310915"/>
                    <a:gd name="connsiteY0" fmla="*/ 253454 h 608328"/>
                    <a:gd name="connsiteX1" fmla="*/ 166899 w 310915"/>
                    <a:gd name="connsiteY1" fmla="*/ 325462 h 608328"/>
                    <a:gd name="connsiteX2" fmla="*/ 238907 w 310915"/>
                    <a:gd name="connsiteY2" fmla="*/ 253454 h 608328"/>
                    <a:gd name="connsiteX3" fmla="*/ 166899 w 310915"/>
                    <a:gd name="connsiteY3" fmla="*/ 181446 h 608328"/>
                    <a:gd name="connsiteX4" fmla="*/ 94891 w 310915"/>
                    <a:gd name="connsiteY4" fmla="*/ 253454 h 608328"/>
                    <a:gd name="connsiteX5" fmla="*/ 2294 w 310915"/>
                    <a:gd name="connsiteY5" fmla="*/ 317299 h 608328"/>
                    <a:gd name="connsiteX6" fmla="*/ 12720 w 310915"/>
                    <a:gd name="connsiteY6" fmla="*/ 251815 h 608328"/>
                    <a:gd name="connsiteX7" fmla="*/ 2295 w 310915"/>
                    <a:gd name="connsiteY7" fmla="*/ 186331 h 608328"/>
                    <a:gd name="connsiteX8" fmla="*/ 149225 w 310915"/>
                    <a:gd name="connsiteY8" fmla="*/ 0 h 608328"/>
                    <a:gd name="connsiteX9" fmla="*/ 80736 w 310915"/>
                    <a:gd name="connsiteY9" fmla="*/ 132475 h 608328"/>
                    <a:gd name="connsiteX10" fmla="*/ 79890 w 310915"/>
                    <a:gd name="connsiteY10" fmla="*/ 141624 h 608328"/>
                    <a:gd name="connsiteX11" fmla="*/ 110842 w 310915"/>
                    <a:gd name="connsiteY11" fmla="*/ 120756 h 608328"/>
                    <a:gd name="connsiteX12" fmla="*/ 166899 w 310915"/>
                    <a:gd name="connsiteY12" fmla="*/ 109438 h 608328"/>
                    <a:gd name="connsiteX13" fmla="*/ 310915 w 310915"/>
                    <a:gd name="connsiteY13" fmla="*/ 253454 h 608328"/>
                    <a:gd name="connsiteX14" fmla="*/ 166899 w 310915"/>
                    <a:gd name="connsiteY14" fmla="*/ 397470 h 608328"/>
                    <a:gd name="connsiteX15" fmla="*/ 110842 w 310915"/>
                    <a:gd name="connsiteY15" fmla="*/ 386153 h 608328"/>
                    <a:gd name="connsiteX16" fmla="*/ 80213 w 310915"/>
                    <a:gd name="connsiteY16" fmla="*/ 365503 h 608328"/>
                    <a:gd name="connsiteX17" fmla="*/ 80736 w 310915"/>
                    <a:gd name="connsiteY17" fmla="*/ 371156 h 608328"/>
                    <a:gd name="connsiteX18" fmla="*/ 190697 w 310915"/>
                    <a:gd name="connsiteY18" fmla="*/ 552701 h 608328"/>
                    <a:gd name="connsiteX19" fmla="*/ 103305 w 310915"/>
                    <a:gd name="connsiteY19" fmla="*/ 593337 h 608328"/>
                    <a:gd name="connsiteX20" fmla="*/ 2294 w 310915"/>
                    <a:gd name="connsiteY20" fmla="*/ 317299 h 608328"/>
                    <a:gd name="connsiteX0" fmla="*/ 94772 w 310796"/>
                    <a:gd name="connsiteY0" fmla="*/ 253454 h 613253"/>
                    <a:gd name="connsiteX1" fmla="*/ 166780 w 310796"/>
                    <a:gd name="connsiteY1" fmla="*/ 325462 h 613253"/>
                    <a:gd name="connsiteX2" fmla="*/ 238788 w 310796"/>
                    <a:gd name="connsiteY2" fmla="*/ 253454 h 613253"/>
                    <a:gd name="connsiteX3" fmla="*/ 166780 w 310796"/>
                    <a:gd name="connsiteY3" fmla="*/ 181446 h 613253"/>
                    <a:gd name="connsiteX4" fmla="*/ 94772 w 310796"/>
                    <a:gd name="connsiteY4" fmla="*/ 253454 h 613253"/>
                    <a:gd name="connsiteX5" fmla="*/ 2175 w 310796"/>
                    <a:gd name="connsiteY5" fmla="*/ 317299 h 613253"/>
                    <a:gd name="connsiteX6" fmla="*/ 12601 w 310796"/>
                    <a:gd name="connsiteY6" fmla="*/ 251815 h 613253"/>
                    <a:gd name="connsiteX7" fmla="*/ 2176 w 310796"/>
                    <a:gd name="connsiteY7" fmla="*/ 186331 h 613253"/>
                    <a:gd name="connsiteX8" fmla="*/ 149106 w 310796"/>
                    <a:gd name="connsiteY8" fmla="*/ 0 h 613253"/>
                    <a:gd name="connsiteX9" fmla="*/ 80617 w 310796"/>
                    <a:gd name="connsiteY9" fmla="*/ 132475 h 613253"/>
                    <a:gd name="connsiteX10" fmla="*/ 79771 w 310796"/>
                    <a:gd name="connsiteY10" fmla="*/ 141624 h 613253"/>
                    <a:gd name="connsiteX11" fmla="*/ 110723 w 310796"/>
                    <a:gd name="connsiteY11" fmla="*/ 120756 h 613253"/>
                    <a:gd name="connsiteX12" fmla="*/ 166780 w 310796"/>
                    <a:gd name="connsiteY12" fmla="*/ 109438 h 613253"/>
                    <a:gd name="connsiteX13" fmla="*/ 310796 w 310796"/>
                    <a:gd name="connsiteY13" fmla="*/ 253454 h 613253"/>
                    <a:gd name="connsiteX14" fmla="*/ 166780 w 310796"/>
                    <a:gd name="connsiteY14" fmla="*/ 397470 h 613253"/>
                    <a:gd name="connsiteX15" fmla="*/ 110723 w 310796"/>
                    <a:gd name="connsiteY15" fmla="*/ 386153 h 613253"/>
                    <a:gd name="connsiteX16" fmla="*/ 80094 w 310796"/>
                    <a:gd name="connsiteY16" fmla="*/ 365503 h 613253"/>
                    <a:gd name="connsiteX17" fmla="*/ 80617 w 310796"/>
                    <a:gd name="connsiteY17" fmla="*/ 371156 h 613253"/>
                    <a:gd name="connsiteX18" fmla="*/ 190578 w 310796"/>
                    <a:gd name="connsiteY18" fmla="*/ 552701 h 613253"/>
                    <a:gd name="connsiteX19" fmla="*/ 104740 w 310796"/>
                    <a:gd name="connsiteY19" fmla="*/ 599136 h 613253"/>
                    <a:gd name="connsiteX20" fmla="*/ 2175 w 310796"/>
                    <a:gd name="connsiteY20" fmla="*/ 317299 h 613253"/>
                    <a:gd name="connsiteX0" fmla="*/ 95787 w 311811"/>
                    <a:gd name="connsiteY0" fmla="*/ 253454 h 613253"/>
                    <a:gd name="connsiteX1" fmla="*/ 167795 w 311811"/>
                    <a:gd name="connsiteY1" fmla="*/ 325462 h 613253"/>
                    <a:gd name="connsiteX2" fmla="*/ 239803 w 311811"/>
                    <a:gd name="connsiteY2" fmla="*/ 253454 h 613253"/>
                    <a:gd name="connsiteX3" fmla="*/ 167795 w 311811"/>
                    <a:gd name="connsiteY3" fmla="*/ 181446 h 613253"/>
                    <a:gd name="connsiteX4" fmla="*/ 95787 w 311811"/>
                    <a:gd name="connsiteY4" fmla="*/ 253454 h 613253"/>
                    <a:gd name="connsiteX5" fmla="*/ 3190 w 311811"/>
                    <a:gd name="connsiteY5" fmla="*/ 317299 h 613253"/>
                    <a:gd name="connsiteX6" fmla="*/ 13616 w 311811"/>
                    <a:gd name="connsiteY6" fmla="*/ 251815 h 613253"/>
                    <a:gd name="connsiteX7" fmla="*/ 3191 w 311811"/>
                    <a:gd name="connsiteY7" fmla="*/ 186331 h 613253"/>
                    <a:gd name="connsiteX8" fmla="*/ 150121 w 311811"/>
                    <a:gd name="connsiteY8" fmla="*/ 0 h 613253"/>
                    <a:gd name="connsiteX9" fmla="*/ 81632 w 311811"/>
                    <a:gd name="connsiteY9" fmla="*/ 132475 h 613253"/>
                    <a:gd name="connsiteX10" fmla="*/ 80786 w 311811"/>
                    <a:gd name="connsiteY10" fmla="*/ 141624 h 613253"/>
                    <a:gd name="connsiteX11" fmla="*/ 111738 w 311811"/>
                    <a:gd name="connsiteY11" fmla="*/ 120756 h 613253"/>
                    <a:gd name="connsiteX12" fmla="*/ 167795 w 311811"/>
                    <a:gd name="connsiteY12" fmla="*/ 109438 h 613253"/>
                    <a:gd name="connsiteX13" fmla="*/ 311811 w 311811"/>
                    <a:gd name="connsiteY13" fmla="*/ 253454 h 613253"/>
                    <a:gd name="connsiteX14" fmla="*/ 167795 w 311811"/>
                    <a:gd name="connsiteY14" fmla="*/ 397470 h 613253"/>
                    <a:gd name="connsiteX15" fmla="*/ 111738 w 311811"/>
                    <a:gd name="connsiteY15" fmla="*/ 386153 h 613253"/>
                    <a:gd name="connsiteX16" fmla="*/ 81109 w 311811"/>
                    <a:gd name="connsiteY16" fmla="*/ 365503 h 613253"/>
                    <a:gd name="connsiteX17" fmla="*/ 81632 w 311811"/>
                    <a:gd name="connsiteY17" fmla="*/ 371156 h 613253"/>
                    <a:gd name="connsiteX18" fmla="*/ 191593 w 311811"/>
                    <a:gd name="connsiteY18" fmla="*/ 552701 h 613253"/>
                    <a:gd name="connsiteX19" fmla="*/ 105755 w 311811"/>
                    <a:gd name="connsiteY19" fmla="*/ 599136 h 613253"/>
                    <a:gd name="connsiteX20" fmla="*/ 3190 w 311811"/>
                    <a:gd name="connsiteY20" fmla="*/ 317299 h 6132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311811" h="613253">
                      <a:moveTo>
                        <a:pt x="95787" y="253454"/>
                      </a:moveTo>
                      <a:cubicBezTo>
                        <a:pt x="95787" y="293223"/>
                        <a:pt x="128026" y="325462"/>
                        <a:pt x="167795" y="325462"/>
                      </a:cubicBezTo>
                      <a:cubicBezTo>
                        <a:pt x="207564" y="325462"/>
                        <a:pt x="239803" y="293223"/>
                        <a:pt x="239803" y="253454"/>
                      </a:cubicBezTo>
                      <a:cubicBezTo>
                        <a:pt x="239803" y="213685"/>
                        <a:pt x="207564" y="181446"/>
                        <a:pt x="167795" y="181446"/>
                      </a:cubicBezTo>
                      <a:cubicBezTo>
                        <a:pt x="128026" y="181446"/>
                        <a:pt x="95787" y="213685"/>
                        <a:pt x="95787" y="253454"/>
                      </a:cubicBezTo>
                      <a:close/>
                      <a:moveTo>
                        <a:pt x="3190" y="317299"/>
                      </a:moveTo>
                      <a:lnTo>
                        <a:pt x="13616" y="251815"/>
                      </a:lnTo>
                      <a:lnTo>
                        <a:pt x="3191" y="186331"/>
                      </a:lnTo>
                      <a:cubicBezTo>
                        <a:pt x="3191" y="83423"/>
                        <a:pt x="68974" y="0"/>
                        <a:pt x="150121" y="0"/>
                      </a:cubicBezTo>
                      <a:cubicBezTo>
                        <a:pt x="115436" y="32990"/>
                        <a:pt x="91454" y="80069"/>
                        <a:pt x="81632" y="132475"/>
                      </a:cubicBezTo>
                      <a:lnTo>
                        <a:pt x="80786" y="141624"/>
                      </a:lnTo>
                      <a:lnTo>
                        <a:pt x="111738" y="120756"/>
                      </a:lnTo>
                      <a:cubicBezTo>
                        <a:pt x="128967" y="113468"/>
                        <a:pt x="147911" y="109438"/>
                        <a:pt x="167795" y="109438"/>
                      </a:cubicBezTo>
                      <a:cubicBezTo>
                        <a:pt x="247333" y="109438"/>
                        <a:pt x="311811" y="173916"/>
                        <a:pt x="311811" y="253454"/>
                      </a:cubicBezTo>
                      <a:cubicBezTo>
                        <a:pt x="311811" y="332992"/>
                        <a:pt x="247333" y="397470"/>
                        <a:pt x="167795" y="397470"/>
                      </a:cubicBezTo>
                      <a:cubicBezTo>
                        <a:pt x="147911" y="397470"/>
                        <a:pt x="128967" y="393440"/>
                        <a:pt x="111738" y="386153"/>
                      </a:cubicBezTo>
                      <a:lnTo>
                        <a:pt x="81109" y="365503"/>
                      </a:lnTo>
                      <a:cubicBezTo>
                        <a:pt x="81283" y="367387"/>
                        <a:pt x="81458" y="369272"/>
                        <a:pt x="81632" y="371156"/>
                      </a:cubicBezTo>
                      <a:cubicBezTo>
                        <a:pt x="91454" y="423562"/>
                        <a:pt x="156908" y="519712"/>
                        <a:pt x="191593" y="552701"/>
                      </a:cubicBezTo>
                      <a:cubicBezTo>
                        <a:pt x="197910" y="577245"/>
                        <a:pt x="129743" y="641536"/>
                        <a:pt x="105755" y="599136"/>
                      </a:cubicBezTo>
                      <a:cubicBezTo>
                        <a:pt x="-6103" y="484355"/>
                        <a:pt x="-4854" y="349459"/>
                        <a:pt x="3190" y="317299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9" name="楕円 1">
                  <a:extLst>
                    <a:ext uri="{FF2B5EF4-FFF2-40B4-BE49-F238E27FC236}">
                      <a16:creationId xmlns:a16="http://schemas.microsoft.com/office/drawing/2014/main" id="{61AD8FC8-5A6C-5455-A7AE-C59717A2EED4}"/>
                    </a:ext>
                  </a:extLst>
                </p:cNvPr>
                <p:cNvSpPr/>
                <p:nvPr/>
              </p:nvSpPr>
              <p:spPr>
                <a:xfrm rot="10800000">
                  <a:off x="2012849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0" name="楕円 1">
                  <a:extLst>
                    <a:ext uri="{FF2B5EF4-FFF2-40B4-BE49-F238E27FC236}">
                      <a16:creationId xmlns:a16="http://schemas.microsoft.com/office/drawing/2014/main" id="{A28FDCCB-91EA-49EB-47BB-A56F4C7C80B1}"/>
                    </a:ext>
                  </a:extLst>
                </p:cNvPr>
                <p:cNvSpPr/>
                <p:nvPr/>
              </p:nvSpPr>
              <p:spPr>
                <a:xfrm rot="10800000">
                  <a:off x="1748170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1" name="楕円 1">
                  <a:extLst>
                    <a:ext uri="{FF2B5EF4-FFF2-40B4-BE49-F238E27FC236}">
                      <a16:creationId xmlns:a16="http://schemas.microsoft.com/office/drawing/2014/main" id="{56109563-2D90-C96B-FC08-C80808A7FD7E}"/>
                    </a:ext>
                  </a:extLst>
                </p:cNvPr>
                <p:cNvSpPr/>
                <p:nvPr/>
              </p:nvSpPr>
              <p:spPr>
                <a:xfrm>
                  <a:off x="1557031" y="1925370"/>
                  <a:ext cx="883643" cy="1010284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2" name="フリーフォーム: 図形 141">
                  <a:extLst>
                    <a:ext uri="{FF2B5EF4-FFF2-40B4-BE49-F238E27FC236}">
                      <a16:creationId xmlns:a16="http://schemas.microsoft.com/office/drawing/2014/main" id="{17F21AB2-1894-3E27-3F55-EB1C6FFC7F35}"/>
                    </a:ext>
                  </a:extLst>
                </p:cNvPr>
                <p:cNvSpPr/>
                <p:nvPr/>
              </p:nvSpPr>
              <p:spPr>
                <a:xfrm rot="10800000">
                  <a:off x="177952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4" name="フリーフォーム: 図形 143">
                  <a:extLst>
                    <a:ext uri="{FF2B5EF4-FFF2-40B4-BE49-F238E27FC236}">
                      <a16:creationId xmlns:a16="http://schemas.microsoft.com/office/drawing/2014/main" id="{830253B0-D778-E52D-D27E-3CA99D09BA14}"/>
                    </a:ext>
                  </a:extLst>
                </p:cNvPr>
                <p:cNvSpPr/>
                <p:nvPr/>
              </p:nvSpPr>
              <p:spPr>
                <a:xfrm rot="10800000">
                  <a:off x="204445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24" name="グループ化 123">
                <a:extLst>
                  <a:ext uri="{FF2B5EF4-FFF2-40B4-BE49-F238E27FC236}">
                    <a16:creationId xmlns:a16="http://schemas.microsoft.com/office/drawing/2014/main" id="{F60AD8F1-7F17-5AC7-DCCB-93F0CD4F59F6}"/>
                  </a:ext>
                </a:extLst>
              </p:cNvPr>
              <p:cNvGrpSpPr/>
              <p:nvPr/>
            </p:nvGrpSpPr>
            <p:grpSpPr>
              <a:xfrm>
                <a:off x="7441312" y="888529"/>
                <a:ext cx="1398521" cy="1230698"/>
                <a:chOff x="1299592" y="888529"/>
                <a:chExt cx="1398521" cy="1230698"/>
              </a:xfrm>
            </p:grpSpPr>
            <p:sp>
              <p:nvSpPr>
                <p:cNvPr id="132" name="楕円 131">
                  <a:extLst>
                    <a:ext uri="{FF2B5EF4-FFF2-40B4-BE49-F238E27FC236}">
                      <a16:creationId xmlns:a16="http://schemas.microsoft.com/office/drawing/2014/main" id="{35DF6029-1A31-747F-F541-B3FC0697C3A9}"/>
                    </a:ext>
                  </a:extLst>
                </p:cNvPr>
                <p:cNvSpPr/>
                <p:nvPr/>
              </p:nvSpPr>
              <p:spPr>
                <a:xfrm>
                  <a:off x="1299592" y="888529"/>
                  <a:ext cx="1398521" cy="1230698"/>
                </a:xfrm>
                <a:prstGeom prst="ellipse">
                  <a:avLst/>
                </a:pr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3" name="楕円 132">
                  <a:extLst>
                    <a:ext uri="{FF2B5EF4-FFF2-40B4-BE49-F238E27FC236}">
                      <a16:creationId xmlns:a16="http://schemas.microsoft.com/office/drawing/2014/main" id="{64B1957B-3B96-F452-39DD-EAE42F2E3E3F}"/>
                    </a:ext>
                  </a:extLst>
                </p:cNvPr>
                <p:cNvSpPr/>
                <p:nvPr/>
              </p:nvSpPr>
              <p:spPr>
                <a:xfrm>
                  <a:off x="1750453" y="1524332"/>
                  <a:ext cx="496799" cy="384729"/>
                </a:xfrm>
                <a:prstGeom prst="ellipse">
                  <a:avLst/>
                </a:pr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4" name="楕円 133">
                  <a:extLst>
                    <a:ext uri="{FF2B5EF4-FFF2-40B4-BE49-F238E27FC236}">
                      <a16:creationId xmlns:a16="http://schemas.microsoft.com/office/drawing/2014/main" id="{4E0EA16E-A311-5DAE-8708-15E7258C8E60}"/>
                    </a:ext>
                  </a:extLst>
                </p:cNvPr>
                <p:cNvSpPr/>
                <p:nvPr/>
              </p:nvSpPr>
              <p:spPr>
                <a:xfrm>
                  <a:off x="1806721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5" name="楕円 134">
                  <a:extLst>
                    <a:ext uri="{FF2B5EF4-FFF2-40B4-BE49-F238E27FC236}">
                      <a16:creationId xmlns:a16="http://schemas.microsoft.com/office/drawing/2014/main" id="{90E26908-264D-9CE4-89B8-4D39A310CEA2}"/>
                    </a:ext>
                  </a:extLst>
                </p:cNvPr>
                <p:cNvSpPr/>
                <p:nvPr/>
              </p:nvSpPr>
              <p:spPr>
                <a:xfrm>
                  <a:off x="2038828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7" name="フリーフォーム: 図形 136">
                  <a:extLst>
                    <a:ext uri="{FF2B5EF4-FFF2-40B4-BE49-F238E27FC236}">
                      <a16:creationId xmlns:a16="http://schemas.microsoft.com/office/drawing/2014/main" id="{27AFBA61-6D0E-597F-12B0-AB15B20A784F}"/>
                    </a:ext>
                  </a:extLst>
                </p:cNvPr>
                <p:cNvSpPr/>
                <p:nvPr/>
              </p:nvSpPr>
              <p:spPr>
                <a:xfrm rot="10800000">
                  <a:off x="1864492" y="1980656"/>
                  <a:ext cx="268722" cy="44743"/>
                </a:xfrm>
                <a:custGeom>
                  <a:avLst/>
                  <a:gdLst>
                    <a:gd name="connsiteX0" fmla="*/ 442813 w 442813"/>
                    <a:gd name="connsiteY0" fmla="*/ 0 h 111339"/>
                    <a:gd name="connsiteX1" fmla="*/ 436418 w 442813"/>
                    <a:gd name="connsiteY1" fmla="*/ 20244 h 111339"/>
                    <a:gd name="connsiteX2" fmla="*/ 221406 w 442813"/>
                    <a:gd name="connsiteY2" fmla="*/ 111339 h 111339"/>
                    <a:gd name="connsiteX3" fmla="*/ 6394 w 442813"/>
                    <a:gd name="connsiteY3" fmla="*/ 20244 h 111339"/>
                    <a:gd name="connsiteX4" fmla="*/ 0 w 442813"/>
                    <a:gd name="connsiteY4" fmla="*/ 0 h 111339"/>
                    <a:gd name="connsiteX5" fmla="*/ 221406 w 442813"/>
                    <a:gd name="connsiteY5" fmla="*/ 8301 h 1113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42813" h="111339">
                      <a:moveTo>
                        <a:pt x="442813" y="0"/>
                      </a:moveTo>
                      <a:lnTo>
                        <a:pt x="436418" y="20244"/>
                      </a:lnTo>
                      <a:cubicBezTo>
                        <a:pt x="400994" y="73777"/>
                        <a:pt x="318063" y="111339"/>
                        <a:pt x="221406" y="111339"/>
                      </a:cubicBezTo>
                      <a:cubicBezTo>
                        <a:pt x="124749" y="111339"/>
                        <a:pt x="41818" y="73777"/>
                        <a:pt x="6394" y="20244"/>
                      </a:cubicBezTo>
                      <a:lnTo>
                        <a:pt x="0" y="0"/>
                      </a:lnTo>
                      <a:lnTo>
                        <a:pt x="221406" y="8301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145" name="グループ化 144">
              <a:extLst>
                <a:ext uri="{FF2B5EF4-FFF2-40B4-BE49-F238E27FC236}">
                  <a16:creationId xmlns:a16="http://schemas.microsoft.com/office/drawing/2014/main" id="{E25EA2C3-F678-86E4-A6A0-B671930B3E18}"/>
                </a:ext>
              </a:extLst>
            </p:cNvPr>
            <p:cNvGrpSpPr/>
            <p:nvPr/>
          </p:nvGrpSpPr>
          <p:grpSpPr>
            <a:xfrm>
              <a:off x="4282011" y="3931216"/>
              <a:ext cx="1508196" cy="2187851"/>
              <a:chOff x="4329636" y="3988367"/>
              <a:chExt cx="1508196" cy="2187851"/>
            </a:xfrm>
          </p:grpSpPr>
          <p:sp>
            <p:nvSpPr>
              <p:cNvPr id="147" name="フリーフォーム: 図形 146">
                <a:extLst>
                  <a:ext uri="{FF2B5EF4-FFF2-40B4-BE49-F238E27FC236}">
                    <a16:creationId xmlns:a16="http://schemas.microsoft.com/office/drawing/2014/main" id="{DDE909E1-3CF5-4D95-9BBC-9FF5D6849421}"/>
                  </a:ext>
                </a:extLst>
              </p:cNvPr>
              <p:cNvSpPr/>
              <p:nvPr/>
            </p:nvSpPr>
            <p:spPr>
              <a:xfrm rot="9000000" flipH="1">
                <a:off x="533673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フリーフォーム: 図形 147">
                <a:extLst>
                  <a:ext uri="{FF2B5EF4-FFF2-40B4-BE49-F238E27FC236}">
                    <a16:creationId xmlns:a16="http://schemas.microsoft.com/office/drawing/2014/main" id="{24939B2E-4D33-7D76-1A80-3940BCCFBA68}"/>
                  </a:ext>
                </a:extLst>
              </p:cNvPr>
              <p:cNvSpPr/>
              <p:nvPr/>
            </p:nvSpPr>
            <p:spPr>
              <a:xfrm rot="12600000">
                <a:off x="449939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56" name="グループ化 155">
                <a:extLst>
                  <a:ext uri="{FF2B5EF4-FFF2-40B4-BE49-F238E27FC236}">
                    <a16:creationId xmlns:a16="http://schemas.microsoft.com/office/drawing/2014/main" id="{FD5C18AC-1CD0-F000-164E-FD8594019CC4}"/>
                  </a:ext>
                </a:extLst>
              </p:cNvPr>
              <p:cNvGrpSpPr/>
              <p:nvPr/>
            </p:nvGrpSpPr>
            <p:grpSpPr>
              <a:xfrm>
                <a:off x="4329636" y="3988367"/>
                <a:ext cx="1508196" cy="2187851"/>
                <a:chOff x="4329636" y="3988367"/>
                <a:chExt cx="1508196" cy="2187851"/>
              </a:xfrm>
            </p:grpSpPr>
            <p:sp>
              <p:nvSpPr>
                <p:cNvPr id="157" name="フリーフォーム: 図形 156">
                  <a:extLst>
                    <a:ext uri="{FF2B5EF4-FFF2-40B4-BE49-F238E27FC236}">
                      <a16:creationId xmlns:a16="http://schemas.microsoft.com/office/drawing/2014/main" id="{358B6FFD-8B1C-0EE1-B663-D1945AE3512D}"/>
                    </a:ext>
                  </a:extLst>
                </p:cNvPr>
                <p:cNvSpPr/>
                <p:nvPr/>
              </p:nvSpPr>
              <p:spPr>
                <a:xfrm>
                  <a:off x="4512760" y="5289067"/>
                  <a:ext cx="1141949" cy="887151"/>
                </a:xfrm>
                <a:custGeom>
                  <a:avLst/>
                  <a:gdLst>
                    <a:gd name="connsiteX0" fmla="*/ 832823 w 1141949"/>
                    <a:gd name="connsiteY0" fmla="*/ 0 h 887151"/>
                    <a:gd name="connsiteX1" fmla="*/ 853416 w 1141949"/>
                    <a:gd name="connsiteY1" fmla="*/ 2929 h 887151"/>
                    <a:gd name="connsiteX2" fmla="*/ 937128 w 1141949"/>
                    <a:gd name="connsiteY2" fmla="*/ 27629 h 887151"/>
                    <a:gd name="connsiteX3" fmla="*/ 938466 w 1141949"/>
                    <a:gd name="connsiteY3" fmla="*/ 29563 h 887151"/>
                    <a:gd name="connsiteX4" fmla="*/ 941032 w 1141949"/>
                    <a:gd name="connsiteY4" fmla="*/ 30483 h 887151"/>
                    <a:gd name="connsiteX5" fmla="*/ 1083932 w 1141949"/>
                    <a:gd name="connsiteY5" fmla="*/ 408162 h 887151"/>
                    <a:gd name="connsiteX6" fmla="*/ 1126950 w 1141949"/>
                    <a:gd name="connsiteY6" fmla="*/ 823214 h 887151"/>
                    <a:gd name="connsiteX7" fmla="*/ 1125545 w 1141949"/>
                    <a:gd name="connsiteY7" fmla="*/ 822709 h 887151"/>
                    <a:gd name="connsiteX8" fmla="*/ 1123954 w 1141949"/>
                    <a:gd name="connsiteY8" fmla="*/ 824896 h 887151"/>
                    <a:gd name="connsiteX9" fmla="*/ 670294 w 1141949"/>
                    <a:gd name="connsiteY9" fmla="*/ 886255 h 887151"/>
                    <a:gd name="connsiteX10" fmla="*/ 598529 w 1141949"/>
                    <a:gd name="connsiteY10" fmla="*/ 887133 h 887151"/>
                    <a:gd name="connsiteX11" fmla="*/ 570975 w 1141949"/>
                    <a:gd name="connsiteY11" fmla="*/ 844316 h 887151"/>
                    <a:gd name="connsiteX12" fmla="*/ 543411 w 1141949"/>
                    <a:gd name="connsiteY12" fmla="*/ 887151 h 887151"/>
                    <a:gd name="connsiteX13" fmla="*/ 470198 w 1141949"/>
                    <a:gd name="connsiteY13" fmla="*/ 886255 h 887151"/>
                    <a:gd name="connsiteX14" fmla="*/ 16537 w 1141949"/>
                    <a:gd name="connsiteY14" fmla="*/ 824896 h 887151"/>
                    <a:gd name="connsiteX15" fmla="*/ 15248 w 1141949"/>
                    <a:gd name="connsiteY15" fmla="*/ 823124 h 887151"/>
                    <a:gd name="connsiteX16" fmla="*/ 14999 w 1141949"/>
                    <a:gd name="connsiteY16" fmla="*/ 823214 h 887151"/>
                    <a:gd name="connsiteX17" fmla="*/ 5604 w 1141949"/>
                    <a:gd name="connsiteY17" fmla="*/ 811832 h 887151"/>
                    <a:gd name="connsiteX18" fmla="*/ 5119 w 1141949"/>
                    <a:gd name="connsiteY18" fmla="*/ 809189 h 887151"/>
                    <a:gd name="connsiteX19" fmla="*/ 5054 w 1141949"/>
                    <a:gd name="connsiteY19" fmla="*/ 809100 h 887151"/>
                    <a:gd name="connsiteX20" fmla="*/ 5093 w 1141949"/>
                    <a:gd name="connsiteY20" fmla="*/ 809047 h 887151"/>
                    <a:gd name="connsiteX21" fmla="*/ 777 w 1141949"/>
                    <a:gd name="connsiteY21" fmla="*/ 785540 h 887151"/>
                    <a:gd name="connsiteX22" fmla="*/ 58018 w 1141949"/>
                    <a:gd name="connsiteY22" fmla="*/ 408162 h 887151"/>
                    <a:gd name="connsiteX23" fmla="*/ 200917 w 1141949"/>
                    <a:gd name="connsiteY23" fmla="*/ 30483 h 887151"/>
                    <a:gd name="connsiteX24" fmla="*/ 201542 w 1141949"/>
                    <a:gd name="connsiteY24" fmla="*/ 30258 h 887151"/>
                    <a:gd name="connsiteX25" fmla="*/ 203362 w 1141949"/>
                    <a:gd name="connsiteY25" fmla="*/ 27629 h 887151"/>
                    <a:gd name="connsiteX26" fmla="*/ 249970 w 1141949"/>
                    <a:gd name="connsiteY26" fmla="*/ 10340 h 887151"/>
                    <a:gd name="connsiteX27" fmla="*/ 263540 w 1141949"/>
                    <a:gd name="connsiteY27" fmla="*/ 7629 h 887151"/>
                    <a:gd name="connsiteX28" fmla="*/ 340458 w 1141949"/>
                    <a:gd name="connsiteY28" fmla="*/ 42733 h 887151"/>
                    <a:gd name="connsiteX29" fmla="*/ 831939 w 1141949"/>
                    <a:gd name="connsiteY29" fmla="*/ 627 h 8871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141949" h="887151">
                      <a:moveTo>
                        <a:pt x="832823" y="0"/>
                      </a:moveTo>
                      <a:lnTo>
                        <a:pt x="853416" y="2929"/>
                      </a:lnTo>
                      <a:cubicBezTo>
                        <a:pt x="894616" y="9855"/>
                        <a:pt x="924033" y="18309"/>
                        <a:pt x="937128" y="27629"/>
                      </a:cubicBezTo>
                      <a:lnTo>
                        <a:pt x="938466" y="29563"/>
                      </a:lnTo>
                      <a:lnTo>
                        <a:pt x="941032" y="30483"/>
                      </a:lnTo>
                      <a:cubicBezTo>
                        <a:pt x="976148" y="60252"/>
                        <a:pt x="1035761" y="215455"/>
                        <a:pt x="1083932" y="408162"/>
                      </a:cubicBezTo>
                      <a:cubicBezTo>
                        <a:pt x="1138984" y="628400"/>
                        <a:pt x="1158245" y="814225"/>
                        <a:pt x="1126950" y="823214"/>
                      </a:cubicBezTo>
                      <a:lnTo>
                        <a:pt x="1125545" y="822709"/>
                      </a:lnTo>
                      <a:lnTo>
                        <a:pt x="1123954" y="824896"/>
                      </a:lnTo>
                      <a:cubicBezTo>
                        <a:pt x="1077840" y="856148"/>
                        <a:pt x="897607" y="880624"/>
                        <a:pt x="670294" y="886255"/>
                      </a:cubicBezTo>
                      <a:lnTo>
                        <a:pt x="598529" y="887133"/>
                      </a:lnTo>
                      <a:lnTo>
                        <a:pt x="570975" y="844316"/>
                      </a:lnTo>
                      <a:lnTo>
                        <a:pt x="543411" y="887151"/>
                      </a:lnTo>
                      <a:lnTo>
                        <a:pt x="470198" y="886255"/>
                      </a:lnTo>
                      <a:cubicBezTo>
                        <a:pt x="242884" y="880624"/>
                        <a:pt x="62651" y="856148"/>
                        <a:pt x="16537" y="824896"/>
                      </a:cubicBezTo>
                      <a:lnTo>
                        <a:pt x="15248" y="823124"/>
                      </a:lnTo>
                      <a:lnTo>
                        <a:pt x="14999" y="823214"/>
                      </a:lnTo>
                      <a:cubicBezTo>
                        <a:pt x="11087" y="822090"/>
                        <a:pt x="7965" y="818203"/>
                        <a:pt x="5604" y="811832"/>
                      </a:cubicBezTo>
                      <a:lnTo>
                        <a:pt x="5119" y="809189"/>
                      </a:lnTo>
                      <a:lnTo>
                        <a:pt x="5054" y="809100"/>
                      </a:lnTo>
                      <a:lnTo>
                        <a:pt x="5093" y="809047"/>
                      </a:lnTo>
                      <a:lnTo>
                        <a:pt x="777" y="785540"/>
                      </a:lnTo>
                      <a:cubicBezTo>
                        <a:pt x="-4429" y="719162"/>
                        <a:pt x="16728" y="573341"/>
                        <a:pt x="58018" y="408162"/>
                      </a:cubicBezTo>
                      <a:cubicBezTo>
                        <a:pt x="106189" y="215455"/>
                        <a:pt x="165801" y="60252"/>
                        <a:pt x="200917" y="30483"/>
                      </a:cubicBezTo>
                      <a:lnTo>
                        <a:pt x="201542" y="30258"/>
                      </a:lnTo>
                      <a:lnTo>
                        <a:pt x="203362" y="27629"/>
                      </a:lnTo>
                      <a:cubicBezTo>
                        <a:pt x="212092" y="21416"/>
                        <a:pt x="228077" y="15587"/>
                        <a:pt x="249970" y="10340"/>
                      </a:cubicBezTo>
                      <a:lnTo>
                        <a:pt x="263540" y="7629"/>
                      </a:lnTo>
                      <a:lnTo>
                        <a:pt x="340458" y="42733"/>
                      </a:lnTo>
                      <a:cubicBezTo>
                        <a:pt x="500095" y="98875"/>
                        <a:pt x="684871" y="84839"/>
                        <a:pt x="831939" y="627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8" name="フリーフォーム: 図形 157">
                  <a:extLst>
                    <a:ext uri="{FF2B5EF4-FFF2-40B4-BE49-F238E27FC236}">
                      <a16:creationId xmlns:a16="http://schemas.microsoft.com/office/drawing/2014/main" id="{EF162206-A9F8-44BB-830E-D33FA2521A02}"/>
                    </a:ext>
                  </a:extLst>
                </p:cNvPr>
                <p:cNvSpPr/>
                <p:nvPr/>
              </p:nvSpPr>
              <p:spPr>
                <a:xfrm>
                  <a:off x="4609472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rgbClr val="FFC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1" name="フリーフォーム: 図形 160">
                  <a:extLst>
                    <a:ext uri="{FF2B5EF4-FFF2-40B4-BE49-F238E27FC236}">
                      <a16:creationId xmlns:a16="http://schemas.microsoft.com/office/drawing/2014/main" id="{9A520D1D-651A-784B-9AC2-1A1142E3B04F}"/>
                    </a:ext>
                  </a:extLst>
                </p:cNvPr>
                <p:cNvSpPr/>
                <p:nvPr/>
              </p:nvSpPr>
              <p:spPr>
                <a:xfrm>
                  <a:off x="5046336" y="5505058"/>
                  <a:ext cx="74796" cy="334304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2" name="フリーフォーム: 図形 161">
                  <a:extLst>
                    <a:ext uri="{FF2B5EF4-FFF2-40B4-BE49-F238E27FC236}">
                      <a16:creationId xmlns:a16="http://schemas.microsoft.com/office/drawing/2014/main" id="{377A877D-6ED6-824D-3C5B-4E451FB5F118}"/>
                    </a:ext>
                  </a:extLst>
                </p:cNvPr>
                <p:cNvSpPr/>
                <p:nvPr/>
              </p:nvSpPr>
              <p:spPr>
                <a:xfrm>
                  <a:off x="5367337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rgbClr val="FFC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63" name="グループ化 162">
                  <a:extLst>
                    <a:ext uri="{FF2B5EF4-FFF2-40B4-BE49-F238E27FC236}">
                      <a16:creationId xmlns:a16="http://schemas.microsoft.com/office/drawing/2014/main" id="{1736D7A1-2F57-F670-2C4C-F00C06D3290C}"/>
                    </a:ext>
                  </a:extLst>
                </p:cNvPr>
                <p:cNvGrpSpPr/>
                <p:nvPr/>
              </p:nvGrpSpPr>
              <p:grpSpPr>
                <a:xfrm>
                  <a:off x="4329636" y="3988367"/>
                  <a:ext cx="1508196" cy="1516692"/>
                  <a:chOff x="4259684" y="3988367"/>
                  <a:chExt cx="1508196" cy="1516692"/>
                </a:xfrm>
              </p:grpSpPr>
              <p:sp>
                <p:nvSpPr>
                  <p:cNvPr id="165" name="フリーフォーム: 図形 164">
                    <a:extLst>
                      <a:ext uri="{FF2B5EF4-FFF2-40B4-BE49-F238E27FC236}">
                        <a16:creationId xmlns:a16="http://schemas.microsoft.com/office/drawing/2014/main" id="{15F20D06-0419-C455-76CC-0AB4B26D6115}"/>
                      </a:ext>
                    </a:extLst>
                  </p:cNvPr>
                  <p:cNvSpPr/>
                  <p:nvPr/>
                </p:nvSpPr>
                <p:spPr>
                  <a:xfrm>
                    <a:off x="4259684" y="3988367"/>
                    <a:ext cx="1508196" cy="1516692"/>
                  </a:xfrm>
                  <a:custGeom>
                    <a:avLst/>
                    <a:gdLst>
                      <a:gd name="connsiteX0" fmla="*/ 754097 w 1508196"/>
                      <a:gd name="connsiteY0" fmla="*/ 274070 h 1516692"/>
                      <a:gd name="connsiteX1" fmla="*/ 401242 w 1508196"/>
                      <a:gd name="connsiteY1" fmla="*/ 402868 h 1516692"/>
                      <a:gd name="connsiteX2" fmla="*/ 278751 w 1508196"/>
                      <a:gd name="connsiteY2" fmla="*/ 510811 h 1516692"/>
                      <a:gd name="connsiteX3" fmla="*/ 278751 w 1508196"/>
                      <a:gd name="connsiteY3" fmla="*/ 1132704 h 1516692"/>
                      <a:gd name="connsiteX4" fmla="*/ 401243 w 1508196"/>
                      <a:gd name="connsiteY4" fmla="*/ 1240647 h 1516692"/>
                      <a:gd name="connsiteX5" fmla="*/ 1106954 w 1508196"/>
                      <a:gd name="connsiteY5" fmla="*/ 1240647 h 1516692"/>
                      <a:gd name="connsiteX6" fmla="*/ 1229445 w 1508196"/>
                      <a:gd name="connsiteY6" fmla="*/ 1132705 h 1516692"/>
                      <a:gd name="connsiteX7" fmla="*/ 1229445 w 1508196"/>
                      <a:gd name="connsiteY7" fmla="*/ 510812 h 1516692"/>
                      <a:gd name="connsiteX8" fmla="*/ 1106953 w 1508196"/>
                      <a:gd name="connsiteY8" fmla="*/ 402868 h 1516692"/>
                      <a:gd name="connsiteX9" fmla="*/ 754097 w 1508196"/>
                      <a:gd name="connsiteY9" fmla="*/ 274070 h 1516692"/>
                      <a:gd name="connsiteX10" fmla="*/ 754097 w 1508196"/>
                      <a:gd name="connsiteY10" fmla="*/ 0 h 1516692"/>
                      <a:gd name="connsiteX11" fmla="*/ 1119183 w 1508196"/>
                      <a:gd name="connsiteY11" fmla="*/ 151223 h 1516692"/>
                      <a:gd name="connsiteX12" fmla="*/ 1356973 w 1508196"/>
                      <a:gd name="connsiteY12" fmla="*/ 389014 h 1516692"/>
                      <a:gd name="connsiteX13" fmla="*/ 1356973 w 1508196"/>
                      <a:gd name="connsiteY13" fmla="*/ 1119185 h 1516692"/>
                      <a:gd name="connsiteX14" fmla="*/ 1125765 w 1508196"/>
                      <a:gd name="connsiteY14" fmla="*/ 1350394 h 1516692"/>
                      <a:gd name="connsiteX15" fmla="*/ 1126776 w 1508196"/>
                      <a:gd name="connsiteY15" fmla="*/ 1350535 h 1516692"/>
                      <a:gd name="connsiteX16" fmla="*/ 1500448 w 1508196"/>
                      <a:gd name="connsiteY16" fmla="*/ 1281553 h 1516692"/>
                      <a:gd name="connsiteX17" fmla="*/ 937947 w 1508196"/>
                      <a:gd name="connsiteY17" fmla="*/ 1500900 h 1516692"/>
                      <a:gd name="connsiteX18" fmla="*/ 806272 w 1508196"/>
                      <a:gd name="connsiteY18" fmla="*/ 1456252 h 1516692"/>
                      <a:gd name="connsiteX19" fmla="*/ 761776 w 1508196"/>
                      <a:gd name="connsiteY19" fmla="*/ 1428378 h 1516692"/>
                      <a:gd name="connsiteX20" fmla="*/ 750488 w 1508196"/>
                      <a:gd name="connsiteY20" fmla="*/ 1436122 h 1516692"/>
                      <a:gd name="connsiteX21" fmla="*/ 580182 w 1508196"/>
                      <a:gd name="connsiteY21" fmla="*/ 1500900 h 1516692"/>
                      <a:gd name="connsiteX22" fmla="*/ 17681 w 1508196"/>
                      <a:gd name="connsiteY22" fmla="*/ 1281553 h 1516692"/>
                      <a:gd name="connsiteX23" fmla="*/ 258854 w 1508196"/>
                      <a:gd name="connsiteY23" fmla="*/ 1348104 h 1516692"/>
                      <a:gd name="connsiteX24" fmla="*/ 382411 w 1508196"/>
                      <a:gd name="connsiteY24" fmla="*/ 1350371 h 1516692"/>
                      <a:gd name="connsiteX25" fmla="*/ 151223 w 1508196"/>
                      <a:gd name="connsiteY25" fmla="*/ 1119183 h 1516692"/>
                      <a:gd name="connsiteX26" fmla="*/ 151223 w 1508196"/>
                      <a:gd name="connsiteY26" fmla="*/ 389012 h 1516692"/>
                      <a:gd name="connsiteX27" fmla="*/ 389012 w 1508196"/>
                      <a:gd name="connsiteY27" fmla="*/ 151223 h 1516692"/>
                      <a:gd name="connsiteX28" fmla="*/ 754097 w 1508196"/>
                      <a:gd name="connsiteY28" fmla="*/ 0 h 15166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</a:cxnLst>
                    <a:rect l="l" t="t" r="r" b="b"/>
                    <a:pathLst>
                      <a:path w="1508196" h="1516692">
                        <a:moveTo>
                          <a:pt x="754097" y="274070"/>
                        </a:moveTo>
                        <a:cubicBezTo>
                          <a:pt x="626389" y="274070"/>
                          <a:pt x="498680" y="317003"/>
                          <a:pt x="401242" y="402868"/>
                        </a:cubicBezTo>
                        <a:lnTo>
                          <a:pt x="278751" y="510811"/>
                        </a:lnTo>
                        <a:cubicBezTo>
                          <a:pt x="83875" y="682542"/>
                          <a:pt x="83875" y="960973"/>
                          <a:pt x="278751" y="1132704"/>
                        </a:cubicBezTo>
                        <a:lnTo>
                          <a:pt x="401243" y="1240647"/>
                        </a:lnTo>
                        <a:cubicBezTo>
                          <a:pt x="596120" y="1412379"/>
                          <a:pt x="912078" y="1412379"/>
                          <a:pt x="1106954" y="1240647"/>
                        </a:cubicBezTo>
                        <a:lnTo>
                          <a:pt x="1229445" y="1132705"/>
                        </a:lnTo>
                        <a:cubicBezTo>
                          <a:pt x="1424322" y="960974"/>
                          <a:pt x="1424322" y="682543"/>
                          <a:pt x="1229445" y="510812"/>
                        </a:cubicBezTo>
                        <a:lnTo>
                          <a:pt x="1106953" y="402868"/>
                        </a:lnTo>
                        <a:cubicBezTo>
                          <a:pt x="1009515" y="317003"/>
                          <a:pt x="881806" y="274070"/>
                          <a:pt x="754097" y="274070"/>
                        </a:cubicBezTo>
                        <a:close/>
                        <a:moveTo>
                          <a:pt x="754097" y="0"/>
                        </a:moveTo>
                        <a:cubicBezTo>
                          <a:pt x="886232" y="0"/>
                          <a:pt x="1018367" y="50407"/>
                          <a:pt x="1119183" y="151223"/>
                        </a:cubicBezTo>
                        <a:lnTo>
                          <a:pt x="1356973" y="389014"/>
                        </a:lnTo>
                        <a:cubicBezTo>
                          <a:pt x="1558604" y="590645"/>
                          <a:pt x="1558604" y="917553"/>
                          <a:pt x="1356973" y="1119185"/>
                        </a:cubicBezTo>
                        <a:lnTo>
                          <a:pt x="1125765" y="1350394"/>
                        </a:lnTo>
                        <a:lnTo>
                          <a:pt x="1126776" y="1350535"/>
                        </a:lnTo>
                        <a:cubicBezTo>
                          <a:pt x="1260845" y="1358623"/>
                          <a:pt x="1392606" y="1334917"/>
                          <a:pt x="1500448" y="1281553"/>
                        </a:cubicBezTo>
                        <a:cubicBezTo>
                          <a:pt x="1443022" y="1458818"/>
                          <a:pt x="1191181" y="1557022"/>
                          <a:pt x="937947" y="1500900"/>
                        </a:cubicBezTo>
                        <a:cubicBezTo>
                          <a:pt x="890466" y="1490377"/>
                          <a:pt x="846307" y="1475175"/>
                          <a:pt x="806272" y="1456252"/>
                        </a:cubicBezTo>
                        <a:lnTo>
                          <a:pt x="761776" y="1428378"/>
                        </a:lnTo>
                        <a:lnTo>
                          <a:pt x="750488" y="1436122"/>
                        </a:lnTo>
                        <a:cubicBezTo>
                          <a:pt x="700893" y="1464521"/>
                          <a:pt x="643490" y="1486869"/>
                          <a:pt x="580182" y="1500900"/>
                        </a:cubicBezTo>
                        <a:cubicBezTo>
                          <a:pt x="326948" y="1557022"/>
                          <a:pt x="75107" y="1458818"/>
                          <a:pt x="17681" y="1281553"/>
                        </a:cubicBezTo>
                        <a:cubicBezTo>
                          <a:pt x="89576" y="1317129"/>
                          <a:pt x="172101" y="1339524"/>
                          <a:pt x="258854" y="1348104"/>
                        </a:cubicBezTo>
                        <a:lnTo>
                          <a:pt x="382411" y="1350371"/>
                        </a:lnTo>
                        <a:lnTo>
                          <a:pt x="151223" y="1119183"/>
                        </a:lnTo>
                        <a:cubicBezTo>
                          <a:pt x="-50408" y="917552"/>
                          <a:pt x="-50408" y="590643"/>
                          <a:pt x="151223" y="389012"/>
                        </a:cubicBezTo>
                        <a:lnTo>
                          <a:pt x="389012" y="151223"/>
                        </a:lnTo>
                        <a:cubicBezTo>
                          <a:pt x="489828" y="50407"/>
                          <a:pt x="621963" y="0"/>
                          <a:pt x="754097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66" name="楕円 165">
                    <a:extLst>
                      <a:ext uri="{FF2B5EF4-FFF2-40B4-BE49-F238E27FC236}">
                        <a16:creationId xmlns:a16="http://schemas.microsoft.com/office/drawing/2014/main" id="{3C55B914-00F8-D584-0DD4-E5B1AC2AF2AC}"/>
                      </a:ext>
                    </a:extLst>
                  </p:cNvPr>
                  <p:cNvSpPr/>
                  <p:nvPr/>
                </p:nvSpPr>
                <p:spPr>
                  <a:xfrm>
                    <a:off x="4932160" y="5304106"/>
                    <a:ext cx="163244" cy="163244"/>
                  </a:xfrm>
                  <a:prstGeom prst="ellipse">
                    <a:avLst/>
                  </a:prstGeom>
                  <a:solidFill>
                    <a:schemeClr val="bg1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  <p:sp>
          <p:nvSpPr>
            <p:cNvPr id="167" name="二等辺三角形 6">
              <a:extLst>
                <a:ext uri="{FF2B5EF4-FFF2-40B4-BE49-F238E27FC236}">
                  <a16:creationId xmlns:a16="http://schemas.microsoft.com/office/drawing/2014/main" id="{6D18B41A-54B5-E3A4-7CB4-A49CCF173DDC}"/>
                </a:ext>
              </a:extLst>
            </p:cNvPr>
            <p:cNvSpPr/>
            <p:nvPr/>
          </p:nvSpPr>
          <p:spPr>
            <a:xfrm rot="8100000">
              <a:off x="4419421" y="4154543"/>
              <a:ext cx="341337" cy="293027"/>
            </a:xfrm>
            <a:custGeom>
              <a:avLst/>
              <a:gdLst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73753"/>
                <a:gd name="connsiteY0" fmla="*/ 648072 h 694376"/>
                <a:gd name="connsiteX1" fmla="*/ 432048 w 873753"/>
                <a:gd name="connsiteY1" fmla="*/ 0 h 694376"/>
                <a:gd name="connsiteX2" fmla="*/ 864096 w 873753"/>
                <a:gd name="connsiteY2" fmla="*/ 648072 h 694376"/>
                <a:gd name="connsiteX3" fmla="*/ 0 w 873753"/>
                <a:gd name="connsiteY3" fmla="*/ 648072 h 694376"/>
                <a:gd name="connsiteX0" fmla="*/ 16830 w 890583"/>
                <a:gd name="connsiteY0" fmla="*/ 648072 h 727673"/>
                <a:gd name="connsiteX1" fmla="*/ 448878 w 890583"/>
                <a:gd name="connsiteY1" fmla="*/ 0 h 727673"/>
                <a:gd name="connsiteX2" fmla="*/ 880926 w 890583"/>
                <a:gd name="connsiteY2" fmla="*/ 648072 h 727673"/>
                <a:gd name="connsiteX3" fmla="*/ 16830 w 890583"/>
                <a:gd name="connsiteY3" fmla="*/ 648072 h 727673"/>
                <a:gd name="connsiteX0" fmla="*/ 16830 w 891597"/>
                <a:gd name="connsiteY0" fmla="*/ 648072 h 738853"/>
                <a:gd name="connsiteX1" fmla="*/ 448878 w 891597"/>
                <a:gd name="connsiteY1" fmla="*/ 0 h 738853"/>
                <a:gd name="connsiteX2" fmla="*/ 880926 w 891597"/>
                <a:gd name="connsiteY2" fmla="*/ 648072 h 738853"/>
                <a:gd name="connsiteX3" fmla="*/ 16830 w 891597"/>
                <a:gd name="connsiteY3" fmla="*/ 648072 h 738853"/>
                <a:gd name="connsiteX0" fmla="*/ 13407 w 888173"/>
                <a:gd name="connsiteY0" fmla="*/ 648072 h 762471"/>
                <a:gd name="connsiteX1" fmla="*/ 445455 w 888173"/>
                <a:gd name="connsiteY1" fmla="*/ 0 h 762471"/>
                <a:gd name="connsiteX2" fmla="*/ 877503 w 888173"/>
                <a:gd name="connsiteY2" fmla="*/ 648072 h 762471"/>
                <a:gd name="connsiteX3" fmla="*/ 13407 w 888173"/>
                <a:gd name="connsiteY3" fmla="*/ 648072 h 7624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8173" h="762471">
                  <a:moveTo>
                    <a:pt x="13407" y="648072"/>
                  </a:moveTo>
                  <a:cubicBezTo>
                    <a:pt x="-68606" y="477494"/>
                    <a:pt x="244289" y="124"/>
                    <a:pt x="445455" y="0"/>
                  </a:cubicBezTo>
                  <a:cubicBezTo>
                    <a:pt x="646621" y="-124"/>
                    <a:pt x="948830" y="514715"/>
                    <a:pt x="877503" y="648072"/>
                  </a:cubicBezTo>
                  <a:cubicBezTo>
                    <a:pt x="806176" y="781429"/>
                    <a:pt x="95420" y="818650"/>
                    <a:pt x="13407" y="648072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8" name="二等辺三角形 6">
              <a:extLst>
                <a:ext uri="{FF2B5EF4-FFF2-40B4-BE49-F238E27FC236}">
                  <a16:creationId xmlns:a16="http://schemas.microsoft.com/office/drawing/2014/main" id="{ED204883-BBFA-E10B-49D7-3D3033CAACC0}"/>
                </a:ext>
              </a:extLst>
            </p:cNvPr>
            <p:cNvSpPr/>
            <p:nvPr/>
          </p:nvSpPr>
          <p:spPr>
            <a:xfrm rot="13500000" flipH="1">
              <a:off x="5331433" y="4154542"/>
              <a:ext cx="341337" cy="293027"/>
            </a:xfrm>
            <a:custGeom>
              <a:avLst/>
              <a:gdLst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73753"/>
                <a:gd name="connsiteY0" fmla="*/ 648072 h 694376"/>
                <a:gd name="connsiteX1" fmla="*/ 432048 w 873753"/>
                <a:gd name="connsiteY1" fmla="*/ 0 h 694376"/>
                <a:gd name="connsiteX2" fmla="*/ 864096 w 873753"/>
                <a:gd name="connsiteY2" fmla="*/ 648072 h 694376"/>
                <a:gd name="connsiteX3" fmla="*/ 0 w 873753"/>
                <a:gd name="connsiteY3" fmla="*/ 648072 h 694376"/>
                <a:gd name="connsiteX0" fmla="*/ 16830 w 890583"/>
                <a:gd name="connsiteY0" fmla="*/ 648072 h 727673"/>
                <a:gd name="connsiteX1" fmla="*/ 448878 w 890583"/>
                <a:gd name="connsiteY1" fmla="*/ 0 h 727673"/>
                <a:gd name="connsiteX2" fmla="*/ 880926 w 890583"/>
                <a:gd name="connsiteY2" fmla="*/ 648072 h 727673"/>
                <a:gd name="connsiteX3" fmla="*/ 16830 w 890583"/>
                <a:gd name="connsiteY3" fmla="*/ 648072 h 727673"/>
                <a:gd name="connsiteX0" fmla="*/ 16830 w 891597"/>
                <a:gd name="connsiteY0" fmla="*/ 648072 h 738853"/>
                <a:gd name="connsiteX1" fmla="*/ 448878 w 891597"/>
                <a:gd name="connsiteY1" fmla="*/ 0 h 738853"/>
                <a:gd name="connsiteX2" fmla="*/ 880926 w 891597"/>
                <a:gd name="connsiteY2" fmla="*/ 648072 h 738853"/>
                <a:gd name="connsiteX3" fmla="*/ 16830 w 891597"/>
                <a:gd name="connsiteY3" fmla="*/ 648072 h 738853"/>
                <a:gd name="connsiteX0" fmla="*/ 13407 w 888173"/>
                <a:gd name="connsiteY0" fmla="*/ 648072 h 762471"/>
                <a:gd name="connsiteX1" fmla="*/ 445455 w 888173"/>
                <a:gd name="connsiteY1" fmla="*/ 0 h 762471"/>
                <a:gd name="connsiteX2" fmla="*/ 877503 w 888173"/>
                <a:gd name="connsiteY2" fmla="*/ 648072 h 762471"/>
                <a:gd name="connsiteX3" fmla="*/ 13407 w 888173"/>
                <a:gd name="connsiteY3" fmla="*/ 648072 h 7624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8173" h="762471">
                  <a:moveTo>
                    <a:pt x="13407" y="648072"/>
                  </a:moveTo>
                  <a:cubicBezTo>
                    <a:pt x="-68606" y="477494"/>
                    <a:pt x="244289" y="124"/>
                    <a:pt x="445455" y="0"/>
                  </a:cubicBezTo>
                  <a:cubicBezTo>
                    <a:pt x="646621" y="-124"/>
                    <a:pt x="948830" y="514715"/>
                    <a:pt x="877503" y="648072"/>
                  </a:cubicBezTo>
                  <a:cubicBezTo>
                    <a:pt x="806176" y="781429"/>
                    <a:pt x="95420" y="818650"/>
                    <a:pt x="13407" y="648072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55" name="グループ化 1154">
              <a:extLst>
                <a:ext uri="{FF2B5EF4-FFF2-40B4-BE49-F238E27FC236}">
                  <a16:creationId xmlns:a16="http://schemas.microsoft.com/office/drawing/2014/main" id="{69FC36C7-4B34-548B-1CEF-F4715FF1D706}"/>
                </a:ext>
              </a:extLst>
            </p:cNvPr>
            <p:cNvGrpSpPr/>
            <p:nvPr/>
          </p:nvGrpSpPr>
          <p:grpSpPr>
            <a:xfrm>
              <a:off x="4533620" y="4449068"/>
              <a:ext cx="1022350" cy="342900"/>
              <a:chOff x="1404611" y="3422650"/>
              <a:chExt cx="1022350" cy="342900"/>
            </a:xfrm>
          </p:grpSpPr>
          <p:sp>
            <p:nvSpPr>
              <p:cNvPr id="1156" name="楕円 1155">
                <a:extLst>
                  <a:ext uri="{FF2B5EF4-FFF2-40B4-BE49-F238E27FC236}">
                    <a16:creationId xmlns:a16="http://schemas.microsoft.com/office/drawing/2014/main" id="{4F892228-9B15-7687-65E8-912EFF92FAE8}"/>
                  </a:ext>
                </a:extLst>
              </p:cNvPr>
              <p:cNvSpPr/>
              <p:nvPr/>
            </p:nvSpPr>
            <p:spPr>
              <a:xfrm>
                <a:off x="140461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7" name="楕円 1156">
                <a:extLst>
                  <a:ext uri="{FF2B5EF4-FFF2-40B4-BE49-F238E27FC236}">
                    <a16:creationId xmlns:a16="http://schemas.microsoft.com/office/drawing/2014/main" id="{6F9DE708-7C6F-6B0C-A523-5602EB982F2A}"/>
                  </a:ext>
                </a:extLst>
              </p:cNvPr>
              <p:cNvSpPr/>
              <p:nvPr/>
            </p:nvSpPr>
            <p:spPr>
              <a:xfrm>
                <a:off x="208406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8" name="楕円 1157">
                <a:extLst>
                  <a:ext uri="{FF2B5EF4-FFF2-40B4-BE49-F238E27FC236}">
                    <a16:creationId xmlns:a16="http://schemas.microsoft.com/office/drawing/2014/main" id="{A05A8A01-8CDB-FA3A-792D-918B3DDD3F5E}"/>
                  </a:ext>
                </a:extLst>
              </p:cNvPr>
              <p:cNvSpPr/>
              <p:nvPr/>
            </p:nvSpPr>
            <p:spPr>
              <a:xfrm>
                <a:off x="148207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9" name="楕円 1158">
                <a:extLst>
                  <a:ext uri="{FF2B5EF4-FFF2-40B4-BE49-F238E27FC236}">
                    <a16:creationId xmlns:a16="http://schemas.microsoft.com/office/drawing/2014/main" id="{FA762C27-FF09-26AD-6D36-72F847F059E1}"/>
                  </a:ext>
                </a:extLst>
              </p:cNvPr>
              <p:cNvSpPr/>
              <p:nvPr/>
            </p:nvSpPr>
            <p:spPr>
              <a:xfrm>
                <a:off x="216152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166" name="グループ化 2165">
            <a:extLst>
              <a:ext uri="{FF2B5EF4-FFF2-40B4-BE49-F238E27FC236}">
                <a16:creationId xmlns:a16="http://schemas.microsoft.com/office/drawing/2014/main" id="{CAFC121A-AEE7-BE86-E0DA-902F267D64DC}"/>
              </a:ext>
            </a:extLst>
          </p:cNvPr>
          <p:cNvGrpSpPr/>
          <p:nvPr/>
        </p:nvGrpSpPr>
        <p:grpSpPr>
          <a:xfrm>
            <a:off x="429397" y="3441323"/>
            <a:ext cx="2925427" cy="3013128"/>
            <a:chOff x="429397" y="3441323"/>
            <a:chExt cx="2925427" cy="3013128"/>
          </a:xfrm>
        </p:grpSpPr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C3E13C27-2306-8527-2EC8-EEB7DA7C6C03}"/>
                </a:ext>
              </a:extLst>
            </p:cNvPr>
            <p:cNvGrpSpPr/>
            <p:nvPr/>
          </p:nvGrpSpPr>
          <p:grpSpPr>
            <a:xfrm>
              <a:off x="656898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50" name="直線コネクタ 49">
                <a:extLst>
                  <a:ext uri="{FF2B5EF4-FFF2-40B4-BE49-F238E27FC236}">
                    <a16:creationId xmlns:a16="http://schemas.microsoft.com/office/drawing/2014/main" id="{E2472767-3121-B0B2-E8C2-A9A231A07D6A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" name="直線コネクタ 86">
                <a:extLst>
                  <a:ext uri="{FF2B5EF4-FFF2-40B4-BE49-F238E27FC236}">
                    <a16:creationId xmlns:a16="http://schemas.microsoft.com/office/drawing/2014/main" id="{B162C240-5980-4BAA-06E2-BC79264A1D14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8" name="直線コネクタ 87">
                <a:extLst>
                  <a:ext uri="{FF2B5EF4-FFF2-40B4-BE49-F238E27FC236}">
                    <a16:creationId xmlns:a16="http://schemas.microsoft.com/office/drawing/2014/main" id="{059FB7D4-E5E4-0CBC-507A-BCD8074A7BD7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2" name="直線コネクタ 91">
                <a:extLst>
                  <a:ext uri="{FF2B5EF4-FFF2-40B4-BE49-F238E27FC236}">
                    <a16:creationId xmlns:a16="http://schemas.microsoft.com/office/drawing/2014/main" id="{96C02F09-5C68-AD8E-8348-8ABFDFF31532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4" name="直線コネクタ 93">
                <a:extLst>
                  <a:ext uri="{FF2B5EF4-FFF2-40B4-BE49-F238E27FC236}">
                    <a16:creationId xmlns:a16="http://schemas.microsoft.com/office/drawing/2014/main" id="{E22BE9F1-83E8-5BC1-2C82-0472AA0451A2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0" name="直線コネクタ 1919">
                <a:extLst>
                  <a:ext uri="{FF2B5EF4-FFF2-40B4-BE49-F238E27FC236}">
                    <a16:creationId xmlns:a16="http://schemas.microsoft.com/office/drawing/2014/main" id="{9A2B3D98-39F9-0C7C-C993-62D2181EDF2A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1" name="直線コネクタ 1920">
                <a:extLst>
                  <a:ext uri="{FF2B5EF4-FFF2-40B4-BE49-F238E27FC236}">
                    <a16:creationId xmlns:a16="http://schemas.microsoft.com/office/drawing/2014/main" id="{1BB1D521-B63B-CB1E-5EDB-D2E62EC0BFC3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2" name="直線コネクタ 1921">
                <a:extLst>
                  <a:ext uri="{FF2B5EF4-FFF2-40B4-BE49-F238E27FC236}">
                    <a16:creationId xmlns:a16="http://schemas.microsoft.com/office/drawing/2014/main" id="{FB22CF91-1FBB-4273-52D7-C6E66883EC0E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3" name="直線コネクタ 1922">
                <a:extLst>
                  <a:ext uri="{FF2B5EF4-FFF2-40B4-BE49-F238E27FC236}">
                    <a16:creationId xmlns:a16="http://schemas.microsoft.com/office/drawing/2014/main" id="{EB8DAA39-8516-C1AD-DF7E-81D375051056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4" name="直線コネクタ 1923">
                <a:extLst>
                  <a:ext uri="{FF2B5EF4-FFF2-40B4-BE49-F238E27FC236}">
                    <a16:creationId xmlns:a16="http://schemas.microsoft.com/office/drawing/2014/main" id="{7D818325-BCB3-485D-AB7D-3428D98E72AA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5" name="直線コネクタ 1924">
                <a:extLst>
                  <a:ext uri="{FF2B5EF4-FFF2-40B4-BE49-F238E27FC236}">
                    <a16:creationId xmlns:a16="http://schemas.microsoft.com/office/drawing/2014/main" id="{29D2FCD8-6235-94C3-FEAA-FE45C2328768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6" name="直線コネクタ 1925">
                <a:extLst>
                  <a:ext uri="{FF2B5EF4-FFF2-40B4-BE49-F238E27FC236}">
                    <a16:creationId xmlns:a16="http://schemas.microsoft.com/office/drawing/2014/main" id="{43A3AF73-1AEB-60A4-CC8B-E4C0F173E813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7" name="直線コネクタ 1926">
                <a:extLst>
                  <a:ext uri="{FF2B5EF4-FFF2-40B4-BE49-F238E27FC236}">
                    <a16:creationId xmlns:a16="http://schemas.microsoft.com/office/drawing/2014/main" id="{A395B256-8254-155A-10B2-7293F4E4D6B6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28" name="フリーフォーム: 図形 1927">
                <a:extLst>
                  <a:ext uri="{FF2B5EF4-FFF2-40B4-BE49-F238E27FC236}">
                    <a16:creationId xmlns:a16="http://schemas.microsoft.com/office/drawing/2014/main" id="{2588E607-3CAC-355E-DFB9-75239ECF48AD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29" name="フリーフォーム: 図形 1928">
                <a:extLst>
                  <a:ext uri="{FF2B5EF4-FFF2-40B4-BE49-F238E27FC236}">
                    <a16:creationId xmlns:a16="http://schemas.microsoft.com/office/drawing/2014/main" id="{B7CA0875-285D-9C5F-299E-F1376231AF08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0" name="フリーフォーム: 図形 1929">
                <a:extLst>
                  <a:ext uri="{FF2B5EF4-FFF2-40B4-BE49-F238E27FC236}">
                    <a16:creationId xmlns:a16="http://schemas.microsoft.com/office/drawing/2014/main" id="{540E8DDF-A3C0-A995-3FBB-244683F57648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1" name="フリーフォーム: 図形 1930">
                <a:extLst>
                  <a:ext uri="{FF2B5EF4-FFF2-40B4-BE49-F238E27FC236}">
                    <a16:creationId xmlns:a16="http://schemas.microsoft.com/office/drawing/2014/main" id="{2CE67858-7349-4C45-6297-4DFC0AC4968F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2" name="フリーフォーム: 図形 1931">
                <a:extLst>
                  <a:ext uri="{FF2B5EF4-FFF2-40B4-BE49-F238E27FC236}">
                    <a16:creationId xmlns:a16="http://schemas.microsoft.com/office/drawing/2014/main" id="{B75B8475-8617-CDD4-58CD-D4E4CBEEEED8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933" name="直線コネクタ 1932">
                <a:extLst>
                  <a:ext uri="{FF2B5EF4-FFF2-40B4-BE49-F238E27FC236}">
                    <a16:creationId xmlns:a16="http://schemas.microsoft.com/office/drawing/2014/main" id="{0D80389B-947B-E272-1130-CDE9FA1F2600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34" name="直線コネクタ 1933">
                <a:extLst>
                  <a:ext uri="{FF2B5EF4-FFF2-40B4-BE49-F238E27FC236}">
                    <a16:creationId xmlns:a16="http://schemas.microsoft.com/office/drawing/2014/main" id="{8AF5CA17-2DCB-47C9-B800-1BF7E8A286C2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43" name="直線コネクタ 1942">
                <a:extLst>
                  <a:ext uri="{FF2B5EF4-FFF2-40B4-BE49-F238E27FC236}">
                    <a16:creationId xmlns:a16="http://schemas.microsoft.com/office/drawing/2014/main" id="{49913FBF-4BC3-06DC-D85A-9B2D25E39193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44" name="直線コネクタ 1943">
                <a:extLst>
                  <a:ext uri="{FF2B5EF4-FFF2-40B4-BE49-F238E27FC236}">
                    <a16:creationId xmlns:a16="http://schemas.microsoft.com/office/drawing/2014/main" id="{5C58D126-0EAA-BFF4-DF95-163676D3E663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" name="直線コネクタ 109">
                <a:extLst>
                  <a:ext uri="{FF2B5EF4-FFF2-40B4-BE49-F238E27FC236}">
                    <a16:creationId xmlns:a16="http://schemas.microsoft.com/office/drawing/2014/main" id="{93FBB8E9-47B4-1E6C-DC4C-E9BC4EC65456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" name="直線コネクタ 110">
                <a:extLst>
                  <a:ext uri="{FF2B5EF4-FFF2-40B4-BE49-F238E27FC236}">
                    <a16:creationId xmlns:a16="http://schemas.microsoft.com/office/drawing/2014/main" id="{C381DE63-15CC-F967-EE60-C6CFC35F1230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2" name="直線コネクタ 111">
                <a:extLst>
                  <a:ext uri="{FF2B5EF4-FFF2-40B4-BE49-F238E27FC236}">
                    <a16:creationId xmlns:a16="http://schemas.microsoft.com/office/drawing/2014/main" id="{89313B83-231C-2099-5E74-D5EC57B912F5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3" name="星: 8 pt 62">
              <a:extLst>
                <a:ext uri="{FF2B5EF4-FFF2-40B4-BE49-F238E27FC236}">
                  <a16:creationId xmlns:a16="http://schemas.microsoft.com/office/drawing/2014/main" id="{F01F717A-E573-A00D-0BF5-F881ADDD2D44}"/>
                </a:ext>
              </a:extLst>
            </p:cNvPr>
            <p:cNvSpPr/>
            <p:nvPr/>
          </p:nvSpPr>
          <p:spPr>
            <a:xfrm rot="20700000">
              <a:off x="429397" y="3971861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55DDF702-7978-92D6-4560-D2152A5F239A}"/>
                </a:ext>
              </a:extLst>
            </p:cNvPr>
            <p:cNvGrpSpPr/>
            <p:nvPr/>
          </p:nvGrpSpPr>
          <p:grpSpPr>
            <a:xfrm>
              <a:off x="1501042" y="5240709"/>
              <a:ext cx="1033976" cy="1213742"/>
              <a:chOff x="1557031" y="1925370"/>
              <a:chExt cx="1033976" cy="1213742"/>
            </a:xfrm>
          </p:grpSpPr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1F2F4F11-1E4C-9A02-4989-27770E3D68E5}"/>
                  </a:ext>
                </a:extLst>
              </p:cNvPr>
              <p:cNvSpPr/>
              <p:nvPr/>
            </p:nvSpPr>
            <p:spPr>
              <a:xfrm rot="6300000">
                <a:off x="2358936" y="2682739"/>
                <a:ext cx="156447" cy="307694"/>
              </a:xfrm>
              <a:custGeom>
                <a:avLst/>
                <a:gdLst>
                  <a:gd name="connsiteX0" fmla="*/ 92596 w 308620"/>
                  <a:gd name="connsiteY0" fmla="*/ 253454 h 503630"/>
                  <a:gd name="connsiteX1" fmla="*/ 164604 w 308620"/>
                  <a:gd name="connsiteY1" fmla="*/ 325462 h 503630"/>
                  <a:gd name="connsiteX2" fmla="*/ 236612 w 308620"/>
                  <a:gd name="connsiteY2" fmla="*/ 253454 h 503630"/>
                  <a:gd name="connsiteX3" fmla="*/ 164604 w 308620"/>
                  <a:gd name="connsiteY3" fmla="*/ 181446 h 503630"/>
                  <a:gd name="connsiteX4" fmla="*/ 92596 w 308620"/>
                  <a:gd name="connsiteY4" fmla="*/ 253454 h 503630"/>
                  <a:gd name="connsiteX5" fmla="*/ 0 w 308620"/>
                  <a:gd name="connsiteY5" fmla="*/ 317299 h 503630"/>
                  <a:gd name="connsiteX6" fmla="*/ 10425 w 308620"/>
                  <a:gd name="connsiteY6" fmla="*/ 251815 h 503630"/>
                  <a:gd name="connsiteX7" fmla="*/ 0 w 308620"/>
                  <a:gd name="connsiteY7" fmla="*/ 186331 h 503630"/>
                  <a:gd name="connsiteX8" fmla="*/ 146930 w 308620"/>
                  <a:gd name="connsiteY8" fmla="*/ 0 h 503630"/>
                  <a:gd name="connsiteX9" fmla="*/ 78441 w 308620"/>
                  <a:gd name="connsiteY9" fmla="*/ 132475 h 503630"/>
                  <a:gd name="connsiteX10" fmla="*/ 77595 w 308620"/>
                  <a:gd name="connsiteY10" fmla="*/ 141624 h 503630"/>
                  <a:gd name="connsiteX11" fmla="*/ 108547 w 308620"/>
                  <a:gd name="connsiteY11" fmla="*/ 120756 h 503630"/>
                  <a:gd name="connsiteX12" fmla="*/ 164604 w 308620"/>
                  <a:gd name="connsiteY12" fmla="*/ 109438 h 503630"/>
                  <a:gd name="connsiteX13" fmla="*/ 308620 w 308620"/>
                  <a:gd name="connsiteY13" fmla="*/ 253454 h 503630"/>
                  <a:gd name="connsiteX14" fmla="*/ 164604 w 308620"/>
                  <a:gd name="connsiteY14" fmla="*/ 397470 h 503630"/>
                  <a:gd name="connsiteX15" fmla="*/ 108547 w 308620"/>
                  <a:gd name="connsiteY15" fmla="*/ 386153 h 503630"/>
                  <a:gd name="connsiteX16" fmla="*/ 77918 w 308620"/>
                  <a:gd name="connsiteY16" fmla="*/ 365503 h 503630"/>
                  <a:gd name="connsiteX17" fmla="*/ 78441 w 308620"/>
                  <a:gd name="connsiteY17" fmla="*/ 371156 h 503630"/>
                  <a:gd name="connsiteX18" fmla="*/ 146930 w 308620"/>
                  <a:gd name="connsiteY18" fmla="*/ 503630 h 503630"/>
                  <a:gd name="connsiteX19" fmla="*/ 0 w 308620"/>
                  <a:gd name="connsiteY19" fmla="*/ 317299 h 503630"/>
                  <a:gd name="connsiteX0" fmla="*/ 92597 w 308621"/>
                  <a:gd name="connsiteY0" fmla="*/ 253454 h 503630"/>
                  <a:gd name="connsiteX1" fmla="*/ 164605 w 308621"/>
                  <a:gd name="connsiteY1" fmla="*/ 325462 h 503630"/>
                  <a:gd name="connsiteX2" fmla="*/ 236613 w 308621"/>
                  <a:gd name="connsiteY2" fmla="*/ 253454 h 503630"/>
                  <a:gd name="connsiteX3" fmla="*/ 164605 w 308621"/>
                  <a:gd name="connsiteY3" fmla="*/ 181446 h 503630"/>
                  <a:gd name="connsiteX4" fmla="*/ 92597 w 308621"/>
                  <a:gd name="connsiteY4" fmla="*/ 253454 h 503630"/>
                  <a:gd name="connsiteX5" fmla="*/ 0 w 308621"/>
                  <a:gd name="connsiteY5" fmla="*/ 317299 h 503630"/>
                  <a:gd name="connsiteX6" fmla="*/ 10426 w 308621"/>
                  <a:gd name="connsiteY6" fmla="*/ 251815 h 503630"/>
                  <a:gd name="connsiteX7" fmla="*/ 1 w 308621"/>
                  <a:gd name="connsiteY7" fmla="*/ 186331 h 503630"/>
                  <a:gd name="connsiteX8" fmla="*/ 146931 w 308621"/>
                  <a:gd name="connsiteY8" fmla="*/ 0 h 503630"/>
                  <a:gd name="connsiteX9" fmla="*/ 78442 w 308621"/>
                  <a:gd name="connsiteY9" fmla="*/ 132475 h 503630"/>
                  <a:gd name="connsiteX10" fmla="*/ 77596 w 308621"/>
                  <a:gd name="connsiteY10" fmla="*/ 141624 h 503630"/>
                  <a:gd name="connsiteX11" fmla="*/ 108548 w 308621"/>
                  <a:gd name="connsiteY11" fmla="*/ 120756 h 503630"/>
                  <a:gd name="connsiteX12" fmla="*/ 164605 w 308621"/>
                  <a:gd name="connsiteY12" fmla="*/ 109438 h 503630"/>
                  <a:gd name="connsiteX13" fmla="*/ 308621 w 308621"/>
                  <a:gd name="connsiteY13" fmla="*/ 253454 h 503630"/>
                  <a:gd name="connsiteX14" fmla="*/ 164605 w 308621"/>
                  <a:gd name="connsiteY14" fmla="*/ 397470 h 503630"/>
                  <a:gd name="connsiteX15" fmla="*/ 108548 w 308621"/>
                  <a:gd name="connsiteY15" fmla="*/ 386153 h 503630"/>
                  <a:gd name="connsiteX16" fmla="*/ 77919 w 308621"/>
                  <a:gd name="connsiteY16" fmla="*/ 365503 h 503630"/>
                  <a:gd name="connsiteX17" fmla="*/ 78442 w 308621"/>
                  <a:gd name="connsiteY17" fmla="*/ 371156 h 503630"/>
                  <a:gd name="connsiteX18" fmla="*/ 146931 w 308621"/>
                  <a:gd name="connsiteY18" fmla="*/ 503630 h 503630"/>
                  <a:gd name="connsiteX19" fmla="*/ 0 w 308621"/>
                  <a:gd name="connsiteY19" fmla="*/ 317299 h 503630"/>
                  <a:gd name="connsiteX0" fmla="*/ 92597 w 308621"/>
                  <a:gd name="connsiteY0" fmla="*/ 253454 h 571699"/>
                  <a:gd name="connsiteX1" fmla="*/ 164605 w 308621"/>
                  <a:gd name="connsiteY1" fmla="*/ 325462 h 571699"/>
                  <a:gd name="connsiteX2" fmla="*/ 236613 w 308621"/>
                  <a:gd name="connsiteY2" fmla="*/ 253454 h 571699"/>
                  <a:gd name="connsiteX3" fmla="*/ 164605 w 308621"/>
                  <a:gd name="connsiteY3" fmla="*/ 181446 h 571699"/>
                  <a:gd name="connsiteX4" fmla="*/ 92597 w 308621"/>
                  <a:gd name="connsiteY4" fmla="*/ 253454 h 571699"/>
                  <a:gd name="connsiteX5" fmla="*/ 0 w 308621"/>
                  <a:gd name="connsiteY5" fmla="*/ 317299 h 571699"/>
                  <a:gd name="connsiteX6" fmla="*/ 10426 w 308621"/>
                  <a:gd name="connsiteY6" fmla="*/ 251815 h 571699"/>
                  <a:gd name="connsiteX7" fmla="*/ 1 w 308621"/>
                  <a:gd name="connsiteY7" fmla="*/ 186331 h 571699"/>
                  <a:gd name="connsiteX8" fmla="*/ 146931 w 308621"/>
                  <a:gd name="connsiteY8" fmla="*/ 0 h 571699"/>
                  <a:gd name="connsiteX9" fmla="*/ 78442 w 308621"/>
                  <a:gd name="connsiteY9" fmla="*/ 132475 h 571699"/>
                  <a:gd name="connsiteX10" fmla="*/ 77596 w 308621"/>
                  <a:gd name="connsiteY10" fmla="*/ 141624 h 571699"/>
                  <a:gd name="connsiteX11" fmla="*/ 108548 w 308621"/>
                  <a:gd name="connsiteY11" fmla="*/ 120756 h 571699"/>
                  <a:gd name="connsiteX12" fmla="*/ 164605 w 308621"/>
                  <a:gd name="connsiteY12" fmla="*/ 109438 h 571699"/>
                  <a:gd name="connsiteX13" fmla="*/ 308621 w 308621"/>
                  <a:gd name="connsiteY13" fmla="*/ 253454 h 571699"/>
                  <a:gd name="connsiteX14" fmla="*/ 164605 w 308621"/>
                  <a:gd name="connsiteY14" fmla="*/ 397470 h 571699"/>
                  <a:gd name="connsiteX15" fmla="*/ 108548 w 308621"/>
                  <a:gd name="connsiteY15" fmla="*/ 386153 h 571699"/>
                  <a:gd name="connsiteX16" fmla="*/ 77919 w 308621"/>
                  <a:gd name="connsiteY16" fmla="*/ 365503 h 571699"/>
                  <a:gd name="connsiteX17" fmla="*/ 78442 w 308621"/>
                  <a:gd name="connsiteY17" fmla="*/ 371156 h 571699"/>
                  <a:gd name="connsiteX18" fmla="*/ 143928 w 308621"/>
                  <a:gd name="connsiteY18" fmla="*/ 571699 h 571699"/>
                  <a:gd name="connsiteX19" fmla="*/ 0 w 308621"/>
                  <a:gd name="connsiteY19" fmla="*/ 317299 h 571699"/>
                  <a:gd name="connsiteX0" fmla="*/ 93054 w 309078"/>
                  <a:gd name="connsiteY0" fmla="*/ 253454 h 579763"/>
                  <a:gd name="connsiteX1" fmla="*/ 165062 w 309078"/>
                  <a:gd name="connsiteY1" fmla="*/ 325462 h 579763"/>
                  <a:gd name="connsiteX2" fmla="*/ 237070 w 309078"/>
                  <a:gd name="connsiteY2" fmla="*/ 253454 h 579763"/>
                  <a:gd name="connsiteX3" fmla="*/ 165062 w 309078"/>
                  <a:gd name="connsiteY3" fmla="*/ 181446 h 579763"/>
                  <a:gd name="connsiteX4" fmla="*/ 93054 w 309078"/>
                  <a:gd name="connsiteY4" fmla="*/ 253454 h 579763"/>
                  <a:gd name="connsiteX5" fmla="*/ 457 w 309078"/>
                  <a:gd name="connsiteY5" fmla="*/ 317299 h 579763"/>
                  <a:gd name="connsiteX6" fmla="*/ 10883 w 309078"/>
                  <a:gd name="connsiteY6" fmla="*/ 251815 h 579763"/>
                  <a:gd name="connsiteX7" fmla="*/ 458 w 309078"/>
                  <a:gd name="connsiteY7" fmla="*/ 186331 h 579763"/>
                  <a:gd name="connsiteX8" fmla="*/ 147388 w 309078"/>
                  <a:gd name="connsiteY8" fmla="*/ 0 h 579763"/>
                  <a:gd name="connsiteX9" fmla="*/ 78899 w 309078"/>
                  <a:gd name="connsiteY9" fmla="*/ 132475 h 579763"/>
                  <a:gd name="connsiteX10" fmla="*/ 78053 w 309078"/>
                  <a:gd name="connsiteY10" fmla="*/ 141624 h 579763"/>
                  <a:gd name="connsiteX11" fmla="*/ 109005 w 309078"/>
                  <a:gd name="connsiteY11" fmla="*/ 120756 h 579763"/>
                  <a:gd name="connsiteX12" fmla="*/ 165062 w 309078"/>
                  <a:gd name="connsiteY12" fmla="*/ 109438 h 579763"/>
                  <a:gd name="connsiteX13" fmla="*/ 309078 w 309078"/>
                  <a:gd name="connsiteY13" fmla="*/ 253454 h 579763"/>
                  <a:gd name="connsiteX14" fmla="*/ 165062 w 309078"/>
                  <a:gd name="connsiteY14" fmla="*/ 397470 h 579763"/>
                  <a:gd name="connsiteX15" fmla="*/ 109005 w 309078"/>
                  <a:gd name="connsiteY15" fmla="*/ 386153 h 579763"/>
                  <a:gd name="connsiteX16" fmla="*/ 78376 w 309078"/>
                  <a:gd name="connsiteY16" fmla="*/ 365503 h 579763"/>
                  <a:gd name="connsiteX17" fmla="*/ 78899 w 309078"/>
                  <a:gd name="connsiteY17" fmla="*/ 371156 h 579763"/>
                  <a:gd name="connsiteX18" fmla="*/ 144385 w 309078"/>
                  <a:gd name="connsiteY18" fmla="*/ 571699 h 579763"/>
                  <a:gd name="connsiteX19" fmla="*/ 116799 w 309078"/>
                  <a:gd name="connsiteY19" fmla="*/ 518424 h 579763"/>
                  <a:gd name="connsiteX20" fmla="*/ 457 w 309078"/>
                  <a:gd name="connsiteY20" fmla="*/ 317299 h 579763"/>
                  <a:gd name="connsiteX0" fmla="*/ 92905 w 308929"/>
                  <a:gd name="connsiteY0" fmla="*/ 253454 h 581435"/>
                  <a:gd name="connsiteX1" fmla="*/ 164913 w 308929"/>
                  <a:gd name="connsiteY1" fmla="*/ 325462 h 581435"/>
                  <a:gd name="connsiteX2" fmla="*/ 236921 w 308929"/>
                  <a:gd name="connsiteY2" fmla="*/ 253454 h 581435"/>
                  <a:gd name="connsiteX3" fmla="*/ 164913 w 308929"/>
                  <a:gd name="connsiteY3" fmla="*/ 181446 h 581435"/>
                  <a:gd name="connsiteX4" fmla="*/ 92905 w 308929"/>
                  <a:gd name="connsiteY4" fmla="*/ 253454 h 581435"/>
                  <a:gd name="connsiteX5" fmla="*/ 308 w 308929"/>
                  <a:gd name="connsiteY5" fmla="*/ 317299 h 581435"/>
                  <a:gd name="connsiteX6" fmla="*/ 10734 w 308929"/>
                  <a:gd name="connsiteY6" fmla="*/ 251815 h 581435"/>
                  <a:gd name="connsiteX7" fmla="*/ 309 w 308929"/>
                  <a:gd name="connsiteY7" fmla="*/ 186331 h 581435"/>
                  <a:gd name="connsiteX8" fmla="*/ 147239 w 308929"/>
                  <a:gd name="connsiteY8" fmla="*/ 0 h 581435"/>
                  <a:gd name="connsiteX9" fmla="*/ 78750 w 308929"/>
                  <a:gd name="connsiteY9" fmla="*/ 132475 h 581435"/>
                  <a:gd name="connsiteX10" fmla="*/ 77904 w 308929"/>
                  <a:gd name="connsiteY10" fmla="*/ 141624 h 581435"/>
                  <a:gd name="connsiteX11" fmla="*/ 108856 w 308929"/>
                  <a:gd name="connsiteY11" fmla="*/ 120756 h 581435"/>
                  <a:gd name="connsiteX12" fmla="*/ 164913 w 308929"/>
                  <a:gd name="connsiteY12" fmla="*/ 109438 h 581435"/>
                  <a:gd name="connsiteX13" fmla="*/ 308929 w 308929"/>
                  <a:gd name="connsiteY13" fmla="*/ 253454 h 581435"/>
                  <a:gd name="connsiteX14" fmla="*/ 164913 w 308929"/>
                  <a:gd name="connsiteY14" fmla="*/ 397470 h 581435"/>
                  <a:gd name="connsiteX15" fmla="*/ 108856 w 308929"/>
                  <a:gd name="connsiteY15" fmla="*/ 386153 h 581435"/>
                  <a:gd name="connsiteX16" fmla="*/ 78227 w 308929"/>
                  <a:gd name="connsiteY16" fmla="*/ 365503 h 581435"/>
                  <a:gd name="connsiteX17" fmla="*/ 78750 w 308929"/>
                  <a:gd name="connsiteY17" fmla="*/ 371156 h 581435"/>
                  <a:gd name="connsiteX18" fmla="*/ 144236 w 308929"/>
                  <a:gd name="connsiteY18" fmla="*/ 571699 h 581435"/>
                  <a:gd name="connsiteX19" fmla="*/ 169089 w 308929"/>
                  <a:gd name="connsiteY19" fmla="*/ 529154 h 581435"/>
                  <a:gd name="connsiteX20" fmla="*/ 308 w 308929"/>
                  <a:gd name="connsiteY20" fmla="*/ 317299 h 581435"/>
                  <a:gd name="connsiteX0" fmla="*/ 93130 w 309154"/>
                  <a:gd name="connsiteY0" fmla="*/ 253454 h 612055"/>
                  <a:gd name="connsiteX1" fmla="*/ 165138 w 309154"/>
                  <a:gd name="connsiteY1" fmla="*/ 325462 h 612055"/>
                  <a:gd name="connsiteX2" fmla="*/ 237146 w 309154"/>
                  <a:gd name="connsiteY2" fmla="*/ 253454 h 612055"/>
                  <a:gd name="connsiteX3" fmla="*/ 165138 w 309154"/>
                  <a:gd name="connsiteY3" fmla="*/ 181446 h 612055"/>
                  <a:gd name="connsiteX4" fmla="*/ 93130 w 309154"/>
                  <a:gd name="connsiteY4" fmla="*/ 253454 h 612055"/>
                  <a:gd name="connsiteX5" fmla="*/ 533 w 309154"/>
                  <a:gd name="connsiteY5" fmla="*/ 317299 h 612055"/>
                  <a:gd name="connsiteX6" fmla="*/ 10959 w 309154"/>
                  <a:gd name="connsiteY6" fmla="*/ 251815 h 612055"/>
                  <a:gd name="connsiteX7" fmla="*/ 534 w 309154"/>
                  <a:gd name="connsiteY7" fmla="*/ 186331 h 612055"/>
                  <a:gd name="connsiteX8" fmla="*/ 147464 w 309154"/>
                  <a:gd name="connsiteY8" fmla="*/ 0 h 612055"/>
                  <a:gd name="connsiteX9" fmla="*/ 78975 w 309154"/>
                  <a:gd name="connsiteY9" fmla="*/ 132475 h 612055"/>
                  <a:gd name="connsiteX10" fmla="*/ 78129 w 309154"/>
                  <a:gd name="connsiteY10" fmla="*/ 141624 h 612055"/>
                  <a:gd name="connsiteX11" fmla="*/ 109081 w 309154"/>
                  <a:gd name="connsiteY11" fmla="*/ 120756 h 612055"/>
                  <a:gd name="connsiteX12" fmla="*/ 165138 w 309154"/>
                  <a:gd name="connsiteY12" fmla="*/ 109438 h 612055"/>
                  <a:gd name="connsiteX13" fmla="*/ 309154 w 309154"/>
                  <a:gd name="connsiteY13" fmla="*/ 253454 h 612055"/>
                  <a:gd name="connsiteX14" fmla="*/ 165138 w 309154"/>
                  <a:gd name="connsiteY14" fmla="*/ 397470 h 612055"/>
                  <a:gd name="connsiteX15" fmla="*/ 109081 w 309154"/>
                  <a:gd name="connsiteY15" fmla="*/ 386153 h 612055"/>
                  <a:gd name="connsiteX16" fmla="*/ 78452 w 309154"/>
                  <a:gd name="connsiteY16" fmla="*/ 365503 h 612055"/>
                  <a:gd name="connsiteX17" fmla="*/ 78975 w 309154"/>
                  <a:gd name="connsiteY17" fmla="*/ 371156 h 612055"/>
                  <a:gd name="connsiteX18" fmla="*/ 144461 w 309154"/>
                  <a:gd name="connsiteY18" fmla="*/ 571699 h 612055"/>
                  <a:gd name="connsiteX19" fmla="*/ 101544 w 309154"/>
                  <a:gd name="connsiteY19" fmla="*/ 593337 h 612055"/>
                  <a:gd name="connsiteX20" fmla="*/ 533 w 309154"/>
                  <a:gd name="connsiteY20" fmla="*/ 317299 h 612055"/>
                  <a:gd name="connsiteX0" fmla="*/ 94891 w 310915"/>
                  <a:gd name="connsiteY0" fmla="*/ 253454 h 612056"/>
                  <a:gd name="connsiteX1" fmla="*/ 166899 w 310915"/>
                  <a:gd name="connsiteY1" fmla="*/ 325462 h 612056"/>
                  <a:gd name="connsiteX2" fmla="*/ 238907 w 310915"/>
                  <a:gd name="connsiteY2" fmla="*/ 253454 h 612056"/>
                  <a:gd name="connsiteX3" fmla="*/ 166899 w 310915"/>
                  <a:gd name="connsiteY3" fmla="*/ 181446 h 612056"/>
                  <a:gd name="connsiteX4" fmla="*/ 94891 w 310915"/>
                  <a:gd name="connsiteY4" fmla="*/ 253454 h 612056"/>
                  <a:gd name="connsiteX5" fmla="*/ 2294 w 310915"/>
                  <a:gd name="connsiteY5" fmla="*/ 317299 h 612056"/>
                  <a:gd name="connsiteX6" fmla="*/ 12720 w 310915"/>
                  <a:gd name="connsiteY6" fmla="*/ 251815 h 612056"/>
                  <a:gd name="connsiteX7" fmla="*/ 2295 w 310915"/>
                  <a:gd name="connsiteY7" fmla="*/ 186331 h 612056"/>
                  <a:gd name="connsiteX8" fmla="*/ 149225 w 310915"/>
                  <a:gd name="connsiteY8" fmla="*/ 0 h 612056"/>
                  <a:gd name="connsiteX9" fmla="*/ 80736 w 310915"/>
                  <a:gd name="connsiteY9" fmla="*/ 132475 h 612056"/>
                  <a:gd name="connsiteX10" fmla="*/ 79890 w 310915"/>
                  <a:gd name="connsiteY10" fmla="*/ 141624 h 612056"/>
                  <a:gd name="connsiteX11" fmla="*/ 110842 w 310915"/>
                  <a:gd name="connsiteY11" fmla="*/ 120756 h 612056"/>
                  <a:gd name="connsiteX12" fmla="*/ 166899 w 310915"/>
                  <a:gd name="connsiteY12" fmla="*/ 109438 h 612056"/>
                  <a:gd name="connsiteX13" fmla="*/ 310915 w 310915"/>
                  <a:gd name="connsiteY13" fmla="*/ 253454 h 612056"/>
                  <a:gd name="connsiteX14" fmla="*/ 166899 w 310915"/>
                  <a:gd name="connsiteY14" fmla="*/ 397470 h 612056"/>
                  <a:gd name="connsiteX15" fmla="*/ 110842 w 310915"/>
                  <a:gd name="connsiteY15" fmla="*/ 386153 h 612056"/>
                  <a:gd name="connsiteX16" fmla="*/ 80213 w 310915"/>
                  <a:gd name="connsiteY16" fmla="*/ 365503 h 612056"/>
                  <a:gd name="connsiteX17" fmla="*/ 80736 w 310915"/>
                  <a:gd name="connsiteY17" fmla="*/ 371156 h 612056"/>
                  <a:gd name="connsiteX18" fmla="*/ 146222 w 310915"/>
                  <a:gd name="connsiteY18" fmla="*/ 571699 h 612056"/>
                  <a:gd name="connsiteX19" fmla="*/ 103305 w 310915"/>
                  <a:gd name="connsiteY19" fmla="*/ 593337 h 612056"/>
                  <a:gd name="connsiteX20" fmla="*/ 2294 w 310915"/>
                  <a:gd name="connsiteY20" fmla="*/ 317299 h 612056"/>
                  <a:gd name="connsiteX0" fmla="*/ 94891 w 310915"/>
                  <a:gd name="connsiteY0" fmla="*/ 253454 h 608328"/>
                  <a:gd name="connsiteX1" fmla="*/ 166899 w 310915"/>
                  <a:gd name="connsiteY1" fmla="*/ 325462 h 608328"/>
                  <a:gd name="connsiteX2" fmla="*/ 238907 w 310915"/>
                  <a:gd name="connsiteY2" fmla="*/ 253454 h 608328"/>
                  <a:gd name="connsiteX3" fmla="*/ 166899 w 310915"/>
                  <a:gd name="connsiteY3" fmla="*/ 181446 h 608328"/>
                  <a:gd name="connsiteX4" fmla="*/ 94891 w 310915"/>
                  <a:gd name="connsiteY4" fmla="*/ 253454 h 608328"/>
                  <a:gd name="connsiteX5" fmla="*/ 2294 w 310915"/>
                  <a:gd name="connsiteY5" fmla="*/ 317299 h 608328"/>
                  <a:gd name="connsiteX6" fmla="*/ 12720 w 310915"/>
                  <a:gd name="connsiteY6" fmla="*/ 251815 h 608328"/>
                  <a:gd name="connsiteX7" fmla="*/ 2295 w 310915"/>
                  <a:gd name="connsiteY7" fmla="*/ 186331 h 608328"/>
                  <a:gd name="connsiteX8" fmla="*/ 149225 w 310915"/>
                  <a:gd name="connsiteY8" fmla="*/ 0 h 608328"/>
                  <a:gd name="connsiteX9" fmla="*/ 80736 w 310915"/>
                  <a:gd name="connsiteY9" fmla="*/ 132475 h 608328"/>
                  <a:gd name="connsiteX10" fmla="*/ 79890 w 310915"/>
                  <a:gd name="connsiteY10" fmla="*/ 141624 h 608328"/>
                  <a:gd name="connsiteX11" fmla="*/ 110842 w 310915"/>
                  <a:gd name="connsiteY11" fmla="*/ 120756 h 608328"/>
                  <a:gd name="connsiteX12" fmla="*/ 166899 w 310915"/>
                  <a:gd name="connsiteY12" fmla="*/ 109438 h 608328"/>
                  <a:gd name="connsiteX13" fmla="*/ 310915 w 310915"/>
                  <a:gd name="connsiteY13" fmla="*/ 253454 h 608328"/>
                  <a:gd name="connsiteX14" fmla="*/ 166899 w 310915"/>
                  <a:gd name="connsiteY14" fmla="*/ 397470 h 608328"/>
                  <a:gd name="connsiteX15" fmla="*/ 110842 w 310915"/>
                  <a:gd name="connsiteY15" fmla="*/ 386153 h 608328"/>
                  <a:gd name="connsiteX16" fmla="*/ 80213 w 310915"/>
                  <a:gd name="connsiteY16" fmla="*/ 365503 h 608328"/>
                  <a:gd name="connsiteX17" fmla="*/ 80736 w 310915"/>
                  <a:gd name="connsiteY17" fmla="*/ 371156 h 608328"/>
                  <a:gd name="connsiteX18" fmla="*/ 190697 w 310915"/>
                  <a:gd name="connsiteY18" fmla="*/ 552701 h 608328"/>
                  <a:gd name="connsiteX19" fmla="*/ 103305 w 310915"/>
                  <a:gd name="connsiteY19" fmla="*/ 593337 h 608328"/>
                  <a:gd name="connsiteX20" fmla="*/ 2294 w 310915"/>
                  <a:gd name="connsiteY20" fmla="*/ 317299 h 608328"/>
                  <a:gd name="connsiteX0" fmla="*/ 94772 w 310796"/>
                  <a:gd name="connsiteY0" fmla="*/ 253454 h 613253"/>
                  <a:gd name="connsiteX1" fmla="*/ 166780 w 310796"/>
                  <a:gd name="connsiteY1" fmla="*/ 325462 h 613253"/>
                  <a:gd name="connsiteX2" fmla="*/ 238788 w 310796"/>
                  <a:gd name="connsiteY2" fmla="*/ 253454 h 613253"/>
                  <a:gd name="connsiteX3" fmla="*/ 166780 w 310796"/>
                  <a:gd name="connsiteY3" fmla="*/ 181446 h 613253"/>
                  <a:gd name="connsiteX4" fmla="*/ 94772 w 310796"/>
                  <a:gd name="connsiteY4" fmla="*/ 253454 h 613253"/>
                  <a:gd name="connsiteX5" fmla="*/ 2175 w 310796"/>
                  <a:gd name="connsiteY5" fmla="*/ 317299 h 613253"/>
                  <a:gd name="connsiteX6" fmla="*/ 12601 w 310796"/>
                  <a:gd name="connsiteY6" fmla="*/ 251815 h 613253"/>
                  <a:gd name="connsiteX7" fmla="*/ 2176 w 310796"/>
                  <a:gd name="connsiteY7" fmla="*/ 186331 h 613253"/>
                  <a:gd name="connsiteX8" fmla="*/ 149106 w 310796"/>
                  <a:gd name="connsiteY8" fmla="*/ 0 h 613253"/>
                  <a:gd name="connsiteX9" fmla="*/ 80617 w 310796"/>
                  <a:gd name="connsiteY9" fmla="*/ 132475 h 613253"/>
                  <a:gd name="connsiteX10" fmla="*/ 79771 w 310796"/>
                  <a:gd name="connsiteY10" fmla="*/ 141624 h 613253"/>
                  <a:gd name="connsiteX11" fmla="*/ 110723 w 310796"/>
                  <a:gd name="connsiteY11" fmla="*/ 120756 h 613253"/>
                  <a:gd name="connsiteX12" fmla="*/ 166780 w 310796"/>
                  <a:gd name="connsiteY12" fmla="*/ 109438 h 613253"/>
                  <a:gd name="connsiteX13" fmla="*/ 310796 w 310796"/>
                  <a:gd name="connsiteY13" fmla="*/ 253454 h 613253"/>
                  <a:gd name="connsiteX14" fmla="*/ 166780 w 310796"/>
                  <a:gd name="connsiteY14" fmla="*/ 397470 h 613253"/>
                  <a:gd name="connsiteX15" fmla="*/ 110723 w 310796"/>
                  <a:gd name="connsiteY15" fmla="*/ 386153 h 613253"/>
                  <a:gd name="connsiteX16" fmla="*/ 80094 w 310796"/>
                  <a:gd name="connsiteY16" fmla="*/ 365503 h 613253"/>
                  <a:gd name="connsiteX17" fmla="*/ 80617 w 310796"/>
                  <a:gd name="connsiteY17" fmla="*/ 371156 h 613253"/>
                  <a:gd name="connsiteX18" fmla="*/ 190578 w 310796"/>
                  <a:gd name="connsiteY18" fmla="*/ 552701 h 613253"/>
                  <a:gd name="connsiteX19" fmla="*/ 104740 w 310796"/>
                  <a:gd name="connsiteY19" fmla="*/ 599136 h 613253"/>
                  <a:gd name="connsiteX20" fmla="*/ 2175 w 310796"/>
                  <a:gd name="connsiteY20" fmla="*/ 317299 h 613253"/>
                  <a:gd name="connsiteX0" fmla="*/ 95787 w 311811"/>
                  <a:gd name="connsiteY0" fmla="*/ 253454 h 613253"/>
                  <a:gd name="connsiteX1" fmla="*/ 167795 w 311811"/>
                  <a:gd name="connsiteY1" fmla="*/ 325462 h 613253"/>
                  <a:gd name="connsiteX2" fmla="*/ 239803 w 311811"/>
                  <a:gd name="connsiteY2" fmla="*/ 253454 h 613253"/>
                  <a:gd name="connsiteX3" fmla="*/ 167795 w 311811"/>
                  <a:gd name="connsiteY3" fmla="*/ 181446 h 613253"/>
                  <a:gd name="connsiteX4" fmla="*/ 95787 w 311811"/>
                  <a:gd name="connsiteY4" fmla="*/ 253454 h 613253"/>
                  <a:gd name="connsiteX5" fmla="*/ 3190 w 311811"/>
                  <a:gd name="connsiteY5" fmla="*/ 317299 h 613253"/>
                  <a:gd name="connsiteX6" fmla="*/ 13616 w 311811"/>
                  <a:gd name="connsiteY6" fmla="*/ 251815 h 613253"/>
                  <a:gd name="connsiteX7" fmla="*/ 3191 w 311811"/>
                  <a:gd name="connsiteY7" fmla="*/ 186331 h 613253"/>
                  <a:gd name="connsiteX8" fmla="*/ 150121 w 311811"/>
                  <a:gd name="connsiteY8" fmla="*/ 0 h 613253"/>
                  <a:gd name="connsiteX9" fmla="*/ 81632 w 311811"/>
                  <a:gd name="connsiteY9" fmla="*/ 132475 h 613253"/>
                  <a:gd name="connsiteX10" fmla="*/ 80786 w 311811"/>
                  <a:gd name="connsiteY10" fmla="*/ 141624 h 613253"/>
                  <a:gd name="connsiteX11" fmla="*/ 111738 w 311811"/>
                  <a:gd name="connsiteY11" fmla="*/ 120756 h 613253"/>
                  <a:gd name="connsiteX12" fmla="*/ 167795 w 311811"/>
                  <a:gd name="connsiteY12" fmla="*/ 109438 h 613253"/>
                  <a:gd name="connsiteX13" fmla="*/ 311811 w 311811"/>
                  <a:gd name="connsiteY13" fmla="*/ 253454 h 613253"/>
                  <a:gd name="connsiteX14" fmla="*/ 167795 w 311811"/>
                  <a:gd name="connsiteY14" fmla="*/ 397470 h 613253"/>
                  <a:gd name="connsiteX15" fmla="*/ 111738 w 311811"/>
                  <a:gd name="connsiteY15" fmla="*/ 386153 h 613253"/>
                  <a:gd name="connsiteX16" fmla="*/ 81109 w 311811"/>
                  <a:gd name="connsiteY16" fmla="*/ 365503 h 613253"/>
                  <a:gd name="connsiteX17" fmla="*/ 81632 w 311811"/>
                  <a:gd name="connsiteY17" fmla="*/ 371156 h 613253"/>
                  <a:gd name="connsiteX18" fmla="*/ 191593 w 311811"/>
                  <a:gd name="connsiteY18" fmla="*/ 552701 h 613253"/>
                  <a:gd name="connsiteX19" fmla="*/ 105755 w 311811"/>
                  <a:gd name="connsiteY19" fmla="*/ 599136 h 613253"/>
                  <a:gd name="connsiteX20" fmla="*/ 3190 w 311811"/>
                  <a:gd name="connsiteY20" fmla="*/ 317299 h 6132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311811" h="613253">
                    <a:moveTo>
                      <a:pt x="95787" y="253454"/>
                    </a:moveTo>
                    <a:cubicBezTo>
                      <a:pt x="95787" y="293223"/>
                      <a:pt x="128026" y="325462"/>
                      <a:pt x="167795" y="325462"/>
                    </a:cubicBezTo>
                    <a:cubicBezTo>
                      <a:pt x="207564" y="325462"/>
                      <a:pt x="239803" y="293223"/>
                      <a:pt x="239803" y="253454"/>
                    </a:cubicBezTo>
                    <a:cubicBezTo>
                      <a:pt x="239803" y="213685"/>
                      <a:pt x="207564" y="181446"/>
                      <a:pt x="167795" y="181446"/>
                    </a:cubicBezTo>
                    <a:cubicBezTo>
                      <a:pt x="128026" y="181446"/>
                      <a:pt x="95787" y="213685"/>
                      <a:pt x="95787" y="253454"/>
                    </a:cubicBezTo>
                    <a:close/>
                    <a:moveTo>
                      <a:pt x="3190" y="317299"/>
                    </a:moveTo>
                    <a:lnTo>
                      <a:pt x="13616" y="251815"/>
                    </a:lnTo>
                    <a:lnTo>
                      <a:pt x="3191" y="186331"/>
                    </a:lnTo>
                    <a:cubicBezTo>
                      <a:pt x="3191" y="83423"/>
                      <a:pt x="68974" y="0"/>
                      <a:pt x="150121" y="0"/>
                    </a:cubicBezTo>
                    <a:cubicBezTo>
                      <a:pt x="115436" y="32990"/>
                      <a:pt x="91454" y="80069"/>
                      <a:pt x="81632" y="132475"/>
                    </a:cubicBezTo>
                    <a:lnTo>
                      <a:pt x="80786" y="141624"/>
                    </a:lnTo>
                    <a:lnTo>
                      <a:pt x="111738" y="120756"/>
                    </a:lnTo>
                    <a:cubicBezTo>
                      <a:pt x="128967" y="113468"/>
                      <a:pt x="147911" y="109438"/>
                      <a:pt x="167795" y="109438"/>
                    </a:cubicBezTo>
                    <a:cubicBezTo>
                      <a:pt x="247333" y="109438"/>
                      <a:pt x="311811" y="173916"/>
                      <a:pt x="311811" y="253454"/>
                    </a:cubicBezTo>
                    <a:cubicBezTo>
                      <a:pt x="311811" y="332992"/>
                      <a:pt x="247333" y="397470"/>
                      <a:pt x="167795" y="397470"/>
                    </a:cubicBezTo>
                    <a:cubicBezTo>
                      <a:pt x="147911" y="397470"/>
                      <a:pt x="128967" y="393440"/>
                      <a:pt x="111738" y="386153"/>
                    </a:cubicBezTo>
                    <a:lnTo>
                      <a:pt x="81109" y="365503"/>
                    </a:lnTo>
                    <a:cubicBezTo>
                      <a:pt x="81283" y="367387"/>
                      <a:pt x="81458" y="369272"/>
                      <a:pt x="81632" y="371156"/>
                    </a:cubicBezTo>
                    <a:cubicBezTo>
                      <a:pt x="91454" y="423562"/>
                      <a:pt x="156908" y="519712"/>
                      <a:pt x="191593" y="552701"/>
                    </a:cubicBezTo>
                    <a:cubicBezTo>
                      <a:pt x="197910" y="577245"/>
                      <a:pt x="129743" y="641536"/>
                      <a:pt x="105755" y="599136"/>
                    </a:cubicBezTo>
                    <a:cubicBezTo>
                      <a:pt x="-6103" y="484355"/>
                      <a:pt x="-4854" y="349459"/>
                      <a:pt x="3190" y="317299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楕円 1">
                <a:extLst>
                  <a:ext uri="{FF2B5EF4-FFF2-40B4-BE49-F238E27FC236}">
                    <a16:creationId xmlns:a16="http://schemas.microsoft.com/office/drawing/2014/main" id="{15F94923-1D95-4A3B-58A5-CF69AD6173A3}"/>
                  </a:ext>
                </a:extLst>
              </p:cNvPr>
              <p:cNvSpPr/>
              <p:nvPr/>
            </p:nvSpPr>
            <p:spPr>
              <a:xfrm rot="10800000">
                <a:off x="2012849" y="2624660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3" name="楕円 1">
                <a:extLst>
                  <a:ext uri="{FF2B5EF4-FFF2-40B4-BE49-F238E27FC236}">
                    <a16:creationId xmlns:a16="http://schemas.microsoft.com/office/drawing/2014/main" id="{4512A33C-09D4-1B6F-62E7-51AE1F2738FB}"/>
                  </a:ext>
                </a:extLst>
              </p:cNvPr>
              <p:cNvSpPr/>
              <p:nvPr/>
            </p:nvSpPr>
            <p:spPr>
              <a:xfrm rot="10800000">
                <a:off x="1748170" y="2624660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4" name="楕円 1">
                <a:extLst>
                  <a:ext uri="{FF2B5EF4-FFF2-40B4-BE49-F238E27FC236}">
                    <a16:creationId xmlns:a16="http://schemas.microsoft.com/office/drawing/2014/main" id="{C65B9A5E-EAD0-9A37-E8DD-176A086FFAAF}"/>
                  </a:ext>
                </a:extLst>
              </p:cNvPr>
              <p:cNvSpPr/>
              <p:nvPr/>
            </p:nvSpPr>
            <p:spPr>
              <a:xfrm>
                <a:off x="1557031" y="1925370"/>
                <a:ext cx="883643" cy="101028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8669A161-9F15-09C9-F6AA-BF82548B3049}"/>
                  </a:ext>
                </a:extLst>
              </p:cNvPr>
              <p:cNvSpPr/>
              <p:nvPr/>
            </p:nvSpPr>
            <p:spPr>
              <a:xfrm rot="10800000">
                <a:off x="1779520" y="3012346"/>
                <a:ext cx="164117" cy="126766"/>
              </a:xfrm>
              <a:custGeom>
                <a:avLst/>
                <a:gdLst>
                  <a:gd name="connsiteX0" fmla="*/ 629092 w 769018"/>
                  <a:gd name="connsiteY0" fmla="*/ 431375 h 431795"/>
                  <a:gd name="connsiteX1" fmla="*/ 534177 w 769018"/>
                  <a:gd name="connsiteY1" fmla="*/ 430602 h 431795"/>
                  <a:gd name="connsiteX2" fmla="*/ 384509 w 769018"/>
                  <a:gd name="connsiteY2" fmla="*/ 427203 h 431795"/>
                  <a:gd name="connsiteX3" fmla="*/ 0 w 769018"/>
                  <a:gd name="connsiteY3" fmla="*/ 351221 h 431795"/>
                  <a:gd name="connsiteX4" fmla="*/ 9147 w 769018"/>
                  <a:gd name="connsiteY4" fmla="*/ 311015 h 431795"/>
                  <a:gd name="connsiteX5" fmla="*/ 6786 w 769018"/>
                  <a:gd name="connsiteY5" fmla="*/ 297308 h 431795"/>
                  <a:gd name="connsiteX6" fmla="*/ 238531 w 769018"/>
                  <a:gd name="connsiteY6" fmla="*/ 0 h 431795"/>
                  <a:gd name="connsiteX7" fmla="*/ 365474 w 769018"/>
                  <a:gd name="connsiteY7" fmla="*/ 88391 h 431795"/>
                  <a:gd name="connsiteX8" fmla="*/ 383017 w 769018"/>
                  <a:gd name="connsiteY8" fmla="*/ 112981 h 431795"/>
                  <a:gd name="connsiteX9" fmla="*/ 405396 w 769018"/>
                  <a:gd name="connsiteY9" fmla="*/ 83340 h 431795"/>
                  <a:gd name="connsiteX10" fmla="*/ 533806 w 769018"/>
                  <a:gd name="connsiteY10" fmla="*/ 0 h 431795"/>
                  <a:gd name="connsiteX11" fmla="*/ 763954 w 769018"/>
                  <a:gd name="connsiteY11" fmla="*/ 302864 h 431795"/>
                  <a:gd name="connsiteX12" fmla="*/ 761130 w 769018"/>
                  <a:gd name="connsiteY12" fmla="*/ 321238 h 431795"/>
                  <a:gd name="connsiteX13" fmla="*/ 769018 w 769018"/>
                  <a:gd name="connsiteY13" fmla="*/ 351221 h 431795"/>
                  <a:gd name="connsiteX14" fmla="*/ 629092 w 769018"/>
                  <a:gd name="connsiteY14" fmla="*/ 431375 h 4317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69018" h="431795">
                    <a:moveTo>
                      <a:pt x="629092" y="431375"/>
                    </a:moveTo>
                    <a:cubicBezTo>
                      <a:pt x="600607" y="432262"/>
                      <a:pt x="568679" y="431623"/>
                      <a:pt x="534177" y="430602"/>
                    </a:cubicBezTo>
                    <a:cubicBezTo>
                      <a:pt x="488175" y="429242"/>
                      <a:pt x="437599" y="427203"/>
                      <a:pt x="384509" y="427203"/>
                    </a:cubicBezTo>
                    <a:cubicBezTo>
                      <a:pt x="172151" y="427203"/>
                      <a:pt x="0" y="459818"/>
                      <a:pt x="0" y="351221"/>
                    </a:cubicBezTo>
                    <a:lnTo>
                      <a:pt x="9147" y="311015"/>
                    </a:lnTo>
                    <a:lnTo>
                      <a:pt x="6786" y="297308"/>
                    </a:lnTo>
                    <a:cubicBezTo>
                      <a:pt x="10792" y="190280"/>
                      <a:pt x="146922" y="57"/>
                      <a:pt x="238531" y="0"/>
                    </a:cubicBezTo>
                    <a:cubicBezTo>
                      <a:pt x="277792" y="-24"/>
                      <a:pt x="324448" y="37641"/>
                      <a:pt x="365474" y="88391"/>
                    </a:cubicBezTo>
                    <a:lnTo>
                      <a:pt x="383017" y="112981"/>
                    </a:lnTo>
                    <a:lnTo>
                      <a:pt x="405396" y="83340"/>
                    </a:lnTo>
                    <a:cubicBezTo>
                      <a:pt x="447106" y="34977"/>
                      <a:pt x="494545" y="24"/>
                      <a:pt x="533806" y="0"/>
                    </a:cubicBezTo>
                    <a:cubicBezTo>
                      <a:pt x="625415" y="-56"/>
                      <a:pt x="757287" y="205083"/>
                      <a:pt x="763954" y="302864"/>
                    </a:cubicBezTo>
                    <a:lnTo>
                      <a:pt x="761130" y="321238"/>
                    </a:lnTo>
                    <a:lnTo>
                      <a:pt x="769018" y="351221"/>
                    </a:lnTo>
                    <a:cubicBezTo>
                      <a:pt x="769018" y="412307"/>
                      <a:pt x="714549" y="428712"/>
                      <a:pt x="629092" y="431375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7A5A8DB0-ED5B-E7B6-A325-9C2FD1BD9245}"/>
                  </a:ext>
                </a:extLst>
              </p:cNvPr>
              <p:cNvSpPr/>
              <p:nvPr/>
            </p:nvSpPr>
            <p:spPr>
              <a:xfrm rot="10800000">
                <a:off x="2044450" y="3012346"/>
                <a:ext cx="164117" cy="126766"/>
              </a:xfrm>
              <a:custGeom>
                <a:avLst/>
                <a:gdLst>
                  <a:gd name="connsiteX0" fmla="*/ 629092 w 769018"/>
                  <a:gd name="connsiteY0" fmla="*/ 431375 h 431795"/>
                  <a:gd name="connsiteX1" fmla="*/ 534177 w 769018"/>
                  <a:gd name="connsiteY1" fmla="*/ 430602 h 431795"/>
                  <a:gd name="connsiteX2" fmla="*/ 384509 w 769018"/>
                  <a:gd name="connsiteY2" fmla="*/ 427203 h 431795"/>
                  <a:gd name="connsiteX3" fmla="*/ 0 w 769018"/>
                  <a:gd name="connsiteY3" fmla="*/ 351221 h 431795"/>
                  <a:gd name="connsiteX4" fmla="*/ 9147 w 769018"/>
                  <a:gd name="connsiteY4" fmla="*/ 311015 h 431795"/>
                  <a:gd name="connsiteX5" fmla="*/ 6786 w 769018"/>
                  <a:gd name="connsiteY5" fmla="*/ 297308 h 431795"/>
                  <a:gd name="connsiteX6" fmla="*/ 238531 w 769018"/>
                  <a:gd name="connsiteY6" fmla="*/ 0 h 431795"/>
                  <a:gd name="connsiteX7" fmla="*/ 365474 w 769018"/>
                  <a:gd name="connsiteY7" fmla="*/ 88391 h 431795"/>
                  <a:gd name="connsiteX8" fmla="*/ 383017 w 769018"/>
                  <a:gd name="connsiteY8" fmla="*/ 112981 h 431795"/>
                  <a:gd name="connsiteX9" fmla="*/ 405396 w 769018"/>
                  <a:gd name="connsiteY9" fmla="*/ 83340 h 431795"/>
                  <a:gd name="connsiteX10" fmla="*/ 533806 w 769018"/>
                  <a:gd name="connsiteY10" fmla="*/ 0 h 431795"/>
                  <a:gd name="connsiteX11" fmla="*/ 763954 w 769018"/>
                  <a:gd name="connsiteY11" fmla="*/ 302864 h 431795"/>
                  <a:gd name="connsiteX12" fmla="*/ 761130 w 769018"/>
                  <a:gd name="connsiteY12" fmla="*/ 321238 h 431795"/>
                  <a:gd name="connsiteX13" fmla="*/ 769018 w 769018"/>
                  <a:gd name="connsiteY13" fmla="*/ 351221 h 431795"/>
                  <a:gd name="connsiteX14" fmla="*/ 629092 w 769018"/>
                  <a:gd name="connsiteY14" fmla="*/ 431375 h 4317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69018" h="431795">
                    <a:moveTo>
                      <a:pt x="629092" y="431375"/>
                    </a:moveTo>
                    <a:cubicBezTo>
                      <a:pt x="600607" y="432262"/>
                      <a:pt x="568679" y="431623"/>
                      <a:pt x="534177" y="430602"/>
                    </a:cubicBezTo>
                    <a:cubicBezTo>
                      <a:pt x="488175" y="429242"/>
                      <a:pt x="437599" y="427203"/>
                      <a:pt x="384509" y="427203"/>
                    </a:cubicBezTo>
                    <a:cubicBezTo>
                      <a:pt x="172151" y="427203"/>
                      <a:pt x="0" y="459818"/>
                      <a:pt x="0" y="351221"/>
                    </a:cubicBezTo>
                    <a:lnTo>
                      <a:pt x="9147" y="311015"/>
                    </a:lnTo>
                    <a:lnTo>
                      <a:pt x="6786" y="297308"/>
                    </a:lnTo>
                    <a:cubicBezTo>
                      <a:pt x="10792" y="190280"/>
                      <a:pt x="146922" y="57"/>
                      <a:pt x="238531" y="0"/>
                    </a:cubicBezTo>
                    <a:cubicBezTo>
                      <a:pt x="277792" y="-24"/>
                      <a:pt x="324448" y="37641"/>
                      <a:pt x="365474" y="88391"/>
                    </a:cubicBezTo>
                    <a:lnTo>
                      <a:pt x="383017" y="112981"/>
                    </a:lnTo>
                    <a:lnTo>
                      <a:pt x="405396" y="83340"/>
                    </a:lnTo>
                    <a:cubicBezTo>
                      <a:pt x="447106" y="34977"/>
                      <a:pt x="494545" y="24"/>
                      <a:pt x="533806" y="0"/>
                    </a:cubicBezTo>
                    <a:cubicBezTo>
                      <a:pt x="625415" y="-56"/>
                      <a:pt x="757287" y="205083"/>
                      <a:pt x="763954" y="302864"/>
                    </a:cubicBezTo>
                    <a:lnTo>
                      <a:pt x="761130" y="321238"/>
                    </a:lnTo>
                    <a:lnTo>
                      <a:pt x="769018" y="351221"/>
                    </a:lnTo>
                    <a:cubicBezTo>
                      <a:pt x="769018" y="412307"/>
                      <a:pt x="714549" y="428712"/>
                      <a:pt x="629092" y="431375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B23EBB61-07FB-CB06-E30E-85EC3F32553B}"/>
                </a:ext>
              </a:extLst>
            </p:cNvPr>
            <p:cNvSpPr/>
            <p:nvPr/>
          </p:nvSpPr>
          <p:spPr>
            <a:xfrm rot="9900000" flipV="1">
              <a:off x="1625591" y="3441323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8" name="楕円 1">
              <a:extLst>
                <a:ext uri="{FF2B5EF4-FFF2-40B4-BE49-F238E27FC236}">
                  <a16:creationId xmlns:a16="http://schemas.microsoft.com/office/drawing/2014/main" id="{001972CF-78D8-222A-8DE9-7E93648F4228}"/>
                </a:ext>
              </a:extLst>
            </p:cNvPr>
            <p:cNvSpPr/>
            <p:nvPr/>
          </p:nvSpPr>
          <p:spPr>
            <a:xfrm rot="7200000" flipH="1">
              <a:off x="2153439" y="5298882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9" name="グループ化 78">
              <a:extLst>
                <a:ext uri="{FF2B5EF4-FFF2-40B4-BE49-F238E27FC236}">
                  <a16:creationId xmlns:a16="http://schemas.microsoft.com/office/drawing/2014/main" id="{69D38848-B96B-5C85-7C22-CDE88FF4D4CE}"/>
                </a:ext>
              </a:extLst>
            </p:cNvPr>
            <p:cNvGrpSpPr/>
            <p:nvPr/>
          </p:nvGrpSpPr>
          <p:grpSpPr>
            <a:xfrm>
              <a:off x="2004888" y="4426326"/>
              <a:ext cx="265942" cy="1564133"/>
              <a:chOff x="2004888" y="1397377"/>
              <a:chExt cx="265942" cy="1564133"/>
            </a:xfrm>
          </p:grpSpPr>
          <p:sp>
            <p:nvSpPr>
              <p:cNvPr id="80" name="四角形: 上の 2 つの角を丸める 79">
                <a:extLst>
                  <a:ext uri="{FF2B5EF4-FFF2-40B4-BE49-F238E27FC236}">
                    <a16:creationId xmlns:a16="http://schemas.microsoft.com/office/drawing/2014/main" id="{F3A066EB-5DD4-44D5-5D93-E66AC16E5274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1" name="矢印: U ターン 370">
                <a:extLst>
                  <a:ext uri="{FF2B5EF4-FFF2-40B4-BE49-F238E27FC236}">
                    <a16:creationId xmlns:a16="http://schemas.microsoft.com/office/drawing/2014/main" id="{AA6BFD35-CF8E-26DD-8589-9A54434CC679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noFill/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82" name="楕円 1">
              <a:extLst>
                <a:ext uri="{FF2B5EF4-FFF2-40B4-BE49-F238E27FC236}">
                  <a16:creationId xmlns:a16="http://schemas.microsoft.com/office/drawing/2014/main" id="{633E71D8-3541-3D09-04D6-AA54746766B0}"/>
                </a:ext>
              </a:extLst>
            </p:cNvPr>
            <p:cNvSpPr/>
            <p:nvPr/>
          </p:nvSpPr>
          <p:spPr>
            <a:xfrm rot="14842579" flipH="1">
              <a:off x="2170604" y="5476617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rgbClr val="FF669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3" name="楕円 1">
              <a:extLst>
                <a:ext uri="{FF2B5EF4-FFF2-40B4-BE49-F238E27FC236}">
                  <a16:creationId xmlns:a16="http://schemas.microsoft.com/office/drawing/2014/main" id="{CB55BF8B-EEB2-FC15-CF94-067FE1058D4F}"/>
                </a:ext>
              </a:extLst>
            </p:cNvPr>
            <p:cNvSpPr/>
            <p:nvPr/>
          </p:nvSpPr>
          <p:spPr>
            <a:xfrm rot="7200000">
              <a:off x="1706441" y="5257067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rgbClr val="FF669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DD25889F-7A88-D8BB-A4C3-88446A09DEEA}"/>
                </a:ext>
              </a:extLst>
            </p:cNvPr>
            <p:cNvSpPr/>
            <p:nvPr/>
          </p:nvSpPr>
          <p:spPr>
            <a:xfrm>
              <a:off x="481058" y="3506100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rgbClr val="0070C0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85" name="グループ化 84">
              <a:extLst>
                <a:ext uri="{FF2B5EF4-FFF2-40B4-BE49-F238E27FC236}">
                  <a16:creationId xmlns:a16="http://schemas.microsoft.com/office/drawing/2014/main" id="{B0AD56F3-2A08-090F-C48C-A0F24AC3A1C9}"/>
                </a:ext>
              </a:extLst>
            </p:cNvPr>
            <p:cNvGrpSpPr/>
            <p:nvPr/>
          </p:nvGrpSpPr>
          <p:grpSpPr>
            <a:xfrm>
              <a:off x="1243603" y="4203868"/>
              <a:ext cx="1398521" cy="1230698"/>
              <a:chOff x="1243603" y="1174919"/>
              <a:chExt cx="1398521" cy="1230698"/>
            </a:xfrm>
          </p:grpSpPr>
          <p:sp>
            <p:nvSpPr>
              <p:cNvPr id="86" name="楕円 85">
                <a:extLst>
                  <a:ext uri="{FF2B5EF4-FFF2-40B4-BE49-F238E27FC236}">
                    <a16:creationId xmlns:a16="http://schemas.microsoft.com/office/drawing/2014/main" id="{C5B44BC2-DA2F-1B72-7999-15B0FEE378BF}"/>
                  </a:ext>
                </a:extLst>
              </p:cNvPr>
              <p:cNvSpPr/>
              <p:nvPr/>
            </p:nvSpPr>
            <p:spPr>
              <a:xfrm>
                <a:off x="1243603" y="1174919"/>
                <a:ext cx="1398521" cy="1230698"/>
              </a:xfrm>
              <a:prstGeom prst="ellipse">
                <a:avLst/>
              </a:prstGeom>
              <a:solidFill>
                <a:srgbClr val="FFCCCC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二等辺三角形 6">
                <a:extLst>
                  <a:ext uri="{FF2B5EF4-FFF2-40B4-BE49-F238E27FC236}">
                    <a16:creationId xmlns:a16="http://schemas.microsoft.com/office/drawing/2014/main" id="{9B317AB2-79BF-439E-F99A-AB50200B5206}"/>
                  </a:ext>
                </a:extLst>
              </p:cNvPr>
              <p:cNvSpPr/>
              <p:nvPr/>
            </p:nvSpPr>
            <p:spPr>
              <a:xfrm rot="8100000">
                <a:off x="1311606" y="1259062"/>
                <a:ext cx="341337" cy="293027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73753"/>
                  <a:gd name="connsiteY0" fmla="*/ 648072 h 694376"/>
                  <a:gd name="connsiteX1" fmla="*/ 432048 w 873753"/>
                  <a:gd name="connsiteY1" fmla="*/ 0 h 694376"/>
                  <a:gd name="connsiteX2" fmla="*/ 864096 w 873753"/>
                  <a:gd name="connsiteY2" fmla="*/ 648072 h 694376"/>
                  <a:gd name="connsiteX3" fmla="*/ 0 w 873753"/>
                  <a:gd name="connsiteY3" fmla="*/ 648072 h 694376"/>
                  <a:gd name="connsiteX0" fmla="*/ 16830 w 890583"/>
                  <a:gd name="connsiteY0" fmla="*/ 648072 h 727673"/>
                  <a:gd name="connsiteX1" fmla="*/ 448878 w 890583"/>
                  <a:gd name="connsiteY1" fmla="*/ 0 h 727673"/>
                  <a:gd name="connsiteX2" fmla="*/ 880926 w 890583"/>
                  <a:gd name="connsiteY2" fmla="*/ 648072 h 727673"/>
                  <a:gd name="connsiteX3" fmla="*/ 16830 w 890583"/>
                  <a:gd name="connsiteY3" fmla="*/ 648072 h 727673"/>
                  <a:gd name="connsiteX0" fmla="*/ 16830 w 891597"/>
                  <a:gd name="connsiteY0" fmla="*/ 648072 h 738853"/>
                  <a:gd name="connsiteX1" fmla="*/ 448878 w 891597"/>
                  <a:gd name="connsiteY1" fmla="*/ 0 h 738853"/>
                  <a:gd name="connsiteX2" fmla="*/ 880926 w 891597"/>
                  <a:gd name="connsiteY2" fmla="*/ 648072 h 738853"/>
                  <a:gd name="connsiteX3" fmla="*/ 16830 w 891597"/>
                  <a:gd name="connsiteY3" fmla="*/ 648072 h 738853"/>
                  <a:gd name="connsiteX0" fmla="*/ 13407 w 888173"/>
                  <a:gd name="connsiteY0" fmla="*/ 648072 h 762471"/>
                  <a:gd name="connsiteX1" fmla="*/ 445455 w 888173"/>
                  <a:gd name="connsiteY1" fmla="*/ 0 h 762471"/>
                  <a:gd name="connsiteX2" fmla="*/ 877503 w 888173"/>
                  <a:gd name="connsiteY2" fmla="*/ 648072 h 762471"/>
                  <a:gd name="connsiteX3" fmla="*/ 13407 w 888173"/>
                  <a:gd name="connsiteY3" fmla="*/ 648072 h 7624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88173" h="762471">
                    <a:moveTo>
                      <a:pt x="13407" y="648072"/>
                    </a:moveTo>
                    <a:cubicBezTo>
                      <a:pt x="-68606" y="477494"/>
                      <a:pt x="244289" y="124"/>
                      <a:pt x="445455" y="0"/>
                    </a:cubicBezTo>
                    <a:cubicBezTo>
                      <a:pt x="646621" y="-124"/>
                      <a:pt x="948830" y="514715"/>
                      <a:pt x="877503" y="648072"/>
                    </a:cubicBezTo>
                    <a:cubicBezTo>
                      <a:pt x="806176" y="781429"/>
                      <a:pt x="95420" y="818650"/>
                      <a:pt x="13407" y="648072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二等辺三角形 6">
                <a:extLst>
                  <a:ext uri="{FF2B5EF4-FFF2-40B4-BE49-F238E27FC236}">
                    <a16:creationId xmlns:a16="http://schemas.microsoft.com/office/drawing/2014/main" id="{960B9802-D84B-FB50-96B7-285E4AC45FBA}"/>
                  </a:ext>
                </a:extLst>
              </p:cNvPr>
              <p:cNvSpPr/>
              <p:nvPr/>
            </p:nvSpPr>
            <p:spPr>
              <a:xfrm rot="13500000" flipH="1">
                <a:off x="2223618" y="1259061"/>
                <a:ext cx="341337" cy="293027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73753"/>
                  <a:gd name="connsiteY0" fmla="*/ 648072 h 694376"/>
                  <a:gd name="connsiteX1" fmla="*/ 432048 w 873753"/>
                  <a:gd name="connsiteY1" fmla="*/ 0 h 694376"/>
                  <a:gd name="connsiteX2" fmla="*/ 864096 w 873753"/>
                  <a:gd name="connsiteY2" fmla="*/ 648072 h 694376"/>
                  <a:gd name="connsiteX3" fmla="*/ 0 w 873753"/>
                  <a:gd name="connsiteY3" fmla="*/ 648072 h 694376"/>
                  <a:gd name="connsiteX0" fmla="*/ 16830 w 890583"/>
                  <a:gd name="connsiteY0" fmla="*/ 648072 h 727673"/>
                  <a:gd name="connsiteX1" fmla="*/ 448878 w 890583"/>
                  <a:gd name="connsiteY1" fmla="*/ 0 h 727673"/>
                  <a:gd name="connsiteX2" fmla="*/ 880926 w 890583"/>
                  <a:gd name="connsiteY2" fmla="*/ 648072 h 727673"/>
                  <a:gd name="connsiteX3" fmla="*/ 16830 w 890583"/>
                  <a:gd name="connsiteY3" fmla="*/ 648072 h 727673"/>
                  <a:gd name="connsiteX0" fmla="*/ 16830 w 891597"/>
                  <a:gd name="connsiteY0" fmla="*/ 648072 h 738853"/>
                  <a:gd name="connsiteX1" fmla="*/ 448878 w 891597"/>
                  <a:gd name="connsiteY1" fmla="*/ 0 h 738853"/>
                  <a:gd name="connsiteX2" fmla="*/ 880926 w 891597"/>
                  <a:gd name="connsiteY2" fmla="*/ 648072 h 738853"/>
                  <a:gd name="connsiteX3" fmla="*/ 16830 w 891597"/>
                  <a:gd name="connsiteY3" fmla="*/ 648072 h 738853"/>
                  <a:gd name="connsiteX0" fmla="*/ 13407 w 888173"/>
                  <a:gd name="connsiteY0" fmla="*/ 648072 h 762471"/>
                  <a:gd name="connsiteX1" fmla="*/ 445455 w 888173"/>
                  <a:gd name="connsiteY1" fmla="*/ 0 h 762471"/>
                  <a:gd name="connsiteX2" fmla="*/ 877503 w 888173"/>
                  <a:gd name="connsiteY2" fmla="*/ 648072 h 762471"/>
                  <a:gd name="connsiteX3" fmla="*/ 13407 w 888173"/>
                  <a:gd name="connsiteY3" fmla="*/ 648072 h 7624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88173" h="762471">
                    <a:moveTo>
                      <a:pt x="13407" y="648072"/>
                    </a:moveTo>
                    <a:cubicBezTo>
                      <a:pt x="-68606" y="477494"/>
                      <a:pt x="244289" y="124"/>
                      <a:pt x="445455" y="0"/>
                    </a:cubicBezTo>
                    <a:cubicBezTo>
                      <a:pt x="646621" y="-124"/>
                      <a:pt x="948830" y="514715"/>
                      <a:pt x="877503" y="648072"/>
                    </a:cubicBezTo>
                    <a:cubicBezTo>
                      <a:pt x="806176" y="781429"/>
                      <a:pt x="95420" y="818650"/>
                      <a:pt x="13407" y="648072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" name="楕円 94">
                <a:extLst>
                  <a:ext uri="{FF2B5EF4-FFF2-40B4-BE49-F238E27FC236}">
                    <a16:creationId xmlns:a16="http://schemas.microsoft.com/office/drawing/2014/main" id="{423D8B4F-C80C-4C3D-0E81-EA8AA40F9582}"/>
                  </a:ext>
                </a:extLst>
              </p:cNvPr>
              <p:cNvSpPr/>
              <p:nvPr/>
            </p:nvSpPr>
            <p:spPr>
              <a:xfrm>
                <a:off x="1694464" y="1810722"/>
                <a:ext cx="496799" cy="384729"/>
              </a:xfrm>
              <a:prstGeom prst="ellipse">
                <a:avLst/>
              </a:pr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5" name="楕円 1934">
                <a:extLst>
                  <a:ext uri="{FF2B5EF4-FFF2-40B4-BE49-F238E27FC236}">
                    <a16:creationId xmlns:a16="http://schemas.microsoft.com/office/drawing/2014/main" id="{EFC64ECD-86B4-9EFB-728F-6B53EEBB1943}"/>
                  </a:ext>
                </a:extLst>
              </p:cNvPr>
              <p:cNvSpPr/>
              <p:nvPr/>
            </p:nvSpPr>
            <p:spPr>
              <a:xfrm>
                <a:off x="1750732" y="1902158"/>
                <a:ext cx="152155" cy="201857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6" name="楕円 1935">
                <a:extLst>
                  <a:ext uri="{FF2B5EF4-FFF2-40B4-BE49-F238E27FC236}">
                    <a16:creationId xmlns:a16="http://schemas.microsoft.com/office/drawing/2014/main" id="{C5B66579-D254-91FF-A4FB-3883A37C5825}"/>
                  </a:ext>
                </a:extLst>
              </p:cNvPr>
              <p:cNvSpPr/>
              <p:nvPr/>
            </p:nvSpPr>
            <p:spPr>
              <a:xfrm>
                <a:off x="1982839" y="1902158"/>
                <a:ext cx="152155" cy="201857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37" name="フリーフォーム: 図形 1936">
                <a:extLst>
                  <a:ext uri="{FF2B5EF4-FFF2-40B4-BE49-F238E27FC236}">
                    <a16:creationId xmlns:a16="http://schemas.microsoft.com/office/drawing/2014/main" id="{8DFE686C-9E20-CCDD-51AA-938C51E75B13}"/>
                  </a:ext>
                </a:extLst>
              </p:cNvPr>
              <p:cNvSpPr/>
              <p:nvPr/>
            </p:nvSpPr>
            <p:spPr>
              <a:xfrm rot="10800000">
                <a:off x="1808503" y="2267046"/>
                <a:ext cx="268722" cy="44743"/>
              </a:xfrm>
              <a:custGeom>
                <a:avLst/>
                <a:gdLst>
                  <a:gd name="connsiteX0" fmla="*/ 442813 w 442813"/>
                  <a:gd name="connsiteY0" fmla="*/ 0 h 111339"/>
                  <a:gd name="connsiteX1" fmla="*/ 436418 w 442813"/>
                  <a:gd name="connsiteY1" fmla="*/ 20244 h 111339"/>
                  <a:gd name="connsiteX2" fmla="*/ 221406 w 442813"/>
                  <a:gd name="connsiteY2" fmla="*/ 111339 h 111339"/>
                  <a:gd name="connsiteX3" fmla="*/ 6394 w 442813"/>
                  <a:gd name="connsiteY3" fmla="*/ 20244 h 111339"/>
                  <a:gd name="connsiteX4" fmla="*/ 0 w 442813"/>
                  <a:gd name="connsiteY4" fmla="*/ 0 h 111339"/>
                  <a:gd name="connsiteX5" fmla="*/ 221406 w 442813"/>
                  <a:gd name="connsiteY5" fmla="*/ 8301 h 1113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2813" h="111339">
                    <a:moveTo>
                      <a:pt x="442813" y="0"/>
                    </a:moveTo>
                    <a:lnTo>
                      <a:pt x="436418" y="20244"/>
                    </a:lnTo>
                    <a:cubicBezTo>
                      <a:pt x="400994" y="73777"/>
                      <a:pt x="318063" y="111339"/>
                      <a:pt x="221406" y="111339"/>
                    </a:cubicBezTo>
                    <a:cubicBezTo>
                      <a:pt x="124749" y="111339"/>
                      <a:pt x="41818" y="73777"/>
                      <a:pt x="6394" y="20244"/>
                    </a:cubicBezTo>
                    <a:lnTo>
                      <a:pt x="0" y="0"/>
                    </a:lnTo>
                    <a:lnTo>
                      <a:pt x="221406" y="8301"/>
                    </a:ln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938" name="フリーフォーム: 図形 1937">
              <a:extLst>
                <a:ext uri="{FF2B5EF4-FFF2-40B4-BE49-F238E27FC236}">
                  <a16:creationId xmlns:a16="http://schemas.microsoft.com/office/drawing/2014/main" id="{8A68F141-F0A2-2D8C-E413-1A7728AE01E5}"/>
                </a:ext>
              </a:extLst>
            </p:cNvPr>
            <p:cNvSpPr/>
            <p:nvPr/>
          </p:nvSpPr>
          <p:spPr>
            <a:xfrm rot="4500000">
              <a:off x="2091774" y="5506753"/>
              <a:ext cx="110541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39" name="フリーフォーム: 図形 1938">
              <a:extLst>
                <a:ext uri="{FF2B5EF4-FFF2-40B4-BE49-F238E27FC236}">
                  <a16:creationId xmlns:a16="http://schemas.microsoft.com/office/drawing/2014/main" id="{C41C3E19-6D26-4871-A857-02752FAA6CF7}"/>
                </a:ext>
              </a:extLst>
            </p:cNvPr>
            <p:cNvSpPr/>
            <p:nvPr/>
          </p:nvSpPr>
          <p:spPr>
            <a:xfrm rot="15300000">
              <a:off x="2075667" y="5623674"/>
              <a:ext cx="101596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9" name="フリーフォーム: 図形 178">
              <a:extLst>
                <a:ext uri="{FF2B5EF4-FFF2-40B4-BE49-F238E27FC236}">
                  <a16:creationId xmlns:a16="http://schemas.microsoft.com/office/drawing/2014/main" id="{CDFA2E7C-D644-A09A-4588-03032D54DD1E}"/>
                </a:ext>
              </a:extLst>
            </p:cNvPr>
            <p:cNvSpPr/>
            <p:nvPr/>
          </p:nvSpPr>
          <p:spPr>
            <a:xfrm>
              <a:off x="1243689" y="4203868"/>
              <a:ext cx="1392090" cy="598444"/>
            </a:xfrm>
            <a:custGeom>
              <a:avLst/>
              <a:gdLst>
                <a:gd name="connsiteX0" fmla="*/ 694765 w 1392090"/>
                <a:gd name="connsiteY0" fmla="*/ 0 h 598444"/>
                <a:gd name="connsiteX1" fmla="*/ 966949 w 1392090"/>
                <a:gd name="connsiteY1" fmla="*/ 48357 h 598444"/>
                <a:gd name="connsiteX2" fmla="*/ 1055357 w 1392090"/>
                <a:gd name="connsiteY2" fmla="*/ 90585 h 598444"/>
                <a:gd name="connsiteX3" fmla="*/ 1055849 w 1392090"/>
                <a:gd name="connsiteY3" fmla="*/ 89429 h 598444"/>
                <a:gd name="connsiteX4" fmla="*/ 1101663 w 1392090"/>
                <a:gd name="connsiteY4" fmla="*/ 41105 h 598444"/>
                <a:gd name="connsiteX5" fmla="*/ 1336482 w 1392090"/>
                <a:gd name="connsiteY5" fmla="*/ 275924 h 598444"/>
                <a:gd name="connsiteX6" fmla="*/ 1321271 w 1392090"/>
                <a:gd name="connsiteY6" fmla="*/ 296660 h 598444"/>
                <a:gd name="connsiteX7" fmla="*/ 1299137 w 1392090"/>
                <a:gd name="connsiteY7" fmla="*/ 311078 h 598444"/>
                <a:gd name="connsiteX8" fmla="*/ 1339075 w 1392090"/>
                <a:gd name="connsiteY8" fmla="*/ 375828 h 598444"/>
                <a:gd name="connsiteX9" fmla="*/ 1379820 w 1392090"/>
                <a:gd name="connsiteY9" fmla="*/ 491335 h 598444"/>
                <a:gd name="connsiteX10" fmla="*/ 1392090 w 1392090"/>
                <a:gd name="connsiteY10" fmla="*/ 598444 h 598444"/>
                <a:gd name="connsiteX11" fmla="*/ 1367382 w 1392090"/>
                <a:gd name="connsiteY11" fmla="*/ 579475 h 598444"/>
                <a:gd name="connsiteX12" fmla="*/ 680467 w 1392090"/>
                <a:gd name="connsiteY12" fmla="*/ 399243 h 598444"/>
                <a:gd name="connsiteX13" fmla="*/ 137323 w 1392090"/>
                <a:gd name="connsiteY13" fmla="*/ 504336 h 598444"/>
                <a:gd name="connsiteX14" fmla="*/ 0 w 1392090"/>
                <a:gd name="connsiteY14" fmla="*/ 576105 h 598444"/>
                <a:gd name="connsiteX15" fmla="*/ 9711 w 1392090"/>
                <a:gd name="connsiteY15" fmla="*/ 491335 h 598444"/>
                <a:gd name="connsiteX16" fmla="*/ 50456 w 1392090"/>
                <a:gd name="connsiteY16" fmla="*/ 375828 h 598444"/>
                <a:gd name="connsiteX17" fmla="*/ 87765 w 1392090"/>
                <a:gd name="connsiteY17" fmla="*/ 315339 h 598444"/>
                <a:gd name="connsiteX18" fmla="*/ 59093 w 1392090"/>
                <a:gd name="connsiteY18" fmla="*/ 296661 h 598444"/>
                <a:gd name="connsiteX19" fmla="*/ 43882 w 1392090"/>
                <a:gd name="connsiteY19" fmla="*/ 275925 h 598444"/>
                <a:gd name="connsiteX20" fmla="*/ 278700 w 1392090"/>
                <a:gd name="connsiteY20" fmla="*/ 41106 h 598444"/>
                <a:gd name="connsiteX21" fmla="*/ 324514 w 1392090"/>
                <a:gd name="connsiteY21" fmla="*/ 89430 h 598444"/>
                <a:gd name="connsiteX22" fmla="*/ 326555 w 1392090"/>
                <a:gd name="connsiteY22" fmla="*/ 94224 h 598444"/>
                <a:gd name="connsiteX23" fmla="*/ 422581 w 1392090"/>
                <a:gd name="connsiteY23" fmla="*/ 48357 h 598444"/>
                <a:gd name="connsiteX24" fmla="*/ 694765 w 1392090"/>
                <a:gd name="connsiteY24" fmla="*/ 0 h 598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392090" h="598444">
                  <a:moveTo>
                    <a:pt x="694765" y="0"/>
                  </a:moveTo>
                  <a:cubicBezTo>
                    <a:pt x="791313" y="0"/>
                    <a:pt x="883291" y="17219"/>
                    <a:pt x="966949" y="48357"/>
                  </a:cubicBezTo>
                  <a:lnTo>
                    <a:pt x="1055357" y="90585"/>
                  </a:lnTo>
                  <a:lnTo>
                    <a:pt x="1055849" y="89429"/>
                  </a:lnTo>
                  <a:cubicBezTo>
                    <a:pt x="1068839" y="65057"/>
                    <a:pt x="1084502" y="47122"/>
                    <a:pt x="1101663" y="41105"/>
                  </a:cubicBezTo>
                  <a:cubicBezTo>
                    <a:pt x="1170305" y="17038"/>
                    <a:pt x="1353338" y="220301"/>
                    <a:pt x="1336482" y="275924"/>
                  </a:cubicBezTo>
                  <a:cubicBezTo>
                    <a:pt x="1334375" y="282877"/>
                    <a:pt x="1329062" y="289864"/>
                    <a:pt x="1321271" y="296660"/>
                  </a:cubicBezTo>
                  <a:lnTo>
                    <a:pt x="1299137" y="311078"/>
                  </a:lnTo>
                  <a:lnTo>
                    <a:pt x="1339075" y="375828"/>
                  </a:lnTo>
                  <a:cubicBezTo>
                    <a:pt x="1356767" y="412638"/>
                    <a:pt x="1370505" y="451278"/>
                    <a:pt x="1379820" y="491335"/>
                  </a:cubicBezTo>
                  <a:lnTo>
                    <a:pt x="1392090" y="598444"/>
                  </a:lnTo>
                  <a:lnTo>
                    <a:pt x="1367382" y="579475"/>
                  </a:lnTo>
                  <a:cubicBezTo>
                    <a:pt x="1191585" y="468119"/>
                    <a:pt x="948724" y="399243"/>
                    <a:pt x="680467" y="399243"/>
                  </a:cubicBezTo>
                  <a:cubicBezTo>
                    <a:pt x="479274" y="399243"/>
                    <a:pt x="292367" y="437986"/>
                    <a:pt x="137323" y="504336"/>
                  </a:cubicBezTo>
                  <a:lnTo>
                    <a:pt x="0" y="576105"/>
                  </a:lnTo>
                  <a:lnTo>
                    <a:pt x="9711" y="491335"/>
                  </a:lnTo>
                  <a:cubicBezTo>
                    <a:pt x="19026" y="451278"/>
                    <a:pt x="32764" y="412638"/>
                    <a:pt x="50456" y="375828"/>
                  </a:cubicBezTo>
                  <a:lnTo>
                    <a:pt x="87765" y="315339"/>
                  </a:lnTo>
                  <a:lnTo>
                    <a:pt x="59093" y="296661"/>
                  </a:lnTo>
                  <a:cubicBezTo>
                    <a:pt x="51302" y="289865"/>
                    <a:pt x="45989" y="282878"/>
                    <a:pt x="43882" y="275925"/>
                  </a:cubicBezTo>
                  <a:cubicBezTo>
                    <a:pt x="27025" y="220302"/>
                    <a:pt x="210059" y="17039"/>
                    <a:pt x="278700" y="41106"/>
                  </a:cubicBezTo>
                  <a:cubicBezTo>
                    <a:pt x="295861" y="47123"/>
                    <a:pt x="311525" y="65058"/>
                    <a:pt x="324514" y="89430"/>
                  </a:cubicBezTo>
                  <a:lnTo>
                    <a:pt x="326555" y="94224"/>
                  </a:lnTo>
                  <a:lnTo>
                    <a:pt x="422581" y="48357"/>
                  </a:lnTo>
                  <a:cubicBezTo>
                    <a:pt x="506240" y="17219"/>
                    <a:pt x="598217" y="0"/>
                    <a:pt x="694765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60" name="グループ化 1159">
              <a:extLst>
                <a:ext uri="{FF2B5EF4-FFF2-40B4-BE49-F238E27FC236}">
                  <a16:creationId xmlns:a16="http://schemas.microsoft.com/office/drawing/2014/main" id="{99D626DC-C5ED-4A22-B27E-B8C930BE421A}"/>
                </a:ext>
              </a:extLst>
            </p:cNvPr>
            <p:cNvGrpSpPr/>
            <p:nvPr/>
          </p:nvGrpSpPr>
          <p:grpSpPr>
            <a:xfrm>
              <a:off x="1428470" y="4582418"/>
              <a:ext cx="1022350" cy="342900"/>
              <a:chOff x="1404611" y="3422650"/>
              <a:chExt cx="1022350" cy="342900"/>
            </a:xfrm>
          </p:grpSpPr>
          <p:sp>
            <p:nvSpPr>
              <p:cNvPr id="1161" name="楕円 1160">
                <a:extLst>
                  <a:ext uri="{FF2B5EF4-FFF2-40B4-BE49-F238E27FC236}">
                    <a16:creationId xmlns:a16="http://schemas.microsoft.com/office/drawing/2014/main" id="{ED7408B6-F89A-FEF3-19D9-C89FF6A16B33}"/>
                  </a:ext>
                </a:extLst>
              </p:cNvPr>
              <p:cNvSpPr/>
              <p:nvPr/>
            </p:nvSpPr>
            <p:spPr>
              <a:xfrm>
                <a:off x="140461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62" name="楕円 1161">
                <a:extLst>
                  <a:ext uri="{FF2B5EF4-FFF2-40B4-BE49-F238E27FC236}">
                    <a16:creationId xmlns:a16="http://schemas.microsoft.com/office/drawing/2014/main" id="{AACEA2A4-5CD4-7034-CEBB-ABA666A93068}"/>
                  </a:ext>
                </a:extLst>
              </p:cNvPr>
              <p:cNvSpPr/>
              <p:nvPr/>
            </p:nvSpPr>
            <p:spPr>
              <a:xfrm>
                <a:off x="2084061" y="34226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63" name="楕円 1162">
                <a:extLst>
                  <a:ext uri="{FF2B5EF4-FFF2-40B4-BE49-F238E27FC236}">
                    <a16:creationId xmlns:a16="http://schemas.microsoft.com/office/drawing/2014/main" id="{666CF3BD-74D5-AAF1-1DFD-C839C1308A07}"/>
                  </a:ext>
                </a:extLst>
              </p:cNvPr>
              <p:cNvSpPr/>
              <p:nvPr/>
            </p:nvSpPr>
            <p:spPr>
              <a:xfrm>
                <a:off x="148207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64" name="楕円 1163">
                <a:extLst>
                  <a:ext uri="{FF2B5EF4-FFF2-40B4-BE49-F238E27FC236}">
                    <a16:creationId xmlns:a16="http://schemas.microsoft.com/office/drawing/2014/main" id="{DF862C66-DF92-4153-54DB-9802B4E8EBB0}"/>
                  </a:ext>
                </a:extLst>
              </p:cNvPr>
              <p:cNvSpPr/>
              <p:nvPr/>
            </p:nvSpPr>
            <p:spPr>
              <a:xfrm>
                <a:off x="2161522" y="35001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165" name="グループ化 2164">
            <a:extLst>
              <a:ext uri="{FF2B5EF4-FFF2-40B4-BE49-F238E27FC236}">
                <a16:creationId xmlns:a16="http://schemas.microsoft.com/office/drawing/2014/main" id="{2639EAAF-928A-5E0D-F6ED-8E61358F2107}"/>
              </a:ext>
            </a:extLst>
          </p:cNvPr>
          <p:cNvGrpSpPr/>
          <p:nvPr/>
        </p:nvGrpSpPr>
        <p:grpSpPr>
          <a:xfrm>
            <a:off x="429397" y="412374"/>
            <a:ext cx="2890110" cy="3013128"/>
            <a:chOff x="429397" y="412374"/>
            <a:chExt cx="2890110" cy="3013128"/>
          </a:xfrm>
        </p:grpSpPr>
        <p:sp>
          <p:nvSpPr>
            <p:cNvPr id="6" name="星: 8 pt 5">
              <a:extLst>
                <a:ext uri="{FF2B5EF4-FFF2-40B4-BE49-F238E27FC236}">
                  <a16:creationId xmlns:a16="http://schemas.microsoft.com/office/drawing/2014/main" id="{8B9647EF-DA24-58AA-F769-66430D02EB0F}"/>
                </a:ext>
              </a:extLst>
            </p:cNvPr>
            <p:cNvSpPr/>
            <p:nvPr/>
          </p:nvSpPr>
          <p:spPr>
            <a:xfrm rot="20700000">
              <a:off x="429397" y="942912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FDB2FC55-7233-9846-3937-86CDA91188B7}"/>
                </a:ext>
              </a:extLst>
            </p:cNvPr>
            <p:cNvGrpSpPr/>
            <p:nvPr/>
          </p:nvGrpSpPr>
          <p:grpSpPr>
            <a:xfrm>
              <a:off x="1501042" y="2211760"/>
              <a:ext cx="1033976" cy="1213742"/>
              <a:chOff x="1557031" y="1925370"/>
              <a:chExt cx="1033976" cy="1213742"/>
            </a:xfrm>
          </p:grpSpPr>
          <p:sp>
            <p:nvSpPr>
              <p:cNvPr id="93" name="フリーフォーム: 図形 92">
                <a:extLst>
                  <a:ext uri="{FF2B5EF4-FFF2-40B4-BE49-F238E27FC236}">
                    <a16:creationId xmlns:a16="http://schemas.microsoft.com/office/drawing/2014/main" id="{688F5F02-10C3-8B28-005E-7870AEAAFEA0}"/>
                  </a:ext>
                </a:extLst>
              </p:cNvPr>
              <p:cNvSpPr/>
              <p:nvPr/>
            </p:nvSpPr>
            <p:spPr>
              <a:xfrm rot="6300000">
                <a:off x="2358936" y="2682739"/>
                <a:ext cx="156447" cy="307694"/>
              </a:xfrm>
              <a:custGeom>
                <a:avLst/>
                <a:gdLst>
                  <a:gd name="connsiteX0" fmla="*/ 92596 w 308620"/>
                  <a:gd name="connsiteY0" fmla="*/ 253454 h 503630"/>
                  <a:gd name="connsiteX1" fmla="*/ 164604 w 308620"/>
                  <a:gd name="connsiteY1" fmla="*/ 325462 h 503630"/>
                  <a:gd name="connsiteX2" fmla="*/ 236612 w 308620"/>
                  <a:gd name="connsiteY2" fmla="*/ 253454 h 503630"/>
                  <a:gd name="connsiteX3" fmla="*/ 164604 w 308620"/>
                  <a:gd name="connsiteY3" fmla="*/ 181446 h 503630"/>
                  <a:gd name="connsiteX4" fmla="*/ 92596 w 308620"/>
                  <a:gd name="connsiteY4" fmla="*/ 253454 h 503630"/>
                  <a:gd name="connsiteX5" fmla="*/ 0 w 308620"/>
                  <a:gd name="connsiteY5" fmla="*/ 317299 h 503630"/>
                  <a:gd name="connsiteX6" fmla="*/ 10425 w 308620"/>
                  <a:gd name="connsiteY6" fmla="*/ 251815 h 503630"/>
                  <a:gd name="connsiteX7" fmla="*/ 0 w 308620"/>
                  <a:gd name="connsiteY7" fmla="*/ 186331 h 503630"/>
                  <a:gd name="connsiteX8" fmla="*/ 146930 w 308620"/>
                  <a:gd name="connsiteY8" fmla="*/ 0 h 503630"/>
                  <a:gd name="connsiteX9" fmla="*/ 78441 w 308620"/>
                  <a:gd name="connsiteY9" fmla="*/ 132475 h 503630"/>
                  <a:gd name="connsiteX10" fmla="*/ 77595 w 308620"/>
                  <a:gd name="connsiteY10" fmla="*/ 141624 h 503630"/>
                  <a:gd name="connsiteX11" fmla="*/ 108547 w 308620"/>
                  <a:gd name="connsiteY11" fmla="*/ 120756 h 503630"/>
                  <a:gd name="connsiteX12" fmla="*/ 164604 w 308620"/>
                  <a:gd name="connsiteY12" fmla="*/ 109438 h 503630"/>
                  <a:gd name="connsiteX13" fmla="*/ 308620 w 308620"/>
                  <a:gd name="connsiteY13" fmla="*/ 253454 h 503630"/>
                  <a:gd name="connsiteX14" fmla="*/ 164604 w 308620"/>
                  <a:gd name="connsiteY14" fmla="*/ 397470 h 503630"/>
                  <a:gd name="connsiteX15" fmla="*/ 108547 w 308620"/>
                  <a:gd name="connsiteY15" fmla="*/ 386153 h 503630"/>
                  <a:gd name="connsiteX16" fmla="*/ 77918 w 308620"/>
                  <a:gd name="connsiteY16" fmla="*/ 365503 h 503630"/>
                  <a:gd name="connsiteX17" fmla="*/ 78441 w 308620"/>
                  <a:gd name="connsiteY17" fmla="*/ 371156 h 503630"/>
                  <a:gd name="connsiteX18" fmla="*/ 146930 w 308620"/>
                  <a:gd name="connsiteY18" fmla="*/ 503630 h 503630"/>
                  <a:gd name="connsiteX19" fmla="*/ 0 w 308620"/>
                  <a:gd name="connsiteY19" fmla="*/ 317299 h 503630"/>
                  <a:gd name="connsiteX0" fmla="*/ 92597 w 308621"/>
                  <a:gd name="connsiteY0" fmla="*/ 253454 h 503630"/>
                  <a:gd name="connsiteX1" fmla="*/ 164605 w 308621"/>
                  <a:gd name="connsiteY1" fmla="*/ 325462 h 503630"/>
                  <a:gd name="connsiteX2" fmla="*/ 236613 w 308621"/>
                  <a:gd name="connsiteY2" fmla="*/ 253454 h 503630"/>
                  <a:gd name="connsiteX3" fmla="*/ 164605 w 308621"/>
                  <a:gd name="connsiteY3" fmla="*/ 181446 h 503630"/>
                  <a:gd name="connsiteX4" fmla="*/ 92597 w 308621"/>
                  <a:gd name="connsiteY4" fmla="*/ 253454 h 503630"/>
                  <a:gd name="connsiteX5" fmla="*/ 0 w 308621"/>
                  <a:gd name="connsiteY5" fmla="*/ 317299 h 503630"/>
                  <a:gd name="connsiteX6" fmla="*/ 10426 w 308621"/>
                  <a:gd name="connsiteY6" fmla="*/ 251815 h 503630"/>
                  <a:gd name="connsiteX7" fmla="*/ 1 w 308621"/>
                  <a:gd name="connsiteY7" fmla="*/ 186331 h 503630"/>
                  <a:gd name="connsiteX8" fmla="*/ 146931 w 308621"/>
                  <a:gd name="connsiteY8" fmla="*/ 0 h 503630"/>
                  <a:gd name="connsiteX9" fmla="*/ 78442 w 308621"/>
                  <a:gd name="connsiteY9" fmla="*/ 132475 h 503630"/>
                  <a:gd name="connsiteX10" fmla="*/ 77596 w 308621"/>
                  <a:gd name="connsiteY10" fmla="*/ 141624 h 503630"/>
                  <a:gd name="connsiteX11" fmla="*/ 108548 w 308621"/>
                  <a:gd name="connsiteY11" fmla="*/ 120756 h 503630"/>
                  <a:gd name="connsiteX12" fmla="*/ 164605 w 308621"/>
                  <a:gd name="connsiteY12" fmla="*/ 109438 h 503630"/>
                  <a:gd name="connsiteX13" fmla="*/ 308621 w 308621"/>
                  <a:gd name="connsiteY13" fmla="*/ 253454 h 503630"/>
                  <a:gd name="connsiteX14" fmla="*/ 164605 w 308621"/>
                  <a:gd name="connsiteY14" fmla="*/ 397470 h 503630"/>
                  <a:gd name="connsiteX15" fmla="*/ 108548 w 308621"/>
                  <a:gd name="connsiteY15" fmla="*/ 386153 h 503630"/>
                  <a:gd name="connsiteX16" fmla="*/ 77919 w 308621"/>
                  <a:gd name="connsiteY16" fmla="*/ 365503 h 503630"/>
                  <a:gd name="connsiteX17" fmla="*/ 78442 w 308621"/>
                  <a:gd name="connsiteY17" fmla="*/ 371156 h 503630"/>
                  <a:gd name="connsiteX18" fmla="*/ 146931 w 308621"/>
                  <a:gd name="connsiteY18" fmla="*/ 503630 h 503630"/>
                  <a:gd name="connsiteX19" fmla="*/ 0 w 308621"/>
                  <a:gd name="connsiteY19" fmla="*/ 317299 h 503630"/>
                  <a:gd name="connsiteX0" fmla="*/ 92597 w 308621"/>
                  <a:gd name="connsiteY0" fmla="*/ 253454 h 571699"/>
                  <a:gd name="connsiteX1" fmla="*/ 164605 w 308621"/>
                  <a:gd name="connsiteY1" fmla="*/ 325462 h 571699"/>
                  <a:gd name="connsiteX2" fmla="*/ 236613 w 308621"/>
                  <a:gd name="connsiteY2" fmla="*/ 253454 h 571699"/>
                  <a:gd name="connsiteX3" fmla="*/ 164605 w 308621"/>
                  <a:gd name="connsiteY3" fmla="*/ 181446 h 571699"/>
                  <a:gd name="connsiteX4" fmla="*/ 92597 w 308621"/>
                  <a:gd name="connsiteY4" fmla="*/ 253454 h 571699"/>
                  <a:gd name="connsiteX5" fmla="*/ 0 w 308621"/>
                  <a:gd name="connsiteY5" fmla="*/ 317299 h 571699"/>
                  <a:gd name="connsiteX6" fmla="*/ 10426 w 308621"/>
                  <a:gd name="connsiteY6" fmla="*/ 251815 h 571699"/>
                  <a:gd name="connsiteX7" fmla="*/ 1 w 308621"/>
                  <a:gd name="connsiteY7" fmla="*/ 186331 h 571699"/>
                  <a:gd name="connsiteX8" fmla="*/ 146931 w 308621"/>
                  <a:gd name="connsiteY8" fmla="*/ 0 h 571699"/>
                  <a:gd name="connsiteX9" fmla="*/ 78442 w 308621"/>
                  <a:gd name="connsiteY9" fmla="*/ 132475 h 571699"/>
                  <a:gd name="connsiteX10" fmla="*/ 77596 w 308621"/>
                  <a:gd name="connsiteY10" fmla="*/ 141624 h 571699"/>
                  <a:gd name="connsiteX11" fmla="*/ 108548 w 308621"/>
                  <a:gd name="connsiteY11" fmla="*/ 120756 h 571699"/>
                  <a:gd name="connsiteX12" fmla="*/ 164605 w 308621"/>
                  <a:gd name="connsiteY12" fmla="*/ 109438 h 571699"/>
                  <a:gd name="connsiteX13" fmla="*/ 308621 w 308621"/>
                  <a:gd name="connsiteY13" fmla="*/ 253454 h 571699"/>
                  <a:gd name="connsiteX14" fmla="*/ 164605 w 308621"/>
                  <a:gd name="connsiteY14" fmla="*/ 397470 h 571699"/>
                  <a:gd name="connsiteX15" fmla="*/ 108548 w 308621"/>
                  <a:gd name="connsiteY15" fmla="*/ 386153 h 571699"/>
                  <a:gd name="connsiteX16" fmla="*/ 77919 w 308621"/>
                  <a:gd name="connsiteY16" fmla="*/ 365503 h 571699"/>
                  <a:gd name="connsiteX17" fmla="*/ 78442 w 308621"/>
                  <a:gd name="connsiteY17" fmla="*/ 371156 h 571699"/>
                  <a:gd name="connsiteX18" fmla="*/ 143928 w 308621"/>
                  <a:gd name="connsiteY18" fmla="*/ 571699 h 571699"/>
                  <a:gd name="connsiteX19" fmla="*/ 0 w 308621"/>
                  <a:gd name="connsiteY19" fmla="*/ 317299 h 571699"/>
                  <a:gd name="connsiteX0" fmla="*/ 93054 w 309078"/>
                  <a:gd name="connsiteY0" fmla="*/ 253454 h 579763"/>
                  <a:gd name="connsiteX1" fmla="*/ 165062 w 309078"/>
                  <a:gd name="connsiteY1" fmla="*/ 325462 h 579763"/>
                  <a:gd name="connsiteX2" fmla="*/ 237070 w 309078"/>
                  <a:gd name="connsiteY2" fmla="*/ 253454 h 579763"/>
                  <a:gd name="connsiteX3" fmla="*/ 165062 w 309078"/>
                  <a:gd name="connsiteY3" fmla="*/ 181446 h 579763"/>
                  <a:gd name="connsiteX4" fmla="*/ 93054 w 309078"/>
                  <a:gd name="connsiteY4" fmla="*/ 253454 h 579763"/>
                  <a:gd name="connsiteX5" fmla="*/ 457 w 309078"/>
                  <a:gd name="connsiteY5" fmla="*/ 317299 h 579763"/>
                  <a:gd name="connsiteX6" fmla="*/ 10883 w 309078"/>
                  <a:gd name="connsiteY6" fmla="*/ 251815 h 579763"/>
                  <a:gd name="connsiteX7" fmla="*/ 458 w 309078"/>
                  <a:gd name="connsiteY7" fmla="*/ 186331 h 579763"/>
                  <a:gd name="connsiteX8" fmla="*/ 147388 w 309078"/>
                  <a:gd name="connsiteY8" fmla="*/ 0 h 579763"/>
                  <a:gd name="connsiteX9" fmla="*/ 78899 w 309078"/>
                  <a:gd name="connsiteY9" fmla="*/ 132475 h 579763"/>
                  <a:gd name="connsiteX10" fmla="*/ 78053 w 309078"/>
                  <a:gd name="connsiteY10" fmla="*/ 141624 h 579763"/>
                  <a:gd name="connsiteX11" fmla="*/ 109005 w 309078"/>
                  <a:gd name="connsiteY11" fmla="*/ 120756 h 579763"/>
                  <a:gd name="connsiteX12" fmla="*/ 165062 w 309078"/>
                  <a:gd name="connsiteY12" fmla="*/ 109438 h 579763"/>
                  <a:gd name="connsiteX13" fmla="*/ 309078 w 309078"/>
                  <a:gd name="connsiteY13" fmla="*/ 253454 h 579763"/>
                  <a:gd name="connsiteX14" fmla="*/ 165062 w 309078"/>
                  <a:gd name="connsiteY14" fmla="*/ 397470 h 579763"/>
                  <a:gd name="connsiteX15" fmla="*/ 109005 w 309078"/>
                  <a:gd name="connsiteY15" fmla="*/ 386153 h 579763"/>
                  <a:gd name="connsiteX16" fmla="*/ 78376 w 309078"/>
                  <a:gd name="connsiteY16" fmla="*/ 365503 h 579763"/>
                  <a:gd name="connsiteX17" fmla="*/ 78899 w 309078"/>
                  <a:gd name="connsiteY17" fmla="*/ 371156 h 579763"/>
                  <a:gd name="connsiteX18" fmla="*/ 144385 w 309078"/>
                  <a:gd name="connsiteY18" fmla="*/ 571699 h 579763"/>
                  <a:gd name="connsiteX19" fmla="*/ 116799 w 309078"/>
                  <a:gd name="connsiteY19" fmla="*/ 518424 h 579763"/>
                  <a:gd name="connsiteX20" fmla="*/ 457 w 309078"/>
                  <a:gd name="connsiteY20" fmla="*/ 317299 h 579763"/>
                  <a:gd name="connsiteX0" fmla="*/ 92905 w 308929"/>
                  <a:gd name="connsiteY0" fmla="*/ 253454 h 581435"/>
                  <a:gd name="connsiteX1" fmla="*/ 164913 w 308929"/>
                  <a:gd name="connsiteY1" fmla="*/ 325462 h 581435"/>
                  <a:gd name="connsiteX2" fmla="*/ 236921 w 308929"/>
                  <a:gd name="connsiteY2" fmla="*/ 253454 h 581435"/>
                  <a:gd name="connsiteX3" fmla="*/ 164913 w 308929"/>
                  <a:gd name="connsiteY3" fmla="*/ 181446 h 581435"/>
                  <a:gd name="connsiteX4" fmla="*/ 92905 w 308929"/>
                  <a:gd name="connsiteY4" fmla="*/ 253454 h 581435"/>
                  <a:gd name="connsiteX5" fmla="*/ 308 w 308929"/>
                  <a:gd name="connsiteY5" fmla="*/ 317299 h 581435"/>
                  <a:gd name="connsiteX6" fmla="*/ 10734 w 308929"/>
                  <a:gd name="connsiteY6" fmla="*/ 251815 h 581435"/>
                  <a:gd name="connsiteX7" fmla="*/ 309 w 308929"/>
                  <a:gd name="connsiteY7" fmla="*/ 186331 h 581435"/>
                  <a:gd name="connsiteX8" fmla="*/ 147239 w 308929"/>
                  <a:gd name="connsiteY8" fmla="*/ 0 h 581435"/>
                  <a:gd name="connsiteX9" fmla="*/ 78750 w 308929"/>
                  <a:gd name="connsiteY9" fmla="*/ 132475 h 581435"/>
                  <a:gd name="connsiteX10" fmla="*/ 77904 w 308929"/>
                  <a:gd name="connsiteY10" fmla="*/ 141624 h 581435"/>
                  <a:gd name="connsiteX11" fmla="*/ 108856 w 308929"/>
                  <a:gd name="connsiteY11" fmla="*/ 120756 h 581435"/>
                  <a:gd name="connsiteX12" fmla="*/ 164913 w 308929"/>
                  <a:gd name="connsiteY12" fmla="*/ 109438 h 581435"/>
                  <a:gd name="connsiteX13" fmla="*/ 308929 w 308929"/>
                  <a:gd name="connsiteY13" fmla="*/ 253454 h 581435"/>
                  <a:gd name="connsiteX14" fmla="*/ 164913 w 308929"/>
                  <a:gd name="connsiteY14" fmla="*/ 397470 h 581435"/>
                  <a:gd name="connsiteX15" fmla="*/ 108856 w 308929"/>
                  <a:gd name="connsiteY15" fmla="*/ 386153 h 581435"/>
                  <a:gd name="connsiteX16" fmla="*/ 78227 w 308929"/>
                  <a:gd name="connsiteY16" fmla="*/ 365503 h 581435"/>
                  <a:gd name="connsiteX17" fmla="*/ 78750 w 308929"/>
                  <a:gd name="connsiteY17" fmla="*/ 371156 h 581435"/>
                  <a:gd name="connsiteX18" fmla="*/ 144236 w 308929"/>
                  <a:gd name="connsiteY18" fmla="*/ 571699 h 581435"/>
                  <a:gd name="connsiteX19" fmla="*/ 169089 w 308929"/>
                  <a:gd name="connsiteY19" fmla="*/ 529154 h 581435"/>
                  <a:gd name="connsiteX20" fmla="*/ 308 w 308929"/>
                  <a:gd name="connsiteY20" fmla="*/ 317299 h 581435"/>
                  <a:gd name="connsiteX0" fmla="*/ 93130 w 309154"/>
                  <a:gd name="connsiteY0" fmla="*/ 253454 h 612055"/>
                  <a:gd name="connsiteX1" fmla="*/ 165138 w 309154"/>
                  <a:gd name="connsiteY1" fmla="*/ 325462 h 612055"/>
                  <a:gd name="connsiteX2" fmla="*/ 237146 w 309154"/>
                  <a:gd name="connsiteY2" fmla="*/ 253454 h 612055"/>
                  <a:gd name="connsiteX3" fmla="*/ 165138 w 309154"/>
                  <a:gd name="connsiteY3" fmla="*/ 181446 h 612055"/>
                  <a:gd name="connsiteX4" fmla="*/ 93130 w 309154"/>
                  <a:gd name="connsiteY4" fmla="*/ 253454 h 612055"/>
                  <a:gd name="connsiteX5" fmla="*/ 533 w 309154"/>
                  <a:gd name="connsiteY5" fmla="*/ 317299 h 612055"/>
                  <a:gd name="connsiteX6" fmla="*/ 10959 w 309154"/>
                  <a:gd name="connsiteY6" fmla="*/ 251815 h 612055"/>
                  <a:gd name="connsiteX7" fmla="*/ 534 w 309154"/>
                  <a:gd name="connsiteY7" fmla="*/ 186331 h 612055"/>
                  <a:gd name="connsiteX8" fmla="*/ 147464 w 309154"/>
                  <a:gd name="connsiteY8" fmla="*/ 0 h 612055"/>
                  <a:gd name="connsiteX9" fmla="*/ 78975 w 309154"/>
                  <a:gd name="connsiteY9" fmla="*/ 132475 h 612055"/>
                  <a:gd name="connsiteX10" fmla="*/ 78129 w 309154"/>
                  <a:gd name="connsiteY10" fmla="*/ 141624 h 612055"/>
                  <a:gd name="connsiteX11" fmla="*/ 109081 w 309154"/>
                  <a:gd name="connsiteY11" fmla="*/ 120756 h 612055"/>
                  <a:gd name="connsiteX12" fmla="*/ 165138 w 309154"/>
                  <a:gd name="connsiteY12" fmla="*/ 109438 h 612055"/>
                  <a:gd name="connsiteX13" fmla="*/ 309154 w 309154"/>
                  <a:gd name="connsiteY13" fmla="*/ 253454 h 612055"/>
                  <a:gd name="connsiteX14" fmla="*/ 165138 w 309154"/>
                  <a:gd name="connsiteY14" fmla="*/ 397470 h 612055"/>
                  <a:gd name="connsiteX15" fmla="*/ 109081 w 309154"/>
                  <a:gd name="connsiteY15" fmla="*/ 386153 h 612055"/>
                  <a:gd name="connsiteX16" fmla="*/ 78452 w 309154"/>
                  <a:gd name="connsiteY16" fmla="*/ 365503 h 612055"/>
                  <a:gd name="connsiteX17" fmla="*/ 78975 w 309154"/>
                  <a:gd name="connsiteY17" fmla="*/ 371156 h 612055"/>
                  <a:gd name="connsiteX18" fmla="*/ 144461 w 309154"/>
                  <a:gd name="connsiteY18" fmla="*/ 571699 h 612055"/>
                  <a:gd name="connsiteX19" fmla="*/ 101544 w 309154"/>
                  <a:gd name="connsiteY19" fmla="*/ 593337 h 612055"/>
                  <a:gd name="connsiteX20" fmla="*/ 533 w 309154"/>
                  <a:gd name="connsiteY20" fmla="*/ 317299 h 612055"/>
                  <a:gd name="connsiteX0" fmla="*/ 94891 w 310915"/>
                  <a:gd name="connsiteY0" fmla="*/ 253454 h 612056"/>
                  <a:gd name="connsiteX1" fmla="*/ 166899 w 310915"/>
                  <a:gd name="connsiteY1" fmla="*/ 325462 h 612056"/>
                  <a:gd name="connsiteX2" fmla="*/ 238907 w 310915"/>
                  <a:gd name="connsiteY2" fmla="*/ 253454 h 612056"/>
                  <a:gd name="connsiteX3" fmla="*/ 166899 w 310915"/>
                  <a:gd name="connsiteY3" fmla="*/ 181446 h 612056"/>
                  <a:gd name="connsiteX4" fmla="*/ 94891 w 310915"/>
                  <a:gd name="connsiteY4" fmla="*/ 253454 h 612056"/>
                  <a:gd name="connsiteX5" fmla="*/ 2294 w 310915"/>
                  <a:gd name="connsiteY5" fmla="*/ 317299 h 612056"/>
                  <a:gd name="connsiteX6" fmla="*/ 12720 w 310915"/>
                  <a:gd name="connsiteY6" fmla="*/ 251815 h 612056"/>
                  <a:gd name="connsiteX7" fmla="*/ 2295 w 310915"/>
                  <a:gd name="connsiteY7" fmla="*/ 186331 h 612056"/>
                  <a:gd name="connsiteX8" fmla="*/ 149225 w 310915"/>
                  <a:gd name="connsiteY8" fmla="*/ 0 h 612056"/>
                  <a:gd name="connsiteX9" fmla="*/ 80736 w 310915"/>
                  <a:gd name="connsiteY9" fmla="*/ 132475 h 612056"/>
                  <a:gd name="connsiteX10" fmla="*/ 79890 w 310915"/>
                  <a:gd name="connsiteY10" fmla="*/ 141624 h 612056"/>
                  <a:gd name="connsiteX11" fmla="*/ 110842 w 310915"/>
                  <a:gd name="connsiteY11" fmla="*/ 120756 h 612056"/>
                  <a:gd name="connsiteX12" fmla="*/ 166899 w 310915"/>
                  <a:gd name="connsiteY12" fmla="*/ 109438 h 612056"/>
                  <a:gd name="connsiteX13" fmla="*/ 310915 w 310915"/>
                  <a:gd name="connsiteY13" fmla="*/ 253454 h 612056"/>
                  <a:gd name="connsiteX14" fmla="*/ 166899 w 310915"/>
                  <a:gd name="connsiteY14" fmla="*/ 397470 h 612056"/>
                  <a:gd name="connsiteX15" fmla="*/ 110842 w 310915"/>
                  <a:gd name="connsiteY15" fmla="*/ 386153 h 612056"/>
                  <a:gd name="connsiteX16" fmla="*/ 80213 w 310915"/>
                  <a:gd name="connsiteY16" fmla="*/ 365503 h 612056"/>
                  <a:gd name="connsiteX17" fmla="*/ 80736 w 310915"/>
                  <a:gd name="connsiteY17" fmla="*/ 371156 h 612056"/>
                  <a:gd name="connsiteX18" fmla="*/ 146222 w 310915"/>
                  <a:gd name="connsiteY18" fmla="*/ 571699 h 612056"/>
                  <a:gd name="connsiteX19" fmla="*/ 103305 w 310915"/>
                  <a:gd name="connsiteY19" fmla="*/ 593337 h 612056"/>
                  <a:gd name="connsiteX20" fmla="*/ 2294 w 310915"/>
                  <a:gd name="connsiteY20" fmla="*/ 317299 h 612056"/>
                  <a:gd name="connsiteX0" fmla="*/ 94891 w 310915"/>
                  <a:gd name="connsiteY0" fmla="*/ 253454 h 608328"/>
                  <a:gd name="connsiteX1" fmla="*/ 166899 w 310915"/>
                  <a:gd name="connsiteY1" fmla="*/ 325462 h 608328"/>
                  <a:gd name="connsiteX2" fmla="*/ 238907 w 310915"/>
                  <a:gd name="connsiteY2" fmla="*/ 253454 h 608328"/>
                  <a:gd name="connsiteX3" fmla="*/ 166899 w 310915"/>
                  <a:gd name="connsiteY3" fmla="*/ 181446 h 608328"/>
                  <a:gd name="connsiteX4" fmla="*/ 94891 w 310915"/>
                  <a:gd name="connsiteY4" fmla="*/ 253454 h 608328"/>
                  <a:gd name="connsiteX5" fmla="*/ 2294 w 310915"/>
                  <a:gd name="connsiteY5" fmla="*/ 317299 h 608328"/>
                  <a:gd name="connsiteX6" fmla="*/ 12720 w 310915"/>
                  <a:gd name="connsiteY6" fmla="*/ 251815 h 608328"/>
                  <a:gd name="connsiteX7" fmla="*/ 2295 w 310915"/>
                  <a:gd name="connsiteY7" fmla="*/ 186331 h 608328"/>
                  <a:gd name="connsiteX8" fmla="*/ 149225 w 310915"/>
                  <a:gd name="connsiteY8" fmla="*/ 0 h 608328"/>
                  <a:gd name="connsiteX9" fmla="*/ 80736 w 310915"/>
                  <a:gd name="connsiteY9" fmla="*/ 132475 h 608328"/>
                  <a:gd name="connsiteX10" fmla="*/ 79890 w 310915"/>
                  <a:gd name="connsiteY10" fmla="*/ 141624 h 608328"/>
                  <a:gd name="connsiteX11" fmla="*/ 110842 w 310915"/>
                  <a:gd name="connsiteY11" fmla="*/ 120756 h 608328"/>
                  <a:gd name="connsiteX12" fmla="*/ 166899 w 310915"/>
                  <a:gd name="connsiteY12" fmla="*/ 109438 h 608328"/>
                  <a:gd name="connsiteX13" fmla="*/ 310915 w 310915"/>
                  <a:gd name="connsiteY13" fmla="*/ 253454 h 608328"/>
                  <a:gd name="connsiteX14" fmla="*/ 166899 w 310915"/>
                  <a:gd name="connsiteY14" fmla="*/ 397470 h 608328"/>
                  <a:gd name="connsiteX15" fmla="*/ 110842 w 310915"/>
                  <a:gd name="connsiteY15" fmla="*/ 386153 h 608328"/>
                  <a:gd name="connsiteX16" fmla="*/ 80213 w 310915"/>
                  <a:gd name="connsiteY16" fmla="*/ 365503 h 608328"/>
                  <a:gd name="connsiteX17" fmla="*/ 80736 w 310915"/>
                  <a:gd name="connsiteY17" fmla="*/ 371156 h 608328"/>
                  <a:gd name="connsiteX18" fmla="*/ 190697 w 310915"/>
                  <a:gd name="connsiteY18" fmla="*/ 552701 h 608328"/>
                  <a:gd name="connsiteX19" fmla="*/ 103305 w 310915"/>
                  <a:gd name="connsiteY19" fmla="*/ 593337 h 608328"/>
                  <a:gd name="connsiteX20" fmla="*/ 2294 w 310915"/>
                  <a:gd name="connsiteY20" fmla="*/ 317299 h 608328"/>
                  <a:gd name="connsiteX0" fmla="*/ 94772 w 310796"/>
                  <a:gd name="connsiteY0" fmla="*/ 253454 h 613253"/>
                  <a:gd name="connsiteX1" fmla="*/ 166780 w 310796"/>
                  <a:gd name="connsiteY1" fmla="*/ 325462 h 613253"/>
                  <a:gd name="connsiteX2" fmla="*/ 238788 w 310796"/>
                  <a:gd name="connsiteY2" fmla="*/ 253454 h 613253"/>
                  <a:gd name="connsiteX3" fmla="*/ 166780 w 310796"/>
                  <a:gd name="connsiteY3" fmla="*/ 181446 h 613253"/>
                  <a:gd name="connsiteX4" fmla="*/ 94772 w 310796"/>
                  <a:gd name="connsiteY4" fmla="*/ 253454 h 613253"/>
                  <a:gd name="connsiteX5" fmla="*/ 2175 w 310796"/>
                  <a:gd name="connsiteY5" fmla="*/ 317299 h 613253"/>
                  <a:gd name="connsiteX6" fmla="*/ 12601 w 310796"/>
                  <a:gd name="connsiteY6" fmla="*/ 251815 h 613253"/>
                  <a:gd name="connsiteX7" fmla="*/ 2176 w 310796"/>
                  <a:gd name="connsiteY7" fmla="*/ 186331 h 613253"/>
                  <a:gd name="connsiteX8" fmla="*/ 149106 w 310796"/>
                  <a:gd name="connsiteY8" fmla="*/ 0 h 613253"/>
                  <a:gd name="connsiteX9" fmla="*/ 80617 w 310796"/>
                  <a:gd name="connsiteY9" fmla="*/ 132475 h 613253"/>
                  <a:gd name="connsiteX10" fmla="*/ 79771 w 310796"/>
                  <a:gd name="connsiteY10" fmla="*/ 141624 h 613253"/>
                  <a:gd name="connsiteX11" fmla="*/ 110723 w 310796"/>
                  <a:gd name="connsiteY11" fmla="*/ 120756 h 613253"/>
                  <a:gd name="connsiteX12" fmla="*/ 166780 w 310796"/>
                  <a:gd name="connsiteY12" fmla="*/ 109438 h 613253"/>
                  <a:gd name="connsiteX13" fmla="*/ 310796 w 310796"/>
                  <a:gd name="connsiteY13" fmla="*/ 253454 h 613253"/>
                  <a:gd name="connsiteX14" fmla="*/ 166780 w 310796"/>
                  <a:gd name="connsiteY14" fmla="*/ 397470 h 613253"/>
                  <a:gd name="connsiteX15" fmla="*/ 110723 w 310796"/>
                  <a:gd name="connsiteY15" fmla="*/ 386153 h 613253"/>
                  <a:gd name="connsiteX16" fmla="*/ 80094 w 310796"/>
                  <a:gd name="connsiteY16" fmla="*/ 365503 h 613253"/>
                  <a:gd name="connsiteX17" fmla="*/ 80617 w 310796"/>
                  <a:gd name="connsiteY17" fmla="*/ 371156 h 613253"/>
                  <a:gd name="connsiteX18" fmla="*/ 190578 w 310796"/>
                  <a:gd name="connsiteY18" fmla="*/ 552701 h 613253"/>
                  <a:gd name="connsiteX19" fmla="*/ 104740 w 310796"/>
                  <a:gd name="connsiteY19" fmla="*/ 599136 h 613253"/>
                  <a:gd name="connsiteX20" fmla="*/ 2175 w 310796"/>
                  <a:gd name="connsiteY20" fmla="*/ 317299 h 613253"/>
                  <a:gd name="connsiteX0" fmla="*/ 95787 w 311811"/>
                  <a:gd name="connsiteY0" fmla="*/ 253454 h 613253"/>
                  <a:gd name="connsiteX1" fmla="*/ 167795 w 311811"/>
                  <a:gd name="connsiteY1" fmla="*/ 325462 h 613253"/>
                  <a:gd name="connsiteX2" fmla="*/ 239803 w 311811"/>
                  <a:gd name="connsiteY2" fmla="*/ 253454 h 613253"/>
                  <a:gd name="connsiteX3" fmla="*/ 167795 w 311811"/>
                  <a:gd name="connsiteY3" fmla="*/ 181446 h 613253"/>
                  <a:gd name="connsiteX4" fmla="*/ 95787 w 311811"/>
                  <a:gd name="connsiteY4" fmla="*/ 253454 h 613253"/>
                  <a:gd name="connsiteX5" fmla="*/ 3190 w 311811"/>
                  <a:gd name="connsiteY5" fmla="*/ 317299 h 613253"/>
                  <a:gd name="connsiteX6" fmla="*/ 13616 w 311811"/>
                  <a:gd name="connsiteY6" fmla="*/ 251815 h 613253"/>
                  <a:gd name="connsiteX7" fmla="*/ 3191 w 311811"/>
                  <a:gd name="connsiteY7" fmla="*/ 186331 h 613253"/>
                  <a:gd name="connsiteX8" fmla="*/ 150121 w 311811"/>
                  <a:gd name="connsiteY8" fmla="*/ 0 h 613253"/>
                  <a:gd name="connsiteX9" fmla="*/ 81632 w 311811"/>
                  <a:gd name="connsiteY9" fmla="*/ 132475 h 613253"/>
                  <a:gd name="connsiteX10" fmla="*/ 80786 w 311811"/>
                  <a:gd name="connsiteY10" fmla="*/ 141624 h 613253"/>
                  <a:gd name="connsiteX11" fmla="*/ 111738 w 311811"/>
                  <a:gd name="connsiteY11" fmla="*/ 120756 h 613253"/>
                  <a:gd name="connsiteX12" fmla="*/ 167795 w 311811"/>
                  <a:gd name="connsiteY12" fmla="*/ 109438 h 613253"/>
                  <a:gd name="connsiteX13" fmla="*/ 311811 w 311811"/>
                  <a:gd name="connsiteY13" fmla="*/ 253454 h 613253"/>
                  <a:gd name="connsiteX14" fmla="*/ 167795 w 311811"/>
                  <a:gd name="connsiteY14" fmla="*/ 397470 h 613253"/>
                  <a:gd name="connsiteX15" fmla="*/ 111738 w 311811"/>
                  <a:gd name="connsiteY15" fmla="*/ 386153 h 613253"/>
                  <a:gd name="connsiteX16" fmla="*/ 81109 w 311811"/>
                  <a:gd name="connsiteY16" fmla="*/ 365503 h 613253"/>
                  <a:gd name="connsiteX17" fmla="*/ 81632 w 311811"/>
                  <a:gd name="connsiteY17" fmla="*/ 371156 h 613253"/>
                  <a:gd name="connsiteX18" fmla="*/ 191593 w 311811"/>
                  <a:gd name="connsiteY18" fmla="*/ 552701 h 613253"/>
                  <a:gd name="connsiteX19" fmla="*/ 105755 w 311811"/>
                  <a:gd name="connsiteY19" fmla="*/ 599136 h 613253"/>
                  <a:gd name="connsiteX20" fmla="*/ 3190 w 311811"/>
                  <a:gd name="connsiteY20" fmla="*/ 317299 h 6132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311811" h="613253">
                    <a:moveTo>
                      <a:pt x="95787" y="253454"/>
                    </a:moveTo>
                    <a:cubicBezTo>
                      <a:pt x="95787" y="293223"/>
                      <a:pt x="128026" y="325462"/>
                      <a:pt x="167795" y="325462"/>
                    </a:cubicBezTo>
                    <a:cubicBezTo>
                      <a:pt x="207564" y="325462"/>
                      <a:pt x="239803" y="293223"/>
                      <a:pt x="239803" y="253454"/>
                    </a:cubicBezTo>
                    <a:cubicBezTo>
                      <a:pt x="239803" y="213685"/>
                      <a:pt x="207564" y="181446"/>
                      <a:pt x="167795" y="181446"/>
                    </a:cubicBezTo>
                    <a:cubicBezTo>
                      <a:pt x="128026" y="181446"/>
                      <a:pt x="95787" y="213685"/>
                      <a:pt x="95787" y="253454"/>
                    </a:cubicBezTo>
                    <a:close/>
                    <a:moveTo>
                      <a:pt x="3190" y="317299"/>
                    </a:moveTo>
                    <a:lnTo>
                      <a:pt x="13616" y="251815"/>
                    </a:lnTo>
                    <a:lnTo>
                      <a:pt x="3191" y="186331"/>
                    </a:lnTo>
                    <a:cubicBezTo>
                      <a:pt x="3191" y="83423"/>
                      <a:pt x="68974" y="0"/>
                      <a:pt x="150121" y="0"/>
                    </a:cubicBezTo>
                    <a:cubicBezTo>
                      <a:pt x="115436" y="32990"/>
                      <a:pt x="91454" y="80069"/>
                      <a:pt x="81632" y="132475"/>
                    </a:cubicBezTo>
                    <a:lnTo>
                      <a:pt x="80786" y="141624"/>
                    </a:lnTo>
                    <a:lnTo>
                      <a:pt x="111738" y="120756"/>
                    </a:lnTo>
                    <a:cubicBezTo>
                      <a:pt x="128967" y="113468"/>
                      <a:pt x="147911" y="109438"/>
                      <a:pt x="167795" y="109438"/>
                    </a:cubicBezTo>
                    <a:cubicBezTo>
                      <a:pt x="247333" y="109438"/>
                      <a:pt x="311811" y="173916"/>
                      <a:pt x="311811" y="253454"/>
                    </a:cubicBezTo>
                    <a:cubicBezTo>
                      <a:pt x="311811" y="332992"/>
                      <a:pt x="247333" y="397470"/>
                      <a:pt x="167795" y="397470"/>
                    </a:cubicBezTo>
                    <a:cubicBezTo>
                      <a:pt x="147911" y="397470"/>
                      <a:pt x="128967" y="393440"/>
                      <a:pt x="111738" y="386153"/>
                    </a:cubicBezTo>
                    <a:lnTo>
                      <a:pt x="81109" y="365503"/>
                    </a:lnTo>
                    <a:cubicBezTo>
                      <a:pt x="81283" y="367387"/>
                      <a:pt x="81458" y="369272"/>
                      <a:pt x="81632" y="371156"/>
                    </a:cubicBezTo>
                    <a:cubicBezTo>
                      <a:pt x="91454" y="423562"/>
                      <a:pt x="156908" y="519712"/>
                      <a:pt x="191593" y="552701"/>
                    </a:cubicBezTo>
                    <a:cubicBezTo>
                      <a:pt x="197910" y="577245"/>
                      <a:pt x="129743" y="641536"/>
                      <a:pt x="105755" y="599136"/>
                    </a:cubicBezTo>
                    <a:cubicBezTo>
                      <a:pt x="-6103" y="484355"/>
                      <a:pt x="-4854" y="349459"/>
                      <a:pt x="3190" y="317299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5" name="楕円 1">
                <a:extLst>
                  <a:ext uri="{FF2B5EF4-FFF2-40B4-BE49-F238E27FC236}">
                    <a16:creationId xmlns:a16="http://schemas.microsoft.com/office/drawing/2014/main" id="{C1E4C54B-1EC5-5B7B-40B8-28901CFC7EE7}"/>
                  </a:ext>
                </a:extLst>
              </p:cNvPr>
              <p:cNvSpPr/>
              <p:nvPr/>
            </p:nvSpPr>
            <p:spPr>
              <a:xfrm rot="10800000">
                <a:off x="2012849" y="2624660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6" name="楕円 1">
                <a:extLst>
                  <a:ext uri="{FF2B5EF4-FFF2-40B4-BE49-F238E27FC236}">
                    <a16:creationId xmlns:a16="http://schemas.microsoft.com/office/drawing/2014/main" id="{26F2610C-8F22-BD8D-EC77-90FB86028542}"/>
                  </a:ext>
                </a:extLst>
              </p:cNvPr>
              <p:cNvSpPr/>
              <p:nvPr/>
            </p:nvSpPr>
            <p:spPr>
              <a:xfrm rot="10800000">
                <a:off x="1748170" y="2624660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7" name="楕円 1">
                <a:extLst>
                  <a:ext uri="{FF2B5EF4-FFF2-40B4-BE49-F238E27FC236}">
                    <a16:creationId xmlns:a16="http://schemas.microsoft.com/office/drawing/2014/main" id="{344708E0-06C0-48D3-C1CB-6A5469CD041F}"/>
                  </a:ext>
                </a:extLst>
              </p:cNvPr>
              <p:cNvSpPr/>
              <p:nvPr/>
            </p:nvSpPr>
            <p:spPr>
              <a:xfrm>
                <a:off x="1557031" y="1925370"/>
                <a:ext cx="883643" cy="101028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CC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60B19A5F-10BB-0944-1D02-CB538651A7DA}"/>
                  </a:ext>
                </a:extLst>
              </p:cNvPr>
              <p:cNvSpPr/>
              <p:nvPr/>
            </p:nvSpPr>
            <p:spPr>
              <a:xfrm rot="10800000">
                <a:off x="1779520" y="3012346"/>
                <a:ext cx="164117" cy="126766"/>
              </a:xfrm>
              <a:custGeom>
                <a:avLst/>
                <a:gdLst>
                  <a:gd name="connsiteX0" fmla="*/ 629092 w 769018"/>
                  <a:gd name="connsiteY0" fmla="*/ 431375 h 431795"/>
                  <a:gd name="connsiteX1" fmla="*/ 534177 w 769018"/>
                  <a:gd name="connsiteY1" fmla="*/ 430602 h 431795"/>
                  <a:gd name="connsiteX2" fmla="*/ 384509 w 769018"/>
                  <a:gd name="connsiteY2" fmla="*/ 427203 h 431795"/>
                  <a:gd name="connsiteX3" fmla="*/ 0 w 769018"/>
                  <a:gd name="connsiteY3" fmla="*/ 351221 h 431795"/>
                  <a:gd name="connsiteX4" fmla="*/ 9147 w 769018"/>
                  <a:gd name="connsiteY4" fmla="*/ 311015 h 431795"/>
                  <a:gd name="connsiteX5" fmla="*/ 6786 w 769018"/>
                  <a:gd name="connsiteY5" fmla="*/ 297308 h 431795"/>
                  <a:gd name="connsiteX6" fmla="*/ 238531 w 769018"/>
                  <a:gd name="connsiteY6" fmla="*/ 0 h 431795"/>
                  <a:gd name="connsiteX7" fmla="*/ 365474 w 769018"/>
                  <a:gd name="connsiteY7" fmla="*/ 88391 h 431795"/>
                  <a:gd name="connsiteX8" fmla="*/ 383017 w 769018"/>
                  <a:gd name="connsiteY8" fmla="*/ 112981 h 431795"/>
                  <a:gd name="connsiteX9" fmla="*/ 405396 w 769018"/>
                  <a:gd name="connsiteY9" fmla="*/ 83340 h 431795"/>
                  <a:gd name="connsiteX10" fmla="*/ 533806 w 769018"/>
                  <a:gd name="connsiteY10" fmla="*/ 0 h 431795"/>
                  <a:gd name="connsiteX11" fmla="*/ 763954 w 769018"/>
                  <a:gd name="connsiteY11" fmla="*/ 302864 h 431795"/>
                  <a:gd name="connsiteX12" fmla="*/ 761130 w 769018"/>
                  <a:gd name="connsiteY12" fmla="*/ 321238 h 431795"/>
                  <a:gd name="connsiteX13" fmla="*/ 769018 w 769018"/>
                  <a:gd name="connsiteY13" fmla="*/ 351221 h 431795"/>
                  <a:gd name="connsiteX14" fmla="*/ 629092 w 769018"/>
                  <a:gd name="connsiteY14" fmla="*/ 431375 h 4317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69018" h="431795">
                    <a:moveTo>
                      <a:pt x="629092" y="431375"/>
                    </a:moveTo>
                    <a:cubicBezTo>
                      <a:pt x="600607" y="432262"/>
                      <a:pt x="568679" y="431623"/>
                      <a:pt x="534177" y="430602"/>
                    </a:cubicBezTo>
                    <a:cubicBezTo>
                      <a:pt x="488175" y="429242"/>
                      <a:pt x="437599" y="427203"/>
                      <a:pt x="384509" y="427203"/>
                    </a:cubicBezTo>
                    <a:cubicBezTo>
                      <a:pt x="172151" y="427203"/>
                      <a:pt x="0" y="459818"/>
                      <a:pt x="0" y="351221"/>
                    </a:cubicBezTo>
                    <a:lnTo>
                      <a:pt x="9147" y="311015"/>
                    </a:lnTo>
                    <a:lnTo>
                      <a:pt x="6786" y="297308"/>
                    </a:lnTo>
                    <a:cubicBezTo>
                      <a:pt x="10792" y="190280"/>
                      <a:pt x="146922" y="57"/>
                      <a:pt x="238531" y="0"/>
                    </a:cubicBezTo>
                    <a:cubicBezTo>
                      <a:pt x="277792" y="-24"/>
                      <a:pt x="324448" y="37641"/>
                      <a:pt x="365474" y="88391"/>
                    </a:cubicBezTo>
                    <a:lnTo>
                      <a:pt x="383017" y="112981"/>
                    </a:lnTo>
                    <a:lnTo>
                      <a:pt x="405396" y="83340"/>
                    </a:lnTo>
                    <a:cubicBezTo>
                      <a:pt x="447106" y="34977"/>
                      <a:pt x="494545" y="24"/>
                      <a:pt x="533806" y="0"/>
                    </a:cubicBezTo>
                    <a:cubicBezTo>
                      <a:pt x="625415" y="-56"/>
                      <a:pt x="757287" y="205083"/>
                      <a:pt x="763954" y="302864"/>
                    </a:cubicBezTo>
                    <a:lnTo>
                      <a:pt x="761130" y="321238"/>
                    </a:lnTo>
                    <a:lnTo>
                      <a:pt x="769018" y="351221"/>
                    </a:lnTo>
                    <a:cubicBezTo>
                      <a:pt x="769018" y="412307"/>
                      <a:pt x="714549" y="428712"/>
                      <a:pt x="629092" y="431375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D09B88D7-DEAF-C5F3-E008-105BF1D0A3AA}"/>
                  </a:ext>
                </a:extLst>
              </p:cNvPr>
              <p:cNvSpPr/>
              <p:nvPr/>
            </p:nvSpPr>
            <p:spPr>
              <a:xfrm rot="10800000">
                <a:off x="2044450" y="3012346"/>
                <a:ext cx="164117" cy="126766"/>
              </a:xfrm>
              <a:custGeom>
                <a:avLst/>
                <a:gdLst>
                  <a:gd name="connsiteX0" fmla="*/ 629092 w 769018"/>
                  <a:gd name="connsiteY0" fmla="*/ 431375 h 431795"/>
                  <a:gd name="connsiteX1" fmla="*/ 534177 w 769018"/>
                  <a:gd name="connsiteY1" fmla="*/ 430602 h 431795"/>
                  <a:gd name="connsiteX2" fmla="*/ 384509 w 769018"/>
                  <a:gd name="connsiteY2" fmla="*/ 427203 h 431795"/>
                  <a:gd name="connsiteX3" fmla="*/ 0 w 769018"/>
                  <a:gd name="connsiteY3" fmla="*/ 351221 h 431795"/>
                  <a:gd name="connsiteX4" fmla="*/ 9147 w 769018"/>
                  <a:gd name="connsiteY4" fmla="*/ 311015 h 431795"/>
                  <a:gd name="connsiteX5" fmla="*/ 6786 w 769018"/>
                  <a:gd name="connsiteY5" fmla="*/ 297308 h 431795"/>
                  <a:gd name="connsiteX6" fmla="*/ 238531 w 769018"/>
                  <a:gd name="connsiteY6" fmla="*/ 0 h 431795"/>
                  <a:gd name="connsiteX7" fmla="*/ 365474 w 769018"/>
                  <a:gd name="connsiteY7" fmla="*/ 88391 h 431795"/>
                  <a:gd name="connsiteX8" fmla="*/ 383017 w 769018"/>
                  <a:gd name="connsiteY8" fmla="*/ 112981 h 431795"/>
                  <a:gd name="connsiteX9" fmla="*/ 405396 w 769018"/>
                  <a:gd name="connsiteY9" fmla="*/ 83340 h 431795"/>
                  <a:gd name="connsiteX10" fmla="*/ 533806 w 769018"/>
                  <a:gd name="connsiteY10" fmla="*/ 0 h 431795"/>
                  <a:gd name="connsiteX11" fmla="*/ 763954 w 769018"/>
                  <a:gd name="connsiteY11" fmla="*/ 302864 h 431795"/>
                  <a:gd name="connsiteX12" fmla="*/ 761130 w 769018"/>
                  <a:gd name="connsiteY12" fmla="*/ 321238 h 431795"/>
                  <a:gd name="connsiteX13" fmla="*/ 769018 w 769018"/>
                  <a:gd name="connsiteY13" fmla="*/ 351221 h 431795"/>
                  <a:gd name="connsiteX14" fmla="*/ 629092 w 769018"/>
                  <a:gd name="connsiteY14" fmla="*/ 431375 h 4317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769018" h="431795">
                    <a:moveTo>
                      <a:pt x="629092" y="431375"/>
                    </a:moveTo>
                    <a:cubicBezTo>
                      <a:pt x="600607" y="432262"/>
                      <a:pt x="568679" y="431623"/>
                      <a:pt x="534177" y="430602"/>
                    </a:cubicBezTo>
                    <a:cubicBezTo>
                      <a:pt x="488175" y="429242"/>
                      <a:pt x="437599" y="427203"/>
                      <a:pt x="384509" y="427203"/>
                    </a:cubicBezTo>
                    <a:cubicBezTo>
                      <a:pt x="172151" y="427203"/>
                      <a:pt x="0" y="459818"/>
                      <a:pt x="0" y="351221"/>
                    </a:cubicBezTo>
                    <a:lnTo>
                      <a:pt x="9147" y="311015"/>
                    </a:lnTo>
                    <a:lnTo>
                      <a:pt x="6786" y="297308"/>
                    </a:lnTo>
                    <a:cubicBezTo>
                      <a:pt x="10792" y="190280"/>
                      <a:pt x="146922" y="57"/>
                      <a:pt x="238531" y="0"/>
                    </a:cubicBezTo>
                    <a:cubicBezTo>
                      <a:pt x="277792" y="-24"/>
                      <a:pt x="324448" y="37641"/>
                      <a:pt x="365474" y="88391"/>
                    </a:cubicBezTo>
                    <a:lnTo>
                      <a:pt x="383017" y="112981"/>
                    </a:lnTo>
                    <a:lnTo>
                      <a:pt x="405396" y="83340"/>
                    </a:lnTo>
                    <a:cubicBezTo>
                      <a:pt x="447106" y="34977"/>
                      <a:pt x="494545" y="24"/>
                      <a:pt x="533806" y="0"/>
                    </a:cubicBezTo>
                    <a:cubicBezTo>
                      <a:pt x="625415" y="-56"/>
                      <a:pt x="757287" y="205083"/>
                      <a:pt x="763954" y="302864"/>
                    </a:cubicBezTo>
                    <a:lnTo>
                      <a:pt x="761130" y="321238"/>
                    </a:lnTo>
                    <a:lnTo>
                      <a:pt x="769018" y="351221"/>
                    </a:lnTo>
                    <a:cubicBezTo>
                      <a:pt x="769018" y="412307"/>
                      <a:pt x="714549" y="428712"/>
                      <a:pt x="629092" y="431375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7B1FD902-099E-260F-1C0A-D169ECF34745}"/>
                </a:ext>
              </a:extLst>
            </p:cNvPr>
            <p:cNvSpPr/>
            <p:nvPr/>
          </p:nvSpPr>
          <p:spPr>
            <a:xfrm rot="9900000" flipV="1">
              <a:off x="1625591" y="412374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楕円 1">
              <a:extLst>
                <a:ext uri="{FF2B5EF4-FFF2-40B4-BE49-F238E27FC236}">
                  <a16:creationId xmlns:a16="http://schemas.microsoft.com/office/drawing/2014/main" id="{3E6FE74F-84AA-9318-C6BA-B6BC9BB1EB8D}"/>
                </a:ext>
              </a:extLst>
            </p:cNvPr>
            <p:cNvSpPr/>
            <p:nvPr/>
          </p:nvSpPr>
          <p:spPr>
            <a:xfrm rot="7200000" flipH="1">
              <a:off x="2153439" y="2269933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84B3B41B-62AB-109A-9876-CAA35A43BA73}"/>
                </a:ext>
              </a:extLst>
            </p:cNvPr>
            <p:cNvGrpSpPr/>
            <p:nvPr/>
          </p:nvGrpSpPr>
          <p:grpSpPr>
            <a:xfrm>
              <a:off x="2004888" y="1397377"/>
              <a:ext cx="265942" cy="1564133"/>
              <a:chOff x="2004888" y="1397377"/>
              <a:chExt cx="265942" cy="1564133"/>
            </a:xfrm>
          </p:grpSpPr>
          <p:sp>
            <p:nvSpPr>
              <p:cNvPr id="9" name="四角形: 上の 2 つの角を丸める 8">
                <a:extLst>
                  <a:ext uri="{FF2B5EF4-FFF2-40B4-BE49-F238E27FC236}">
                    <a16:creationId xmlns:a16="http://schemas.microsoft.com/office/drawing/2014/main" id="{A77D5691-F4F1-4491-9277-9CE0DD14A1DF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" name="矢印: U ターン 370">
                <a:extLst>
                  <a:ext uri="{FF2B5EF4-FFF2-40B4-BE49-F238E27FC236}">
                    <a16:creationId xmlns:a16="http://schemas.microsoft.com/office/drawing/2014/main" id="{D24F3F77-8AC7-86EF-5C2D-904C30F116BC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noFill/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1" name="楕円 1">
              <a:extLst>
                <a:ext uri="{FF2B5EF4-FFF2-40B4-BE49-F238E27FC236}">
                  <a16:creationId xmlns:a16="http://schemas.microsoft.com/office/drawing/2014/main" id="{26FF62A3-151E-527F-B652-C9DAAC695E45}"/>
                </a:ext>
              </a:extLst>
            </p:cNvPr>
            <p:cNvSpPr/>
            <p:nvPr/>
          </p:nvSpPr>
          <p:spPr>
            <a:xfrm rot="14842579" flipH="1">
              <a:off x="2170604" y="2447668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rgbClr val="FF669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楕円 1">
              <a:extLst>
                <a:ext uri="{FF2B5EF4-FFF2-40B4-BE49-F238E27FC236}">
                  <a16:creationId xmlns:a16="http://schemas.microsoft.com/office/drawing/2014/main" id="{9E9022D1-74BC-630D-5AE5-5A0AEB68B8B6}"/>
                </a:ext>
              </a:extLst>
            </p:cNvPr>
            <p:cNvSpPr/>
            <p:nvPr/>
          </p:nvSpPr>
          <p:spPr>
            <a:xfrm rot="7200000">
              <a:off x="1706441" y="2228118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solidFill>
                <a:srgbClr val="FF669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7A76C230-E41B-6C28-3EE3-5797676B39F9}"/>
                </a:ext>
              </a:extLst>
            </p:cNvPr>
            <p:cNvSpPr/>
            <p:nvPr/>
          </p:nvSpPr>
          <p:spPr>
            <a:xfrm>
              <a:off x="481058" y="477151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rgbClr val="0070C0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EC1D0A94-E2E9-4B05-D085-C94D99BDD72D}"/>
                </a:ext>
              </a:extLst>
            </p:cNvPr>
            <p:cNvGrpSpPr/>
            <p:nvPr/>
          </p:nvGrpSpPr>
          <p:grpSpPr>
            <a:xfrm>
              <a:off x="1243603" y="1174919"/>
              <a:ext cx="1398521" cy="1230698"/>
              <a:chOff x="1243603" y="1174919"/>
              <a:chExt cx="1398521" cy="1230698"/>
            </a:xfrm>
          </p:grpSpPr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B0CC6705-C3D2-7D60-9DFD-0913ACF8405C}"/>
                  </a:ext>
                </a:extLst>
              </p:cNvPr>
              <p:cNvSpPr/>
              <p:nvPr/>
            </p:nvSpPr>
            <p:spPr>
              <a:xfrm>
                <a:off x="1243603" y="1174919"/>
                <a:ext cx="1398521" cy="1230698"/>
              </a:xfrm>
              <a:prstGeom prst="ellipse">
                <a:avLst/>
              </a:prstGeom>
              <a:solidFill>
                <a:srgbClr val="FFCCCC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楕円 14">
                <a:extLst>
                  <a:ext uri="{FF2B5EF4-FFF2-40B4-BE49-F238E27FC236}">
                    <a16:creationId xmlns:a16="http://schemas.microsoft.com/office/drawing/2014/main" id="{6CD9CB72-BDEA-AA98-E1BE-404923B210B0}"/>
                  </a:ext>
                </a:extLst>
              </p:cNvPr>
              <p:cNvSpPr/>
              <p:nvPr/>
            </p:nvSpPr>
            <p:spPr>
              <a:xfrm rot="20700000">
                <a:off x="1458324" y="168269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楕円 15">
                <a:extLst>
                  <a:ext uri="{FF2B5EF4-FFF2-40B4-BE49-F238E27FC236}">
                    <a16:creationId xmlns:a16="http://schemas.microsoft.com/office/drawing/2014/main" id="{D792B52C-8AC3-7DD8-FC22-8FF50CBCC8E2}"/>
                  </a:ext>
                </a:extLst>
              </p:cNvPr>
              <p:cNvSpPr/>
              <p:nvPr/>
            </p:nvSpPr>
            <p:spPr>
              <a:xfrm rot="900000">
                <a:off x="2146054" y="168269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7" name="二等辺三角形 6">
                <a:extLst>
                  <a:ext uri="{FF2B5EF4-FFF2-40B4-BE49-F238E27FC236}">
                    <a16:creationId xmlns:a16="http://schemas.microsoft.com/office/drawing/2014/main" id="{00F14FD6-EFA8-2D70-5E0D-F97DDB88DDE0}"/>
                  </a:ext>
                </a:extLst>
              </p:cNvPr>
              <p:cNvSpPr/>
              <p:nvPr/>
            </p:nvSpPr>
            <p:spPr>
              <a:xfrm rot="8100000">
                <a:off x="1311606" y="1259062"/>
                <a:ext cx="341337" cy="293027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73753"/>
                  <a:gd name="connsiteY0" fmla="*/ 648072 h 694376"/>
                  <a:gd name="connsiteX1" fmla="*/ 432048 w 873753"/>
                  <a:gd name="connsiteY1" fmla="*/ 0 h 694376"/>
                  <a:gd name="connsiteX2" fmla="*/ 864096 w 873753"/>
                  <a:gd name="connsiteY2" fmla="*/ 648072 h 694376"/>
                  <a:gd name="connsiteX3" fmla="*/ 0 w 873753"/>
                  <a:gd name="connsiteY3" fmla="*/ 648072 h 694376"/>
                  <a:gd name="connsiteX0" fmla="*/ 16830 w 890583"/>
                  <a:gd name="connsiteY0" fmla="*/ 648072 h 727673"/>
                  <a:gd name="connsiteX1" fmla="*/ 448878 w 890583"/>
                  <a:gd name="connsiteY1" fmla="*/ 0 h 727673"/>
                  <a:gd name="connsiteX2" fmla="*/ 880926 w 890583"/>
                  <a:gd name="connsiteY2" fmla="*/ 648072 h 727673"/>
                  <a:gd name="connsiteX3" fmla="*/ 16830 w 890583"/>
                  <a:gd name="connsiteY3" fmla="*/ 648072 h 727673"/>
                  <a:gd name="connsiteX0" fmla="*/ 16830 w 891597"/>
                  <a:gd name="connsiteY0" fmla="*/ 648072 h 738853"/>
                  <a:gd name="connsiteX1" fmla="*/ 448878 w 891597"/>
                  <a:gd name="connsiteY1" fmla="*/ 0 h 738853"/>
                  <a:gd name="connsiteX2" fmla="*/ 880926 w 891597"/>
                  <a:gd name="connsiteY2" fmla="*/ 648072 h 738853"/>
                  <a:gd name="connsiteX3" fmla="*/ 16830 w 891597"/>
                  <a:gd name="connsiteY3" fmla="*/ 648072 h 738853"/>
                  <a:gd name="connsiteX0" fmla="*/ 13407 w 888173"/>
                  <a:gd name="connsiteY0" fmla="*/ 648072 h 762471"/>
                  <a:gd name="connsiteX1" fmla="*/ 445455 w 888173"/>
                  <a:gd name="connsiteY1" fmla="*/ 0 h 762471"/>
                  <a:gd name="connsiteX2" fmla="*/ 877503 w 888173"/>
                  <a:gd name="connsiteY2" fmla="*/ 648072 h 762471"/>
                  <a:gd name="connsiteX3" fmla="*/ 13407 w 888173"/>
                  <a:gd name="connsiteY3" fmla="*/ 648072 h 7624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88173" h="762471">
                    <a:moveTo>
                      <a:pt x="13407" y="648072"/>
                    </a:moveTo>
                    <a:cubicBezTo>
                      <a:pt x="-68606" y="477494"/>
                      <a:pt x="244289" y="124"/>
                      <a:pt x="445455" y="0"/>
                    </a:cubicBezTo>
                    <a:cubicBezTo>
                      <a:pt x="646621" y="-124"/>
                      <a:pt x="948830" y="514715"/>
                      <a:pt x="877503" y="648072"/>
                    </a:cubicBezTo>
                    <a:cubicBezTo>
                      <a:pt x="806176" y="781429"/>
                      <a:pt x="95420" y="818650"/>
                      <a:pt x="13407" y="648072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二等辺三角形 6">
                <a:extLst>
                  <a:ext uri="{FF2B5EF4-FFF2-40B4-BE49-F238E27FC236}">
                    <a16:creationId xmlns:a16="http://schemas.microsoft.com/office/drawing/2014/main" id="{A8F43174-7DC0-69BE-0F7A-7DEAB6BA9574}"/>
                  </a:ext>
                </a:extLst>
              </p:cNvPr>
              <p:cNvSpPr/>
              <p:nvPr/>
            </p:nvSpPr>
            <p:spPr>
              <a:xfrm rot="13500000" flipH="1">
                <a:off x="2223618" y="1259061"/>
                <a:ext cx="341337" cy="293027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73753"/>
                  <a:gd name="connsiteY0" fmla="*/ 648072 h 694376"/>
                  <a:gd name="connsiteX1" fmla="*/ 432048 w 873753"/>
                  <a:gd name="connsiteY1" fmla="*/ 0 h 694376"/>
                  <a:gd name="connsiteX2" fmla="*/ 864096 w 873753"/>
                  <a:gd name="connsiteY2" fmla="*/ 648072 h 694376"/>
                  <a:gd name="connsiteX3" fmla="*/ 0 w 873753"/>
                  <a:gd name="connsiteY3" fmla="*/ 648072 h 694376"/>
                  <a:gd name="connsiteX0" fmla="*/ 16830 w 890583"/>
                  <a:gd name="connsiteY0" fmla="*/ 648072 h 727673"/>
                  <a:gd name="connsiteX1" fmla="*/ 448878 w 890583"/>
                  <a:gd name="connsiteY1" fmla="*/ 0 h 727673"/>
                  <a:gd name="connsiteX2" fmla="*/ 880926 w 890583"/>
                  <a:gd name="connsiteY2" fmla="*/ 648072 h 727673"/>
                  <a:gd name="connsiteX3" fmla="*/ 16830 w 890583"/>
                  <a:gd name="connsiteY3" fmla="*/ 648072 h 727673"/>
                  <a:gd name="connsiteX0" fmla="*/ 16830 w 891597"/>
                  <a:gd name="connsiteY0" fmla="*/ 648072 h 738853"/>
                  <a:gd name="connsiteX1" fmla="*/ 448878 w 891597"/>
                  <a:gd name="connsiteY1" fmla="*/ 0 h 738853"/>
                  <a:gd name="connsiteX2" fmla="*/ 880926 w 891597"/>
                  <a:gd name="connsiteY2" fmla="*/ 648072 h 738853"/>
                  <a:gd name="connsiteX3" fmla="*/ 16830 w 891597"/>
                  <a:gd name="connsiteY3" fmla="*/ 648072 h 738853"/>
                  <a:gd name="connsiteX0" fmla="*/ 13407 w 888173"/>
                  <a:gd name="connsiteY0" fmla="*/ 648072 h 762471"/>
                  <a:gd name="connsiteX1" fmla="*/ 445455 w 888173"/>
                  <a:gd name="connsiteY1" fmla="*/ 0 h 762471"/>
                  <a:gd name="connsiteX2" fmla="*/ 877503 w 888173"/>
                  <a:gd name="connsiteY2" fmla="*/ 648072 h 762471"/>
                  <a:gd name="connsiteX3" fmla="*/ 13407 w 888173"/>
                  <a:gd name="connsiteY3" fmla="*/ 648072 h 7624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88173" h="762471">
                    <a:moveTo>
                      <a:pt x="13407" y="648072"/>
                    </a:moveTo>
                    <a:cubicBezTo>
                      <a:pt x="-68606" y="477494"/>
                      <a:pt x="244289" y="124"/>
                      <a:pt x="445455" y="0"/>
                    </a:cubicBezTo>
                    <a:cubicBezTo>
                      <a:pt x="646621" y="-124"/>
                      <a:pt x="948830" y="514715"/>
                      <a:pt x="877503" y="648072"/>
                    </a:cubicBezTo>
                    <a:cubicBezTo>
                      <a:pt x="806176" y="781429"/>
                      <a:pt x="95420" y="818650"/>
                      <a:pt x="13407" y="648072"/>
                    </a:cubicBezTo>
                    <a:close/>
                  </a:path>
                </a:pathLst>
              </a:cu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C1044055-B1C5-CFCF-7D8D-9038C95A63D5}"/>
                  </a:ext>
                </a:extLst>
              </p:cNvPr>
              <p:cNvSpPr/>
              <p:nvPr/>
            </p:nvSpPr>
            <p:spPr>
              <a:xfrm>
                <a:off x="1694464" y="1810722"/>
                <a:ext cx="496799" cy="384729"/>
              </a:xfrm>
              <a:prstGeom prst="ellipse">
                <a:avLst/>
              </a:prstGeom>
              <a:solidFill>
                <a:srgbClr val="FF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99B6EB7E-9241-043F-9A14-A20B72FD154E}"/>
                  </a:ext>
                </a:extLst>
              </p:cNvPr>
              <p:cNvSpPr/>
              <p:nvPr/>
            </p:nvSpPr>
            <p:spPr>
              <a:xfrm>
                <a:off x="1750732" y="1902158"/>
                <a:ext cx="152155" cy="201857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949EC140-DDF5-3424-0D64-E26C41094121}"/>
                  </a:ext>
                </a:extLst>
              </p:cNvPr>
              <p:cNvSpPr/>
              <p:nvPr/>
            </p:nvSpPr>
            <p:spPr>
              <a:xfrm>
                <a:off x="1982839" y="1902158"/>
                <a:ext cx="152155" cy="201857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C2327619-64D3-DE79-A6D1-901D0CEB6B42}"/>
                  </a:ext>
                </a:extLst>
              </p:cNvPr>
              <p:cNvSpPr/>
              <p:nvPr/>
            </p:nvSpPr>
            <p:spPr>
              <a:xfrm rot="10800000">
                <a:off x="1808503" y="2267046"/>
                <a:ext cx="268722" cy="44743"/>
              </a:xfrm>
              <a:custGeom>
                <a:avLst/>
                <a:gdLst>
                  <a:gd name="connsiteX0" fmla="*/ 442813 w 442813"/>
                  <a:gd name="connsiteY0" fmla="*/ 0 h 111339"/>
                  <a:gd name="connsiteX1" fmla="*/ 436418 w 442813"/>
                  <a:gd name="connsiteY1" fmla="*/ 20244 h 111339"/>
                  <a:gd name="connsiteX2" fmla="*/ 221406 w 442813"/>
                  <a:gd name="connsiteY2" fmla="*/ 111339 h 111339"/>
                  <a:gd name="connsiteX3" fmla="*/ 6394 w 442813"/>
                  <a:gd name="connsiteY3" fmla="*/ 20244 h 111339"/>
                  <a:gd name="connsiteX4" fmla="*/ 0 w 442813"/>
                  <a:gd name="connsiteY4" fmla="*/ 0 h 111339"/>
                  <a:gd name="connsiteX5" fmla="*/ 221406 w 442813"/>
                  <a:gd name="connsiteY5" fmla="*/ 8301 h 1113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2813" h="111339">
                    <a:moveTo>
                      <a:pt x="442813" y="0"/>
                    </a:moveTo>
                    <a:lnTo>
                      <a:pt x="436418" y="20244"/>
                    </a:lnTo>
                    <a:cubicBezTo>
                      <a:pt x="400994" y="73777"/>
                      <a:pt x="318063" y="111339"/>
                      <a:pt x="221406" y="111339"/>
                    </a:cubicBezTo>
                    <a:cubicBezTo>
                      <a:pt x="124749" y="111339"/>
                      <a:pt x="41818" y="73777"/>
                      <a:pt x="6394" y="20244"/>
                    </a:cubicBezTo>
                    <a:lnTo>
                      <a:pt x="0" y="0"/>
                    </a:lnTo>
                    <a:lnTo>
                      <a:pt x="221406" y="8301"/>
                    </a:ln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541A01B3-9F53-D797-3F91-2F8CA4350361}"/>
                </a:ext>
              </a:extLst>
            </p:cNvPr>
            <p:cNvSpPr/>
            <p:nvPr/>
          </p:nvSpPr>
          <p:spPr>
            <a:xfrm rot="4500000">
              <a:off x="2091774" y="2477804"/>
              <a:ext cx="110541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79A6BD87-CD17-4FB0-D687-661BE711F479}"/>
                </a:ext>
              </a:extLst>
            </p:cNvPr>
            <p:cNvSpPr/>
            <p:nvPr/>
          </p:nvSpPr>
          <p:spPr>
            <a:xfrm rot="15300000">
              <a:off x="2075667" y="2594725"/>
              <a:ext cx="101596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69" name="グループ化 168">
              <a:extLst>
                <a:ext uri="{FF2B5EF4-FFF2-40B4-BE49-F238E27FC236}">
                  <a16:creationId xmlns:a16="http://schemas.microsoft.com/office/drawing/2014/main" id="{AE56021C-3F8E-C793-7B6A-358F161DD44D}"/>
                </a:ext>
              </a:extLst>
            </p:cNvPr>
            <p:cNvGrpSpPr/>
            <p:nvPr/>
          </p:nvGrpSpPr>
          <p:grpSpPr>
            <a:xfrm>
              <a:off x="70678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170" name="グループ化 169">
                <a:extLst>
                  <a:ext uri="{FF2B5EF4-FFF2-40B4-BE49-F238E27FC236}">
                    <a16:creationId xmlns:a16="http://schemas.microsoft.com/office/drawing/2014/main" id="{CA82F9F5-FBC0-1E35-6DBF-6B0FA2A50DFD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2089" name="楕円 66">
                  <a:extLst>
                    <a:ext uri="{FF2B5EF4-FFF2-40B4-BE49-F238E27FC236}">
                      <a16:creationId xmlns:a16="http://schemas.microsoft.com/office/drawing/2014/main" id="{80E66882-1015-4105-2A4E-3F9CFD32F76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90" name="フリーフォーム: 図形 2089">
                  <a:extLst>
                    <a:ext uri="{FF2B5EF4-FFF2-40B4-BE49-F238E27FC236}">
                      <a16:creationId xmlns:a16="http://schemas.microsoft.com/office/drawing/2014/main" id="{B2ECE7CD-AC8F-720D-37B6-46AE3C929E2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1" name="グループ化 170">
                <a:extLst>
                  <a:ext uri="{FF2B5EF4-FFF2-40B4-BE49-F238E27FC236}">
                    <a16:creationId xmlns:a16="http://schemas.microsoft.com/office/drawing/2014/main" id="{412CC987-B19E-77FA-065E-26CC9495C428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2087" name="楕円 66">
                  <a:extLst>
                    <a:ext uri="{FF2B5EF4-FFF2-40B4-BE49-F238E27FC236}">
                      <a16:creationId xmlns:a16="http://schemas.microsoft.com/office/drawing/2014/main" id="{0E8BABA3-9C97-23CD-EE0F-960BEEDA198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88" name="フリーフォーム: 図形 2087">
                  <a:extLst>
                    <a:ext uri="{FF2B5EF4-FFF2-40B4-BE49-F238E27FC236}">
                      <a16:creationId xmlns:a16="http://schemas.microsoft.com/office/drawing/2014/main" id="{5FA08206-0813-638E-ED63-850993E84FE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2" name="グループ化 171">
                <a:extLst>
                  <a:ext uri="{FF2B5EF4-FFF2-40B4-BE49-F238E27FC236}">
                    <a16:creationId xmlns:a16="http://schemas.microsoft.com/office/drawing/2014/main" id="{961684B9-2133-5F49-644C-5AB2C4C52C04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2085" name="楕円 66">
                  <a:extLst>
                    <a:ext uri="{FF2B5EF4-FFF2-40B4-BE49-F238E27FC236}">
                      <a16:creationId xmlns:a16="http://schemas.microsoft.com/office/drawing/2014/main" id="{59D07167-68A2-BF7D-0FB6-313BE06A1BA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86" name="フリーフォーム: 図形 2085">
                  <a:extLst>
                    <a:ext uri="{FF2B5EF4-FFF2-40B4-BE49-F238E27FC236}">
                      <a16:creationId xmlns:a16="http://schemas.microsoft.com/office/drawing/2014/main" id="{11ADB2C6-8140-4885-6CA4-D4DFB38923E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3" name="グループ化 172">
                <a:extLst>
                  <a:ext uri="{FF2B5EF4-FFF2-40B4-BE49-F238E27FC236}">
                    <a16:creationId xmlns:a16="http://schemas.microsoft.com/office/drawing/2014/main" id="{5E939139-91FD-0E97-74EF-5B3331685B30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2083" name="楕円 66">
                  <a:extLst>
                    <a:ext uri="{FF2B5EF4-FFF2-40B4-BE49-F238E27FC236}">
                      <a16:creationId xmlns:a16="http://schemas.microsoft.com/office/drawing/2014/main" id="{FFFC1002-82B7-E419-FF53-F69B8900FEB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84" name="フリーフォーム: 図形 2083">
                  <a:extLst>
                    <a:ext uri="{FF2B5EF4-FFF2-40B4-BE49-F238E27FC236}">
                      <a16:creationId xmlns:a16="http://schemas.microsoft.com/office/drawing/2014/main" id="{3DB62F90-4653-CB52-FABD-F136A58B529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4" name="グループ化 173">
                <a:extLst>
                  <a:ext uri="{FF2B5EF4-FFF2-40B4-BE49-F238E27FC236}">
                    <a16:creationId xmlns:a16="http://schemas.microsoft.com/office/drawing/2014/main" id="{BE3277D2-C4FC-B956-8602-34368033B8B1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2081" name="楕円 66">
                  <a:extLst>
                    <a:ext uri="{FF2B5EF4-FFF2-40B4-BE49-F238E27FC236}">
                      <a16:creationId xmlns:a16="http://schemas.microsoft.com/office/drawing/2014/main" id="{292036B1-1546-8FA4-34F0-839D85A345A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82" name="フリーフォーム: 図形 2081">
                  <a:extLst>
                    <a:ext uri="{FF2B5EF4-FFF2-40B4-BE49-F238E27FC236}">
                      <a16:creationId xmlns:a16="http://schemas.microsoft.com/office/drawing/2014/main" id="{9EC338B8-F633-F496-90BC-735A39AD739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5" name="グループ化 174">
                <a:extLst>
                  <a:ext uri="{FF2B5EF4-FFF2-40B4-BE49-F238E27FC236}">
                    <a16:creationId xmlns:a16="http://schemas.microsoft.com/office/drawing/2014/main" id="{2A0B10DC-D6A0-C983-A721-9A5C830F1622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348" name="楕円 66">
                  <a:extLst>
                    <a:ext uri="{FF2B5EF4-FFF2-40B4-BE49-F238E27FC236}">
                      <a16:creationId xmlns:a16="http://schemas.microsoft.com/office/drawing/2014/main" id="{E69514A7-A861-EC88-655C-F0D14011D78C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80" name="フリーフォーム: 図形 2079">
                  <a:extLst>
                    <a:ext uri="{FF2B5EF4-FFF2-40B4-BE49-F238E27FC236}">
                      <a16:creationId xmlns:a16="http://schemas.microsoft.com/office/drawing/2014/main" id="{3E61A314-EA4C-DB71-9CD4-E8764D4C4E9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6" name="グループ化 175">
                <a:extLst>
                  <a:ext uri="{FF2B5EF4-FFF2-40B4-BE49-F238E27FC236}">
                    <a16:creationId xmlns:a16="http://schemas.microsoft.com/office/drawing/2014/main" id="{706772BE-15F8-07FC-6D00-230B7970C6CB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1200" name="楕円 66">
                  <a:extLst>
                    <a:ext uri="{FF2B5EF4-FFF2-40B4-BE49-F238E27FC236}">
                      <a16:creationId xmlns:a16="http://schemas.microsoft.com/office/drawing/2014/main" id="{8F66AB32-8A25-05C2-90E4-DFDF7A8AE56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47" name="フリーフォーム: 図形 346">
                  <a:extLst>
                    <a:ext uri="{FF2B5EF4-FFF2-40B4-BE49-F238E27FC236}">
                      <a16:creationId xmlns:a16="http://schemas.microsoft.com/office/drawing/2014/main" id="{0D4C092F-0A0D-D56F-F413-A547271BF48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7" name="グループ化 176">
                <a:extLst>
                  <a:ext uri="{FF2B5EF4-FFF2-40B4-BE49-F238E27FC236}">
                    <a16:creationId xmlns:a16="http://schemas.microsoft.com/office/drawing/2014/main" id="{FE52F008-B31E-6A6A-946D-34A6123404B8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198" name="楕円 66">
                  <a:extLst>
                    <a:ext uri="{FF2B5EF4-FFF2-40B4-BE49-F238E27FC236}">
                      <a16:creationId xmlns:a16="http://schemas.microsoft.com/office/drawing/2014/main" id="{4D02CFFB-F8E5-4399-3EB1-88DBB9ABE196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99" name="フリーフォーム: 図形 1198">
                  <a:extLst>
                    <a:ext uri="{FF2B5EF4-FFF2-40B4-BE49-F238E27FC236}">
                      <a16:creationId xmlns:a16="http://schemas.microsoft.com/office/drawing/2014/main" id="{EA019EF0-D26E-B244-2D07-0B77821478B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8" name="グループ化 177">
                <a:extLst>
                  <a:ext uri="{FF2B5EF4-FFF2-40B4-BE49-F238E27FC236}">
                    <a16:creationId xmlns:a16="http://schemas.microsoft.com/office/drawing/2014/main" id="{8DA7ACB0-A26E-944C-D208-ABA17DC2E7E0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174" name="楕円 66">
                  <a:extLst>
                    <a:ext uri="{FF2B5EF4-FFF2-40B4-BE49-F238E27FC236}">
                      <a16:creationId xmlns:a16="http://schemas.microsoft.com/office/drawing/2014/main" id="{71C0A632-646E-70A5-CEE0-D16EDA111D7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97" name="フリーフォーム: 図形 1196">
                  <a:extLst>
                    <a:ext uri="{FF2B5EF4-FFF2-40B4-BE49-F238E27FC236}">
                      <a16:creationId xmlns:a16="http://schemas.microsoft.com/office/drawing/2014/main" id="{5A2BAA36-27ED-816B-4890-EB300559444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80" name="グループ化 179">
                <a:extLst>
                  <a:ext uri="{FF2B5EF4-FFF2-40B4-BE49-F238E27FC236}">
                    <a16:creationId xmlns:a16="http://schemas.microsoft.com/office/drawing/2014/main" id="{D99FD097-7135-885A-1F4D-75926EF1A284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187" name="楕円 66">
                  <a:extLst>
                    <a:ext uri="{FF2B5EF4-FFF2-40B4-BE49-F238E27FC236}">
                      <a16:creationId xmlns:a16="http://schemas.microsoft.com/office/drawing/2014/main" id="{0B59F379-3F28-8729-6ED8-AD60B7F5D07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8" name="フリーフォーム: 図形 187">
                  <a:extLst>
                    <a:ext uri="{FF2B5EF4-FFF2-40B4-BE49-F238E27FC236}">
                      <a16:creationId xmlns:a16="http://schemas.microsoft.com/office/drawing/2014/main" id="{1CDCF572-FAD6-56D9-BED8-DDADC8AF558E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81" name="グループ化 180">
                <a:extLst>
                  <a:ext uri="{FF2B5EF4-FFF2-40B4-BE49-F238E27FC236}">
                    <a16:creationId xmlns:a16="http://schemas.microsoft.com/office/drawing/2014/main" id="{C7A0A708-B6FA-0BFC-A767-C1A98A03D8DF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185" name="楕円 66">
                  <a:extLst>
                    <a:ext uri="{FF2B5EF4-FFF2-40B4-BE49-F238E27FC236}">
                      <a16:creationId xmlns:a16="http://schemas.microsoft.com/office/drawing/2014/main" id="{F83C6B98-53C0-D22A-66AF-857DC2B765B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6" name="フリーフォーム: 図形 185">
                  <a:extLst>
                    <a:ext uri="{FF2B5EF4-FFF2-40B4-BE49-F238E27FC236}">
                      <a16:creationId xmlns:a16="http://schemas.microsoft.com/office/drawing/2014/main" id="{0507E887-7C75-40DC-31AE-DE9E9A53F0E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82" name="グループ化 181">
                <a:extLst>
                  <a:ext uri="{FF2B5EF4-FFF2-40B4-BE49-F238E27FC236}">
                    <a16:creationId xmlns:a16="http://schemas.microsoft.com/office/drawing/2014/main" id="{D111844F-4441-111C-FD50-7836F906420D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183" name="楕円 66">
                  <a:extLst>
                    <a:ext uri="{FF2B5EF4-FFF2-40B4-BE49-F238E27FC236}">
                      <a16:creationId xmlns:a16="http://schemas.microsoft.com/office/drawing/2014/main" id="{F53E1B18-90E0-CF68-870E-8037D4C74F9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4" name="フリーフォーム: 図形 183">
                  <a:extLst>
                    <a:ext uri="{FF2B5EF4-FFF2-40B4-BE49-F238E27FC236}">
                      <a16:creationId xmlns:a16="http://schemas.microsoft.com/office/drawing/2014/main" id="{9D2116A3-0DCD-C835-59EA-1DDD6B2B470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168" name="グループ化 2167">
            <a:extLst>
              <a:ext uri="{FF2B5EF4-FFF2-40B4-BE49-F238E27FC236}">
                <a16:creationId xmlns:a16="http://schemas.microsoft.com/office/drawing/2014/main" id="{B3B0162D-EFF0-8A79-614C-4C6A94FECB50}"/>
              </a:ext>
            </a:extLst>
          </p:cNvPr>
          <p:cNvGrpSpPr/>
          <p:nvPr/>
        </p:nvGrpSpPr>
        <p:grpSpPr>
          <a:xfrm>
            <a:off x="3735730" y="540899"/>
            <a:ext cx="2612727" cy="2751135"/>
            <a:chOff x="3735730" y="540899"/>
            <a:chExt cx="2612727" cy="2751135"/>
          </a:xfrm>
        </p:grpSpPr>
        <p:sp>
          <p:nvSpPr>
            <p:cNvPr id="1871" name="楕円 1">
              <a:extLst>
                <a:ext uri="{FF2B5EF4-FFF2-40B4-BE49-F238E27FC236}">
                  <a16:creationId xmlns:a16="http://schemas.microsoft.com/office/drawing/2014/main" id="{B8AE4B64-AEF4-933B-D068-B123BF1B39AF}"/>
                </a:ext>
              </a:extLst>
            </p:cNvPr>
            <p:cNvSpPr/>
            <p:nvPr/>
          </p:nvSpPr>
          <p:spPr>
            <a:xfrm rot="9000000" flipH="1">
              <a:off x="5449447" y="2304173"/>
              <a:ext cx="175531" cy="5872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872" name="楕円 1">
              <a:extLst>
                <a:ext uri="{FF2B5EF4-FFF2-40B4-BE49-F238E27FC236}">
                  <a16:creationId xmlns:a16="http://schemas.microsoft.com/office/drawing/2014/main" id="{995AA7B0-F582-BCC3-6846-C77BE9818B00}"/>
                </a:ext>
              </a:extLst>
            </p:cNvPr>
            <p:cNvSpPr/>
            <p:nvPr/>
          </p:nvSpPr>
          <p:spPr>
            <a:xfrm rot="12600000">
              <a:off x="4438295" y="2304173"/>
              <a:ext cx="175531" cy="58724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CCCC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69" name="フリーフォーム: 図形 1868">
              <a:extLst>
                <a:ext uri="{FF2B5EF4-FFF2-40B4-BE49-F238E27FC236}">
                  <a16:creationId xmlns:a16="http://schemas.microsoft.com/office/drawing/2014/main" id="{9D0A8680-2C01-4494-3412-0A16F0E8D07D}"/>
                </a:ext>
              </a:extLst>
            </p:cNvPr>
            <p:cNvSpPr/>
            <p:nvPr/>
          </p:nvSpPr>
          <p:spPr>
            <a:xfrm rot="11700000">
              <a:off x="4387932" y="2826354"/>
              <a:ext cx="83383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70" name="フリーフォーム: 図形 1869">
              <a:extLst>
                <a:ext uri="{FF2B5EF4-FFF2-40B4-BE49-F238E27FC236}">
                  <a16:creationId xmlns:a16="http://schemas.microsoft.com/office/drawing/2014/main" id="{F7F4E023-9B43-BF64-35F0-4892325667E6}"/>
                </a:ext>
              </a:extLst>
            </p:cNvPr>
            <p:cNvSpPr/>
            <p:nvPr/>
          </p:nvSpPr>
          <p:spPr>
            <a:xfrm rot="9900000" flipH="1">
              <a:off x="5597641" y="2826354"/>
              <a:ext cx="83383" cy="87453"/>
            </a:xfrm>
            <a:custGeom>
              <a:avLst/>
              <a:gdLst>
                <a:gd name="connsiteX0" fmla="*/ 629092 w 769018"/>
                <a:gd name="connsiteY0" fmla="*/ 431375 h 431795"/>
                <a:gd name="connsiteX1" fmla="*/ 534177 w 769018"/>
                <a:gd name="connsiteY1" fmla="*/ 430602 h 431795"/>
                <a:gd name="connsiteX2" fmla="*/ 384509 w 769018"/>
                <a:gd name="connsiteY2" fmla="*/ 427203 h 431795"/>
                <a:gd name="connsiteX3" fmla="*/ 0 w 769018"/>
                <a:gd name="connsiteY3" fmla="*/ 351221 h 431795"/>
                <a:gd name="connsiteX4" fmla="*/ 9147 w 769018"/>
                <a:gd name="connsiteY4" fmla="*/ 311015 h 431795"/>
                <a:gd name="connsiteX5" fmla="*/ 6786 w 769018"/>
                <a:gd name="connsiteY5" fmla="*/ 297308 h 431795"/>
                <a:gd name="connsiteX6" fmla="*/ 238531 w 769018"/>
                <a:gd name="connsiteY6" fmla="*/ 0 h 431795"/>
                <a:gd name="connsiteX7" fmla="*/ 365474 w 769018"/>
                <a:gd name="connsiteY7" fmla="*/ 88391 h 431795"/>
                <a:gd name="connsiteX8" fmla="*/ 383017 w 769018"/>
                <a:gd name="connsiteY8" fmla="*/ 112981 h 431795"/>
                <a:gd name="connsiteX9" fmla="*/ 405396 w 769018"/>
                <a:gd name="connsiteY9" fmla="*/ 83340 h 431795"/>
                <a:gd name="connsiteX10" fmla="*/ 533806 w 769018"/>
                <a:gd name="connsiteY10" fmla="*/ 0 h 431795"/>
                <a:gd name="connsiteX11" fmla="*/ 763954 w 769018"/>
                <a:gd name="connsiteY11" fmla="*/ 302864 h 431795"/>
                <a:gd name="connsiteX12" fmla="*/ 761130 w 769018"/>
                <a:gd name="connsiteY12" fmla="*/ 321238 h 431795"/>
                <a:gd name="connsiteX13" fmla="*/ 769018 w 769018"/>
                <a:gd name="connsiteY13" fmla="*/ 351221 h 431795"/>
                <a:gd name="connsiteX14" fmla="*/ 629092 w 769018"/>
                <a:gd name="connsiteY14" fmla="*/ 431375 h 4317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769018" h="431795">
                  <a:moveTo>
                    <a:pt x="629092" y="431375"/>
                  </a:moveTo>
                  <a:cubicBezTo>
                    <a:pt x="600607" y="432262"/>
                    <a:pt x="568679" y="431623"/>
                    <a:pt x="534177" y="430602"/>
                  </a:cubicBezTo>
                  <a:cubicBezTo>
                    <a:pt x="488175" y="429242"/>
                    <a:pt x="437599" y="427203"/>
                    <a:pt x="384509" y="427203"/>
                  </a:cubicBezTo>
                  <a:cubicBezTo>
                    <a:pt x="172151" y="427203"/>
                    <a:pt x="0" y="459818"/>
                    <a:pt x="0" y="351221"/>
                  </a:cubicBezTo>
                  <a:lnTo>
                    <a:pt x="9147" y="311015"/>
                  </a:lnTo>
                  <a:lnTo>
                    <a:pt x="6786" y="297308"/>
                  </a:lnTo>
                  <a:cubicBezTo>
                    <a:pt x="10792" y="190280"/>
                    <a:pt x="146922" y="57"/>
                    <a:pt x="238531" y="0"/>
                  </a:cubicBezTo>
                  <a:cubicBezTo>
                    <a:pt x="277792" y="-24"/>
                    <a:pt x="324448" y="37641"/>
                    <a:pt x="365474" y="88391"/>
                  </a:cubicBezTo>
                  <a:lnTo>
                    <a:pt x="383017" y="112981"/>
                  </a:lnTo>
                  <a:lnTo>
                    <a:pt x="405396" y="83340"/>
                  </a:lnTo>
                  <a:cubicBezTo>
                    <a:pt x="447106" y="34977"/>
                    <a:pt x="494545" y="24"/>
                    <a:pt x="533806" y="0"/>
                  </a:cubicBezTo>
                  <a:cubicBezTo>
                    <a:pt x="625415" y="-56"/>
                    <a:pt x="757287" y="205083"/>
                    <a:pt x="763954" y="302864"/>
                  </a:cubicBezTo>
                  <a:lnTo>
                    <a:pt x="761130" y="321238"/>
                  </a:lnTo>
                  <a:lnTo>
                    <a:pt x="769018" y="351221"/>
                  </a:lnTo>
                  <a:cubicBezTo>
                    <a:pt x="769018" y="412307"/>
                    <a:pt x="714549" y="428712"/>
                    <a:pt x="629092" y="431375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41" name="グループ化 340">
              <a:extLst>
                <a:ext uri="{FF2B5EF4-FFF2-40B4-BE49-F238E27FC236}">
                  <a16:creationId xmlns:a16="http://schemas.microsoft.com/office/drawing/2014/main" id="{1C99F081-38C8-D443-B180-48E9684A5918}"/>
                </a:ext>
              </a:extLst>
            </p:cNvPr>
            <p:cNvGrpSpPr/>
            <p:nvPr/>
          </p:nvGrpSpPr>
          <p:grpSpPr>
            <a:xfrm>
              <a:off x="4351418" y="1041451"/>
              <a:ext cx="1398521" cy="2250583"/>
              <a:chOff x="7441312" y="888529"/>
              <a:chExt cx="1398521" cy="2250583"/>
            </a:xfrm>
          </p:grpSpPr>
          <p:grpSp>
            <p:nvGrpSpPr>
              <p:cNvPr id="342" name="グループ化 341">
                <a:extLst>
                  <a:ext uri="{FF2B5EF4-FFF2-40B4-BE49-F238E27FC236}">
                    <a16:creationId xmlns:a16="http://schemas.microsoft.com/office/drawing/2014/main" id="{646077CD-F35D-2B2F-3D57-352930EE5A6A}"/>
                  </a:ext>
                </a:extLst>
              </p:cNvPr>
              <p:cNvGrpSpPr/>
              <p:nvPr/>
            </p:nvGrpSpPr>
            <p:grpSpPr>
              <a:xfrm>
                <a:off x="7698751" y="1925370"/>
                <a:ext cx="1033976" cy="1213742"/>
                <a:chOff x="1557031" y="1925370"/>
                <a:chExt cx="1033976" cy="1213742"/>
              </a:xfrm>
            </p:grpSpPr>
            <p:sp>
              <p:nvSpPr>
                <p:cNvPr id="34" name="フリーフォーム: 図形 33">
                  <a:extLst>
                    <a:ext uri="{FF2B5EF4-FFF2-40B4-BE49-F238E27FC236}">
                      <a16:creationId xmlns:a16="http://schemas.microsoft.com/office/drawing/2014/main" id="{C51B1867-C3C4-3370-6547-1049BB1C6D0E}"/>
                    </a:ext>
                  </a:extLst>
                </p:cNvPr>
                <p:cNvSpPr/>
                <p:nvPr/>
              </p:nvSpPr>
              <p:spPr>
                <a:xfrm rot="6300000">
                  <a:off x="2358936" y="2682739"/>
                  <a:ext cx="156447" cy="307694"/>
                </a:xfrm>
                <a:custGeom>
                  <a:avLst/>
                  <a:gdLst>
                    <a:gd name="connsiteX0" fmla="*/ 92596 w 308620"/>
                    <a:gd name="connsiteY0" fmla="*/ 253454 h 503630"/>
                    <a:gd name="connsiteX1" fmla="*/ 164604 w 308620"/>
                    <a:gd name="connsiteY1" fmla="*/ 325462 h 503630"/>
                    <a:gd name="connsiteX2" fmla="*/ 236612 w 308620"/>
                    <a:gd name="connsiteY2" fmla="*/ 253454 h 503630"/>
                    <a:gd name="connsiteX3" fmla="*/ 164604 w 308620"/>
                    <a:gd name="connsiteY3" fmla="*/ 181446 h 503630"/>
                    <a:gd name="connsiteX4" fmla="*/ 92596 w 308620"/>
                    <a:gd name="connsiteY4" fmla="*/ 253454 h 503630"/>
                    <a:gd name="connsiteX5" fmla="*/ 0 w 308620"/>
                    <a:gd name="connsiteY5" fmla="*/ 317299 h 503630"/>
                    <a:gd name="connsiteX6" fmla="*/ 10425 w 308620"/>
                    <a:gd name="connsiteY6" fmla="*/ 251815 h 503630"/>
                    <a:gd name="connsiteX7" fmla="*/ 0 w 308620"/>
                    <a:gd name="connsiteY7" fmla="*/ 186331 h 503630"/>
                    <a:gd name="connsiteX8" fmla="*/ 146930 w 308620"/>
                    <a:gd name="connsiteY8" fmla="*/ 0 h 503630"/>
                    <a:gd name="connsiteX9" fmla="*/ 78441 w 308620"/>
                    <a:gd name="connsiteY9" fmla="*/ 132475 h 503630"/>
                    <a:gd name="connsiteX10" fmla="*/ 77595 w 308620"/>
                    <a:gd name="connsiteY10" fmla="*/ 141624 h 503630"/>
                    <a:gd name="connsiteX11" fmla="*/ 108547 w 308620"/>
                    <a:gd name="connsiteY11" fmla="*/ 120756 h 503630"/>
                    <a:gd name="connsiteX12" fmla="*/ 164604 w 308620"/>
                    <a:gd name="connsiteY12" fmla="*/ 109438 h 503630"/>
                    <a:gd name="connsiteX13" fmla="*/ 308620 w 308620"/>
                    <a:gd name="connsiteY13" fmla="*/ 253454 h 503630"/>
                    <a:gd name="connsiteX14" fmla="*/ 164604 w 308620"/>
                    <a:gd name="connsiteY14" fmla="*/ 397470 h 503630"/>
                    <a:gd name="connsiteX15" fmla="*/ 108547 w 308620"/>
                    <a:gd name="connsiteY15" fmla="*/ 386153 h 503630"/>
                    <a:gd name="connsiteX16" fmla="*/ 77918 w 308620"/>
                    <a:gd name="connsiteY16" fmla="*/ 365503 h 503630"/>
                    <a:gd name="connsiteX17" fmla="*/ 78441 w 308620"/>
                    <a:gd name="connsiteY17" fmla="*/ 371156 h 503630"/>
                    <a:gd name="connsiteX18" fmla="*/ 146930 w 308620"/>
                    <a:gd name="connsiteY18" fmla="*/ 503630 h 503630"/>
                    <a:gd name="connsiteX19" fmla="*/ 0 w 308620"/>
                    <a:gd name="connsiteY19" fmla="*/ 317299 h 503630"/>
                    <a:gd name="connsiteX0" fmla="*/ 92597 w 308621"/>
                    <a:gd name="connsiteY0" fmla="*/ 253454 h 503630"/>
                    <a:gd name="connsiteX1" fmla="*/ 164605 w 308621"/>
                    <a:gd name="connsiteY1" fmla="*/ 325462 h 503630"/>
                    <a:gd name="connsiteX2" fmla="*/ 236613 w 308621"/>
                    <a:gd name="connsiteY2" fmla="*/ 253454 h 503630"/>
                    <a:gd name="connsiteX3" fmla="*/ 164605 w 308621"/>
                    <a:gd name="connsiteY3" fmla="*/ 181446 h 503630"/>
                    <a:gd name="connsiteX4" fmla="*/ 92597 w 308621"/>
                    <a:gd name="connsiteY4" fmla="*/ 253454 h 503630"/>
                    <a:gd name="connsiteX5" fmla="*/ 0 w 308621"/>
                    <a:gd name="connsiteY5" fmla="*/ 317299 h 503630"/>
                    <a:gd name="connsiteX6" fmla="*/ 10426 w 308621"/>
                    <a:gd name="connsiteY6" fmla="*/ 251815 h 503630"/>
                    <a:gd name="connsiteX7" fmla="*/ 1 w 308621"/>
                    <a:gd name="connsiteY7" fmla="*/ 186331 h 503630"/>
                    <a:gd name="connsiteX8" fmla="*/ 146931 w 308621"/>
                    <a:gd name="connsiteY8" fmla="*/ 0 h 503630"/>
                    <a:gd name="connsiteX9" fmla="*/ 78442 w 308621"/>
                    <a:gd name="connsiteY9" fmla="*/ 132475 h 503630"/>
                    <a:gd name="connsiteX10" fmla="*/ 77596 w 308621"/>
                    <a:gd name="connsiteY10" fmla="*/ 141624 h 503630"/>
                    <a:gd name="connsiteX11" fmla="*/ 108548 w 308621"/>
                    <a:gd name="connsiteY11" fmla="*/ 120756 h 503630"/>
                    <a:gd name="connsiteX12" fmla="*/ 164605 w 308621"/>
                    <a:gd name="connsiteY12" fmla="*/ 109438 h 503630"/>
                    <a:gd name="connsiteX13" fmla="*/ 308621 w 308621"/>
                    <a:gd name="connsiteY13" fmla="*/ 253454 h 503630"/>
                    <a:gd name="connsiteX14" fmla="*/ 164605 w 308621"/>
                    <a:gd name="connsiteY14" fmla="*/ 397470 h 503630"/>
                    <a:gd name="connsiteX15" fmla="*/ 108548 w 308621"/>
                    <a:gd name="connsiteY15" fmla="*/ 386153 h 503630"/>
                    <a:gd name="connsiteX16" fmla="*/ 77919 w 308621"/>
                    <a:gd name="connsiteY16" fmla="*/ 365503 h 503630"/>
                    <a:gd name="connsiteX17" fmla="*/ 78442 w 308621"/>
                    <a:gd name="connsiteY17" fmla="*/ 371156 h 503630"/>
                    <a:gd name="connsiteX18" fmla="*/ 146931 w 308621"/>
                    <a:gd name="connsiteY18" fmla="*/ 503630 h 503630"/>
                    <a:gd name="connsiteX19" fmla="*/ 0 w 308621"/>
                    <a:gd name="connsiteY19" fmla="*/ 317299 h 503630"/>
                    <a:gd name="connsiteX0" fmla="*/ 92597 w 308621"/>
                    <a:gd name="connsiteY0" fmla="*/ 253454 h 571699"/>
                    <a:gd name="connsiteX1" fmla="*/ 164605 w 308621"/>
                    <a:gd name="connsiteY1" fmla="*/ 325462 h 571699"/>
                    <a:gd name="connsiteX2" fmla="*/ 236613 w 308621"/>
                    <a:gd name="connsiteY2" fmla="*/ 253454 h 571699"/>
                    <a:gd name="connsiteX3" fmla="*/ 164605 w 308621"/>
                    <a:gd name="connsiteY3" fmla="*/ 181446 h 571699"/>
                    <a:gd name="connsiteX4" fmla="*/ 92597 w 308621"/>
                    <a:gd name="connsiteY4" fmla="*/ 253454 h 571699"/>
                    <a:gd name="connsiteX5" fmla="*/ 0 w 308621"/>
                    <a:gd name="connsiteY5" fmla="*/ 317299 h 571699"/>
                    <a:gd name="connsiteX6" fmla="*/ 10426 w 308621"/>
                    <a:gd name="connsiteY6" fmla="*/ 251815 h 571699"/>
                    <a:gd name="connsiteX7" fmla="*/ 1 w 308621"/>
                    <a:gd name="connsiteY7" fmla="*/ 186331 h 571699"/>
                    <a:gd name="connsiteX8" fmla="*/ 146931 w 308621"/>
                    <a:gd name="connsiteY8" fmla="*/ 0 h 571699"/>
                    <a:gd name="connsiteX9" fmla="*/ 78442 w 308621"/>
                    <a:gd name="connsiteY9" fmla="*/ 132475 h 571699"/>
                    <a:gd name="connsiteX10" fmla="*/ 77596 w 308621"/>
                    <a:gd name="connsiteY10" fmla="*/ 141624 h 571699"/>
                    <a:gd name="connsiteX11" fmla="*/ 108548 w 308621"/>
                    <a:gd name="connsiteY11" fmla="*/ 120756 h 571699"/>
                    <a:gd name="connsiteX12" fmla="*/ 164605 w 308621"/>
                    <a:gd name="connsiteY12" fmla="*/ 109438 h 571699"/>
                    <a:gd name="connsiteX13" fmla="*/ 308621 w 308621"/>
                    <a:gd name="connsiteY13" fmla="*/ 253454 h 571699"/>
                    <a:gd name="connsiteX14" fmla="*/ 164605 w 308621"/>
                    <a:gd name="connsiteY14" fmla="*/ 397470 h 571699"/>
                    <a:gd name="connsiteX15" fmla="*/ 108548 w 308621"/>
                    <a:gd name="connsiteY15" fmla="*/ 386153 h 571699"/>
                    <a:gd name="connsiteX16" fmla="*/ 77919 w 308621"/>
                    <a:gd name="connsiteY16" fmla="*/ 365503 h 571699"/>
                    <a:gd name="connsiteX17" fmla="*/ 78442 w 308621"/>
                    <a:gd name="connsiteY17" fmla="*/ 371156 h 571699"/>
                    <a:gd name="connsiteX18" fmla="*/ 143928 w 308621"/>
                    <a:gd name="connsiteY18" fmla="*/ 571699 h 571699"/>
                    <a:gd name="connsiteX19" fmla="*/ 0 w 308621"/>
                    <a:gd name="connsiteY19" fmla="*/ 317299 h 571699"/>
                    <a:gd name="connsiteX0" fmla="*/ 93054 w 309078"/>
                    <a:gd name="connsiteY0" fmla="*/ 253454 h 579763"/>
                    <a:gd name="connsiteX1" fmla="*/ 165062 w 309078"/>
                    <a:gd name="connsiteY1" fmla="*/ 325462 h 579763"/>
                    <a:gd name="connsiteX2" fmla="*/ 237070 w 309078"/>
                    <a:gd name="connsiteY2" fmla="*/ 253454 h 579763"/>
                    <a:gd name="connsiteX3" fmla="*/ 165062 w 309078"/>
                    <a:gd name="connsiteY3" fmla="*/ 181446 h 579763"/>
                    <a:gd name="connsiteX4" fmla="*/ 93054 w 309078"/>
                    <a:gd name="connsiteY4" fmla="*/ 253454 h 579763"/>
                    <a:gd name="connsiteX5" fmla="*/ 457 w 309078"/>
                    <a:gd name="connsiteY5" fmla="*/ 317299 h 579763"/>
                    <a:gd name="connsiteX6" fmla="*/ 10883 w 309078"/>
                    <a:gd name="connsiteY6" fmla="*/ 251815 h 579763"/>
                    <a:gd name="connsiteX7" fmla="*/ 458 w 309078"/>
                    <a:gd name="connsiteY7" fmla="*/ 186331 h 579763"/>
                    <a:gd name="connsiteX8" fmla="*/ 147388 w 309078"/>
                    <a:gd name="connsiteY8" fmla="*/ 0 h 579763"/>
                    <a:gd name="connsiteX9" fmla="*/ 78899 w 309078"/>
                    <a:gd name="connsiteY9" fmla="*/ 132475 h 579763"/>
                    <a:gd name="connsiteX10" fmla="*/ 78053 w 309078"/>
                    <a:gd name="connsiteY10" fmla="*/ 141624 h 579763"/>
                    <a:gd name="connsiteX11" fmla="*/ 109005 w 309078"/>
                    <a:gd name="connsiteY11" fmla="*/ 120756 h 579763"/>
                    <a:gd name="connsiteX12" fmla="*/ 165062 w 309078"/>
                    <a:gd name="connsiteY12" fmla="*/ 109438 h 579763"/>
                    <a:gd name="connsiteX13" fmla="*/ 309078 w 309078"/>
                    <a:gd name="connsiteY13" fmla="*/ 253454 h 579763"/>
                    <a:gd name="connsiteX14" fmla="*/ 165062 w 309078"/>
                    <a:gd name="connsiteY14" fmla="*/ 397470 h 579763"/>
                    <a:gd name="connsiteX15" fmla="*/ 109005 w 309078"/>
                    <a:gd name="connsiteY15" fmla="*/ 386153 h 579763"/>
                    <a:gd name="connsiteX16" fmla="*/ 78376 w 309078"/>
                    <a:gd name="connsiteY16" fmla="*/ 365503 h 579763"/>
                    <a:gd name="connsiteX17" fmla="*/ 78899 w 309078"/>
                    <a:gd name="connsiteY17" fmla="*/ 371156 h 579763"/>
                    <a:gd name="connsiteX18" fmla="*/ 144385 w 309078"/>
                    <a:gd name="connsiteY18" fmla="*/ 571699 h 579763"/>
                    <a:gd name="connsiteX19" fmla="*/ 116799 w 309078"/>
                    <a:gd name="connsiteY19" fmla="*/ 518424 h 579763"/>
                    <a:gd name="connsiteX20" fmla="*/ 457 w 309078"/>
                    <a:gd name="connsiteY20" fmla="*/ 317299 h 579763"/>
                    <a:gd name="connsiteX0" fmla="*/ 92905 w 308929"/>
                    <a:gd name="connsiteY0" fmla="*/ 253454 h 581435"/>
                    <a:gd name="connsiteX1" fmla="*/ 164913 w 308929"/>
                    <a:gd name="connsiteY1" fmla="*/ 325462 h 581435"/>
                    <a:gd name="connsiteX2" fmla="*/ 236921 w 308929"/>
                    <a:gd name="connsiteY2" fmla="*/ 253454 h 581435"/>
                    <a:gd name="connsiteX3" fmla="*/ 164913 w 308929"/>
                    <a:gd name="connsiteY3" fmla="*/ 181446 h 581435"/>
                    <a:gd name="connsiteX4" fmla="*/ 92905 w 308929"/>
                    <a:gd name="connsiteY4" fmla="*/ 253454 h 581435"/>
                    <a:gd name="connsiteX5" fmla="*/ 308 w 308929"/>
                    <a:gd name="connsiteY5" fmla="*/ 317299 h 581435"/>
                    <a:gd name="connsiteX6" fmla="*/ 10734 w 308929"/>
                    <a:gd name="connsiteY6" fmla="*/ 251815 h 581435"/>
                    <a:gd name="connsiteX7" fmla="*/ 309 w 308929"/>
                    <a:gd name="connsiteY7" fmla="*/ 186331 h 581435"/>
                    <a:gd name="connsiteX8" fmla="*/ 147239 w 308929"/>
                    <a:gd name="connsiteY8" fmla="*/ 0 h 581435"/>
                    <a:gd name="connsiteX9" fmla="*/ 78750 w 308929"/>
                    <a:gd name="connsiteY9" fmla="*/ 132475 h 581435"/>
                    <a:gd name="connsiteX10" fmla="*/ 77904 w 308929"/>
                    <a:gd name="connsiteY10" fmla="*/ 141624 h 581435"/>
                    <a:gd name="connsiteX11" fmla="*/ 108856 w 308929"/>
                    <a:gd name="connsiteY11" fmla="*/ 120756 h 581435"/>
                    <a:gd name="connsiteX12" fmla="*/ 164913 w 308929"/>
                    <a:gd name="connsiteY12" fmla="*/ 109438 h 581435"/>
                    <a:gd name="connsiteX13" fmla="*/ 308929 w 308929"/>
                    <a:gd name="connsiteY13" fmla="*/ 253454 h 581435"/>
                    <a:gd name="connsiteX14" fmla="*/ 164913 w 308929"/>
                    <a:gd name="connsiteY14" fmla="*/ 397470 h 581435"/>
                    <a:gd name="connsiteX15" fmla="*/ 108856 w 308929"/>
                    <a:gd name="connsiteY15" fmla="*/ 386153 h 581435"/>
                    <a:gd name="connsiteX16" fmla="*/ 78227 w 308929"/>
                    <a:gd name="connsiteY16" fmla="*/ 365503 h 581435"/>
                    <a:gd name="connsiteX17" fmla="*/ 78750 w 308929"/>
                    <a:gd name="connsiteY17" fmla="*/ 371156 h 581435"/>
                    <a:gd name="connsiteX18" fmla="*/ 144236 w 308929"/>
                    <a:gd name="connsiteY18" fmla="*/ 571699 h 581435"/>
                    <a:gd name="connsiteX19" fmla="*/ 169089 w 308929"/>
                    <a:gd name="connsiteY19" fmla="*/ 529154 h 581435"/>
                    <a:gd name="connsiteX20" fmla="*/ 308 w 308929"/>
                    <a:gd name="connsiteY20" fmla="*/ 317299 h 581435"/>
                    <a:gd name="connsiteX0" fmla="*/ 93130 w 309154"/>
                    <a:gd name="connsiteY0" fmla="*/ 253454 h 612055"/>
                    <a:gd name="connsiteX1" fmla="*/ 165138 w 309154"/>
                    <a:gd name="connsiteY1" fmla="*/ 325462 h 612055"/>
                    <a:gd name="connsiteX2" fmla="*/ 237146 w 309154"/>
                    <a:gd name="connsiteY2" fmla="*/ 253454 h 612055"/>
                    <a:gd name="connsiteX3" fmla="*/ 165138 w 309154"/>
                    <a:gd name="connsiteY3" fmla="*/ 181446 h 612055"/>
                    <a:gd name="connsiteX4" fmla="*/ 93130 w 309154"/>
                    <a:gd name="connsiteY4" fmla="*/ 253454 h 612055"/>
                    <a:gd name="connsiteX5" fmla="*/ 533 w 309154"/>
                    <a:gd name="connsiteY5" fmla="*/ 317299 h 612055"/>
                    <a:gd name="connsiteX6" fmla="*/ 10959 w 309154"/>
                    <a:gd name="connsiteY6" fmla="*/ 251815 h 612055"/>
                    <a:gd name="connsiteX7" fmla="*/ 534 w 309154"/>
                    <a:gd name="connsiteY7" fmla="*/ 186331 h 612055"/>
                    <a:gd name="connsiteX8" fmla="*/ 147464 w 309154"/>
                    <a:gd name="connsiteY8" fmla="*/ 0 h 612055"/>
                    <a:gd name="connsiteX9" fmla="*/ 78975 w 309154"/>
                    <a:gd name="connsiteY9" fmla="*/ 132475 h 612055"/>
                    <a:gd name="connsiteX10" fmla="*/ 78129 w 309154"/>
                    <a:gd name="connsiteY10" fmla="*/ 141624 h 612055"/>
                    <a:gd name="connsiteX11" fmla="*/ 109081 w 309154"/>
                    <a:gd name="connsiteY11" fmla="*/ 120756 h 612055"/>
                    <a:gd name="connsiteX12" fmla="*/ 165138 w 309154"/>
                    <a:gd name="connsiteY12" fmla="*/ 109438 h 612055"/>
                    <a:gd name="connsiteX13" fmla="*/ 309154 w 309154"/>
                    <a:gd name="connsiteY13" fmla="*/ 253454 h 612055"/>
                    <a:gd name="connsiteX14" fmla="*/ 165138 w 309154"/>
                    <a:gd name="connsiteY14" fmla="*/ 397470 h 612055"/>
                    <a:gd name="connsiteX15" fmla="*/ 109081 w 309154"/>
                    <a:gd name="connsiteY15" fmla="*/ 386153 h 612055"/>
                    <a:gd name="connsiteX16" fmla="*/ 78452 w 309154"/>
                    <a:gd name="connsiteY16" fmla="*/ 365503 h 612055"/>
                    <a:gd name="connsiteX17" fmla="*/ 78975 w 309154"/>
                    <a:gd name="connsiteY17" fmla="*/ 371156 h 612055"/>
                    <a:gd name="connsiteX18" fmla="*/ 144461 w 309154"/>
                    <a:gd name="connsiteY18" fmla="*/ 571699 h 612055"/>
                    <a:gd name="connsiteX19" fmla="*/ 101544 w 309154"/>
                    <a:gd name="connsiteY19" fmla="*/ 593337 h 612055"/>
                    <a:gd name="connsiteX20" fmla="*/ 533 w 309154"/>
                    <a:gd name="connsiteY20" fmla="*/ 317299 h 612055"/>
                    <a:gd name="connsiteX0" fmla="*/ 94891 w 310915"/>
                    <a:gd name="connsiteY0" fmla="*/ 253454 h 612056"/>
                    <a:gd name="connsiteX1" fmla="*/ 166899 w 310915"/>
                    <a:gd name="connsiteY1" fmla="*/ 325462 h 612056"/>
                    <a:gd name="connsiteX2" fmla="*/ 238907 w 310915"/>
                    <a:gd name="connsiteY2" fmla="*/ 253454 h 612056"/>
                    <a:gd name="connsiteX3" fmla="*/ 166899 w 310915"/>
                    <a:gd name="connsiteY3" fmla="*/ 181446 h 612056"/>
                    <a:gd name="connsiteX4" fmla="*/ 94891 w 310915"/>
                    <a:gd name="connsiteY4" fmla="*/ 253454 h 612056"/>
                    <a:gd name="connsiteX5" fmla="*/ 2294 w 310915"/>
                    <a:gd name="connsiteY5" fmla="*/ 317299 h 612056"/>
                    <a:gd name="connsiteX6" fmla="*/ 12720 w 310915"/>
                    <a:gd name="connsiteY6" fmla="*/ 251815 h 612056"/>
                    <a:gd name="connsiteX7" fmla="*/ 2295 w 310915"/>
                    <a:gd name="connsiteY7" fmla="*/ 186331 h 612056"/>
                    <a:gd name="connsiteX8" fmla="*/ 149225 w 310915"/>
                    <a:gd name="connsiteY8" fmla="*/ 0 h 612056"/>
                    <a:gd name="connsiteX9" fmla="*/ 80736 w 310915"/>
                    <a:gd name="connsiteY9" fmla="*/ 132475 h 612056"/>
                    <a:gd name="connsiteX10" fmla="*/ 79890 w 310915"/>
                    <a:gd name="connsiteY10" fmla="*/ 141624 h 612056"/>
                    <a:gd name="connsiteX11" fmla="*/ 110842 w 310915"/>
                    <a:gd name="connsiteY11" fmla="*/ 120756 h 612056"/>
                    <a:gd name="connsiteX12" fmla="*/ 166899 w 310915"/>
                    <a:gd name="connsiteY12" fmla="*/ 109438 h 612056"/>
                    <a:gd name="connsiteX13" fmla="*/ 310915 w 310915"/>
                    <a:gd name="connsiteY13" fmla="*/ 253454 h 612056"/>
                    <a:gd name="connsiteX14" fmla="*/ 166899 w 310915"/>
                    <a:gd name="connsiteY14" fmla="*/ 397470 h 612056"/>
                    <a:gd name="connsiteX15" fmla="*/ 110842 w 310915"/>
                    <a:gd name="connsiteY15" fmla="*/ 386153 h 612056"/>
                    <a:gd name="connsiteX16" fmla="*/ 80213 w 310915"/>
                    <a:gd name="connsiteY16" fmla="*/ 365503 h 612056"/>
                    <a:gd name="connsiteX17" fmla="*/ 80736 w 310915"/>
                    <a:gd name="connsiteY17" fmla="*/ 371156 h 612056"/>
                    <a:gd name="connsiteX18" fmla="*/ 146222 w 310915"/>
                    <a:gd name="connsiteY18" fmla="*/ 571699 h 612056"/>
                    <a:gd name="connsiteX19" fmla="*/ 103305 w 310915"/>
                    <a:gd name="connsiteY19" fmla="*/ 593337 h 612056"/>
                    <a:gd name="connsiteX20" fmla="*/ 2294 w 310915"/>
                    <a:gd name="connsiteY20" fmla="*/ 317299 h 612056"/>
                    <a:gd name="connsiteX0" fmla="*/ 94891 w 310915"/>
                    <a:gd name="connsiteY0" fmla="*/ 253454 h 608328"/>
                    <a:gd name="connsiteX1" fmla="*/ 166899 w 310915"/>
                    <a:gd name="connsiteY1" fmla="*/ 325462 h 608328"/>
                    <a:gd name="connsiteX2" fmla="*/ 238907 w 310915"/>
                    <a:gd name="connsiteY2" fmla="*/ 253454 h 608328"/>
                    <a:gd name="connsiteX3" fmla="*/ 166899 w 310915"/>
                    <a:gd name="connsiteY3" fmla="*/ 181446 h 608328"/>
                    <a:gd name="connsiteX4" fmla="*/ 94891 w 310915"/>
                    <a:gd name="connsiteY4" fmla="*/ 253454 h 608328"/>
                    <a:gd name="connsiteX5" fmla="*/ 2294 w 310915"/>
                    <a:gd name="connsiteY5" fmla="*/ 317299 h 608328"/>
                    <a:gd name="connsiteX6" fmla="*/ 12720 w 310915"/>
                    <a:gd name="connsiteY6" fmla="*/ 251815 h 608328"/>
                    <a:gd name="connsiteX7" fmla="*/ 2295 w 310915"/>
                    <a:gd name="connsiteY7" fmla="*/ 186331 h 608328"/>
                    <a:gd name="connsiteX8" fmla="*/ 149225 w 310915"/>
                    <a:gd name="connsiteY8" fmla="*/ 0 h 608328"/>
                    <a:gd name="connsiteX9" fmla="*/ 80736 w 310915"/>
                    <a:gd name="connsiteY9" fmla="*/ 132475 h 608328"/>
                    <a:gd name="connsiteX10" fmla="*/ 79890 w 310915"/>
                    <a:gd name="connsiteY10" fmla="*/ 141624 h 608328"/>
                    <a:gd name="connsiteX11" fmla="*/ 110842 w 310915"/>
                    <a:gd name="connsiteY11" fmla="*/ 120756 h 608328"/>
                    <a:gd name="connsiteX12" fmla="*/ 166899 w 310915"/>
                    <a:gd name="connsiteY12" fmla="*/ 109438 h 608328"/>
                    <a:gd name="connsiteX13" fmla="*/ 310915 w 310915"/>
                    <a:gd name="connsiteY13" fmla="*/ 253454 h 608328"/>
                    <a:gd name="connsiteX14" fmla="*/ 166899 w 310915"/>
                    <a:gd name="connsiteY14" fmla="*/ 397470 h 608328"/>
                    <a:gd name="connsiteX15" fmla="*/ 110842 w 310915"/>
                    <a:gd name="connsiteY15" fmla="*/ 386153 h 608328"/>
                    <a:gd name="connsiteX16" fmla="*/ 80213 w 310915"/>
                    <a:gd name="connsiteY16" fmla="*/ 365503 h 608328"/>
                    <a:gd name="connsiteX17" fmla="*/ 80736 w 310915"/>
                    <a:gd name="connsiteY17" fmla="*/ 371156 h 608328"/>
                    <a:gd name="connsiteX18" fmla="*/ 190697 w 310915"/>
                    <a:gd name="connsiteY18" fmla="*/ 552701 h 608328"/>
                    <a:gd name="connsiteX19" fmla="*/ 103305 w 310915"/>
                    <a:gd name="connsiteY19" fmla="*/ 593337 h 608328"/>
                    <a:gd name="connsiteX20" fmla="*/ 2294 w 310915"/>
                    <a:gd name="connsiteY20" fmla="*/ 317299 h 608328"/>
                    <a:gd name="connsiteX0" fmla="*/ 94772 w 310796"/>
                    <a:gd name="connsiteY0" fmla="*/ 253454 h 613253"/>
                    <a:gd name="connsiteX1" fmla="*/ 166780 w 310796"/>
                    <a:gd name="connsiteY1" fmla="*/ 325462 h 613253"/>
                    <a:gd name="connsiteX2" fmla="*/ 238788 w 310796"/>
                    <a:gd name="connsiteY2" fmla="*/ 253454 h 613253"/>
                    <a:gd name="connsiteX3" fmla="*/ 166780 w 310796"/>
                    <a:gd name="connsiteY3" fmla="*/ 181446 h 613253"/>
                    <a:gd name="connsiteX4" fmla="*/ 94772 w 310796"/>
                    <a:gd name="connsiteY4" fmla="*/ 253454 h 613253"/>
                    <a:gd name="connsiteX5" fmla="*/ 2175 w 310796"/>
                    <a:gd name="connsiteY5" fmla="*/ 317299 h 613253"/>
                    <a:gd name="connsiteX6" fmla="*/ 12601 w 310796"/>
                    <a:gd name="connsiteY6" fmla="*/ 251815 h 613253"/>
                    <a:gd name="connsiteX7" fmla="*/ 2176 w 310796"/>
                    <a:gd name="connsiteY7" fmla="*/ 186331 h 613253"/>
                    <a:gd name="connsiteX8" fmla="*/ 149106 w 310796"/>
                    <a:gd name="connsiteY8" fmla="*/ 0 h 613253"/>
                    <a:gd name="connsiteX9" fmla="*/ 80617 w 310796"/>
                    <a:gd name="connsiteY9" fmla="*/ 132475 h 613253"/>
                    <a:gd name="connsiteX10" fmla="*/ 79771 w 310796"/>
                    <a:gd name="connsiteY10" fmla="*/ 141624 h 613253"/>
                    <a:gd name="connsiteX11" fmla="*/ 110723 w 310796"/>
                    <a:gd name="connsiteY11" fmla="*/ 120756 h 613253"/>
                    <a:gd name="connsiteX12" fmla="*/ 166780 w 310796"/>
                    <a:gd name="connsiteY12" fmla="*/ 109438 h 613253"/>
                    <a:gd name="connsiteX13" fmla="*/ 310796 w 310796"/>
                    <a:gd name="connsiteY13" fmla="*/ 253454 h 613253"/>
                    <a:gd name="connsiteX14" fmla="*/ 166780 w 310796"/>
                    <a:gd name="connsiteY14" fmla="*/ 397470 h 613253"/>
                    <a:gd name="connsiteX15" fmla="*/ 110723 w 310796"/>
                    <a:gd name="connsiteY15" fmla="*/ 386153 h 613253"/>
                    <a:gd name="connsiteX16" fmla="*/ 80094 w 310796"/>
                    <a:gd name="connsiteY16" fmla="*/ 365503 h 613253"/>
                    <a:gd name="connsiteX17" fmla="*/ 80617 w 310796"/>
                    <a:gd name="connsiteY17" fmla="*/ 371156 h 613253"/>
                    <a:gd name="connsiteX18" fmla="*/ 190578 w 310796"/>
                    <a:gd name="connsiteY18" fmla="*/ 552701 h 613253"/>
                    <a:gd name="connsiteX19" fmla="*/ 104740 w 310796"/>
                    <a:gd name="connsiteY19" fmla="*/ 599136 h 613253"/>
                    <a:gd name="connsiteX20" fmla="*/ 2175 w 310796"/>
                    <a:gd name="connsiteY20" fmla="*/ 317299 h 613253"/>
                    <a:gd name="connsiteX0" fmla="*/ 95787 w 311811"/>
                    <a:gd name="connsiteY0" fmla="*/ 253454 h 613253"/>
                    <a:gd name="connsiteX1" fmla="*/ 167795 w 311811"/>
                    <a:gd name="connsiteY1" fmla="*/ 325462 h 613253"/>
                    <a:gd name="connsiteX2" fmla="*/ 239803 w 311811"/>
                    <a:gd name="connsiteY2" fmla="*/ 253454 h 613253"/>
                    <a:gd name="connsiteX3" fmla="*/ 167795 w 311811"/>
                    <a:gd name="connsiteY3" fmla="*/ 181446 h 613253"/>
                    <a:gd name="connsiteX4" fmla="*/ 95787 w 311811"/>
                    <a:gd name="connsiteY4" fmla="*/ 253454 h 613253"/>
                    <a:gd name="connsiteX5" fmla="*/ 3190 w 311811"/>
                    <a:gd name="connsiteY5" fmla="*/ 317299 h 613253"/>
                    <a:gd name="connsiteX6" fmla="*/ 13616 w 311811"/>
                    <a:gd name="connsiteY6" fmla="*/ 251815 h 613253"/>
                    <a:gd name="connsiteX7" fmla="*/ 3191 w 311811"/>
                    <a:gd name="connsiteY7" fmla="*/ 186331 h 613253"/>
                    <a:gd name="connsiteX8" fmla="*/ 150121 w 311811"/>
                    <a:gd name="connsiteY8" fmla="*/ 0 h 613253"/>
                    <a:gd name="connsiteX9" fmla="*/ 81632 w 311811"/>
                    <a:gd name="connsiteY9" fmla="*/ 132475 h 613253"/>
                    <a:gd name="connsiteX10" fmla="*/ 80786 w 311811"/>
                    <a:gd name="connsiteY10" fmla="*/ 141624 h 613253"/>
                    <a:gd name="connsiteX11" fmla="*/ 111738 w 311811"/>
                    <a:gd name="connsiteY11" fmla="*/ 120756 h 613253"/>
                    <a:gd name="connsiteX12" fmla="*/ 167795 w 311811"/>
                    <a:gd name="connsiteY12" fmla="*/ 109438 h 613253"/>
                    <a:gd name="connsiteX13" fmla="*/ 311811 w 311811"/>
                    <a:gd name="connsiteY13" fmla="*/ 253454 h 613253"/>
                    <a:gd name="connsiteX14" fmla="*/ 167795 w 311811"/>
                    <a:gd name="connsiteY14" fmla="*/ 397470 h 613253"/>
                    <a:gd name="connsiteX15" fmla="*/ 111738 w 311811"/>
                    <a:gd name="connsiteY15" fmla="*/ 386153 h 613253"/>
                    <a:gd name="connsiteX16" fmla="*/ 81109 w 311811"/>
                    <a:gd name="connsiteY16" fmla="*/ 365503 h 613253"/>
                    <a:gd name="connsiteX17" fmla="*/ 81632 w 311811"/>
                    <a:gd name="connsiteY17" fmla="*/ 371156 h 613253"/>
                    <a:gd name="connsiteX18" fmla="*/ 191593 w 311811"/>
                    <a:gd name="connsiteY18" fmla="*/ 552701 h 613253"/>
                    <a:gd name="connsiteX19" fmla="*/ 105755 w 311811"/>
                    <a:gd name="connsiteY19" fmla="*/ 599136 h 613253"/>
                    <a:gd name="connsiteX20" fmla="*/ 3190 w 311811"/>
                    <a:gd name="connsiteY20" fmla="*/ 317299 h 6132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311811" h="613253">
                      <a:moveTo>
                        <a:pt x="95787" y="253454"/>
                      </a:moveTo>
                      <a:cubicBezTo>
                        <a:pt x="95787" y="293223"/>
                        <a:pt x="128026" y="325462"/>
                        <a:pt x="167795" y="325462"/>
                      </a:cubicBezTo>
                      <a:cubicBezTo>
                        <a:pt x="207564" y="325462"/>
                        <a:pt x="239803" y="293223"/>
                        <a:pt x="239803" y="253454"/>
                      </a:cubicBezTo>
                      <a:cubicBezTo>
                        <a:pt x="239803" y="213685"/>
                        <a:pt x="207564" y="181446"/>
                        <a:pt x="167795" y="181446"/>
                      </a:cubicBezTo>
                      <a:cubicBezTo>
                        <a:pt x="128026" y="181446"/>
                        <a:pt x="95787" y="213685"/>
                        <a:pt x="95787" y="253454"/>
                      </a:cubicBezTo>
                      <a:close/>
                      <a:moveTo>
                        <a:pt x="3190" y="317299"/>
                      </a:moveTo>
                      <a:lnTo>
                        <a:pt x="13616" y="251815"/>
                      </a:lnTo>
                      <a:lnTo>
                        <a:pt x="3191" y="186331"/>
                      </a:lnTo>
                      <a:cubicBezTo>
                        <a:pt x="3191" y="83423"/>
                        <a:pt x="68974" y="0"/>
                        <a:pt x="150121" y="0"/>
                      </a:cubicBezTo>
                      <a:cubicBezTo>
                        <a:pt x="115436" y="32990"/>
                        <a:pt x="91454" y="80069"/>
                        <a:pt x="81632" y="132475"/>
                      </a:cubicBezTo>
                      <a:lnTo>
                        <a:pt x="80786" y="141624"/>
                      </a:lnTo>
                      <a:lnTo>
                        <a:pt x="111738" y="120756"/>
                      </a:lnTo>
                      <a:cubicBezTo>
                        <a:pt x="128967" y="113468"/>
                        <a:pt x="147911" y="109438"/>
                        <a:pt x="167795" y="109438"/>
                      </a:cubicBezTo>
                      <a:cubicBezTo>
                        <a:pt x="247333" y="109438"/>
                        <a:pt x="311811" y="173916"/>
                        <a:pt x="311811" y="253454"/>
                      </a:cubicBezTo>
                      <a:cubicBezTo>
                        <a:pt x="311811" y="332992"/>
                        <a:pt x="247333" y="397470"/>
                        <a:pt x="167795" y="397470"/>
                      </a:cubicBezTo>
                      <a:cubicBezTo>
                        <a:pt x="147911" y="397470"/>
                        <a:pt x="128967" y="393440"/>
                        <a:pt x="111738" y="386153"/>
                      </a:cubicBezTo>
                      <a:lnTo>
                        <a:pt x="81109" y="365503"/>
                      </a:lnTo>
                      <a:cubicBezTo>
                        <a:pt x="81283" y="367387"/>
                        <a:pt x="81458" y="369272"/>
                        <a:pt x="81632" y="371156"/>
                      </a:cubicBezTo>
                      <a:cubicBezTo>
                        <a:pt x="91454" y="423562"/>
                        <a:pt x="156908" y="519712"/>
                        <a:pt x="191593" y="552701"/>
                      </a:cubicBezTo>
                      <a:cubicBezTo>
                        <a:pt x="197910" y="577245"/>
                        <a:pt x="129743" y="641536"/>
                        <a:pt x="105755" y="599136"/>
                      </a:cubicBezTo>
                      <a:cubicBezTo>
                        <a:pt x="-6103" y="484355"/>
                        <a:pt x="-4854" y="349459"/>
                        <a:pt x="3190" y="317299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6" name="楕円 1">
                  <a:extLst>
                    <a:ext uri="{FF2B5EF4-FFF2-40B4-BE49-F238E27FC236}">
                      <a16:creationId xmlns:a16="http://schemas.microsoft.com/office/drawing/2014/main" id="{F3B130AA-9B4F-8FE3-19B9-0DBAF39FB195}"/>
                    </a:ext>
                  </a:extLst>
                </p:cNvPr>
                <p:cNvSpPr/>
                <p:nvPr/>
              </p:nvSpPr>
              <p:spPr>
                <a:xfrm rot="10800000">
                  <a:off x="2012849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" name="楕円 1">
                  <a:extLst>
                    <a:ext uri="{FF2B5EF4-FFF2-40B4-BE49-F238E27FC236}">
                      <a16:creationId xmlns:a16="http://schemas.microsoft.com/office/drawing/2014/main" id="{73CB23FA-6080-DA04-0ABA-F9FDAE546DEE}"/>
                    </a:ext>
                  </a:extLst>
                </p:cNvPr>
                <p:cNvSpPr/>
                <p:nvPr/>
              </p:nvSpPr>
              <p:spPr>
                <a:xfrm rot="10800000">
                  <a:off x="1748170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楕円 1">
                  <a:extLst>
                    <a:ext uri="{FF2B5EF4-FFF2-40B4-BE49-F238E27FC236}">
                      <a16:creationId xmlns:a16="http://schemas.microsoft.com/office/drawing/2014/main" id="{C48FF786-8E1A-24C3-675B-2B3BE199ED99}"/>
                    </a:ext>
                  </a:extLst>
                </p:cNvPr>
                <p:cNvSpPr/>
                <p:nvPr/>
              </p:nvSpPr>
              <p:spPr>
                <a:xfrm>
                  <a:off x="1557031" y="1925370"/>
                  <a:ext cx="883643" cy="1010284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6BD131BC-3202-460E-BA51-B4605BB1F0CD}"/>
                    </a:ext>
                  </a:extLst>
                </p:cNvPr>
                <p:cNvSpPr/>
                <p:nvPr/>
              </p:nvSpPr>
              <p:spPr>
                <a:xfrm rot="10800000">
                  <a:off x="177952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CFA5D9CF-BBAC-41C9-0063-4E78EE0B270E}"/>
                    </a:ext>
                  </a:extLst>
                </p:cNvPr>
                <p:cNvSpPr/>
                <p:nvPr/>
              </p:nvSpPr>
              <p:spPr>
                <a:xfrm rot="10800000">
                  <a:off x="204445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43" name="グループ化 342">
                <a:extLst>
                  <a:ext uri="{FF2B5EF4-FFF2-40B4-BE49-F238E27FC236}">
                    <a16:creationId xmlns:a16="http://schemas.microsoft.com/office/drawing/2014/main" id="{DF66E63B-6AFE-F751-4859-28B6DDD8ABF3}"/>
                  </a:ext>
                </a:extLst>
              </p:cNvPr>
              <p:cNvGrpSpPr/>
              <p:nvPr/>
            </p:nvGrpSpPr>
            <p:grpSpPr>
              <a:xfrm>
                <a:off x="7441312" y="888529"/>
                <a:ext cx="1398521" cy="1230698"/>
                <a:chOff x="1299592" y="888529"/>
                <a:chExt cx="1398521" cy="1230698"/>
              </a:xfrm>
            </p:grpSpPr>
            <p:sp>
              <p:nvSpPr>
                <p:cNvPr id="346" name="楕円 345">
                  <a:extLst>
                    <a:ext uri="{FF2B5EF4-FFF2-40B4-BE49-F238E27FC236}">
                      <a16:creationId xmlns:a16="http://schemas.microsoft.com/office/drawing/2014/main" id="{8DF8DB98-C932-6B56-93D0-AC8890AD3E32}"/>
                    </a:ext>
                  </a:extLst>
                </p:cNvPr>
                <p:cNvSpPr/>
                <p:nvPr/>
              </p:nvSpPr>
              <p:spPr>
                <a:xfrm>
                  <a:off x="1299592" y="888529"/>
                  <a:ext cx="1398521" cy="1230698"/>
                </a:xfrm>
                <a:prstGeom prst="ellipse">
                  <a:avLst/>
                </a:pr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9" name="楕円 348">
                  <a:extLst>
                    <a:ext uri="{FF2B5EF4-FFF2-40B4-BE49-F238E27FC236}">
                      <a16:creationId xmlns:a16="http://schemas.microsoft.com/office/drawing/2014/main" id="{6C9D3281-37D5-6FEA-865B-1AE1AE125108}"/>
                    </a:ext>
                  </a:extLst>
                </p:cNvPr>
                <p:cNvSpPr/>
                <p:nvPr/>
              </p:nvSpPr>
              <p:spPr>
                <a:xfrm>
                  <a:off x="1750453" y="1524332"/>
                  <a:ext cx="496799" cy="384729"/>
                </a:xfrm>
                <a:prstGeom prst="ellipse">
                  <a:avLst/>
                </a:pr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0" name="楕円 349">
                  <a:extLst>
                    <a:ext uri="{FF2B5EF4-FFF2-40B4-BE49-F238E27FC236}">
                      <a16:creationId xmlns:a16="http://schemas.microsoft.com/office/drawing/2014/main" id="{9461BF6F-2311-620B-1C79-D2CD08F857E4}"/>
                    </a:ext>
                  </a:extLst>
                </p:cNvPr>
                <p:cNvSpPr/>
                <p:nvPr/>
              </p:nvSpPr>
              <p:spPr>
                <a:xfrm>
                  <a:off x="1806721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1" name="楕円 350">
                  <a:extLst>
                    <a:ext uri="{FF2B5EF4-FFF2-40B4-BE49-F238E27FC236}">
                      <a16:creationId xmlns:a16="http://schemas.microsoft.com/office/drawing/2014/main" id="{B829663B-F623-EEAB-799E-E6DF95DAB839}"/>
                    </a:ext>
                  </a:extLst>
                </p:cNvPr>
                <p:cNvSpPr/>
                <p:nvPr/>
              </p:nvSpPr>
              <p:spPr>
                <a:xfrm>
                  <a:off x="2038828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フリーフォーム: 図形 31">
                  <a:extLst>
                    <a:ext uri="{FF2B5EF4-FFF2-40B4-BE49-F238E27FC236}">
                      <a16:creationId xmlns:a16="http://schemas.microsoft.com/office/drawing/2014/main" id="{A4A014F5-3147-960E-D97D-F0CCD00462BC}"/>
                    </a:ext>
                  </a:extLst>
                </p:cNvPr>
                <p:cNvSpPr/>
                <p:nvPr/>
              </p:nvSpPr>
              <p:spPr>
                <a:xfrm rot="10800000">
                  <a:off x="1864492" y="1980656"/>
                  <a:ext cx="268722" cy="44743"/>
                </a:xfrm>
                <a:custGeom>
                  <a:avLst/>
                  <a:gdLst>
                    <a:gd name="connsiteX0" fmla="*/ 442813 w 442813"/>
                    <a:gd name="connsiteY0" fmla="*/ 0 h 111339"/>
                    <a:gd name="connsiteX1" fmla="*/ 436418 w 442813"/>
                    <a:gd name="connsiteY1" fmla="*/ 20244 h 111339"/>
                    <a:gd name="connsiteX2" fmla="*/ 221406 w 442813"/>
                    <a:gd name="connsiteY2" fmla="*/ 111339 h 111339"/>
                    <a:gd name="connsiteX3" fmla="*/ 6394 w 442813"/>
                    <a:gd name="connsiteY3" fmla="*/ 20244 h 111339"/>
                    <a:gd name="connsiteX4" fmla="*/ 0 w 442813"/>
                    <a:gd name="connsiteY4" fmla="*/ 0 h 111339"/>
                    <a:gd name="connsiteX5" fmla="*/ 221406 w 442813"/>
                    <a:gd name="connsiteY5" fmla="*/ 8301 h 1113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42813" h="111339">
                      <a:moveTo>
                        <a:pt x="442813" y="0"/>
                      </a:moveTo>
                      <a:lnTo>
                        <a:pt x="436418" y="20244"/>
                      </a:lnTo>
                      <a:cubicBezTo>
                        <a:pt x="400994" y="73777"/>
                        <a:pt x="318063" y="111339"/>
                        <a:pt x="221406" y="111339"/>
                      </a:cubicBezTo>
                      <a:cubicBezTo>
                        <a:pt x="124749" y="111339"/>
                        <a:pt x="41818" y="73777"/>
                        <a:pt x="6394" y="20244"/>
                      </a:cubicBezTo>
                      <a:lnTo>
                        <a:pt x="0" y="0"/>
                      </a:lnTo>
                      <a:lnTo>
                        <a:pt x="221406" y="8301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44" name="楕円 343">
                <a:extLst>
                  <a:ext uri="{FF2B5EF4-FFF2-40B4-BE49-F238E27FC236}">
                    <a16:creationId xmlns:a16="http://schemas.microsoft.com/office/drawing/2014/main" id="{482C5E14-6A7A-15D6-471E-13FA5049329C}"/>
                  </a:ext>
                </a:extLst>
              </p:cNvPr>
              <p:cNvSpPr/>
              <p:nvPr/>
            </p:nvSpPr>
            <p:spPr>
              <a:xfrm rot="20700000">
                <a:off x="7643984" y="139630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楕円 344">
                <a:extLst>
                  <a:ext uri="{FF2B5EF4-FFF2-40B4-BE49-F238E27FC236}">
                    <a16:creationId xmlns:a16="http://schemas.microsoft.com/office/drawing/2014/main" id="{FE9476CB-4507-66E2-2F7C-0E05CD4C3399}"/>
                  </a:ext>
                </a:extLst>
              </p:cNvPr>
              <p:cNvSpPr/>
              <p:nvPr/>
            </p:nvSpPr>
            <p:spPr>
              <a:xfrm rot="900000">
                <a:off x="8331714" y="139630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0E2C291C-C476-E04E-86CA-2108C7C7831B}"/>
                </a:ext>
              </a:extLst>
            </p:cNvPr>
            <p:cNvGrpSpPr/>
            <p:nvPr/>
          </p:nvGrpSpPr>
          <p:grpSpPr>
            <a:xfrm>
              <a:off x="4282011" y="902267"/>
              <a:ext cx="1508196" cy="2187851"/>
              <a:chOff x="4329636" y="3988367"/>
              <a:chExt cx="1508196" cy="2187851"/>
            </a:xfrm>
          </p:grpSpPr>
          <p:sp>
            <p:nvSpPr>
              <p:cNvPr id="1866" name="フリーフォーム: 図形 1865">
                <a:extLst>
                  <a:ext uri="{FF2B5EF4-FFF2-40B4-BE49-F238E27FC236}">
                    <a16:creationId xmlns:a16="http://schemas.microsoft.com/office/drawing/2014/main" id="{CFCE95CC-D8E7-022A-37D5-9CCE70758A14}"/>
                  </a:ext>
                </a:extLst>
              </p:cNvPr>
              <p:cNvSpPr/>
              <p:nvPr/>
            </p:nvSpPr>
            <p:spPr>
              <a:xfrm rot="9000000" flipH="1">
                <a:off x="533673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6" name="フリーフォーム: 図形 1855">
                <a:extLst>
                  <a:ext uri="{FF2B5EF4-FFF2-40B4-BE49-F238E27FC236}">
                    <a16:creationId xmlns:a16="http://schemas.microsoft.com/office/drawing/2014/main" id="{761F59B5-E433-79FF-C76D-E147C803B722}"/>
                  </a:ext>
                </a:extLst>
              </p:cNvPr>
              <p:cNvSpPr/>
              <p:nvPr/>
            </p:nvSpPr>
            <p:spPr>
              <a:xfrm rot="12600000">
                <a:off x="449939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857" name="グループ化 1856">
                <a:extLst>
                  <a:ext uri="{FF2B5EF4-FFF2-40B4-BE49-F238E27FC236}">
                    <a16:creationId xmlns:a16="http://schemas.microsoft.com/office/drawing/2014/main" id="{78790EFF-5113-6AB1-1D6A-CF1DBA039A17}"/>
                  </a:ext>
                </a:extLst>
              </p:cNvPr>
              <p:cNvGrpSpPr/>
              <p:nvPr/>
            </p:nvGrpSpPr>
            <p:grpSpPr>
              <a:xfrm>
                <a:off x="4329636" y="3988367"/>
                <a:ext cx="1508196" cy="2187851"/>
                <a:chOff x="4329636" y="3988367"/>
                <a:chExt cx="1508196" cy="2187851"/>
              </a:xfrm>
            </p:grpSpPr>
            <p:sp>
              <p:nvSpPr>
                <p:cNvPr id="1858" name="フリーフォーム: 図形 1857">
                  <a:extLst>
                    <a:ext uri="{FF2B5EF4-FFF2-40B4-BE49-F238E27FC236}">
                      <a16:creationId xmlns:a16="http://schemas.microsoft.com/office/drawing/2014/main" id="{B2F2E670-2DCE-1643-E194-17088D533A06}"/>
                    </a:ext>
                  </a:extLst>
                </p:cNvPr>
                <p:cNvSpPr/>
                <p:nvPr/>
              </p:nvSpPr>
              <p:spPr>
                <a:xfrm>
                  <a:off x="4512760" y="5289067"/>
                  <a:ext cx="1141949" cy="887151"/>
                </a:xfrm>
                <a:custGeom>
                  <a:avLst/>
                  <a:gdLst>
                    <a:gd name="connsiteX0" fmla="*/ 832823 w 1141949"/>
                    <a:gd name="connsiteY0" fmla="*/ 0 h 887151"/>
                    <a:gd name="connsiteX1" fmla="*/ 853416 w 1141949"/>
                    <a:gd name="connsiteY1" fmla="*/ 2929 h 887151"/>
                    <a:gd name="connsiteX2" fmla="*/ 937128 w 1141949"/>
                    <a:gd name="connsiteY2" fmla="*/ 27629 h 887151"/>
                    <a:gd name="connsiteX3" fmla="*/ 938466 w 1141949"/>
                    <a:gd name="connsiteY3" fmla="*/ 29563 h 887151"/>
                    <a:gd name="connsiteX4" fmla="*/ 941032 w 1141949"/>
                    <a:gd name="connsiteY4" fmla="*/ 30483 h 887151"/>
                    <a:gd name="connsiteX5" fmla="*/ 1083932 w 1141949"/>
                    <a:gd name="connsiteY5" fmla="*/ 408162 h 887151"/>
                    <a:gd name="connsiteX6" fmla="*/ 1126950 w 1141949"/>
                    <a:gd name="connsiteY6" fmla="*/ 823214 h 887151"/>
                    <a:gd name="connsiteX7" fmla="*/ 1125545 w 1141949"/>
                    <a:gd name="connsiteY7" fmla="*/ 822709 h 887151"/>
                    <a:gd name="connsiteX8" fmla="*/ 1123954 w 1141949"/>
                    <a:gd name="connsiteY8" fmla="*/ 824896 h 887151"/>
                    <a:gd name="connsiteX9" fmla="*/ 670294 w 1141949"/>
                    <a:gd name="connsiteY9" fmla="*/ 886255 h 887151"/>
                    <a:gd name="connsiteX10" fmla="*/ 598529 w 1141949"/>
                    <a:gd name="connsiteY10" fmla="*/ 887133 h 887151"/>
                    <a:gd name="connsiteX11" fmla="*/ 570975 w 1141949"/>
                    <a:gd name="connsiteY11" fmla="*/ 844316 h 887151"/>
                    <a:gd name="connsiteX12" fmla="*/ 543411 w 1141949"/>
                    <a:gd name="connsiteY12" fmla="*/ 887151 h 887151"/>
                    <a:gd name="connsiteX13" fmla="*/ 470198 w 1141949"/>
                    <a:gd name="connsiteY13" fmla="*/ 886255 h 887151"/>
                    <a:gd name="connsiteX14" fmla="*/ 16537 w 1141949"/>
                    <a:gd name="connsiteY14" fmla="*/ 824896 h 887151"/>
                    <a:gd name="connsiteX15" fmla="*/ 15248 w 1141949"/>
                    <a:gd name="connsiteY15" fmla="*/ 823124 h 887151"/>
                    <a:gd name="connsiteX16" fmla="*/ 14999 w 1141949"/>
                    <a:gd name="connsiteY16" fmla="*/ 823214 h 887151"/>
                    <a:gd name="connsiteX17" fmla="*/ 5604 w 1141949"/>
                    <a:gd name="connsiteY17" fmla="*/ 811832 h 887151"/>
                    <a:gd name="connsiteX18" fmla="*/ 5119 w 1141949"/>
                    <a:gd name="connsiteY18" fmla="*/ 809189 h 887151"/>
                    <a:gd name="connsiteX19" fmla="*/ 5054 w 1141949"/>
                    <a:gd name="connsiteY19" fmla="*/ 809100 h 887151"/>
                    <a:gd name="connsiteX20" fmla="*/ 5093 w 1141949"/>
                    <a:gd name="connsiteY20" fmla="*/ 809047 h 887151"/>
                    <a:gd name="connsiteX21" fmla="*/ 777 w 1141949"/>
                    <a:gd name="connsiteY21" fmla="*/ 785540 h 887151"/>
                    <a:gd name="connsiteX22" fmla="*/ 58018 w 1141949"/>
                    <a:gd name="connsiteY22" fmla="*/ 408162 h 887151"/>
                    <a:gd name="connsiteX23" fmla="*/ 200917 w 1141949"/>
                    <a:gd name="connsiteY23" fmla="*/ 30483 h 887151"/>
                    <a:gd name="connsiteX24" fmla="*/ 201542 w 1141949"/>
                    <a:gd name="connsiteY24" fmla="*/ 30258 h 887151"/>
                    <a:gd name="connsiteX25" fmla="*/ 203362 w 1141949"/>
                    <a:gd name="connsiteY25" fmla="*/ 27629 h 887151"/>
                    <a:gd name="connsiteX26" fmla="*/ 249970 w 1141949"/>
                    <a:gd name="connsiteY26" fmla="*/ 10340 h 887151"/>
                    <a:gd name="connsiteX27" fmla="*/ 263540 w 1141949"/>
                    <a:gd name="connsiteY27" fmla="*/ 7629 h 887151"/>
                    <a:gd name="connsiteX28" fmla="*/ 340458 w 1141949"/>
                    <a:gd name="connsiteY28" fmla="*/ 42733 h 887151"/>
                    <a:gd name="connsiteX29" fmla="*/ 831939 w 1141949"/>
                    <a:gd name="connsiteY29" fmla="*/ 627 h 8871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141949" h="887151">
                      <a:moveTo>
                        <a:pt x="832823" y="0"/>
                      </a:moveTo>
                      <a:lnTo>
                        <a:pt x="853416" y="2929"/>
                      </a:lnTo>
                      <a:cubicBezTo>
                        <a:pt x="894616" y="9855"/>
                        <a:pt x="924033" y="18309"/>
                        <a:pt x="937128" y="27629"/>
                      </a:cubicBezTo>
                      <a:lnTo>
                        <a:pt x="938466" y="29563"/>
                      </a:lnTo>
                      <a:lnTo>
                        <a:pt x="941032" y="30483"/>
                      </a:lnTo>
                      <a:cubicBezTo>
                        <a:pt x="976148" y="60252"/>
                        <a:pt x="1035761" y="215455"/>
                        <a:pt x="1083932" y="408162"/>
                      </a:cubicBezTo>
                      <a:cubicBezTo>
                        <a:pt x="1138984" y="628400"/>
                        <a:pt x="1158245" y="814225"/>
                        <a:pt x="1126950" y="823214"/>
                      </a:cubicBezTo>
                      <a:lnTo>
                        <a:pt x="1125545" y="822709"/>
                      </a:lnTo>
                      <a:lnTo>
                        <a:pt x="1123954" y="824896"/>
                      </a:lnTo>
                      <a:cubicBezTo>
                        <a:pt x="1077840" y="856148"/>
                        <a:pt x="897607" y="880624"/>
                        <a:pt x="670294" y="886255"/>
                      </a:cubicBezTo>
                      <a:lnTo>
                        <a:pt x="598529" y="887133"/>
                      </a:lnTo>
                      <a:lnTo>
                        <a:pt x="570975" y="844316"/>
                      </a:lnTo>
                      <a:lnTo>
                        <a:pt x="543411" y="887151"/>
                      </a:lnTo>
                      <a:lnTo>
                        <a:pt x="470198" y="886255"/>
                      </a:lnTo>
                      <a:cubicBezTo>
                        <a:pt x="242884" y="880624"/>
                        <a:pt x="62651" y="856148"/>
                        <a:pt x="16537" y="824896"/>
                      </a:cubicBezTo>
                      <a:lnTo>
                        <a:pt x="15248" y="823124"/>
                      </a:lnTo>
                      <a:lnTo>
                        <a:pt x="14999" y="823214"/>
                      </a:lnTo>
                      <a:cubicBezTo>
                        <a:pt x="11087" y="822090"/>
                        <a:pt x="7965" y="818203"/>
                        <a:pt x="5604" y="811832"/>
                      </a:cubicBezTo>
                      <a:lnTo>
                        <a:pt x="5119" y="809189"/>
                      </a:lnTo>
                      <a:lnTo>
                        <a:pt x="5054" y="809100"/>
                      </a:lnTo>
                      <a:lnTo>
                        <a:pt x="5093" y="809047"/>
                      </a:lnTo>
                      <a:lnTo>
                        <a:pt x="777" y="785540"/>
                      </a:lnTo>
                      <a:cubicBezTo>
                        <a:pt x="-4429" y="719162"/>
                        <a:pt x="16728" y="573341"/>
                        <a:pt x="58018" y="408162"/>
                      </a:cubicBezTo>
                      <a:cubicBezTo>
                        <a:pt x="106189" y="215455"/>
                        <a:pt x="165801" y="60252"/>
                        <a:pt x="200917" y="30483"/>
                      </a:cubicBezTo>
                      <a:lnTo>
                        <a:pt x="201542" y="30258"/>
                      </a:lnTo>
                      <a:lnTo>
                        <a:pt x="203362" y="27629"/>
                      </a:lnTo>
                      <a:cubicBezTo>
                        <a:pt x="212092" y="21416"/>
                        <a:pt x="228077" y="15587"/>
                        <a:pt x="249970" y="10340"/>
                      </a:cubicBezTo>
                      <a:lnTo>
                        <a:pt x="263540" y="7629"/>
                      </a:lnTo>
                      <a:lnTo>
                        <a:pt x="340458" y="42733"/>
                      </a:lnTo>
                      <a:cubicBezTo>
                        <a:pt x="500095" y="98875"/>
                        <a:pt x="684871" y="84839"/>
                        <a:pt x="831939" y="627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59" name="フリーフォーム: 図形 1858">
                  <a:extLst>
                    <a:ext uri="{FF2B5EF4-FFF2-40B4-BE49-F238E27FC236}">
                      <a16:creationId xmlns:a16="http://schemas.microsoft.com/office/drawing/2014/main" id="{F176B87A-EA23-9D7B-5CB3-5A23CC3303F8}"/>
                    </a:ext>
                  </a:extLst>
                </p:cNvPr>
                <p:cNvSpPr/>
                <p:nvPr/>
              </p:nvSpPr>
              <p:spPr>
                <a:xfrm>
                  <a:off x="4609472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rgbClr val="FFC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60" name="フリーフォーム: 図形 1859">
                  <a:extLst>
                    <a:ext uri="{FF2B5EF4-FFF2-40B4-BE49-F238E27FC236}">
                      <a16:creationId xmlns:a16="http://schemas.microsoft.com/office/drawing/2014/main" id="{2C7B232D-CE95-5B41-E878-ECEA2C964A75}"/>
                    </a:ext>
                  </a:extLst>
                </p:cNvPr>
                <p:cNvSpPr/>
                <p:nvPr/>
              </p:nvSpPr>
              <p:spPr>
                <a:xfrm>
                  <a:off x="5046336" y="5505058"/>
                  <a:ext cx="74796" cy="334304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61" name="フリーフォーム: 図形 1860">
                  <a:extLst>
                    <a:ext uri="{FF2B5EF4-FFF2-40B4-BE49-F238E27FC236}">
                      <a16:creationId xmlns:a16="http://schemas.microsoft.com/office/drawing/2014/main" id="{B7C8D95E-E4EF-CDDA-0E25-886F1A213D3F}"/>
                    </a:ext>
                  </a:extLst>
                </p:cNvPr>
                <p:cNvSpPr/>
                <p:nvPr/>
              </p:nvSpPr>
              <p:spPr>
                <a:xfrm>
                  <a:off x="5367337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rgbClr val="FFC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862" name="グループ化 1861">
                  <a:extLst>
                    <a:ext uri="{FF2B5EF4-FFF2-40B4-BE49-F238E27FC236}">
                      <a16:creationId xmlns:a16="http://schemas.microsoft.com/office/drawing/2014/main" id="{B9107022-3A0F-B40B-0752-284EF07A7217}"/>
                    </a:ext>
                  </a:extLst>
                </p:cNvPr>
                <p:cNvGrpSpPr/>
                <p:nvPr/>
              </p:nvGrpSpPr>
              <p:grpSpPr>
                <a:xfrm>
                  <a:off x="4329636" y="3988367"/>
                  <a:ext cx="1508196" cy="1516692"/>
                  <a:chOff x="4259684" y="3988367"/>
                  <a:chExt cx="1508196" cy="1516692"/>
                </a:xfrm>
              </p:grpSpPr>
              <p:sp>
                <p:nvSpPr>
                  <p:cNvPr id="1863" name="フリーフォーム: 図形 1862">
                    <a:extLst>
                      <a:ext uri="{FF2B5EF4-FFF2-40B4-BE49-F238E27FC236}">
                        <a16:creationId xmlns:a16="http://schemas.microsoft.com/office/drawing/2014/main" id="{CB3E3516-8BC1-9097-E3C5-A85BF3C38D4A}"/>
                      </a:ext>
                    </a:extLst>
                  </p:cNvPr>
                  <p:cNvSpPr/>
                  <p:nvPr/>
                </p:nvSpPr>
                <p:spPr>
                  <a:xfrm>
                    <a:off x="4259684" y="3988367"/>
                    <a:ext cx="1508196" cy="1516692"/>
                  </a:xfrm>
                  <a:custGeom>
                    <a:avLst/>
                    <a:gdLst>
                      <a:gd name="connsiteX0" fmla="*/ 754097 w 1508196"/>
                      <a:gd name="connsiteY0" fmla="*/ 274070 h 1516692"/>
                      <a:gd name="connsiteX1" fmla="*/ 401242 w 1508196"/>
                      <a:gd name="connsiteY1" fmla="*/ 402868 h 1516692"/>
                      <a:gd name="connsiteX2" fmla="*/ 278751 w 1508196"/>
                      <a:gd name="connsiteY2" fmla="*/ 510811 h 1516692"/>
                      <a:gd name="connsiteX3" fmla="*/ 278751 w 1508196"/>
                      <a:gd name="connsiteY3" fmla="*/ 1132704 h 1516692"/>
                      <a:gd name="connsiteX4" fmla="*/ 401243 w 1508196"/>
                      <a:gd name="connsiteY4" fmla="*/ 1240647 h 1516692"/>
                      <a:gd name="connsiteX5" fmla="*/ 1106954 w 1508196"/>
                      <a:gd name="connsiteY5" fmla="*/ 1240647 h 1516692"/>
                      <a:gd name="connsiteX6" fmla="*/ 1229445 w 1508196"/>
                      <a:gd name="connsiteY6" fmla="*/ 1132705 h 1516692"/>
                      <a:gd name="connsiteX7" fmla="*/ 1229445 w 1508196"/>
                      <a:gd name="connsiteY7" fmla="*/ 510812 h 1516692"/>
                      <a:gd name="connsiteX8" fmla="*/ 1106953 w 1508196"/>
                      <a:gd name="connsiteY8" fmla="*/ 402868 h 1516692"/>
                      <a:gd name="connsiteX9" fmla="*/ 754097 w 1508196"/>
                      <a:gd name="connsiteY9" fmla="*/ 274070 h 1516692"/>
                      <a:gd name="connsiteX10" fmla="*/ 754097 w 1508196"/>
                      <a:gd name="connsiteY10" fmla="*/ 0 h 1516692"/>
                      <a:gd name="connsiteX11" fmla="*/ 1119183 w 1508196"/>
                      <a:gd name="connsiteY11" fmla="*/ 151223 h 1516692"/>
                      <a:gd name="connsiteX12" fmla="*/ 1356973 w 1508196"/>
                      <a:gd name="connsiteY12" fmla="*/ 389014 h 1516692"/>
                      <a:gd name="connsiteX13" fmla="*/ 1356973 w 1508196"/>
                      <a:gd name="connsiteY13" fmla="*/ 1119185 h 1516692"/>
                      <a:gd name="connsiteX14" fmla="*/ 1125765 w 1508196"/>
                      <a:gd name="connsiteY14" fmla="*/ 1350394 h 1516692"/>
                      <a:gd name="connsiteX15" fmla="*/ 1126776 w 1508196"/>
                      <a:gd name="connsiteY15" fmla="*/ 1350535 h 1516692"/>
                      <a:gd name="connsiteX16" fmla="*/ 1500448 w 1508196"/>
                      <a:gd name="connsiteY16" fmla="*/ 1281553 h 1516692"/>
                      <a:gd name="connsiteX17" fmla="*/ 937947 w 1508196"/>
                      <a:gd name="connsiteY17" fmla="*/ 1500900 h 1516692"/>
                      <a:gd name="connsiteX18" fmla="*/ 806272 w 1508196"/>
                      <a:gd name="connsiteY18" fmla="*/ 1456252 h 1516692"/>
                      <a:gd name="connsiteX19" fmla="*/ 761776 w 1508196"/>
                      <a:gd name="connsiteY19" fmla="*/ 1428378 h 1516692"/>
                      <a:gd name="connsiteX20" fmla="*/ 750488 w 1508196"/>
                      <a:gd name="connsiteY20" fmla="*/ 1436122 h 1516692"/>
                      <a:gd name="connsiteX21" fmla="*/ 580182 w 1508196"/>
                      <a:gd name="connsiteY21" fmla="*/ 1500900 h 1516692"/>
                      <a:gd name="connsiteX22" fmla="*/ 17681 w 1508196"/>
                      <a:gd name="connsiteY22" fmla="*/ 1281553 h 1516692"/>
                      <a:gd name="connsiteX23" fmla="*/ 258854 w 1508196"/>
                      <a:gd name="connsiteY23" fmla="*/ 1348104 h 1516692"/>
                      <a:gd name="connsiteX24" fmla="*/ 382411 w 1508196"/>
                      <a:gd name="connsiteY24" fmla="*/ 1350371 h 1516692"/>
                      <a:gd name="connsiteX25" fmla="*/ 151223 w 1508196"/>
                      <a:gd name="connsiteY25" fmla="*/ 1119183 h 1516692"/>
                      <a:gd name="connsiteX26" fmla="*/ 151223 w 1508196"/>
                      <a:gd name="connsiteY26" fmla="*/ 389012 h 1516692"/>
                      <a:gd name="connsiteX27" fmla="*/ 389012 w 1508196"/>
                      <a:gd name="connsiteY27" fmla="*/ 151223 h 1516692"/>
                      <a:gd name="connsiteX28" fmla="*/ 754097 w 1508196"/>
                      <a:gd name="connsiteY28" fmla="*/ 0 h 15166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</a:cxnLst>
                    <a:rect l="l" t="t" r="r" b="b"/>
                    <a:pathLst>
                      <a:path w="1508196" h="1516692">
                        <a:moveTo>
                          <a:pt x="754097" y="274070"/>
                        </a:moveTo>
                        <a:cubicBezTo>
                          <a:pt x="626389" y="274070"/>
                          <a:pt x="498680" y="317003"/>
                          <a:pt x="401242" y="402868"/>
                        </a:cubicBezTo>
                        <a:lnTo>
                          <a:pt x="278751" y="510811"/>
                        </a:lnTo>
                        <a:cubicBezTo>
                          <a:pt x="83875" y="682542"/>
                          <a:pt x="83875" y="960973"/>
                          <a:pt x="278751" y="1132704"/>
                        </a:cubicBezTo>
                        <a:lnTo>
                          <a:pt x="401243" y="1240647"/>
                        </a:lnTo>
                        <a:cubicBezTo>
                          <a:pt x="596120" y="1412379"/>
                          <a:pt x="912078" y="1412379"/>
                          <a:pt x="1106954" y="1240647"/>
                        </a:cubicBezTo>
                        <a:lnTo>
                          <a:pt x="1229445" y="1132705"/>
                        </a:lnTo>
                        <a:cubicBezTo>
                          <a:pt x="1424322" y="960974"/>
                          <a:pt x="1424322" y="682543"/>
                          <a:pt x="1229445" y="510812"/>
                        </a:cubicBezTo>
                        <a:lnTo>
                          <a:pt x="1106953" y="402868"/>
                        </a:lnTo>
                        <a:cubicBezTo>
                          <a:pt x="1009515" y="317003"/>
                          <a:pt x="881806" y="274070"/>
                          <a:pt x="754097" y="274070"/>
                        </a:cubicBezTo>
                        <a:close/>
                        <a:moveTo>
                          <a:pt x="754097" y="0"/>
                        </a:moveTo>
                        <a:cubicBezTo>
                          <a:pt x="886232" y="0"/>
                          <a:pt x="1018367" y="50407"/>
                          <a:pt x="1119183" y="151223"/>
                        </a:cubicBezTo>
                        <a:lnTo>
                          <a:pt x="1356973" y="389014"/>
                        </a:lnTo>
                        <a:cubicBezTo>
                          <a:pt x="1558604" y="590645"/>
                          <a:pt x="1558604" y="917553"/>
                          <a:pt x="1356973" y="1119185"/>
                        </a:cubicBezTo>
                        <a:lnTo>
                          <a:pt x="1125765" y="1350394"/>
                        </a:lnTo>
                        <a:lnTo>
                          <a:pt x="1126776" y="1350535"/>
                        </a:lnTo>
                        <a:cubicBezTo>
                          <a:pt x="1260845" y="1358623"/>
                          <a:pt x="1392606" y="1334917"/>
                          <a:pt x="1500448" y="1281553"/>
                        </a:cubicBezTo>
                        <a:cubicBezTo>
                          <a:pt x="1443022" y="1458818"/>
                          <a:pt x="1191181" y="1557022"/>
                          <a:pt x="937947" y="1500900"/>
                        </a:cubicBezTo>
                        <a:cubicBezTo>
                          <a:pt x="890466" y="1490377"/>
                          <a:pt x="846307" y="1475175"/>
                          <a:pt x="806272" y="1456252"/>
                        </a:cubicBezTo>
                        <a:lnTo>
                          <a:pt x="761776" y="1428378"/>
                        </a:lnTo>
                        <a:lnTo>
                          <a:pt x="750488" y="1436122"/>
                        </a:lnTo>
                        <a:cubicBezTo>
                          <a:pt x="700893" y="1464521"/>
                          <a:pt x="643490" y="1486869"/>
                          <a:pt x="580182" y="1500900"/>
                        </a:cubicBezTo>
                        <a:cubicBezTo>
                          <a:pt x="326948" y="1557022"/>
                          <a:pt x="75107" y="1458818"/>
                          <a:pt x="17681" y="1281553"/>
                        </a:cubicBezTo>
                        <a:cubicBezTo>
                          <a:pt x="89576" y="1317129"/>
                          <a:pt x="172101" y="1339524"/>
                          <a:pt x="258854" y="1348104"/>
                        </a:cubicBezTo>
                        <a:lnTo>
                          <a:pt x="382411" y="1350371"/>
                        </a:lnTo>
                        <a:lnTo>
                          <a:pt x="151223" y="1119183"/>
                        </a:lnTo>
                        <a:cubicBezTo>
                          <a:pt x="-50408" y="917552"/>
                          <a:pt x="-50408" y="590643"/>
                          <a:pt x="151223" y="389012"/>
                        </a:cubicBezTo>
                        <a:lnTo>
                          <a:pt x="389012" y="151223"/>
                        </a:lnTo>
                        <a:cubicBezTo>
                          <a:pt x="489828" y="50407"/>
                          <a:pt x="621963" y="0"/>
                          <a:pt x="754097" y="0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864" name="楕円 1863">
                    <a:extLst>
                      <a:ext uri="{FF2B5EF4-FFF2-40B4-BE49-F238E27FC236}">
                        <a16:creationId xmlns:a16="http://schemas.microsoft.com/office/drawing/2014/main" id="{DFC5C367-A4E0-B667-C260-994E309D854E}"/>
                      </a:ext>
                    </a:extLst>
                  </p:cNvPr>
                  <p:cNvSpPr/>
                  <p:nvPr/>
                </p:nvSpPr>
                <p:spPr>
                  <a:xfrm>
                    <a:off x="4932160" y="5304106"/>
                    <a:ext cx="163244" cy="163244"/>
                  </a:xfrm>
                  <a:prstGeom prst="ellipse">
                    <a:avLst/>
                  </a:prstGeom>
                  <a:solidFill>
                    <a:schemeClr val="bg1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  <p:sp>
          <p:nvSpPr>
            <p:cNvPr id="1867" name="二等辺三角形 6">
              <a:extLst>
                <a:ext uri="{FF2B5EF4-FFF2-40B4-BE49-F238E27FC236}">
                  <a16:creationId xmlns:a16="http://schemas.microsoft.com/office/drawing/2014/main" id="{412F2841-9D86-A99E-9E49-FF9C32E3A3EE}"/>
                </a:ext>
              </a:extLst>
            </p:cNvPr>
            <p:cNvSpPr/>
            <p:nvPr/>
          </p:nvSpPr>
          <p:spPr>
            <a:xfrm rot="8100000">
              <a:off x="4419421" y="1125594"/>
              <a:ext cx="341337" cy="293027"/>
            </a:xfrm>
            <a:custGeom>
              <a:avLst/>
              <a:gdLst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73753"/>
                <a:gd name="connsiteY0" fmla="*/ 648072 h 694376"/>
                <a:gd name="connsiteX1" fmla="*/ 432048 w 873753"/>
                <a:gd name="connsiteY1" fmla="*/ 0 h 694376"/>
                <a:gd name="connsiteX2" fmla="*/ 864096 w 873753"/>
                <a:gd name="connsiteY2" fmla="*/ 648072 h 694376"/>
                <a:gd name="connsiteX3" fmla="*/ 0 w 873753"/>
                <a:gd name="connsiteY3" fmla="*/ 648072 h 694376"/>
                <a:gd name="connsiteX0" fmla="*/ 16830 w 890583"/>
                <a:gd name="connsiteY0" fmla="*/ 648072 h 727673"/>
                <a:gd name="connsiteX1" fmla="*/ 448878 w 890583"/>
                <a:gd name="connsiteY1" fmla="*/ 0 h 727673"/>
                <a:gd name="connsiteX2" fmla="*/ 880926 w 890583"/>
                <a:gd name="connsiteY2" fmla="*/ 648072 h 727673"/>
                <a:gd name="connsiteX3" fmla="*/ 16830 w 890583"/>
                <a:gd name="connsiteY3" fmla="*/ 648072 h 727673"/>
                <a:gd name="connsiteX0" fmla="*/ 16830 w 891597"/>
                <a:gd name="connsiteY0" fmla="*/ 648072 h 738853"/>
                <a:gd name="connsiteX1" fmla="*/ 448878 w 891597"/>
                <a:gd name="connsiteY1" fmla="*/ 0 h 738853"/>
                <a:gd name="connsiteX2" fmla="*/ 880926 w 891597"/>
                <a:gd name="connsiteY2" fmla="*/ 648072 h 738853"/>
                <a:gd name="connsiteX3" fmla="*/ 16830 w 891597"/>
                <a:gd name="connsiteY3" fmla="*/ 648072 h 738853"/>
                <a:gd name="connsiteX0" fmla="*/ 13407 w 888173"/>
                <a:gd name="connsiteY0" fmla="*/ 648072 h 762471"/>
                <a:gd name="connsiteX1" fmla="*/ 445455 w 888173"/>
                <a:gd name="connsiteY1" fmla="*/ 0 h 762471"/>
                <a:gd name="connsiteX2" fmla="*/ 877503 w 888173"/>
                <a:gd name="connsiteY2" fmla="*/ 648072 h 762471"/>
                <a:gd name="connsiteX3" fmla="*/ 13407 w 888173"/>
                <a:gd name="connsiteY3" fmla="*/ 648072 h 7624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8173" h="762471">
                  <a:moveTo>
                    <a:pt x="13407" y="648072"/>
                  </a:moveTo>
                  <a:cubicBezTo>
                    <a:pt x="-68606" y="477494"/>
                    <a:pt x="244289" y="124"/>
                    <a:pt x="445455" y="0"/>
                  </a:cubicBezTo>
                  <a:cubicBezTo>
                    <a:pt x="646621" y="-124"/>
                    <a:pt x="948830" y="514715"/>
                    <a:pt x="877503" y="648072"/>
                  </a:cubicBezTo>
                  <a:cubicBezTo>
                    <a:pt x="806176" y="781429"/>
                    <a:pt x="95420" y="818650"/>
                    <a:pt x="13407" y="648072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68" name="二等辺三角形 6">
              <a:extLst>
                <a:ext uri="{FF2B5EF4-FFF2-40B4-BE49-F238E27FC236}">
                  <a16:creationId xmlns:a16="http://schemas.microsoft.com/office/drawing/2014/main" id="{495CA0D5-6EB3-52C5-81F8-907E834F3009}"/>
                </a:ext>
              </a:extLst>
            </p:cNvPr>
            <p:cNvSpPr/>
            <p:nvPr/>
          </p:nvSpPr>
          <p:spPr>
            <a:xfrm rot="13500000" flipH="1">
              <a:off x="5331433" y="1125593"/>
              <a:ext cx="341337" cy="293027"/>
            </a:xfrm>
            <a:custGeom>
              <a:avLst/>
              <a:gdLst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64096"/>
                <a:gd name="connsiteY0" fmla="*/ 648072 h 648072"/>
                <a:gd name="connsiteX1" fmla="*/ 432048 w 864096"/>
                <a:gd name="connsiteY1" fmla="*/ 0 h 648072"/>
                <a:gd name="connsiteX2" fmla="*/ 864096 w 864096"/>
                <a:gd name="connsiteY2" fmla="*/ 648072 h 648072"/>
                <a:gd name="connsiteX3" fmla="*/ 0 w 864096"/>
                <a:gd name="connsiteY3" fmla="*/ 648072 h 648072"/>
                <a:gd name="connsiteX0" fmla="*/ 0 w 873753"/>
                <a:gd name="connsiteY0" fmla="*/ 648072 h 694376"/>
                <a:gd name="connsiteX1" fmla="*/ 432048 w 873753"/>
                <a:gd name="connsiteY1" fmla="*/ 0 h 694376"/>
                <a:gd name="connsiteX2" fmla="*/ 864096 w 873753"/>
                <a:gd name="connsiteY2" fmla="*/ 648072 h 694376"/>
                <a:gd name="connsiteX3" fmla="*/ 0 w 873753"/>
                <a:gd name="connsiteY3" fmla="*/ 648072 h 694376"/>
                <a:gd name="connsiteX0" fmla="*/ 16830 w 890583"/>
                <a:gd name="connsiteY0" fmla="*/ 648072 h 727673"/>
                <a:gd name="connsiteX1" fmla="*/ 448878 w 890583"/>
                <a:gd name="connsiteY1" fmla="*/ 0 h 727673"/>
                <a:gd name="connsiteX2" fmla="*/ 880926 w 890583"/>
                <a:gd name="connsiteY2" fmla="*/ 648072 h 727673"/>
                <a:gd name="connsiteX3" fmla="*/ 16830 w 890583"/>
                <a:gd name="connsiteY3" fmla="*/ 648072 h 727673"/>
                <a:gd name="connsiteX0" fmla="*/ 16830 w 891597"/>
                <a:gd name="connsiteY0" fmla="*/ 648072 h 738853"/>
                <a:gd name="connsiteX1" fmla="*/ 448878 w 891597"/>
                <a:gd name="connsiteY1" fmla="*/ 0 h 738853"/>
                <a:gd name="connsiteX2" fmla="*/ 880926 w 891597"/>
                <a:gd name="connsiteY2" fmla="*/ 648072 h 738853"/>
                <a:gd name="connsiteX3" fmla="*/ 16830 w 891597"/>
                <a:gd name="connsiteY3" fmla="*/ 648072 h 738853"/>
                <a:gd name="connsiteX0" fmla="*/ 13407 w 888173"/>
                <a:gd name="connsiteY0" fmla="*/ 648072 h 762471"/>
                <a:gd name="connsiteX1" fmla="*/ 445455 w 888173"/>
                <a:gd name="connsiteY1" fmla="*/ 0 h 762471"/>
                <a:gd name="connsiteX2" fmla="*/ 877503 w 888173"/>
                <a:gd name="connsiteY2" fmla="*/ 648072 h 762471"/>
                <a:gd name="connsiteX3" fmla="*/ 13407 w 888173"/>
                <a:gd name="connsiteY3" fmla="*/ 648072 h 7624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8173" h="762471">
                  <a:moveTo>
                    <a:pt x="13407" y="648072"/>
                  </a:moveTo>
                  <a:cubicBezTo>
                    <a:pt x="-68606" y="477494"/>
                    <a:pt x="244289" y="124"/>
                    <a:pt x="445455" y="0"/>
                  </a:cubicBezTo>
                  <a:cubicBezTo>
                    <a:pt x="646621" y="-124"/>
                    <a:pt x="948830" y="514715"/>
                    <a:pt x="877503" y="648072"/>
                  </a:cubicBezTo>
                  <a:cubicBezTo>
                    <a:pt x="806176" y="781429"/>
                    <a:pt x="95420" y="818650"/>
                    <a:pt x="13407" y="648072"/>
                  </a:cubicBezTo>
                  <a:close/>
                </a:path>
              </a:pathLst>
            </a:custGeom>
            <a:solidFill>
              <a:srgbClr val="FF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091" name="グループ化 2090">
              <a:extLst>
                <a:ext uri="{FF2B5EF4-FFF2-40B4-BE49-F238E27FC236}">
                  <a16:creationId xmlns:a16="http://schemas.microsoft.com/office/drawing/2014/main" id="{BA6547F6-4AC0-2232-3919-0B3ED616A4FD}"/>
                </a:ext>
              </a:extLst>
            </p:cNvPr>
            <p:cNvGrpSpPr/>
            <p:nvPr/>
          </p:nvGrpSpPr>
          <p:grpSpPr>
            <a:xfrm>
              <a:off x="373573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2092" name="グループ化 2091">
                <a:extLst>
                  <a:ext uri="{FF2B5EF4-FFF2-40B4-BE49-F238E27FC236}">
                    <a16:creationId xmlns:a16="http://schemas.microsoft.com/office/drawing/2014/main" id="{A43623C3-AA3D-5A00-215E-091C9B01C2AC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2126" name="楕円 66">
                  <a:extLst>
                    <a:ext uri="{FF2B5EF4-FFF2-40B4-BE49-F238E27FC236}">
                      <a16:creationId xmlns:a16="http://schemas.microsoft.com/office/drawing/2014/main" id="{DC5DFD37-39A7-1C0D-E340-48A36C4A581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27" name="フリーフォーム: 図形 2126">
                  <a:extLst>
                    <a:ext uri="{FF2B5EF4-FFF2-40B4-BE49-F238E27FC236}">
                      <a16:creationId xmlns:a16="http://schemas.microsoft.com/office/drawing/2014/main" id="{780ECF4E-3635-1730-4D8A-D27480AD778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93" name="グループ化 2092">
                <a:extLst>
                  <a:ext uri="{FF2B5EF4-FFF2-40B4-BE49-F238E27FC236}">
                    <a16:creationId xmlns:a16="http://schemas.microsoft.com/office/drawing/2014/main" id="{F77ECBC8-C1E6-9022-7536-2E78DE06E069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2124" name="楕円 66">
                  <a:extLst>
                    <a:ext uri="{FF2B5EF4-FFF2-40B4-BE49-F238E27FC236}">
                      <a16:creationId xmlns:a16="http://schemas.microsoft.com/office/drawing/2014/main" id="{6178EA9F-223D-8A34-C066-83772BD9C91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25" name="フリーフォーム: 図形 2124">
                  <a:extLst>
                    <a:ext uri="{FF2B5EF4-FFF2-40B4-BE49-F238E27FC236}">
                      <a16:creationId xmlns:a16="http://schemas.microsoft.com/office/drawing/2014/main" id="{6B50156A-26CF-C138-EA75-621F6293C4E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94" name="グループ化 2093">
                <a:extLst>
                  <a:ext uri="{FF2B5EF4-FFF2-40B4-BE49-F238E27FC236}">
                    <a16:creationId xmlns:a16="http://schemas.microsoft.com/office/drawing/2014/main" id="{3FE780DB-4A94-E8CF-180E-27C7B74D3174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2122" name="楕円 66">
                  <a:extLst>
                    <a:ext uri="{FF2B5EF4-FFF2-40B4-BE49-F238E27FC236}">
                      <a16:creationId xmlns:a16="http://schemas.microsoft.com/office/drawing/2014/main" id="{1C016704-125D-BAD5-648E-0583F76F3FB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23" name="フリーフォーム: 図形 2122">
                  <a:extLst>
                    <a:ext uri="{FF2B5EF4-FFF2-40B4-BE49-F238E27FC236}">
                      <a16:creationId xmlns:a16="http://schemas.microsoft.com/office/drawing/2014/main" id="{3350FD1B-3ADF-A327-ED5A-B11985A200A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95" name="グループ化 2094">
                <a:extLst>
                  <a:ext uri="{FF2B5EF4-FFF2-40B4-BE49-F238E27FC236}">
                    <a16:creationId xmlns:a16="http://schemas.microsoft.com/office/drawing/2014/main" id="{EDCDF4D1-0D3B-D148-DCB3-C6712BA8CC6D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2120" name="楕円 66">
                  <a:extLst>
                    <a:ext uri="{FF2B5EF4-FFF2-40B4-BE49-F238E27FC236}">
                      <a16:creationId xmlns:a16="http://schemas.microsoft.com/office/drawing/2014/main" id="{D1AD05EB-F27A-B02E-A747-E7372AF58C7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21" name="フリーフォーム: 図形 2120">
                  <a:extLst>
                    <a:ext uri="{FF2B5EF4-FFF2-40B4-BE49-F238E27FC236}">
                      <a16:creationId xmlns:a16="http://schemas.microsoft.com/office/drawing/2014/main" id="{3F1FCF67-F222-EE49-E522-B17B85431AB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96" name="グループ化 2095">
                <a:extLst>
                  <a:ext uri="{FF2B5EF4-FFF2-40B4-BE49-F238E27FC236}">
                    <a16:creationId xmlns:a16="http://schemas.microsoft.com/office/drawing/2014/main" id="{44F135FB-E5AD-CD1E-B4DD-70F422D4609B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2118" name="楕円 66">
                  <a:extLst>
                    <a:ext uri="{FF2B5EF4-FFF2-40B4-BE49-F238E27FC236}">
                      <a16:creationId xmlns:a16="http://schemas.microsoft.com/office/drawing/2014/main" id="{AE409BA8-1689-C99D-E5BD-822A59F7CD5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19" name="フリーフォーム: 図形 2118">
                  <a:extLst>
                    <a:ext uri="{FF2B5EF4-FFF2-40B4-BE49-F238E27FC236}">
                      <a16:creationId xmlns:a16="http://schemas.microsoft.com/office/drawing/2014/main" id="{5B6BAF21-674B-6A72-9C4E-14B46DEA794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97" name="グループ化 2096">
                <a:extLst>
                  <a:ext uri="{FF2B5EF4-FFF2-40B4-BE49-F238E27FC236}">
                    <a16:creationId xmlns:a16="http://schemas.microsoft.com/office/drawing/2014/main" id="{C5EB1AD4-D723-AEBE-E8E2-4AAB1EFE003A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2116" name="楕円 66">
                  <a:extLst>
                    <a:ext uri="{FF2B5EF4-FFF2-40B4-BE49-F238E27FC236}">
                      <a16:creationId xmlns:a16="http://schemas.microsoft.com/office/drawing/2014/main" id="{57BD28FE-91A4-8691-A82B-DE845A30AA8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17" name="フリーフォーム: 図形 2116">
                  <a:extLst>
                    <a:ext uri="{FF2B5EF4-FFF2-40B4-BE49-F238E27FC236}">
                      <a16:creationId xmlns:a16="http://schemas.microsoft.com/office/drawing/2014/main" id="{D9C2ED81-1806-E8A8-ABED-D17406047DA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98" name="グループ化 2097">
                <a:extLst>
                  <a:ext uri="{FF2B5EF4-FFF2-40B4-BE49-F238E27FC236}">
                    <a16:creationId xmlns:a16="http://schemas.microsoft.com/office/drawing/2014/main" id="{F0C67AB3-410A-0912-1989-2AA6F7D9D753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2114" name="楕円 66">
                  <a:extLst>
                    <a:ext uri="{FF2B5EF4-FFF2-40B4-BE49-F238E27FC236}">
                      <a16:creationId xmlns:a16="http://schemas.microsoft.com/office/drawing/2014/main" id="{5E2B37B5-BD69-5DB7-2742-AFC8299F78C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15" name="フリーフォーム: 図形 2114">
                  <a:extLst>
                    <a:ext uri="{FF2B5EF4-FFF2-40B4-BE49-F238E27FC236}">
                      <a16:creationId xmlns:a16="http://schemas.microsoft.com/office/drawing/2014/main" id="{E4C1BB3F-CECE-8ED3-1D15-971F5218E77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99" name="グループ化 2098">
                <a:extLst>
                  <a:ext uri="{FF2B5EF4-FFF2-40B4-BE49-F238E27FC236}">
                    <a16:creationId xmlns:a16="http://schemas.microsoft.com/office/drawing/2014/main" id="{D5D9218D-E1FD-A309-7D68-8B4B3F17F8DD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2112" name="楕円 66">
                  <a:extLst>
                    <a:ext uri="{FF2B5EF4-FFF2-40B4-BE49-F238E27FC236}">
                      <a16:creationId xmlns:a16="http://schemas.microsoft.com/office/drawing/2014/main" id="{B4E6C65E-6838-1C09-9C35-B9FCD8B0829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13" name="フリーフォーム: 図形 2112">
                  <a:extLst>
                    <a:ext uri="{FF2B5EF4-FFF2-40B4-BE49-F238E27FC236}">
                      <a16:creationId xmlns:a16="http://schemas.microsoft.com/office/drawing/2014/main" id="{4813525B-9367-6119-0D5E-4544C1F96FC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00" name="グループ化 2099">
                <a:extLst>
                  <a:ext uri="{FF2B5EF4-FFF2-40B4-BE49-F238E27FC236}">
                    <a16:creationId xmlns:a16="http://schemas.microsoft.com/office/drawing/2014/main" id="{3426474C-00C7-9291-311D-9DAAFDCE8010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2110" name="楕円 66">
                  <a:extLst>
                    <a:ext uri="{FF2B5EF4-FFF2-40B4-BE49-F238E27FC236}">
                      <a16:creationId xmlns:a16="http://schemas.microsoft.com/office/drawing/2014/main" id="{B36643E5-8446-10BE-B504-9B5B05F03CD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11" name="フリーフォーム: 図形 2110">
                  <a:extLst>
                    <a:ext uri="{FF2B5EF4-FFF2-40B4-BE49-F238E27FC236}">
                      <a16:creationId xmlns:a16="http://schemas.microsoft.com/office/drawing/2014/main" id="{E416A2E1-7EF1-77B1-5948-3B942BB26FC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01" name="グループ化 2100">
                <a:extLst>
                  <a:ext uri="{FF2B5EF4-FFF2-40B4-BE49-F238E27FC236}">
                    <a16:creationId xmlns:a16="http://schemas.microsoft.com/office/drawing/2014/main" id="{6227B603-C072-C25F-2032-A50957E46986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2108" name="楕円 66">
                  <a:extLst>
                    <a:ext uri="{FF2B5EF4-FFF2-40B4-BE49-F238E27FC236}">
                      <a16:creationId xmlns:a16="http://schemas.microsoft.com/office/drawing/2014/main" id="{D1D35028-DCB5-3336-5325-25577C6AADC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09" name="フリーフォーム: 図形 2108">
                  <a:extLst>
                    <a:ext uri="{FF2B5EF4-FFF2-40B4-BE49-F238E27FC236}">
                      <a16:creationId xmlns:a16="http://schemas.microsoft.com/office/drawing/2014/main" id="{CAB37D7F-F1F3-8B01-AA2E-B445EE885CF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02" name="グループ化 2101">
                <a:extLst>
                  <a:ext uri="{FF2B5EF4-FFF2-40B4-BE49-F238E27FC236}">
                    <a16:creationId xmlns:a16="http://schemas.microsoft.com/office/drawing/2014/main" id="{060076F0-714F-BF41-2E0E-6A940AD8D717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2106" name="楕円 66">
                  <a:extLst>
                    <a:ext uri="{FF2B5EF4-FFF2-40B4-BE49-F238E27FC236}">
                      <a16:creationId xmlns:a16="http://schemas.microsoft.com/office/drawing/2014/main" id="{672DA2BB-166F-BD0C-EB07-CD6FE7392B8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07" name="フリーフォーム: 図形 2106">
                  <a:extLst>
                    <a:ext uri="{FF2B5EF4-FFF2-40B4-BE49-F238E27FC236}">
                      <a16:creationId xmlns:a16="http://schemas.microsoft.com/office/drawing/2014/main" id="{92AF473C-5382-55B7-1954-93B72F6770E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03" name="グループ化 2102">
                <a:extLst>
                  <a:ext uri="{FF2B5EF4-FFF2-40B4-BE49-F238E27FC236}">
                    <a16:creationId xmlns:a16="http://schemas.microsoft.com/office/drawing/2014/main" id="{D6F13BC8-EF1E-EAFF-DAF0-0AD2855EA187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2104" name="楕円 66">
                  <a:extLst>
                    <a:ext uri="{FF2B5EF4-FFF2-40B4-BE49-F238E27FC236}">
                      <a16:creationId xmlns:a16="http://schemas.microsoft.com/office/drawing/2014/main" id="{A8856BD0-E2DE-5C08-8E1F-CA9F8D6914C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05" name="フリーフォーム: 図形 2104">
                  <a:extLst>
                    <a:ext uri="{FF2B5EF4-FFF2-40B4-BE49-F238E27FC236}">
                      <a16:creationId xmlns:a16="http://schemas.microsoft.com/office/drawing/2014/main" id="{8CAF64B4-B8FD-E2BB-AE19-DC03E0823C4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169" name="グループ化 2168">
            <a:extLst>
              <a:ext uri="{FF2B5EF4-FFF2-40B4-BE49-F238E27FC236}">
                <a16:creationId xmlns:a16="http://schemas.microsoft.com/office/drawing/2014/main" id="{64D7B94E-7F31-CDBC-542E-44E29422E92B}"/>
              </a:ext>
            </a:extLst>
          </p:cNvPr>
          <p:cNvGrpSpPr/>
          <p:nvPr/>
        </p:nvGrpSpPr>
        <p:grpSpPr>
          <a:xfrm>
            <a:off x="6793255" y="540899"/>
            <a:ext cx="2612727" cy="2751135"/>
            <a:chOff x="6793255" y="540899"/>
            <a:chExt cx="2612727" cy="2751135"/>
          </a:xfrm>
        </p:grpSpPr>
        <p:grpSp>
          <p:nvGrpSpPr>
            <p:cNvPr id="338" name="グループ化 337">
              <a:extLst>
                <a:ext uri="{FF2B5EF4-FFF2-40B4-BE49-F238E27FC236}">
                  <a16:creationId xmlns:a16="http://schemas.microsoft.com/office/drawing/2014/main" id="{0BFF31C7-B10A-EF92-DBA5-7730D9C58BAA}"/>
                </a:ext>
              </a:extLst>
            </p:cNvPr>
            <p:cNvGrpSpPr/>
            <p:nvPr/>
          </p:nvGrpSpPr>
          <p:grpSpPr>
            <a:xfrm>
              <a:off x="7406878" y="1041451"/>
              <a:ext cx="1398521" cy="2250583"/>
              <a:chOff x="7441312" y="888529"/>
              <a:chExt cx="1398521" cy="2250583"/>
            </a:xfrm>
          </p:grpSpPr>
          <p:grpSp>
            <p:nvGrpSpPr>
              <p:cNvPr id="44" name="グループ化 43">
                <a:extLst>
                  <a:ext uri="{FF2B5EF4-FFF2-40B4-BE49-F238E27FC236}">
                    <a16:creationId xmlns:a16="http://schemas.microsoft.com/office/drawing/2014/main" id="{808D724A-304F-C46E-F57A-DF9D9C6875BB}"/>
                  </a:ext>
                </a:extLst>
              </p:cNvPr>
              <p:cNvGrpSpPr/>
              <p:nvPr/>
            </p:nvGrpSpPr>
            <p:grpSpPr>
              <a:xfrm>
                <a:off x="7597247" y="1925370"/>
                <a:ext cx="1135480" cy="1213742"/>
                <a:chOff x="1455527" y="1925370"/>
                <a:chExt cx="1135480" cy="1213742"/>
              </a:xfrm>
            </p:grpSpPr>
            <p:grpSp>
              <p:nvGrpSpPr>
                <p:cNvPr id="45" name="グループ化 44">
                  <a:extLst>
                    <a:ext uri="{FF2B5EF4-FFF2-40B4-BE49-F238E27FC236}">
                      <a16:creationId xmlns:a16="http://schemas.microsoft.com/office/drawing/2014/main" id="{C3AFCB52-75C6-C49F-CCC7-C9A2BDCACA89}"/>
                    </a:ext>
                  </a:extLst>
                </p:cNvPr>
                <p:cNvGrpSpPr/>
                <p:nvPr/>
              </p:nvGrpSpPr>
              <p:grpSpPr>
                <a:xfrm flipH="1">
                  <a:off x="2307696" y="2047513"/>
                  <a:ext cx="258926" cy="660346"/>
                  <a:chOff x="1455527" y="2047513"/>
                  <a:chExt cx="258926" cy="660346"/>
                </a:xfrm>
              </p:grpSpPr>
              <p:sp>
                <p:nvSpPr>
                  <p:cNvPr id="58" name="楕円 1">
                    <a:extLst>
                      <a:ext uri="{FF2B5EF4-FFF2-40B4-BE49-F238E27FC236}">
                        <a16:creationId xmlns:a16="http://schemas.microsoft.com/office/drawing/2014/main" id="{3B320E69-98FD-46C3-D9DD-A9E38D3A1CBE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1514395" y="2047513"/>
                    <a:ext cx="200058" cy="6549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FFCCCC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59" name="フリーフォーム: 図形 58">
                    <a:extLst>
                      <a:ext uri="{FF2B5EF4-FFF2-40B4-BE49-F238E27FC236}">
                        <a16:creationId xmlns:a16="http://schemas.microsoft.com/office/drawing/2014/main" id="{DE13D88B-C81F-049F-876C-365277B9C077}"/>
                      </a:ext>
                    </a:extLst>
                  </p:cNvPr>
                  <p:cNvSpPr/>
                  <p:nvPr/>
                </p:nvSpPr>
                <p:spPr>
                  <a:xfrm rot="11700000">
                    <a:off x="1455527" y="2620406"/>
                    <a:ext cx="110541" cy="87453"/>
                  </a:xfrm>
                  <a:custGeom>
                    <a:avLst/>
                    <a:gdLst>
                      <a:gd name="connsiteX0" fmla="*/ 629092 w 769018"/>
                      <a:gd name="connsiteY0" fmla="*/ 431375 h 431795"/>
                      <a:gd name="connsiteX1" fmla="*/ 534177 w 769018"/>
                      <a:gd name="connsiteY1" fmla="*/ 430602 h 431795"/>
                      <a:gd name="connsiteX2" fmla="*/ 384509 w 769018"/>
                      <a:gd name="connsiteY2" fmla="*/ 427203 h 431795"/>
                      <a:gd name="connsiteX3" fmla="*/ 0 w 769018"/>
                      <a:gd name="connsiteY3" fmla="*/ 351221 h 431795"/>
                      <a:gd name="connsiteX4" fmla="*/ 9147 w 769018"/>
                      <a:gd name="connsiteY4" fmla="*/ 311015 h 431795"/>
                      <a:gd name="connsiteX5" fmla="*/ 6786 w 769018"/>
                      <a:gd name="connsiteY5" fmla="*/ 297308 h 431795"/>
                      <a:gd name="connsiteX6" fmla="*/ 238531 w 769018"/>
                      <a:gd name="connsiteY6" fmla="*/ 0 h 431795"/>
                      <a:gd name="connsiteX7" fmla="*/ 365474 w 769018"/>
                      <a:gd name="connsiteY7" fmla="*/ 88391 h 431795"/>
                      <a:gd name="connsiteX8" fmla="*/ 383017 w 769018"/>
                      <a:gd name="connsiteY8" fmla="*/ 112981 h 431795"/>
                      <a:gd name="connsiteX9" fmla="*/ 405396 w 769018"/>
                      <a:gd name="connsiteY9" fmla="*/ 83340 h 431795"/>
                      <a:gd name="connsiteX10" fmla="*/ 533806 w 769018"/>
                      <a:gd name="connsiteY10" fmla="*/ 0 h 431795"/>
                      <a:gd name="connsiteX11" fmla="*/ 763954 w 769018"/>
                      <a:gd name="connsiteY11" fmla="*/ 302864 h 431795"/>
                      <a:gd name="connsiteX12" fmla="*/ 761130 w 769018"/>
                      <a:gd name="connsiteY12" fmla="*/ 321238 h 431795"/>
                      <a:gd name="connsiteX13" fmla="*/ 769018 w 769018"/>
                      <a:gd name="connsiteY13" fmla="*/ 351221 h 431795"/>
                      <a:gd name="connsiteX14" fmla="*/ 629092 w 769018"/>
                      <a:gd name="connsiteY14" fmla="*/ 431375 h 4317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69018" h="431795">
                        <a:moveTo>
                          <a:pt x="629092" y="431375"/>
                        </a:moveTo>
                        <a:cubicBezTo>
                          <a:pt x="600607" y="432262"/>
                          <a:pt x="568679" y="431623"/>
                          <a:pt x="534177" y="430602"/>
                        </a:cubicBezTo>
                        <a:cubicBezTo>
                          <a:pt x="488175" y="429242"/>
                          <a:pt x="437599" y="427203"/>
                          <a:pt x="384509" y="427203"/>
                        </a:cubicBezTo>
                        <a:cubicBezTo>
                          <a:pt x="172151" y="427203"/>
                          <a:pt x="0" y="459818"/>
                          <a:pt x="0" y="351221"/>
                        </a:cubicBezTo>
                        <a:lnTo>
                          <a:pt x="9147" y="311015"/>
                        </a:lnTo>
                        <a:lnTo>
                          <a:pt x="6786" y="297308"/>
                        </a:lnTo>
                        <a:cubicBezTo>
                          <a:pt x="10792" y="190280"/>
                          <a:pt x="146922" y="57"/>
                          <a:pt x="238531" y="0"/>
                        </a:cubicBezTo>
                        <a:cubicBezTo>
                          <a:pt x="277792" y="-24"/>
                          <a:pt x="324448" y="37641"/>
                          <a:pt x="365474" y="88391"/>
                        </a:cubicBezTo>
                        <a:lnTo>
                          <a:pt x="383017" y="112981"/>
                        </a:lnTo>
                        <a:lnTo>
                          <a:pt x="405396" y="83340"/>
                        </a:lnTo>
                        <a:cubicBezTo>
                          <a:pt x="447106" y="34977"/>
                          <a:pt x="494545" y="24"/>
                          <a:pt x="533806" y="0"/>
                        </a:cubicBezTo>
                        <a:cubicBezTo>
                          <a:pt x="625415" y="-56"/>
                          <a:pt x="757287" y="205083"/>
                          <a:pt x="763954" y="302864"/>
                        </a:cubicBezTo>
                        <a:lnTo>
                          <a:pt x="761130" y="321238"/>
                        </a:lnTo>
                        <a:lnTo>
                          <a:pt x="769018" y="351221"/>
                        </a:lnTo>
                        <a:cubicBezTo>
                          <a:pt x="769018" y="412307"/>
                          <a:pt x="714549" y="428712"/>
                          <a:pt x="629092" y="431375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46" name="フリーフォーム: 図形 45">
                  <a:extLst>
                    <a:ext uri="{FF2B5EF4-FFF2-40B4-BE49-F238E27FC236}">
                      <a16:creationId xmlns:a16="http://schemas.microsoft.com/office/drawing/2014/main" id="{2F5D9BD3-281F-E4D7-0CDA-25EC12D9D884}"/>
                    </a:ext>
                  </a:extLst>
                </p:cNvPr>
                <p:cNvSpPr/>
                <p:nvPr/>
              </p:nvSpPr>
              <p:spPr>
                <a:xfrm rot="6300000">
                  <a:off x="2358936" y="2682739"/>
                  <a:ext cx="156447" cy="307694"/>
                </a:xfrm>
                <a:custGeom>
                  <a:avLst/>
                  <a:gdLst>
                    <a:gd name="connsiteX0" fmla="*/ 92596 w 308620"/>
                    <a:gd name="connsiteY0" fmla="*/ 253454 h 503630"/>
                    <a:gd name="connsiteX1" fmla="*/ 164604 w 308620"/>
                    <a:gd name="connsiteY1" fmla="*/ 325462 h 503630"/>
                    <a:gd name="connsiteX2" fmla="*/ 236612 w 308620"/>
                    <a:gd name="connsiteY2" fmla="*/ 253454 h 503630"/>
                    <a:gd name="connsiteX3" fmla="*/ 164604 w 308620"/>
                    <a:gd name="connsiteY3" fmla="*/ 181446 h 503630"/>
                    <a:gd name="connsiteX4" fmla="*/ 92596 w 308620"/>
                    <a:gd name="connsiteY4" fmla="*/ 253454 h 503630"/>
                    <a:gd name="connsiteX5" fmla="*/ 0 w 308620"/>
                    <a:gd name="connsiteY5" fmla="*/ 317299 h 503630"/>
                    <a:gd name="connsiteX6" fmla="*/ 10425 w 308620"/>
                    <a:gd name="connsiteY6" fmla="*/ 251815 h 503630"/>
                    <a:gd name="connsiteX7" fmla="*/ 0 w 308620"/>
                    <a:gd name="connsiteY7" fmla="*/ 186331 h 503630"/>
                    <a:gd name="connsiteX8" fmla="*/ 146930 w 308620"/>
                    <a:gd name="connsiteY8" fmla="*/ 0 h 503630"/>
                    <a:gd name="connsiteX9" fmla="*/ 78441 w 308620"/>
                    <a:gd name="connsiteY9" fmla="*/ 132475 h 503630"/>
                    <a:gd name="connsiteX10" fmla="*/ 77595 w 308620"/>
                    <a:gd name="connsiteY10" fmla="*/ 141624 h 503630"/>
                    <a:gd name="connsiteX11" fmla="*/ 108547 w 308620"/>
                    <a:gd name="connsiteY11" fmla="*/ 120756 h 503630"/>
                    <a:gd name="connsiteX12" fmla="*/ 164604 w 308620"/>
                    <a:gd name="connsiteY12" fmla="*/ 109438 h 503630"/>
                    <a:gd name="connsiteX13" fmla="*/ 308620 w 308620"/>
                    <a:gd name="connsiteY13" fmla="*/ 253454 h 503630"/>
                    <a:gd name="connsiteX14" fmla="*/ 164604 w 308620"/>
                    <a:gd name="connsiteY14" fmla="*/ 397470 h 503630"/>
                    <a:gd name="connsiteX15" fmla="*/ 108547 w 308620"/>
                    <a:gd name="connsiteY15" fmla="*/ 386153 h 503630"/>
                    <a:gd name="connsiteX16" fmla="*/ 77918 w 308620"/>
                    <a:gd name="connsiteY16" fmla="*/ 365503 h 503630"/>
                    <a:gd name="connsiteX17" fmla="*/ 78441 w 308620"/>
                    <a:gd name="connsiteY17" fmla="*/ 371156 h 503630"/>
                    <a:gd name="connsiteX18" fmla="*/ 146930 w 308620"/>
                    <a:gd name="connsiteY18" fmla="*/ 503630 h 503630"/>
                    <a:gd name="connsiteX19" fmla="*/ 0 w 308620"/>
                    <a:gd name="connsiteY19" fmla="*/ 317299 h 503630"/>
                    <a:gd name="connsiteX0" fmla="*/ 92597 w 308621"/>
                    <a:gd name="connsiteY0" fmla="*/ 253454 h 503630"/>
                    <a:gd name="connsiteX1" fmla="*/ 164605 w 308621"/>
                    <a:gd name="connsiteY1" fmla="*/ 325462 h 503630"/>
                    <a:gd name="connsiteX2" fmla="*/ 236613 w 308621"/>
                    <a:gd name="connsiteY2" fmla="*/ 253454 h 503630"/>
                    <a:gd name="connsiteX3" fmla="*/ 164605 w 308621"/>
                    <a:gd name="connsiteY3" fmla="*/ 181446 h 503630"/>
                    <a:gd name="connsiteX4" fmla="*/ 92597 w 308621"/>
                    <a:gd name="connsiteY4" fmla="*/ 253454 h 503630"/>
                    <a:gd name="connsiteX5" fmla="*/ 0 w 308621"/>
                    <a:gd name="connsiteY5" fmla="*/ 317299 h 503630"/>
                    <a:gd name="connsiteX6" fmla="*/ 10426 w 308621"/>
                    <a:gd name="connsiteY6" fmla="*/ 251815 h 503630"/>
                    <a:gd name="connsiteX7" fmla="*/ 1 w 308621"/>
                    <a:gd name="connsiteY7" fmla="*/ 186331 h 503630"/>
                    <a:gd name="connsiteX8" fmla="*/ 146931 w 308621"/>
                    <a:gd name="connsiteY8" fmla="*/ 0 h 503630"/>
                    <a:gd name="connsiteX9" fmla="*/ 78442 w 308621"/>
                    <a:gd name="connsiteY9" fmla="*/ 132475 h 503630"/>
                    <a:gd name="connsiteX10" fmla="*/ 77596 w 308621"/>
                    <a:gd name="connsiteY10" fmla="*/ 141624 h 503630"/>
                    <a:gd name="connsiteX11" fmla="*/ 108548 w 308621"/>
                    <a:gd name="connsiteY11" fmla="*/ 120756 h 503630"/>
                    <a:gd name="connsiteX12" fmla="*/ 164605 w 308621"/>
                    <a:gd name="connsiteY12" fmla="*/ 109438 h 503630"/>
                    <a:gd name="connsiteX13" fmla="*/ 308621 w 308621"/>
                    <a:gd name="connsiteY13" fmla="*/ 253454 h 503630"/>
                    <a:gd name="connsiteX14" fmla="*/ 164605 w 308621"/>
                    <a:gd name="connsiteY14" fmla="*/ 397470 h 503630"/>
                    <a:gd name="connsiteX15" fmla="*/ 108548 w 308621"/>
                    <a:gd name="connsiteY15" fmla="*/ 386153 h 503630"/>
                    <a:gd name="connsiteX16" fmla="*/ 77919 w 308621"/>
                    <a:gd name="connsiteY16" fmla="*/ 365503 h 503630"/>
                    <a:gd name="connsiteX17" fmla="*/ 78442 w 308621"/>
                    <a:gd name="connsiteY17" fmla="*/ 371156 h 503630"/>
                    <a:gd name="connsiteX18" fmla="*/ 146931 w 308621"/>
                    <a:gd name="connsiteY18" fmla="*/ 503630 h 503630"/>
                    <a:gd name="connsiteX19" fmla="*/ 0 w 308621"/>
                    <a:gd name="connsiteY19" fmla="*/ 317299 h 503630"/>
                    <a:gd name="connsiteX0" fmla="*/ 92597 w 308621"/>
                    <a:gd name="connsiteY0" fmla="*/ 253454 h 571699"/>
                    <a:gd name="connsiteX1" fmla="*/ 164605 w 308621"/>
                    <a:gd name="connsiteY1" fmla="*/ 325462 h 571699"/>
                    <a:gd name="connsiteX2" fmla="*/ 236613 w 308621"/>
                    <a:gd name="connsiteY2" fmla="*/ 253454 h 571699"/>
                    <a:gd name="connsiteX3" fmla="*/ 164605 w 308621"/>
                    <a:gd name="connsiteY3" fmla="*/ 181446 h 571699"/>
                    <a:gd name="connsiteX4" fmla="*/ 92597 w 308621"/>
                    <a:gd name="connsiteY4" fmla="*/ 253454 h 571699"/>
                    <a:gd name="connsiteX5" fmla="*/ 0 w 308621"/>
                    <a:gd name="connsiteY5" fmla="*/ 317299 h 571699"/>
                    <a:gd name="connsiteX6" fmla="*/ 10426 w 308621"/>
                    <a:gd name="connsiteY6" fmla="*/ 251815 h 571699"/>
                    <a:gd name="connsiteX7" fmla="*/ 1 w 308621"/>
                    <a:gd name="connsiteY7" fmla="*/ 186331 h 571699"/>
                    <a:gd name="connsiteX8" fmla="*/ 146931 w 308621"/>
                    <a:gd name="connsiteY8" fmla="*/ 0 h 571699"/>
                    <a:gd name="connsiteX9" fmla="*/ 78442 w 308621"/>
                    <a:gd name="connsiteY9" fmla="*/ 132475 h 571699"/>
                    <a:gd name="connsiteX10" fmla="*/ 77596 w 308621"/>
                    <a:gd name="connsiteY10" fmla="*/ 141624 h 571699"/>
                    <a:gd name="connsiteX11" fmla="*/ 108548 w 308621"/>
                    <a:gd name="connsiteY11" fmla="*/ 120756 h 571699"/>
                    <a:gd name="connsiteX12" fmla="*/ 164605 w 308621"/>
                    <a:gd name="connsiteY12" fmla="*/ 109438 h 571699"/>
                    <a:gd name="connsiteX13" fmla="*/ 308621 w 308621"/>
                    <a:gd name="connsiteY13" fmla="*/ 253454 h 571699"/>
                    <a:gd name="connsiteX14" fmla="*/ 164605 w 308621"/>
                    <a:gd name="connsiteY14" fmla="*/ 397470 h 571699"/>
                    <a:gd name="connsiteX15" fmla="*/ 108548 w 308621"/>
                    <a:gd name="connsiteY15" fmla="*/ 386153 h 571699"/>
                    <a:gd name="connsiteX16" fmla="*/ 77919 w 308621"/>
                    <a:gd name="connsiteY16" fmla="*/ 365503 h 571699"/>
                    <a:gd name="connsiteX17" fmla="*/ 78442 w 308621"/>
                    <a:gd name="connsiteY17" fmla="*/ 371156 h 571699"/>
                    <a:gd name="connsiteX18" fmla="*/ 143928 w 308621"/>
                    <a:gd name="connsiteY18" fmla="*/ 571699 h 571699"/>
                    <a:gd name="connsiteX19" fmla="*/ 0 w 308621"/>
                    <a:gd name="connsiteY19" fmla="*/ 317299 h 571699"/>
                    <a:gd name="connsiteX0" fmla="*/ 93054 w 309078"/>
                    <a:gd name="connsiteY0" fmla="*/ 253454 h 579763"/>
                    <a:gd name="connsiteX1" fmla="*/ 165062 w 309078"/>
                    <a:gd name="connsiteY1" fmla="*/ 325462 h 579763"/>
                    <a:gd name="connsiteX2" fmla="*/ 237070 w 309078"/>
                    <a:gd name="connsiteY2" fmla="*/ 253454 h 579763"/>
                    <a:gd name="connsiteX3" fmla="*/ 165062 w 309078"/>
                    <a:gd name="connsiteY3" fmla="*/ 181446 h 579763"/>
                    <a:gd name="connsiteX4" fmla="*/ 93054 w 309078"/>
                    <a:gd name="connsiteY4" fmla="*/ 253454 h 579763"/>
                    <a:gd name="connsiteX5" fmla="*/ 457 w 309078"/>
                    <a:gd name="connsiteY5" fmla="*/ 317299 h 579763"/>
                    <a:gd name="connsiteX6" fmla="*/ 10883 w 309078"/>
                    <a:gd name="connsiteY6" fmla="*/ 251815 h 579763"/>
                    <a:gd name="connsiteX7" fmla="*/ 458 w 309078"/>
                    <a:gd name="connsiteY7" fmla="*/ 186331 h 579763"/>
                    <a:gd name="connsiteX8" fmla="*/ 147388 w 309078"/>
                    <a:gd name="connsiteY8" fmla="*/ 0 h 579763"/>
                    <a:gd name="connsiteX9" fmla="*/ 78899 w 309078"/>
                    <a:gd name="connsiteY9" fmla="*/ 132475 h 579763"/>
                    <a:gd name="connsiteX10" fmla="*/ 78053 w 309078"/>
                    <a:gd name="connsiteY10" fmla="*/ 141624 h 579763"/>
                    <a:gd name="connsiteX11" fmla="*/ 109005 w 309078"/>
                    <a:gd name="connsiteY11" fmla="*/ 120756 h 579763"/>
                    <a:gd name="connsiteX12" fmla="*/ 165062 w 309078"/>
                    <a:gd name="connsiteY12" fmla="*/ 109438 h 579763"/>
                    <a:gd name="connsiteX13" fmla="*/ 309078 w 309078"/>
                    <a:gd name="connsiteY13" fmla="*/ 253454 h 579763"/>
                    <a:gd name="connsiteX14" fmla="*/ 165062 w 309078"/>
                    <a:gd name="connsiteY14" fmla="*/ 397470 h 579763"/>
                    <a:gd name="connsiteX15" fmla="*/ 109005 w 309078"/>
                    <a:gd name="connsiteY15" fmla="*/ 386153 h 579763"/>
                    <a:gd name="connsiteX16" fmla="*/ 78376 w 309078"/>
                    <a:gd name="connsiteY16" fmla="*/ 365503 h 579763"/>
                    <a:gd name="connsiteX17" fmla="*/ 78899 w 309078"/>
                    <a:gd name="connsiteY17" fmla="*/ 371156 h 579763"/>
                    <a:gd name="connsiteX18" fmla="*/ 144385 w 309078"/>
                    <a:gd name="connsiteY18" fmla="*/ 571699 h 579763"/>
                    <a:gd name="connsiteX19" fmla="*/ 116799 w 309078"/>
                    <a:gd name="connsiteY19" fmla="*/ 518424 h 579763"/>
                    <a:gd name="connsiteX20" fmla="*/ 457 w 309078"/>
                    <a:gd name="connsiteY20" fmla="*/ 317299 h 579763"/>
                    <a:gd name="connsiteX0" fmla="*/ 92905 w 308929"/>
                    <a:gd name="connsiteY0" fmla="*/ 253454 h 581435"/>
                    <a:gd name="connsiteX1" fmla="*/ 164913 w 308929"/>
                    <a:gd name="connsiteY1" fmla="*/ 325462 h 581435"/>
                    <a:gd name="connsiteX2" fmla="*/ 236921 w 308929"/>
                    <a:gd name="connsiteY2" fmla="*/ 253454 h 581435"/>
                    <a:gd name="connsiteX3" fmla="*/ 164913 w 308929"/>
                    <a:gd name="connsiteY3" fmla="*/ 181446 h 581435"/>
                    <a:gd name="connsiteX4" fmla="*/ 92905 w 308929"/>
                    <a:gd name="connsiteY4" fmla="*/ 253454 h 581435"/>
                    <a:gd name="connsiteX5" fmla="*/ 308 w 308929"/>
                    <a:gd name="connsiteY5" fmla="*/ 317299 h 581435"/>
                    <a:gd name="connsiteX6" fmla="*/ 10734 w 308929"/>
                    <a:gd name="connsiteY6" fmla="*/ 251815 h 581435"/>
                    <a:gd name="connsiteX7" fmla="*/ 309 w 308929"/>
                    <a:gd name="connsiteY7" fmla="*/ 186331 h 581435"/>
                    <a:gd name="connsiteX8" fmla="*/ 147239 w 308929"/>
                    <a:gd name="connsiteY8" fmla="*/ 0 h 581435"/>
                    <a:gd name="connsiteX9" fmla="*/ 78750 w 308929"/>
                    <a:gd name="connsiteY9" fmla="*/ 132475 h 581435"/>
                    <a:gd name="connsiteX10" fmla="*/ 77904 w 308929"/>
                    <a:gd name="connsiteY10" fmla="*/ 141624 h 581435"/>
                    <a:gd name="connsiteX11" fmla="*/ 108856 w 308929"/>
                    <a:gd name="connsiteY11" fmla="*/ 120756 h 581435"/>
                    <a:gd name="connsiteX12" fmla="*/ 164913 w 308929"/>
                    <a:gd name="connsiteY12" fmla="*/ 109438 h 581435"/>
                    <a:gd name="connsiteX13" fmla="*/ 308929 w 308929"/>
                    <a:gd name="connsiteY13" fmla="*/ 253454 h 581435"/>
                    <a:gd name="connsiteX14" fmla="*/ 164913 w 308929"/>
                    <a:gd name="connsiteY14" fmla="*/ 397470 h 581435"/>
                    <a:gd name="connsiteX15" fmla="*/ 108856 w 308929"/>
                    <a:gd name="connsiteY15" fmla="*/ 386153 h 581435"/>
                    <a:gd name="connsiteX16" fmla="*/ 78227 w 308929"/>
                    <a:gd name="connsiteY16" fmla="*/ 365503 h 581435"/>
                    <a:gd name="connsiteX17" fmla="*/ 78750 w 308929"/>
                    <a:gd name="connsiteY17" fmla="*/ 371156 h 581435"/>
                    <a:gd name="connsiteX18" fmla="*/ 144236 w 308929"/>
                    <a:gd name="connsiteY18" fmla="*/ 571699 h 581435"/>
                    <a:gd name="connsiteX19" fmla="*/ 169089 w 308929"/>
                    <a:gd name="connsiteY19" fmla="*/ 529154 h 581435"/>
                    <a:gd name="connsiteX20" fmla="*/ 308 w 308929"/>
                    <a:gd name="connsiteY20" fmla="*/ 317299 h 581435"/>
                    <a:gd name="connsiteX0" fmla="*/ 93130 w 309154"/>
                    <a:gd name="connsiteY0" fmla="*/ 253454 h 612055"/>
                    <a:gd name="connsiteX1" fmla="*/ 165138 w 309154"/>
                    <a:gd name="connsiteY1" fmla="*/ 325462 h 612055"/>
                    <a:gd name="connsiteX2" fmla="*/ 237146 w 309154"/>
                    <a:gd name="connsiteY2" fmla="*/ 253454 h 612055"/>
                    <a:gd name="connsiteX3" fmla="*/ 165138 w 309154"/>
                    <a:gd name="connsiteY3" fmla="*/ 181446 h 612055"/>
                    <a:gd name="connsiteX4" fmla="*/ 93130 w 309154"/>
                    <a:gd name="connsiteY4" fmla="*/ 253454 h 612055"/>
                    <a:gd name="connsiteX5" fmla="*/ 533 w 309154"/>
                    <a:gd name="connsiteY5" fmla="*/ 317299 h 612055"/>
                    <a:gd name="connsiteX6" fmla="*/ 10959 w 309154"/>
                    <a:gd name="connsiteY6" fmla="*/ 251815 h 612055"/>
                    <a:gd name="connsiteX7" fmla="*/ 534 w 309154"/>
                    <a:gd name="connsiteY7" fmla="*/ 186331 h 612055"/>
                    <a:gd name="connsiteX8" fmla="*/ 147464 w 309154"/>
                    <a:gd name="connsiteY8" fmla="*/ 0 h 612055"/>
                    <a:gd name="connsiteX9" fmla="*/ 78975 w 309154"/>
                    <a:gd name="connsiteY9" fmla="*/ 132475 h 612055"/>
                    <a:gd name="connsiteX10" fmla="*/ 78129 w 309154"/>
                    <a:gd name="connsiteY10" fmla="*/ 141624 h 612055"/>
                    <a:gd name="connsiteX11" fmla="*/ 109081 w 309154"/>
                    <a:gd name="connsiteY11" fmla="*/ 120756 h 612055"/>
                    <a:gd name="connsiteX12" fmla="*/ 165138 w 309154"/>
                    <a:gd name="connsiteY12" fmla="*/ 109438 h 612055"/>
                    <a:gd name="connsiteX13" fmla="*/ 309154 w 309154"/>
                    <a:gd name="connsiteY13" fmla="*/ 253454 h 612055"/>
                    <a:gd name="connsiteX14" fmla="*/ 165138 w 309154"/>
                    <a:gd name="connsiteY14" fmla="*/ 397470 h 612055"/>
                    <a:gd name="connsiteX15" fmla="*/ 109081 w 309154"/>
                    <a:gd name="connsiteY15" fmla="*/ 386153 h 612055"/>
                    <a:gd name="connsiteX16" fmla="*/ 78452 w 309154"/>
                    <a:gd name="connsiteY16" fmla="*/ 365503 h 612055"/>
                    <a:gd name="connsiteX17" fmla="*/ 78975 w 309154"/>
                    <a:gd name="connsiteY17" fmla="*/ 371156 h 612055"/>
                    <a:gd name="connsiteX18" fmla="*/ 144461 w 309154"/>
                    <a:gd name="connsiteY18" fmla="*/ 571699 h 612055"/>
                    <a:gd name="connsiteX19" fmla="*/ 101544 w 309154"/>
                    <a:gd name="connsiteY19" fmla="*/ 593337 h 612055"/>
                    <a:gd name="connsiteX20" fmla="*/ 533 w 309154"/>
                    <a:gd name="connsiteY20" fmla="*/ 317299 h 612055"/>
                    <a:gd name="connsiteX0" fmla="*/ 94891 w 310915"/>
                    <a:gd name="connsiteY0" fmla="*/ 253454 h 612056"/>
                    <a:gd name="connsiteX1" fmla="*/ 166899 w 310915"/>
                    <a:gd name="connsiteY1" fmla="*/ 325462 h 612056"/>
                    <a:gd name="connsiteX2" fmla="*/ 238907 w 310915"/>
                    <a:gd name="connsiteY2" fmla="*/ 253454 h 612056"/>
                    <a:gd name="connsiteX3" fmla="*/ 166899 w 310915"/>
                    <a:gd name="connsiteY3" fmla="*/ 181446 h 612056"/>
                    <a:gd name="connsiteX4" fmla="*/ 94891 w 310915"/>
                    <a:gd name="connsiteY4" fmla="*/ 253454 h 612056"/>
                    <a:gd name="connsiteX5" fmla="*/ 2294 w 310915"/>
                    <a:gd name="connsiteY5" fmla="*/ 317299 h 612056"/>
                    <a:gd name="connsiteX6" fmla="*/ 12720 w 310915"/>
                    <a:gd name="connsiteY6" fmla="*/ 251815 h 612056"/>
                    <a:gd name="connsiteX7" fmla="*/ 2295 w 310915"/>
                    <a:gd name="connsiteY7" fmla="*/ 186331 h 612056"/>
                    <a:gd name="connsiteX8" fmla="*/ 149225 w 310915"/>
                    <a:gd name="connsiteY8" fmla="*/ 0 h 612056"/>
                    <a:gd name="connsiteX9" fmla="*/ 80736 w 310915"/>
                    <a:gd name="connsiteY9" fmla="*/ 132475 h 612056"/>
                    <a:gd name="connsiteX10" fmla="*/ 79890 w 310915"/>
                    <a:gd name="connsiteY10" fmla="*/ 141624 h 612056"/>
                    <a:gd name="connsiteX11" fmla="*/ 110842 w 310915"/>
                    <a:gd name="connsiteY11" fmla="*/ 120756 h 612056"/>
                    <a:gd name="connsiteX12" fmla="*/ 166899 w 310915"/>
                    <a:gd name="connsiteY12" fmla="*/ 109438 h 612056"/>
                    <a:gd name="connsiteX13" fmla="*/ 310915 w 310915"/>
                    <a:gd name="connsiteY13" fmla="*/ 253454 h 612056"/>
                    <a:gd name="connsiteX14" fmla="*/ 166899 w 310915"/>
                    <a:gd name="connsiteY14" fmla="*/ 397470 h 612056"/>
                    <a:gd name="connsiteX15" fmla="*/ 110842 w 310915"/>
                    <a:gd name="connsiteY15" fmla="*/ 386153 h 612056"/>
                    <a:gd name="connsiteX16" fmla="*/ 80213 w 310915"/>
                    <a:gd name="connsiteY16" fmla="*/ 365503 h 612056"/>
                    <a:gd name="connsiteX17" fmla="*/ 80736 w 310915"/>
                    <a:gd name="connsiteY17" fmla="*/ 371156 h 612056"/>
                    <a:gd name="connsiteX18" fmla="*/ 146222 w 310915"/>
                    <a:gd name="connsiteY18" fmla="*/ 571699 h 612056"/>
                    <a:gd name="connsiteX19" fmla="*/ 103305 w 310915"/>
                    <a:gd name="connsiteY19" fmla="*/ 593337 h 612056"/>
                    <a:gd name="connsiteX20" fmla="*/ 2294 w 310915"/>
                    <a:gd name="connsiteY20" fmla="*/ 317299 h 612056"/>
                    <a:gd name="connsiteX0" fmla="*/ 94891 w 310915"/>
                    <a:gd name="connsiteY0" fmla="*/ 253454 h 608328"/>
                    <a:gd name="connsiteX1" fmla="*/ 166899 w 310915"/>
                    <a:gd name="connsiteY1" fmla="*/ 325462 h 608328"/>
                    <a:gd name="connsiteX2" fmla="*/ 238907 w 310915"/>
                    <a:gd name="connsiteY2" fmla="*/ 253454 h 608328"/>
                    <a:gd name="connsiteX3" fmla="*/ 166899 w 310915"/>
                    <a:gd name="connsiteY3" fmla="*/ 181446 h 608328"/>
                    <a:gd name="connsiteX4" fmla="*/ 94891 w 310915"/>
                    <a:gd name="connsiteY4" fmla="*/ 253454 h 608328"/>
                    <a:gd name="connsiteX5" fmla="*/ 2294 w 310915"/>
                    <a:gd name="connsiteY5" fmla="*/ 317299 h 608328"/>
                    <a:gd name="connsiteX6" fmla="*/ 12720 w 310915"/>
                    <a:gd name="connsiteY6" fmla="*/ 251815 h 608328"/>
                    <a:gd name="connsiteX7" fmla="*/ 2295 w 310915"/>
                    <a:gd name="connsiteY7" fmla="*/ 186331 h 608328"/>
                    <a:gd name="connsiteX8" fmla="*/ 149225 w 310915"/>
                    <a:gd name="connsiteY8" fmla="*/ 0 h 608328"/>
                    <a:gd name="connsiteX9" fmla="*/ 80736 w 310915"/>
                    <a:gd name="connsiteY9" fmla="*/ 132475 h 608328"/>
                    <a:gd name="connsiteX10" fmla="*/ 79890 w 310915"/>
                    <a:gd name="connsiteY10" fmla="*/ 141624 h 608328"/>
                    <a:gd name="connsiteX11" fmla="*/ 110842 w 310915"/>
                    <a:gd name="connsiteY11" fmla="*/ 120756 h 608328"/>
                    <a:gd name="connsiteX12" fmla="*/ 166899 w 310915"/>
                    <a:gd name="connsiteY12" fmla="*/ 109438 h 608328"/>
                    <a:gd name="connsiteX13" fmla="*/ 310915 w 310915"/>
                    <a:gd name="connsiteY13" fmla="*/ 253454 h 608328"/>
                    <a:gd name="connsiteX14" fmla="*/ 166899 w 310915"/>
                    <a:gd name="connsiteY14" fmla="*/ 397470 h 608328"/>
                    <a:gd name="connsiteX15" fmla="*/ 110842 w 310915"/>
                    <a:gd name="connsiteY15" fmla="*/ 386153 h 608328"/>
                    <a:gd name="connsiteX16" fmla="*/ 80213 w 310915"/>
                    <a:gd name="connsiteY16" fmla="*/ 365503 h 608328"/>
                    <a:gd name="connsiteX17" fmla="*/ 80736 w 310915"/>
                    <a:gd name="connsiteY17" fmla="*/ 371156 h 608328"/>
                    <a:gd name="connsiteX18" fmla="*/ 190697 w 310915"/>
                    <a:gd name="connsiteY18" fmla="*/ 552701 h 608328"/>
                    <a:gd name="connsiteX19" fmla="*/ 103305 w 310915"/>
                    <a:gd name="connsiteY19" fmla="*/ 593337 h 608328"/>
                    <a:gd name="connsiteX20" fmla="*/ 2294 w 310915"/>
                    <a:gd name="connsiteY20" fmla="*/ 317299 h 608328"/>
                    <a:gd name="connsiteX0" fmla="*/ 94772 w 310796"/>
                    <a:gd name="connsiteY0" fmla="*/ 253454 h 613253"/>
                    <a:gd name="connsiteX1" fmla="*/ 166780 w 310796"/>
                    <a:gd name="connsiteY1" fmla="*/ 325462 h 613253"/>
                    <a:gd name="connsiteX2" fmla="*/ 238788 w 310796"/>
                    <a:gd name="connsiteY2" fmla="*/ 253454 h 613253"/>
                    <a:gd name="connsiteX3" fmla="*/ 166780 w 310796"/>
                    <a:gd name="connsiteY3" fmla="*/ 181446 h 613253"/>
                    <a:gd name="connsiteX4" fmla="*/ 94772 w 310796"/>
                    <a:gd name="connsiteY4" fmla="*/ 253454 h 613253"/>
                    <a:gd name="connsiteX5" fmla="*/ 2175 w 310796"/>
                    <a:gd name="connsiteY5" fmla="*/ 317299 h 613253"/>
                    <a:gd name="connsiteX6" fmla="*/ 12601 w 310796"/>
                    <a:gd name="connsiteY6" fmla="*/ 251815 h 613253"/>
                    <a:gd name="connsiteX7" fmla="*/ 2176 w 310796"/>
                    <a:gd name="connsiteY7" fmla="*/ 186331 h 613253"/>
                    <a:gd name="connsiteX8" fmla="*/ 149106 w 310796"/>
                    <a:gd name="connsiteY8" fmla="*/ 0 h 613253"/>
                    <a:gd name="connsiteX9" fmla="*/ 80617 w 310796"/>
                    <a:gd name="connsiteY9" fmla="*/ 132475 h 613253"/>
                    <a:gd name="connsiteX10" fmla="*/ 79771 w 310796"/>
                    <a:gd name="connsiteY10" fmla="*/ 141624 h 613253"/>
                    <a:gd name="connsiteX11" fmla="*/ 110723 w 310796"/>
                    <a:gd name="connsiteY11" fmla="*/ 120756 h 613253"/>
                    <a:gd name="connsiteX12" fmla="*/ 166780 w 310796"/>
                    <a:gd name="connsiteY12" fmla="*/ 109438 h 613253"/>
                    <a:gd name="connsiteX13" fmla="*/ 310796 w 310796"/>
                    <a:gd name="connsiteY13" fmla="*/ 253454 h 613253"/>
                    <a:gd name="connsiteX14" fmla="*/ 166780 w 310796"/>
                    <a:gd name="connsiteY14" fmla="*/ 397470 h 613253"/>
                    <a:gd name="connsiteX15" fmla="*/ 110723 w 310796"/>
                    <a:gd name="connsiteY15" fmla="*/ 386153 h 613253"/>
                    <a:gd name="connsiteX16" fmla="*/ 80094 w 310796"/>
                    <a:gd name="connsiteY16" fmla="*/ 365503 h 613253"/>
                    <a:gd name="connsiteX17" fmla="*/ 80617 w 310796"/>
                    <a:gd name="connsiteY17" fmla="*/ 371156 h 613253"/>
                    <a:gd name="connsiteX18" fmla="*/ 190578 w 310796"/>
                    <a:gd name="connsiteY18" fmla="*/ 552701 h 613253"/>
                    <a:gd name="connsiteX19" fmla="*/ 104740 w 310796"/>
                    <a:gd name="connsiteY19" fmla="*/ 599136 h 613253"/>
                    <a:gd name="connsiteX20" fmla="*/ 2175 w 310796"/>
                    <a:gd name="connsiteY20" fmla="*/ 317299 h 613253"/>
                    <a:gd name="connsiteX0" fmla="*/ 95787 w 311811"/>
                    <a:gd name="connsiteY0" fmla="*/ 253454 h 613253"/>
                    <a:gd name="connsiteX1" fmla="*/ 167795 w 311811"/>
                    <a:gd name="connsiteY1" fmla="*/ 325462 h 613253"/>
                    <a:gd name="connsiteX2" fmla="*/ 239803 w 311811"/>
                    <a:gd name="connsiteY2" fmla="*/ 253454 h 613253"/>
                    <a:gd name="connsiteX3" fmla="*/ 167795 w 311811"/>
                    <a:gd name="connsiteY3" fmla="*/ 181446 h 613253"/>
                    <a:gd name="connsiteX4" fmla="*/ 95787 w 311811"/>
                    <a:gd name="connsiteY4" fmla="*/ 253454 h 613253"/>
                    <a:gd name="connsiteX5" fmla="*/ 3190 w 311811"/>
                    <a:gd name="connsiteY5" fmla="*/ 317299 h 613253"/>
                    <a:gd name="connsiteX6" fmla="*/ 13616 w 311811"/>
                    <a:gd name="connsiteY6" fmla="*/ 251815 h 613253"/>
                    <a:gd name="connsiteX7" fmla="*/ 3191 w 311811"/>
                    <a:gd name="connsiteY7" fmla="*/ 186331 h 613253"/>
                    <a:gd name="connsiteX8" fmla="*/ 150121 w 311811"/>
                    <a:gd name="connsiteY8" fmla="*/ 0 h 613253"/>
                    <a:gd name="connsiteX9" fmla="*/ 81632 w 311811"/>
                    <a:gd name="connsiteY9" fmla="*/ 132475 h 613253"/>
                    <a:gd name="connsiteX10" fmla="*/ 80786 w 311811"/>
                    <a:gd name="connsiteY10" fmla="*/ 141624 h 613253"/>
                    <a:gd name="connsiteX11" fmla="*/ 111738 w 311811"/>
                    <a:gd name="connsiteY11" fmla="*/ 120756 h 613253"/>
                    <a:gd name="connsiteX12" fmla="*/ 167795 w 311811"/>
                    <a:gd name="connsiteY12" fmla="*/ 109438 h 613253"/>
                    <a:gd name="connsiteX13" fmla="*/ 311811 w 311811"/>
                    <a:gd name="connsiteY13" fmla="*/ 253454 h 613253"/>
                    <a:gd name="connsiteX14" fmla="*/ 167795 w 311811"/>
                    <a:gd name="connsiteY14" fmla="*/ 397470 h 613253"/>
                    <a:gd name="connsiteX15" fmla="*/ 111738 w 311811"/>
                    <a:gd name="connsiteY15" fmla="*/ 386153 h 613253"/>
                    <a:gd name="connsiteX16" fmla="*/ 81109 w 311811"/>
                    <a:gd name="connsiteY16" fmla="*/ 365503 h 613253"/>
                    <a:gd name="connsiteX17" fmla="*/ 81632 w 311811"/>
                    <a:gd name="connsiteY17" fmla="*/ 371156 h 613253"/>
                    <a:gd name="connsiteX18" fmla="*/ 191593 w 311811"/>
                    <a:gd name="connsiteY18" fmla="*/ 552701 h 613253"/>
                    <a:gd name="connsiteX19" fmla="*/ 105755 w 311811"/>
                    <a:gd name="connsiteY19" fmla="*/ 599136 h 613253"/>
                    <a:gd name="connsiteX20" fmla="*/ 3190 w 311811"/>
                    <a:gd name="connsiteY20" fmla="*/ 317299 h 6132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311811" h="613253">
                      <a:moveTo>
                        <a:pt x="95787" y="253454"/>
                      </a:moveTo>
                      <a:cubicBezTo>
                        <a:pt x="95787" y="293223"/>
                        <a:pt x="128026" y="325462"/>
                        <a:pt x="167795" y="325462"/>
                      </a:cubicBezTo>
                      <a:cubicBezTo>
                        <a:pt x="207564" y="325462"/>
                        <a:pt x="239803" y="293223"/>
                        <a:pt x="239803" y="253454"/>
                      </a:cubicBezTo>
                      <a:cubicBezTo>
                        <a:pt x="239803" y="213685"/>
                        <a:pt x="207564" y="181446"/>
                        <a:pt x="167795" y="181446"/>
                      </a:cubicBezTo>
                      <a:cubicBezTo>
                        <a:pt x="128026" y="181446"/>
                        <a:pt x="95787" y="213685"/>
                        <a:pt x="95787" y="253454"/>
                      </a:cubicBezTo>
                      <a:close/>
                      <a:moveTo>
                        <a:pt x="3190" y="317299"/>
                      </a:moveTo>
                      <a:lnTo>
                        <a:pt x="13616" y="251815"/>
                      </a:lnTo>
                      <a:lnTo>
                        <a:pt x="3191" y="186331"/>
                      </a:lnTo>
                      <a:cubicBezTo>
                        <a:pt x="3191" y="83423"/>
                        <a:pt x="68974" y="0"/>
                        <a:pt x="150121" y="0"/>
                      </a:cubicBezTo>
                      <a:cubicBezTo>
                        <a:pt x="115436" y="32990"/>
                        <a:pt x="91454" y="80069"/>
                        <a:pt x="81632" y="132475"/>
                      </a:cubicBezTo>
                      <a:lnTo>
                        <a:pt x="80786" y="141624"/>
                      </a:lnTo>
                      <a:lnTo>
                        <a:pt x="111738" y="120756"/>
                      </a:lnTo>
                      <a:cubicBezTo>
                        <a:pt x="128967" y="113468"/>
                        <a:pt x="147911" y="109438"/>
                        <a:pt x="167795" y="109438"/>
                      </a:cubicBezTo>
                      <a:cubicBezTo>
                        <a:pt x="247333" y="109438"/>
                        <a:pt x="311811" y="173916"/>
                        <a:pt x="311811" y="253454"/>
                      </a:cubicBezTo>
                      <a:cubicBezTo>
                        <a:pt x="311811" y="332992"/>
                        <a:pt x="247333" y="397470"/>
                        <a:pt x="167795" y="397470"/>
                      </a:cubicBezTo>
                      <a:cubicBezTo>
                        <a:pt x="147911" y="397470"/>
                        <a:pt x="128967" y="393440"/>
                        <a:pt x="111738" y="386153"/>
                      </a:cubicBezTo>
                      <a:lnTo>
                        <a:pt x="81109" y="365503"/>
                      </a:lnTo>
                      <a:cubicBezTo>
                        <a:pt x="81283" y="367387"/>
                        <a:pt x="81458" y="369272"/>
                        <a:pt x="81632" y="371156"/>
                      </a:cubicBezTo>
                      <a:cubicBezTo>
                        <a:pt x="91454" y="423562"/>
                        <a:pt x="156908" y="519712"/>
                        <a:pt x="191593" y="552701"/>
                      </a:cubicBezTo>
                      <a:cubicBezTo>
                        <a:pt x="197910" y="577245"/>
                        <a:pt x="129743" y="641536"/>
                        <a:pt x="105755" y="599136"/>
                      </a:cubicBezTo>
                      <a:cubicBezTo>
                        <a:pt x="-6103" y="484355"/>
                        <a:pt x="-4854" y="349459"/>
                        <a:pt x="3190" y="317299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47" name="グループ化 46">
                  <a:extLst>
                    <a:ext uri="{FF2B5EF4-FFF2-40B4-BE49-F238E27FC236}">
                      <a16:creationId xmlns:a16="http://schemas.microsoft.com/office/drawing/2014/main" id="{79A40928-EE15-ACCB-7D1F-36A4C4183710}"/>
                    </a:ext>
                  </a:extLst>
                </p:cNvPr>
                <p:cNvGrpSpPr/>
                <p:nvPr/>
              </p:nvGrpSpPr>
              <p:grpSpPr>
                <a:xfrm>
                  <a:off x="1455527" y="2047513"/>
                  <a:ext cx="258926" cy="660346"/>
                  <a:chOff x="1455527" y="2047513"/>
                  <a:chExt cx="258926" cy="660346"/>
                </a:xfrm>
              </p:grpSpPr>
              <p:sp>
                <p:nvSpPr>
                  <p:cNvPr id="56" name="楕円 1">
                    <a:extLst>
                      <a:ext uri="{FF2B5EF4-FFF2-40B4-BE49-F238E27FC236}">
                        <a16:creationId xmlns:a16="http://schemas.microsoft.com/office/drawing/2014/main" id="{6E7E8E65-F2CB-8261-3A63-19C45E2E1802}"/>
                      </a:ext>
                    </a:extLst>
                  </p:cNvPr>
                  <p:cNvSpPr/>
                  <p:nvPr/>
                </p:nvSpPr>
                <p:spPr>
                  <a:xfrm rot="12600000">
                    <a:off x="1514395" y="2047513"/>
                    <a:ext cx="200058" cy="654986"/>
                  </a:xfrm>
                  <a:custGeom>
                    <a:avLst/>
                    <a:gdLst>
                      <a:gd name="connsiteX0" fmla="*/ 0 w 3960440"/>
                      <a:gd name="connsiteY0" fmla="*/ 1794575 h 3589149"/>
                      <a:gd name="connsiteX1" fmla="*/ 1980220 w 3960440"/>
                      <a:gd name="connsiteY1" fmla="*/ 0 h 3589149"/>
                      <a:gd name="connsiteX2" fmla="*/ 3960440 w 3960440"/>
                      <a:gd name="connsiteY2" fmla="*/ 1794575 h 3589149"/>
                      <a:gd name="connsiteX3" fmla="*/ 1980220 w 3960440"/>
                      <a:gd name="connsiteY3" fmla="*/ 3589150 h 3589149"/>
                      <a:gd name="connsiteX4" fmla="*/ 0 w 3960440"/>
                      <a:gd name="connsiteY4" fmla="*/ 1794575 h 3589149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1794575 h 3589150"/>
                      <a:gd name="connsiteX1" fmla="*/ 1980220 w 3960440"/>
                      <a:gd name="connsiteY1" fmla="*/ 0 h 3589150"/>
                      <a:gd name="connsiteX2" fmla="*/ 3960440 w 3960440"/>
                      <a:gd name="connsiteY2" fmla="*/ 1794575 h 3589150"/>
                      <a:gd name="connsiteX3" fmla="*/ 1980220 w 3960440"/>
                      <a:gd name="connsiteY3" fmla="*/ 3589150 h 3589150"/>
                      <a:gd name="connsiteX4" fmla="*/ 0 w 3960440"/>
                      <a:gd name="connsiteY4" fmla="*/ 1794575 h 3589150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0 w 3960440"/>
                      <a:gd name="connsiteY0" fmla="*/ 2862799 h 4657374"/>
                      <a:gd name="connsiteX1" fmla="*/ 2014403 w 3960440"/>
                      <a:gd name="connsiteY1" fmla="*/ 0 h 4657374"/>
                      <a:gd name="connsiteX2" fmla="*/ 3960440 w 3960440"/>
                      <a:gd name="connsiteY2" fmla="*/ 2862799 h 4657374"/>
                      <a:gd name="connsiteX3" fmla="*/ 1980220 w 3960440"/>
                      <a:gd name="connsiteY3" fmla="*/ 4657374 h 4657374"/>
                      <a:gd name="connsiteX4" fmla="*/ 0 w 3960440"/>
                      <a:gd name="connsiteY4" fmla="*/ 2862799 h 4657374"/>
                      <a:gd name="connsiteX0" fmla="*/ 354690 w 4315130"/>
                      <a:gd name="connsiteY0" fmla="*/ 2893954 h 4688529"/>
                      <a:gd name="connsiteX1" fmla="*/ 913466 w 4315130"/>
                      <a:gd name="connsiteY1" fmla="*/ -1 h 4688529"/>
                      <a:gd name="connsiteX2" fmla="*/ 4315130 w 4315130"/>
                      <a:gd name="connsiteY2" fmla="*/ 2893954 h 4688529"/>
                      <a:gd name="connsiteX3" fmla="*/ 2334910 w 4315130"/>
                      <a:gd name="connsiteY3" fmla="*/ 4688529 h 4688529"/>
                      <a:gd name="connsiteX4" fmla="*/ 354690 w 4315130"/>
                      <a:gd name="connsiteY4" fmla="*/ 2893954 h 46885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15130" h="4688529">
                        <a:moveTo>
                          <a:pt x="354690" y="2893954"/>
                        </a:moveTo>
                        <a:cubicBezTo>
                          <a:pt x="117783" y="2112532"/>
                          <a:pt x="-539102" y="-1"/>
                          <a:pt x="913466" y="-1"/>
                        </a:cubicBezTo>
                        <a:cubicBezTo>
                          <a:pt x="2366034" y="-1"/>
                          <a:pt x="4315130" y="1902838"/>
                          <a:pt x="4315130" y="2893954"/>
                        </a:cubicBezTo>
                        <a:cubicBezTo>
                          <a:pt x="4315130" y="3885070"/>
                          <a:pt x="3428555" y="4688529"/>
                          <a:pt x="2334910" y="4688529"/>
                        </a:cubicBezTo>
                        <a:cubicBezTo>
                          <a:pt x="1241265" y="4688529"/>
                          <a:pt x="591597" y="3675376"/>
                          <a:pt x="354690" y="2893954"/>
                        </a:cubicBezTo>
                        <a:close/>
                      </a:path>
                    </a:pathLst>
                  </a:custGeom>
                  <a:solidFill>
                    <a:srgbClr val="FFCCCC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57" name="フリーフォーム: 図形 56">
                    <a:extLst>
                      <a:ext uri="{FF2B5EF4-FFF2-40B4-BE49-F238E27FC236}">
                        <a16:creationId xmlns:a16="http://schemas.microsoft.com/office/drawing/2014/main" id="{CD9DF913-CF7F-4996-C8C4-0ECBB22022D6}"/>
                      </a:ext>
                    </a:extLst>
                  </p:cNvPr>
                  <p:cNvSpPr/>
                  <p:nvPr/>
                </p:nvSpPr>
                <p:spPr>
                  <a:xfrm rot="11700000">
                    <a:off x="1455527" y="2620406"/>
                    <a:ext cx="110541" cy="87453"/>
                  </a:xfrm>
                  <a:custGeom>
                    <a:avLst/>
                    <a:gdLst>
                      <a:gd name="connsiteX0" fmla="*/ 629092 w 769018"/>
                      <a:gd name="connsiteY0" fmla="*/ 431375 h 431795"/>
                      <a:gd name="connsiteX1" fmla="*/ 534177 w 769018"/>
                      <a:gd name="connsiteY1" fmla="*/ 430602 h 431795"/>
                      <a:gd name="connsiteX2" fmla="*/ 384509 w 769018"/>
                      <a:gd name="connsiteY2" fmla="*/ 427203 h 431795"/>
                      <a:gd name="connsiteX3" fmla="*/ 0 w 769018"/>
                      <a:gd name="connsiteY3" fmla="*/ 351221 h 431795"/>
                      <a:gd name="connsiteX4" fmla="*/ 9147 w 769018"/>
                      <a:gd name="connsiteY4" fmla="*/ 311015 h 431795"/>
                      <a:gd name="connsiteX5" fmla="*/ 6786 w 769018"/>
                      <a:gd name="connsiteY5" fmla="*/ 297308 h 431795"/>
                      <a:gd name="connsiteX6" fmla="*/ 238531 w 769018"/>
                      <a:gd name="connsiteY6" fmla="*/ 0 h 431795"/>
                      <a:gd name="connsiteX7" fmla="*/ 365474 w 769018"/>
                      <a:gd name="connsiteY7" fmla="*/ 88391 h 431795"/>
                      <a:gd name="connsiteX8" fmla="*/ 383017 w 769018"/>
                      <a:gd name="connsiteY8" fmla="*/ 112981 h 431795"/>
                      <a:gd name="connsiteX9" fmla="*/ 405396 w 769018"/>
                      <a:gd name="connsiteY9" fmla="*/ 83340 h 431795"/>
                      <a:gd name="connsiteX10" fmla="*/ 533806 w 769018"/>
                      <a:gd name="connsiteY10" fmla="*/ 0 h 431795"/>
                      <a:gd name="connsiteX11" fmla="*/ 763954 w 769018"/>
                      <a:gd name="connsiteY11" fmla="*/ 302864 h 431795"/>
                      <a:gd name="connsiteX12" fmla="*/ 761130 w 769018"/>
                      <a:gd name="connsiteY12" fmla="*/ 321238 h 431795"/>
                      <a:gd name="connsiteX13" fmla="*/ 769018 w 769018"/>
                      <a:gd name="connsiteY13" fmla="*/ 351221 h 431795"/>
                      <a:gd name="connsiteX14" fmla="*/ 629092 w 769018"/>
                      <a:gd name="connsiteY14" fmla="*/ 431375 h 4317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69018" h="431795">
                        <a:moveTo>
                          <a:pt x="629092" y="431375"/>
                        </a:moveTo>
                        <a:cubicBezTo>
                          <a:pt x="600607" y="432262"/>
                          <a:pt x="568679" y="431623"/>
                          <a:pt x="534177" y="430602"/>
                        </a:cubicBezTo>
                        <a:cubicBezTo>
                          <a:pt x="488175" y="429242"/>
                          <a:pt x="437599" y="427203"/>
                          <a:pt x="384509" y="427203"/>
                        </a:cubicBezTo>
                        <a:cubicBezTo>
                          <a:pt x="172151" y="427203"/>
                          <a:pt x="0" y="459818"/>
                          <a:pt x="0" y="351221"/>
                        </a:cubicBezTo>
                        <a:lnTo>
                          <a:pt x="9147" y="311015"/>
                        </a:lnTo>
                        <a:lnTo>
                          <a:pt x="6786" y="297308"/>
                        </a:lnTo>
                        <a:cubicBezTo>
                          <a:pt x="10792" y="190280"/>
                          <a:pt x="146922" y="57"/>
                          <a:pt x="238531" y="0"/>
                        </a:cubicBezTo>
                        <a:cubicBezTo>
                          <a:pt x="277792" y="-24"/>
                          <a:pt x="324448" y="37641"/>
                          <a:pt x="365474" y="88391"/>
                        </a:cubicBezTo>
                        <a:lnTo>
                          <a:pt x="383017" y="112981"/>
                        </a:lnTo>
                        <a:lnTo>
                          <a:pt x="405396" y="83340"/>
                        </a:lnTo>
                        <a:cubicBezTo>
                          <a:pt x="447106" y="34977"/>
                          <a:pt x="494545" y="24"/>
                          <a:pt x="533806" y="0"/>
                        </a:cubicBezTo>
                        <a:cubicBezTo>
                          <a:pt x="625415" y="-56"/>
                          <a:pt x="757287" y="205083"/>
                          <a:pt x="763954" y="302864"/>
                        </a:cubicBezTo>
                        <a:lnTo>
                          <a:pt x="761130" y="321238"/>
                        </a:lnTo>
                        <a:lnTo>
                          <a:pt x="769018" y="351221"/>
                        </a:lnTo>
                        <a:cubicBezTo>
                          <a:pt x="769018" y="412307"/>
                          <a:pt x="714549" y="428712"/>
                          <a:pt x="629092" y="431375"/>
                        </a:cubicBezTo>
                        <a:close/>
                      </a:path>
                    </a:pathLst>
                  </a:custGeom>
                  <a:solidFill>
                    <a:srgbClr val="FF0066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48" name="楕円 1">
                  <a:extLst>
                    <a:ext uri="{FF2B5EF4-FFF2-40B4-BE49-F238E27FC236}">
                      <a16:creationId xmlns:a16="http://schemas.microsoft.com/office/drawing/2014/main" id="{A2B3C539-E81F-6B82-C1CA-427341E2E9B7}"/>
                    </a:ext>
                  </a:extLst>
                </p:cNvPr>
                <p:cNvSpPr/>
                <p:nvPr/>
              </p:nvSpPr>
              <p:spPr>
                <a:xfrm rot="10800000">
                  <a:off x="2012849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9" name="楕円 1">
                  <a:extLst>
                    <a:ext uri="{FF2B5EF4-FFF2-40B4-BE49-F238E27FC236}">
                      <a16:creationId xmlns:a16="http://schemas.microsoft.com/office/drawing/2014/main" id="{C43523B6-70AA-E136-6E3C-7D9A854CBD79}"/>
                    </a:ext>
                  </a:extLst>
                </p:cNvPr>
                <p:cNvSpPr/>
                <p:nvPr/>
              </p:nvSpPr>
              <p:spPr>
                <a:xfrm rot="10800000">
                  <a:off x="1748170" y="2624660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3" name="楕円 1">
                  <a:extLst>
                    <a:ext uri="{FF2B5EF4-FFF2-40B4-BE49-F238E27FC236}">
                      <a16:creationId xmlns:a16="http://schemas.microsoft.com/office/drawing/2014/main" id="{5543B643-315B-99C3-F301-314433946CFE}"/>
                    </a:ext>
                  </a:extLst>
                </p:cNvPr>
                <p:cNvSpPr/>
                <p:nvPr/>
              </p:nvSpPr>
              <p:spPr>
                <a:xfrm>
                  <a:off x="1557031" y="1925370"/>
                  <a:ext cx="883643" cy="1010284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" name="フリーフォーム: 図形 53">
                  <a:extLst>
                    <a:ext uri="{FF2B5EF4-FFF2-40B4-BE49-F238E27FC236}">
                      <a16:creationId xmlns:a16="http://schemas.microsoft.com/office/drawing/2014/main" id="{A09023FA-7BD0-C0A4-2C0A-F2416F088186}"/>
                    </a:ext>
                  </a:extLst>
                </p:cNvPr>
                <p:cNvSpPr/>
                <p:nvPr/>
              </p:nvSpPr>
              <p:spPr>
                <a:xfrm rot="10800000">
                  <a:off x="177952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" name="フリーフォーム: 図形 54">
                  <a:extLst>
                    <a:ext uri="{FF2B5EF4-FFF2-40B4-BE49-F238E27FC236}">
                      <a16:creationId xmlns:a16="http://schemas.microsoft.com/office/drawing/2014/main" id="{0EC62997-EC63-9673-4E85-8768E5D2196B}"/>
                    </a:ext>
                  </a:extLst>
                </p:cNvPr>
                <p:cNvSpPr/>
                <p:nvPr/>
              </p:nvSpPr>
              <p:spPr>
                <a:xfrm rot="10800000">
                  <a:off x="2044450" y="3012346"/>
                  <a:ext cx="164117" cy="126766"/>
                </a:xfrm>
                <a:custGeom>
                  <a:avLst/>
                  <a:gdLst>
                    <a:gd name="connsiteX0" fmla="*/ 629092 w 769018"/>
                    <a:gd name="connsiteY0" fmla="*/ 431375 h 431795"/>
                    <a:gd name="connsiteX1" fmla="*/ 534177 w 769018"/>
                    <a:gd name="connsiteY1" fmla="*/ 430602 h 431795"/>
                    <a:gd name="connsiteX2" fmla="*/ 384509 w 769018"/>
                    <a:gd name="connsiteY2" fmla="*/ 427203 h 431795"/>
                    <a:gd name="connsiteX3" fmla="*/ 0 w 769018"/>
                    <a:gd name="connsiteY3" fmla="*/ 351221 h 431795"/>
                    <a:gd name="connsiteX4" fmla="*/ 9147 w 769018"/>
                    <a:gd name="connsiteY4" fmla="*/ 311015 h 431795"/>
                    <a:gd name="connsiteX5" fmla="*/ 6786 w 769018"/>
                    <a:gd name="connsiteY5" fmla="*/ 297308 h 431795"/>
                    <a:gd name="connsiteX6" fmla="*/ 238531 w 769018"/>
                    <a:gd name="connsiteY6" fmla="*/ 0 h 431795"/>
                    <a:gd name="connsiteX7" fmla="*/ 365474 w 769018"/>
                    <a:gd name="connsiteY7" fmla="*/ 88391 h 431795"/>
                    <a:gd name="connsiteX8" fmla="*/ 383017 w 769018"/>
                    <a:gd name="connsiteY8" fmla="*/ 112981 h 431795"/>
                    <a:gd name="connsiteX9" fmla="*/ 405396 w 769018"/>
                    <a:gd name="connsiteY9" fmla="*/ 83340 h 431795"/>
                    <a:gd name="connsiteX10" fmla="*/ 533806 w 769018"/>
                    <a:gd name="connsiteY10" fmla="*/ 0 h 431795"/>
                    <a:gd name="connsiteX11" fmla="*/ 763954 w 769018"/>
                    <a:gd name="connsiteY11" fmla="*/ 302864 h 431795"/>
                    <a:gd name="connsiteX12" fmla="*/ 761130 w 769018"/>
                    <a:gd name="connsiteY12" fmla="*/ 321238 h 431795"/>
                    <a:gd name="connsiteX13" fmla="*/ 769018 w 769018"/>
                    <a:gd name="connsiteY13" fmla="*/ 351221 h 431795"/>
                    <a:gd name="connsiteX14" fmla="*/ 629092 w 769018"/>
                    <a:gd name="connsiteY14" fmla="*/ 431375 h 4317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69018" h="431795">
                      <a:moveTo>
                        <a:pt x="629092" y="431375"/>
                      </a:moveTo>
                      <a:cubicBezTo>
                        <a:pt x="600607" y="432262"/>
                        <a:pt x="568679" y="431623"/>
                        <a:pt x="534177" y="430602"/>
                      </a:cubicBezTo>
                      <a:cubicBezTo>
                        <a:pt x="488175" y="429242"/>
                        <a:pt x="437599" y="427203"/>
                        <a:pt x="384509" y="427203"/>
                      </a:cubicBezTo>
                      <a:cubicBezTo>
                        <a:pt x="172151" y="427203"/>
                        <a:pt x="0" y="459818"/>
                        <a:pt x="0" y="351221"/>
                      </a:cubicBezTo>
                      <a:lnTo>
                        <a:pt x="9147" y="311015"/>
                      </a:lnTo>
                      <a:lnTo>
                        <a:pt x="6786" y="297308"/>
                      </a:lnTo>
                      <a:cubicBezTo>
                        <a:pt x="10792" y="190280"/>
                        <a:pt x="146922" y="57"/>
                        <a:pt x="238531" y="0"/>
                      </a:cubicBezTo>
                      <a:cubicBezTo>
                        <a:pt x="277792" y="-24"/>
                        <a:pt x="324448" y="37641"/>
                        <a:pt x="365474" y="88391"/>
                      </a:cubicBezTo>
                      <a:lnTo>
                        <a:pt x="383017" y="112981"/>
                      </a:lnTo>
                      <a:lnTo>
                        <a:pt x="405396" y="83340"/>
                      </a:lnTo>
                      <a:cubicBezTo>
                        <a:pt x="447106" y="34977"/>
                        <a:pt x="494545" y="24"/>
                        <a:pt x="533806" y="0"/>
                      </a:cubicBezTo>
                      <a:cubicBezTo>
                        <a:pt x="625415" y="-56"/>
                        <a:pt x="757287" y="205083"/>
                        <a:pt x="763954" y="302864"/>
                      </a:cubicBezTo>
                      <a:lnTo>
                        <a:pt x="761130" y="321238"/>
                      </a:lnTo>
                      <a:lnTo>
                        <a:pt x="769018" y="351221"/>
                      </a:lnTo>
                      <a:cubicBezTo>
                        <a:pt x="769018" y="412307"/>
                        <a:pt x="714549" y="428712"/>
                        <a:pt x="629092" y="431375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60" name="グループ化 59">
                <a:extLst>
                  <a:ext uri="{FF2B5EF4-FFF2-40B4-BE49-F238E27FC236}">
                    <a16:creationId xmlns:a16="http://schemas.microsoft.com/office/drawing/2014/main" id="{B0EB7F1F-422D-A619-0266-AA0723020D63}"/>
                  </a:ext>
                </a:extLst>
              </p:cNvPr>
              <p:cNvGrpSpPr/>
              <p:nvPr/>
            </p:nvGrpSpPr>
            <p:grpSpPr>
              <a:xfrm>
                <a:off x="7441312" y="888529"/>
                <a:ext cx="1398521" cy="1230698"/>
                <a:chOff x="1299592" y="888529"/>
                <a:chExt cx="1398521" cy="1230698"/>
              </a:xfrm>
            </p:grpSpPr>
            <p:sp>
              <p:nvSpPr>
                <p:cNvPr id="61" name="楕円 60">
                  <a:extLst>
                    <a:ext uri="{FF2B5EF4-FFF2-40B4-BE49-F238E27FC236}">
                      <a16:creationId xmlns:a16="http://schemas.microsoft.com/office/drawing/2014/main" id="{4C6833EB-A2EC-31A9-3963-68008D8E1AE0}"/>
                    </a:ext>
                  </a:extLst>
                </p:cNvPr>
                <p:cNvSpPr/>
                <p:nvPr/>
              </p:nvSpPr>
              <p:spPr>
                <a:xfrm>
                  <a:off x="1299592" y="888529"/>
                  <a:ext cx="1398521" cy="1230698"/>
                </a:xfrm>
                <a:prstGeom prst="ellipse">
                  <a:avLst/>
                </a:prstGeom>
                <a:solidFill>
                  <a:srgbClr val="FFCCCC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4" name="二等辺三角形 6">
                  <a:extLst>
                    <a:ext uri="{FF2B5EF4-FFF2-40B4-BE49-F238E27FC236}">
                      <a16:creationId xmlns:a16="http://schemas.microsoft.com/office/drawing/2014/main" id="{183B9F0E-D1F6-E2B0-144C-4685A81022C5}"/>
                    </a:ext>
                  </a:extLst>
                </p:cNvPr>
                <p:cNvSpPr/>
                <p:nvPr/>
              </p:nvSpPr>
              <p:spPr>
                <a:xfrm rot="8100000">
                  <a:off x="1367595" y="972672"/>
                  <a:ext cx="341337" cy="293027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73753"/>
                    <a:gd name="connsiteY0" fmla="*/ 648072 h 694376"/>
                    <a:gd name="connsiteX1" fmla="*/ 432048 w 873753"/>
                    <a:gd name="connsiteY1" fmla="*/ 0 h 694376"/>
                    <a:gd name="connsiteX2" fmla="*/ 864096 w 873753"/>
                    <a:gd name="connsiteY2" fmla="*/ 648072 h 694376"/>
                    <a:gd name="connsiteX3" fmla="*/ 0 w 873753"/>
                    <a:gd name="connsiteY3" fmla="*/ 648072 h 694376"/>
                    <a:gd name="connsiteX0" fmla="*/ 16830 w 890583"/>
                    <a:gd name="connsiteY0" fmla="*/ 648072 h 727673"/>
                    <a:gd name="connsiteX1" fmla="*/ 448878 w 890583"/>
                    <a:gd name="connsiteY1" fmla="*/ 0 h 727673"/>
                    <a:gd name="connsiteX2" fmla="*/ 880926 w 890583"/>
                    <a:gd name="connsiteY2" fmla="*/ 648072 h 727673"/>
                    <a:gd name="connsiteX3" fmla="*/ 16830 w 890583"/>
                    <a:gd name="connsiteY3" fmla="*/ 648072 h 727673"/>
                    <a:gd name="connsiteX0" fmla="*/ 16830 w 891597"/>
                    <a:gd name="connsiteY0" fmla="*/ 648072 h 738853"/>
                    <a:gd name="connsiteX1" fmla="*/ 448878 w 891597"/>
                    <a:gd name="connsiteY1" fmla="*/ 0 h 738853"/>
                    <a:gd name="connsiteX2" fmla="*/ 880926 w 891597"/>
                    <a:gd name="connsiteY2" fmla="*/ 648072 h 738853"/>
                    <a:gd name="connsiteX3" fmla="*/ 16830 w 891597"/>
                    <a:gd name="connsiteY3" fmla="*/ 648072 h 738853"/>
                    <a:gd name="connsiteX0" fmla="*/ 13407 w 888173"/>
                    <a:gd name="connsiteY0" fmla="*/ 648072 h 762471"/>
                    <a:gd name="connsiteX1" fmla="*/ 445455 w 888173"/>
                    <a:gd name="connsiteY1" fmla="*/ 0 h 762471"/>
                    <a:gd name="connsiteX2" fmla="*/ 877503 w 888173"/>
                    <a:gd name="connsiteY2" fmla="*/ 648072 h 762471"/>
                    <a:gd name="connsiteX3" fmla="*/ 13407 w 888173"/>
                    <a:gd name="connsiteY3" fmla="*/ 648072 h 762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173" h="762471">
                      <a:moveTo>
                        <a:pt x="13407" y="648072"/>
                      </a:moveTo>
                      <a:cubicBezTo>
                        <a:pt x="-68606" y="477494"/>
                        <a:pt x="244289" y="124"/>
                        <a:pt x="445455" y="0"/>
                      </a:cubicBezTo>
                      <a:cubicBezTo>
                        <a:pt x="646621" y="-124"/>
                        <a:pt x="948830" y="514715"/>
                        <a:pt x="877503" y="648072"/>
                      </a:cubicBezTo>
                      <a:cubicBezTo>
                        <a:pt x="806176" y="781429"/>
                        <a:pt x="95420" y="818650"/>
                        <a:pt x="13407" y="648072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二等辺三角形 6">
                  <a:extLst>
                    <a:ext uri="{FF2B5EF4-FFF2-40B4-BE49-F238E27FC236}">
                      <a16:creationId xmlns:a16="http://schemas.microsoft.com/office/drawing/2014/main" id="{AA9C1DEF-3FA0-D0E3-6C2E-6DB83BD40E63}"/>
                    </a:ext>
                  </a:extLst>
                </p:cNvPr>
                <p:cNvSpPr/>
                <p:nvPr/>
              </p:nvSpPr>
              <p:spPr>
                <a:xfrm rot="13500000" flipH="1">
                  <a:off x="2279607" y="972671"/>
                  <a:ext cx="341337" cy="293027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73753"/>
                    <a:gd name="connsiteY0" fmla="*/ 648072 h 694376"/>
                    <a:gd name="connsiteX1" fmla="*/ 432048 w 873753"/>
                    <a:gd name="connsiteY1" fmla="*/ 0 h 694376"/>
                    <a:gd name="connsiteX2" fmla="*/ 864096 w 873753"/>
                    <a:gd name="connsiteY2" fmla="*/ 648072 h 694376"/>
                    <a:gd name="connsiteX3" fmla="*/ 0 w 873753"/>
                    <a:gd name="connsiteY3" fmla="*/ 648072 h 694376"/>
                    <a:gd name="connsiteX0" fmla="*/ 16830 w 890583"/>
                    <a:gd name="connsiteY0" fmla="*/ 648072 h 727673"/>
                    <a:gd name="connsiteX1" fmla="*/ 448878 w 890583"/>
                    <a:gd name="connsiteY1" fmla="*/ 0 h 727673"/>
                    <a:gd name="connsiteX2" fmla="*/ 880926 w 890583"/>
                    <a:gd name="connsiteY2" fmla="*/ 648072 h 727673"/>
                    <a:gd name="connsiteX3" fmla="*/ 16830 w 890583"/>
                    <a:gd name="connsiteY3" fmla="*/ 648072 h 727673"/>
                    <a:gd name="connsiteX0" fmla="*/ 16830 w 891597"/>
                    <a:gd name="connsiteY0" fmla="*/ 648072 h 738853"/>
                    <a:gd name="connsiteX1" fmla="*/ 448878 w 891597"/>
                    <a:gd name="connsiteY1" fmla="*/ 0 h 738853"/>
                    <a:gd name="connsiteX2" fmla="*/ 880926 w 891597"/>
                    <a:gd name="connsiteY2" fmla="*/ 648072 h 738853"/>
                    <a:gd name="connsiteX3" fmla="*/ 16830 w 891597"/>
                    <a:gd name="connsiteY3" fmla="*/ 648072 h 738853"/>
                    <a:gd name="connsiteX0" fmla="*/ 13407 w 888173"/>
                    <a:gd name="connsiteY0" fmla="*/ 648072 h 762471"/>
                    <a:gd name="connsiteX1" fmla="*/ 445455 w 888173"/>
                    <a:gd name="connsiteY1" fmla="*/ 0 h 762471"/>
                    <a:gd name="connsiteX2" fmla="*/ 877503 w 888173"/>
                    <a:gd name="connsiteY2" fmla="*/ 648072 h 762471"/>
                    <a:gd name="connsiteX3" fmla="*/ 13407 w 888173"/>
                    <a:gd name="connsiteY3" fmla="*/ 648072 h 762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173" h="762471">
                      <a:moveTo>
                        <a:pt x="13407" y="648072"/>
                      </a:moveTo>
                      <a:cubicBezTo>
                        <a:pt x="-68606" y="477494"/>
                        <a:pt x="244289" y="124"/>
                        <a:pt x="445455" y="0"/>
                      </a:cubicBezTo>
                      <a:cubicBezTo>
                        <a:pt x="646621" y="-124"/>
                        <a:pt x="948830" y="514715"/>
                        <a:pt x="877503" y="648072"/>
                      </a:cubicBezTo>
                      <a:cubicBezTo>
                        <a:pt x="806176" y="781429"/>
                        <a:pt x="95420" y="818650"/>
                        <a:pt x="13407" y="648072"/>
                      </a:cubicBezTo>
                      <a:close/>
                    </a:path>
                  </a:pathLst>
                </a:cu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" name="楕円 65">
                  <a:extLst>
                    <a:ext uri="{FF2B5EF4-FFF2-40B4-BE49-F238E27FC236}">
                      <a16:creationId xmlns:a16="http://schemas.microsoft.com/office/drawing/2014/main" id="{60794724-A42C-B91F-6494-493FC02DAE64}"/>
                    </a:ext>
                  </a:extLst>
                </p:cNvPr>
                <p:cNvSpPr/>
                <p:nvPr/>
              </p:nvSpPr>
              <p:spPr>
                <a:xfrm>
                  <a:off x="1750453" y="1524332"/>
                  <a:ext cx="496799" cy="384729"/>
                </a:xfrm>
                <a:prstGeom prst="ellipse">
                  <a:avLst/>
                </a:prstGeom>
                <a:solidFill>
                  <a:srgbClr val="FF00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楕円 67">
                  <a:extLst>
                    <a:ext uri="{FF2B5EF4-FFF2-40B4-BE49-F238E27FC236}">
                      <a16:creationId xmlns:a16="http://schemas.microsoft.com/office/drawing/2014/main" id="{3DB9F9F9-D41D-A827-6D84-A3F7C4908038}"/>
                    </a:ext>
                  </a:extLst>
                </p:cNvPr>
                <p:cNvSpPr/>
                <p:nvPr/>
              </p:nvSpPr>
              <p:spPr>
                <a:xfrm>
                  <a:off x="1806721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" name="楕円 68">
                  <a:extLst>
                    <a:ext uri="{FF2B5EF4-FFF2-40B4-BE49-F238E27FC236}">
                      <a16:creationId xmlns:a16="http://schemas.microsoft.com/office/drawing/2014/main" id="{AF840AA7-C8B5-0F37-8520-EBBE7EDE67A2}"/>
                    </a:ext>
                  </a:extLst>
                </p:cNvPr>
                <p:cNvSpPr/>
                <p:nvPr/>
              </p:nvSpPr>
              <p:spPr>
                <a:xfrm>
                  <a:off x="2038828" y="1615768"/>
                  <a:ext cx="152155" cy="201857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" name="フリーフォーム: 図形 71">
                  <a:extLst>
                    <a:ext uri="{FF2B5EF4-FFF2-40B4-BE49-F238E27FC236}">
                      <a16:creationId xmlns:a16="http://schemas.microsoft.com/office/drawing/2014/main" id="{B66E4B15-B663-3D21-D88F-CA8F00C30C46}"/>
                    </a:ext>
                  </a:extLst>
                </p:cNvPr>
                <p:cNvSpPr/>
                <p:nvPr/>
              </p:nvSpPr>
              <p:spPr>
                <a:xfrm rot="10800000">
                  <a:off x="1864492" y="1980656"/>
                  <a:ext cx="268722" cy="44743"/>
                </a:xfrm>
                <a:custGeom>
                  <a:avLst/>
                  <a:gdLst>
                    <a:gd name="connsiteX0" fmla="*/ 442813 w 442813"/>
                    <a:gd name="connsiteY0" fmla="*/ 0 h 111339"/>
                    <a:gd name="connsiteX1" fmla="*/ 436418 w 442813"/>
                    <a:gd name="connsiteY1" fmla="*/ 20244 h 111339"/>
                    <a:gd name="connsiteX2" fmla="*/ 221406 w 442813"/>
                    <a:gd name="connsiteY2" fmla="*/ 111339 h 111339"/>
                    <a:gd name="connsiteX3" fmla="*/ 6394 w 442813"/>
                    <a:gd name="connsiteY3" fmla="*/ 20244 h 111339"/>
                    <a:gd name="connsiteX4" fmla="*/ 0 w 442813"/>
                    <a:gd name="connsiteY4" fmla="*/ 0 h 111339"/>
                    <a:gd name="connsiteX5" fmla="*/ 221406 w 442813"/>
                    <a:gd name="connsiteY5" fmla="*/ 8301 h 1113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42813" h="111339">
                      <a:moveTo>
                        <a:pt x="442813" y="0"/>
                      </a:moveTo>
                      <a:lnTo>
                        <a:pt x="436418" y="20244"/>
                      </a:lnTo>
                      <a:cubicBezTo>
                        <a:pt x="400994" y="73777"/>
                        <a:pt x="318063" y="111339"/>
                        <a:pt x="221406" y="111339"/>
                      </a:cubicBezTo>
                      <a:cubicBezTo>
                        <a:pt x="124749" y="111339"/>
                        <a:pt x="41818" y="73777"/>
                        <a:pt x="6394" y="20244"/>
                      </a:cubicBezTo>
                      <a:lnTo>
                        <a:pt x="0" y="0"/>
                      </a:lnTo>
                      <a:lnTo>
                        <a:pt x="221406" y="8301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39" name="楕円 338">
                <a:extLst>
                  <a:ext uri="{FF2B5EF4-FFF2-40B4-BE49-F238E27FC236}">
                    <a16:creationId xmlns:a16="http://schemas.microsoft.com/office/drawing/2014/main" id="{DC23A836-753C-4208-4493-078DF208E3C0}"/>
                  </a:ext>
                </a:extLst>
              </p:cNvPr>
              <p:cNvSpPr/>
              <p:nvPr/>
            </p:nvSpPr>
            <p:spPr>
              <a:xfrm rot="20700000">
                <a:off x="7643984" y="139630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0" name="楕円 339">
                <a:extLst>
                  <a:ext uri="{FF2B5EF4-FFF2-40B4-BE49-F238E27FC236}">
                    <a16:creationId xmlns:a16="http://schemas.microsoft.com/office/drawing/2014/main" id="{02CB0D5B-5A54-0C78-C2E4-B34973AA7446}"/>
                  </a:ext>
                </a:extLst>
              </p:cNvPr>
              <p:cNvSpPr/>
              <p:nvPr/>
            </p:nvSpPr>
            <p:spPr>
              <a:xfrm rot="900000">
                <a:off x="8331714" y="1396307"/>
                <a:ext cx="314499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sp>
          <p:nvSpPr>
            <p:cNvPr id="1167" name="フリーフォーム: 図形 1166">
              <a:extLst>
                <a:ext uri="{FF2B5EF4-FFF2-40B4-BE49-F238E27FC236}">
                  <a16:creationId xmlns:a16="http://schemas.microsoft.com/office/drawing/2014/main" id="{2DDA1A9D-6D03-DC5A-3E7D-78EFB783C493}"/>
                </a:ext>
              </a:extLst>
            </p:cNvPr>
            <p:cNvSpPr/>
            <p:nvPr/>
          </p:nvSpPr>
          <p:spPr>
            <a:xfrm>
              <a:off x="7475225" y="1115247"/>
              <a:ext cx="1244543" cy="1916554"/>
            </a:xfrm>
            <a:custGeom>
              <a:avLst/>
              <a:gdLst>
                <a:gd name="connsiteX0" fmla="*/ 1039596 w 1244543"/>
                <a:gd name="connsiteY0" fmla="*/ 1711 h 1916554"/>
                <a:gd name="connsiteX1" fmla="*/ 1243596 w 1244543"/>
                <a:gd name="connsiteY1" fmla="*/ 205711 h 1916554"/>
                <a:gd name="connsiteX2" fmla="*/ 1168992 w 1244543"/>
                <a:gd name="connsiteY2" fmla="*/ 255613 h 1916554"/>
                <a:gd name="connsiteX3" fmla="*/ 1138118 w 1244543"/>
                <a:gd name="connsiteY3" fmla="*/ 264391 h 1916554"/>
                <a:gd name="connsiteX4" fmla="*/ 1186599 w 1244543"/>
                <a:gd name="connsiteY4" fmla="*/ 342992 h 1916554"/>
                <a:gd name="connsiteX5" fmla="*/ 1234338 w 1244543"/>
                <a:gd name="connsiteY5" fmla="*/ 551077 h 1916554"/>
                <a:gd name="connsiteX6" fmla="*/ 863314 w 1244543"/>
                <a:gd name="connsiteY6" fmla="*/ 1043652 h 1916554"/>
                <a:gd name="connsiteX7" fmla="*/ 762442 w 1244543"/>
                <a:gd name="connsiteY7" fmla="*/ 1071207 h 1916554"/>
                <a:gd name="connsiteX8" fmla="*/ 811201 w 1244543"/>
                <a:gd name="connsiteY8" fmla="*/ 1096899 h 1916554"/>
                <a:gd name="connsiteX9" fmla="*/ 1010688 w 1244543"/>
                <a:gd name="connsiteY9" fmla="*/ 1578365 h 1916554"/>
                <a:gd name="connsiteX10" fmla="*/ 626854 w 1244543"/>
                <a:gd name="connsiteY10" fmla="*/ 1916554 h 1916554"/>
                <a:gd name="connsiteX11" fmla="*/ 243020 w 1244543"/>
                <a:gd name="connsiteY11" fmla="*/ 1578365 h 1916554"/>
                <a:gd name="connsiteX12" fmla="*/ 453689 w 1244543"/>
                <a:gd name="connsiteY12" fmla="*/ 1096899 h 1916554"/>
                <a:gd name="connsiteX13" fmla="*/ 499177 w 1244543"/>
                <a:gd name="connsiteY13" fmla="*/ 1073368 h 1916554"/>
                <a:gd name="connsiteX14" fmla="*/ 390394 w 1244543"/>
                <a:gd name="connsiteY14" fmla="*/ 1043652 h 1916554"/>
                <a:gd name="connsiteX15" fmla="*/ 19370 w 1244543"/>
                <a:gd name="connsiteY15" fmla="*/ 551077 h 1916554"/>
                <a:gd name="connsiteX16" fmla="*/ 67109 w 1244543"/>
                <a:gd name="connsiteY16" fmla="*/ 342992 h 1916554"/>
                <a:gd name="connsiteX17" fmla="*/ 114223 w 1244543"/>
                <a:gd name="connsiteY17" fmla="*/ 266608 h 1916554"/>
                <a:gd name="connsiteX18" fmla="*/ 75550 w 1244543"/>
                <a:gd name="connsiteY18" fmla="*/ 255614 h 1916554"/>
                <a:gd name="connsiteX19" fmla="*/ 947 w 1244543"/>
                <a:gd name="connsiteY19" fmla="*/ 205712 h 1916554"/>
                <a:gd name="connsiteX20" fmla="*/ 204945 w 1244543"/>
                <a:gd name="connsiteY20" fmla="*/ 1714 h 1916554"/>
                <a:gd name="connsiteX21" fmla="*/ 270605 w 1244543"/>
                <a:gd name="connsiteY21" fmla="*/ 119232 h 1916554"/>
                <a:gd name="connsiteX22" fmla="*/ 270646 w 1244543"/>
                <a:gd name="connsiteY22" fmla="*/ 119812 h 1916554"/>
                <a:gd name="connsiteX23" fmla="*/ 287204 w 1244543"/>
                <a:gd name="connsiteY23" fmla="*/ 107791 h 1916554"/>
                <a:gd name="connsiteX24" fmla="*/ 626854 w 1244543"/>
                <a:gd name="connsiteY24" fmla="*/ 16492 h 1916554"/>
                <a:gd name="connsiteX25" fmla="*/ 966504 w 1244543"/>
                <a:gd name="connsiteY25" fmla="*/ 107791 h 1916554"/>
                <a:gd name="connsiteX26" fmla="*/ 975593 w 1244543"/>
                <a:gd name="connsiteY26" fmla="*/ 114390 h 1916554"/>
                <a:gd name="connsiteX27" fmla="*/ 999795 w 1244543"/>
                <a:gd name="connsiteY27" fmla="*/ 43693 h 1916554"/>
                <a:gd name="connsiteX28" fmla="*/ 1039596 w 1244543"/>
                <a:gd name="connsiteY28" fmla="*/ 1711 h 19165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44543" h="1916554">
                  <a:moveTo>
                    <a:pt x="1039596" y="1711"/>
                  </a:moveTo>
                  <a:cubicBezTo>
                    <a:pt x="1099229" y="-19197"/>
                    <a:pt x="1258240" y="157388"/>
                    <a:pt x="1243596" y="205711"/>
                  </a:cubicBezTo>
                  <a:cubicBezTo>
                    <a:pt x="1238104" y="223832"/>
                    <a:pt x="1207547" y="242217"/>
                    <a:pt x="1168992" y="255613"/>
                  </a:cubicBezTo>
                  <a:lnTo>
                    <a:pt x="1138118" y="264391"/>
                  </a:lnTo>
                  <a:lnTo>
                    <a:pt x="1186599" y="342992"/>
                  </a:lnTo>
                  <a:cubicBezTo>
                    <a:pt x="1217339" y="406949"/>
                    <a:pt x="1234338" y="477266"/>
                    <a:pt x="1234338" y="551077"/>
                  </a:cubicBezTo>
                  <a:cubicBezTo>
                    <a:pt x="1234338" y="772509"/>
                    <a:pt x="1081349" y="962497"/>
                    <a:pt x="863314" y="1043652"/>
                  </a:cubicBezTo>
                  <a:lnTo>
                    <a:pt x="762442" y="1071207"/>
                  </a:lnTo>
                  <a:lnTo>
                    <a:pt x="811201" y="1096899"/>
                  </a:lnTo>
                  <a:cubicBezTo>
                    <a:pt x="956884" y="1204857"/>
                    <a:pt x="1010688" y="1438282"/>
                    <a:pt x="1010688" y="1578365"/>
                  </a:cubicBezTo>
                  <a:cubicBezTo>
                    <a:pt x="1010688" y="1765142"/>
                    <a:pt x="838840" y="1916554"/>
                    <a:pt x="626854" y="1916554"/>
                  </a:cubicBezTo>
                  <a:cubicBezTo>
                    <a:pt x="414868" y="1916554"/>
                    <a:pt x="243020" y="1765142"/>
                    <a:pt x="243020" y="1578365"/>
                  </a:cubicBezTo>
                  <a:cubicBezTo>
                    <a:pt x="243020" y="1438282"/>
                    <a:pt x="304278" y="1204857"/>
                    <a:pt x="453689" y="1096899"/>
                  </a:cubicBezTo>
                  <a:lnTo>
                    <a:pt x="499177" y="1073368"/>
                  </a:lnTo>
                  <a:lnTo>
                    <a:pt x="390394" y="1043652"/>
                  </a:lnTo>
                  <a:cubicBezTo>
                    <a:pt x="172359" y="962497"/>
                    <a:pt x="19370" y="772509"/>
                    <a:pt x="19370" y="551077"/>
                  </a:cubicBezTo>
                  <a:cubicBezTo>
                    <a:pt x="19370" y="477266"/>
                    <a:pt x="36369" y="406949"/>
                    <a:pt x="67109" y="342992"/>
                  </a:cubicBezTo>
                  <a:lnTo>
                    <a:pt x="114223" y="266608"/>
                  </a:lnTo>
                  <a:lnTo>
                    <a:pt x="75550" y="255614"/>
                  </a:lnTo>
                  <a:cubicBezTo>
                    <a:pt x="36996" y="242217"/>
                    <a:pt x="6439" y="223833"/>
                    <a:pt x="947" y="205712"/>
                  </a:cubicBezTo>
                  <a:cubicBezTo>
                    <a:pt x="-13698" y="157390"/>
                    <a:pt x="145313" y="-19195"/>
                    <a:pt x="204945" y="1714"/>
                  </a:cubicBezTo>
                  <a:cubicBezTo>
                    <a:pt x="234761" y="12168"/>
                    <a:pt x="259376" y="64037"/>
                    <a:pt x="270605" y="119232"/>
                  </a:cubicBezTo>
                  <a:lnTo>
                    <a:pt x="270646" y="119812"/>
                  </a:lnTo>
                  <a:lnTo>
                    <a:pt x="287204" y="107791"/>
                  </a:lnTo>
                  <a:cubicBezTo>
                    <a:pt x="384159" y="50149"/>
                    <a:pt x="501040" y="16492"/>
                    <a:pt x="626854" y="16492"/>
                  </a:cubicBezTo>
                  <a:cubicBezTo>
                    <a:pt x="752668" y="16492"/>
                    <a:pt x="869549" y="50149"/>
                    <a:pt x="966504" y="107791"/>
                  </a:cubicBezTo>
                  <a:lnTo>
                    <a:pt x="975593" y="114390"/>
                  </a:lnTo>
                  <a:lnTo>
                    <a:pt x="999795" y="43693"/>
                  </a:lnTo>
                  <a:cubicBezTo>
                    <a:pt x="1011080" y="22520"/>
                    <a:pt x="1024688" y="6939"/>
                    <a:pt x="1039596" y="1711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128" name="グループ化 2127">
              <a:extLst>
                <a:ext uri="{FF2B5EF4-FFF2-40B4-BE49-F238E27FC236}">
                  <a16:creationId xmlns:a16="http://schemas.microsoft.com/office/drawing/2014/main" id="{5635A326-DF8C-1456-54F3-AAC4A83E101E}"/>
                </a:ext>
              </a:extLst>
            </p:cNvPr>
            <p:cNvGrpSpPr/>
            <p:nvPr/>
          </p:nvGrpSpPr>
          <p:grpSpPr>
            <a:xfrm>
              <a:off x="6793255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2129" name="グループ化 2128">
                <a:extLst>
                  <a:ext uri="{FF2B5EF4-FFF2-40B4-BE49-F238E27FC236}">
                    <a16:creationId xmlns:a16="http://schemas.microsoft.com/office/drawing/2014/main" id="{3C9D29F4-E8E9-2903-595F-14E2582092E4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2163" name="楕円 66">
                  <a:extLst>
                    <a:ext uri="{FF2B5EF4-FFF2-40B4-BE49-F238E27FC236}">
                      <a16:creationId xmlns:a16="http://schemas.microsoft.com/office/drawing/2014/main" id="{5539C55A-F3B3-5FE1-8DF3-28BBCD757F0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64" name="フリーフォーム: 図形 2163">
                  <a:extLst>
                    <a:ext uri="{FF2B5EF4-FFF2-40B4-BE49-F238E27FC236}">
                      <a16:creationId xmlns:a16="http://schemas.microsoft.com/office/drawing/2014/main" id="{77EB767E-A102-09D6-00C7-2CF24689D33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0" name="グループ化 2129">
                <a:extLst>
                  <a:ext uri="{FF2B5EF4-FFF2-40B4-BE49-F238E27FC236}">
                    <a16:creationId xmlns:a16="http://schemas.microsoft.com/office/drawing/2014/main" id="{232AAA23-7BE5-31F5-C8B5-B14FA1104ED4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2161" name="楕円 66">
                  <a:extLst>
                    <a:ext uri="{FF2B5EF4-FFF2-40B4-BE49-F238E27FC236}">
                      <a16:creationId xmlns:a16="http://schemas.microsoft.com/office/drawing/2014/main" id="{05A8EE02-3A72-2229-99B2-0ED487EDABE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62" name="フリーフォーム: 図形 2161">
                  <a:extLst>
                    <a:ext uri="{FF2B5EF4-FFF2-40B4-BE49-F238E27FC236}">
                      <a16:creationId xmlns:a16="http://schemas.microsoft.com/office/drawing/2014/main" id="{5CF0D2F1-D63F-FB11-4858-56D51DDFB18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1" name="グループ化 2130">
                <a:extLst>
                  <a:ext uri="{FF2B5EF4-FFF2-40B4-BE49-F238E27FC236}">
                    <a16:creationId xmlns:a16="http://schemas.microsoft.com/office/drawing/2014/main" id="{CA58BD7C-615B-6EB2-36E5-04F8D2945093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2159" name="楕円 66">
                  <a:extLst>
                    <a:ext uri="{FF2B5EF4-FFF2-40B4-BE49-F238E27FC236}">
                      <a16:creationId xmlns:a16="http://schemas.microsoft.com/office/drawing/2014/main" id="{81B03734-217F-493B-41C0-6BEABA5DB85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60" name="フリーフォーム: 図形 2159">
                  <a:extLst>
                    <a:ext uri="{FF2B5EF4-FFF2-40B4-BE49-F238E27FC236}">
                      <a16:creationId xmlns:a16="http://schemas.microsoft.com/office/drawing/2014/main" id="{429C6019-3FAF-7A5A-6C00-04384DCDE61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2" name="グループ化 2131">
                <a:extLst>
                  <a:ext uri="{FF2B5EF4-FFF2-40B4-BE49-F238E27FC236}">
                    <a16:creationId xmlns:a16="http://schemas.microsoft.com/office/drawing/2014/main" id="{853A1A21-3285-1900-9CF9-0D4E30785CEE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2157" name="楕円 66">
                  <a:extLst>
                    <a:ext uri="{FF2B5EF4-FFF2-40B4-BE49-F238E27FC236}">
                      <a16:creationId xmlns:a16="http://schemas.microsoft.com/office/drawing/2014/main" id="{02551F72-0614-92B3-11C2-A93E8D823E5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58" name="フリーフォーム: 図形 2157">
                  <a:extLst>
                    <a:ext uri="{FF2B5EF4-FFF2-40B4-BE49-F238E27FC236}">
                      <a16:creationId xmlns:a16="http://schemas.microsoft.com/office/drawing/2014/main" id="{D67E6D4E-1A53-A37D-2593-7482C24867B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3" name="グループ化 2132">
                <a:extLst>
                  <a:ext uri="{FF2B5EF4-FFF2-40B4-BE49-F238E27FC236}">
                    <a16:creationId xmlns:a16="http://schemas.microsoft.com/office/drawing/2014/main" id="{69D96635-0985-3BB5-748E-D49643E381A0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2155" name="楕円 66">
                  <a:extLst>
                    <a:ext uri="{FF2B5EF4-FFF2-40B4-BE49-F238E27FC236}">
                      <a16:creationId xmlns:a16="http://schemas.microsoft.com/office/drawing/2014/main" id="{A6019617-BB19-86E2-D0C1-6666C010F88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56" name="フリーフォーム: 図形 2155">
                  <a:extLst>
                    <a:ext uri="{FF2B5EF4-FFF2-40B4-BE49-F238E27FC236}">
                      <a16:creationId xmlns:a16="http://schemas.microsoft.com/office/drawing/2014/main" id="{B0843D45-5338-7C05-FCDB-7A7DCEDAD7D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4" name="グループ化 2133">
                <a:extLst>
                  <a:ext uri="{FF2B5EF4-FFF2-40B4-BE49-F238E27FC236}">
                    <a16:creationId xmlns:a16="http://schemas.microsoft.com/office/drawing/2014/main" id="{02C3DB94-C847-A1CB-4C28-67B192BA90E2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2153" name="楕円 66">
                  <a:extLst>
                    <a:ext uri="{FF2B5EF4-FFF2-40B4-BE49-F238E27FC236}">
                      <a16:creationId xmlns:a16="http://schemas.microsoft.com/office/drawing/2014/main" id="{7C394A57-748B-48C6-7715-425E6685043C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54" name="フリーフォーム: 図形 2153">
                  <a:extLst>
                    <a:ext uri="{FF2B5EF4-FFF2-40B4-BE49-F238E27FC236}">
                      <a16:creationId xmlns:a16="http://schemas.microsoft.com/office/drawing/2014/main" id="{4E0739CD-9CBE-5B4B-43D8-F1EF4EA6AD7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5" name="グループ化 2134">
                <a:extLst>
                  <a:ext uri="{FF2B5EF4-FFF2-40B4-BE49-F238E27FC236}">
                    <a16:creationId xmlns:a16="http://schemas.microsoft.com/office/drawing/2014/main" id="{701DF448-AFC6-098C-726C-4DEF1FC079AF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2151" name="楕円 66">
                  <a:extLst>
                    <a:ext uri="{FF2B5EF4-FFF2-40B4-BE49-F238E27FC236}">
                      <a16:creationId xmlns:a16="http://schemas.microsoft.com/office/drawing/2014/main" id="{E426DB01-0D8F-E04D-19A6-2C20FDB776E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52" name="フリーフォーム: 図形 2151">
                  <a:extLst>
                    <a:ext uri="{FF2B5EF4-FFF2-40B4-BE49-F238E27FC236}">
                      <a16:creationId xmlns:a16="http://schemas.microsoft.com/office/drawing/2014/main" id="{3AD797B8-5423-BDC9-EEB9-D327A2383A4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6" name="グループ化 2135">
                <a:extLst>
                  <a:ext uri="{FF2B5EF4-FFF2-40B4-BE49-F238E27FC236}">
                    <a16:creationId xmlns:a16="http://schemas.microsoft.com/office/drawing/2014/main" id="{A555233F-C19B-C0B6-812D-E7A70D158F03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2149" name="楕円 66">
                  <a:extLst>
                    <a:ext uri="{FF2B5EF4-FFF2-40B4-BE49-F238E27FC236}">
                      <a16:creationId xmlns:a16="http://schemas.microsoft.com/office/drawing/2014/main" id="{D391BB15-F2DB-8C3A-5AB2-EABB4B85D31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50" name="フリーフォーム: 図形 2149">
                  <a:extLst>
                    <a:ext uri="{FF2B5EF4-FFF2-40B4-BE49-F238E27FC236}">
                      <a16:creationId xmlns:a16="http://schemas.microsoft.com/office/drawing/2014/main" id="{73857407-D7EE-B50E-8A4D-BE992E53C34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7" name="グループ化 2136">
                <a:extLst>
                  <a:ext uri="{FF2B5EF4-FFF2-40B4-BE49-F238E27FC236}">
                    <a16:creationId xmlns:a16="http://schemas.microsoft.com/office/drawing/2014/main" id="{0844F25C-5C06-7643-F62E-28CA0C969680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2147" name="楕円 66">
                  <a:extLst>
                    <a:ext uri="{FF2B5EF4-FFF2-40B4-BE49-F238E27FC236}">
                      <a16:creationId xmlns:a16="http://schemas.microsoft.com/office/drawing/2014/main" id="{E8CBD166-94B3-AA89-0CD7-747BF4299BD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48" name="フリーフォーム: 図形 2147">
                  <a:extLst>
                    <a:ext uri="{FF2B5EF4-FFF2-40B4-BE49-F238E27FC236}">
                      <a16:creationId xmlns:a16="http://schemas.microsoft.com/office/drawing/2014/main" id="{7436C539-FBF1-B2CF-5E94-2F0DB59D624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8" name="グループ化 2137">
                <a:extLst>
                  <a:ext uri="{FF2B5EF4-FFF2-40B4-BE49-F238E27FC236}">
                    <a16:creationId xmlns:a16="http://schemas.microsoft.com/office/drawing/2014/main" id="{CE3A5952-3834-C6E6-14E9-0BC64988898C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2145" name="楕円 66">
                  <a:extLst>
                    <a:ext uri="{FF2B5EF4-FFF2-40B4-BE49-F238E27FC236}">
                      <a16:creationId xmlns:a16="http://schemas.microsoft.com/office/drawing/2014/main" id="{7B56E1C1-742D-C142-E6F8-40855F269BE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46" name="フリーフォーム: 図形 2145">
                  <a:extLst>
                    <a:ext uri="{FF2B5EF4-FFF2-40B4-BE49-F238E27FC236}">
                      <a16:creationId xmlns:a16="http://schemas.microsoft.com/office/drawing/2014/main" id="{1D2AEC91-683F-5A9B-5687-A015853617C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39" name="グループ化 2138">
                <a:extLst>
                  <a:ext uri="{FF2B5EF4-FFF2-40B4-BE49-F238E27FC236}">
                    <a16:creationId xmlns:a16="http://schemas.microsoft.com/office/drawing/2014/main" id="{68A1FAAE-BAE0-4D3C-2B04-9FA4BC0B25E1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2143" name="楕円 66">
                  <a:extLst>
                    <a:ext uri="{FF2B5EF4-FFF2-40B4-BE49-F238E27FC236}">
                      <a16:creationId xmlns:a16="http://schemas.microsoft.com/office/drawing/2014/main" id="{0AFC5CFD-AF53-1A1C-28FE-B66E92659C3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44" name="フリーフォーム: 図形 2143">
                  <a:extLst>
                    <a:ext uri="{FF2B5EF4-FFF2-40B4-BE49-F238E27FC236}">
                      <a16:creationId xmlns:a16="http://schemas.microsoft.com/office/drawing/2014/main" id="{43FE7AA4-5286-DC79-20FB-259931C3335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140" name="グループ化 2139">
                <a:extLst>
                  <a:ext uri="{FF2B5EF4-FFF2-40B4-BE49-F238E27FC236}">
                    <a16:creationId xmlns:a16="http://schemas.microsoft.com/office/drawing/2014/main" id="{56F9C790-D270-9E41-AA27-536A10DE8972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2141" name="楕円 66">
                  <a:extLst>
                    <a:ext uri="{FF2B5EF4-FFF2-40B4-BE49-F238E27FC236}">
                      <a16:creationId xmlns:a16="http://schemas.microsoft.com/office/drawing/2014/main" id="{1F1C98DE-6A47-2356-6D5F-F959DC5A99F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42" name="フリーフォーム: 図形 2141">
                  <a:extLst>
                    <a:ext uri="{FF2B5EF4-FFF2-40B4-BE49-F238E27FC236}">
                      <a16:creationId xmlns:a16="http://schemas.microsoft.com/office/drawing/2014/main" id="{DBB15CBA-27D2-BF31-170C-2F52EFEF1FA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436343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游ゴシック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il348-ブタと雨のイラスト</dc:title>
  <dc:subject>il348-ブタと雨のイラスト</dc:subject>
  <dc:creator>ぱわぽすけ</dc:creator>
  <cp:lastModifiedBy/>
  <cp:revision>1</cp:revision>
  <dcterms:created xsi:type="dcterms:W3CDTF">2014-10-29T04:47:26Z</dcterms:created>
  <dcterms:modified xsi:type="dcterms:W3CDTF">2025-02-14T00:55:35Z</dcterms:modified>
  <cp:version>1</cp:version>
</cp:coreProperties>
</file>

<file path=docProps/thumbnail.jpeg>
</file>