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63" r:id="rId2"/>
    <p:sldId id="368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AC452-1B51-861B-9358-E951614E26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星: 8 pt 7">
            <a:extLst>
              <a:ext uri="{FF2B5EF4-FFF2-40B4-BE49-F238E27FC236}">
                <a16:creationId xmlns:a16="http://schemas.microsoft.com/office/drawing/2014/main" id="{C583BD82-0205-9A22-DCDC-2B16EA7F05EC}"/>
              </a:ext>
            </a:extLst>
          </p:cNvPr>
          <p:cNvSpPr/>
          <p:nvPr/>
        </p:nvSpPr>
        <p:spPr>
          <a:xfrm rot="20700000">
            <a:off x="429397" y="909778"/>
            <a:ext cx="2847334" cy="904628"/>
          </a:xfrm>
          <a:prstGeom prst="star8">
            <a:avLst>
              <a:gd name="adj" fmla="val 44938"/>
            </a:avLst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rgbClr val="0070C0"/>
              </a:gs>
            </a:gsLst>
            <a:lin ang="5400000" scaled="1"/>
          </a:gradFill>
          <a:ln w="28575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4" name="テキスト ボックス 1103">
            <a:extLst>
              <a:ext uri="{FF2B5EF4-FFF2-40B4-BE49-F238E27FC236}">
                <a16:creationId xmlns:a16="http://schemas.microsoft.com/office/drawing/2014/main" id="{2E7C2960-5603-8AA4-482A-BF5C2CEA13B3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ネコと雨のイラスト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4C6C467-EAFD-4C06-B8F1-71BEE354655E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1655" name="グループ化 1654">
              <a:extLst>
                <a:ext uri="{FF2B5EF4-FFF2-40B4-BE49-F238E27FC236}">
                  <a16:creationId xmlns:a16="http://schemas.microsoft.com/office/drawing/2014/main" id="{30DACEB8-24C3-DC79-C659-C2B049CDD7A1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656" name="直線コネクタ 1655">
                <a:extLst>
                  <a:ext uri="{FF2B5EF4-FFF2-40B4-BE49-F238E27FC236}">
                    <a16:creationId xmlns:a16="http://schemas.microsoft.com/office/drawing/2014/main" id="{3DA82970-0704-FBD5-8ECE-ED173D8B7C98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7" name="直線コネクタ 1656">
                <a:extLst>
                  <a:ext uri="{FF2B5EF4-FFF2-40B4-BE49-F238E27FC236}">
                    <a16:creationId xmlns:a16="http://schemas.microsoft.com/office/drawing/2014/main" id="{F1A8B186-691D-7274-DF7A-51ABBA1BE0B1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8" name="直線コネクタ 1657">
                <a:extLst>
                  <a:ext uri="{FF2B5EF4-FFF2-40B4-BE49-F238E27FC236}">
                    <a16:creationId xmlns:a16="http://schemas.microsoft.com/office/drawing/2014/main" id="{8EBAF2A6-286E-8074-EAAE-9F9816CD3CFE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9" name="直線コネクタ 1658">
                <a:extLst>
                  <a:ext uri="{FF2B5EF4-FFF2-40B4-BE49-F238E27FC236}">
                    <a16:creationId xmlns:a16="http://schemas.microsoft.com/office/drawing/2014/main" id="{CEAE8D8D-64FC-C7F4-9F49-15E961E11F4B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0" name="直線コネクタ 1659">
                <a:extLst>
                  <a:ext uri="{FF2B5EF4-FFF2-40B4-BE49-F238E27FC236}">
                    <a16:creationId xmlns:a16="http://schemas.microsoft.com/office/drawing/2014/main" id="{5D270073-D415-E5DB-49D5-0CC7D63C67A0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1" name="直線コネクタ 1660">
                <a:extLst>
                  <a:ext uri="{FF2B5EF4-FFF2-40B4-BE49-F238E27FC236}">
                    <a16:creationId xmlns:a16="http://schemas.microsoft.com/office/drawing/2014/main" id="{0378F3B5-10D9-7FE1-F52C-11D393CB7695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2" name="直線コネクタ 1661">
                <a:extLst>
                  <a:ext uri="{FF2B5EF4-FFF2-40B4-BE49-F238E27FC236}">
                    <a16:creationId xmlns:a16="http://schemas.microsoft.com/office/drawing/2014/main" id="{B9992695-98DC-3309-EDE5-07BA739DBE03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3" name="直線コネクタ 1662">
                <a:extLst>
                  <a:ext uri="{FF2B5EF4-FFF2-40B4-BE49-F238E27FC236}">
                    <a16:creationId xmlns:a16="http://schemas.microsoft.com/office/drawing/2014/main" id="{F53080A3-EE4B-DD8E-892E-49E0ECC808BF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4" name="直線コネクタ 1663">
                <a:extLst>
                  <a:ext uri="{FF2B5EF4-FFF2-40B4-BE49-F238E27FC236}">
                    <a16:creationId xmlns:a16="http://schemas.microsoft.com/office/drawing/2014/main" id="{B8786767-1F7F-2B2C-721D-64E06263041E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5" name="直線コネクタ 1664">
                <a:extLst>
                  <a:ext uri="{FF2B5EF4-FFF2-40B4-BE49-F238E27FC236}">
                    <a16:creationId xmlns:a16="http://schemas.microsoft.com/office/drawing/2014/main" id="{CD72553F-89D7-37BD-C312-567BADE13FC3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6" name="直線コネクタ 1665">
                <a:extLst>
                  <a:ext uri="{FF2B5EF4-FFF2-40B4-BE49-F238E27FC236}">
                    <a16:creationId xmlns:a16="http://schemas.microsoft.com/office/drawing/2014/main" id="{E63138DB-7C31-B6B0-F931-4C474EF17FAA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7" name="直線コネクタ 1666">
                <a:extLst>
                  <a:ext uri="{FF2B5EF4-FFF2-40B4-BE49-F238E27FC236}">
                    <a16:creationId xmlns:a16="http://schemas.microsoft.com/office/drawing/2014/main" id="{0C785A6F-5D88-937C-F97C-70A2C22604A5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8" name="直線コネクタ 1667">
                <a:extLst>
                  <a:ext uri="{FF2B5EF4-FFF2-40B4-BE49-F238E27FC236}">
                    <a16:creationId xmlns:a16="http://schemas.microsoft.com/office/drawing/2014/main" id="{E62A4349-2CCE-A319-B3CE-EB1291988E4C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9" name="フリーフォーム: 図形 1668">
                <a:extLst>
                  <a:ext uri="{FF2B5EF4-FFF2-40B4-BE49-F238E27FC236}">
                    <a16:creationId xmlns:a16="http://schemas.microsoft.com/office/drawing/2014/main" id="{DC77A7F7-F55C-E900-D0E6-139294AEA071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0" name="フリーフォーム: 図形 1669">
                <a:extLst>
                  <a:ext uri="{FF2B5EF4-FFF2-40B4-BE49-F238E27FC236}">
                    <a16:creationId xmlns:a16="http://schemas.microsoft.com/office/drawing/2014/main" id="{0983F8B3-9B13-9635-0131-1DE6EA062F0A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1" name="フリーフォーム: 図形 1670">
                <a:extLst>
                  <a:ext uri="{FF2B5EF4-FFF2-40B4-BE49-F238E27FC236}">
                    <a16:creationId xmlns:a16="http://schemas.microsoft.com/office/drawing/2014/main" id="{18D92308-14A1-1FC2-ABEB-20F8265162E0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2" name="フリーフォーム: 図形 1671">
                <a:extLst>
                  <a:ext uri="{FF2B5EF4-FFF2-40B4-BE49-F238E27FC236}">
                    <a16:creationId xmlns:a16="http://schemas.microsoft.com/office/drawing/2014/main" id="{94CD035B-A05C-DCE7-C431-DCEBEF4D70E1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3" name="フリーフォーム: 図形 1672">
                <a:extLst>
                  <a:ext uri="{FF2B5EF4-FFF2-40B4-BE49-F238E27FC236}">
                    <a16:creationId xmlns:a16="http://schemas.microsoft.com/office/drawing/2014/main" id="{919F3B58-7CF6-DF1C-B2BB-78E151188225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74" name="直線コネクタ 1673">
                <a:extLst>
                  <a:ext uri="{FF2B5EF4-FFF2-40B4-BE49-F238E27FC236}">
                    <a16:creationId xmlns:a16="http://schemas.microsoft.com/office/drawing/2014/main" id="{F1E81641-D814-CAC9-1704-35447CED95EB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5" name="直線コネクタ 1674">
                <a:extLst>
                  <a:ext uri="{FF2B5EF4-FFF2-40B4-BE49-F238E27FC236}">
                    <a16:creationId xmlns:a16="http://schemas.microsoft.com/office/drawing/2014/main" id="{69D842FA-A365-144D-8483-760DA492CE8B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6" name="直線コネクタ 1675">
                <a:extLst>
                  <a:ext uri="{FF2B5EF4-FFF2-40B4-BE49-F238E27FC236}">
                    <a16:creationId xmlns:a16="http://schemas.microsoft.com/office/drawing/2014/main" id="{F26147C1-E2B9-CA9C-AC39-B4422B595BC2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7" name="直線コネクタ 1676">
                <a:extLst>
                  <a:ext uri="{FF2B5EF4-FFF2-40B4-BE49-F238E27FC236}">
                    <a16:creationId xmlns:a16="http://schemas.microsoft.com/office/drawing/2014/main" id="{80B94C0B-BF91-4417-A365-2A6771FC49CA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8" name="直線コネクタ 1677">
                <a:extLst>
                  <a:ext uri="{FF2B5EF4-FFF2-40B4-BE49-F238E27FC236}">
                    <a16:creationId xmlns:a16="http://schemas.microsoft.com/office/drawing/2014/main" id="{567953FB-4F53-F277-7791-2A1CD6323D4D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9" name="直線コネクタ 1678">
                <a:extLst>
                  <a:ext uri="{FF2B5EF4-FFF2-40B4-BE49-F238E27FC236}">
                    <a16:creationId xmlns:a16="http://schemas.microsoft.com/office/drawing/2014/main" id="{4C9DA9FF-F572-E61A-794D-9CCE17FF9B27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0" name="直線コネクタ 1679">
                <a:extLst>
                  <a:ext uri="{FF2B5EF4-FFF2-40B4-BE49-F238E27FC236}">
                    <a16:creationId xmlns:a16="http://schemas.microsoft.com/office/drawing/2014/main" id="{EADF7B8A-1CEF-8962-22C8-0A9622A5FA91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7" name="グループ化 1586">
              <a:extLst>
                <a:ext uri="{FF2B5EF4-FFF2-40B4-BE49-F238E27FC236}">
                  <a16:creationId xmlns:a16="http://schemas.microsoft.com/office/drawing/2014/main" id="{0B671B3E-0E0D-411C-D75F-2A07CCE50401}"/>
                </a:ext>
              </a:extLst>
            </p:cNvPr>
            <p:cNvGrpSpPr/>
            <p:nvPr/>
          </p:nvGrpSpPr>
          <p:grpSpPr>
            <a:xfrm>
              <a:off x="4296713" y="4045809"/>
              <a:ext cx="1617372" cy="2324381"/>
              <a:chOff x="1004700" y="400131"/>
              <a:chExt cx="2190284" cy="3147733"/>
            </a:xfrm>
          </p:grpSpPr>
          <p:sp>
            <p:nvSpPr>
              <p:cNvPr id="1588" name="フリーフォーム: 図形 1587">
                <a:extLst>
                  <a:ext uri="{FF2B5EF4-FFF2-40B4-BE49-F238E27FC236}">
                    <a16:creationId xmlns:a16="http://schemas.microsoft.com/office/drawing/2014/main" id="{4D631AAE-FB77-EEDD-FCC7-4D730AB69DBD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9" name="楕円 1">
                <a:extLst>
                  <a:ext uri="{FF2B5EF4-FFF2-40B4-BE49-F238E27FC236}">
                    <a16:creationId xmlns:a16="http://schemas.microsoft.com/office/drawing/2014/main" id="{B80A2BAF-491C-9ADD-9D5C-169FBD234DC6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0" name="楕円 1">
                <a:extLst>
                  <a:ext uri="{FF2B5EF4-FFF2-40B4-BE49-F238E27FC236}">
                    <a16:creationId xmlns:a16="http://schemas.microsoft.com/office/drawing/2014/main" id="{4889C243-8E57-0FF6-5EC0-FDFB28CFFC64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1" name="楕円 1">
                <a:extLst>
                  <a:ext uri="{FF2B5EF4-FFF2-40B4-BE49-F238E27FC236}">
                    <a16:creationId xmlns:a16="http://schemas.microsoft.com/office/drawing/2014/main" id="{7BA07B2D-1C88-C16C-255D-299776FD8DD2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2" name="楕円 1">
                <a:extLst>
                  <a:ext uri="{FF2B5EF4-FFF2-40B4-BE49-F238E27FC236}">
                    <a16:creationId xmlns:a16="http://schemas.microsoft.com/office/drawing/2014/main" id="{25940C15-1FD1-9358-C9EE-580AB872813A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3" name="二等辺三角形 6">
                <a:extLst>
                  <a:ext uri="{FF2B5EF4-FFF2-40B4-BE49-F238E27FC236}">
                    <a16:creationId xmlns:a16="http://schemas.microsoft.com/office/drawing/2014/main" id="{9109AA48-5B20-2081-C7BE-2AA38ABC1FAF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4" name="二等辺三角形 6">
                <a:extLst>
                  <a:ext uri="{FF2B5EF4-FFF2-40B4-BE49-F238E27FC236}">
                    <a16:creationId xmlns:a16="http://schemas.microsoft.com/office/drawing/2014/main" id="{4C2ED8F6-8166-4B7E-BC96-FA6077B82B71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5" name="二等辺三角形 6">
                <a:extLst>
                  <a:ext uri="{FF2B5EF4-FFF2-40B4-BE49-F238E27FC236}">
                    <a16:creationId xmlns:a16="http://schemas.microsoft.com/office/drawing/2014/main" id="{21529BF3-44BB-D24D-3902-9E5DADBFB453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6" name="二等辺三角形 6">
                <a:extLst>
                  <a:ext uri="{FF2B5EF4-FFF2-40B4-BE49-F238E27FC236}">
                    <a16:creationId xmlns:a16="http://schemas.microsoft.com/office/drawing/2014/main" id="{66125052-FD0D-2D7C-9509-BBBCF46346B7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7" name="楕円 1596">
                <a:extLst>
                  <a:ext uri="{FF2B5EF4-FFF2-40B4-BE49-F238E27FC236}">
                    <a16:creationId xmlns:a16="http://schemas.microsoft.com/office/drawing/2014/main" id="{A6ECDC79-5B4D-B2CF-B570-C91DE2F473B8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8" name="楕円 1597">
                <a:extLst>
                  <a:ext uri="{FF2B5EF4-FFF2-40B4-BE49-F238E27FC236}">
                    <a16:creationId xmlns:a16="http://schemas.microsoft.com/office/drawing/2014/main" id="{4BD8DFC8-4011-C021-16F6-69F533FD7A4C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9" name="フリーフォーム: 図形 1598">
                <a:extLst>
                  <a:ext uri="{FF2B5EF4-FFF2-40B4-BE49-F238E27FC236}">
                    <a16:creationId xmlns:a16="http://schemas.microsoft.com/office/drawing/2014/main" id="{D6DDF922-9683-830C-D083-B6D6A9280465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0" name="楕円 1">
                <a:extLst>
                  <a:ext uri="{FF2B5EF4-FFF2-40B4-BE49-F238E27FC236}">
                    <a16:creationId xmlns:a16="http://schemas.microsoft.com/office/drawing/2014/main" id="{57A0ADE2-0343-0997-D7FE-0E4AB67152B6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1" name="楕円 1600">
                <a:extLst>
                  <a:ext uri="{FF2B5EF4-FFF2-40B4-BE49-F238E27FC236}">
                    <a16:creationId xmlns:a16="http://schemas.microsoft.com/office/drawing/2014/main" id="{BC5E9B9F-6A94-7D27-40BC-BCC391E31B41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2" name="フリーフォーム: 図形 1601">
                <a:extLst>
                  <a:ext uri="{FF2B5EF4-FFF2-40B4-BE49-F238E27FC236}">
                    <a16:creationId xmlns:a16="http://schemas.microsoft.com/office/drawing/2014/main" id="{CD4EE682-EEE9-ADBA-76B6-ADB08523E121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3" name="グループ化 1602">
              <a:extLst>
                <a:ext uri="{FF2B5EF4-FFF2-40B4-BE49-F238E27FC236}">
                  <a16:creationId xmlns:a16="http://schemas.microsoft.com/office/drawing/2014/main" id="{A224529A-8F17-EEC7-2052-4617FEBD793D}"/>
                </a:ext>
              </a:extLst>
            </p:cNvPr>
            <p:cNvGrpSpPr/>
            <p:nvPr/>
          </p:nvGrpSpPr>
          <p:grpSpPr>
            <a:xfrm>
              <a:off x="4282011" y="3988367"/>
              <a:ext cx="1508196" cy="2187851"/>
              <a:chOff x="4329636" y="3988367"/>
              <a:chExt cx="1508196" cy="2187851"/>
            </a:xfrm>
          </p:grpSpPr>
          <p:sp>
            <p:nvSpPr>
              <p:cNvPr id="1604" name="楕円 1">
                <a:extLst>
                  <a:ext uri="{FF2B5EF4-FFF2-40B4-BE49-F238E27FC236}">
                    <a16:creationId xmlns:a16="http://schemas.microsoft.com/office/drawing/2014/main" id="{34C5DA55-1E60-44F8-1D64-EE61F4B8BB9D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05" name="グループ化 1604">
                <a:extLst>
                  <a:ext uri="{FF2B5EF4-FFF2-40B4-BE49-F238E27FC236}">
                    <a16:creationId xmlns:a16="http://schemas.microsoft.com/office/drawing/2014/main" id="{AC5F6981-4327-98C5-7E68-BC26AB2DF760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1606" name="グループ化 1605">
                  <a:extLst>
                    <a:ext uri="{FF2B5EF4-FFF2-40B4-BE49-F238E27FC236}">
                      <a16:creationId xmlns:a16="http://schemas.microsoft.com/office/drawing/2014/main" id="{3AFFB402-6927-768F-3BE1-1B04FF77F4B3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616" name="楕円 1">
                    <a:extLst>
                      <a:ext uri="{FF2B5EF4-FFF2-40B4-BE49-F238E27FC236}">
                        <a16:creationId xmlns:a16="http://schemas.microsoft.com/office/drawing/2014/main" id="{30AA085E-46B2-E7A6-7A05-6B466E30059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17" name="フリーフォーム: 図形 1616">
                    <a:extLst>
                      <a:ext uri="{FF2B5EF4-FFF2-40B4-BE49-F238E27FC236}">
                        <a16:creationId xmlns:a16="http://schemas.microsoft.com/office/drawing/2014/main" id="{AE2A5758-26B9-EFCF-FBC4-E1F615444926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BDE00E22-85C6-BDA1-1EE2-5DBF602C7B8E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08" name="グループ化 1607">
                  <a:extLst>
                    <a:ext uri="{FF2B5EF4-FFF2-40B4-BE49-F238E27FC236}">
                      <a16:creationId xmlns:a16="http://schemas.microsoft.com/office/drawing/2014/main" id="{0AD5AC08-E053-871C-FA3D-B99763491FE4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1609" name="フリーフォーム: 図形 1608">
                    <a:extLst>
                      <a:ext uri="{FF2B5EF4-FFF2-40B4-BE49-F238E27FC236}">
                        <a16:creationId xmlns:a16="http://schemas.microsoft.com/office/drawing/2014/main" id="{C5B213C6-3391-32CC-D699-EFAC52B6CEFC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0" name="フリーフォーム: 図形 1609">
                    <a:extLst>
                      <a:ext uri="{FF2B5EF4-FFF2-40B4-BE49-F238E27FC236}">
                        <a16:creationId xmlns:a16="http://schemas.microsoft.com/office/drawing/2014/main" id="{C113F80E-84C1-8458-4CCD-D12A84174882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1" name="フリーフォーム: 図形 1610">
                    <a:extLst>
                      <a:ext uri="{FF2B5EF4-FFF2-40B4-BE49-F238E27FC236}">
                        <a16:creationId xmlns:a16="http://schemas.microsoft.com/office/drawing/2014/main" id="{42B49AC4-74B3-FD8F-83AC-5D88DA89ED44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B3914B5C-1249-B636-CAA3-69AC63B8CB56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613" name="グループ化 1612">
                    <a:extLst>
                      <a:ext uri="{FF2B5EF4-FFF2-40B4-BE49-F238E27FC236}">
                        <a16:creationId xmlns:a16="http://schemas.microsoft.com/office/drawing/2014/main" id="{F244CB8E-30E9-2C00-8EF2-313092169909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1614" name="フリーフォーム: 図形 1613">
                      <a:extLst>
                        <a:ext uri="{FF2B5EF4-FFF2-40B4-BE49-F238E27FC236}">
                          <a16:creationId xmlns:a16="http://schemas.microsoft.com/office/drawing/2014/main" id="{FD1DF18B-B382-61EC-4431-A58858B57B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15" name="楕円 1614">
                      <a:extLst>
                        <a:ext uri="{FF2B5EF4-FFF2-40B4-BE49-F238E27FC236}">
                          <a16:creationId xmlns:a16="http://schemas.microsoft.com/office/drawing/2014/main" id="{88ED4622-9976-8148-7D5B-BC89ABC54D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1618" name="正方形/長方形 1617">
              <a:extLst>
                <a:ext uri="{FF2B5EF4-FFF2-40B4-BE49-F238E27FC236}">
                  <a16:creationId xmlns:a16="http://schemas.microsoft.com/office/drawing/2014/main" id="{2837125C-9ACE-6F33-42C8-C0372E0D5986}"/>
                </a:ext>
              </a:extLst>
            </p:cNvPr>
            <p:cNvSpPr/>
            <p:nvPr/>
          </p:nvSpPr>
          <p:spPr>
            <a:xfrm>
              <a:off x="4214067" y="49564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正方形/長方形 1618">
              <a:extLst>
                <a:ext uri="{FF2B5EF4-FFF2-40B4-BE49-F238E27FC236}">
                  <a16:creationId xmlns:a16="http://schemas.microsoft.com/office/drawing/2014/main" id="{0B351284-EDF6-CFE1-C613-66500425D293}"/>
                </a:ext>
              </a:extLst>
            </p:cNvPr>
            <p:cNvSpPr/>
            <p:nvPr/>
          </p:nvSpPr>
          <p:spPr>
            <a:xfrm rot="900000">
              <a:off x="4234313" y="484490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正方形/長方形 1619">
              <a:extLst>
                <a:ext uri="{FF2B5EF4-FFF2-40B4-BE49-F238E27FC236}">
                  <a16:creationId xmlns:a16="http://schemas.microsoft.com/office/drawing/2014/main" id="{3DC56B53-1B28-0676-B0CE-A9AD27CD5905}"/>
                </a:ext>
              </a:extLst>
            </p:cNvPr>
            <p:cNvSpPr/>
            <p:nvPr/>
          </p:nvSpPr>
          <p:spPr>
            <a:xfrm rot="20700000" flipV="1">
              <a:off x="4239109" y="506323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正方形/長方形 1620">
              <a:extLst>
                <a:ext uri="{FF2B5EF4-FFF2-40B4-BE49-F238E27FC236}">
                  <a16:creationId xmlns:a16="http://schemas.microsoft.com/office/drawing/2014/main" id="{42F4DF9C-E648-AB67-5AF9-5F313288F3D6}"/>
                </a:ext>
              </a:extLst>
            </p:cNvPr>
            <p:cNvSpPr/>
            <p:nvPr/>
          </p:nvSpPr>
          <p:spPr>
            <a:xfrm flipH="1">
              <a:off x="5311372" y="49564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2" name="正方形/長方形 1621">
              <a:extLst>
                <a:ext uri="{FF2B5EF4-FFF2-40B4-BE49-F238E27FC236}">
                  <a16:creationId xmlns:a16="http://schemas.microsoft.com/office/drawing/2014/main" id="{4EE4D967-C46E-754D-8600-4DB3E83CBF79}"/>
                </a:ext>
              </a:extLst>
            </p:cNvPr>
            <p:cNvSpPr/>
            <p:nvPr/>
          </p:nvSpPr>
          <p:spPr>
            <a:xfrm rot="20700000" flipH="1">
              <a:off x="5292571" y="484490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3" name="正方形/長方形 1622">
              <a:extLst>
                <a:ext uri="{FF2B5EF4-FFF2-40B4-BE49-F238E27FC236}">
                  <a16:creationId xmlns:a16="http://schemas.microsoft.com/office/drawing/2014/main" id="{B1C7896B-3A44-4305-6618-4F0356DD13DA}"/>
                </a:ext>
              </a:extLst>
            </p:cNvPr>
            <p:cNvSpPr/>
            <p:nvPr/>
          </p:nvSpPr>
          <p:spPr>
            <a:xfrm rot="900000" flipH="1" flipV="1">
              <a:off x="5287775" y="506323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4" name="グループ化 1733">
              <a:extLst>
                <a:ext uri="{FF2B5EF4-FFF2-40B4-BE49-F238E27FC236}">
                  <a16:creationId xmlns:a16="http://schemas.microsoft.com/office/drawing/2014/main" id="{5055CCC4-3890-5E15-6952-A9DB27E4499A}"/>
                </a:ext>
              </a:extLst>
            </p:cNvPr>
            <p:cNvGrpSpPr/>
            <p:nvPr/>
          </p:nvGrpSpPr>
          <p:grpSpPr>
            <a:xfrm>
              <a:off x="4529730" y="4467814"/>
              <a:ext cx="1022350" cy="342900"/>
              <a:chOff x="1404611" y="3422650"/>
              <a:chExt cx="1022350" cy="342900"/>
            </a:xfrm>
          </p:grpSpPr>
          <p:sp>
            <p:nvSpPr>
              <p:cNvPr id="1735" name="楕円 1734">
                <a:extLst>
                  <a:ext uri="{FF2B5EF4-FFF2-40B4-BE49-F238E27FC236}">
                    <a16:creationId xmlns:a16="http://schemas.microsoft.com/office/drawing/2014/main" id="{5DA7771B-235F-2C59-1791-A0BFF28CC83D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6" name="楕円 1735">
                <a:extLst>
                  <a:ext uri="{FF2B5EF4-FFF2-40B4-BE49-F238E27FC236}">
                    <a16:creationId xmlns:a16="http://schemas.microsoft.com/office/drawing/2014/main" id="{4C49DC40-A7A3-5C48-76F6-372AF352FBD0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7" name="楕円 1736">
                <a:extLst>
                  <a:ext uri="{FF2B5EF4-FFF2-40B4-BE49-F238E27FC236}">
                    <a16:creationId xmlns:a16="http://schemas.microsoft.com/office/drawing/2014/main" id="{034DD97F-071B-B465-4EBF-6A46F158B97C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8" name="楕円 1737">
                <a:extLst>
                  <a:ext uri="{FF2B5EF4-FFF2-40B4-BE49-F238E27FC236}">
                    <a16:creationId xmlns:a16="http://schemas.microsoft.com/office/drawing/2014/main" id="{87B79503-90CF-5942-DE9C-7A4C91651F21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0A8A4125-3886-84B6-0CD2-7B599C826311}"/>
              </a:ext>
            </a:extLst>
          </p:cNvPr>
          <p:cNvGrpSpPr/>
          <p:nvPr/>
        </p:nvGrpSpPr>
        <p:grpSpPr>
          <a:xfrm>
            <a:off x="429397" y="3498474"/>
            <a:ext cx="2925427" cy="2964743"/>
            <a:chOff x="429397" y="3498474"/>
            <a:chExt cx="2925427" cy="2964743"/>
          </a:xfrm>
        </p:grpSpPr>
        <p:grpSp>
          <p:nvGrpSpPr>
            <p:cNvPr id="1681" name="グループ化 1680">
              <a:extLst>
                <a:ext uri="{FF2B5EF4-FFF2-40B4-BE49-F238E27FC236}">
                  <a16:creationId xmlns:a16="http://schemas.microsoft.com/office/drawing/2014/main" id="{EE483B1D-ED3E-B32C-D95F-C9713A613035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682" name="直線コネクタ 1681">
                <a:extLst>
                  <a:ext uri="{FF2B5EF4-FFF2-40B4-BE49-F238E27FC236}">
                    <a16:creationId xmlns:a16="http://schemas.microsoft.com/office/drawing/2014/main" id="{C3A67235-B7D3-01A5-91D8-F0E269FEC994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3" name="直線コネクタ 1682">
                <a:extLst>
                  <a:ext uri="{FF2B5EF4-FFF2-40B4-BE49-F238E27FC236}">
                    <a16:creationId xmlns:a16="http://schemas.microsoft.com/office/drawing/2014/main" id="{1004E3FF-1A20-F895-C70C-7C5A7E854488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4" name="直線コネクタ 1683">
                <a:extLst>
                  <a:ext uri="{FF2B5EF4-FFF2-40B4-BE49-F238E27FC236}">
                    <a16:creationId xmlns:a16="http://schemas.microsoft.com/office/drawing/2014/main" id="{ED93054E-4B2F-6FB8-9C9A-331FC4CB4686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5" name="直線コネクタ 1684">
                <a:extLst>
                  <a:ext uri="{FF2B5EF4-FFF2-40B4-BE49-F238E27FC236}">
                    <a16:creationId xmlns:a16="http://schemas.microsoft.com/office/drawing/2014/main" id="{8D00FC5B-0B9A-6F8A-F6D9-03FF5E21C5E1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6" name="直線コネクタ 1685">
                <a:extLst>
                  <a:ext uri="{FF2B5EF4-FFF2-40B4-BE49-F238E27FC236}">
                    <a16:creationId xmlns:a16="http://schemas.microsoft.com/office/drawing/2014/main" id="{9FD26762-3041-32CD-77F8-16B3840EB027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7" name="直線コネクタ 1686">
                <a:extLst>
                  <a:ext uri="{FF2B5EF4-FFF2-40B4-BE49-F238E27FC236}">
                    <a16:creationId xmlns:a16="http://schemas.microsoft.com/office/drawing/2014/main" id="{10DC5FE5-9F48-6C37-3636-344F3DFC722A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8" name="直線コネクタ 1687">
                <a:extLst>
                  <a:ext uri="{FF2B5EF4-FFF2-40B4-BE49-F238E27FC236}">
                    <a16:creationId xmlns:a16="http://schemas.microsoft.com/office/drawing/2014/main" id="{C59F4824-8006-3DCE-E0E3-8BBB1505F519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9" name="直線コネクタ 1688">
                <a:extLst>
                  <a:ext uri="{FF2B5EF4-FFF2-40B4-BE49-F238E27FC236}">
                    <a16:creationId xmlns:a16="http://schemas.microsoft.com/office/drawing/2014/main" id="{CE35A864-9C47-2A89-2C16-CBB9343B143A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0" name="直線コネクタ 1689">
                <a:extLst>
                  <a:ext uri="{FF2B5EF4-FFF2-40B4-BE49-F238E27FC236}">
                    <a16:creationId xmlns:a16="http://schemas.microsoft.com/office/drawing/2014/main" id="{32E4E6D4-19BE-3F09-0017-5EB09A886D72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1" name="直線コネクタ 1690">
                <a:extLst>
                  <a:ext uri="{FF2B5EF4-FFF2-40B4-BE49-F238E27FC236}">
                    <a16:creationId xmlns:a16="http://schemas.microsoft.com/office/drawing/2014/main" id="{48CA6DD9-CF66-7184-5100-A29E08FD4C73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2" name="直線コネクタ 1691">
                <a:extLst>
                  <a:ext uri="{FF2B5EF4-FFF2-40B4-BE49-F238E27FC236}">
                    <a16:creationId xmlns:a16="http://schemas.microsoft.com/office/drawing/2014/main" id="{85CA148F-1938-A99D-C84E-799CD9385FDA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3" name="直線コネクタ 1692">
                <a:extLst>
                  <a:ext uri="{FF2B5EF4-FFF2-40B4-BE49-F238E27FC236}">
                    <a16:creationId xmlns:a16="http://schemas.microsoft.com/office/drawing/2014/main" id="{49E3CD2E-F417-BFC3-040C-CD147005C837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4" name="直線コネクタ 1693">
                <a:extLst>
                  <a:ext uri="{FF2B5EF4-FFF2-40B4-BE49-F238E27FC236}">
                    <a16:creationId xmlns:a16="http://schemas.microsoft.com/office/drawing/2014/main" id="{41D42F8C-4F30-B32C-DF25-9F63D0CA732C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5" name="フリーフォーム: 図形 1694">
                <a:extLst>
                  <a:ext uri="{FF2B5EF4-FFF2-40B4-BE49-F238E27FC236}">
                    <a16:creationId xmlns:a16="http://schemas.microsoft.com/office/drawing/2014/main" id="{731FB36A-F922-155E-84F7-27E0FE8AC914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6" name="フリーフォーム: 図形 1695">
                <a:extLst>
                  <a:ext uri="{FF2B5EF4-FFF2-40B4-BE49-F238E27FC236}">
                    <a16:creationId xmlns:a16="http://schemas.microsoft.com/office/drawing/2014/main" id="{68DF9368-51F3-D5D9-81B3-D403A2531102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7" name="フリーフォーム: 図形 1696">
                <a:extLst>
                  <a:ext uri="{FF2B5EF4-FFF2-40B4-BE49-F238E27FC236}">
                    <a16:creationId xmlns:a16="http://schemas.microsoft.com/office/drawing/2014/main" id="{1D1F3243-C7B8-FF90-0B92-0F39928F6920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8" name="フリーフォーム: 図形 1697">
                <a:extLst>
                  <a:ext uri="{FF2B5EF4-FFF2-40B4-BE49-F238E27FC236}">
                    <a16:creationId xmlns:a16="http://schemas.microsoft.com/office/drawing/2014/main" id="{67710090-048A-71EE-8B2E-54ED9205356A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9" name="フリーフォーム: 図形 1698">
                <a:extLst>
                  <a:ext uri="{FF2B5EF4-FFF2-40B4-BE49-F238E27FC236}">
                    <a16:creationId xmlns:a16="http://schemas.microsoft.com/office/drawing/2014/main" id="{306EF444-7937-1269-05FB-53035A46E52D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00" name="直線コネクタ 1699">
                <a:extLst>
                  <a:ext uri="{FF2B5EF4-FFF2-40B4-BE49-F238E27FC236}">
                    <a16:creationId xmlns:a16="http://schemas.microsoft.com/office/drawing/2014/main" id="{EC69B49B-49A8-EFEC-CDB0-77A253A1E6D1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1" name="直線コネクタ 1700">
                <a:extLst>
                  <a:ext uri="{FF2B5EF4-FFF2-40B4-BE49-F238E27FC236}">
                    <a16:creationId xmlns:a16="http://schemas.microsoft.com/office/drawing/2014/main" id="{35C8106F-ECEC-5054-0A37-EDE3AF0926DB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2" name="直線コネクタ 1701">
                <a:extLst>
                  <a:ext uri="{FF2B5EF4-FFF2-40B4-BE49-F238E27FC236}">
                    <a16:creationId xmlns:a16="http://schemas.microsoft.com/office/drawing/2014/main" id="{4AF483C8-3206-C59C-380E-8A2D040865F6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3" name="直線コネクタ 1702">
                <a:extLst>
                  <a:ext uri="{FF2B5EF4-FFF2-40B4-BE49-F238E27FC236}">
                    <a16:creationId xmlns:a16="http://schemas.microsoft.com/office/drawing/2014/main" id="{EF79AE90-A32E-DA7F-8A0F-AB2305D08B9A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4" name="直線コネクタ 1703">
                <a:extLst>
                  <a:ext uri="{FF2B5EF4-FFF2-40B4-BE49-F238E27FC236}">
                    <a16:creationId xmlns:a16="http://schemas.microsoft.com/office/drawing/2014/main" id="{48D6A612-588A-D0E2-B64F-DAF93075634B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5" name="直線コネクタ 1704">
                <a:extLst>
                  <a:ext uri="{FF2B5EF4-FFF2-40B4-BE49-F238E27FC236}">
                    <a16:creationId xmlns:a16="http://schemas.microsoft.com/office/drawing/2014/main" id="{5E2EB798-C5E4-5BD8-E9C2-4CFEBF30512F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6" name="直線コネクタ 1705">
                <a:extLst>
                  <a:ext uri="{FF2B5EF4-FFF2-40B4-BE49-F238E27FC236}">
                    <a16:creationId xmlns:a16="http://schemas.microsoft.com/office/drawing/2014/main" id="{DA08B721-3200-0B2F-9B1B-8300B7855FC0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5" name="四角形: 上の 2 つの角を丸める 1554">
              <a:extLst>
                <a:ext uri="{FF2B5EF4-FFF2-40B4-BE49-F238E27FC236}">
                  <a16:creationId xmlns:a16="http://schemas.microsoft.com/office/drawing/2014/main" id="{1E49A0BC-4F34-F64A-038E-16E32BC45F1F}"/>
                </a:ext>
              </a:extLst>
            </p:cNvPr>
            <p:cNvSpPr/>
            <p:nvPr/>
          </p:nvSpPr>
          <p:spPr>
            <a:xfrm rot="9900000" flipV="1">
              <a:off x="1625591" y="3498474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6" name="星: 8 pt 1555">
              <a:extLst>
                <a:ext uri="{FF2B5EF4-FFF2-40B4-BE49-F238E27FC236}">
                  <a16:creationId xmlns:a16="http://schemas.microsoft.com/office/drawing/2014/main" id="{6C891BD4-1FAD-8EAE-5208-F751EC0E6508}"/>
                </a:ext>
              </a:extLst>
            </p:cNvPr>
            <p:cNvSpPr/>
            <p:nvPr/>
          </p:nvSpPr>
          <p:spPr>
            <a:xfrm rot="20700000">
              <a:off x="429397" y="4029012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楕円 1">
              <a:extLst>
                <a:ext uri="{FF2B5EF4-FFF2-40B4-BE49-F238E27FC236}">
                  <a16:creationId xmlns:a16="http://schemas.microsoft.com/office/drawing/2014/main" id="{50A58F92-F542-5143-E434-F951940714BD}"/>
                </a:ext>
              </a:extLst>
            </p:cNvPr>
            <p:cNvSpPr/>
            <p:nvPr/>
          </p:nvSpPr>
          <p:spPr>
            <a:xfrm rot="7200000" flipH="1">
              <a:off x="2153439" y="5356033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58" name="フリーフォーム: 図形 1557">
              <a:extLst>
                <a:ext uri="{FF2B5EF4-FFF2-40B4-BE49-F238E27FC236}">
                  <a16:creationId xmlns:a16="http://schemas.microsoft.com/office/drawing/2014/main" id="{7EFAEE3C-DAE6-4623-88B9-B012A3C6E2DA}"/>
                </a:ext>
              </a:extLst>
            </p:cNvPr>
            <p:cNvSpPr/>
            <p:nvPr/>
          </p:nvSpPr>
          <p:spPr>
            <a:xfrm>
              <a:off x="2084252" y="5588402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楕円 1">
              <a:extLst>
                <a:ext uri="{FF2B5EF4-FFF2-40B4-BE49-F238E27FC236}">
                  <a16:creationId xmlns:a16="http://schemas.microsoft.com/office/drawing/2014/main" id="{2764C5BD-2D75-BE28-AC10-7AC629F1B7FD}"/>
                </a:ext>
              </a:extLst>
            </p:cNvPr>
            <p:cNvSpPr/>
            <p:nvPr/>
          </p:nvSpPr>
          <p:spPr>
            <a:xfrm rot="10800000">
              <a:off x="1938152" y="598466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0" name="楕円 1">
              <a:extLst>
                <a:ext uri="{FF2B5EF4-FFF2-40B4-BE49-F238E27FC236}">
                  <a16:creationId xmlns:a16="http://schemas.microsoft.com/office/drawing/2014/main" id="{8831073A-9927-ACEB-913C-13930AE0DC54}"/>
                </a:ext>
              </a:extLst>
            </p:cNvPr>
            <p:cNvSpPr/>
            <p:nvPr/>
          </p:nvSpPr>
          <p:spPr>
            <a:xfrm rot="10800000">
              <a:off x="1673474" y="598466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1" name="楕円 1">
              <a:extLst>
                <a:ext uri="{FF2B5EF4-FFF2-40B4-BE49-F238E27FC236}">
                  <a16:creationId xmlns:a16="http://schemas.microsoft.com/office/drawing/2014/main" id="{EBCD4BA8-2F11-31BE-6E8F-FD51B2F7255D}"/>
                </a:ext>
              </a:extLst>
            </p:cNvPr>
            <p:cNvSpPr/>
            <p:nvPr/>
          </p:nvSpPr>
          <p:spPr>
            <a:xfrm>
              <a:off x="1525359" y="5285370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2" name="楕円 1">
              <a:extLst>
                <a:ext uri="{FF2B5EF4-FFF2-40B4-BE49-F238E27FC236}">
                  <a16:creationId xmlns:a16="http://schemas.microsoft.com/office/drawing/2014/main" id="{C97218EC-0740-692A-F298-D5323BF70F24}"/>
                </a:ext>
              </a:extLst>
            </p:cNvPr>
            <p:cNvSpPr/>
            <p:nvPr/>
          </p:nvSpPr>
          <p:spPr>
            <a:xfrm>
              <a:off x="1625818" y="5317515"/>
              <a:ext cx="596675" cy="85579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63" name="グループ化 1562">
              <a:extLst>
                <a:ext uri="{FF2B5EF4-FFF2-40B4-BE49-F238E27FC236}">
                  <a16:creationId xmlns:a16="http://schemas.microsoft.com/office/drawing/2014/main" id="{A8DBCED5-88B2-0058-D9EC-99E97DFB4631}"/>
                </a:ext>
              </a:extLst>
            </p:cNvPr>
            <p:cNvGrpSpPr/>
            <p:nvPr/>
          </p:nvGrpSpPr>
          <p:grpSpPr>
            <a:xfrm>
              <a:off x="2004888" y="4483477"/>
              <a:ext cx="265942" cy="1564133"/>
              <a:chOff x="2004888" y="1397377"/>
              <a:chExt cx="265942" cy="1564133"/>
            </a:xfrm>
          </p:grpSpPr>
          <p:sp>
            <p:nvSpPr>
              <p:cNvPr id="1564" name="四角形: 上の 2 つの角を丸める 1563">
                <a:extLst>
                  <a:ext uri="{FF2B5EF4-FFF2-40B4-BE49-F238E27FC236}">
                    <a16:creationId xmlns:a16="http://schemas.microsoft.com/office/drawing/2014/main" id="{8C4B066C-7662-500A-9142-0AF758324F80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5" name="矢印: U ターン 370">
                <a:extLst>
                  <a:ext uri="{FF2B5EF4-FFF2-40B4-BE49-F238E27FC236}">
                    <a16:creationId xmlns:a16="http://schemas.microsoft.com/office/drawing/2014/main" id="{BB62E484-D59C-D9AB-F77A-DEE533A783B8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66" name="楕円 1">
              <a:extLst>
                <a:ext uri="{FF2B5EF4-FFF2-40B4-BE49-F238E27FC236}">
                  <a16:creationId xmlns:a16="http://schemas.microsoft.com/office/drawing/2014/main" id="{B9D88704-746F-5647-E673-D9C77754BF33}"/>
                </a:ext>
              </a:extLst>
            </p:cNvPr>
            <p:cNvSpPr/>
            <p:nvPr/>
          </p:nvSpPr>
          <p:spPr>
            <a:xfrm rot="14842579" flipH="1">
              <a:off x="2170604" y="5533768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67" name="グループ化 1566">
              <a:extLst>
                <a:ext uri="{FF2B5EF4-FFF2-40B4-BE49-F238E27FC236}">
                  <a16:creationId xmlns:a16="http://schemas.microsoft.com/office/drawing/2014/main" id="{F3E1B31C-C3D9-29BE-DF69-C4BDF4C74AC2}"/>
                </a:ext>
              </a:extLst>
            </p:cNvPr>
            <p:cNvGrpSpPr/>
            <p:nvPr/>
          </p:nvGrpSpPr>
          <p:grpSpPr>
            <a:xfrm>
              <a:off x="1098041" y="4138836"/>
              <a:ext cx="1652229" cy="1340392"/>
              <a:chOff x="1106354" y="1052736"/>
              <a:chExt cx="1652229" cy="1340392"/>
            </a:xfrm>
          </p:grpSpPr>
          <p:sp>
            <p:nvSpPr>
              <p:cNvPr id="1568" name="二等辺三角形 6">
                <a:extLst>
                  <a:ext uri="{FF2B5EF4-FFF2-40B4-BE49-F238E27FC236}">
                    <a16:creationId xmlns:a16="http://schemas.microsoft.com/office/drawing/2014/main" id="{6F536116-66BF-FA32-3270-F0C5B7A0CA42}"/>
                  </a:ext>
                </a:extLst>
              </p:cNvPr>
              <p:cNvSpPr/>
              <p:nvPr/>
            </p:nvSpPr>
            <p:spPr>
              <a:xfrm rot="19800000">
                <a:off x="1189000" y="1052736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9" name="二等辺三角形 6">
                <a:extLst>
                  <a:ext uri="{FF2B5EF4-FFF2-40B4-BE49-F238E27FC236}">
                    <a16:creationId xmlns:a16="http://schemas.microsoft.com/office/drawing/2014/main" id="{374C6DD6-8B53-B38F-B593-B673A10A0A86}"/>
                  </a:ext>
                </a:extLst>
              </p:cNvPr>
              <p:cNvSpPr/>
              <p:nvPr/>
            </p:nvSpPr>
            <p:spPr>
              <a:xfrm rot="20093668">
                <a:off x="1274952" y="1131170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0" name="二等辺三角形 6">
                <a:extLst>
                  <a:ext uri="{FF2B5EF4-FFF2-40B4-BE49-F238E27FC236}">
                    <a16:creationId xmlns:a16="http://schemas.microsoft.com/office/drawing/2014/main" id="{22A27DA9-3FAC-73C0-3B2B-8E5E4AAC192D}"/>
                  </a:ext>
                </a:extLst>
              </p:cNvPr>
              <p:cNvSpPr/>
              <p:nvPr/>
            </p:nvSpPr>
            <p:spPr>
              <a:xfrm rot="1800000" flipH="1">
                <a:off x="2160322" y="1052737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1" name="二等辺三角形 6">
                <a:extLst>
                  <a:ext uri="{FF2B5EF4-FFF2-40B4-BE49-F238E27FC236}">
                    <a16:creationId xmlns:a16="http://schemas.microsoft.com/office/drawing/2014/main" id="{FAFCA4E2-5046-8258-4489-312A92211BF0}"/>
                  </a:ext>
                </a:extLst>
              </p:cNvPr>
              <p:cNvSpPr/>
              <p:nvPr/>
            </p:nvSpPr>
            <p:spPr>
              <a:xfrm rot="1506332" flipH="1">
                <a:off x="2302544" y="1131171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2" name="楕円 1571">
                <a:extLst>
                  <a:ext uri="{FF2B5EF4-FFF2-40B4-BE49-F238E27FC236}">
                    <a16:creationId xmlns:a16="http://schemas.microsoft.com/office/drawing/2014/main" id="{7A499AB6-62E7-7A5D-5D0A-748871E8359B}"/>
                  </a:ext>
                </a:extLst>
              </p:cNvPr>
              <p:cNvSpPr/>
              <p:nvPr/>
            </p:nvSpPr>
            <p:spPr>
              <a:xfrm>
                <a:off x="1233208" y="1162429"/>
                <a:ext cx="1398521" cy="1230699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FBBEE61B-CBF5-D16A-F5A7-9824B2B32993}"/>
                  </a:ext>
                </a:extLst>
              </p:cNvPr>
              <p:cNvSpPr/>
              <p:nvPr/>
            </p:nvSpPr>
            <p:spPr>
              <a:xfrm>
                <a:off x="1575442" y="1815564"/>
                <a:ext cx="714053" cy="303976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5" name="楕円 1">
                <a:extLst>
                  <a:ext uri="{FF2B5EF4-FFF2-40B4-BE49-F238E27FC236}">
                    <a16:creationId xmlns:a16="http://schemas.microsoft.com/office/drawing/2014/main" id="{4A4D76F1-8468-384A-EE94-1880BB8373F3}"/>
                  </a:ext>
                </a:extLst>
              </p:cNvPr>
              <p:cNvSpPr/>
              <p:nvPr/>
            </p:nvSpPr>
            <p:spPr>
              <a:xfrm flipV="1">
                <a:off x="1847013" y="1789488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76" name="グループ化 1575">
                <a:extLst>
                  <a:ext uri="{FF2B5EF4-FFF2-40B4-BE49-F238E27FC236}">
                    <a16:creationId xmlns:a16="http://schemas.microsoft.com/office/drawing/2014/main" id="{989E3745-CED0-175A-2F83-F7542ACF9C30}"/>
                  </a:ext>
                </a:extLst>
              </p:cNvPr>
              <p:cNvGrpSpPr/>
              <p:nvPr/>
            </p:nvGrpSpPr>
            <p:grpSpPr>
              <a:xfrm>
                <a:off x="1106354" y="1851834"/>
                <a:ext cx="579967" cy="238063"/>
                <a:chOff x="908285" y="1799390"/>
                <a:chExt cx="785406" cy="551618"/>
              </a:xfrm>
            </p:grpSpPr>
            <p:sp>
              <p:nvSpPr>
                <p:cNvPr id="1583" name="正方形/長方形 1582">
                  <a:extLst>
                    <a:ext uri="{FF2B5EF4-FFF2-40B4-BE49-F238E27FC236}">
                      <a16:creationId xmlns:a16="http://schemas.microsoft.com/office/drawing/2014/main" id="{8915F311-6901-9B57-3CBC-63DEB8A86883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4" name="正方形/長方形 1583">
                  <a:extLst>
                    <a:ext uri="{FF2B5EF4-FFF2-40B4-BE49-F238E27FC236}">
                      <a16:creationId xmlns:a16="http://schemas.microsoft.com/office/drawing/2014/main" id="{1EB25834-2DD8-4B93-04A9-16DDEA08FF29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5" name="正方形/長方形 1584">
                  <a:extLst>
                    <a:ext uri="{FF2B5EF4-FFF2-40B4-BE49-F238E27FC236}">
                      <a16:creationId xmlns:a16="http://schemas.microsoft.com/office/drawing/2014/main" id="{119954CF-574D-7923-7D23-FF4EC30C8D03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7" name="グループ化 1576">
                <a:extLst>
                  <a:ext uri="{FF2B5EF4-FFF2-40B4-BE49-F238E27FC236}">
                    <a16:creationId xmlns:a16="http://schemas.microsoft.com/office/drawing/2014/main" id="{EF0823A2-E4BA-2DA0-6BA3-551B4D4706CF}"/>
                  </a:ext>
                </a:extLst>
              </p:cNvPr>
              <p:cNvGrpSpPr/>
              <p:nvPr/>
            </p:nvGrpSpPr>
            <p:grpSpPr>
              <a:xfrm>
                <a:off x="2180061" y="1851834"/>
                <a:ext cx="578522" cy="238063"/>
                <a:chOff x="2362326" y="1799390"/>
                <a:chExt cx="783449" cy="551618"/>
              </a:xfrm>
            </p:grpSpPr>
            <p:sp>
              <p:nvSpPr>
                <p:cNvPr id="1580" name="正方形/長方形 1579">
                  <a:extLst>
                    <a:ext uri="{FF2B5EF4-FFF2-40B4-BE49-F238E27FC236}">
                      <a16:creationId xmlns:a16="http://schemas.microsoft.com/office/drawing/2014/main" id="{1BB56B7F-AC52-5C33-3F7E-CD38B1A36BD1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1" name="正方形/長方形 1580">
                  <a:extLst>
                    <a:ext uri="{FF2B5EF4-FFF2-40B4-BE49-F238E27FC236}">
                      <a16:creationId xmlns:a16="http://schemas.microsoft.com/office/drawing/2014/main" id="{93900AF4-09C7-D416-BBF8-0DD8185EE5E0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正方形/長方形 1581">
                  <a:extLst>
                    <a:ext uri="{FF2B5EF4-FFF2-40B4-BE49-F238E27FC236}">
                      <a16:creationId xmlns:a16="http://schemas.microsoft.com/office/drawing/2014/main" id="{5D639B15-0BF9-2DC3-B933-5F05643268DB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9" name="フリーフォーム: 図形 1578">
                <a:extLst>
                  <a:ext uri="{FF2B5EF4-FFF2-40B4-BE49-F238E27FC236}">
                    <a16:creationId xmlns:a16="http://schemas.microsoft.com/office/drawing/2014/main" id="{A6A9206B-9A34-58E3-C8EE-2F6FBDD1A349}"/>
                  </a:ext>
                </a:extLst>
              </p:cNvPr>
              <p:cNvSpPr/>
              <p:nvPr/>
            </p:nvSpPr>
            <p:spPr>
              <a:xfrm rot="5400000">
                <a:off x="1787099" y="1181563"/>
                <a:ext cx="265864" cy="245435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86" name="楕円 1">
              <a:extLst>
                <a:ext uri="{FF2B5EF4-FFF2-40B4-BE49-F238E27FC236}">
                  <a16:creationId xmlns:a16="http://schemas.microsoft.com/office/drawing/2014/main" id="{3CC10937-6CD9-2E5C-85EF-89C16F9E211F}"/>
                </a:ext>
              </a:extLst>
            </p:cNvPr>
            <p:cNvSpPr/>
            <p:nvPr/>
          </p:nvSpPr>
          <p:spPr>
            <a:xfrm rot="7200000">
              <a:off x="1706441" y="5314218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3" name="フリーフォーム: 図形 1722">
              <a:extLst>
                <a:ext uri="{FF2B5EF4-FFF2-40B4-BE49-F238E27FC236}">
                  <a16:creationId xmlns:a16="http://schemas.microsoft.com/office/drawing/2014/main" id="{B6C72BCC-4BA6-85F6-5641-E3869C269BE0}"/>
                </a:ext>
              </a:extLst>
            </p:cNvPr>
            <p:cNvSpPr/>
            <p:nvPr/>
          </p:nvSpPr>
          <p:spPr>
            <a:xfrm>
              <a:off x="1250999" y="4151859"/>
              <a:ext cx="1374306" cy="606322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4" name="フリーフォーム: 図形 1723">
              <a:extLst>
                <a:ext uri="{FF2B5EF4-FFF2-40B4-BE49-F238E27FC236}">
                  <a16:creationId xmlns:a16="http://schemas.microsoft.com/office/drawing/2014/main" id="{98A68BF0-CF45-56C0-72C8-9C7043A6C0C6}"/>
                </a:ext>
              </a:extLst>
            </p:cNvPr>
            <p:cNvSpPr/>
            <p:nvPr/>
          </p:nvSpPr>
          <p:spPr>
            <a:xfrm>
              <a:off x="481058" y="3563251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71950411-4627-A24E-74A0-789846419351}"/>
                </a:ext>
              </a:extLst>
            </p:cNvPr>
            <p:cNvGrpSpPr/>
            <p:nvPr/>
          </p:nvGrpSpPr>
          <p:grpSpPr>
            <a:xfrm>
              <a:off x="1404611" y="4552250"/>
              <a:ext cx="342900" cy="342900"/>
              <a:chOff x="1404611" y="4552250"/>
              <a:chExt cx="342900" cy="342900"/>
            </a:xfrm>
          </p:grpSpPr>
          <p:sp>
            <p:nvSpPr>
              <p:cNvPr id="2" name="楕円 1">
                <a:extLst>
                  <a:ext uri="{FF2B5EF4-FFF2-40B4-BE49-F238E27FC236}">
                    <a16:creationId xmlns:a16="http://schemas.microsoft.com/office/drawing/2014/main" id="{8783A23B-2FE2-604F-1575-1E8DBDCB8733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14F11167-EBD8-D1DA-0145-D0F86AA855FD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B286E6E6-EE79-34B6-4B91-4CA8A502FD77}"/>
                </a:ext>
              </a:extLst>
            </p:cNvPr>
            <p:cNvGrpSpPr/>
            <p:nvPr/>
          </p:nvGrpSpPr>
          <p:grpSpPr>
            <a:xfrm>
              <a:off x="2084061" y="4552250"/>
              <a:ext cx="342900" cy="342900"/>
              <a:chOff x="2084061" y="4552250"/>
              <a:chExt cx="342900" cy="342900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E5603D73-0DC3-5F58-BF43-81B29C77F336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650457EA-DBE1-3F0A-CAC3-D36CD04278F4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4997A080-5C3E-AE6E-5206-EE589BD96ADA}"/>
              </a:ext>
            </a:extLst>
          </p:cNvPr>
          <p:cNvGrpSpPr/>
          <p:nvPr/>
        </p:nvGrpSpPr>
        <p:grpSpPr>
          <a:xfrm>
            <a:off x="481058" y="379240"/>
            <a:ext cx="2838449" cy="2964743"/>
            <a:chOff x="481058" y="379240"/>
            <a:chExt cx="2838449" cy="2964743"/>
          </a:xfrm>
        </p:grpSpPr>
        <p:sp>
          <p:nvSpPr>
            <p:cNvPr id="1109" name="四角形: 上の 2 つの角を丸める 1108">
              <a:extLst>
                <a:ext uri="{FF2B5EF4-FFF2-40B4-BE49-F238E27FC236}">
                  <a16:creationId xmlns:a16="http://schemas.microsoft.com/office/drawing/2014/main" id="{29C37F75-017D-D7FC-0000-6D9D815734F0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楕円 1">
              <a:extLst>
                <a:ext uri="{FF2B5EF4-FFF2-40B4-BE49-F238E27FC236}">
                  <a16:creationId xmlns:a16="http://schemas.microsoft.com/office/drawing/2014/main" id="{9C041C0B-5AA4-A253-85A7-CF4B6F28C54F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A1555772-3560-2B55-AA53-7B2AE2E8F8A8}"/>
                </a:ext>
              </a:extLst>
            </p:cNvPr>
            <p:cNvSpPr/>
            <p:nvPr/>
          </p:nvSpPr>
          <p:spPr>
            <a:xfrm>
              <a:off x="2084252" y="2469168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1">
              <a:extLst>
                <a:ext uri="{FF2B5EF4-FFF2-40B4-BE49-F238E27FC236}">
                  <a16:creationId xmlns:a16="http://schemas.microsoft.com/office/drawing/2014/main" id="{E9F10486-E06C-CFB5-1A33-D748AE849430}"/>
                </a:ext>
              </a:extLst>
            </p:cNvPr>
            <p:cNvSpPr/>
            <p:nvPr/>
          </p:nvSpPr>
          <p:spPr>
            <a:xfrm rot="10800000">
              <a:off x="1938152" y="286542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5" name="楕円 1">
              <a:extLst>
                <a:ext uri="{FF2B5EF4-FFF2-40B4-BE49-F238E27FC236}">
                  <a16:creationId xmlns:a16="http://schemas.microsoft.com/office/drawing/2014/main" id="{D6313BFC-5FC2-5D20-E4C5-40E5A28ED9A4}"/>
                </a:ext>
              </a:extLst>
            </p:cNvPr>
            <p:cNvSpPr/>
            <p:nvPr/>
          </p:nvSpPr>
          <p:spPr>
            <a:xfrm rot="10800000">
              <a:off x="1673474" y="286542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9" name="楕円 1">
              <a:extLst>
                <a:ext uri="{FF2B5EF4-FFF2-40B4-BE49-F238E27FC236}">
                  <a16:creationId xmlns:a16="http://schemas.microsoft.com/office/drawing/2014/main" id="{2ED2BC86-3D23-0420-9A8E-9C76BDDE6551}"/>
                </a:ext>
              </a:extLst>
            </p:cNvPr>
            <p:cNvSpPr/>
            <p:nvPr/>
          </p:nvSpPr>
          <p:spPr>
            <a:xfrm>
              <a:off x="1525359" y="2166136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0" name="楕円 1">
              <a:extLst>
                <a:ext uri="{FF2B5EF4-FFF2-40B4-BE49-F238E27FC236}">
                  <a16:creationId xmlns:a16="http://schemas.microsoft.com/office/drawing/2014/main" id="{C090221E-6D22-FE46-3DF2-D315FA8DFD0D}"/>
                </a:ext>
              </a:extLst>
            </p:cNvPr>
            <p:cNvSpPr/>
            <p:nvPr/>
          </p:nvSpPr>
          <p:spPr>
            <a:xfrm>
              <a:off x="1625818" y="2198281"/>
              <a:ext cx="596675" cy="85579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477B09D1-392D-68C5-D38B-7E20872FFE9B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5B42D878-B5D1-B829-1BFC-AB81270591EA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矢印: U ターン 370">
                <a:extLst>
                  <a:ext uri="{FF2B5EF4-FFF2-40B4-BE49-F238E27FC236}">
                    <a16:creationId xmlns:a16="http://schemas.microsoft.com/office/drawing/2014/main" id="{B2765334-1EF8-368F-380B-E86D05E45636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2" name="楕円 1">
              <a:extLst>
                <a:ext uri="{FF2B5EF4-FFF2-40B4-BE49-F238E27FC236}">
                  <a16:creationId xmlns:a16="http://schemas.microsoft.com/office/drawing/2014/main" id="{79EF0399-2347-ABF9-1FA6-B24F448F8C30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770AEDCB-E9D6-1CDC-CB20-ADE710C5C403}"/>
                </a:ext>
              </a:extLst>
            </p:cNvPr>
            <p:cNvGrpSpPr/>
            <p:nvPr/>
          </p:nvGrpSpPr>
          <p:grpSpPr>
            <a:xfrm>
              <a:off x="1098041" y="1019602"/>
              <a:ext cx="1652229" cy="1340392"/>
              <a:chOff x="1106354" y="1052736"/>
              <a:chExt cx="1652229" cy="1340392"/>
            </a:xfrm>
          </p:grpSpPr>
          <p:sp>
            <p:nvSpPr>
              <p:cNvPr id="380" name="二等辺三角形 6">
                <a:extLst>
                  <a:ext uri="{FF2B5EF4-FFF2-40B4-BE49-F238E27FC236}">
                    <a16:creationId xmlns:a16="http://schemas.microsoft.com/office/drawing/2014/main" id="{B8E67023-0EC9-DEF6-4F78-F8D45CFC36FF}"/>
                  </a:ext>
                </a:extLst>
              </p:cNvPr>
              <p:cNvSpPr/>
              <p:nvPr/>
            </p:nvSpPr>
            <p:spPr>
              <a:xfrm rot="19800000">
                <a:off x="1189000" y="1052736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二等辺三角形 6">
                <a:extLst>
                  <a:ext uri="{FF2B5EF4-FFF2-40B4-BE49-F238E27FC236}">
                    <a16:creationId xmlns:a16="http://schemas.microsoft.com/office/drawing/2014/main" id="{BFBFBB0A-D7C7-7909-7F5A-8325B0FE626D}"/>
                  </a:ext>
                </a:extLst>
              </p:cNvPr>
              <p:cNvSpPr/>
              <p:nvPr/>
            </p:nvSpPr>
            <p:spPr>
              <a:xfrm rot="20093668">
                <a:off x="1274952" y="1131170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二等辺三角形 6">
                <a:extLst>
                  <a:ext uri="{FF2B5EF4-FFF2-40B4-BE49-F238E27FC236}">
                    <a16:creationId xmlns:a16="http://schemas.microsoft.com/office/drawing/2014/main" id="{74EE95F1-33B1-2C01-EB26-C028A6A67C31}"/>
                  </a:ext>
                </a:extLst>
              </p:cNvPr>
              <p:cNvSpPr/>
              <p:nvPr/>
            </p:nvSpPr>
            <p:spPr>
              <a:xfrm rot="1800000" flipH="1">
                <a:off x="2160322" y="1052737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二等辺三角形 6">
                <a:extLst>
                  <a:ext uri="{FF2B5EF4-FFF2-40B4-BE49-F238E27FC236}">
                    <a16:creationId xmlns:a16="http://schemas.microsoft.com/office/drawing/2014/main" id="{099A3381-F37B-32DF-11E8-059A952BB911}"/>
                  </a:ext>
                </a:extLst>
              </p:cNvPr>
              <p:cNvSpPr/>
              <p:nvPr/>
            </p:nvSpPr>
            <p:spPr>
              <a:xfrm rot="1506332" flipH="1">
                <a:off x="2302544" y="1131171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87D31E6F-BC5D-B18D-D85C-EF624466371D}"/>
                  </a:ext>
                </a:extLst>
              </p:cNvPr>
              <p:cNvSpPr/>
              <p:nvPr/>
            </p:nvSpPr>
            <p:spPr>
              <a:xfrm>
                <a:off x="1233208" y="1162429"/>
                <a:ext cx="1398521" cy="1230699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7AEA61C2-29FC-C9F0-A6CE-C87706BF673F}"/>
                  </a:ext>
                </a:extLst>
              </p:cNvPr>
              <p:cNvSpPr/>
              <p:nvPr/>
            </p:nvSpPr>
            <p:spPr>
              <a:xfrm rot="20700000">
                <a:off x="1488374" y="1616667"/>
                <a:ext cx="251638" cy="6425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E99636FB-F361-2E75-77A9-B7811A782494}"/>
                  </a:ext>
                </a:extLst>
              </p:cNvPr>
              <p:cNvSpPr/>
              <p:nvPr/>
            </p:nvSpPr>
            <p:spPr>
              <a:xfrm>
                <a:off x="1575442" y="1815564"/>
                <a:ext cx="714053" cy="303976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1">
                <a:extLst>
                  <a:ext uri="{FF2B5EF4-FFF2-40B4-BE49-F238E27FC236}">
                    <a16:creationId xmlns:a16="http://schemas.microsoft.com/office/drawing/2014/main" id="{8EBA159A-772C-84D6-DBC0-5372395D9E15}"/>
                  </a:ext>
                </a:extLst>
              </p:cNvPr>
              <p:cNvSpPr/>
              <p:nvPr/>
            </p:nvSpPr>
            <p:spPr>
              <a:xfrm flipV="1">
                <a:off x="1847013" y="1789488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E4C6864E-DA6E-E4CE-92BA-C44BCBE09FE8}"/>
                  </a:ext>
                </a:extLst>
              </p:cNvPr>
              <p:cNvGrpSpPr/>
              <p:nvPr/>
            </p:nvGrpSpPr>
            <p:grpSpPr>
              <a:xfrm>
                <a:off x="1106354" y="1851834"/>
                <a:ext cx="579967" cy="238063"/>
                <a:chOff x="908285" y="1799390"/>
                <a:chExt cx="785406" cy="551618"/>
              </a:xfrm>
            </p:grpSpPr>
            <p:sp>
              <p:nvSpPr>
                <p:cNvPr id="413" name="正方形/長方形 412">
                  <a:extLst>
                    <a:ext uri="{FF2B5EF4-FFF2-40B4-BE49-F238E27FC236}">
                      <a16:creationId xmlns:a16="http://schemas.microsoft.com/office/drawing/2014/main" id="{6B353BA3-1234-138D-7A7A-65D0002102F4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正方形/長方形 414">
                  <a:extLst>
                    <a:ext uri="{FF2B5EF4-FFF2-40B4-BE49-F238E27FC236}">
                      <a16:creationId xmlns:a16="http://schemas.microsoft.com/office/drawing/2014/main" id="{C1995963-A4A3-5AB0-D794-9838F9970520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>
                  <a:extLst>
                    <a:ext uri="{FF2B5EF4-FFF2-40B4-BE49-F238E27FC236}">
                      <a16:creationId xmlns:a16="http://schemas.microsoft.com/office/drawing/2014/main" id="{8BBD3FC4-8130-7920-18A9-8A3BB3CB2EF3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594BFD8A-9A4D-6C9F-976A-AB0DF30ADA96}"/>
                  </a:ext>
                </a:extLst>
              </p:cNvPr>
              <p:cNvGrpSpPr/>
              <p:nvPr/>
            </p:nvGrpSpPr>
            <p:grpSpPr>
              <a:xfrm>
                <a:off x="2180061" y="1851834"/>
                <a:ext cx="578522" cy="238063"/>
                <a:chOff x="2362326" y="1799390"/>
                <a:chExt cx="783449" cy="551618"/>
              </a:xfrm>
            </p:grpSpPr>
            <p:sp>
              <p:nvSpPr>
                <p:cNvPr id="392" name="正方形/長方形 391">
                  <a:extLst>
                    <a:ext uri="{FF2B5EF4-FFF2-40B4-BE49-F238E27FC236}">
                      <a16:creationId xmlns:a16="http://schemas.microsoft.com/office/drawing/2014/main" id="{5B1882A4-4EFA-CFD8-CFF3-3CD71F412204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正方形/長方形 392">
                  <a:extLst>
                    <a:ext uri="{FF2B5EF4-FFF2-40B4-BE49-F238E27FC236}">
                      <a16:creationId xmlns:a16="http://schemas.microsoft.com/office/drawing/2014/main" id="{BF7A0C6B-BC0C-2D0B-E204-651DA82CF275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正方形/長方形 411">
                  <a:extLst>
                    <a:ext uri="{FF2B5EF4-FFF2-40B4-BE49-F238E27FC236}">
                      <a16:creationId xmlns:a16="http://schemas.microsoft.com/office/drawing/2014/main" id="{928DAA25-E84C-2400-D396-3A703C050BA4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51F8B431-4D10-2501-22CF-B3FCE317E332}"/>
                  </a:ext>
                </a:extLst>
              </p:cNvPr>
              <p:cNvSpPr/>
              <p:nvPr/>
            </p:nvSpPr>
            <p:spPr>
              <a:xfrm rot="900000">
                <a:off x="2104987" y="1616667"/>
                <a:ext cx="251638" cy="6425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009520E4-1325-4D27-3E47-C39AC87DC2D8}"/>
                  </a:ext>
                </a:extLst>
              </p:cNvPr>
              <p:cNvSpPr/>
              <p:nvPr/>
            </p:nvSpPr>
            <p:spPr>
              <a:xfrm rot="5400000">
                <a:off x="1787099" y="1181563"/>
                <a:ext cx="265864" cy="245435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8" name="楕円 1">
              <a:extLst>
                <a:ext uri="{FF2B5EF4-FFF2-40B4-BE49-F238E27FC236}">
                  <a16:creationId xmlns:a16="http://schemas.microsoft.com/office/drawing/2014/main" id="{FA03939C-2913-7285-C14D-C5D391505E8E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2" name="フリーフォーム: 図形 1491">
              <a:extLst>
                <a:ext uri="{FF2B5EF4-FFF2-40B4-BE49-F238E27FC236}">
                  <a16:creationId xmlns:a16="http://schemas.microsoft.com/office/drawing/2014/main" id="{216E14DA-8893-5EC7-A1BC-FFEE0A6817F2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07" name="グループ化 1506">
              <a:extLst>
                <a:ext uri="{FF2B5EF4-FFF2-40B4-BE49-F238E27FC236}">
                  <a16:creationId xmlns:a16="http://schemas.microsoft.com/office/drawing/2014/main" id="{850369FA-D92C-A9F9-5D01-3EB63D0E34A2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508" name="グループ化 1507">
                <a:extLst>
                  <a:ext uri="{FF2B5EF4-FFF2-40B4-BE49-F238E27FC236}">
                    <a16:creationId xmlns:a16="http://schemas.microsoft.com/office/drawing/2014/main" id="{599031B3-B48B-F1C1-782B-D449261CE36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9" name="楕円 66">
                  <a:extLst>
                    <a:ext uri="{FF2B5EF4-FFF2-40B4-BE49-F238E27FC236}">
                      <a16:creationId xmlns:a16="http://schemas.microsoft.com/office/drawing/2014/main" id="{F38065BF-8EB3-47B4-A066-06F457444B0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BE6E4F46-89AE-86D9-6317-D6A8F947014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9" name="グループ化 1508">
                <a:extLst>
                  <a:ext uri="{FF2B5EF4-FFF2-40B4-BE49-F238E27FC236}">
                    <a16:creationId xmlns:a16="http://schemas.microsoft.com/office/drawing/2014/main" id="{8C11521B-11FF-B58F-E48A-FE1308C351B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7" name="楕円 66">
                  <a:extLst>
                    <a:ext uri="{FF2B5EF4-FFF2-40B4-BE49-F238E27FC236}">
                      <a16:creationId xmlns:a16="http://schemas.microsoft.com/office/drawing/2014/main" id="{350F9C96-3033-C362-DF8A-F116A4DE27F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E4245F10-302C-2905-5FB7-3DFAD7E7A9F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0" name="グループ化 1509">
                <a:extLst>
                  <a:ext uri="{FF2B5EF4-FFF2-40B4-BE49-F238E27FC236}">
                    <a16:creationId xmlns:a16="http://schemas.microsoft.com/office/drawing/2014/main" id="{DBC13C6E-BD45-29C4-6DE3-C50E4D689597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5" name="楕円 66">
                  <a:extLst>
                    <a:ext uri="{FF2B5EF4-FFF2-40B4-BE49-F238E27FC236}">
                      <a16:creationId xmlns:a16="http://schemas.microsoft.com/office/drawing/2014/main" id="{9CC674D1-DEE7-BD54-5C78-3B504F0D652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6" name="フリーフォーム: 図形 1185">
                  <a:extLst>
                    <a:ext uri="{FF2B5EF4-FFF2-40B4-BE49-F238E27FC236}">
                      <a16:creationId xmlns:a16="http://schemas.microsoft.com/office/drawing/2014/main" id="{459D3C5F-062C-BC17-1B16-521D66F29E5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1" name="グループ化 1510">
                <a:extLst>
                  <a:ext uri="{FF2B5EF4-FFF2-40B4-BE49-F238E27FC236}">
                    <a16:creationId xmlns:a16="http://schemas.microsoft.com/office/drawing/2014/main" id="{53B69BF6-EF23-80C0-647B-57176617335A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27" name="楕円 66">
                  <a:extLst>
                    <a:ext uri="{FF2B5EF4-FFF2-40B4-BE49-F238E27FC236}">
                      <a16:creationId xmlns:a16="http://schemas.microsoft.com/office/drawing/2014/main" id="{F2AD2506-C8CD-1611-04CD-8A6DC8CA79A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273DB154-068B-EED2-D4EE-AB7AC6C410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2" name="グループ化 1511">
                <a:extLst>
                  <a:ext uri="{FF2B5EF4-FFF2-40B4-BE49-F238E27FC236}">
                    <a16:creationId xmlns:a16="http://schemas.microsoft.com/office/drawing/2014/main" id="{86A04084-6565-C812-68D7-BD721613141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25" name="楕円 66">
                  <a:extLst>
                    <a:ext uri="{FF2B5EF4-FFF2-40B4-BE49-F238E27FC236}">
                      <a16:creationId xmlns:a16="http://schemas.microsoft.com/office/drawing/2014/main" id="{0E76C83A-B821-CEB7-BD5E-BC245FE8C21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C90C9483-3B00-E691-FBAF-293F9DBAF93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3" name="グループ化 1512">
                <a:extLst>
                  <a:ext uri="{FF2B5EF4-FFF2-40B4-BE49-F238E27FC236}">
                    <a16:creationId xmlns:a16="http://schemas.microsoft.com/office/drawing/2014/main" id="{2AB803B4-E8DE-E61E-6CE5-B54B9C41DD26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73" name="楕円 66">
                  <a:extLst>
                    <a:ext uri="{FF2B5EF4-FFF2-40B4-BE49-F238E27FC236}">
                      <a16:creationId xmlns:a16="http://schemas.microsoft.com/office/drawing/2014/main" id="{E42E3C4D-8010-AA3F-E4DF-581F9C7CC9E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8" name="フリーフォーム: 図形 1577">
                  <a:extLst>
                    <a:ext uri="{FF2B5EF4-FFF2-40B4-BE49-F238E27FC236}">
                      <a16:creationId xmlns:a16="http://schemas.microsoft.com/office/drawing/2014/main" id="{CBB8C693-1708-3088-DC8C-18552A013C9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4" name="グループ化 1513">
                <a:extLst>
                  <a:ext uri="{FF2B5EF4-FFF2-40B4-BE49-F238E27FC236}">
                    <a16:creationId xmlns:a16="http://schemas.microsoft.com/office/drawing/2014/main" id="{CE8F2853-D853-EA72-039C-45206A5374D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30" name="楕円 66">
                  <a:extLst>
                    <a:ext uri="{FF2B5EF4-FFF2-40B4-BE49-F238E27FC236}">
                      <a16:creationId xmlns:a16="http://schemas.microsoft.com/office/drawing/2014/main" id="{DF784CD7-F1ED-8324-9B69-EB2D4A4E491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1" name="フリーフォーム: 図形 1530">
                  <a:extLst>
                    <a:ext uri="{FF2B5EF4-FFF2-40B4-BE49-F238E27FC236}">
                      <a16:creationId xmlns:a16="http://schemas.microsoft.com/office/drawing/2014/main" id="{C04A842E-515C-C5B8-6E22-D4C0724CC49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5" name="グループ化 1514">
                <a:extLst>
                  <a:ext uri="{FF2B5EF4-FFF2-40B4-BE49-F238E27FC236}">
                    <a16:creationId xmlns:a16="http://schemas.microsoft.com/office/drawing/2014/main" id="{3F8060A9-12C3-B7CD-2133-CD38CEA97E1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8" name="楕円 66">
                  <a:extLst>
                    <a:ext uri="{FF2B5EF4-FFF2-40B4-BE49-F238E27FC236}">
                      <a16:creationId xmlns:a16="http://schemas.microsoft.com/office/drawing/2014/main" id="{1472B713-693C-EE08-7B93-A48C58AD43C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9" name="フリーフォーム: 図形 1528">
                  <a:extLst>
                    <a:ext uri="{FF2B5EF4-FFF2-40B4-BE49-F238E27FC236}">
                      <a16:creationId xmlns:a16="http://schemas.microsoft.com/office/drawing/2014/main" id="{C1CB0CFD-74FE-5594-51CB-A9BD1D5B1A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6" name="グループ化 1515">
                <a:extLst>
                  <a:ext uri="{FF2B5EF4-FFF2-40B4-BE49-F238E27FC236}">
                    <a16:creationId xmlns:a16="http://schemas.microsoft.com/office/drawing/2014/main" id="{73EE8C2D-6AA7-7A10-8A2E-0BBE4B635A7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6" name="楕円 66">
                  <a:extLst>
                    <a:ext uri="{FF2B5EF4-FFF2-40B4-BE49-F238E27FC236}">
                      <a16:creationId xmlns:a16="http://schemas.microsoft.com/office/drawing/2014/main" id="{DBC85617-4CF5-1C0C-FB06-C77B8906BB7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7" name="フリーフォーム: 図形 1526">
                  <a:extLst>
                    <a:ext uri="{FF2B5EF4-FFF2-40B4-BE49-F238E27FC236}">
                      <a16:creationId xmlns:a16="http://schemas.microsoft.com/office/drawing/2014/main" id="{988FFEC0-ABAE-07D0-04C9-834280E0E70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7" name="グループ化 1516">
                <a:extLst>
                  <a:ext uri="{FF2B5EF4-FFF2-40B4-BE49-F238E27FC236}">
                    <a16:creationId xmlns:a16="http://schemas.microsoft.com/office/drawing/2014/main" id="{039E368F-4ABD-AED9-CAC6-CD0EA13CCB1F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4" name="楕円 66">
                  <a:extLst>
                    <a:ext uri="{FF2B5EF4-FFF2-40B4-BE49-F238E27FC236}">
                      <a16:creationId xmlns:a16="http://schemas.microsoft.com/office/drawing/2014/main" id="{BF07A2EE-2860-9D33-776F-A1883426981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5" name="フリーフォーム: 図形 1524">
                  <a:extLst>
                    <a:ext uri="{FF2B5EF4-FFF2-40B4-BE49-F238E27FC236}">
                      <a16:creationId xmlns:a16="http://schemas.microsoft.com/office/drawing/2014/main" id="{C3F13AE7-4616-2D19-2ACC-F14A07D53CD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8" name="グループ化 1517">
                <a:extLst>
                  <a:ext uri="{FF2B5EF4-FFF2-40B4-BE49-F238E27FC236}">
                    <a16:creationId xmlns:a16="http://schemas.microsoft.com/office/drawing/2014/main" id="{CC8CB2F7-2386-42CB-4685-0079E14CEC30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2" name="楕円 66">
                  <a:extLst>
                    <a:ext uri="{FF2B5EF4-FFF2-40B4-BE49-F238E27FC236}">
                      <a16:creationId xmlns:a16="http://schemas.microsoft.com/office/drawing/2014/main" id="{9C56EB6F-2C9A-1A54-D788-C92E36F383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3" name="フリーフォーム: 図形 1522">
                  <a:extLst>
                    <a:ext uri="{FF2B5EF4-FFF2-40B4-BE49-F238E27FC236}">
                      <a16:creationId xmlns:a16="http://schemas.microsoft.com/office/drawing/2014/main" id="{6E5945C1-35CA-E515-9EC6-6602DBF37E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9" name="グループ化 1518">
                <a:extLst>
                  <a:ext uri="{FF2B5EF4-FFF2-40B4-BE49-F238E27FC236}">
                    <a16:creationId xmlns:a16="http://schemas.microsoft.com/office/drawing/2014/main" id="{06031813-83AF-E50E-55EC-29E8CDCB86A1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0" name="楕円 66">
                  <a:extLst>
                    <a:ext uri="{FF2B5EF4-FFF2-40B4-BE49-F238E27FC236}">
                      <a16:creationId xmlns:a16="http://schemas.microsoft.com/office/drawing/2014/main" id="{D282D897-4665-13F8-CF0C-C3841F8373E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1" name="フリーフォーム: 図形 1520">
                  <a:extLst>
                    <a:ext uri="{FF2B5EF4-FFF2-40B4-BE49-F238E27FC236}">
                      <a16:creationId xmlns:a16="http://schemas.microsoft.com/office/drawing/2014/main" id="{630194EF-12E0-3BC7-CBC1-FAE5CF5DC03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8E6267D2-A937-A351-FA22-54060D6CBDF0}"/>
              </a:ext>
            </a:extLst>
          </p:cNvPr>
          <p:cNvGrpSpPr/>
          <p:nvPr/>
        </p:nvGrpSpPr>
        <p:grpSpPr>
          <a:xfrm>
            <a:off x="3735730" y="540899"/>
            <a:ext cx="2612727" cy="2743191"/>
            <a:chOff x="3735730" y="540899"/>
            <a:chExt cx="2612727" cy="2743191"/>
          </a:xfrm>
        </p:grpSpPr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568AB92C-430A-067D-934C-22B75D2F0719}"/>
                </a:ext>
              </a:extLst>
            </p:cNvPr>
            <p:cNvGrpSpPr/>
            <p:nvPr/>
          </p:nvGrpSpPr>
          <p:grpSpPr>
            <a:xfrm>
              <a:off x="4296713" y="959709"/>
              <a:ext cx="1617372" cy="2324381"/>
              <a:chOff x="1004700" y="400131"/>
              <a:chExt cx="2190284" cy="3147733"/>
            </a:xfrm>
          </p:grpSpPr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D38C04CA-2EDA-7A7F-77FC-1F90F3BACBD8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楕円 1">
                <a:extLst>
                  <a:ext uri="{FF2B5EF4-FFF2-40B4-BE49-F238E27FC236}">
                    <a16:creationId xmlns:a16="http://schemas.microsoft.com/office/drawing/2014/main" id="{04702A93-6183-D960-0205-606A2EE169AF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8" name="楕円 1">
                <a:extLst>
                  <a:ext uri="{FF2B5EF4-FFF2-40B4-BE49-F238E27FC236}">
                    <a16:creationId xmlns:a16="http://schemas.microsoft.com/office/drawing/2014/main" id="{65790805-35C5-97E3-9AA6-F52BC86F71CD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9" name="楕円 1">
                <a:extLst>
                  <a:ext uri="{FF2B5EF4-FFF2-40B4-BE49-F238E27FC236}">
                    <a16:creationId xmlns:a16="http://schemas.microsoft.com/office/drawing/2014/main" id="{809A936B-B498-5CEA-CCED-B1C32F340F9F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0" name="楕円 1">
                <a:extLst>
                  <a:ext uri="{FF2B5EF4-FFF2-40B4-BE49-F238E27FC236}">
                    <a16:creationId xmlns:a16="http://schemas.microsoft.com/office/drawing/2014/main" id="{ADFC61F9-3E99-87BB-8C02-2082D610F794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1" name="二等辺三角形 6">
                <a:extLst>
                  <a:ext uri="{FF2B5EF4-FFF2-40B4-BE49-F238E27FC236}">
                    <a16:creationId xmlns:a16="http://schemas.microsoft.com/office/drawing/2014/main" id="{3EA372C1-C5A0-EA08-C16F-A0E07871A9B7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二等辺三角形 6">
                <a:extLst>
                  <a:ext uri="{FF2B5EF4-FFF2-40B4-BE49-F238E27FC236}">
                    <a16:creationId xmlns:a16="http://schemas.microsoft.com/office/drawing/2014/main" id="{BF1402C2-50AB-B33A-C88A-C64DCA96E0DF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二等辺三角形 6">
                <a:extLst>
                  <a:ext uri="{FF2B5EF4-FFF2-40B4-BE49-F238E27FC236}">
                    <a16:creationId xmlns:a16="http://schemas.microsoft.com/office/drawing/2014/main" id="{D4D49126-3D89-5B79-A428-F08ADB889AEB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二等辺三角形 6">
                <a:extLst>
                  <a:ext uri="{FF2B5EF4-FFF2-40B4-BE49-F238E27FC236}">
                    <a16:creationId xmlns:a16="http://schemas.microsoft.com/office/drawing/2014/main" id="{233124EF-35F0-AC5D-242F-47FC226CFDD9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楕円 1144">
                <a:extLst>
                  <a:ext uri="{FF2B5EF4-FFF2-40B4-BE49-F238E27FC236}">
                    <a16:creationId xmlns:a16="http://schemas.microsoft.com/office/drawing/2014/main" id="{43B2FF23-4D8C-8F27-FEAF-C7D913C24091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楕円 1145">
                <a:extLst>
                  <a:ext uri="{FF2B5EF4-FFF2-40B4-BE49-F238E27FC236}">
                    <a16:creationId xmlns:a16="http://schemas.microsoft.com/office/drawing/2014/main" id="{500F98E8-F170-133C-3BF5-C2AB16A8B743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163129BA-3279-DA85-4CC9-3A4E8A42E4AB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楕円 1">
                <a:extLst>
                  <a:ext uri="{FF2B5EF4-FFF2-40B4-BE49-F238E27FC236}">
                    <a16:creationId xmlns:a16="http://schemas.microsoft.com/office/drawing/2014/main" id="{1EDA0266-2381-0C54-4CD8-9D966185C7C6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1" name="楕円 1150">
                <a:extLst>
                  <a:ext uri="{FF2B5EF4-FFF2-40B4-BE49-F238E27FC236}">
                    <a16:creationId xmlns:a16="http://schemas.microsoft.com/office/drawing/2014/main" id="{1C23A536-DAF8-7D41-B2C0-25FD29412F7E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77413F03-1E9D-987C-E80D-295F17AE1917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2" name="グループ化 1221">
              <a:extLst>
                <a:ext uri="{FF2B5EF4-FFF2-40B4-BE49-F238E27FC236}">
                  <a16:creationId xmlns:a16="http://schemas.microsoft.com/office/drawing/2014/main" id="{34113BC1-093F-6DAB-DB3C-54E28D735DBC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1167" name="楕円 1">
                <a:extLst>
                  <a:ext uri="{FF2B5EF4-FFF2-40B4-BE49-F238E27FC236}">
                    <a16:creationId xmlns:a16="http://schemas.microsoft.com/office/drawing/2014/main" id="{685960B2-FC25-039E-666B-4AC75B1F04F9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33DD17C4-40C4-35C1-0982-50202C9B78C2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1219" name="グループ化 1218">
                  <a:extLst>
                    <a:ext uri="{FF2B5EF4-FFF2-40B4-BE49-F238E27FC236}">
                      <a16:creationId xmlns:a16="http://schemas.microsoft.com/office/drawing/2014/main" id="{52EEEFA9-8EC9-170E-2A3F-23D3C1639970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217" name="楕円 1">
                    <a:extLst>
                      <a:ext uri="{FF2B5EF4-FFF2-40B4-BE49-F238E27FC236}">
                        <a16:creationId xmlns:a16="http://schemas.microsoft.com/office/drawing/2014/main" id="{79AFC34B-79D0-6415-53DB-1A41F0F7544C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218" name="フリーフォーム: 図形 1217">
                    <a:extLst>
                      <a:ext uri="{FF2B5EF4-FFF2-40B4-BE49-F238E27FC236}">
                        <a16:creationId xmlns:a16="http://schemas.microsoft.com/office/drawing/2014/main" id="{39D3402D-D0A6-C5FB-188B-A5A089E2550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E642242A-D64D-02F3-50E9-1D9C4397BA27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6" name="グループ化 1215">
                  <a:extLst>
                    <a:ext uri="{FF2B5EF4-FFF2-40B4-BE49-F238E27FC236}">
                      <a16:creationId xmlns:a16="http://schemas.microsoft.com/office/drawing/2014/main" id="{497DD781-66EE-BA41-B176-265D501BAAE0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1215" name="フリーフォーム: 図形 1214">
                    <a:extLst>
                      <a:ext uri="{FF2B5EF4-FFF2-40B4-BE49-F238E27FC236}">
                        <a16:creationId xmlns:a16="http://schemas.microsoft.com/office/drawing/2014/main" id="{B35A2EBE-C68D-8112-D5F4-7178FBE94DC2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3" name="フリーフォーム: 図形 1162">
                    <a:extLst>
                      <a:ext uri="{FF2B5EF4-FFF2-40B4-BE49-F238E27FC236}">
                        <a16:creationId xmlns:a16="http://schemas.microsoft.com/office/drawing/2014/main" id="{B764CF24-5844-84C0-6ACE-ABEF822BBF97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4" name="フリーフォーム: 図形 1163">
                    <a:extLst>
                      <a:ext uri="{FF2B5EF4-FFF2-40B4-BE49-F238E27FC236}">
                        <a16:creationId xmlns:a16="http://schemas.microsoft.com/office/drawing/2014/main" id="{117F6326-0D89-06AE-F22B-19EE45A92D81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8408342E-EFCC-4839-97D0-3DD1A6541D26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207" name="グループ化 1206">
                    <a:extLst>
                      <a:ext uri="{FF2B5EF4-FFF2-40B4-BE49-F238E27FC236}">
                        <a16:creationId xmlns:a16="http://schemas.microsoft.com/office/drawing/2014/main" id="{6A5CF830-89DE-B13A-DE4F-7B268377E8EA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1205" name="フリーフォーム: 図形 1204">
                      <a:extLst>
                        <a:ext uri="{FF2B5EF4-FFF2-40B4-BE49-F238E27FC236}">
                          <a16:creationId xmlns:a16="http://schemas.microsoft.com/office/drawing/2014/main" id="{CD7AF332-A66B-779A-4EC8-C65D006200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06" name="楕円 1205">
                      <a:extLst>
                        <a:ext uri="{FF2B5EF4-FFF2-40B4-BE49-F238E27FC236}">
                          <a16:creationId xmlns:a16="http://schemas.microsoft.com/office/drawing/2014/main" id="{5596C44E-C5A4-F409-5B9F-79464C8237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1208" name="正方形/長方形 1207">
              <a:extLst>
                <a:ext uri="{FF2B5EF4-FFF2-40B4-BE49-F238E27FC236}">
                  <a16:creationId xmlns:a16="http://schemas.microsoft.com/office/drawing/2014/main" id="{CD845067-8E74-1492-BFC6-2BF329CD14ED}"/>
                </a:ext>
              </a:extLst>
            </p:cNvPr>
            <p:cNvSpPr/>
            <p:nvPr/>
          </p:nvSpPr>
          <p:spPr>
            <a:xfrm>
              <a:off x="4214067" y="18703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9" name="正方形/長方形 1208">
              <a:extLst>
                <a:ext uri="{FF2B5EF4-FFF2-40B4-BE49-F238E27FC236}">
                  <a16:creationId xmlns:a16="http://schemas.microsoft.com/office/drawing/2014/main" id="{0D8C780B-9E73-5193-1AE6-EB1582115EEE}"/>
                </a:ext>
              </a:extLst>
            </p:cNvPr>
            <p:cNvSpPr/>
            <p:nvPr/>
          </p:nvSpPr>
          <p:spPr>
            <a:xfrm rot="900000">
              <a:off x="4234313" y="175880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正方形/長方形 1209">
              <a:extLst>
                <a:ext uri="{FF2B5EF4-FFF2-40B4-BE49-F238E27FC236}">
                  <a16:creationId xmlns:a16="http://schemas.microsoft.com/office/drawing/2014/main" id="{3815F98F-75DD-0E28-8896-A2BC38EC0D2C}"/>
                </a:ext>
              </a:extLst>
            </p:cNvPr>
            <p:cNvSpPr/>
            <p:nvPr/>
          </p:nvSpPr>
          <p:spPr>
            <a:xfrm rot="20700000" flipV="1">
              <a:off x="4239109" y="197713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正方形/長方形 1210">
              <a:extLst>
                <a:ext uri="{FF2B5EF4-FFF2-40B4-BE49-F238E27FC236}">
                  <a16:creationId xmlns:a16="http://schemas.microsoft.com/office/drawing/2014/main" id="{BDBEECCE-4447-B0B9-6035-C2DA483A27C8}"/>
                </a:ext>
              </a:extLst>
            </p:cNvPr>
            <p:cNvSpPr/>
            <p:nvPr/>
          </p:nvSpPr>
          <p:spPr>
            <a:xfrm flipH="1">
              <a:off x="5311372" y="18703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正方形/長方形 1211">
              <a:extLst>
                <a:ext uri="{FF2B5EF4-FFF2-40B4-BE49-F238E27FC236}">
                  <a16:creationId xmlns:a16="http://schemas.microsoft.com/office/drawing/2014/main" id="{E3D4B968-4D94-8D2B-6F20-21874DDDD0C9}"/>
                </a:ext>
              </a:extLst>
            </p:cNvPr>
            <p:cNvSpPr/>
            <p:nvPr/>
          </p:nvSpPr>
          <p:spPr>
            <a:xfrm rot="20700000" flipH="1">
              <a:off x="5292571" y="175880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正方形/長方形 1212">
              <a:extLst>
                <a:ext uri="{FF2B5EF4-FFF2-40B4-BE49-F238E27FC236}">
                  <a16:creationId xmlns:a16="http://schemas.microsoft.com/office/drawing/2014/main" id="{811A785D-A721-6156-0219-C3502777B1D2}"/>
                </a:ext>
              </a:extLst>
            </p:cNvPr>
            <p:cNvSpPr/>
            <p:nvPr/>
          </p:nvSpPr>
          <p:spPr>
            <a:xfrm rot="900000" flipH="1" flipV="1">
              <a:off x="5287775" y="197713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7B90F284-D895-FF29-920E-B82397FE4DE2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9F4599F9-D4DE-7FFC-06DF-01860A1E067F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94" name="楕円 66">
                  <a:extLst>
                    <a:ext uri="{FF2B5EF4-FFF2-40B4-BE49-F238E27FC236}">
                      <a16:creationId xmlns:a16="http://schemas.microsoft.com/office/drawing/2014/main" id="{69337154-4EA0-9A5A-16A3-3B54153ECD2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FF11D054-C09F-EA48-3868-13569FFA9C9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E4E6FC5C-D507-FC06-153A-E0AE0B857E4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2" name="楕円 66">
                  <a:extLst>
                    <a:ext uri="{FF2B5EF4-FFF2-40B4-BE49-F238E27FC236}">
                      <a16:creationId xmlns:a16="http://schemas.microsoft.com/office/drawing/2014/main" id="{FEED24BC-A8F1-6770-F508-056AE966E6B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931B0762-9CBD-DFCA-5044-A91328C2B71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6574C46B-7307-1349-7177-07F08DAECDE9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90" name="楕円 66">
                  <a:extLst>
                    <a:ext uri="{FF2B5EF4-FFF2-40B4-BE49-F238E27FC236}">
                      <a16:creationId xmlns:a16="http://schemas.microsoft.com/office/drawing/2014/main" id="{C5AF42C4-2EEB-4379-28C6-E504D87C3C9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53F1CC51-C675-B0C3-AA6C-0F8DC9276F6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5E23ACA8-7BAF-A0C4-F008-421E4EB3994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88" name="楕円 66">
                  <a:extLst>
                    <a:ext uri="{FF2B5EF4-FFF2-40B4-BE49-F238E27FC236}">
                      <a16:creationId xmlns:a16="http://schemas.microsoft.com/office/drawing/2014/main" id="{45422963-C3EE-6D24-EA71-92F87817B34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A06886FA-7B1A-A44F-1918-05EE55F4BBD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0F32BAC2-1CBE-9CF1-7C55-574CADEFB778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55" name="楕円 66">
                  <a:extLst>
                    <a:ext uri="{FF2B5EF4-FFF2-40B4-BE49-F238E27FC236}">
                      <a16:creationId xmlns:a16="http://schemas.microsoft.com/office/drawing/2014/main" id="{CD10D6D1-2833-DEA8-B565-40A123D83E8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1" name="フリーフォーム: 図形 1650">
                  <a:extLst>
                    <a:ext uri="{FF2B5EF4-FFF2-40B4-BE49-F238E27FC236}">
                      <a16:creationId xmlns:a16="http://schemas.microsoft.com/office/drawing/2014/main" id="{62120AFE-BC0B-8229-5BA9-ACAF495638B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50D75FA5-9FFE-94F8-01A0-0A8400CEF1A7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53" name="楕円 66">
                  <a:extLst>
                    <a:ext uri="{FF2B5EF4-FFF2-40B4-BE49-F238E27FC236}">
                      <a16:creationId xmlns:a16="http://schemas.microsoft.com/office/drawing/2014/main" id="{866C9E47-969F-5AF9-DF4C-2FBDEA7AC56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716072E9-B88F-F60E-3DD3-876C67EFF75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23929E80-4465-5915-601E-67EF9BDC966A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51" name="楕円 66">
                  <a:extLst>
                    <a:ext uri="{FF2B5EF4-FFF2-40B4-BE49-F238E27FC236}">
                      <a16:creationId xmlns:a16="http://schemas.microsoft.com/office/drawing/2014/main" id="{1438D9A4-89DE-E85D-617F-C01ADD61784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D446CDA6-8C86-786F-21DF-52C596836CE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8B371E2D-C78C-DB25-C849-962AAE8EF671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49" name="楕円 66">
                  <a:extLst>
                    <a:ext uri="{FF2B5EF4-FFF2-40B4-BE49-F238E27FC236}">
                      <a16:creationId xmlns:a16="http://schemas.microsoft.com/office/drawing/2014/main" id="{10F7625B-0F4D-615E-525C-D966F807790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9C681ED1-7196-19AE-CD88-DF8564BFD3A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95207F59-8CF1-973F-5715-9AAF8E10701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47" name="楕円 66">
                  <a:extLst>
                    <a:ext uri="{FF2B5EF4-FFF2-40B4-BE49-F238E27FC236}">
                      <a16:creationId xmlns:a16="http://schemas.microsoft.com/office/drawing/2014/main" id="{37C3F3AC-E7FC-F011-5C51-AEA176AF59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4F69F39A-F36E-956C-3F9A-159297D9939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B2C833C8-9F5C-7EBA-0561-D598316489B2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45" name="楕円 66">
                  <a:extLst>
                    <a:ext uri="{FF2B5EF4-FFF2-40B4-BE49-F238E27FC236}">
                      <a16:creationId xmlns:a16="http://schemas.microsoft.com/office/drawing/2014/main" id="{4BFB8B50-0FCC-6A47-EE6F-302C9F066EB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CAEAED4B-AE8C-DF5C-23AB-8B830084A1D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E5E42DD0-9AF1-C246-2306-27F766B685D8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43" name="楕円 66">
                  <a:extLst>
                    <a:ext uri="{FF2B5EF4-FFF2-40B4-BE49-F238E27FC236}">
                      <a16:creationId xmlns:a16="http://schemas.microsoft.com/office/drawing/2014/main" id="{9D17D92C-385A-4AC1-FBDB-0251136AC09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E99C6C97-2010-7A1D-5E77-9B1B776F5D8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90F9A92C-3848-D8DE-8C86-939B90019BBF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41" name="楕円 66">
                  <a:extLst>
                    <a:ext uri="{FF2B5EF4-FFF2-40B4-BE49-F238E27FC236}">
                      <a16:creationId xmlns:a16="http://schemas.microsoft.com/office/drawing/2014/main" id="{D0E6F466-5591-82FF-6DEF-A34C2269ACD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B18F9242-2860-F58A-2094-F7D1EDF8796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C0F40B8D-6378-A89A-E602-D0EA05CB6B2D}"/>
              </a:ext>
            </a:extLst>
          </p:cNvPr>
          <p:cNvGrpSpPr/>
          <p:nvPr/>
        </p:nvGrpSpPr>
        <p:grpSpPr>
          <a:xfrm>
            <a:off x="6810048" y="3743998"/>
            <a:ext cx="2697926" cy="2725072"/>
            <a:chOff x="6810048" y="3743998"/>
            <a:chExt cx="2697926" cy="2725072"/>
          </a:xfrm>
        </p:grpSpPr>
        <p:sp>
          <p:nvSpPr>
            <p:cNvPr id="1493" name="楕円 1330">
              <a:extLst>
                <a:ext uri="{FF2B5EF4-FFF2-40B4-BE49-F238E27FC236}">
                  <a16:creationId xmlns:a16="http://schemas.microsoft.com/office/drawing/2014/main" id="{937593B2-5E14-E614-456B-00B29EFFF256}"/>
                </a:ext>
              </a:extLst>
            </p:cNvPr>
            <p:cNvSpPr/>
            <p:nvPr/>
          </p:nvSpPr>
          <p:spPr>
            <a:xfrm>
              <a:off x="7226737" y="6287198"/>
              <a:ext cx="1498164" cy="181872"/>
            </a:xfrm>
            <a:custGeom>
              <a:avLst/>
              <a:gdLst>
                <a:gd name="connsiteX0" fmla="*/ 0 w 2016224"/>
                <a:gd name="connsiteY0" fmla="*/ 220727 h 441454"/>
                <a:gd name="connsiteX1" fmla="*/ 1008112 w 2016224"/>
                <a:gd name="connsiteY1" fmla="*/ 0 h 441454"/>
                <a:gd name="connsiteX2" fmla="*/ 2016224 w 2016224"/>
                <a:gd name="connsiteY2" fmla="*/ 220727 h 441454"/>
                <a:gd name="connsiteX3" fmla="*/ 1008112 w 2016224"/>
                <a:gd name="connsiteY3" fmla="*/ 441454 h 441454"/>
                <a:gd name="connsiteX4" fmla="*/ 0 w 2016224"/>
                <a:gd name="connsiteY4" fmla="*/ 220727 h 441454"/>
                <a:gd name="connsiteX0" fmla="*/ 0 w 2022274"/>
                <a:gd name="connsiteY0" fmla="*/ 220727 h 674325"/>
                <a:gd name="connsiteX1" fmla="*/ 1008112 w 2022274"/>
                <a:gd name="connsiteY1" fmla="*/ 0 h 674325"/>
                <a:gd name="connsiteX2" fmla="*/ 2016224 w 2022274"/>
                <a:gd name="connsiteY2" fmla="*/ 220727 h 674325"/>
                <a:gd name="connsiteX3" fmla="*/ 1000894 w 2022274"/>
                <a:gd name="connsiteY3" fmla="*/ 669652 h 674325"/>
                <a:gd name="connsiteX4" fmla="*/ 1008112 w 2022274"/>
                <a:gd name="connsiteY4" fmla="*/ 441454 h 674325"/>
                <a:gd name="connsiteX5" fmla="*/ 0 w 2022274"/>
                <a:gd name="connsiteY5" fmla="*/ 220727 h 674325"/>
                <a:gd name="connsiteX0" fmla="*/ 0 w 2139180"/>
                <a:gd name="connsiteY0" fmla="*/ 220727 h 669903"/>
                <a:gd name="connsiteX1" fmla="*/ 1008112 w 2139180"/>
                <a:gd name="connsiteY1" fmla="*/ 0 h 669903"/>
                <a:gd name="connsiteX2" fmla="*/ 2016224 w 2139180"/>
                <a:gd name="connsiteY2" fmla="*/ 220727 h 669903"/>
                <a:gd name="connsiteX3" fmla="*/ 2035944 w 2139180"/>
                <a:gd name="connsiteY3" fmla="*/ 479152 h 669903"/>
                <a:gd name="connsiteX4" fmla="*/ 1000894 w 2139180"/>
                <a:gd name="connsiteY4" fmla="*/ 669652 h 669903"/>
                <a:gd name="connsiteX5" fmla="*/ 1008112 w 2139180"/>
                <a:gd name="connsiteY5" fmla="*/ 441454 h 669903"/>
                <a:gd name="connsiteX6" fmla="*/ 0 w 2139180"/>
                <a:gd name="connsiteY6" fmla="*/ 220727 h 669903"/>
                <a:gd name="connsiteX0" fmla="*/ 1048 w 2140228"/>
                <a:gd name="connsiteY0" fmla="*/ 220727 h 669794"/>
                <a:gd name="connsiteX1" fmla="*/ 1009160 w 2140228"/>
                <a:gd name="connsiteY1" fmla="*/ 0 h 669794"/>
                <a:gd name="connsiteX2" fmla="*/ 2017272 w 2140228"/>
                <a:gd name="connsiteY2" fmla="*/ 220727 h 669794"/>
                <a:gd name="connsiteX3" fmla="*/ 2036992 w 2140228"/>
                <a:gd name="connsiteY3" fmla="*/ 479152 h 669794"/>
                <a:gd name="connsiteX4" fmla="*/ 1001942 w 2140228"/>
                <a:gd name="connsiteY4" fmla="*/ 669652 h 669794"/>
                <a:gd name="connsiteX5" fmla="*/ 1167910 w 2140228"/>
                <a:gd name="connsiteY5" fmla="*/ 314454 h 669794"/>
                <a:gd name="connsiteX6" fmla="*/ 1048 w 2140228"/>
                <a:gd name="connsiteY6" fmla="*/ 220727 h 669794"/>
                <a:gd name="connsiteX0" fmla="*/ 1048 w 2140228"/>
                <a:gd name="connsiteY0" fmla="*/ 220727 h 684719"/>
                <a:gd name="connsiteX1" fmla="*/ 1009160 w 2140228"/>
                <a:gd name="connsiteY1" fmla="*/ 0 h 684719"/>
                <a:gd name="connsiteX2" fmla="*/ 2017272 w 2140228"/>
                <a:gd name="connsiteY2" fmla="*/ 220727 h 684719"/>
                <a:gd name="connsiteX3" fmla="*/ 2036992 w 2140228"/>
                <a:gd name="connsiteY3" fmla="*/ 479152 h 684719"/>
                <a:gd name="connsiteX4" fmla="*/ 1001942 w 2140228"/>
                <a:gd name="connsiteY4" fmla="*/ 669652 h 684719"/>
                <a:gd name="connsiteX5" fmla="*/ 1167910 w 2140228"/>
                <a:gd name="connsiteY5" fmla="*/ 314454 h 684719"/>
                <a:gd name="connsiteX6" fmla="*/ 1048 w 2140228"/>
                <a:gd name="connsiteY6" fmla="*/ 220727 h 684719"/>
                <a:gd name="connsiteX0" fmla="*/ 41933 w 2181113"/>
                <a:gd name="connsiteY0" fmla="*/ 220727 h 684719"/>
                <a:gd name="connsiteX1" fmla="*/ 1050045 w 2181113"/>
                <a:gd name="connsiteY1" fmla="*/ 0 h 684719"/>
                <a:gd name="connsiteX2" fmla="*/ 2058157 w 2181113"/>
                <a:gd name="connsiteY2" fmla="*/ 220727 h 684719"/>
                <a:gd name="connsiteX3" fmla="*/ 2077877 w 2181113"/>
                <a:gd name="connsiteY3" fmla="*/ 479152 h 684719"/>
                <a:gd name="connsiteX4" fmla="*/ 1042827 w 2181113"/>
                <a:gd name="connsiteY4" fmla="*/ 669652 h 684719"/>
                <a:gd name="connsiteX5" fmla="*/ 1208795 w 2181113"/>
                <a:gd name="connsiteY5" fmla="*/ 314454 h 684719"/>
                <a:gd name="connsiteX6" fmla="*/ 41933 w 2181113"/>
                <a:gd name="connsiteY6" fmla="*/ 220727 h 684719"/>
                <a:gd name="connsiteX0" fmla="*/ 179 w 2139359"/>
                <a:gd name="connsiteY0" fmla="*/ 220727 h 671647"/>
                <a:gd name="connsiteX1" fmla="*/ 1008291 w 2139359"/>
                <a:gd name="connsiteY1" fmla="*/ 0 h 671647"/>
                <a:gd name="connsiteX2" fmla="*/ 2016403 w 2139359"/>
                <a:gd name="connsiteY2" fmla="*/ 220727 h 671647"/>
                <a:gd name="connsiteX3" fmla="*/ 2036123 w 2139359"/>
                <a:gd name="connsiteY3" fmla="*/ 479152 h 671647"/>
                <a:gd name="connsiteX4" fmla="*/ 1001073 w 2139359"/>
                <a:gd name="connsiteY4" fmla="*/ 669652 h 671647"/>
                <a:gd name="connsiteX5" fmla="*/ 1071791 w 2139359"/>
                <a:gd name="connsiteY5" fmla="*/ 358904 h 671647"/>
                <a:gd name="connsiteX6" fmla="*/ 179 w 2139359"/>
                <a:gd name="connsiteY6" fmla="*/ 220727 h 671647"/>
                <a:gd name="connsiteX0" fmla="*/ 900 w 2140080"/>
                <a:gd name="connsiteY0" fmla="*/ 220727 h 671647"/>
                <a:gd name="connsiteX1" fmla="*/ 1009012 w 2140080"/>
                <a:gd name="connsiteY1" fmla="*/ 0 h 671647"/>
                <a:gd name="connsiteX2" fmla="*/ 2017124 w 2140080"/>
                <a:gd name="connsiteY2" fmla="*/ 220727 h 671647"/>
                <a:gd name="connsiteX3" fmla="*/ 2036844 w 2140080"/>
                <a:gd name="connsiteY3" fmla="*/ 479152 h 671647"/>
                <a:gd name="connsiteX4" fmla="*/ 1001794 w 2140080"/>
                <a:gd name="connsiteY4" fmla="*/ 669652 h 671647"/>
                <a:gd name="connsiteX5" fmla="*/ 833044 w 2140080"/>
                <a:gd name="connsiteY5" fmla="*/ 358905 h 671647"/>
                <a:gd name="connsiteX6" fmla="*/ 900 w 2140080"/>
                <a:gd name="connsiteY6" fmla="*/ 220727 h 67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0080" h="671647">
                  <a:moveTo>
                    <a:pt x="900" y="220727"/>
                  </a:moveTo>
                  <a:cubicBezTo>
                    <a:pt x="30228" y="160910"/>
                    <a:pt x="452247" y="0"/>
                    <a:pt x="1009012" y="0"/>
                  </a:cubicBezTo>
                  <a:cubicBezTo>
                    <a:pt x="1565777" y="0"/>
                    <a:pt x="1890269" y="154627"/>
                    <a:pt x="2017124" y="220727"/>
                  </a:cubicBezTo>
                  <a:cubicBezTo>
                    <a:pt x="2143979" y="286827"/>
                    <a:pt x="2206066" y="404331"/>
                    <a:pt x="2036844" y="479152"/>
                  </a:cubicBezTo>
                  <a:cubicBezTo>
                    <a:pt x="1867622" y="553973"/>
                    <a:pt x="1202427" y="689693"/>
                    <a:pt x="1001794" y="669652"/>
                  </a:cubicBezTo>
                  <a:cubicBezTo>
                    <a:pt x="801161" y="649611"/>
                    <a:pt x="999860" y="433726"/>
                    <a:pt x="833044" y="358905"/>
                  </a:cubicBezTo>
                  <a:cubicBezTo>
                    <a:pt x="666228" y="284084"/>
                    <a:pt x="-28428" y="280545"/>
                    <a:pt x="900" y="22072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32" name="グループ化 1531">
              <a:extLst>
                <a:ext uri="{FF2B5EF4-FFF2-40B4-BE49-F238E27FC236}">
                  <a16:creationId xmlns:a16="http://schemas.microsoft.com/office/drawing/2014/main" id="{8F6DFB01-7AA7-BD4C-0158-3B8E22768408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533" name="直線コネクタ 1532">
                <a:extLst>
                  <a:ext uri="{FF2B5EF4-FFF2-40B4-BE49-F238E27FC236}">
                    <a16:creationId xmlns:a16="http://schemas.microsoft.com/office/drawing/2014/main" id="{A9606B57-0D97-7C7F-E53C-AEBE4F43A4DF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4" name="直線コネクタ 1533">
                <a:extLst>
                  <a:ext uri="{FF2B5EF4-FFF2-40B4-BE49-F238E27FC236}">
                    <a16:creationId xmlns:a16="http://schemas.microsoft.com/office/drawing/2014/main" id="{793BB9F2-3CA4-9B14-57D2-389A2B5C4F0C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5" name="直線コネクタ 1534">
                <a:extLst>
                  <a:ext uri="{FF2B5EF4-FFF2-40B4-BE49-F238E27FC236}">
                    <a16:creationId xmlns:a16="http://schemas.microsoft.com/office/drawing/2014/main" id="{B8E390DA-CD5B-7F02-B372-96601D00B171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6" name="直線コネクタ 1535">
                <a:extLst>
                  <a:ext uri="{FF2B5EF4-FFF2-40B4-BE49-F238E27FC236}">
                    <a16:creationId xmlns:a16="http://schemas.microsoft.com/office/drawing/2014/main" id="{C52DDAF2-F372-F9DE-DDCD-7AB1843F85EE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7" name="直線コネクタ 1536">
                <a:extLst>
                  <a:ext uri="{FF2B5EF4-FFF2-40B4-BE49-F238E27FC236}">
                    <a16:creationId xmlns:a16="http://schemas.microsoft.com/office/drawing/2014/main" id="{8628902C-AED0-B815-761E-105BE97944D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8" name="直線コネクタ 1537">
                <a:extLst>
                  <a:ext uri="{FF2B5EF4-FFF2-40B4-BE49-F238E27FC236}">
                    <a16:creationId xmlns:a16="http://schemas.microsoft.com/office/drawing/2014/main" id="{89639BA7-FB80-4787-8253-0E7F6694D1F7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9" name="直線コネクタ 1538">
                <a:extLst>
                  <a:ext uri="{FF2B5EF4-FFF2-40B4-BE49-F238E27FC236}">
                    <a16:creationId xmlns:a16="http://schemas.microsoft.com/office/drawing/2014/main" id="{A7BFA57E-45F4-AAD7-6668-6FB2116E4BE7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0" name="直線コネクタ 1539">
                <a:extLst>
                  <a:ext uri="{FF2B5EF4-FFF2-40B4-BE49-F238E27FC236}">
                    <a16:creationId xmlns:a16="http://schemas.microsoft.com/office/drawing/2014/main" id="{166BF325-D931-E0B0-7408-386E5BE0ACEE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1" name="直線コネクタ 1540">
                <a:extLst>
                  <a:ext uri="{FF2B5EF4-FFF2-40B4-BE49-F238E27FC236}">
                    <a16:creationId xmlns:a16="http://schemas.microsoft.com/office/drawing/2014/main" id="{1150E3ED-B88D-E8C1-961B-FB08324D7553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2" name="直線コネクタ 1541">
                <a:extLst>
                  <a:ext uri="{FF2B5EF4-FFF2-40B4-BE49-F238E27FC236}">
                    <a16:creationId xmlns:a16="http://schemas.microsoft.com/office/drawing/2014/main" id="{EB603B19-B991-DDDF-13CC-7494B6D564A4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3" name="直線コネクタ 1542">
                <a:extLst>
                  <a:ext uri="{FF2B5EF4-FFF2-40B4-BE49-F238E27FC236}">
                    <a16:creationId xmlns:a16="http://schemas.microsoft.com/office/drawing/2014/main" id="{4F0CAA0F-BF77-BD30-7E6A-6DA32BF66CF1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4" name="直線コネクタ 1543">
                <a:extLst>
                  <a:ext uri="{FF2B5EF4-FFF2-40B4-BE49-F238E27FC236}">
                    <a16:creationId xmlns:a16="http://schemas.microsoft.com/office/drawing/2014/main" id="{7D03F602-766F-A858-949C-7DA8CEEAAB96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5" name="直線コネクタ 1544">
                <a:extLst>
                  <a:ext uri="{FF2B5EF4-FFF2-40B4-BE49-F238E27FC236}">
                    <a16:creationId xmlns:a16="http://schemas.microsoft.com/office/drawing/2014/main" id="{63A239F1-10FA-BDDE-D490-E1BB68E77AF4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6" name="フリーフォーム: 図形 1545">
                <a:extLst>
                  <a:ext uri="{FF2B5EF4-FFF2-40B4-BE49-F238E27FC236}">
                    <a16:creationId xmlns:a16="http://schemas.microsoft.com/office/drawing/2014/main" id="{2DDE4119-2978-CBD4-E049-74F49384F579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7" name="フリーフォーム: 図形 1546">
                <a:extLst>
                  <a:ext uri="{FF2B5EF4-FFF2-40B4-BE49-F238E27FC236}">
                    <a16:creationId xmlns:a16="http://schemas.microsoft.com/office/drawing/2014/main" id="{818F1793-5FC2-7089-0E53-5F4611FB172E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8" name="フリーフォーム: 図形 1547">
                <a:extLst>
                  <a:ext uri="{FF2B5EF4-FFF2-40B4-BE49-F238E27FC236}">
                    <a16:creationId xmlns:a16="http://schemas.microsoft.com/office/drawing/2014/main" id="{2B652A25-6807-8F7F-86D3-2976B1007459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9" name="フリーフォーム: 図形 1548">
                <a:extLst>
                  <a:ext uri="{FF2B5EF4-FFF2-40B4-BE49-F238E27FC236}">
                    <a16:creationId xmlns:a16="http://schemas.microsoft.com/office/drawing/2014/main" id="{EEE7AA82-F40D-21F6-F246-0AA7D48AD6AA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0" name="フリーフォーム: 図形 1549">
                <a:extLst>
                  <a:ext uri="{FF2B5EF4-FFF2-40B4-BE49-F238E27FC236}">
                    <a16:creationId xmlns:a16="http://schemas.microsoft.com/office/drawing/2014/main" id="{08639DCA-E2A2-287F-637E-6ED60E3842CF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51" name="直線コネクタ 1550">
                <a:extLst>
                  <a:ext uri="{FF2B5EF4-FFF2-40B4-BE49-F238E27FC236}">
                    <a16:creationId xmlns:a16="http://schemas.microsoft.com/office/drawing/2014/main" id="{7104E230-D355-0A54-132B-8CD3EBBAC728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2" name="直線コネクタ 1551">
                <a:extLst>
                  <a:ext uri="{FF2B5EF4-FFF2-40B4-BE49-F238E27FC236}">
                    <a16:creationId xmlns:a16="http://schemas.microsoft.com/office/drawing/2014/main" id="{F57DF3C6-1936-DDC6-415F-24FA8AD05768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3" name="直線コネクタ 1552">
                <a:extLst>
                  <a:ext uri="{FF2B5EF4-FFF2-40B4-BE49-F238E27FC236}">
                    <a16:creationId xmlns:a16="http://schemas.microsoft.com/office/drawing/2014/main" id="{75D4AC35-CDF4-A768-4A0C-4A25E6AEEC7B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4" name="直線コネクタ 1553">
                <a:extLst>
                  <a:ext uri="{FF2B5EF4-FFF2-40B4-BE49-F238E27FC236}">
                    <a16:creationId xmlns:a16="http://schemas.microsoft.com/office/drawing/2014/main" id="{9DAA163E-C52A-3616-50B7-8E27C740F6A7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2" name="直線コネクタ 1651">
                <a:extLst>
                  <a:ext uri="{FF2B5EF4-FFF2-40B4-BE49-F238E27FC236}">
                    <a16:creationId xmlns:a16="http://schemas.microsoft.com/office/drawing/2014/main" id="{19AA4466-E4F3-3618-8CC7-9FFC39B21FD0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3" name="直線コネクタ 1652">
                <a:extLst>
                  <a:ext uri="{FF2B5EF4-FFF2-40B4-BE49-F238E27FC236}">
                    <a16:creationId xmlns:a16="http://schemas.microsoft.com/office/drawing/2014/main" id="{D6AAB73E-1D46-4F57-774F-246E6A9029DB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4" name="直線コネクタ 1653">
                <a:extLst>
                  <a:ext uri="{FF2B5EF4-FFF2-40B4-BE49-F238E27FC236}">
                    <a16:creationId xmlns:a16="http://schemas.microsoft.com/office/drawing/2014/main" id="{A7BB0D77-BBDB-B10F-5FBA-1C388ECD97B5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4" name="グループ化 1623">
              <a:extLst>
                <a:ext uri="{FF2B5EF4-FFF2-40B4-BE49-F238E27FC236}">
                  <a16:creationId xmlns:a16="http://schemas.microsoft.com/office/drawing/2014/main" id="{C2EA25A2-EB64-41E2-11C9-D91597DD2397}"/>
                </a:ext>
              </a:extLst>
            </p:cNvPr>
            <p:cNvGrpSpPr/>
            <p:nvPr/>
          </p:nvGrpSpPr>
          <p:grpSpPr>
            <a:xfrm>
              <a:off x="7269029" y="4040248"/>
              <a:ext cx="1700017" cy="2324381"/>
              <a:chOff x="892779" y="400131"/>
              <a:chExt cx="2302205" cy="3147733"/>
            </a:xfrm>
          </p:grpSpPr>
          <p:sp>
            <p:nvSpPr>
              <p:cNvPr id="1625" name="楕円 1">
                <a:extLst>
                  <a:ext uri="{FF2B5EF4-FFF2-40B4-BE49-F238E27FC236}">
                    <a16:creationId xmlns:a16="http://schemas.microsoft.com/office/drawing/2014/main" id="{C5E3331D-7822-523F-21B7-C95C9E1FA184}"/>
                  </a:ext>
                </a:extLst>
              </p:cNvPr>
              <p:cNvSpPr/>
              <p:nvPr/>
            </p:nvSpPr>
            <p:spPr>
              <a:xfrm rot="9000000" flipH="1">
                <a:off x="2393685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AAF96DDB-23DB-261F-CAC7-510236679B28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7" name="楕円 1">
                <a:extLst>
                  <a:ext uri="{FF2B5EF4-FFF2-40B4-BE49-F238E27FC236}">
                    <a16:creationId xmlns:a16="http://schemas.microsoft.com/office/drawing/2014/main" id="{67A183C5-EFDF-8A8E-A90C-FB9ABE43CF3C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8" name="楕円 1">
                <a:extLst>
                  <a:ext uri="{FF2B5EF4-FFF2-40B4-BE49-F238E27FC236}">
                    <a16:creationId xmlns:a16="http://schemas.microsoft.com/office/drawing/2014/main" id="{07AF23D4-BB58-248F-96AA-2F5C51C99FE1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9" name="楕円 1">
                <a:extLst>
                  <a:ext uri="{FF2B5EF4-FFF2-40B4-BE49-F238E27FC236}">
                    <a16:creationId xmlns:a16="http://schemas.microsoft.com/office/drawing/2014/main" id="{1DAF2EBB-3E4D-1713-EA37-2374C08924D7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0" name="楕円 1">
                <a:extLst>
                  <a:ext uri="{FF2B5EF4-FFF2-40B4-BE49-F238E27FC236}">
                    <a16:creationId xmlns:a16="http://schemas.microsoft.com/office/drawing/2014/main" id="{888DBE79-B8E7-66F9-D93B-E9355E78007B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1" name="楕円 1">
                <a:extLst>
                  <a:ext uri="{FF2B5EF4-FFF2-40B4-BE49-F238E27FC236}">
                    <a16:creationId xmlns:a16="http://schemas.microsoft.com/office/drawing/2014/main" id="{F62E2160-1F6B-5AA7-C2C9-1AE5CBA16A98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2" name="二等辺三角形 6">
                <a:extLst>
                  <a:ext uri="{FF2B5EF4-FFF2-40B4-BE49-F238E27FC236}">
                    <a16:creationId xmlns:a16="http://schemas.microsoft.com/office/drawing/2014/main" id="{D7ECC7C1-8922-246C-75A0-B9576E8F1D24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3" name="二等辺三角形 6">
                <a:extLst>
                  <a:ext uri="{FF2B5EF4-FFF2-40B4-BE49-F238E27FC236}">
                    <a16:creationId xmlns:a16="http://schemas.microsoft.com/office/drawing/2014/main" id="{008BD603-1D1D-D1F0-3D36-33391CDD640A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4" name="二等辺三角形 6">
                <a:extLst>
                  <a:ext uri="{FF2B5EF4-FFF2-40B4-BE49-F238E27FC236}">
                    <a16:creationId xmlns:a16="http://schemas.microsoft.com/office/drawing/2014/main" id="{3A697525-CF9F-4ADE-E030-CB2DD6415B88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5" name="二等辺三角形 6">
                <a:extLst>
                  <a:ext uri="{FF2B5EF4-FFF2-40B4-BE49-F238E27FC236}">
                    <a16:creationId xmlns:a16="http://schemas.microsoft.com/office/drawing/2014/main" id="{CCD5C3CB-35B8-84E2-6273-40287CE782A3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6" name="楕円 1635">
                <a:extLst>
                  <a:ext uri="{FF2B5EF4-FFF2-40B4-BE49-F238E27FC236}">
                    <a16:creationId xmlns:a16="http://schemas.microsoft.com/office/drawing/2014/main" id="{7DFC2B97-8FEE-FB9E-92DF-9DAB6B75AC52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7" name="楕円 1636">
                <a:extLst>
                  <a:ext uri="{FF2B5EF4-FFF2-40B4-BE49-F238E27FC236}">
                    <a16:creationId xmlns:a16="http://schemas.microsoft.com/office/drawing/2014/main" id="{FECBC601-9333-0795-4A31-4046397355BF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8" name="フリーフォーム: 図形 1637">
                <a:extLst>
                  <a:ext uri="{FF2B5EF4-FFF2-40B4-BE49-F238E27FC236}">
                    <a16:creationId xmlns:a16="http://schemas.microsoft.com/office/drawing/2014/main" id="{89CBAE86-9DF5-09F1-1E5E-561AEFA55BFF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9" name="楕円 1">
                <a:extLst>
                  <a:ext uri="{FF2B5EF4-FFF2-40B4-BE49-F238E27FC236}">
                    <a16:creationId xmlns:a16="http://schemas.microsoft.com/office/drawing/2014/main" id="{8DF2B64B-16F4-061F-6CE6-7D8948FA99A6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40" name="グループ化 1639">
                <a:extLst>
                  <a:ext uri="{FF2B5EF4-FFF2-40B4-BE49-F238E27FC236}">
                    <a16:creationId xmlns:a16="http://schemas.microsoft.com/office/drawing/2014/main" id="{7959F1D6-70FD-6476-AB82-B1F212ECF951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1647" name="正方形/長方形 1646">
                  <a:extLst>
                    <a:ext uri="{FF2B5EF4-FFF2-40B4-BE49-F238E27FC236}">
                      <a16:creationId xmlns:a16="http://schemas.microsoft.com/office/drawing/2014/main" id="{A3CB172C-2275-0FA7-8475-282B58F81483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8" name="正方形/長方形 1647">
                  <a:extLst>
                    <a:ext uri="{FF2B5EF4-FFF2-40B4-BE49-F238E27FC236}">
                      <a16:creationId xmlns:a16="http://schemas.microsoft.com/office/drawing/2014/main" id="{DDA9098A-82B6-2640-428F-458DEE152099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9" name="正方形/長方形 1648">
                  <a:extLst>
                    <a:ext uri="{FF2B5EF4-FFF2-40B4-BE49-F238E27FC236}">
                      <a16:creationId xmlns:a16="http://schemas.microsoft.com/office/drawing/2014/main" id="{4E801CB2-F146-87B3-F361-AB7A388BEB1E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1" name="グループ化 1640">
                <a:extLst>
                  <a:ext uri="{FF2B5EF4-FFF2-40B4-BE49-F238E27FC236}">
                    <a16:creationId xmlns:a16="http://schemas.microsoft.com/office/drawing/2014/main" id="{F7CD6E4D-2ED7-E32D-AE10-20F5566BE1EB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1644" name="正方形/長方形 1643">
                  <a:extLst>
                    <a:ext uri="{FF2B5EF4-FFF2-40B4-BE49-F238E27FC236}">
                      <a16:creationId xmlns:a16="http://schemas.microsoft.com/office/drawing/2014/main" id="{E0610F23-1CF9-FEE1-A664-0E8175A065FE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5" name="正方形/長方形 1644">
                  <a:extLst>
                    <a:ext uri="{FF2B5EF4-FFF2-40B4-BE49-F238E27FC236}">
                      <a16:creationId xmlns:a16="http://schemas.microsoft.com/office/drawing/2014/main" id="{08EAE633-1D7D-9E8E-4EC3-D05E804EA62F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正方形/長方形 1645">
                  <a:extLst>
                    <a:ext uri="{FF2B5EF4-FFF2-40B4-BE49-F238E27FC236}">
                      <a16:creationId xmlns:a16="http://schemas.microsoft.com/office/drawing/2014/main" id="{B9316597-3CCE-EE2A-4890-D28999AF2D5A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42" name="楕円 1641">
                <a:extLst>
                  <a:ext uri="{FF2B5EF4-FFF2-40B4-BE49-F238E27FC236}">
                    <a16:creationId xmlns:a16="http://schemas.microsoft.com/office/drawing/2014/main" id="{0587162B-743F-35D8-C432-B34FABA7DCB7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43" name="フリーフォーム: 図形 1642">
                <a:extLst>
                  <a:ext uri="{FF2B5EF4-FFF2-40B4-BE49-F238E27FC236}">
                    <a16:creationId xmlns:a16="http://schemas.microsoft.com/office/drawing/2014/main" id="{768C1FBE-846E-E248-C899-6A92014ACB80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50" name="フリーフォーム: 図形 1649">
              <a:extLst>
                <a:ext uri="{FF2B5EF4-FFF2-40B4-BE49-F238E27FC236}">
                  <a16:creationId xmlns:a16="http://schemas.microsoft.com/office/drawing/2014/main" id="{21D0769B-6697-CCEC-80FE-4996030ADBB3}"/>
                </a:ext>
              </a:extLst>
            </p:cNvPr>
            <p:cNvSpPr/>
            <p:nvPr/>
          </p:nvSpPr>
          <p:spPr>
            <a:xfrm>
              <a:off x="7465387" y="4211105"/>
              <a:ext cx="1259514" cy="1935753"/>
            </a:xfrm>
            <a:custGeom>
              <a:avLst/>
              <a:gdLst>
                <a:gd name="connsiteX0" fmla="*/ 629757 w 1259514"/>
                <a:gd name="connsiteY0" fmla="*/ 0 h 1935753"/>
                <a:gd name="connsiteX1" fmla="*/ 1259514 w 1259514"/>
                <a:gd name="connsiteY1" fmla="*/ 554186 h 1935753"/>
                <a:gd name="connsiteX2" fmla="*/ 874887 w 1259514"/>
                <a:gd name="connsiteY2" fmla="*/ 1064822 h 1935753"/>
                <a:gd name="connsiteX3" fmla="*/ 800638 w 1259514"/>
                <a:gd name="connsiteY3" fmla="*/ 1085104 h 1935753"/>
                <a:gd name="connsiteX4" fmla="*/ 802252 w 1259514"/>
                <a:gd name="connsiteY4" fmla="*/ 1086046 h 1935753"/>
                <a:gd name="connsiteX5" fmla="*/ 988915 w 1259514"/>
                <a:gd name="connsiteY5" fmla="*/ 1585165 h 1935753"/>
                <a:gd name="connsiteX6" fmla="*/ 629757 w 1259514"/>
                <a:gd name="connsiteY6" fmla="*/ 1935753 h 1935753"/>
                <a:gd name="connsiteX7" fmla="*/ 270599 w 1259514"/>
                <a:gd name="connsiteY7" fmla="*/ 1585165 h 1935753"/>
                <a:gd name="connsiteX8" fmla="*/ 404579 w 1259514"/>
                <a:gd name="connsiteY8" fmla="*/ 1151793 h 1935753"/>
                <a:gd name="connsiteX9" fmla="*/ 466602 w 1259514"/>
                <a:gd name="connsiteY9" fmla="*/ 1087214 h 1935753"/>
                <a:gd name="connsiteX10" fmla="*/ 384627 w 1259514"/>
                <a:gd name="connsiteY10" fmla="*/ 1064822 h 1935753"/>
                <a:gd name="connsiteX11" fmla="*/ 0 w 1259514"/>
                <a:gd name="connsiteY11" fmla="*/ 554186 h 1935753"/>
                <a:gd name="connsiteX12" fmla="*/ 629757 w 1259514"/>
                <a:gd name="connsiteY12" fmla="*/ 0 h 193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9514" h="1935753">
                  <a:moveTo>
                    <a:pt x="629757" y="0"/>
                  </a:moveTo>
                  <a:cubicBezTo>
                    <a:pt x="977562" y="0"/>
                    <a:pt x="1259514" y="248118"/>
                    <a:pt x="1259514" y="554186"/>
                  </a:cubicBezTo>
                  <a:cubicBezTo>
                    <a:pt x="1259514" y="783737"/>
                    <a:pt x="1100916" y="980691"/>
                    <a:pt x="874887" y="1064822"/>
                  </a:cubicBezTo>
                  <a:lnTo>
                    <a:pt x="800638" y="1085104"/>
                  </a:lnTo>
                  <a:lnTo>
                    <a:pt x="802252" y="1086046"/>
                  </a:lnTo>
                  <a:cubicBezTo>
                    <a:pt x="938570" y="1197962"/>
                    <a:pt x="988915" y="1439946"/>
                    <a:pt x="988915" y="1585165"/>
                  </a:cubicBezTo>
                  <a:cubicBezTo>
                    <a:pt x="988915" y="1778789"/>
                    <a:pt x="828114" y="1935753"/>
                    <a:pt x="629757" y="1935753"/>
                  </a:cubicBezTo>
                  <a:cubicBezTo>
                    <a:pt x="431400" y="1935753"/>
                    <a:pt x="270599" y="1778789"/>
                    <a:pt x="270599" y="1585165"/>
                  </a:cubicBezTo>
                  <a:cubicBezTo>
                    <a:pt x="270599" y="1464149"/>
                    <a:pt x="310405" y="1275935"/>
                    <a:pt x="404579" y="1151793"/>
                  </a:cubicBezTo>
                  <a:lnTo>
                    <a:pt x="466602" y="1087214"/>
                  </a:lnTo>
                  <a:lnTo>
                    <a:pt x="384627" y="1064822"/>
                  </a:lnTo>
                  <a:cubicBezTo>
                    <a:pt x="158598" y="980691"/>
                    <a:pt x="0" y="783737"/>
                    <a:pt x="0" y="554186"/>
                  </a:cubicBezTo>
                  <a:cubicBezTo>
                    <a:pt x="0" y="248118"/>
                    <a:pt x="281952" y="0"/>
                    <a:pt x="62975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39" name="グループ化 1738">
              <a:extLst>
                <a:ext uri="{FF2B5EF4-FFF2-40B4-BE49-F238E27FC236}">
                  <a16:creationId xmlns:a16="http://schemas.microsoft.com/office/drawing/2014/main" id="{8F4A4355-CAA9-E60A-C58B-4732EF0BDB9A}"/>
                </a:ext>
              </a:extLst>
            </p:cNvPr>
            <p:cNvGrpSpPr/>
            <p:nvPr/>
          </p:nvGrpSpPr>
          <p:grpSpPr>
            <a:xfrm>
              <a:off x="7577730" y="4467814"/>
              <a:ext cx="1022350" cy="342900"/>
              <a:chOff x="1404611" y="3422650"/>
              <a:chExt cx="1022350" cy="342900"/>
            </a:xfrm>
          </p:grpSpPr>
          <p:sp>
            <p:nvSpPr>
              <p:cNvPr id="1740" name="楕円 1739">
                <a:extLst>
                  <a:ext uri="{FF2B5EF4-FFF2-40B4-BE49-F238E27FC236}">
                    <a16:creationId xmlns:a16="http://schemas.microsoft.com/office/drawing/2014/main" id="{16033CF0-9CFE-D28F-B483-DCD8118EA6BC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1" name="楕円 1740">
                <a:extLst>
                  <a:ext uri="{FF2B5EF4-FFF2-40B4-BE49-F238E27FC236}">
                    <a16:creationId xmlns:a16="http://schemas.microsoft.com/office/drawing/2014/main" id="{4FE3DE19-1E98-DF2A-C19C-4F2E7DF4E6FB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2" name="楕円 1741">
                <a:extLst>
                  <a:ext uri="{FF2B5EF4-FFF2-40B4-BE49-F238E27FC236}">
                    <a16:creationId xmlns:a16="http://schemas.microsoft.com/office/drawing/2014/main" id="{1ED24B7D-E408-D833-A8B8-F806CB79959C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3" name="楕円 1742">
                <a:extLst>
                  <a:ext uri="{FF2B5EF4-FFF2-40B4-BE49-F238E27FC236}">
                    <a16:creationId xmlns:a16="http://schemas.microsoft.com/office/drawing/2014/main" id="{36AF3461-541E-0394-3427-D3415E9B2DE3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B6072F2-C6D6-999F-9163-21D2F6C03155}"/>
              </a:ext>
            </a:extLst>
          </p:cNvPr>
          <p:cNvGrpSpPr/>
          <p:nvPr/>
        </p:nvGrpSpPr>
        <p:grpSpPr>
          <a:xfrm>
            <a:off x="6793255" y="540899"/>
            <a:ext cx="2612727" cy="2842071"/>
            <a:chOff x="6793255" y="540899"/>
            <a:chExt cx="2612727" cy="2842071"/>
          </a:xfrm>
        </p:grpSpPr>
        <p:sp>
          <p:nvSpPr>
            <p:cNvPr id="1331" name="楕円 1330">
              <a:extLst>
                <a:ext uri="{FF2B5EF4-FFF2-40B4-BE49-F238E27FC236}">
                  <a16:creationId xmlns:a16="http://schemas.microsoft.com/office/drawing/2014/main" id="{4354ACC4-16A9-37C6-49B3-28D43C97A14F}"/>
                </a:ext>
              </a:extLst>
            </p:cNvPr>
            <p:cNvSpPr/>
            <p:nvPr/>
          </p:nvSpPr>
          <p:spPr>
            <a:xfrm>
              <a:off x="7226737" y="3201098"/>
              <a:ext cx="1498164" cy="181872"/>
            </a:xfrm>
            <a:custGeom>
              <a:avLst/>
              <a:gdLst>
                <a:gd name="connsiteX0" fmla="*/ 0 w 2016224"/>
                <a:gd name="connsiteY0" fmla="*/ 220727 h 441454"/>
                <a:gd name="connsiteX1" fmla="*/ 1008112 w 2016224"/>
                <a:gd name="connsiteY1" fmla="*/ 0 h 441454"/>
                <a:gd name="connsiteX2" fmla="*/ 2016224 w 2016224"/>
                <a:gd name="connsiteY2" fmla="*/ 220727 h 441454"/>
                <a:gd name="connsiteX3" fmla="*/ 1008112 w 2016224"/>
                <a:gd name="connsiteY3" fmla="*/ 441454 h 441454"/>
                <a:gd name="connsiteX4" fmla="*/ 0 w 2016224"/>
                <a:gd name="connsiteY4" fmla="*/ 220727 h 441454"/>
                <a:gd name="connsiteX0" fmla="*/ 0 w 2022274"/>
                <a:gd name="connsiteY0" fmla="*/ 220727 h 674325"/>
                <a:gd name="connsiteX1" fmla="*/ 1008112 w 2022274"/>
                <a:gd name="connsiteY1" fmla="*/ 0 h 674325"/>
                <a:gd name="connsiteX2" fmla="*/ 2016224 w 2022274"/>
                <a:gd name="connsiteY2" fmla="*/ 220727 h 674325"/>
                <a:gd name="connsiteX3" fmla="*/ 1000894 w 2022274"/>
                <a:gd name="connsiteY3" fmla="*/ 669652 h 674325"/>
                <a:gd name="connsiteX4" fmla="*/ 1008112 w 2022274"/>
                <a:gd name="connsiteY4" fmla="*/ 441454 h 674325"/>
                <a:gd name="connsiteX5" fmla="*/ 0 w 2022274"/>
                <a:gd name="connsiteY5" fmla="*/ 220727 h 674325"/>
                <a:gd name="connsiteX0" fmla="*/ 0 w 2139180"/>
                <a:gd name="connsiteY0" fmla="*/ 220727 h 669903"/>
                <a:gd name="connsiteX1" fmla="*/ 1008112 w 2139180"/>
                <a:gd name="connsiteY1" fmla="*/ 0 h 669903"/>
                <a:gd name="connsiteX2" fmla="*/ 2016224 w 2139180"/>
                <a:gd name="connsiteY2" fmla="*/ 220727 h 669903"/>
                <a:gd name="connsiteX3" fmla="*/ 2035944 w 2139180"/>
                <a:gd name="connsiteY3" fmla="*/ 479152 h 669903"/>
                <a:gd name="connsiteX4" fmla="*/ 1000894 w 2139180"/>
                <a:gd name="connsiteY4" fmla="*/ 669652 h 669903"/>
                <a:gd name="connsiteX5" fmla="*/ 1008112 w 2139180"/>
                <a:gd name="connsiteY5" fmla="*/ 441454 h 669903"/>
                <a:gd name="connsiteX6" fmla="*/ 0 w 2139180"/>
                <a:gd name="connsiteY6" fmla="*/ 220727 h 669903"/>
                <a:gd name="connsiteX0" fmla="*/ 1048 w 2140228"/>
                <a:gd name="connsiteY0" fmla="*/ 220727 h 669794"/>
                <a:gd name="connsiteX1" fmla="*/ 1009160 w 2140228"/>
                <a:gd name="connsiteY1" fmla="*/ 0 h 669794"/>
                <a:gd name="connsiteX2" fmla="*/ 2017272 w 2140228"/>
                <a:gd name="connsiteY2" fmla="*/ 220727 h 669794"/>
                <a:gd name="connsiteX3" fmla="*/ 2036992 w 2140228"/>
                <a:gd name="connsiteY3" fmla="*/ 479152 h 669794"/>
                <a:gd name="connsiteX4" fmla="*/ 1001942 w 2140228"/>
                <a:gd name="connsiteY4" fmla="*/ 669652 h 669794"/>
                <a:gd name="connsiteX5" fmla="*/ 1167910 w 2140228"/>
                <a:gd name="connsiteY5" fmla="*/ 314454 h 669794"/>
                <a:gd name="connsiteX6" fmla="*/ 1048 w 2140228"/>
                <a:gd name="connsiteY6" fmla="*/ 220727 h 669794"/>
                <a:gd name="connsiteX0" fmla="*/ 1048 w 2140228"/>
                <a:gd name="connsiteY0" fmla="*/ 220727 h 684719"/>
                <a:gd name="connsiteX1" fmla="*/ 1009160 w 2140228"/>
                <a:gd name="connsiteY1" fmla="*/ 0 h 684719"/>
                <a:gd name="connsiteX2" fmla="*/ 2017272 w 2140228"/>
                <a:gd name="connsiteY2" fmla="*/ 220727 h 684719"/>
                <a:gd name="connsiteX3" fmla="*/ 2036992 w 2140228"/>
                <a:gd name="connsiteY3" fmla="*/ 479152 h 684719"/>
                <a:gd name="connsiteX4" fmla="*/ 1001942 w 2140228"/>
                <a:gd name="connsiteY4" fmla="*/ 669652 h 684719"/>
                <a:gd name="connsiteX5" fmla="*/ 1167910 w 2140228"/>
                <a:gd name="connsiteY5" fmla="*/ 314454 h 684719"/>
                <a:gd name="connsiteX6" fmla="*/ 1048 w 2140228"/>
                <a:gd name="connsiteY6" fmla="*/ 220727 h 684719"/>
                <a:gd name="connsiteX0" fmla="*/ 41933 w 2181113"/>
                <a:gd name="connsiteY0" fmla="*/ 220727 h 684719"/>
                <a:gd name="connsiteX1" fmla="*/ 1050045 w 2181113"/>
                <a:gd name="connsiteY1" fmla="*/ 0 h 684719"/>
                <a:gd name="connsiteX2" fmla="*/ 2058157 w 2181113"/>
                <a:gd name="connsiteY2" fmla="*/ 220727 h 684719"/>
                <a:gd name="connsiteX3" fmla="*/ 2077877 w 2181113"/>
                <a:gd name="connsiteY3" fmla="*/ 479152 h 684719"/>
                <a:gd name="connsiteX4" fmla="*/ 1042827 w 2181113"/>
                <a:gd name="connsiteY4" fmla="*/ 669652 h 684719"/>
                <a:gd name="connsiteX5" fmla="*/ 1208795 w 2181113"/>
                <a:gd name="connsiteY5" fmla="*/ 314454 h 684719"/>
                <a:gd name="connsiteX6" fmla="*/ 41933 w 2181113"/>
                <a:gd name="connsiteY6" fmla="*/ 220727 h 684719"/>
                <a:gd name="connsiteX0" fmla="*/ 179 w 2139359"/>
                <a:gd name="connsiteY0" fmla="*/ 220727 h 671647"/>
                <a:gd name="connsiteX1" fmla="*/ 1008291 w 2139359"/>
                <a:gd name="connsiteY1" fmla="*/ 0 h 671647"/>
                <a:gd name="connsiteX2" fmla="*/ 2016403 w 2139359"/>
                <a:gd name="connsiteY2" fmla="*/ 220727 h 671647"/>
                <a:gd name="connsiteX3" fmla="*/ 2036123 w 2139359"/>
                <a:gd name="connsiteY3" fmla="*/ 479152 h 671647"/>
                <a:gd name="connsiteX4" fmla="*/ 1001073 w 2139359"/>
                <a:gd name="connsiteY4" fmla="*/ 669652 h 671647"/>
                <a:gd name="connsiteX5" fmla="*/ 1071791 w 2139359"/>
                <a:gd name="connsiteY5" fmla="*/ 358904 h 671647"/>
                <a:gd name="connsiteX6" fmla="*/ 179 w 2139359"/>
                <a:gd name="connsiteY6" fmla="*/ 220727 h 671647"/>
                <a:gd name="connsiteX0" fmla="*/ 900 w 2140080"/>
                <a:gd name="connsiteY0" fmla="*/ 220727 h 671647"/>
                <a:gd name="connsiteX1" fmla="*/ 1009012 w 2140080"/>
                <a:gd name="connsiteY1" fmla="*/ 0 h 671647"/>
                <a:gd name="connsiteX2" fmla="*/ 2017124 w 2140080"/>
                <a:gd name="connsiteY2" fmla="*/ 220727 h 671647"/>
                <a:gd name="connsiteX3" fmla="*/ 2036844 w 2140080"/>
                <a:gd name="connsiteY3" fmla="*/ 479152 h 671647"/>
                <a:gd name="connsiteX4" fmla="*/ 1001794 w 2140080"/>
                <a:gd name="connsiteY4" fmla="*/ 669652 h 671647"/>
                <a:gd name="connsiteX5" fmla="*/ 833044 w 2140080"/>
                <a:gd name="connsiteY5" fmla="*/ 358905 h 671647"/>
                <a:gd name="connsiteX6" fmla="*/ 900 w 2140080"/>
                <a:gd name="connsiteY6" fmla="*/ 220727 h 67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40080" h="671647">
                  <a:moveTo>
                    <a:pt x="900" y="220727"/>
                  </a:moveTo>
                  <a:cubicBezTo>
                    <a:pt x="30228" y="160910"/>
                    <a:pt x="452247" y="0"/>
                    <a:pt x="1009012" y="0"/>
                  </a:cubicBezTo>
                  <a:cubicBezTo>
                    <a:pt x="1565777" y="0"/>
                    <a:pt x="1890269" y="154627"/>
                    <a:pt x="2017124" y="220727"/>
                  </a:cubicBezTo>
                  <a:cubicBezTo>
                    <a:pt x="2143979" y="286827"/>
                    <a:pt x="2206066" y="404331"/>
                    <a:pt x="2036844" y="479152"/>
                  </a:cubicBezTo>
                  <a:cubicBezTo>
                    <a:pt x="1867622" y="553973"/>
                    <a:pt x="1202427" y="689693"/>
                    <a:pt x="1001794" y="669652"/>
                  </a:cubicBezTo>
                  <a:cubicBezTo>
                    <a:pt x="801161" y="649611"/>
                    <a:pt x="999860" y="433726"/>
                    <a:pt x="833044" y="358905"/>
                  </a:cubicBezTo>
                  <a:cubicBezTo>
                    <a:pt x="666228" y="284084"/>
                    <a:pt x="-28428" y="280545"/>
                    <a:pt x="900" y="220727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24" name="グループ化 1223">
              <a:extLst>
                <a:ext uri="{FF2B5EF4-FFF2-40B4-BE49-F238E27FC236}">
                  <a16:creationId xmlns:a16="http://schemas.microsoft.com/office/drawing/2014/main" id="{74667C0D-D7A8-8E7A-35FD-2B9B90CC8C0F}"/>
                </a:ext>
              </a:extLst>
            </p:cNvPr>
            <p:cNvGrpSpPr/>
            <p:nvPr/>
          </p:nvGrpSpPr>
          <p:grpSpPr>
            <a:xfrm>
              <a:off x="7269029" y="954148"/>
              <a:ext cx="1700017" cy="2324381"/>
              <a:chOff x="892779" y="400131"/>
              <a:chExt cx="2302205" cy="3147733"/>
            </a:xfrm>
          </p:grpSpPr>
          <p:sp>
            <p:nvSpPr>
              <p:cNvPr id="1238" name="楕円 1">
                <a:extLst>
                  <a:ext uri="{FF2B5EF4-FFF2-40B4-BE49-F238E27FC236}">
                    <a16:creationId xmlns:a16="http://schemas.microsoft.com/office/drawing/2014/main" id="{272F9EF9-9D0A-6DC3-C82A-EAA1E32AC997}"/>
                  </a:ext>
                </a:extLst>
              </p:cNvPr>
              <p:cNvSpPr/>
              <p:nvPr/>
            </p:nvSpPr>
            <p:spPr>
              <a:xfrm rot="9000000" flipH="1">
                <a:off x="2393685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F449F11B-9162-96C8-EA71-B411F8D499CE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楕円 1">
                <a:extLst>
                  <a:ext uri="{FF2B5EF4-FFF2-40B4-BE49-F238E27FC236}">
                    <a16:creationId xmlns:a16="http://schemas.microsoft.com/office/drawing/2014/main" id="{A1309CC0-659C-11E8-4003-91A81962D213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1" name="楕円 1">
                <a:extLst>
                  <a:ext uri="{FF2B5EF4-FFF2-40B4-BE49-F238E27FC236}">
                    <a16:creationId xmlns:a16="http://schemas.microsoft.com/office/drawing/2014/main" id="{419A4E52-1DEB-5C67-D1BD-C3BBEEBBA5AB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2" name="楕円 1">
                <a:extLst>
                  <a:ext uri="{FF2B5EF4-FFF2-40B4-BE49-F238E27FC236}">
                    <a16:creationId xmlns:a16="http://schemas.microsoft.com/office/drawing/2014/main" id="{3DA1C747-C29C-1B45-1F2C-62277279C250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3" name="楕円 1">
                <a:extLst>
                  <a:ext uri="{FF2B5EF4-FFF2-40B4-BE49-F238E27FC236}">
                    <a16:creationId xmlns:a16="http://schemas.microsoft.com/office/drawing/2014/main" id="{B27A3078-CBE0-7432-DE99-F8308CC5BA3F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4" name="楕円 1">
                <a:extLst>
                  <a:ext uri="{FF2B5EF4-FFF2-40B4-BE49-F238E27FC236}">
                    <a16:creationId xmlns:a16="http://schemas.microsoft.com/office/drawing/2014/main" id="{79B7F4C7-E5BB-51F7-8907-E62B3958B8C0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5" name="二等辺三角形 6">
                <a:extLst>
                  <a:ext uri="{FF2B5EF4-FFF2-40B4-BE49-F238E27FC236}">
                    <a16:creationId xmlns:a16="http://schemas.microsoft.com/office/drawing/2014/main" id="{B7BC9DF1-8F59-772D-3F37-D4D4C0F8E03D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二等辺三角形 6">
                <a:extLst>
                  <a:ext uri="{FF2B5EF4-FFF2-40B4-BE49-F238E27FC236}">
                    <a16:creationId xmlns:a16="http://schemas.microsoft.com/office/drawing/2014/main" id="{285A50BA-3C07-5E60-92C7-386797592B74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二等辺三角形 6">
                <a:extLst>
                  <a:ext uri="{FF2B5EF4-FFF2-40B4-BE49-F238E27FC236}">
                    <a16:creationId xmlns:a16="http://schemas.microsoft.com/office/drawing/2014/main" id="{308A379F-D797-652F-2567-FBE99788D7E6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二等辺三角形 6">
                <a:extLst>
                  <a:ext uri="{FF2B5EF4-FFF2-40B4-BE49-F238E27FC236}">
                    <a16:creationId xmlns:a16="http://schemas.microsoft.com/office/drawing/2014/main" id="{2EB406C8-614C-A934-E2BB-0ACB87CE6779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楕円 1248">
                <a:extLst>
                  <a:ext uri="{FF2B5EF4-FFF2-40B4-BE49-F238E27FC236}">
                    <a16:creationId xmlns:a16="http://schemas.microsoft.com/office/drawing/2014/main" id="{EB061F0A-418B-703F-4349-C2F484324046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E59DA0AE-BF7D-4016-2D42-615543AE32C3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A8CADB6E-4C95-F683-FDE5-0A67C47ECFCF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楕円 1">
                <a:extLst>
                  <a:ext uri="{FF2B5EF4-FFF2-40B4-BE49-F238E27FC236}">
                    <a16:creationId xmlns:a16="http://schemas.microsoft.com/office/drawing/2014/main" id="{2FFD8DEC-CC21-940C-A72A-E49DB39ED70C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3" name="グループ化 1252">
                <a:extLst>
                  <a:ext uri="{FF2B5EF4-FFF2-40B4-BE49-F238E27FC236}">
                    <a16:creationId xmlns:a16="http://schemas.microsoft.com/office/drawing/2014/main" id="{C2FC6DA3-F796-94B5-DC3E-2D88217F9A6E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1260" name="正方形/長方形 1259">
                  <a:extLst>
                    <a:ext uri="{FF2B5EF4-FFF2-40B4-BE49-F238E27FC236}">
                      <a16:creationId xmlns:a16="http://schemas.microsoft.com/office/drawing/2014/main" id="{38087D46-7FB1-34C0-2168-247DE858EDFC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正方形/長方形 1260">
                  <a:extLst>
                    <a:ext uri="{FF2B5EF4-FFF2-40B4-BE49-F238E27FC236}">
                      <a16:creationId xmlns:a16="http://schemas.microsoft.com/office/drawing/2014/main" id="{3817FE1D-74CA-B31D-32F2-5FC663D92AD3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正方形/長方形 1261">
                  <a:extLst>
                    <a:ext uri="{FF2B5EF4-FFF2-40B4-BE49-F238E27FC236}">
                      <a16:creationId xmlns:a16="http://schemas.microsoft.com/office/drawing/2014/main" id="{90E4F08B-081D-E0EE-950F-151F636C705A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4" name="グループ化 1253">
                <a:extLst>
                  <a:ext uri="{FF2B5EF4-FFF2-40B4-BE49-F238E27FC236}">
                    <a16:creationId xmlns:a16="http://schemas.microsoft.com/office/drawing/2014/main" id="{4A2B1C7F-8481-67F3-32C7-6EDF20E5C4E1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1257" name="正方形/長方形 1256">
                  <a:extLst>
                    <a:ext uri="{FF2B5EF4-FFF2-40B4-BE49-F238E27FC236}">
                      <a16:creationId xmlns:a16="http://schemas.microsoft.com/office/drawing/2014/main" id="{C11EAE00-B06A-A700-0B0D-6EB55BEAB14F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正方形/長方形 1257">
                  <a:extLst>
                    <a:ext uri="{FF2B5EF4-FFF2-40B4-BE49-F238E27FC236}">
                      <a16:creationId xmlns:a16="http://schemas.microsoft.com/office/drawing/2014/main" id="{6020D3E6-151C-7232-25D7-E0939CEC15C4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正方形/長方形 1258">
                  <a:extLst>
                    <a:ext uri="{FF2B5EF4-FFF2-40B4-BE49-F238E27FC236}">
                      <a16:creationId xmlns:a16="http://schemas.microsoft.com/office/drawing/2014/main" id="{C462CC46-B227-5F0B-5396-EF797C6B725C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5" name="楕円 1254">
                <a:extLst>
                  <a:ext uri="{FF2B5EF4-FFF2-40B4-BE49-F238E27FC236}">
                    <a16:creationId xmlns:a16="http://schemas.microsoft.com/office/drawing/2014/main" id="{BF8ECF98-C05B-4650-1F8F-CAC15D7BE701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7DFC4FF6-6B67-6D5D-F78F-D84C135C9ADF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89" name="フリーフォーム: 図形 1288">
              <a:extLst>
                <a:ext uri="{FF2B5EF4-FFF2-40B4-BE49-F238E27FC236}">
                  <a16:creationId xmlns:a16="http://schemas.microsoft.com/office/drawing/2014/main" id="{E657AA67-707B-3795-E7DA-52556A407F8B}"/>
                </a:ext>
              </a:extLst>
            </p:cNvPr>
            <p:cNvSpPr/>
            <p:nvPr/>
          </p:nvSpPr>
          <p:spPr>
            <a:xfrm>
              <a:off x="7465387" y="1125005"/>
              <a:ext cx="1259514" cy="1935753"/>
            </a:xfrm>
            <a:custGeom>
              <a:avLst/>
              <a:gdLst>
                <a:gd name="connsiteX0" fmla="*/ 629757 w 1259514"/>
                <a:gd name="connsiteY0" fmla="*/ 0 h 1935753"/>
                <a:gd name="connsiteX1" fmla="*/ 1259514 w 1259514"/>
                <a:gd name="connsiteY1" fmla="*/ 554186 h 1935753"/>
                <a:gd name="connsiteX2" fmla="*/ 874887 w 1259514"/>
                <a:gd name="connsiteY2" fmla="*/ 1064822 h 1935753"/>
                <a:gd name="connsiteX3" fmla="*/ 800638 w 1259514"/>
                <a:gd name="connsiteY3" fmla="*/ 1085104 h 1935753"/>
                <a:gd name="connsiteX4" fmla="*/ 802252 w 1259514"/>
                <a:gd name="connsiteY4" fmla="*/ 1086046 h 1935753"/>
                <a:gd name="connsiteX5" fmla="*/ 988915 w 1259514"/>
                <a:gd name="connsiteY5" fmla="*/ 1585165 h 1935753"/>
                <a:gd name="connsiteX6" fmla="*/ 629757 w 1259514"/>
                <a:gd name="connsiteY6" fmla="*/ 1935753 h 1935753"/>
                <a:gd name="connsiteX7" fmla="*/ 270599 w 1259514"/>
                <a:gd name="connsiteY7" fmla="*/ 1585165 h 1935753"/>
                <a:gd name="connsiteX8" fmla="*/ 404579 w 1259514"/>
                <a:gd name="connsiteY8" fmla="*/ 1151793 h 1935753"/>
                <a:gd name="connsiteX9" fmla="*/ 466602 w 1259514"/>
                <a:gd name="connsiteY9" fmla="*/ 1087214 h 1935753"/>
                <a:gd name="connsiteX10" fmla="*/ 384627 w 1259514"/>
                <a:gd name="connsiteY10" fmla="*/ 1064822 h 1935753"/>
                <a:gd name="connsiteX11" fmla="*/ 0 w 1259514"/>
                <a:gd name="connsiteY11" fmla="*/ 554186 h 1935753"/>
                <a:gd name="connsiteX12" fmla="*/ 629757 w 1259514"/>
                <a:gd name="connsiteY12" fmla="*/ 0 h 193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9514" h="1935753">
                  <a:moveTo>
                    <a:pt x="629757" y="0"/>
                  </a:moveTo>
                  <a:cubicBezTo>
                    <a:pt x="977562" y="0"/>
                    <a:pt x="1259514" y="248118"/>
                    <a:pt x="1259514" y="554186"/>
                  </a:cubicBezTo>
                  <a:cubicBezTo>
                    <a:pt x="1259514" y="783737"/>
                    <a:pt x="1100916" y="980691"/>
                    <a:pt x="874887" y="1064822"/>
                  </a:cubicBezTo>
                  <a:lnTo>
                    <a:pt x="800638" y="1085104"/>
                  </a:lnTo>
                  <a:lnTo>
                    <a:pt x="802252" y="1086046"/>
                  </a:lnTo>
                  <a:cubicBezTo>
                    <a:pt x="938570" y="1197962"/>
                    <a:pt x="988915" y="1439946"/>
                    <a:pt x="988915" y="1585165"/>
                  </a:cubicBezTo>
                  <a:cubicBezTo>
                    <a:pt x="988915" y="1778789"/>
                    <a:pt x="828114" y="1935753"/>
                    <a:pt x="629757" y="1935753"/>
                  </a:cubicBezTo>
                  <a:cubicBezTo>
                    <a:pt x="431400" y="1935753"/>
                    <a:pt x="270599" y="1778789"/>
                    <a:pt x="270599" y="1585165"/>
                  </a:cubicBezTo>
                  <a:cubicBezTo>
                    <a:pt x="270599" y="1464149"/>
                    <a:pt x="310405" y="1275935"/>
                    <a:pt x="404579" y="1151793"/>
                  </a:cubicBezTo>
                  <a:lnTo>
                    <a:pt x="466602" y="1087214"/>
                  </a:lnTo>
                  <a:lnTo>
                    <a:pt x="384627" y="1064822"/>
                  </a:lnTo>
                  <a:cubicBezTo>
                    <a:pt x="158598" y="980691"/>
                    <a:pt x="0" y="783737"/>
                    <a:pt x="0" y="554186"/>
                  </a:cubicBezTo>
                  <a:cubicBezTo>
                    <a:pt x="0" y="248118"/>
                    <a:pt x="281952" y="0"/>
                    <a:pt x="62975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008DA12D-D8F7-3DC1-D131-29DF1342D05E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8043EFA1-9E3B-B2C0-CA94-4B99418DDABE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36" name="楕円 66">
                  <a:extLst>
                    <a:ext uri="{FF2B5EF4-FFF2-40B4-BE49-F238E27FC236}">
                      <a16:creationId xmlns:a16="http://schemas.microsoft.com/office/drawing/2014/main" id="{DD8903AE-C1DE-EFBC-2CC1-4767D8A8CC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DBD2A555-03D1-CB4C-5BAA-35997532EE4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7088C0BF-F36C-7601-A1A1-90C5B58B2589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34" name="楕円 66">
                  <a:extLst>
                    <a:ext uri="{FF2B5EF4-FFF2-40B4-BE49-F238E27FC236}">
                      <a16:creationId xmlns:a16="http://schemas.microsoft.com/office/drawing/2014/main" id="{09703E15-EF87-5A3A-2CB8-10CC02731C9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F9FB5F8B-256C-C731-3B6C-6CCEEB4EC9F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6507C530-9103-2FE1-3404-1019B48FC50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32" name="楕円 66">
                  <a:extLst>
                    <a:ext uri="{FF2B5EF4-FFF2-40B4-BE49-F238E27FC236}">
                      <a16:creationId xmlns:a16="http://schemas.microsoft.com/office/drawing/2014/main" id="{8E804F46-FBEC-C69A-7C54-2D94D8A1461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F87365EF-66B9-3AF4-129F-5B36898CED1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37655E7C-CBF8-99A8-39B2-A0052C6A451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30" name="楕円 66">
                  <a:extLst>
                    <a:ext uri="{FF2B5EF4-FFF2-40B4-BE49-F238E27FC236}">
                      <a16:creationId xmlns:a16="http://schemas.microsoft.com/office/drawing/2014/main" id="{C81F01BC-8FC2-4B4C-E393-6D8DF07E6A7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2A769104-E431-0D97-54AE-8DA56F95DE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54AD0745-F1F0-11AE-87C3-90FC1140E167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28" name="楕円 66">
                  <a:extLst>
                    <a:ext uri="{FF2B5EF4-FFF2-40B4-BE49-F238E27FC236}">
                      <a16:creationId xmlns:a16="http://schemas.microsoft.com/office/drawing/2014/main" id="{A4004608-7A06-9B91-9B13-A9DB490A4E0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4DE4AD2E-2282-CB1A-7300-CE6C8C3E00A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E3B9F383-51C2-3366-400C-05081F163910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26" name="楕円 66">
                  <a:extLst>
                    <a:ext uri="{FF2B5EF4-FFF2-40B4-BE49-F238E27FC236}">
                      <a16:creationId xmlns:a16="http://schemas.microsoft.com/office/drawing/2014/main" id="{0FD04996-257A-E8A2-54F5-AFD28898F80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99F0A6C5-35AA-76D9-4011-615E9066161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1A7AB140-586D-132C-4A84-E6A7B7DBCBBA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24" name="楕円 66">
                  <a:extLst>
                    <a:ext uri="{FF2B5EF4-FFF2-40B4-BE49-F238E27FC236}">
                      <a16:creationId xmlns:a16="http://schemas.microsoft.com/office/drawing/2014/main" id="{8CCDDCA1-63BB-93BD-AE7B-C3C7BD70F03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6681E0E0-7E52-CFDE-FD74-AAACC8FC8CF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4D9ACDD4-D7A9-F0C3-9364-625E92734F8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22" name="楕円 66">
                  <a:extLst>
                    <a:ext uri="{FF2B5EF4-FFF2-40B4-BE49-F238E27FC236}">
                      <a16:creationId xmlns:a16="http://schemas.microsoft.com/office/drawing/2014/main" id="{FA827AB3-9DF6-1768-B7D6-0BE4DC424D7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262B626A-F74D-587E-FCD0-85D5110B01D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7078CE47-5581-C223-54C9-E430D1CD56E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8" name="楕円 66">
                  <a:extLst>
                    <a:ext uri="{FF2B5EF4-FFF2-40B4-BE49-F238E27FC236}">
                      <a16:creationId xmlns:a16="http://schemas.microsoft.com/office/drawing/2014/main" id="{A1CBCDC0-6C94-DEE9-5464-C8FD5BE5598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50600CAA-5BBA-CB77-1DA6-C34700BE547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8F8C7233-65B8-B1C5-FC6D-EC8955F16E7E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6" name="楕円 66">
                  <a:extLst>
                    <a:ext uri="{FF2B5EF4-FFF2-40B4-BE49-F238E27FC236}">
                      <a16:creationId xmlns:a16="http://schemas.microsoft.com/office/drawing/2014/main" id="{A0DB4DFD-7B3C-8135-D0DF-8EA2BACEAD7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86D98DD5-62D4-7C7C-F9F8-4ADC9963DD8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17D4CD25-9AB2-8512-8490-3067DAFAF7D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1" name="楕円 66">
                  <a:extLst>
                    <a:ext uri="{FF2B5EF4-FFF2-40B4-BE49-F238E27FC236}">
                      <a16:creationId xmlns:a16="http://schemas.microsoft.com/office/drawing/2014/main" id="{B24BC9CD-AD47-B389-C59A-1FB808E45E4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302ACC2A-84FF-E17A-E5A4-ED956709A27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BE941A0C-9540-4A8F-B930-DED0520F1CF8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09" name="楕円 66">
                  <a:extLst>
                    <a:ext uri="{FF2B5EF4-FFF2-40B4-BE49-F238E27FC236}">
                      <a16:creationId xmlns:a16="http://schemas.microsoft.com/office/drawing/2014/main" id="{9724BEFC-28A5-3A9D-5921-E56720E52E1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22266E2A-38E3-2257-155C-1F63512AAF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00648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20916C-A3BF-DF55-9476-0543774BE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星: 8 pt 7">
            <a:extLst>
              <a:ext uri="{FF2B5EF4-FFF2-40B4-BE49-F238E27FC236}">
                <a16:creationId xmlns:a16="http://schemas.microsoft.com/office/drawing/2014/main" id="{FD27CB90-3952-DED3-0B5D-C1E32DEEE7CE}"/>
              </a:ext>
            </a:extLst>
          </p:cNvPr>
          <p:cNvSpPr/>
          <p:nvPr/>
        </p:nvSpPr>
        <p:spPr>
          <a:xfrm rot="20700000">
            <a:off x="429397" y="909778"/>
            <a:ext cx="2847334" cy="904628"/>
          </a:xfrm>
          <a:prstGeom prst="star8">
            <a:avLst>
              <a:gd name="adj" fmla="val 44938"/>
            </a:avLst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rgbClr val="0070C0"/>
              </a:gs>
            </a:gsLst>
            <a:lin ang="5400000" scaled="1"/>
          </a:gradFill>
          <a:ln w="28575">
            <a:noFill/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4" name="テキスト ボックス 1103">
            <a:extLst>
              <a:ext uri="{FF2B5EF4-FFF2-40B4-BE49-F238E27FC236}">
                <a16:creationId xmlns:a16="http://schemas.microsoft.com/office/drawing/2014/main" id="{AC908903-5FC8-287E-2A06-2FE354C54745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ネコと雨のイラスト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B24F25B-56CB-042B-2E27-5EF69D2DA0CB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1655" name="グループ化 1654">
              <a:extLst>
                <a:ext uri="{FF2B5EF4-FFF2-40B4-BE49-F238E27FC236}">
                  <a16:creationId xmlns:a16="http://schemas.microsoft.com/office/drawing/2014/main" id="{2CC34938-AFA1-05E2-236D-1DEAA49762C0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656" name="直線コネクタ 1655">
                <a:extLst>
                  <a:ext uri="{FF2B5EF4-FFF2-40B4-BE49-F238E27FC236}">
                    <a16:creationId xmlns:a16="http://schemas.microsoft.com/office/drawing/2014/main" id="{4ADC54E1-3FF8-6297-DC9C-928933CFF0B4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7" name="直線コネクタ 1656">
                <a:extLst>
                  <a:ext uri="{FF2B5EF4-FFF2-40B4-BE49-F238E27FC236}">
                    <a16:creationId xmlns:a16="http://schemas.microsoft.com/office/drawing/2014/main" id="{4D683D38-E066-BB6B-914F-DC0E7569029B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8" name="直線コネクタ 1657">
                <a:extLst>
                  <a:ext uri="{FF2B5EF4-FFF2-40B4-BE49-F238E27FC236}">
                    <a16:creationId xmlns:a16="http://schemas.microsoft.com/office/drawing/2014/main" id="{5D606F3D-97B0-3094-C9DD-50C4329ACEA7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9" name="直線コネクタ 1658">
                <a:extLst>
                  <a:ext uri="{FF2B5EF4-FFF2-40B4-BE49-F238E27FC236}">
                    <a16:creationId xmlns:a16="http://schemas.microsoft.com/office/drawing/2014/main" id="{2DF46962-CEE9-6B00-36F6-8BE8CF921C1D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0" name="直線コネクタ 1659">
                <a:extLst>
                  <a:ext uri="{FF2B5EF4-FFF2-40B4-BE49-F238E27FC236}">
                    <a16:creationId xmlns:a16="http://schemas.microsoft.com/office/drawing/2014/main" id="{9219DD3C-AFD6-D145-3093-9A084695FC78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1" name="直線コネクタ 1660">
                <a:extLst>
                  <a:ext uri="{FF2B5EF4-FFF2-40B4-BE49-F238E27FC236}">
                    <a16:creationId xmlns:a16="http://schemas.microsoft.com/office/drawing/2014/main" id="{89E149DE-5936-6E23-3C87-7A57E9704BA1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2" name="直線コネクタ 1661">
                <a:extLst>
                  <a:ext uri="{FF2B5EF4-FFF2-40B4-BE49-F238E27FC236}">
                    <a16:creationId xmlns:a16="http://schemas.microsoft.com/office/drawing/2014/main" id="{13B323C0-CA98-A560-B4BC-BF47F60B7385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3" name="直線コネクタ 1662">
                <a:extLst>
                  <a:ext uri="{FF2B5EF4-FFF2-40B4-BE49-F238E27FC236}">
                    <a16:creationId xmlns:a16="http://schemas.microsoft.com/office/drawing/2014/main" id="{86BC666C-004F-B243-4D07-99DE9321A5B7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4" name="直線コネクタ 1663">
                <a:extLst>
                  <a:ext uri="{FF2B5EF4-FFF2-40B4-BE49-F238E27FC236}">
                    <a16:creationId xmlns:a16="http://schemas.microsoft.com/office/drawing/2014/main" id="{32CC9FA7-6801-6386-AF3C-9F80556CE919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5" name="直線コネクタ 1664">
                <a:extLst>
                  <a:ext uri="{FF2B5EF4-FFF2-40B4-BE49-F238E27FC236}">
                    <a16:creationId xmlns:a16="http://schemas.microsoft.com/office/drawing/2014/main" id="{A8EB636B-649D-70D1-EC39-6B70D7BB8ACF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6" name="直線コネクタ 1665">
                <a:extLst>
                  <a:ext uri="{FF2B5EF4-FFF2-40B4-BE49-F238E27FC236}">
                    <a16:creationId xmlns:a16="http://schemas.microsoft.com/office/drawing/2014/main" id="{7B67075E-315A-EA20-4401-B0EC5524D007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7" name="直線コネクタ 1666">
                <a:extLst>
                  <a:ext uri="{FF2B5EF4-FFF2-40B4-BE49-F238E27FC236}">
                    <a16:creationId xmlns:a16="http://schemas.microsoft.com/office/drawing/2014/main" id="{9849A50F-1419-76ED-7B25-75CFD6CC3F86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8" name="直線コネクタ 1667">
                <a:extLst>
                  <a:ext uri="{FF2B5EF4-FFF2-40B4-BE49-F238E27FC236}">
                    <a16:creationId xmlns:a16="http://schemas.microsoft.com/office/drawing/2014/main" id="{914A5CBB-5D00-4322-B43B-CF27AFFB89B4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69" name="フリーフォーム: 図形 1668">
                <a:extLst>
                  <a:ext uri="{FF2B5EF4-FFF2-40B4-BE49-F238E27FC236}">
                    <a16:creationId xmlns:a16="http://schemas.microsoft.com/office/drawing/2014/main" id="{8A112780-F3C2-8FAA-1B32-62866E504CE8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0" name="フリーフォーム: 図形 1669">
                <a:extLst>
                  <a:ext uri="{FF2B5EF4-FFF2-40B4-BE49-F238E27FC236}">
                    <a16:creationId xmlns:a16="http://schemas.microsoft.com/office/drawing/2014/main" id="{42BBD728-5BA3-B09B-4269-72BC44E2ED13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1" name="フリーフォーム: 図形 1670">
                <a:extLst>
                  <a:ext uri="{FF2B5EF4-FFF2-40B4-BE49-F238E27FC236}">
                    <a16:creationId xmlns:a16="http://schemas.microsoft.com/office/drawing/2014/main" id="{2D0BAE3F-2FB8-0037-8126-D58A9B03F812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2" name="フリーフォーム: 図形 1671">
                <a:extLst>
                  <a:ext uri="{FF2B5EF4-FFF2-40B4-BE49-F238E27FC236}">
                    <a16:creationId xmlns:a16="http://schemas.microsoft.com/office/drawing/2014/main" id="{18DA80B1-A12E-7BA5-36B0-3B49469DFA7C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3" name="フリーフォーム: 図形 1672">
                <a:extLst>
                  <a:ext uri="{FF2B5EF4-FFF2-40B4-BE49-F238E27FC236}">
                    <a16:creationId xmlns:a16="http://schemas.microsoft.com/office/drawing/2014/main" id="{0C485A8B-880B-D9C9-A513-4FDE34A133EC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674" name="直線コネクタ 1673">
                <a:extLst>
                  <a:ext uri="{FF2B5EF4-FFF2-40B4-BE49-F238E27FC236}">
                    <a16:creationId xmlns:a16="http://schemas.microsoft.com/office/drawing/2014/main" id="{95FF6005-D2C9-21EF-DD76-FCBA60EDD6E1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5" name="直線コネクタ 1674">
                <a:extLst>
                  <a:ext uri="{FF2B5EF4-FFF2-40B4-BE49-F238E27FC236}">
                    <a16:creationId xmlns:a16="http://schemas.microsoft.com/office/drawing/2014/main" id="{B283FCAF-36EA-DBF0-B8C0-AB1F6CEDD3BA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6" name="直線コネクタ 1675">
                <a:extLst>
                  <a:ext uri="{FF2B5EF4-FFF2-40B4-BE49-F238E27FC236}">
                    <a16:creationId xmlns:a16="http://schemas.microsoft.com/office/drawing/2014/main" id="{5AD912E3-2DA8-EFF4-D09A-288512617EE5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7" name="直線コネクタ 1676">
                <a:extLst>
                  <a:ext uri="{FF2B5EF4-FFF2-40B4-BE49-F238E27FC236}">
                    <a16:creationId xmlns:a16="http://schemas.microsoft.com/office/drawing/2014/main" id="{AEDDF618-2342-FDF8-DFC0-62D03B28A243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8" name="直線コネクタ 1677">
                <a:extLst>
                  <a:ext uri="{FF2B5EF4-FFF2-40B4-BE49-F238E27FC236}">
                    <a16:creationId xmlns:a16="http://schemas.microsoft.com/office/drawing/2014/main" id="{7CFD2C70-BCD0-7662-AA9C-096777FE4620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9" name="直線コネクタ 1678">
                <a:extLst>
                  <a:ext uri="{FF2B5EF4-FFF2-40B4-BE49-F238E27FC236}">
                    <a16:creationId xmlns:a16="http://schemas.microsoft.com/office/drawing/2014/main" id="{B3CB195D-BF18-4804-0CEA-7C1900EFA472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0" name="直線コネクタ 1679">
                <a:extLst>
                  <a:ext uri="{FF2B5EF4-FFF2-40B4-BE49-F238E27FC236}">
                    <a16:creationId xmlns:a16="http://schemas.microsoft.com/office/drawing/2014/main" id="{8499C3CD-4345-FF0B-EDC6-3D3F2C2795E5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7" name="グループ化 1586">
              <a:extLst>
                <a:ext uri="{FF2B5EF4-FFF2-40B4-BE49-F238E27FC236}">
                  <a16:creationId xmlns:a16="http://schemas.microsoft.com/office/drawing/2014/main" id="{2353ABBB-809F-1B74-3B3B-6A2C2CD0074E}"/>
                </a:ext>
              </a:extLst>
            </p:cNvPr>
            <p:cNvGrpSpPr/>
            <p:nvPr/>
          </p:nvGrpSpPr>
          <p:grpSpPr>
            <a:xfrm>
              <a:off x="4296713" y="4045809"/>
              <a:ext cx="1617372" cy="2324381"/>
              <a:chOff x="1004700" y="400131"/>
              <a:chExt cx="2190284" cy="3147733"/>
            </a:xfrm>
          </p:grpSpPr>
          <p:sp>
            <p:nvSpPr>
              <p:cNvPr id="1588" name="フリーフォーム: 図形 1587">
                <a:extLst>
                  <a:ext uri="{FF2B5EF4-FFF2-40B4-BE49-F238E27FC236}">
                    <a16:creationId xmlns:a16="http://schemas.microsoft.com/office/drawing/2014/main" id="{44434F06-B90A-67E0-D475-C6F9166F4764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9" name="楕円 1">
                <a:extLst>
                  <a:ext uri="{FF2B5EF4-FFF2-40B4-BE49-F238E27FC236}">
                    <a16:creationId xmlns:a16="http://schemas.microsoft.com/office/drawing/2014/main" id="{AFDE18F5-DF93-B120-36E4-C0F5F222685A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0" name="楕円 1">
                <a:extLst>
                  <a:ext uri="{FF2B5EF4-FFF2-40B4-BE49-F238E27FC236}">
                    <a16:creationId xmlns:a16="http://schemas.microsoft.com/office/drawing/2014/main" id="{B353A750-7076-87F0-615B-1E69E0C19927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1" name="楕円 1">
                <a:extLst>
                  <a:ext uri="{FF2B5EF4-FFF2-40B4-BE49-F238E27FC236}">
                    <a16:creationId xmlns:a16="http://schemas.microsoft.com/office/drawing/2014/main" id="{67475308-6BE2-FB2D-FD2A-2E4796F1F019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2" name="楕円 1">
                <a:extLst>
                  <a:ext uri="{FF2B5EF4-FFF2-40B4-BE49-F238E27FC236}">
                    <a16:creationId xmlns:a16="http://schemas.microsoft.com/office/drawing/2014/main" id="{FF0D1F3C-C63E-9307-F2CA-8994AAC9127C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3" name="二等辺三角形 6">
                <a:extLst>
                  <a:ext uri="{FF2B5EF4-FFF2-40B4-BE49-F238E27FC236}">
                    <a16:creationId xmlns:a16="http://schemas.microsoft.com/office/drawing/2014/main" id="{43C9535A-3638-991E-3C81-7F7CE54F0D6D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4" name="二等辺三角形 6">
                <a:extLst>
                  <a:ext uri="{FF2B5EF4-FFF2-40B4-BE49-F238E27FC236}">
                    <a16:creationId xmlns:a16="http://schemas.microsoft.com/office/drawing/2014/main" id="{5C758791-376A-6337-FAFB-CBC1AC847661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5" name="二等辺三角形 6">
                <a:extLst>
                  <a:ext uri="{FF2B5EF4-FFF2-40B4-BE49-F238E27FC236}">
                    <a16:creationId xmlns:a16="http://schemas.microsoft.com/office/drawing/2014/main" id="{BC635242-1027-F7FF-24F3-420F2DF6B7D1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6" name="二等辺三角形 6">
                <a:extLst>
                  <a:ext uri="{FF2B5EF4-FFF2-40B4-BE49-F238E27FC236}">
                    <a16:creationId xmlns:a16="http://schemas.microsoft.com/office/drawing/2014/main" id="{E8D5DB37-5F91-BD78-9A90-EB6C75F32097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7" name="楕円 1596">
                <a:extLst>
                  <a:ext uri="{FF2B5EF4-FFF2-40B4-BE49-F238E27FC236}">
                    <a16:creationId xmlns:a16="http://schemas.microsoft.com/office/drawing/2014/main" id="{6244999B-B756-70DE-1FFC-FE7B9E5F264D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8" name="楕円 1597">
                <a:extLst>
                  <a:ext uri="{FF2B5EF4-FFF2-40B4-BE49-F238E27FC236}">
                    <a16:creationId xmlns:a16="http://schemas.microsoft.com/office/drawing/2014/main" id="{40FC9687-E375-D322-E3AE-32B9C1307FA4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9" name="フリーフォーム: 図形 1598">
                <a:extLst>
                  <a:ext uri="{FF2B5EF4-FFF2-40B4-BE49-F238E27FC236}">
                    <a16:creationId xmlns:a16="http://schemas.microsoft.com/office/drawing/2014/main" id="{2AC6B601-E70D-6D10-D7E8-54BADB9FB563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0" name="楕円 1">
                <a:extLst>
                  <a:ext uri="{FF2B5EF4-FFF2-40B4-BE49-F238E27FC236}">
                    <a16:creationId xmlns:a16="http://schemas.microsoft.com/office/drawing/2014/main" id="{49E0BEE4-A2DF-62BE-AC6D-3540254F1892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1" name="楕円 1600">
                <a:extLst>
                  <a:ext uri="{FF2B5EF4-FFF2-40B4-BE49-F238E27FC236}">
                    <a16:creationId xmlns:a16="http://schemas.microsoft.com/office/drawing/2014/main" id="{8D78DBA8-01A1-AC91-A1F3-8542B1F6E15B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02" name="フリーフォーム: 図形 1601">
                <a:extLst>
                  <a:ext uri="{FF2B5EF4-FFF2-40B4-BE49-F238E27FC236}">
                    <a16:creationId xmlns:a16="http://schemas.microsoft.com/office/drawing/2014/main" id="{64520F1B-1337-6306-7940-91C7919F0B61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3" name="グループ化 1602">
              <a:extLst>
                <a:ext uri="{FF2B5EF4-FFF2-40B4-BE49-F238E27FC236}">
                  <a16:creationId xmlns:a16="http://schemas.microsoft.com/office/drawing/2014/main" id="{B69A2432-91AA-2402-1608-4D2296981540}"/>
                </a:ext>
              </a:extLst>
            </p:cNvPr>
            <p:cNvGrpSpPr/>
            <p:nvPr/>
          </p:nvGrpSpPr>
          <p:grpSpPr>
            <a:xfrm>
              <a:off x="4282011" y="3988367"/>
              <a:ext cx="1508196" cy="2187851"/>
              <a:chOff x="4329636" y="3988367"/>
              <a:chExt cx="1508196" cy="2187851"/>
            </a:xfrm>
          </p:grpSpPr>
          <p:sp>
            <p:nvSpPr>
              <p:cNvPr id="1604" name="楕円 1">
                <a:extLst>
                  <a:ext uri="{FF2B5EF4-FFF2-40B4-BE49-F238E27FC236}">
                    <a16:creationId xmlns:a16="http://schemas.microsoft.com/office/drawing/2014/main" id="{9883345D-46E5-D31E-26C6-0E714CA998E0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05" name="グループ化 1604">
                <a:extLst>
                  <a:ext uri="{FF2B5EF4-FFF2-40B4-BE49-F238E27FC236}">
                    <a16:creationId xmlns:a16="http://schemas.microsoft.com/office/drawing/2014/main" id="{6F98A7FF-C726-4E01-20DB-34AAC8DA8BB2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1606" name="グループ化 1605">
                  <a:extLst>
                    <a:ext uri="{FF2B5EF4-FFF2-40B4-BE49-F238E27FC236}">
                      <a16:creationId xmlns:a16="http://schemas.microsoft.com/office/drawing/2014/main" id="{5C957648-61C6-A300-56CD-DC8A9399820B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616" name="楕円 1">
                    <a:extLst>
                      <a:ext uri="{FF2B5EF4-FFF2-40B4-BE49-F238E27FC236}">
                        <a16:creationId xmlns:a16="http://schemas.microsoft.com/office/drawing/2014/main" id="{9A9915EE-396B-0B47-2263-7618E3A27DEC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17" name="フリーフォーム: 図形 1616">
                    <a:extLst>
                      <a:ext uri="{FF2B5EF4-FFF2-40B4-BE49-F238E27FC236}">
                        <a16:creationId xmlns:a16="http://schemas.microsoft.com/office/drawing/2014/main" id="{70545A39-2670-4D0D-BBBE-5493D656EDB7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9F6E827C-B5BC-D452-D313-D21A04A0A7EA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08" name="グループ化 1607">
                  <a:extLst>
                    <a:ext uri="{FF2B5EF4-FFF2-40B4-BE49-F238E27FC236}">
                      <a16:creationId xmlns:a16="http://schemas.microsoft.com/office/drawing/2014/main" id="{8C815C20-466D-EBF7-A7F3-E9A8E64D35A8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1609" name="フリーフォーム: 図形 1608">
                    <a:extLst>
                      <a:ext uri="{FF2B5EF4-FFF2-40B4-BE49-F238E27FC236}">
                        <a16:creationId xmlns:a16="http://schemas.microsoft.com/office/drawing/2014/main" id="{17FC6F71-F749-BB9D-921F-01F19A433A15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0" name="フリーフォーム: 図形 1609">
                    <a:extLst>
                      <a:ext uri="{FF2B5EF4-FFF2-40B4-BE49-F238E27FC236}">
                        <a16:creationId xmlns:a16="http://schemas.microsoft.com/office/drawing/2014/main" id="{36D7334C-4CCA-90FD-F153-8F7443E18BB3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11" name="フリーフォーム: 図形 1610">
                    <a:extLst>
                      <a:ext uri="{FF2B5EF4-FFF2-40B4-BE49-F238E27FC236}">
                        <a16:creationId xmlns:a16="http://schemas.microsoft.com/office/drawing/2014/main" id="{B0025D62-4FBD-7676-6A19-852C4791AF90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0A558117-484A-A84C-9757-DBC3001EAF60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613" name="グループ化 1612">
                    <a:extLst>
                      <a:ext uri="{FF2B5EF4-FFF2-40B4-BE49-F238E27FC236}">
                        <a16:creationId xmlns:a16="http://schemas.microsoft.com/office/drawing/2014/main" id="{8B2845B1-F065-3F36-46E8-5ECF4751973C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1614" name="フリーフォーム: 図形 1613">
                      <a:extLst>
                        <a:ext uri="{FF2B5EF4-FFF2-40B4-BE49-F238E27FC236}">
                          <a16:creationId xmlns:a16="http://schemas.microsoft.com/office/drawing/2014/main" id="{BEB21DFE-6303-7ACA-6F90-F0CB9738A8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15" name="楕円 1614">
                      <a:extLst>
                        <a:ext uri="{FF2B5EF4-FFF2-40B4-BE49-F238E27FC236}">
                          <a16:creationId xmlns:a16="http://schemas.microsoft.com/office/drawing/2014/main" id="{089AE254-4D9F-16B7-D878-BAF2FF4178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1618" name="正方形/長方形 1617">
              <a:extLst>
                <a:ext uri="{FF2B5EF4-FFF2-40B4-BE49-F238E27FC236}">
                  <a16:creationId xmlns:a16="http://schemas.microsoft.com/office/drawing/2014/main" id="{120BAD88-DC45-CE97-F54B-2372CE4EE95F}"/>
                </a:ext>
              </a:extLst>
            </p:cNvPr>
            <p:cNvSpPr/>
            <p:nvPr/>
          </p:nvSpPr>
          <p:spPr>
            <a:xfrm>
              <a:off x="4214067" y="49564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正方形/長方形 1618">
              <a:extLst>
                <a:ext uri="{FF2B5EF4-FFF2-40B4-BE49-F238E27FC236}">
                  <a16:creationId xmlns:a16="http://schemas.microsoft.com/office/drawing/2014/main" id="{C0C49847-B480-AA1A-4F9B-952D0CDA9C40}"/>
                </a:ext>
              </a:extLst>
            </p:cNvPr>
            <p:cNvSpPr/>
            <p:nvPr/>
          </p:nvSpPr>
          <p:spPr>
            <a:xfrm rot="900000">
              <a:off x="4234313" y="484490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正方形/長方形 1619">
              <a:extLst>
                <a:ext uri="{FF2B5EF4-FFF2-40B4-BE49-F238E27FC236}">
                  <a16:creationId xmlns:a16="http://schemas.microsoft.com/office/drawing/2014/main" id="{974AE547-59AE-71AA-8A75-EDEA4FF49533}"/>
                </a:ext>
              </a:extLst>
            </p:cNvPr>
            <p:cNvSpPr/>
            <p:nvPr/>
          </p:nvSpPr>
          <p:spPr>
            <a:xfrm rot="20700000" flipV="1">
              <a:off x="4239109" y="506323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正方形/長方形 1620">
              <a:extLst>
                <a:ext uri="{FF2B5EF4-FFF2-40B4-BE49-F238E27FC236}">
                  <a16:creationId xmlns:a16="http://schemas.microsoft.com/office/drawing/2014/main" id="{AA01CC4A-1E07-FF87-772A-5C846CD1171D}"/>
                </a:ext>
              </a:extLst>
            </p:cNvPr>
            <p:cNvSpPr/>
            <p:nvPr/>
          </p:nvSpPr>
          <p:spPr>
            <a:xfrm flipH="1">
              <a:off x="5311372" y="49564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2" name="正方形/長方形 1621">
              <a:extLst>
                <a:ext uri="{FF2B5EF4-FFF2-40B4-BE49-F238E27FC236}">
                  <a16:creationId xmlns:a16="http://schemas.microsoft.com/office/drawing/2014/main" id="{4B788149-C30C-A691-3506-5433BD7C8762}"/>
                </a:ext>
              </a:extLst>
            </p:cNvPr>
            <p:cNvSpPr/>
            <p:nvPr/>
          </p:nvSpPr>
          <p:spPr>
            <a:xfrm rot="20700000" flipH="1">
              <a:off x="5292571" y="484490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3" name="正方形/長方形 1622">
              <a:extLst>
                <a:ext uri="{FF2B5EF4-FFF2-40B4-BE49-F238E27FC236}">
                  <a16:creationId xmlns:a16="http://schemas.microsoft.com/office/drawing/2014/main" id="{35E354AA-9DE8-A4D4-34DF-6AD06C0DDDEF}"/>
                </a:ext>
              </a:extLst>
            </p:cNvPr>
            <p:cNvSpPr/>
            <p:nvPr/>
          </p:nvSpPr>
          <p:spPr>
            <a:xfrm rot="900000" flipH="1" flipV="1">
              <a:off x="5287775" y="506323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4" name="グループ化 1733">
              <a:extLst>
                <a:ext uri="{FF2B5EF4-FFF2-40B4-BE49-F238E27FC236}">
                  <a16:creationId xmlns:a16="http://schemas.microsoft.com/office/drawing/2014/main" id="{77F518A0-E9E3-51F4-D93A-861524F7B866}"/>
                </a:ext>
              </a:extLst>
            </p:cNvPr>
            <p:cNvGrpSpPr/>
            <p:nvPr/>
          </p:nvGrpSpPr>
          <p:grpSpPr>
            <a:xfrm>
              <a:off x="4529730" y="4467814"/>
              <a:ext cx="1022350" cy="342900"/>
              <a:chOff x="1404611" y="3422650"/>
              <a:chExt cx="1022350" cy="342900"/>
            </a:xfrm>
          </p:grpSpPr>
          <p:sp>
            <p:nvSpPr>
              <p:cNvPr id="1735" name="楕円 1734">
                <a:extLst>
                  <a:ext uri="{FF2B5EF4-FFF2-40B4-BE49-F238E27FC236}">
                    <a16:creationId xmlns:a16="http://schemas.microsoft.com/office/drawing/2014/main" id="{4AB02FD5-E127-2D49-81DC-8719FA43972E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6" name="楕円 1735">
                <a:extLst>
                  <a:ext uri="{FF2B5EF4-FFF2-40B4-BE49-F238E27FC236}">
                    <a16:creationId xmlns:a16="http://schemas.microsoft.com/office/drawing/2014/main" id="{11A09DF7-147A-32A6-86F6-4EC6512FC389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7" name="楕円 1736">
                <a:extLst>
                  <a:ext uri="{FF2B5EF4-FFF2-40B4-BE49-F238E27FC236}">
                    <a16:creationId xmlns:a16="http://schemas.microsoft.com/office/drawing/2014/main" id="{44724E18-EB04-D772-1C7A-8BB4AA8EA911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8" name="楕円 1737">
                <a:extLst>
                  <a:ext uri="{FF2B5EF4-FFF2-40B4-BE49-F238E27FC236}">
                    <a16:creationId xmlns:a16="http://schemas.microsoft.com/office/drawing/2014/main" id="{089164BE-D47E-1D7F-7FC2-A28DA970D15B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7433DAD-FB62-E7EA-F080-FA2436B834E9}"/>
              </a:ext>
            </a:extLst>
          </p:cNvPr>
          <p:cNvGrpSpPr/>
          <p:nvPr/>
        </p:nvGrpSpPr>
        <p:grpSpPr>
          <a:xfrm>
            <a:off x="429397" y="3498474"/>
            <a:ext cx="2925427" cy="2964743"/>
            <a:chOff x="429397" y="3498474"/>
            <a:chExt cx="2925427" cy="2964743"/>
          </a:xfrm>
        </p:grpSpPr>
        <p:grpSp>
          <p:nvGrpSpPr>
            <p:cNvPr id="1681" name="グループ化 1680">
              <a:extLst>
                <a:ext uri="{FF2B5EF4-FFF2-40B4-BE49-F238E27FC236}">
                  <a16:creationId xmlns:a16="http://schemas.microsoft.com/office/drawing/2014/main" id="{95370F70-FB87-5192-3F5D-7546D9F5C2A7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682" name="直線コネクタ 1681">
                <a:extLst>
                  <a:ext uri="{FF2B5EF4-FFF2-40B4-BE49-F238E27FC236}">
                    <a16:creationId xmlns:a16="http://schemas.microsoft.com/office/drawing/2014/main" id="{3AFA8D77-4E50-BCB2-B337-3058F2504BB8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3" name="直線コネクタ 1682">
                <a:extLst>
                  <a:ext uri="{FF2B5EF4-FFF2-40B4-BE49-F238E27FC236}">
                    <a16:creationId xmlns:a16="http://schemas.microsoft.com/office/drawing/2014/main" id="{9750EAEE-28A9-3284-44DB-54FD1210ED82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4" name="直線コネクタ 1683">
                <a:extLst>
                  <a:ext uri="{FF2B5EF4-FFF2-40B4-BE49-F238E27FC236}">
                    <a16:creationId xmlns:a16="http://schemas.microsoft.com/office/drawing/2014/main" id="{4CA47E8F-86B7-E847-6733-29EDE7A5EC3A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5" name="直線コネクタ 1684">
                <a:extLst>
                  <a:ext uri="{FF2B5EF4-FFF2-40B4-BE49-F238E27FC236}">
                    <a16:creationId xmlns:a16="http://schemas.microsoft.com/office/drawing/2014/main" id="{D7041707-1D95-483D-0157-7965C69FD2B8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6" name="直線コネクタ 1685">
                <a:extLst>
                  <a:ext uri="{FF2B5EF4-FFF2-40B4-BE49-F238E27FC236}">
                    <a16:creationId xmlns:a16="http://schemas.microsoft.com/office/drawing/2014/main" id="{190FDC19-411D-AE07-5993-A1F1B6AB568E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7" name="直線コネクタ 1686">
                <a:extLst>
                  <a:ext uri="{FF2B5EF4-FFF2-40B4-BE49-F238E27FC236}">
                    <a16:creationId xmlns:a16="http://schemas.microsoft.com/office/drawing/2014/main" id="{7A4D4A84-3B43-9F00-6490-4A5F4EEFD756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8" name="直線コネクタ 1687">
                <a:extLst>
                  <a:ext uri="{FF2B5EF4-FFF2-40B4-BE49-F238E27FC236}">
                    <a16:creationId xmlns:a16="http://schemas.microsoft.com/office/drawing/2014/main" id="{BA28236E-29F0-79A1-F17F-BA30994FF647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9" name="直線コネクタ 1688">
                <a:extLst>
                  <a:ext uri="{FF2B5EF4-FFF2-40B4-BE49-F238E27FC236}">
                    <a16:creationId xmlns:a16="http://schemas.microsoft.com/office/drawing/2014/main" id="{C87D04CF-0D63-BBA4-62B4-59902FB5CD48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0" name="直線コネクタ 1689">
                <a:extLst>
                  <a:ext uri="{FF2B5EF4-FFF2-40B4-BE49-F238E27FC236}">
                    <a16:creationId xmlns:a16="http://schemas.microsoft.com/office/drawing/2014/main" id="{5097AA4A-846A-59D4-0401-898F74681288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1" name="直線コネクタ 1690">
                <a:extLst>
                  <a:ext uri="{FF2B5EF4-FFF2-40B4-BE49-F238E27FC236}">
                    <a16:creationId xmlns:a16="http://schemas.microsoft.com/office/drawing/2014/main" id="{0B6AF259-0534-B2E1-61A1-6B733F9DC95E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2" name="直線コネクタ 1691">
                <a:extLst>
                  <a:ext uri="{FF2B5EF4-FFF2-40B4-BE49-F238E27FC236}">
                    <a16:creationId xmlns:a16="http://schemas.microsoft.com/office/drawing/2014/main" id="{4CE0BE4E-F346-18FE-49D7-E886305F01C5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3" name="直線コネクタ 1692">
                <a:extLst>
                  <a:ext uri="{FF2B5EF4-FFF2-40B4-BE49-F238E27FC236}">
                    <a16:creationId xmlns:a16="http://schemas.microsoft.com/office/drawing/2014/main" id="{520A3FFE-C786-7BED-5E30-120E8CABFB42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4" name="直線コネクタ 1693">
                <a:extLst>
                  <a:ext uri="{FF2B5EF4-FFF2-40B4-BE49-F238E27FC236}">
                    <a16:creationId xmlns:a16="http://schemas.microsoft.com/office/drawing/2014/main" id="{BCBDD42E-9CB7-445D-1A99-69D0A2F32401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95" name="フリーフォーム: 図形 1694">
                <a:extLst>
                  <a:ext uri="{FF2B5EF4-FFF2-40B4-BE49-F238E27FC236}">
                    <a16:creationId xmlns:a16="http://schemas.microsoft.com/office/drawing/2014/main" id="{A2FFC125-C654-29DF-7F3D-B7A32662292E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6" name="フリーフォーム: 図形 1695">
                <a:extLst>
                  <a:ext uri="{FF2B5EF4-FFF2-40B4-BE49-F238E27FC236}">
                    <a16:creationId xmlns:a16="http://schemas.microsoft.com/office/drawing/2014/main" id="{AE38699B-4C2A-7CD8-AC73-A15D93055001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7" name="フリーフォーム: 図形 1696">
                <a:extLst>
                  <a:ext uri="{FF2B5EF4-FFF2-40B4-BE49-F238E27FC236}">
                    <a16:creationId xmlns:a16="http://schemas.microsoft.com/office/drawing/2014/main" id="{9B5349B8-C856-D613-B09A-92E620074C2E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8" name="フリーフォーム: 図形 1697">
                <a:extLst>
                  <a:ext uri="{FF2B5EF4-FFF2-40B4-BE49-F238E27FC236}">
                    <a16:creationId xmlns:a16="http://schemas.microsoft.com/office/drawing/2014/main" id="{6CE6D7D9-844D-2876-0993-710F908BBDFD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9" name="フリーフォーム: 図形 1698">
                <a:extLst>
                  <a:ext uri="{FF2B5EF4-FFF2-40B4-BE49-F238E27FC236}">
                    <a16:creationId xmlns:a16="http://schemas.microsoft.com/office/drawing/2014/main" id="{3F752A6E-428E-211A-A4C1-583829A76E87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00" name="直線コネクタ 1699">
                <a:extLst>
                  <a:ext uri="{FF2B5EF4-FFF2-40B4-BE49-F238E27FC236}">
                    <a16:creationId xmlns:a16="http://schemas.microsoft.com/office/drawing/2014/main" id="{EDE7881B-F2E5-30E8-A0C9-768A080B06D2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1" name="直線コネクタ 1700">
                <a:extLst>
                  <a:ext uri="{FF2B5EF4-FFF2-40B4-BE49-F238E27FC236}">
                    <a16:creationId xmlns:a16="http://schemas.microsoft.com/office/drawing/2014/main" id="{2E946B92-C342-BC88-44AF-CEA50B027D5F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2" name="直線コネクタ 1701">
                <a:extLst>
                  <a:ext uri="{FF2B5EF4-FFF2-40B4-BE49-F238E27FC236}">
                    <a16:creationId xmlns:a16="http://schemas.microsoft.com/office/drawing/2014/main" id="{75C020E7-9AA7-8102-AC5F-8EEA3D8A72EB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3" name="直線コネクタ 1702">
                <a:extLst>
                  <a:ext uri="{FF2B5EF4-FFF2-40B4-BE49-F238E27FC236}">
                    <a16:creationId xmlns:a16="http://schemas.microsoft.com/office/drawing/2014/main" id="{FCAFB4B7-540A-B013-EF1C-40909920815E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4" name="直線コネクタ 1703">
                <a:extLst>
                  <a:ext uri="{FF2B5EF4-FFF2-40B4-BE49-F238E27FC236}">
                    <a16:creationId xmlns:a16="http://schemas.microsoft.com/office/drawing/2014/main" id="{644C07B6-FAA6-C2C1-0D0E-20ADA6C09D10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5" name="直線コネクタ 1704">
                <a:extLst>
                  <a:ext uri="{FF2B5EF4-FFF2-40B4-BE49-F238E27FC236}">
                    <a16:creationId xmlns:a16="http://schemas.microsoft.com/office/drawing/2014/main" id="{55DBD179-5435-8A5E-170A-990879B74D70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6" name="直線コネクタ 1705">
                <a:extLst>
                  <a:ext uri="{FF2B5EF4-FFF2-40B4-BE49-F238E27FC236}">
                    <a16:creationId xmlns:a16="http://schemas.microsoft.com/office/drawing/2014/main" id="{74C53077-393E-7B85-A57A-5C0407C0057C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55" name="四角形: 上の 2 つの角を丸める 1554">
              <a:extLst>
                <a:ext uri="{FF2B5EF4-FFF2-40B4-BE49-F238E27FC236}">
                  <a16:creationId xmlns:a16="http://schemas.microsoft.com/office/drawing/2014/main" id="{0F3D463A-7288-EF74-8CD7-3ABEC3DA9BDE}"/>
                </a:ext>
              </a:extLst>
            </p:cNvPr>
            <p:cNvSpPr/>
            <p:nvPr/>
          </p:nvSpPr>
          <p:spPr>
            <a:xfrm rot="9900000" flipV="1">
              <a:off x="1625591" y="3498474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6" name="星: 8 pt 1555">
              <a:extLst>
                <a:ext uri="{FF2B5EF4-FFF2-40B4-BE49-F238E27FC236}">
                  <a16:creationId xmlns:a16="http://schemas.microsoft.com/office/drawing/2014/main" id="{9ECF00AA-BA05-D3A8-A88A-D25C4422602A}"/>
                </a:ext>
              </a:extLst>
            </p:cNvPr>
            <p:cNvSpPr/>
            <p:nvPr/>
          </p:nvSpPr>
          <p:spPr>
            <a:xfrm rot="20700000">
              <a:off x="429397" y="4029012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楕円 1">
              <a:extLst>
                <a:ext uri="{FF2B5EF4-FFF2-40B4-BE49-F238E27FC236}">
                  <a16:creationId xmlns:a16="http://schemas.microsoft.com/office/drawing/2014/main" id="{4B6786B4-058E-E9BA-6976-EF5D91E58828}"/>
                </a:ext>
              </a:extLst>
            </p:cNvPr>
            <p:cNvSpPr/>
            <p:nvPr/>
          </p:nvSpPr>
          <p:spPr>
            <a:xfrm rot="7200000" flipH="1">
              <a:off x="2153439" y="5356033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58" name="フリーフォーム: 図形 1557">
              <a:extLst>
                <a:ext uri="{FF2B5EF4-FFF2-40B4-BE49-F238E27FC236}">
                  <a16:creationId xmlns:a16="http://schemas.microsoft.com/office/drawing/2014/main" id="{C724C03F-9A5F-3AE0-F187-33C60DE590C3}"/>
                </a:ext>
              </a:extLst>
            </p:cNvPr>
            <p:cNvSpPr/>
            <p:nvPr/>
          </p:nvSpPr>
          <p:spPr>
            <a:xfrm>
              <a:off x="2084252" y="5588402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楕円 1">
              <a:extLst>
                <a:ext uri="{FF2B5EF4-FFF2-40B4-BE49-F238E27FC236}">
                  <a16:creationId xmlns:a16="http://schemas.microsoft.com/office/drawing/2014/main" id="{FAECA14C-77B4-9C20-A399-2709D3F3F51B}"/>
                </a:ext>
              </a:extLst>
            </p:cNvPr>
            <p:cNvSpPr/>
            <p:nvPr/>
          </p:nvSpPr>
          <p:spPr>
            <a:xfrm rot="10800000">
              <a:off x="1938152" y="598466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0" name="楕円 1">
              <a:extLst>
                <a:ext uri="{FF2B5EF4-FFF2-40B4-BE49-F238E27FC236}">
                  <a16:creationId xmlns:a16="http://schemas.microsoft.com/office/drawing/2014/main" id="{C6E3A6C3-1742-6B24-0958-5CA00D05AB9C}"/>
                </a:ext>
              </a:extLst>
            </p:cNvPr>
            <p:cNvSpPr/>
            <p:nvPr/>
          </p:nvSpPr>
          <p:spPr>
            <a:xfrm rot="10800000">
              <a:off x="1673474" y="598466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1" name="楕円 1">
              <a:extLst>
                <a:ext uri="{FF2B5EF4-FFF2-40B4-BE49-F238E27FC236}">
                  <a16:creationId xmlns:a16="http://schemas.microsoft.com/office/drawing/2014/main" id="{984A65C7-9708-3B04-93C9-9788F9B61606}"/>
                </a:ext>
              </a:extLst>
            </p:cNvPr>
            <p:cNvSpPr/>
            <p:nvPr/>
          </p:nvSpPr>
          <p:spPr>
            <a:xfrm>
              <a:off x="1525359" y="5285370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2" name="楕円 1">
              <a:extLst>
                <a:ext uri="{FF2B5EF4-FFF2-40B4-BE49-F238E27FC236}">
                  <a16:creationId xmlns:a16="http://schemas.microsoft.com/office/drawing/2014/main" id="{BC0D000A-5B3C-C685-7A7E-B469BD574872}"/>
                </a:ext>
              </a:extLst>
            </p:cNvPr>
            <p:cNvSpPr/>
            <p:nvPr/>
          </p:nvSpPr>
          <p:spPr>
            <a:xfrm>
              <a:off x="1625818" y="5317515"/>
              <a:ext cx="596675" cy="85579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63" name="グループ化 1562">
              <a:extLst>
                <a:ext uri="{FF2B5EF4-FFF2-40B4-BE49-F238E27FC236}">
                  <a16:creationId xmlns:a16="http://schemas.microsoft.com/office/drawing/2014/main" id="{CEC5220A-0A6F-D3BB-E2B0-F2DC53E4EB6A}"/>
                </a:ext>
              </a:extLst>
            </p:cNvPr>
            <p:cNvGrpSpPr/>
            <p:nvPr/>
          </p:nvGrpSpPr>
          <p:grpSpPr>
            <a:xfrm>
              <a:off x="2004888" y="4483477"/>
              <a:ext cx="265942" cy="1564133"/>
              <a:chOff x="2004888" y="1397377"/>
              <a:chExt cx="265942" cy="1564133"/>
            </a:xfrm>
          </p:grpSpPr>
          <p:sp>
            <p:nvSpPr>
              <p:cNvPr id="1564" name="四角形: 上の 2 つの角を丸める 1563">
                <a:extLst>
                  <a:ext uri="{FF2B5EF4-FFF2-40B4-BE49-F238E27FC236}">
                    <a16:creationId xmlns:a16="http://schemas.microsoft.com/office/drawing/2014/main" id="{A1345E89-CC83-06A3-48B4-F713B28490B1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5" name="矢印: U ターン 370">
                <a:extLst>
                  <a:ext uri="{FF2B5EF4-FFF2-40B4-BE49-F238E27FC236}">
                    <a16:creationId xmlns:a16="http://schemas.microsoft.com/office/drawing/2014/main" id="{61E75C23-916E-A790-374D-8C1FD8E2E18F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66" name="楕円 1">
              <a:extLst>
                <a:ext uri="{FF2B5EF4-FFF2-40B4-BE49-F238E27FC236}">
                  <a16:creationId xmlns:a16="http://schemas.microsoft.com/office/drawing/2014/main" id="{B631B8AA-E67B-5AE0-65D8-518EA560F4FD}"/>
                </a:ext>
              </a:extLst>
            </p:cNvPr>
            <p:cNvSpPr/>
            <p:nvPr/>
          </p:nvSpPr>
          <p:spPr>
            <a:xfrm rot="14842579" flipH="1">
              <a:off x="2170604" y="5533768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67" name="グループ化 1566">
              <a:extLst>
                <a:ext uri="{FF2B5EF4-FFF2-40B4-BE49-F238E27FC236}">
                  <a16:creationId xmlns:a16="http://schemas.microsoft.com/office/drawing/2014/main" id="{9CB5861C-71CD-8442-D21B-67DFB300C1B3}"/>
                </a:ext>
              </a:extLst>
            </p:cNvPr>
            <p:cNvGrpSpPr/>
            <p:nvPr/>
          </p:nvGrpSpPr>
          <p:grpSpPr>
            <a:xfrm>
              <a:off x="1098041" y="4138836"/>
              <a:ext cx="1652229" cy="1340392"/>
              <a:chOff x="1106354" y="1052736"/>
              <a:chExt cx="1652229" cy="1340392"/>
            </a:xfrm>
          </p:grpSpPr>
          <p:sp>
            <p:nvSpPr>
              <p:cNvPr id="1568" name="二等辺三角形 6">
                <a:extLst>
                  <a:ext uri="{FF2B5EF4-FFF2-40B4-BE49-F238E27FC236}">
                    <a16:creationId xmlns:a16="http://schemas.microsoft.com/office/drawing/2014/main" id="{3DD9290D-BC34-B72C-1CAB-C162537B5611}"/>
                  </a:ext>
                </a:extLst>
              </p:cNvPr>
              <p:cNvSpPr/>
              <p:nvPr/>
            </p:nvSpPr>
            <p:spPr>
              <a:xfrm rot="19800000">
                <a:off x="1189000" y="1052736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9" name="二等辺三角形 6">
                <a:extLst>
                  <a:ext uri="{FF2B5EF4-FFF2-40B4-BE49-F238E27FC236}">
                    <a16:creationId xmlns:a16="http://schemas.microsoft.com/office/drawing/2014/main" id="{FE011446-6CC2-1740-7AE6-C2A828A12C43}"/>
                  </a:ext>
                </a:extLst>
              </p:cNvPr>
              <p:cNvSpPr/>
              <p:nvPr/>
            </p:nvSpPr>
            <p:spPr>
              <a:xfrm rot="20093668">
                <a:off x="1274952" y="1131170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0" name="二等辺三角形 6">
                <a:extLst>
                  <a:ext uri="{FF2B5EF4-FFF2-40B4-BE49-F238E27FC236}">
                    <a16:creationId xmlns:a16="http://schemas.microsoft.com/office/drawing/2014/main" id="{E6F8E60C-ECC1-F4CA-1D36-74417EFADA99}"/>
                  </a:ext>
                </a:extLst>
              </p:cNvPr>
              <p:cNvSpPr/>
              <p:nvPr/>
            </p:nvSpPr>
            <p:spPr>
              <a:xfrm rot="1800000" flipH="1">
                <a:off x="2160322" y="1052737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1" name="二等辺三角形 6">
                <a:extLst>
                  <a:ext uri="{FF2B5EF4-FFF2-40B4-BE49-F238E27FC236}">
                    <a16:creationId xmlns:a16="http://schemas.microsoft.com/office/drawing/2014/main" id="{253B9724-F7F9-DA13-1626-0A62CFA5E613}"/>
                  </a:ext>
                </a:extLst>
              </p:cNvPr>
              <p:cNvSpPr/>
              <p:nvPr/>
            </p:nvSpPr>
            <p:spPr>
              <a:xfrm rot="1506332" flipH="1">
                <a:off x="2302544" y="1131171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2" name="楕円 1571">
                <a:extLst>
                  <a:ext uri="{FF2B5EF4-FFF2-40B4-BE49-F238E27FC236}">
                    <a16:creationId xmlns:a16="http://schemas.microsoft.com/office/drawing/2014/main" id="{2C7CC9B3-8BA4-4451-6F91-9F5ABC73ADDF}"/>
                  </a:ext>
                </a:extLst>
              </p:cNvPr>
              <p:cNvSpPr/>
              <p:nvPr/>
            </p:nvSpPr>
            <p:spPr>
              <a:xfrm>
                <a:off x="1233208" y="1162429"/>
                <a:ext cx="1398521" cy="12306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0F64131D-A265-F026-FE4B-F3802F091AE3}"/>
                  </a:ext>
                </a:extLst>
              </p:cNvPr>
              <p:cNvSpPr/>
              <p:nvPr/>
            </p:nvSpPr>
            <p:spPr>
              <a:xfrm>
                <a:off x="1575442" y="1815564"/>
                <a:ext cx="714053" cy="303976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5" name="楕円 1">
                <a:extLst>
                  <a:ext uri="{FF2B5EF4-FFF2-40B4-BE49-F238E27FC236}">
                    <a16:creationId xmlns:a16="http://schemas.microsoft.com/office/drawing/2014/main" id="{3DA0E0BB-1F2E-6BC4-92E7-F090F0F03650}"/>
                  </a:ext>
                </a:extLst>
              </p:cNvPr>
              <p:cNvSpPr/>
              <p:nvPr/>
            </p:nvSpPr>
            <p:spPr>
              <a:xfrm flipV="1">
                <a:off x="1847013" y="1789488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76" name="グループ化 1575">
                <a:extLst>
                  <a:ext uri="{FF2B5EF4-FFF2-40B4-BE49-F238E27FC236}">
                    <a16:creationId xmlns:a16="http://schemas.microsoft.com/office/drawing/2014/main" id="{641830F1-F25D-9ECA-9C18-5C32C27BAA33}"/>
                  </a:ext>
                </a:extLst>
              </p:cNvPr>
              <p:cNvGrpSpPr/>
              <p:nvPr/>
            </p:nvGrpSpPr>
            <p:grpSpPr>
              <a:xfrm>
                <a:off x="1106354" y="1851834"/>
                <a:ext cx="579967" cy="238063"/>
                <a:chOff x="908285" y="1799390"/>
                <a:chExt cx="785406" cy="551618"/>
              </a:xfrm>
            </p:grpSpPr>
            <p:sp>
              <p:nvSpPr>
                <p:cNvPr id="1583" name="正方形/長方形 1582">
                  <a:extLst>
                    <a:ext uri="{FF2B5EF4-FFF2-40B4-BE49-F238E27FC236}">
                      <a16:creationId xmlns:a16="http://schemas.microsoft.com/office/drawing/2014/main" id="{05E5DFAE-7531-1CA3-3EA3-32E8C063E34C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4" name="正方形/長方形 1583">
                  <a:extLst>
                    <a:ext uri="{FF2B5EF4-FFF2-40B4-BE49-F238E27FC236}">
                      <a16:creationId xmlns:a16="http://schemas.microsoft.com/office/drawing/2014/main" id="{1CB6E5B9-6BDC-50B6-C240-3451A29728AA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5" name="正方形/長方形 1584">
                  <a:extLst>
                    <a:ext uri="{FF2B5EF4-FFF2-40B4-BE49-F238E27FC236}">
                      <a16:creationId xmlns:a16="http://schemas.microsoft.com/office/drawing/2014/main" id="{529EFC87-5509-3B76-9849-B0E1A5FD08AD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7" name="グループ化 1576">
                <a:extLst>
                  <a:ext uri="{FF2B5EF4-FFF2-40B4-BE49-F238E27FC236}">
                    <a16:creationId xmlns:a16="http://schemas.microsoft.com/office/drawing/2014/main" id="{2E84E44F-10FB-B040-22DD-C7FD92A46088}"/>
                  </a:ext>
                </a:extLst>
              </p:cNvPr>
              <p:cNvGrpSpPr/>
              <p:nvPr/>
            </p:nvGrpSpPr>
            <p:grpSpPr>
              <a:xfrm>
                <a:off x="2180061" y="1851834"/>
                <a:ext cx="578522" cy="238063"/>
                <a:chOff x="2362326" y="1799390"/>
                <a:chExt cx="783449" cy="551618"/>
              </a:xfrm>
            </p:grpSpPr>
            <p:sp>
              <p:nvSpPr>
                <p:cNvPr id="1580" name="正方形/長方形 1579">
                  <a:extLst>
                    <a:ext uri="{FF2B5EF4-FFF2-40B4-BE49-F238E27FC236}">
                      <a16:creationId xmlns:a16="http://schemas.microsoft.com/office/drawing/2014/main" id="{DEDA0F2D-B6F9-A246-C4B6-66903B4509FE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1" name="正方形/長方形 1580">
                  <a:extLst>
                    <a:ext uri="{FF2B5EF4-FFF2-40B4-BE49-F238E27FC236}">
                      <a16:creationId xmlns:a16="http://schemas.microsoft.com/office/drawing/2014/main" id="{CB0FC78E-07EA-1387-7FC3-B38291C1DC30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正方形/長方形 1581">
                  <a:extLst>
                    <a:ext uri="{FF2B5EF4-FFF2-40B4-BE49-F238E27FC236}">
                      <a16:creationId xmlns:a16="http://schemas.microsoft.com/office/drawing/2014/main" id="{3E702269-E50F-CF0E-DCCF-F3E5F36886C2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79" name="フリーフォーム: 図形 1578">
                <a:extLst>
                  <a:ext uri="{FF2B5EF4-FFF2-40B4-BE49-F238E27FC236}">
                    <a16:creationId xmlns:a16="http://schemas.microsoft.com/office/drawing/2014/main" id="{7D414E43-1EE9-253F-37DC-3B22D7BB6E82}"/>
                  </a:ext>
                </a:extLst>
              </p:cNvPr>
              <p:cNvSpPr/>
              <p:nvPr/>
            </p:nvSpPr>
            <p:spPr>
              <a:xfrm rot="5400000">
                <a:off x="1787099" y="1181563"/>
                <a:ext cx="265864" cy="245435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86" name="楕円 1">
              <a:extLst>
                <a:ext uri="{FF2B5EF4-FFF2-40B4-BE49-F238E27FC236}">
                  <a16:creationId xmlns:a16="http://schemas.microsoft.com/office/drawing/2014/main" id="{F81F1BCB-08D3-F49F-7440-0D12F0A49A55}"/>
                </a:ext>
              </a:extLst>
            </p:cNvPr>
            <p:cNvSpPr/>
            <p:nvPr/>
          </p:nvSpPr>
          <p:spPr>
            <a:xfrm rot="7200000">
              <a:off x="1706441" y="5314218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3" name="フリーフォーム: 図形 1722">
              <a:extLst>
                <a:ext uri="{FF2B5EF4-FFF2-40B4-BE49-F238E27FC236}">
                  <a16:creationId xmlns:a16="http://schemas.microsoft.com/office/drawing/2014/main" id="{988D5CD5-CBA3-8558-47D5-FDAE3AA758BC}"/>
                </a:ext>
              </a:extLst>
            </p:cNvPr>
            <p:cNvSpPr/>
            <p:nvPr/>
          </p:nvSpPr>
          <p:spPr>
            <a:xfrm>
              <a:off x="1236711" y="4151859"/>
              <a:ext cx="1374306" cy="606322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4" name="フリーフォーム: 図形 1723">
              <a:extLst>
                <a:ext uri="{FF2B5EF4-FFF2-40B4-BE49-F238E27FC236}">
                  <a16:creationId xmlns:a16="http://schemas.microsoft.com/office/drawing/2014/main" id="{4743D130-CAEF-A62C-B2C3-F00B6EE1E252}"/>
                </a:ext>
              </a:extLst>
            </p:cNvPr>
            <p:cNvSpPr/>
            <p:nvPr/>
          </p:nvSpPr>
          <p:spPr>
            <a:xfrm>
              <a:off x="481058" y="3563251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D36EF779-9525-A7C3-8050-0391D541AF8F}"/>
                </a:ext>
              </a:extLst>
            </p:cNvPr>
            <p:cNvGrpSpPr/>
            <p:nvPr/>
          </p:nvGrpSpPr>
          <p:grpSpPr>
            <a:xfrm>
              <a:off x="1404611" y="4552250"/>
              <a:ext cx="342900" cy="342900"/>
              <a:chOff x="1404611" y="4552250"/>
              <a:chExt cx="342900" cy="342900"/>
            </a:xfrm>
          </p:grpSpPr>
          <p:sp>
            <p:nvSpPr>
              <p:cNvPr id="2" name="楕円 1">
                <a:extLst>
                  <a:ext uri="{FF2B5EF4-FFF2-40B4-BE49-F238E27FC236}">
                    <a16:creationId xmlns:a16="http://schemas.microsoft.com/office/drawing/2014/main" id="{873899D9-9ABE-91F4-E78F-ECF30C538FB1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4190256D-1F97-7AD0-C935-1F3CEBE75CA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FB6F7E03-2D6C-9F73-F804-261DFF548911}"/>
                </a:ext>
              </a:extLst>
            </p:cNvPr>
            <p:cNvGrpSpPr/>
            <p:nvPr/>
          </p:nvGrpSpPr>
          <p:grpSpPr>
            <a:xfrm>
              <a:off x="2084061" y="4552250"/>
              <a:ext cx="342900" cy="342900"/>
              <a:chOff x="2084061" y="4552250"/>
              <a:chExt cx="342900" cy="342900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B66851BC-B830-7AE4-6039-5B6DE91268FB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153EDD7E-1CAA-CC22-3C1B-72D34D2910AA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F3E8B5A-CBE4-A6B0-1598-600A7A05195D}"/>
              </a:ext>
            </a:extLst>
          </p:cNvPr>
          <p:cNvGrpSpPr/>
          <p:nvPr/>
        </p:nvGrpSpPr>
        <p:grpSpPr>
          <a:xfrm>
            <a:off x="481058" y="379240"/>
            <a:ext cx="2838449" cy="2964743"/>
            <a:chOff x="481058" y="379240"/>
            <a:chExt cx="2838449" cy="2964743"/>
          </a:xfrm>
        </p:grpSpPr>
        <p:sp>
          <p:nvSpPr>
            <p:cNvPr id="1109" name="四角形: 上の 2 つの角を丸める 1108">
              <a:extLst>
                <a:ext uri="{FF2B5EF4-FFF2-40B4-BE49-F238E27FC236}">
                  <a16:creationId xmlns:a16="http://schemas.microsoft.com/office/drawing/2014/main" id="{25C65A6F-C366-1441-9059-6B9C51220F48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楕円 1">
              <a:extLst>
                <a:ext uri="{FF2B5EF4-FFF2-40B4-BE49-F238E27FC236}">
                  <a16:creationId xmlns:a16="http://schemas.microsoft.com/office/drawing/2014/main" id="{91AEDF84-675B-2FD6-9588-90C652322FCB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0411851C-7EAD-8A03-C8A7-90CDEC510377}"/>
                </a:ext>
              </a:extLst>
            </p:cNvPr>
            <p:cNvSpPr/>
            <p:nvPr/>
          </p:nvSpPr>
          <p:spPr>
            <a:xfrm>
              <a:off x="2084252" y="2469168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1">
              <a:extLst>
                <a:ext uri="{FF2B5EF4-FFF2-40B4-BE49-F238E27FC236}">
                  <a16:creationId xmlns:a16="http://schemas.microsoft.com/office/drawing/2014/main" id="{1E307403-6643-911A-E4D4-F79B099D8287}"/>
                </a:ext>
              </a:extLst>
            </p:cNvPr>
            <p:cNvSpPr/>
            <p:nvPr/>
          </p:nvSpPr>
          <p:spPr>
            <a:xfrm rot="10800000">
              <a:off x="1938152" y="286542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5" name="楕円 1">
              <a:extLst>
                <a:ext uri="{FF2B5EF4-FFF2-40B4-BE49-F238E27FC236}">
                  <a16:creationId xmlns:a16="http://schemas.microsoft.com/office/drawing/2014/main" id="{F4600056-7248-A63C-B3B2-4C253DCC8BF6}"/>
                </a:ext>
              </a:extLst>
            </p:cNvPr>
            <p:cNvSpPr/>
            <p:nvPr/>
          </p:nvSpPr>
          <p:spPr>
            <a:xfrm rot="10800000">
              <a:off x="1673474" y="2865427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9" name="楕円 1">
              <a:extLst>
                <a:ext uri="{FF2B5EF4-FFF2-40B4-BE49-F238E27FC236}">
                  <a16:creationId xmlns:a16="http://schemas.microsoft.com/office/drawing/2014/main" id="{CFF2AA14-6E8C-1FCA-FB56-32B8A36E986A}"/>
                </a:ext>
              </a:extLst>
            </p:cNvPr>
            <p:cNvSpPr/>
            <p:nvPr/>
          </p:nvSpPr>
          <p:spPr>
            <a:xfrm>
              <a:off x="1525359" y="2166136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0" name="楕円 1">
              <a:extLst>
                <a:ext uri="{FF2B5EF4-FFF2-40B4-BE49-F238E27FC236}">
                  <a16:creationId xmlns:a16="http://schemas.microsoft.com/office/drawing/2014/main" id="{8DA6CEAF-B0D3-48A7-999C-66D3F86F584A}"/>
                </a:ext>
              </a:extLst>
            </p:cNvPr>
            <p:cNvSpPr/>
            <p:nvPr/>
          </p:nvSpPr>
          <p:spPr>
            <a:xfrm>
              <a:off x="1625818" y="2198281"/>
              <a:ext cx="596675" cy="85579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F02330E8-A25C-BBB1-97F8-665B71908784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0E5DFB65-2CD7-AFF1-C47C-F8BE8AA9FBCD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矢印: U ターン 370">
                <a:extLst>
                  <a:ext uri="{FF2B5EF4-FFF2-40B4-BE49-F238E27FC236}">
                    <a16:creationId xmlns:a16="http://schemas.microsoft.com/office/drawing/2014/main" id="{28F5F9C8-5AD2-4D34-3C68-D09D60C24665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2" name="楕円 1">
              <a:extLst>
                <a:ext uri="{FF2B5EF4-FFF2-40B4-BE49-F238E27FC236}">
                  <a16:creationId xmlns:a16="http://schemas.microsoft.com/office/drawing/2014/main" id="{BAF09ACD-B696-025C-BA67-17FCBB11CEBC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DA969A15-6C46-97B1-93BF-670045B34AEA}"/>
                </a:ext>
              </a:extLst>
            </p:cNvPr>
            <p:cNvGrpSpPr/>
            <p:nvPr/>
          </p:nvGrpSpPr>
          <p:grpSpPr>
            <a:xfrm>
              <a:off x="1098041" y="1019602"/>
              <a:ext cx="1652229" cy="1340392"/>
              <a:chOff x="1106354" y="1052736"/>
              <a:chExt cx="1652229" cy="1340392"/>
            </a:xfrm>
          </p:grpSpPr>
          <p:sp>
            <p:nvSpPr>
              <p:cNvPr id="380" name="二等辺三角形 6">
                <a:extLst>
                  <a:ext uri="{FF2B5EF4-FFF2-40B4-BE49-F238E27FC236}">
                    <a16:creationId xmlns:a16="http://schemas.microsoft.com/office/drawing/2014/main" id="{3EBC704F-9241-90FD-24C7-154DC040118F}"/>
                  </a:ext>
                </a:extLst>
              </p:cNvPr>
              <p:cNvSpPr/>
              <p:nvPr/>
            </p:nvSpPr>
            <p:spPr>
              <a:xfrm rot="19800000">
                <a:off x="1189000" y="1052736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二等辺三角形 6">
                <a:extLst>
                  <a:ext uri="{FF2B5EF4-FFF2-40B4-BE49-F238E27FC236}">
                    <a16:creationId xmlns:a16="http://schemas.microsoft.com/office/drawing/2014/main" id="{F3CF56FA-0016-E557-7CA4-8E66527C0671}"/>
                  </a:ext>
                </a:extLst>
              </p:cNvPr>
              <p:cNvSpPr/>
              <p:nvPr/>
            </p:nvSpPr>
            <p:spPr>
              <a:xfrm rot="20093668">
                <a:off x="1274952" y="1131170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二等辺三角形 6">
                <a:extLst>
                  <a:ext uri="{FF2B5EF4-FFF2-40B4-BE49-F238E27FC236}">
                    <a16:creationId xmlns:a16="http://schemas.microsoft.com/office/drawing/2014/main" id="{2F3F5F1B-1127-BDA5-4DFC-8ED9FF0687AF}"/>
                  </a:ext>
                </a:extLst>
              </p:cNvPr>
              <p:cNvSpPr/>
              <p:nvPr/>
            </p:nvSpPr>
            <p:spPr>
              <a:xfrm rot="1800000" flipH="1">
                <a:off x="2160322" y="1052737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二等辺三角形 6">
                <a:extLst>
                  <a:ext uri="{FF2B5EF4-FFF2-40B4-BE49-F238E27FC236}">
                    <a16:creationId xmlns:a16="http://schemas.microsoft.com/office/drawing/2014/main" id="{80E01E56-26F7-A44C-D941-1011D9262B7E}"/>
                  </a:ext>
                </a:extLst>
              </p:cNvPr>
              <p:cNvSpPr/>
              <p:nvPr/>
            </p:nvSpPr>
            <p:spPr>
              <a:xfrm rot="1506332" flipH="1">
                <a:off x="2302544" y="1131171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D25E015D-0CF9-EADF-0F2E-D4409915D61D}"/>
                  </a:ext>
                </a:extLst>
              </p:cNvPr>
              <p:cNvSpPr/>
              <p:nvPr/>
            </p:nvSpPr>
            <p:spPr>
              <a:xfrm>
                <a:off x="1233208" y="1162429"/>
                <a:ext cx="1398521" cy="12306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76EFDAB5-24EF-5E03-7B09-7869314F6291}"/>
                  </a:ext>
                </a:extLst>
              </p:cNvPr>
              <p:cNvSpPr/>
              <p:nvPr/>
            </p:nvSpPr>
            <p:spPr>
              <a:xfrm rot="20700000">
                <a:off x="1488374" y="1616667"/>
                <a:ext cx="251638" cy="6425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F0A41BC9-4061-BAF2-8D0F-13C1D5AAE446}"/>
                  </a:ext>
                </a:extLst>
              </p:cNvPr>
              <p:cNvSpPr/>
              <p:nvPr/>
            </p:nvSpPr>
            <p:spPr>
              <a:xfrm>
                <a:off x="1575442" y="1815564"/>
                <a:ext cx="714053" cy="303976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1">
                <a:extLst>
                  <a:ext uri="{FF2B5EF4-FFF2-40B4-BE49-F238E27FC236}">
                    <a16:creationId xmlns:a16="http://schemas.microsoft.com/office/drawing/2014/main" id="{DA7D6A02-2660-5702-5619-DB168E653CDB}"/>
                  </a:ext>
                </a:extLst>
              </p:cNvPr>
              <p:cNvSpPr/>
              <p:nvPr/>
            </p:nvSpPr>
            <p:spPr>
              <a:xfrm flipV="1">
                <a:off x="1847013" y="1789488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96D7049B-4EC2-B1ED-384B-14E295552417}"/>
                  </a:ext>
                </a:extLst>
              </p:cNvPr>
              <p:cNvGrpSpPr/>
              <p:nvPr/>
            </p:nvGrpSpPr>
            <p:grpSpPr>
              <a:xfrm>
                <a:off x="1106354" y="1851834"/>
                <a:ext cx="579967" cy="238063"/>
                <a:chOff x="908285" y="1799390"/>
                <a:chExt cx="785406" cy="551618"/>
              </a:xfrm>
            </p:grpSpPr>
            <p:sp>
              <p:nvSpPr>
                <p:cNvPr id="413" name="正方形/長方形 412">
                  <a:extLst>
                    <a:ext uri="{FF2B5EF4-FFF2-40B4-BE49-F238E27FC236}">
                      <a16:creationId xmlns:a16="http://schemas.microsoft.com/office/drawing/2014/main" id="{D5769959-DE16-9FFF-CD2F-1BF52AB1A481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正方形/長方形 414">
                  <a:extLst>
                    <a:ext uri="{FF2B5EF4-FFF2-40B4-BE49-F238E27FC236}">
                      <a16:creationId xmlns:a16="http://schemas.microsoft.com/office/drawing/2014/main" id="{8926DF46-4BF5-77AF-F393-157ABFEC179D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>
                  <a:extLst>
                    <a:ext uri="{FF2B5EF4-FFF2-40B4-BE49-F238E27FC236}">
                      <a16:creationId xmlns:a16="http://schemas.microsoft.com/office/drawing/2014/main" id="{ECBF86DF-5E6F-A8D0-60FD-EC5E2730F49C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D8A8F962-94FD-31AF-A582-6527B588FE5A}"/>
                  </a:ext>
                </a:extLst>
              </p:cNvPr>
              <p:cNvGrpSpPr/>
              <p:nvPr/>
            </p:nvGrpSpPr>
            <p:grpSpPr>
              <a:xfrm>
                <a:off x="2180061" y="1851834"/>
                <a:ext cx="578522" cy="238063"/>
                <a:chOff x="2362326" y="1799390"/>
                <a:chExt cx="783449" cy="551618"/>
              </a:xfrm>
            </p:grpSpPr>
            <p:sp>
              <p:nvSpPr>
                <p:cNvPr id="392" name="正方形/長方形 391">
                  <a:extLst>
                    <a:ext uri="{FF2B5EF4-FFF2-40B4-BE49-F238E27FC236}">
                      <a16:creationId xmlns:a16="http://schemas.microsoft.com/office/drawing/2014/main" id="{BCDA33CB-66D9-271B-276D-A7D99E9353DB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正方形/長方形 392">
                  <a:extLst>
                    <a:ext uri="{FF2B5EF4-FFF2-40B4-BE49-F238E27FC236}">
                      <a16:creationId xmlns:a16="http://schemas.microsoft.com/office/drawing/2014/main" id="{5E3CFD0A-C1E0-D4CD-C5E9-522D7E53FDB0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正方形/長方形 411">
                  <a:extLst>
                    <a:ext uri="{FF2B5EF4-FFF2-40B4-BE49-F238E27FC236}">
                      <a16:creationId xmlns:a16="http://schemas.microsoft.com/office/drawing/2014/main" id="{7097C580-78DD-FCED-9AC4-ACCFB4CF30EA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38BC3B47-755A-F192-CA7F-A63D798EF019}"/>
                  </a:ext>
                </a:extLst>
              </p:cNvPr>
              <p:cNvSpPr/>
              <p:nvPr/>
            </p:nvSpPr>
            <p:spPr>
              <a:xfrm rot="900000">
                <a:off x="2104987" y="1616667"/>
                <a:ext cx="251638" cy="6425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A8E95B71-6B35-FECB-AD07-82B9628B935F}"/>
                  </a:ext>
                </a:extLst>
              </p:cNvPr>
              <p:cNvSpPr/>
              <p:nvPr/>
            </p:nvSpPr>
            <p:spPr>
              <a:xfrm rot="5400000">
                <a:off x="1787099" y="1181563"/>
                <a:ext cx="265864" cy="245435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8" name="楕円 1">
              <a:extLst>
                <a:ext uri="{FF2B5EF4-FFF2-40B4-BE49-F238E27FC236}">
                  <a16:creationId xmlns:a16="http://schemas.microsoft.com/office/drawing/2014/main" id="{C4EEDF1F-01B6-4D40-6AED-B41A5C4C10BA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2" name="フリーフォーム: 図形 1491">
              <a:extLst>
                <a:ext uri="{FF2B5EF4-FFF2-40B4-BE49-F238E27FC236}">
                  <a16:creationId xmlns:a16="http://schemas.microsoft.com/office/drawing/2014/main" id="{2BF74AF0-8D36-57DB-0CE4-D7AD075BC88C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07" name="グループ化 1506">
              <a:extLst>
                <a:ext uri="{FF2B5EF4-FFF2-40B4-BE49-F238E27FC236}">
                  <a16:creationId xmlns:a16="http://schemas.microsoft.com/office/drawing/2014/main" id="{76E5CFCB-314E-DE27-3712-8B35625572D3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508" name="グループ化 1507">
                <a:extLst>
                  <a:ext uri="{FF2B5EF4-FFF2-40B4-BE49-F238E27FC236}">
                    <a16:creationId xmlns:a16="http://schemas.microsoft.com/office/drawing/2014/main" id="{3C4697CC-026F-6C90-B4CD-40B52D89A64C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9" name="楕円 66">
                  <a:extLst>
                    <a:ext uri="{FF2B5EF4-FFF2-40B4-BE49-F238E27FC236}">
                      <a16:creationId xmlns:a16="http://schemas.microsoft.com/office/drawing/2014/main" id="{0CE5D53B-0A9D-06FC-0366-C9469500477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A2B76902-70B5-73AD-E54E-AA33F0285A5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09" name="グループ化 1508">
                <a:extLst>
                  <a:ext uri="{FF2B5EF4-FFF2-40B4-BE49-F238E27FC236}">
                    <a16:creationId xmlns:a16="http://schemas.microsoft.com/office/drawing/2014/main" id="{8D84E503-E1F2-8105-66AF-F4C0D4BE2A25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7" name="楕円 66">
                  <a:extLst>
                    <a:ext uri="{FF2B5EF4-FFF2-40B4-BE49-F238E27FC236}">
                      <a16:creationId xmlns:a16="http://schemas.microsoft.com/office/drawing/2014/main" id="{565456DC-5381-0140-1E90-E219388B8D4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FFB524D1-DDBD-3929-9D4C-ACF6EA75A61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0" name="グループ化 1509">
                <a:extLst>
                  <a:ext uri="{FF2B5EF4-FFF2-40B4-BE49-F238E27FC236}">
                    <a16:creationId xmlns:a16="http://schemas.microsoft.com/office/drawing/2014/main" id="{9F5DA57B-B028-B04C-C0AF-70732851FD7D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85" name="楕円 66">
                  <a:extLst>
                    <a:ext uri="{FF2B5EF4-FFF2-40B4-BE49-F238E27FC236}">
                      <a16:creationId xmlns:a16="http://schemas.microsoft.com/office/drawing/2014/main" id="{63F70178-84A9-F394-C782-479B495E3AA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6" name="フリーフォーム: 図形 1185">
                  <a:extLst>
                    <a:ext uri="{FF2B5EF4-FFF2-40B4-BE49-F238E27FC236}">
                      <a16:creationId xmlns:a16="http://schemas.microsoft.com/office/drawing/2014/main" id="{53890E14-160E-A3B7-68DF-B458F71E77F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1" name="グループ化 1510">
                <a:extLst>
                  <a:ext uri="{FF2B5EF4-FFF2-40B4-BE49-F238E27FC236}">
                    <a16:creationId xmlns:a16="http://schemas.microsoft.com/office/drawing/2014/main" id="{B0B82C8F-0FF8-C273-DB46-F9097049492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27" name="楕円 66">
                  <a:extLst>
                    <a:ext uri="{FF2B5EF4-FFF2-40B4-BE49-F238E27FC236}">
                      <a16:creationId xmlns:a16="http://schemas.microsoft.com/office/drawing/2014/main" id="{D17D5DB1-E987-1086-20E7-F515947C056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933F6EE4-100E-3043-ABDD-029506F9A4F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2" name="グループ化 1511">
                <a:extLst>
                  <a:ext uri="{FF2B5EF4-FFF2-40B4-BE49-F238E27FC236}">
                    <a16:creationId xmlns:a16="http://schemas.microsoft.com/office/drawing/2014/main" id="{8B837F0F-81BC-4763-AB25-F3CCBC90CFE6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25" name="楕円 66">
                  <a:extLst>
                    <a:ext uri="{FF2B5EF4-FFF2-40B4-BE49-F238E27FC236}">
                      <a16:creationId xmlns:a16="http://schemas.microsoft.com/office/drawing/2014/main" id="{C9101AE1-8FD1-364B-5142-5BA80FDFBE5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76264324-F72D-4EAA-3971-97DB5B484C2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3" name="グループ化 1512">
                <a:extLst>
                  <a:ext uri="{FF2B5EF4-FFF2-40B4-BE49-F238E27FC236}">
                    <a16:creationId xmlns:a16="http://schemas.microsoft.com/office/drawing/2014/main" id="{3C8C104E-A2C1-CB06-DC47-C55DC4B952F1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73" name="楕円 66">
                  <a:extLst>
                    <a:ext uri="{FF2B5EF4-FFF2-40B4-BE49-F238E27FC236}">
                      <a16:creationId xmlns:a16="http://schemas.microsoft.com/office/drawing/2014/main" id="{7E121B92-D494-A1C1-0DCE-FB71EF60685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8" name="フリーフォーム: 図形 1577">
                  <a:extLst>
                    <a:ext uri="{FF2B5EF4-FFF2-40B4-BE49-F238E27FC236}">
                      <a16:creationId xmlns:a16="http://schemas.microsoft.com/office/drawing/2014/main" id="{1FD3A2AB-D7C4-B64D-49F8-CA4423CA5DE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4" name="グループ化 1513">
                <a:extLst>
                  <a:ext uri="{FF2B5EF4-FFF2-40B4-BE49-F238E27FC236}">
                    <a16:creationId xmlns:a16="http://schemas.microsoft.com/office/drawing/2014/main" id="{936FDC82-6857-09A3-B89D-31EE4AB3E02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530" name="楕円 66">
                  <a:extLst>
                    <a:ext uri="{FF2B5EF4-FFF2-40B4-BE49-F238E27FC236}">
                      <a16:creationId xmlns:a16="http://schemas.microsoft.com/office/drawing/2014/main" id="{44A9B72F-482E-5A1B-662A-B78B77C2442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1" name="フリーフォーム: 図形 1530">
                  <a:extLst>
                    <a:ext uri="{FF2B5EF4-FFF2-40B4-BE49-F238E27FC236}">
                      <a16:creationId xmlns:a16="http://schemas.microsoft.com/office/drawing/2014/main" id="{50E56FB2-9587-7595-42E6-3F5165C579B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5" name="グループ化 1514">
                <a:extLst>
                  <a:ext uri="{FF2B5EF4-FFF2-40B4-BE49-F238E27FC236}">
                    <a16:creationId xmlns:a16="http://schemas.microsoft.com/office/drawing/2014/main" id="{21EF82FE-2D09-B2E6-D1D2-04CBF44B767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8" name="楕円 66">
                  <a:extLst>
                    <a:ext uri="{FF2B5EF4-FFF2-40B4-BE49-F238E27FC236}">
                      <a16:creationId xmlns:a16="http://schemas.microsoft.com/office/drawing/2014/main" id="{9BCE781F-D876-2B22-B028-B1AFF0E2851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9" name="フリーフォーム: 図形 1528">
                  <a:extLst>
                    <a:ext uri="{FF2B5EF4-FFF2-40B4-BE49-F238E27FC236}">
                      <a16:creationId xmlns:a16="http://schemas.microsoft.com/office/drawing/2014/main" id="{83088B6C-4A90-5D89-E9BA-59218529D38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6" name="グループ化 1515">
                <a:extLst>
                  <a:ext uri="{FF2B5EF4-FFF2-40B4-BE49-F238E27FC236}">
                    <a16:creationId xmlns:a16="http://schemas.microsoft.com/office/drawing/2014/main" id="{A25EECD6-1086-60FB-0B8C-D9B935B15DF1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6" name="楕円 66">
                  <a:extLst>
                    <a:ext uri="{FF2B5EF4-FFF2-40B4-BE49-F238E27FC236}">
                      <a16:creationId xmlns:a16="http://schemas.microsoft.com/office/drawing/2014/main" id="{1ADD43EC-4C16-EF87-C1D1-72288220DAF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7" name="フリーフォーム: 図形 1526">
                  <a:extLst>
                    <a:ext uri="{FF2B5EF4-FFF2-40B4-BE49-F238E27FC236}">
                      <a16:creationId xmlns:a16="http://schemas.microsoft.com/office/drawing/2014/main" id="{A57D1ED8-D166-0AFA-CB4A-9BB24DEBC76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7" name="グループ化 1516">
                <a:extLst>
                  <a:ext uri="{FF2B5EF4-FFF2-40B4-BE49-F238E27FC236}">
                    <a16:creationId xmlns:a16="http://schemas.microsoft.com/office/drawing/2014/main" id="{FAE00761-62ED-CED2-6ADB-36BD07A68DC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4" name="楕円 66">
                  <a:extLst>
                    <a:ext uri="{FF2B5EF4-FFF2-40B4-BE49-F238E27FC236}">
                      <a16:creationId xmlns:a16="http://schemas.microsoft.com/office/drawing/2014/main" id="{901C6E18-723A-DF76-7FBB-DB5386072A0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5" name="フリーフォーム: 図形 1524">
                  <a:extLst>
                    <a:ext uri="{FF2B5EF4-FFF2-40B4-BE49-F238E27FC236}">
                      <a16:creationId xmlns:a16="http://schemas.microsoft.com/office/drawing/2014/main" id="{CEF6FE9B-F9CD-9F0F-FDE8-70E874435A3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8" name="グループ化 1517">
                <a:extLst>
                  <a:ext uri="{FF2B5EF4-FFF2-40B4-BE49-F238E27FC236}">
                    <a16:creationId xmlns:a16="http://schemas.microsoft.com/office/drawing/2014/main" id="{ED1D73E4-B48B-C8A5-513E-8CBFEBD7BE1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2" name="楕円 66">
                  <a:extLst>
                    <a:ext uri="{FF2B5EF4-FFF2-40B4-BE49-F238E27FC236}">
                      <a16:creationId xmlns:a16="http://schemas.microsoft.com/office/drawing/2014/main" id="{EAE41C89-0289-EE5C-6CB7-DE3F9D8984A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3" name="フリーフォーム: 図形 1522">
                  <a:extLst>
                    <a:ext uri="{FF2B5EF4-FFF2-40B4-BE49-F238E27FC236}">
                      <a16:creationId xmlns:a16="http://schemas.microsoft.com/office/drawing/2014/main" id="{6D938FA5-1308-7228-E233-DEAA2A17D4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9" name="グループ化 1518">
                <a:extLst>
                  <a:ext uri="{FF2B5EF4-FFF2-40B4-BE49-F238E27FC236}">
                    <a16:creationId xmlns:a16="http://schemas.microsoft.com/office/drawing/2014/main" id="{1BA75BE5-983D-2D51-EB24-FBA29BB65C8B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520" name="楕円 66">
                  <a:extLst>
                    <a:ext uri="{FF2B5EF4-FFF2-40B4-BE49-F238E27FC236}">
                      <a16:creationId xmlns:a16="http://schemas.microsoft.com/office/drawing/2014/main" id="{C9B5A128-E2F8-721A-1B3D-AD64E49BC29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21" name="フリーフォーム: 図形 1520">
                  <a:extLst>
                    <a:ext uri="{FF2B5EF4-FFF2-40B4-BE49-F238E27FC236}">
                      <a16:creationId xmlns:a16="http://schemas.microsoft.com/office/drawing/2014/main" id="{8D32D6A2-8A89-99E8-13D4-221B98FAC1B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A4C2C06-F2D8-F70C-DC72-EA18CBAD36A9}"/>
              </a:ext>
            </a:extLst>
          </p:cNvPr>
          <p:cNvGrpSpPr/>
          <p:nvPr/>
        </p:nvGrpSpPr>
        <p:grpSpPr>
          <a:xfrm>
            <a:off x="3735730" y="540899"/>
            <a:ext cx="2612727" cy="2743191"/>
            <a:chOff x="3735730" y="540899"/>
            <a:chExt cx="2612727" cy="2743191"/>
          </a:xfrm>
        </p:grpSpPr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E5302400-5191-7759-3CAE-23723386A83D}"/>
                </a:ext>
              </a:extLst>
            </p:cNvPr>
            <p:cNvGrpSpPr/>
            <p:nvPr/>
          </p:nvGrpSpPr>
          <p:grpSpPr>
            <a:xfrm>
              <a:off x="4296713" y="959709"/>
              <a:ext cx="1617372" cy="2324381"/>
              <a:chOff x="1004700" y="400131"/>
              <a:chExt cx="2190284" cy="3147733"/>
            </a:xfrm>
          </p:grpSpPr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2B799835-B7B5-BB7D-553E-2F2B330C8FE1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楕円 1">
                <a:extLst>
                  <a:ext uri="{FF2B5EF4-FFF2-40B4-BE49-F238E27FC236}">
                    <a16:creationId xmlns:a16="http://schemas.microsoft.com/office/drawing/2014/main" id="{2D17521C-E9C0-187A-F7B0-341FD489FA23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8" name="楕円 1">
                <a:extLst>
                  <a:ext uri="{FF2B5EF4-FFF2-40B4-BE49-F238E27FC236}">
                    <a16:creationId xmlns:a16="http://schemas.microsoft.com/office/drawing/2014/main" id="{0EB4B0FE-EBD1-7C50-206A-A0E66161D68C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9" name="楕円 1">
                <a:extLst>
                  <a:ext uri="{FF2B5EF4-FFF2-40B4-BE49-F238E27FC236}">
                    <a16:creationId xmlns:a16="http://schemas.microsoft.com/office/drawing/2014/main" id="{EDFE4B3A-A5CA-F837-2A82-13FFCC89FB01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0" name="楕円 1">
                <a:extLst>
                  <a:ext uri="{FF2B5EF4-FFF2-40B4-BE49-F238E27FC236}">
                    <a16:creationId xmlns:a16="http://schemas.microsoft.com/office/drawing/2014/main" id="{4F84BBFB-7375-768C-4226-23E0496E7F31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1" name="二等辺三角形 6">
                <a:extLst>
                  <a:ext uri="{FF2B5EF4-FFF2-40B4-BE49-F238E27FC236}">
                    <a16:creationId xmlns:a16="http://schemas.microsoft.com/office/drawing/2014/main" id="{A3F060CB-449A-5DD3-ED52-D481C7AA3506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二等辺三角形 6">
                <a:extLst>
                  <a:ext uri="{FF2B5EF4-FFF2-40B4-BE49-F238E27FC236}">
                    <a16:creationId xmlns:a16="http://schemas.microsoft.com/office/drawing/2014/main" id="{06C00AF7-824E-AF9C-ED37-9BF4EAE84CE3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二等辺三角形 6">
                <a:extLst>
                  <a:ext uri="{FF2B5EF4-FFF2-40B4-BE49-F238E27FC236}">
                    <a16:creationId xmlns:a16="http://schemas.microsoft.com/office/drawing/2014/main" id="{1FCCC247-3360-6F88-A57B-B9D29C779690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二等辺三角形 6">
                <a:extLst>
                  <a:ext uri="{FF2B5EF4-FFF2-40B4-BE49-F238E27FC236}">
                    <a16:creationId xmlns:a16="http://schemas.microsoft.com/office/drawing/2014/main" id="{C91757F9-909C-4CFB-E577-D02713971FD5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楕円 1144">
                <a:extLst>
                  <a:ext uri="{FF2B5EF4-FFF2-40B4-BE49-F238E27FC236}">
                    <a16:creationId xmlns:a16="http://schemas.microsoft.com/office/drawing/2014/main" id="{E11244E8-C2A3-C0B3-79D9-EC21FF30CF84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楕円 1145">
                <a:extLst>
                  <a:ext uri="{FF2B5EF4-FFF2-40B4-BE49-F238E27FC236}">
                    <a16:creationId xmlns:a16="http://schemas.microsoft.com/office/drawing/2014/main" id="{A0FAB4F8-F177-1EC5-6696-9ADCE0869F20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DD3D54CC-CA62-A6F2-6880-037EBF00821E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楕円 1">
                <a:extLst>
                  <a:ext uri="{FF2B5EF4-FFF2-40B4-BE49-F238E27FC236}">
                    <a16:creationId xmlns:a16="http://schemas.microsoft.com/office/drawing/2014/main" id="{8DB88192-5923-1277-521D-04C6B8BEE39B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1" name="楕円 1150">
                <a:extLst>
                  <a:ext uri="{FF2B5EF4-FFF2-40B4-BE49-F238E27FC236}">
                    <a16:creationId xmlns:a16="http://schemas.microsoft.com/office/drawing/2014/main" id="{CFD4DA99-DF25-08B9-B620-7BC24BC8E99C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18F8D253-4BFF-3079-DB8E-8CDE4D8108DE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2" name="グループ化 1221">
              <a:extLst>
                <a:ext uri="{FF2B5EF4-FFF2-40B4-BE49-F238E27FC236}">
                  <a16:creationId xmlns:a16="http://schemas.microsoft.com/office/drawing/2014/main" id="{E8AB9F06-19ED-18D3-8736-9BE957C293DE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1167" name="楕円 1">
                <a:extLst>
                  <a:ext uri="{FF2B5EF4-FFF2-40B4-BE49-F238E27FC236}">
                    <a16:creationId xmlns:a16="http://schemas.microsoft.com/office/drawing/2014/main" id="{8BF22267-11D9-52DB-41DA-600D95017DEF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2F21C5E9-B32D-42B7-28B6-1951A6CEAFE6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1219" name="グループ化 1218">
                  <a:extLst>
                    <a:ext uri="{FF2B5EF4-FFF2-40B4-BE49-F238E27FC236}">
                      <a16:creationId xmlns:a16="http://schemas.microsoft.com/office/drawing/2014/main" id="{BDA60CA3-DB8B-A02D-504F-B054E8C0D7DC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217" name="楕円 1">
                    <a:extLst>
                      <a:ext uri="{FF2B5EF4-FFF2-40B4-BE49-F238E27FC236}">
                        <a16:creationId xmlns:a16="http://schemas.microsoft.com/office/drawing/2014/main" id="{5C2B2008-12D7-8E6D-0C30-D9D862328F3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218" name="フリーフォーム: 図形 1217">
                    <a:extLst>
                      <a:ext uri="{FF2B5EF4-FFF2-40B4-BE49-F238E27FC236}">
                        <a16:creationId xmlns:a16="http://schemas.microsoft.com/office/drawing/2014/main" id="{D01C9B7D-A9CA-F334-2130-F81E7C2619F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EE0E18C9-9D4F-BF9D-0695-C1CDFA08114B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16" name="グループ化 1215">
                  <a:extLst>
                    <a:ext uri="{FF2B5EF4-FFF2-40B4-BE49-F238E27FC236}">
                      <a16:creationId xmlns:a16="http://schemas.microsoft.com/office/drawing/2014/main" id="{700ED23D-F0C9-FD58-67ED-8CCBD500C813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1215" name="フリーフォーム: 図形 1214">
                    <a:extLst>
                      <a:ext uri="{FF2B5EF4-FFF2-40B4-BE49-F238E27FC236}">
                        <a16:creationId xmlns:a16="http://schemas.microsoft.com/office/drawing/2014/main" id="{812BFF53-A978-4945-BC5D-9EADE172FE4F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3" name="フリーフォーム: 図形 1162">
                    <a:extLst>
                      <a:ext uri="{FF2B5EF4-FFF2-40B4-BE49-F238E27FC236}">
                        <a16:creationId xmlns:a16="http://schemas.microsoft.com/office/drawing/2014/main" id="{47F03CCF-6743-736F-CBF6-D1F2D0750CA3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64" name="フリーフォーム: 図形 1163">
                    <a:extLst>
                      <a:ext uri="{FF2B5EF4-FFF2-40B4-BE49-F238E27FC236}">
                        <a16:creationId xmlns:a16="http://schemas.microsoft.com/office/drawing/2014/main" id="{B8FCB8FB-2CD5-D11A-CE7B-24266DAAD8DD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D79C74FD-DE3D-7870-A535-C19761522D90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207" name="グループ化 1206">
                    <a:extLst>
                      <a:ext uri="{FF2B5EF4-FFF2-40B4-BE49-F238E27FC236}">
                        <a16:creationId xmlns:a16="http://schemas.microsoft.com/office/drawing/2014/main" id="{FDA02C53-6072-2E09-91CB-273A30FE69A9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1205" name="フリーフォーム: 図形 1204">
                      <a:extLst>
                        <a:ext uri="{FF2B5EF4-FFF2-40B4-BE49-F238E27FC236}">
                          <a16:creationId xmlns:a16="http://schemas.microsoft.com/office/drawing/2014/main" id="{0B337932-7189-E5E4-5823-538ECFCE5A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06" name="楕円 1205">
                      <a:extLst>
                        <a:ext uri="{FF2B5EF4-FFF2-40B4-BE49-F238E27FC236}">
                          <a16:creationId xmlns:a16="http://schemas.microsoft.com/office/drawing/2014/main" id="{3645A4B1-0D7D-8805-8B93-20A8454987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sp>
          <p:nvSpPr>
            <p:cNvPr id="1208" name="正方形/長方形 1207">
              <a:extLst>
                <a:ext uri="{FF2B5EF4-FFF2-40B4-BE49-F238E27FC236}">
                  <a16:creationId xmlns:a16="http://schemas.microsoft.com/office/drawing/2014/main" id="{3DA54509-D154-36BA-E320-E2D9BC2CC3AE}"/>
                </a:ext>
              </a:extLst>
            </p:cNvPr>
            <p:cNvSpPr/>
            <p:nvPr/>
          </p:nvSpPr>
          <p:spPr>
            <a:xfrm>
              <a:off x="4214067" y="18703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9" name="正方形/長方形 1208">
              <a:extLst>
                <a:ext uri="{FF2B5EF4-FFF2-40B4-BE49-F238E27FC236}">
                  <a16:creationId xmlns:a16="http://schemas.microsoft.com/office/drawing/2014/main" id="{A309DD8F-E5D4-9C1B-8B68-51A4414ADB68}"/>
                </a:ext>
              </a:extLst>
            </p:cNvPr>
            <p:cNvSpPr/>
            <p:nvPr/>
          </p:nvSpPr>
          <p:spPr>
            <a:xfrm rot="900000">
              <a:off x="4234313" y="175880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正方形/長方形 1209">
              <a:extLst>
                <a:ext uri="{FF2B5EF4-FFF2-40B4-BE49-F238E27FC236}">
                  <a16:creationId xmlns:a16="http://schemas.microsoft.com/office/drawing/2014/main" id="{DCFD4A9E-C4FC-E157-5E82-FC6A281164F4}"/>
                </a:ext>
              </a:extLst>
            </p:cNvPr>
            <p:cNvSpPr/>
            <p:nvPr/>
          </p:nvSpPr>
          <p:spPr>
            <a:xfrm rot="20700000" flipV="1">
              <a:off x="4239109" y="197713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正方形/長方形 1210">
              <a:extLst>
                <a:ext uri="{FF2B5EF4-FFF2-40B4-BE49-F238E27FC236}">
                  <a16:creationId xmlns:a16="http://schemas.microsoft.com/office/drawing/2014/main" id="{841468F5-462A-1085-B2BF-68669060AEAE}"/>
                </a:ext>
              </a:extLst>
            </p:cNvPr>
            <p:cNvSpPr/>
            <p:nvPr/>
          </p:nvSpPr>
          <p:spPr>
            <a:xfrm flipH="1">
              <a:off x="5311372" y="1870396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正方形/長方形 1211">
              <a:extLst>
                <a:ext uri="{FF2B5EF4-FFF2-40B4-BE49-F238E27FC236}">
                  <a16:creationId xmlns:a16="http://schemas.microsoft.com/office/drawing/2014/main" id="{D9D6A5EF-C9F2-74CF-F16A-0CB61B05CEB1}"/>
                </a:ext>
              </a:extLst>
            </p:cNvPr>
            <p:cNvSpPr/>
            <p:nvPr/>
          </p:nvSpPr>
          <p:spPr>
            <a:xfrm rot="20700000" flipH="1">
              <a:off x="5292571" y="1758807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正方形/長方形 1212">
              <a:extLst>
                <a:ext uri="{FF2B5EF4-FFF2-40B4-BE49-F238E27FC236}">
                  <a16:creationId xmlns:a16="http://schemas.microsoft.com/office/drawing/2014/main" id="{57646A1C-38B6-9C79-A7E5-7A2D5E471B0C}"/>
                </a:ext>
              </a:extLst>
            </p:cNvPr>
            <p:cNvSpPr/>
            <p:nvPr/>
          </p:nvSpPr>
          <p:spPr>
            <a:xfrm rot="900000" flipH="1" flipV="1">
              <a:off x="5287775" y="1977139"/>
              <a:ext cx="554926" cy="19731"/>
            </a:xfrm>
            <a:prstGeom prst="rect">
              <a:avLst/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ACBAF32E-DEE7-78AD-3CF3-3E290EB88CDC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DCDDB17D-67F0-2313-D252-94CB4D16DB62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94" name="楕円 66">
                  <a:extLst>
                    <a:ext uri="{FF2B5EF4-FFF2-40B4-BE49-F238E27FC236}">
                      <a16:creationId xmlns:a16="http://schemas.microsoft.com/office/drawing/2014/main" id="{25FB4627-A81B-A096-498C-2F75C4F9249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3B1E0229-108F-9E86-E242-1CD111F0ACD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FF73C5E8-65A0-464E-674D-FDBCD4E22BBB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92" name="楕円 66">
                  <a:extLst>
                    <a:ext uri="{FF2B5EF4-FFF2-40B4-BE49-F238E27FC236}">
                      <a16:creationId xmlns:a16="http://schemas.microsoft.com/office/drawing/2014/main" id="{A46555C0-CC73-8091-C844-9D6320BCEEA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99D8EEA5-D006-83B2-9AA2-2A3E38C1B59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9A1FD7D7-03C0-F016-164B-7A427E420521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90" name="楕円 66">
                  <a:extLst>
                    <a:ext uri="{FF2B5EF4-FFF2-40B4-BE49-F238E27FC236}">
                      <a16:creationId xmlns:a16="http://schemas.microsoft.com/office/drawing/2014/main" id="{AA58000B-4C15-052A-4B2F-AD0D35D7004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62B813E0-7124-B43F-2898-7F10094313A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526923E3-4258-F438-25BB-BF6B91319E2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88" name="楕円 66">
                  <a:extLst>
                    <a:ext uri="{FF2B5EF4-FFF2-40B4-BE49-F238E27FC236}">
                      <a16:creationId xmlns:a16="http://schemas.microsoft.com/office/drawing/2014/main" id="{DA62D922-FB6E-184D-024D-A0F157C7B6E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8285BEDE-90DC-0840-E320-FE84FD8FB6F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A13A0814-D785-CE15-0A68-5AF5FE989FF5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55" name="楕円 66">
                  <a:extLst>
                    <a:ext uri="{FF2B5EF4-FFF2-40B4-BE49-F238E27FC236}">
                      <a16:creationId xmlns:a16="http://schemas.microsoft.com/office/drawing/2014/main" id="{8B28AC9A-101D-ED4B-31F1-AF1B427E69C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1" name="フリーフォーム: 図形 1650">
                  <a:extLst>
                    <a:ext uri="{FF2B5EF4-FFF2-40B4-BE49-F238E27FC236}">
                      <a16:creationId xmlns:a16="http://schemas.microsoft.com/office/drawing/2014/main" id="{A0EB6B44-60BE-B008-B3AA-ACAF50D53C5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735C9AAF-833F-7499-9302-B484EA7BC717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53" name="楕円 66">
                  <a:extLst>
                    <a:ext uri="{FF2B5EF4-FFF2-40B4-BE49-F238E27FC236}">
                      <a16:creationId xmlns:a16="http://schemas.microsoft.com/office/drawing/2014/main" id="{C1CD260F-17E4-BE39-F36C-FCC7B871920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8F6EB41B-4A0E-5850-37DC-9B9EA4AB9A9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EFA80B97-8833-16FB-B16E-C0B6C898E65D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51" name="楕円 66">
                  <a:extLst>
                    <a:ext uri="{FF2B5EF4-FFF2-40B4-BE49-F238E27FC236}">
                      <a16:creationId xmlns:a16="http://schemas.microsoft.com/office/drawing/2014/main" id="{A3136437-A981-0C05-2665-E7BBE617B64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6D82F91A-E8B1-2BF7-4119-B54BB21515A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62E1B5DB-2C5D-0F49-BA4D-F4E32F3E6772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49" name="楕円 66">
                  <a:extLst>
                    <a:ext uri="{FF2B5EF4-FFF2-40B4-BE49-F238E27FC236}">
                      <a16:creationId xmlns:a16="http://schemas.microsoft.com/office/drawing/2014/main" id="{87A5455A-3E05-954F-A0BA-3AB9ED0E00E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8B4BDE48-68B6-62EA-68D3-4A83AEAC9F4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D4EBE081-14A9-8816-8959-B959509DE26C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47" name="楕円 66">
                  <a:extLst>
                    <a:ext uri="{FF2B5EF4-FFF2-40B4-BE49-F238E27FC236}">
                      <a16:creationId xmlns:a16="http://schemas.microsoft.com/office/drawing/2014/main" id="{D5590771-DC81-0B18-5496-223387051DF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72142D3F-3AF3-75B9-3165-C208357B9F9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2C399D7C-116A-E163-F7FD-FBC5A14EAC84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45" name="楕円 66">
                  <a:extLst>
                    <a:ext uri="{FF2B5EF4-FFF2-40B4-BE49-F238E27FC236}">
                      <a16:creationId xmlns:a16="http://schemas.microsoft.com/office/drawing/2014/main" id="{CD609367-BA2B-FD0F-81CF-0700227089E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572B5C88-3839-C6AD-D58C-68ABBCF192F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261DDDC5-6A36-E77C-59E3-A3DDC69BF13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43" name="楕円 66">
                  <a:extLst>
                    <a:ext uri="{FF2B5EF4-FFF2-40B4-BE49-F238E27FC236}">
                      <a16:creationId xmlns:a16="http://schemas.microsoft.com/office/drawing/2014/main" id="{9C33711F-AA0A-135C-D3F2-5C4DAA6A450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056C553B-92B3-C58E-A338-AC6480DC44F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35F5D020-CFDB-7BD3-ED0C-A1219C630C61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41" name="楕円 66">
                  <a:extLst>
                    <a:ext uri="{FF2B5EF4-FFF2-40B4-BE49-F238E27FC236}">
                      <a16:creationId xmlns:a16="http://schemas.microsoft.com/office/drawing/2014/main" id="{9926DD8E-D5ED-22ED-0B53-51D96685DE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3D97E8EE-5429-644C-EA42-ED2E678EEED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7F92BE0-5ABB-8059-D3BF-2049D406F6A0}"/>
              </a:ext>
            </a:extLst>
          </p:cNvPr>
          <p:cNvGrpSpPr/>
          <p:nvPr/>
        </p:nvGrpSpPr>
        <p:grpSpPr>
          <a:xfrm>
            <a:off x="6793255" y="540899"/>
            <a:ext cx="2612727" cy="2737630"/>
            <a:chOff x="6793255" y="540899"/>
            <a:chExt cx="2612727" cy="2737630"/>
          </a:xfrm>
        </p:grpSpPr>
        <p:grpSp>
          <p:nvGrpSpPr>
            <p:cNvPr id="1224" name="グループ化 1223">
              <a:extLst>
                <a:ext uri="{FF2B5EF4-FFF2-40B4-BE49-F238E27FC236}">
                  <a16:creationId xmlns:a16="http://schemas.microsoft.com/office/drawing/2014/main" id="{20DFF123-F53D-0B0E-8348-2284CE06A45A}"/>
                </a:ext>
              </a:extLst>
            </p:cNvPr>
            <p:cNvGrpSpPr/>
            <p:nvPr/>
          </p:nvGrpSpPr>
          <p:grpSpPr>
            <a:xfrm>
              <a:off x="7269029" y="954148"/>
              <a:ext cx="1700017" cy="2324381"/>
              <a:chOff x="892779" y="400131"/>
              <a:chExt cx="2302205" cy="3147733"/>
            </a:xfrm>
          </p:grpSpPr>
          <p:sp>
            <p:nvSpPr>
              <p:cNvPr id="1238" name="楕円 1">
                <a:extLst>
                  <a:ext uri="{FF2B5EF4-FFF2-40B4-BE49-F238E27FC236}">
                    <a16:creationId xmlns:a16="http://schemas.microsoft.com/office/drawing/2014/main" id="{A5FD86C5-3489-BA86-EABC-AE85AC2ABA7A}"/>
                  </a:ext>
                </a:extLst>
              </p:cNvPr>
              <p:cNvSpPr/>
              <p:nvPr/>
            </p:nvSpPr>
            <p:spPr>
              <a:xfrm rot="9000000" flipH="1">
                <a:off x="2393685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9" name="フリーフォーム: 図形 1238">
                <a:extLst>
                  <a:ext uri="{FF2B5EF4-FFF2-40B4-BE49-F238E27FC236}">
                    <a16:creationId xmlns:a16="http://schemas.microsoft.com/office/drawing/2014/main" id="{13E627E5-151E-DBDA-856E-13E01CCC7FAA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楕円 1">
                <a:extLst>
                  <a:ext uri="{FF2B5EF4-FFF2-40B4-BE49-F238E27FC236}">
                    <a16:creationId xmlns:a16="http://schemas.microsoft.com/office/drawing/2014/main" id="{81B3BEFA-8FFE-6A2F-B53E-BFDB788F04C4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1" name="楕円 1">
                <a:extLst>
                  <a:ext uri="{FF2B5EF4-FFF2-40B4-BE49-F238E27FC236}">
                    <a16:creationId xmlns:a16="http://schemas.microsoft.com/office/drawing/2014/main" id="{9AA2844B-41D7-8A0F-21D5-8B68EF509134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2" name="楕円 1">
                <a:extLst>
                  <a:ext uri="{FF2B5EF4-FFF2-40B4-BE49-F238E27FC236}">
                    <a16:creationId xmlns:a16="http://schemas.microsoft.com/office/drawing/2014/main" id="{45A54893-CFCA-A4EA-7198-7F80849FB89C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3" name="楕円 1">
                <a:extLst>
                  <a:ext uri="{FF2B5EF4-FFF2-40B4-BE49-F238E27FC236}">
                    <a16:creationId xmlns:a16="http://schemas.microsoft.com/office/drawing/2014/main" id="{5F1BFF53-5C9F-CB9F-51C6-B588DC4F868C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4" name="楕円 1">
                <a:extLst>
                  <a:ext uri="{FF2B5EF4-FFF2-40B4-BE49-F238E27FC236}">
                    <a16:creationId xmlns:a16="http://schemas.microsoft.com/office/drawing/2014/main" id="{576D0ED0-A19F-C4B0-5F02-E85229BC86F9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5" name="二等辺三角形 6">
                <a:extLst>
                  <a:ext uri="{FF2B5EF4-FFF2-40B4-BE49-F238E27FC236}">
                    <a16:creationId xmlns:a16="http://schemas.microsoft.com/office/drawing/2014/main" id="{A761EB4F-C91A-DBD2-84E6-3DDD3345106A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二等辺三角形 6">
                <a:extLst>
                  <a:ext uri="{FF2B5EF4-FFF2-40B4-BE49-F238E27FC236}">
                    <a16:creationId xmlns:a16="http://schemas.microsoft.com/office/drawing/2014/main" id="{0463E028-2CB2-EA15-B7AB-51B8A8B5CF2D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二等辺三角形 6">
                <a:extLst>
                  <a:ext uri="{FF2B5EF4-FFF2-40B4-BE49-F238E27FC236}">
                    <a16:creationId xmlns:a16="http://schemas.microsoft.com/office/drawing/2014/main" id="{8A6CD4D9-90EA-5B13-6B90-2D7363261911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二等辺三角形 6">
                <a:extLst>
                  <a:ext uri="{FF2B5EF4-FFF2-40B4-BE49-F238E27FC236}">
                    <a16:creationId xmlns:a16="http://schemas.microsoft.com/office/drawing/2014/main" id="{64D6469D-25FA-E554-66AE-EAD7B21EC167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楕円 1248">
                <a:extLst>
                  <a:ext uri="{FF2B5EF4-FFF2-40B4-BE49-F238E27FC236}">
                    <a16:creationId xmlns:a16="http://schemas.microsoft.com/office/drawing/2014/main" id="{06B007FB-15F8-783C-CA5F-5752AC883801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楕円 1249">
                <a:extLst>
                  <a:ext uri="{FF2B5EF4-FFF2-40B4-BE49-F238E27FC236}">
                    <a16:creationId xmlns:a16="http://schemas.microsoft.com/office/drawing/2014/main" id="{E3D84951-0D41-FDA7-AC90-7DC89818A563}"/>
                  </a:ext>
                </a:extLst>
              </p:cNvPr>
              <p:cNvSpPr/>
              <p:nvPr/>
            </p:nvSpPr>
            <p:spPr>
              <a:xfrm rot="20700000">
                <a:off x="1410120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フリーフォーム: 図形 1250">
                <a:extLst>
                  <a:ext uri="{FF2B5EF4-FFF2-40B4-BE49-F238E27FC236}">
                    <a16:creationId xmlns:a16="http://schemas.microsoft.com/office/drawing/2014/main" id="{6383D424-43CC-6B2E-673D-65654640CDA2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楕円 1">
                <a:extLst>
                  <a:ext uri="{FF2B5EF4-FFF2-40B4-BE49-F238E27FC236}">
                    <a16:creationId xmlns:a16="http://schemas.microsoft.com/office/drawing/2014/main" id="{B79D855F-896E-5C9E-C458-6261C167B585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3" name="グループ化 1252">
                <a:extLst>
                  <a:ext uri="{FF2B5EF4-FFF2-40B4-BE49-F238E27FC236}">
                    <a16:creationId xmlns:a16="http://schemas.microsoft.com/office/drawing/2014/main" id="{424EAA31-7E37-4213-C5EC-EB973B8FB2E7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1260" name="正方形/長方形 1259">
                  <a:extLst>
                    <a:ext uri="{FF2B5EF4-FFF2-40B4-BE49-F238E27FC236}">
                      <a16:creationId xmlns:a16="http://schemas.microsoft.com/office/drawing/2014/main" id="{D7B19B63-8B87-8392-EDB3-BC0F75579F6D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正方形/長方形 1260">
                  <a:extLst>
                    <a:ext uri="{FF2B5EF4-FFF2-40B4-BE49-F238E27FC236}">
                      <a16:creationId xmlns:a16="http://schemas.microsoft.com/office/drawing/2014/main" id="{4EE2BAFC-F3DA-EE40-CDEE-3AF1B7E4A70D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正方形/長方形 1261">
                  <a:extLst>
                    <a:ext uri="{FF2B5EF4-FFF2-40B4-BE49-F238E27FC236}">
                      <a16:creationId xmlns:a16="http://schemas.microsoft.com/office/drawing/2014/main" id="{B3CF3AEE-49A8-DD74-FC1E-94C19A227295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4" name="グループ化 1253">
                <a:extLst>
                  <a:ext uri="{FF2B5EF4-FFF2-40B4-BE49-F238E27FC236}">
                    <a16:creationId xmlns:a16="http://schemas.microsoft.com/office/drawing/2014/main" id="{A4FA52F3-2C20-D90A-787A-73C4403242E9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1257" name="正方形/長方形 1256">
                  <a:extLst>
                    <a:ext uri="{FF2B5EF4-FFF2-40B4-BE49-F238E27FC236}">
                      <a16:creationId xmlns:a16="http://schemas.microsoft.com/office/drawing/2014/main" id="{5FD36DBD-374B-F38C-A6B1-28D7DA02AC4B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正方形/長方形 1257">
                  <a:extLst>
                    <a:ext uri="{FF2B5EF4-FFF2-40B4-BE49-F238E27FC236}">
                      <a16:creationId xmlns:a16="http://schemas.microsoft.com/office/drawing/2014/main" id="{EF45E37F-A974-7D41-533E-C8C16929F3EF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正方形/長方形 1258">
                  <a:extLst>
                    <a:ext uri="{FF2B5EF4-FFF2-40B4-BE49-F238E27FC236}">
                      <a16:creationId xmlns:a16="http://schemas.microsoft.com/office/drawing/2014/main" id="{C81FFF94-1F6E-6A70-7361-EA60BD5B25DB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5" name="楕円 1254">
                <a:extLst>
                  <a:ext uri="{FF2B5EF4-FFF2-40B4-BE49-F238E27FC236}">
                    <a16:creationId xmlns:a16="http://schemas.microsoft.com/office/drawing/2014/main" id="{F590DF6D-79EC-4095-0911-C11206C6F141}"/>
                  </a:ext>
                </a:extLst>
              </p:cNvPr>
              <p:cNvSpPr/>
              <p:nvPr/>
            </p:nvSpPr>
            <p:spPr>
              <a:xfrm rot="900000">
                <a:off x="2245152" y="1163820"/>
                <a:ext cx="340774" cy="8701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20799120-A0E8-A66D-D132-A02B8BC8DA9F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89" name="フリーフォーム: 図形 1288">
              <a:extLst>
                <a:ext uri="{FF2B5EF4-FFF2-40B4-BE49-F238E27FC236}">
                  <a16:creationId xmlns:a16="http://schemas.microsoft.com/office/drawing/2014/main" id="{6FD66FE9-3164-474A-F06A-D49B3585B36C}"/>
                </a:ext>
              </a:extLst>
            </p:cNvPr>
            <p:cNvSpPr/>
            <p:nvPr/>
          </p:nvSpPr>
          <p:spPr>
            <a:xfrm>
              <a:off x="7465387" y="1125005"/>
              <a:ext cx="1259514" cy="1935753"/>
            </a:xfrm>
            <a:custGeom>
              <a:avLst/>
              <a:gdLst>
                <a:gd name="connsiteX0" fmla="*/ 629757 w 1259514"/>
                <a:gd name="connsiteY0" fmla="*/ 0 h 1935753"/>
                <a:gd name="connsiteX1" fmla="*/ 1259514 w 1259514"/>
                <a:gd name="connsiteY1" fmla="*/ 554186 h 1935753"/>
                <a:gd name="connsiteX2" fmla="*/ 874887 w 1259514"/>
                <a:gd name="connsiteY2" fmla="*/ 1064822 h 1935753"/>
                <a:gd name="connsiteX3" fmla="*/ 800638 w 1259514"/>
                <a:gd name="connsiteY3" fmla="*/ 1085104 h 1935753"/>
                <a:gd name="connsiteX4" fmla="*/ 802252 w 1259514"/>
                <a:gd name="connsiteY4" fmla="*/ 1086046 h 1935753"/>
                <a:gd name="connsiteX5" fmla="*/ 988915 w 1259514"/>
                <a:gd name="connsiteY5" fmla="*/ 1585165 h 1935753"/>
                <a:gd name="connsiteX6" fmla="*/ 629757 w 1259514"/>
                <a:gd name="connsiteY6" fmla="*/ 1935753 h 1935753"/>
                <a:gd name="connsiteX7" fmla="*/ 270599 w 1259514"/>
                <a:gd name="connsiteY7" fmla="*/ 1585165 h 1935753"/>
                <a:gd name="connsiteX8" fmla="*/ 404579 w 1259514"/>
                <a:gd name="connsiteY8" fmla="*/ 1151793 h 1935753"/>
                <a:gd name="connsiteX9" fmla="*/ 466602 w 1259514"/>
                <a:gd name="connsiteY9" fmla="*/ 1087214 h 1935753"/>
                <a:gd name="connsiteX10" fmla="*/ 384627 w 1259514"/>
                <a:gd name="connsiteY10" fmla="*/ 1064822 h 1935753"/>
                <a:gd name="connsiteX11" fmla="*/ 0 w 1259514"/>
                <a:gd name="connsiteY11" fmla="*/ 554186 h 1935753"/>
                <a:gd name="connsiteX12" fmla="*/ 629757 w 1259514"/>
                <a:gd name="connsiteY12" fmla="*/ 0 h 193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9514" h="1935753">
                  <a:moveTo>
                    <a:pt x="629757" y="0"/>
                  </a:moveTo>
                  <a:cubicBezTo>
                    <a:pt x="977562" y="0"/>
                    <a:pt x="1259514" y="248118"/>
                    <a:pt x="1259514" y="554186"/>
                  </a:cubicBezTo>
                  <a:cubicBezTo>
                    <a:pt x="1259514" y="783737"/>
                    <a:pt x="1100916" y="980691"/>
                    <a:pt x="874887" y="1064822"/>
                  </a:cubicBezTo>
                  <a:lnTo>
                    <a:pt x="800638" y="1085104"/>
                  </a:lnTo>
                  <a:lnTo>
                    <a:pt x="802252" y="1086046"/>
                  </a:lnTo>
                  <a:cubicBezTo>
                    <a:pt x="938570" y="1197962"/>
                    <a:pt x="988915" y="1439946"/>
                    <a:pt x="988915" y="1585165"/>
                  </a:cubicBezTo>
                  <a:cubicBezTo>
                    <a:pt x="988915" y="1778789"/>
                    <a:pt x="828114" y="1935753"/>
                    <a:pt x="629757" y="1935753"/>
                  </a:cubicBezTo>
                  <a:cubicBezTo>
                    <a:pt x="431400" y="1935753"/>
                    <a:pt x="270599" y="1778789"/>
                    <a:pt x="270599" y="1585165"/>
                  </a:cubicBezTo>
                  <a:cubicBezTo>
                    <a:pt x="270599" y="1464149"/>
                    <a:pt x="310405" y="1275935"/>
                    <a:pt x="404579" y="1151793"/>
                  </a:cubicBezTo>
                  <a:lnTo>
                    <a:pt x="466602" y="1087214"/>
                  </a:lnTo>
                  <a:lnTo>
                    <a:pt x="384627" y="1064822"/>
                  </a:lnTo>
                  <a:cubicBezTo>
                    <a:pt x="158598" y="980691"/>
                    <a:pt x="0" y="783737"/>
                    <a:pt x="0" y="554186"/>
                  </a:cubicBezTo>
                  <a:cubicBezTo>
                    <a:pt x="0" y="248118"/>
                    <a:pt x="281952" y="0"/>
                    <a:pt x="62975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1E22A6DD-5F68-BE2D-58D0-BFB5D458E7A1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014F0185-258A-ACD2-7BCC-BEC25C6998EB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36" name="楕円 66">
                  <a:extLst>
                    <a:ext uri="{FF2B5EF4-FFF2-40B4-BE49-F238E27FC236}">
                      <a16:creationId xmlns:a16="http://schemas.microsoft.com/office/drawing/2014/main" id="{40C3838C-717B-CC3A-C495-9186D231295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F90431C3-997A-BB02-F602-A0DBACC7027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2B15AF1D-7687-AF61-B9A1-627F6DA7A3F1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34" name="楕円 66">
                  <a:extLst>
                    <a:ext uri="{FF2B5EF4-FFF2-40B4-BE49-F238E27FC236}">
                      <a16:creationId xmlns:a16="http://schemas.microsoft.com/office/drawing/2014/main" id="{3A18AF83-4781-3D90-A521-2698312A96A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016620C0-0009-13F0-A0CC-C220C409E7F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26C05FDE-1146-835F-4896-0799676C1E1A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32" name="楕円 66">
                  <a:extLst>
                    <a:ext uri="{FF2B5EF4-FFF2-40B4-BE49-F238E27FC236}">
                      <a16:creationId xmlns:a16="http://schemas.microsoft.com/office/drawing/2014/main" id="{2DCEA372-5E27-CA9B-C995-2D55D5EB438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AF3AE79B-F52A-F43A-DB96-2C348C4A633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51CAFCF5-A790-2EFD-184A-ECE351186579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30" name="楕円 66">
                  <a:extLst>
                    <a:ext uri="{FF2B5EF4-FFF2-40B4-BE49-F238E27FC236}">
                      <a16:creationId xmlns:a16="http://schemas.microsoft.com/office/drawing/2014/main" id="{F8F33291-350D-84BE-5C04-4FF5DFF7958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B42F3758-BFFF-4947-A854-4ACD71CD0B5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38D640DC-32FE-5A0D-9854-B99270AF1A2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28" name="楕円 66">
                  <a:extLst>
                    <a:ext uri="{FF2B5EF4-FFF2-40B4-BE49-F238E27FC236}">
                      <a16:creationId xmlns:a16="http://schemas.microsoft.com/office/drawing/2014/main" id="{89482BF1-B658-991E-65F7-D705993694E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09F17DD1-21DA-9173-380F-834BE667AF8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7863B1EA-D9B5-F60A-5010-CDE148264A71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26" name="楕円 66">
                  <a:extLst>
                    <a:ext uri="{FF2B5EF4-FFF2-40B4-BE49-F238E27FC236}">
                      <a16:creationId xmlns:a16="http://schemas.microsoft.com/office/drawing/2014/main" id="{9E2C1EFC-2625-5589-5E1B-E1E4687AC2C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8495AFE2-A186-0D4E-E7B5-31BB732BB30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B2E2CC73-3187-07D9-E1A6-4D3CA678D311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24" name="楕円 66">
                  <a:extLst>
                    <a:ext uri="{FF2B5EF4-FFF2-40B4-BE49-F238E27FC236}">
                      <a16:creationId xmlns:a16="http://schemas.microsoft.com/office/drawing/2014/main" id="{80E215AA-45E7-C83D-A90E-6846C16B429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2B19D576-5A63-5857-81BD-9DA5B5EA133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B87CF3DD-4B79-A1EA-0F6E-B0509C020768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22" name="楕円 66">
                  <a:extLst>
                    <a:ext uri="{FF2B5EF4-FFF2-40B4-BE49-F238E27FC236}">
                      <a16:creationId xmlns:a16="http://schemas.microsoft.com/office/drawing/2014/main" id="{E87C3019-CD0F-9AFF-473F-D525763A53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D4A73003-7901-E012-C556-C9CD95A630E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1D38ACFF-E8E7-5E53-EC43-517D5B64898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8" name="楕円 66">
                  <a:extLst>
                    <a:ext uri="{FF2B5EF4-FFF2-40B4-BE49-F238E27FC236}">
                      <a16:creationId xmlns:a16="http://schemas.microsoft.com/office/drawing/2014/main" id="{9A10C33A-BC59-A9C9-AE1A-4C8EC4D7047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DF70331B-A949-E8BF-E00E-0E39FF087F0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3AAFCED1-BD3D-8D90-B08C-7210135C01E2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6" name="楕円 66">
                  <a:extLst>
                    <a:ext uri="{FF2B5EF4-FFF2-40B4-BE49-F238E27FC236}">
                      <a16:creationId xmlns:a16="http://schemas.microsoft.com/office/drawing/2014/main" id="{4A2B0D5A-99BF-5112-1E2A-1388E9EEF84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B65A070D-97C3-B8E0-D5BF-6AB0E702806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E59D8843-99B4-CB89-58CE-7A7B24390543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11" name="楕円 66">
                  <a:extLst>
                    <a:ext uri="{FF2B5EF4-FFF2-40B4-BE49-F238E27FC236}">
                      <a16:creationId xmlns:a16="http://schemas.microsoft.com/office/drawing/2014/main" id="{CB59F7FF-CE30-83FA-2FAC-3F959839731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A95132B0-3E3F-BD8D-8B91-C46B2E483EC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54A19743-84B9-B06F-012E-CF82811A19A4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09" name="楕円 66">
                  <a:extLst>
                    <a:ext uri="{FF2B5EF4-FFF2-40B4-BE49-F238E27FC236}">
                      <a16:creationId xmlns:a16="http://schemas.microsoft.com/office/drawing/2014/main" id="{AB244414-7025-5D6B-67D0-CD6BC2A57CD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2C603288-4A6C-A776-6DB0-575D53C7065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60EEF394-B5E6-DD0E-F573-69219EE9AF5E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532" name="グループ化 1531">
              <a:extLst>
                <a:ext uri="{FF2B5EF4-FFF2-40B4-BE49-F238E27FC236}">
                  <a16:creationId xmlns:a16="http://schemas.microsoft.com/office/drawing/2014/main" id="{CACB1538-9401-1F35-7994-943E149351A5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533" name="直線コネクタ 1532">
                <a:extLst>
                  <a:ext uri="{FF2B5EF4-FFF2-40B4-BE49-F238E27FC236}">
                    <a16:creationId xmlns:a16="http://schemas.microsoft.com/office/drawing/2014/main" id="{27EBE6E7-0219-50BA-FA93-5E8DD37C2115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4" name="直線コネクタ 1533">
                <a:extLst>
                  <a:ext uri="{FF2B5EF4-FFF2-40B4-BE49-F238E27FC236}">
                    <a16:creationId xmlns:a16="http://schemas.microsoft.com/office/drawing/2014/main" id="{7037AAC9-CCE4-859F-5C9B-8E0B9B72F3A4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5" name="直線コネクタ 1534">
                <a:extLst>
                  <a:ext uri="{FF2B5EF4-FFF2-40B4-BE49-F238E27FC236}">
                    <a16:creationId xmlns:a16="http://schemas.microsoft.com/office/drawing/2014/main" id="{4C69F31A-32B8-5237-DE0B-FED09EDB9A67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6" name="直線コネクタ 1535">
                <a:extLst>
                  <a:ext uri="{FF2B5EF4-FFF2-40B4-BE49-F238E27FC236}">
                    <a16:creationId xmlns:a16="http://schemas.microsoft.com/office/drawing/2014/main" id="{8B881B1A-BCC3-0BD8-C813-D9A3C19C4D7C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7" name="直線コネクタ 1536">
                <a:extLst>
                  <a:ext uri="{FF2B5EF4-FFF2-40B4-BE49-F238E27FC236}">
                    <a16:creationId xmlns:a16="http://schemas.microsoft.com/office/drawing/2014/main" id="{7BB32CBC-C7CA-BCF5-2549-5A3FB8822F85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8" name="直線コネクタ 1537">
                <a:extLst>
                  <a:ext uri="{FF2B5EF4-FFF2-40B4-BE49-F238E27FC236}">
                    <a16:creationId xmlns:a16="http://schemas.microsoft.com/office/drawing/2014/main" id="{03EB4B1F-7A0F-9C00-5651-9D550A80F88A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9" name="直線コネクタ 1538">
                <a:extLst>
                  <a:ext uri="{FF2B5EF4-FFF2-40B4-BE49-F238E27FC236}">
                    <a16:creationId xmlns:a16="http://schemas.microsoft.com/office/drawing/2014/main" id="{E59223AF-F6D0-C5D5-1D89-FA877C4128FD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0" name="直線コネクタ 1539">
                <a:extLst>
                  <a:ext uri="{FF2B5EF4-FFF2-40B4-BE49-F238E27FC236}">
                    <a16:creationId xmlns:a16="http://schemas.microsoft.com/office/drawing/2014/main" id="{756DB11C-90E7-CF48-CBB9-A1D3689C1736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1" name="直線コネクタ 1540">
                <a:extLst>
                  <a:ext uri="{FF2B5EF4-FFF2-40B4-BE49-F238E27FC236}">
                    <a16:creationId xmlns:a16="http://schemas.microsoft.com/office/drawing/2014/main" id="{EE761C3D-0016-A901-13D4-38E438963980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2" name="直線コネクタ 1541">
                <a:extLst>
                  <a:ext uri="{FF2B5EF4-FFF2-40B4-BE49-F238E27FC236}">
                    <a16:creationId xmlns:a16="http://schemas.microsoft.com/office/drawing/2014/main" id="{8AD8CE4C-8A28-2436-AF6D-B01DC1E92E05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3" name="直線コネクタ 1542">
                <a:extLst>
                  <a:ext uri="{FF2B5EF4-FFF2-40B4-BE49-F238E27FC236}">
                    <a16:creationId xmlns:a16="http://schemas.microsoft.com/office/drawing/2014/main" id="{D3D94F99-8A4B-0D9B-AD6D-529556B063DF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4" name="直線コネクタ 1543">
                <a:extLst>
                  <a:ext uri="{FF2B5EF4-FFF2-40B4-BE49-F238E27FC236}">
                    <a16:creationId xmlns:a16="http://schemas.microsoft.com/office/drawing/2014/main" id="{6EBA7F22-4548-37D3-C671-11F015DC53F4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5" name="直線コネクタ 1544">
                <a:extLst>
                  <a:ext uri="{FF2B5EF4-FFF2-40B4-BE49-F238E27FC236}">
                    <a16:creationId xmlns:a16="http://schemas.microsoft.com/office/drawing/2014/main" id="{24FC2E2D-436C-A968-232C-B33DA0A89877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6" name="フリーフォーム: 図形 1545">
                <a:extLst>
                  <a:ext uri="{FF2B5EF4-FFF2-40B4-BE49-F238E27FC236}">
                    <a16:creationId xmlns:a16="http://schemas.microsoft.com/office/drawing/2014/main" id="{9FB06D1F-FAE2-5752-00AA-84B1167DCD86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7" name="フリーフォーム: 図形 1546">
                <a:extLst>
                  <a:ext uri="{FF2B5EF4-FFF2-40B4-BE49-F238E27FC236}">
                    <a16:creationId xmlns:a16="http://schemas.microsoft.com/office/drawing/2014/main" id="{E604DE6A-8E7E-BA92-ACA2-2A2142FD3266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8" name="フリーフォーム: 図形 1547">
                <a:extLst>
                  <a:ext uri="{FF2B5EF4-FFF2-40B4-BE49-F238E27FC236}">
                    <a16:creationId xmlns:a16="http://schemas.microsoft.com/office/drawing/2014/main" id="{AF69DEF7-AEB8-4890-9C09-6059A2B8FAFC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9" name="フリーフォーム: 図形 1548">
                <a:extLst>
                  <a:ext uri="{FF2B5EF4-FFF2-40B4-BE49-F238E27FC236}">
                    <a16:creationId xmlns:a16="http://schemas.microsoft.com/office/drawing/2014/main" id="{EA2A6772-95C8-E89D-CE14-8845D64B4ECE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0" name="フリーフォーム: 図形 1549">
                <a:extLst>
                  <a:ext uri="{FF2B5EF4-FFF2-40B4-BE49-F238E27FC236}">
                    <a16:creationId xmlns:a16="http://schemas.microsoft.com/office/drawing/2014/main" id="{03B46DF9-3049-C9A0-9D40-D59EC3855A47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51" name="直線コネクタ 1550">
                <a:extLst>
                  <a:ext uri="{FF2B5EF4-FFF2-40B4-BE49-F238E27FC236}">
                    <a16:creationId xmlns:a16="http://schemas.microsoft.com/office/drawing/2014/main" id="{BE0DCD95-9678-28DF-6741-7BFA1D8FC27D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2" name="直線コネクタ 1551">
                <a:extLst>
                  <a:ext uri="{FF2B5EF4-FFF2-40B4-BE49-F238E27FC236}">
                    <a16:creationId xmlns:a16="http://schemas.microsoft.com/office/drawing/2014/main" id="{184E2B74-75C9-D79D-7EC5-DDE2579EB4DE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3" name="直線コネクタ 1552">
                <a:extLst>
                  <a:ext uri="{FF2B5EF4-FFF2-40B4-BE49-F238E27FC236}">
                    <a16:creationId xmlns:a16="http://schemas.microsoft.com/office/drawing/2014/main" id="{608F84C9-D1A2-D128-0EAE-019D8857790A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4" name="直線コネクタ 1553">
                <a:extLst>
                  <a:ext uri="{FF2B5EF4-FFF2-40B4-BE49-F238E27FC236}">
                    <a16:creationId xmlns:a16="http://schemas.microsoft.com/office/drawing/2014/main" id="{E85B731F-83A2-26AE-0DFC-154A3E5845A2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2" name="直線コネクタ 1651">
                <a:extLst>
                  <a:ext uri="{FF2B5EF4-FFF2-40B4-BE49-F238E27FC236}">
                    <a16:creationId xmlns:a16="http://schemas.microsoft.com/office/drawing/2014/main" id="{C184A71A-CCEA-AEDB-FD57-D49048AF0E1C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3" name="直線コネクタ 1652">
                <a:extLst>
                  <a:ext uri="{FF2B5EF4-FFF2-40B4-BE49-F238E27FC236}">
                    <a16:creationId xmlns:a16="http://schemas.microsoft.com/office/drawing/2014/main" id="{54A31833-7925-7EB4-BCC2-8C0277FBACA5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4" name="直線コネクタ 1653">
                <a:extLst>
                  <a:ext uri="{FF2B5EF4-FFF2-40B4-BE49-F238E27FC236}">
                    <a16:creationId xmlns:a16="http://schemas.microsoft.com/office/drawing/2014/main" id="{D43430B5-23D9-73CA-972C-E806B77F360B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4" name="グループ化 1623">
              <a:extLst>
                <a:ext uri="{FF2B5EF4-FFF2-40B4-BE49-F238E27FC236}">
                  <a16:creationId xmlns:a16="http://schemas.microsoft.com/office/drawing/2014/main" id="{7BDB03F4-A3B4-CD5B-414D-315328466B2E}"/>
                </a:ext>
              </a:extLst>
            </p:cNvPr>
            <p:cNvGrpSpPr/>
            <p:nvPr/>
          </p:nvGrpSpPr>
          <p:grpSpPr>
            <a:xfrm>
              <a:off x="7269029" y="4040248"/>
              <a:ext cx="1700017" cy="2324381"/>
              <a:chOff x="892779" y="400131"/>
              <a:chExt cx="2302205" cy="3147733"/>
            </a:xfrm>
          </p:grpSpPr>
          <p:sp>
            <p:nvSpPr>
              <p:cNvPr id="1625" name="楕円 1">
                <a:extLst>
                  <a:ext uri="{FF2B5EF4-FFF2-40B4-BE49-F238E27FC236}">
                    <a16:creationId xmlns:a16="http://schemas.microsoft.com/office/drawing/2014/main" id="{FA04109D-BD74-C536-7EBC-75EACB74B40A}"/>
                  </a:ext>
                </a:extLst>
              </p:cNvPr>
              <p:cNvSpPr/>
              <p:nvPr/>
            </p:nvSpPr>
            <p:spPr>
              <a:xfrm rot="9000000" flipH="1">
                <a:off x="2393685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8EEECC5C-6F93-3FF2-72AA-C1C31D928616}"/>
                  </a:ext>
                </a:extLst>
              </p:cNvPr>
              <p:cNvSpPr/>
              <p:nvPr/>
            </p:nvSpPr>
            <p:spPr>
              <a:xfrm>
                <a:off x="2228330" y="2363168"/>
                <a:ext cx="966654" cy="916909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7" name="楕円 1">
                <a:extLst>
                  <a:ext uri="{FF2B5EF4-FFF2-40B4-BE49-F238E27FC236}">
                    <a16:creationId xmlns:a16="http://schemas.microsoft.com/office/drawing/2014/main" id="{4EA0B5F5-9279-842A-79B5-DA7D1C83E9D9}"/>
                  </a:ext>
                </a:extLst>
              </p:cNvPr>
              <p:cNvSpPr/>
              <p:nvPr/>
            </p:nvSpPr>
            <p:spPr>
              <a:xfrm rot="12600000">
                <a:off x="1355459" y="2118205"/>
                <a:ext cx="270923" cy="88699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8" name="楕円 1">
                <a:extLst>
                  <a:ext uri="{FF2B5EF4-FFF2-40B4-BE49-F238E27FC236}">
                    <a16:creationId xmlns:a16="http://schemas.microsoft.com/office/drawing/2014/main" id="{89F04146-3167-2F89-0C98-4767C7697FE1}"/>
                  </a:ext>
                </a:extLst>
              </p:cNvPr>
              <p:cNvSpPr/>
              <p:nvPr/>
            </p:nvSpPr>
            <p:spPr>
              <a:xfrm rot="10800000">
                <a:off x="2030478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9" name="楕円 1">
                <a:extLst>
                  <a:ext uri="{FF2B5EF4-FFF2-40B4-BE49-F238E27FC236}">
                    <a16:creationId xmlns:a16="http://schemas.microsoft.com/office/drawing/2014/main" id="{A5A2ED77-2723-E8B1-F00C-6B2FD73CA125}"/>
                  </a:ext>
                </a:extLst>
              </p:cNvPr>
              <p:cNvSpPr/>
              <p:nvPr/>
            </p:nvSpPr>
            <p:spPr>
              <a:xfrm rot="10800000">
                <a:off x="1672044" y="2899792"/>
                <a:ext cx="309970" cy="64807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0" name="楕円 1">
                <a:extLst>
                  <a:ext uri="{FF2B5EF4-FFF2-40B4-BE49-F238E27FC236}">
                    <a16:creationId xmlns:a16="http://schemas.microsoft.com/office/drawing/2014/main" id="{20BE3AA7-9784-677B-F5AA-D1836A5782CB}"/>
                  </a:ext>
                </a:extLst>
              </p:cNvPr>
              <p:cNvSpPr/>
              <p:nvPr/>
            </p:nvSpPr>
            <p:spPr>
              <a:xfrm>
                <a:off x="1471464" y="1952795"/>
                <a:ext cx="1080120" cy="136815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1" name="楕円 1">
                <a:extLst>
                  <a:ext uri="{FF2B5EF4-FFF2-40B4-BE49-F238E27FC236}">
                    <a16:creationId xmlns:a16="http://schemas.microsoft.com/office/drawing/2014/main" id="{376E597F-7CBA-68D1-D4F7-114019EF7B7C}"/>
                  </a:ext>
                </a:extLst>
              </p:cNvPr>
              <p:cNvSpPr/>
              <p:nvPr/>
            </p:nvSpPr>
            <p:spPr>
              <a:xfrm>
                <a:off x="1607508" y="1996326"/>
                <a:ext cx="808032" cy="115894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2" name="二等辺三角形 6">
                <a:extLst>
                  <a:ext uri="{FF2B5EF4-FFF2-40B4-BE49-F238E27FC236}">
                    <a16:creationId xmlns:a16="http://schemas.microsoft.com/office/drawing/2014/main" id="{5EED0D0A-BC92-E360-E69C-C8BCC4F234B6}"/>
                  </a:ext>
                </a:extLst>
              </p:cNvPr>
              <p:cNvSpPr/>
              <p:nvPr/>
            </p:nvSpPr>
            <p:spPr>
              <a:xfrm rot="19800000">
                <a:off x="1004700" y="400131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3" name="二等辺三角形 6">
                <a:extLst>
                  <a:ext uri="{FF2B5EF4-FFF2-40B4-BE49-F238E27FC236}">
                    <a16:creationId xmlns:a16="http://schemas.microsoft.com/office/drawing/2014/main" id="{FA8D1E94-85B2-65B9-2F23-B65D52722EC1}"/>
                  </a:ext>
                </a:extLst>
              </p:cNvPr>
              <p:cNvSpPr/>
              <p:nvPr/>
            </p:nvSpPr>
            <p:spPr>
              <a:xfrm rot="20093668">
                <a:off x="1121099" y="506348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4" name="二等辺三角形 6">
                <a:extLst>
                  <a:ext uri="{FF2B5EF4-FFF2-40B4-BE49-F238E27FC236}">
                    <a16:creationId xmlns:a16="http://schemas.microsoft.com/office/drawing/2014/main" id="{53D2CC2A-371E-3C17-62B2-3BAB91CB9A71}"/>
                  </a:ext>
                </a:extLst>
              </p:cNvPr>
              <p:cNvSpPr/>
              <p:nvPr/>
            </p:nvSpPr>
            <p:spPr>
              <a:xfrm rot="1800000" flipH="1">
                <a:off x="2320089" y="40013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5" name="二等辺三角形 6">
                <a:extLst>
                  <a:ext uri="{FF2B5EF4-FFF2-40B4-BE49-F238E27FC236}">
                    <a16:creationId xmlns:a16="http://schemas.microsoft.com/office/drawing/2014/main" id="{19F5B699-83B4-5B25-B8AE-19FD0DB010BC}"/>
                  </a:ext>
                </a:extLst>
              </p:cNvPr>
              <p:cNvSpPr/>
              <p:nvPr/>
            </p:nvSpPr>
            <p:spPr>
              <a:xfrm rot="1506332" flipH="1">
                <a:off x="2512689" y="50634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66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6" name="楕円 1635">
                <a:extLst>
                  <a:ext uri="{FF2B5EF4-FFF2-40B4-BE49-F238E27FC236}">
                    <a16:creationId xmlns:a16="http://schemas.microsoft.com/office/drawing/2014/main" id="{F7984E8B-39F0-BAE2-F68F-40C2DB084713}"/>
                  </a:ext>
                </a:extLst>
              </p:cNvPr>
              <p:cNvSpPr/>
              <p:nvPr/>
            </p:nvSpPr>
            <p:spPr>
              <a:xfrm>
                <a:off x="1064568" y="548680"/>
                <a:ext cx="1893912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8" name="フリーフォーム: 図形 1637">
                <a:extLst>
                  <a:ext uri="{FF2B5EF4-FFF2-40B4-BE49-F238E27FC236}">
                    <a16:creationId xmlns:a16="http://schemas.microsoft.com/office/drawing/2014/main" id="{EA9567DD-5D45-1CCD-636E-C176BB5677D5}"/>
                  </a:ext>
                </a:extLst>
              </p:cNvPr>
              <p:cNvSpPr/>
              <p:nvPr/>
            </p:nvSpPr>
            <p:spPr>
              <a:xfrm>
                <a:off x="1528030" y="1433171"/>
                <a:ext cx="966988" cy="411652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9" name="楕円 1">
                <a:extLst>
                  <a:ext uri="{FF2B5EF4-FFF2-40B4-BE49-F238E27FC236}">
                    <a16:creationId xmlns:a16="http://schemas.microsoft.com/office/drawing/2014/main" id="{E52AD501-3C22-A748-296E-E57E1726BCFC}"/>
                  </a:ext>
                </a:extLst>
              </p:cNvPr>
              <p:cNvSpPr/>
              <p:nvPr/>
            </p:nvSpPr>
            <p:spPr>
              <a:xfrm flipV="1">
                <a:off x="1895798" y="1397858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40" name="グループ化 1639">
                <a:extLst>
                  <a:ext uri="{FF2B5EF4-FFF2-40B4-BE49-F238E27FC236}">
                    <a16:creationId xmlns:a16="http://schemas.microsoft.com/office/drawing/2014/main" id="{715E90F1-9C16-238F-F8EC-CF8C2153189B}"/>
                  </a:ext>
                </a:extLst>
              </p:cNvPr>
              <p:cNvGrpSpPr/>
              <p:nvPr/>
            </p:nvGrpSpPr>
            <p:grpSpPr>
              <a:xfrm>
                <a:off x="892779" y="1482289"/>
                <a:ext cx="785406" cy="322390"/>
                <a:chOff x="908285" y="1799390"/>
                <a:chExt cx="785406" cy="551618"/>
              </a:xfrm>
            </p:grpSpPr>
            <p:sp>
              <p:nvSpPr>
                <p:cNvPr id="1647" name="正方形/長方形 1646">
                  <a:extLst>
                    <a:ext uri="{FF2B5EF4-FFF2-40B4-BE49-F238E27FC236}">
                      <a16:creationId xmlns:a16="http://schemas.microsoft.com/office/drawing/2014/main" id="{033E190B-D59B-9A9E-1FAD-BC2129CE19F3}"/>
                    </a:ext>
                  </a:extLst>
                </p:cNvPr>
                <p:cNvSpPr/>
                <p:nvPr/>
              </p:nvSpPr>
              <p:spPr>
                <a:xfrm>
                  <a:off x="908285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8" name="正方形/長方形 1647">
                  <a:extLst>
                    <a:ext uri="{FF2B5EF4-FFF2-40B4-BE49-F238E27FC236}">
                      <a16:creationId xmlns:a16="http://schemas.microsoft.com/office/drawing/2014/main" id="{2585BBDA-C6F5-07CC-C7D5-052A8E0B59C9}"/>
                    </a:ext>
                  </a:extLst>
                </p:cNvPr>
                <p:cNvSpPr/>
                <p:nvPr/>
              </p:nvSpPr>
              <p:spPr>
                <a:xfrm rot="900000">
                  <a:off x="935702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9" name="正方形/長方形 1648">
                  <a:extLst>
                    <a:ext uri="{FF2B5EF4-FFF2-40B4-BE49-F238E27FC236}">
                      <a16:creationId xmlns:a16="http://schemas.microsoft.com/office/drawing/2014/main" id="{44D47513-BFA1-24C4-80D6-028C62CD0721}"/>
                    </a:ext>
                  </a:extLst>
                </p:cNvPr>
                <p:cNvSpPr/>
                <p:nvPr/>
              </p:nvSpPr>
              <p:spPr>
                <a:xfrm rot="20700000" flipV="1">
                  <a:off x="942197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1" name="グループ化 1640">
                <a:extLst>
                  <a:ext uri="{FF2B5EF4-FFF2-40B4-BE49-F238E27FC236}">
                    <a16:creationId xmlns:a16="http://schemas.microsoft.com/office/drawing/2014/main" id="{7BBEE78E-17DF-946E-A01C-E817FF972E32}"/>
                  </a:ext>
                </a:extLst>
              </p:cNvPr>
              <p:cNvGrpSpPr/>
              <p:nvPr/>
            </p:nvGrpSpPr>
            <p:grpSpPr>
              <a:xfrm>
                <a:off x="2346820" y="1482289"/>
                <a:ext cx="783449" cy="322390"/>
                <a:chOff x="2362326" y="1799390"/>
                <a:chExt cx="783449" cy="551618"/>
              </a:xfrm>
            </p:grpSpPr>
            <p:sp>
              <p:nvSpPr>
                <p:cNvPr id="1644" name="正方形/長方形 1643">
                  <a:extLst>
                    <a:ext uri="{FF2B5EF4-FFF2-40B4-BE49-F238E27FC236}">
                      <a16:creationId xmlns:a16="http://schemas.microsoft.com/office/drawing/2014/main" id="{C4A4B2CA-23C3-A216-0934-6B97EFB2BC62}"/>
                    </a:ext>
                  </a:extLst>
                </p:cNvPr>
                <p:cNvSpPr/>
                <p:nvPr/>
              </p:nvSpPr>
              <p:spPr>
                <a:xfrm flipH="1">
                  <a:off x="2394281" y="2057955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5" name="正方形/長方形 1644">
                  <a:extLst>
                    <a:ext uri="{FF2B5EF4-FFF2-40B4-BE49-F238E27FC236}">
                      <a16:creationId xmlns:a16="http://schemas.microsoft.com/office/drawing/2014/main" id="{D3C65EF7-3E5B-0A61-93ED-BF5B8B01AFE9}"/>
                    </a:ext>
                  </a:extLst>
                </p:cNvPr>
                <p:cNvSpPr/>
                <p:nvPr/>
              </p:nvSpPr>
              <p:spPr>
                <a:xfrm rot="20700000" flipH="1">
                  <a:off x="2368821" y="1799390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正方形/長方形 1645">
                  <a:extLst>
                    <a:ext uri="{FF2B5EF4-FFF2-40B4-BE49-F238E27FC236}">
                      <a16:creationId xmlns:a16="http://schemas.microsoft.com/office/drawing/2014/main" id="{C8F75E60-9050-C01B-097B-E64C3C5B76E3}"/>
                    </a:ext>
                  </a:extLst>
                </p:cNvPr>
                <p:cNvSpPr/>
                <p:nvPr/>
              </p:nvSpPr>
              <p:spPr>
                <a:xfrm rot="900000" flipH="1" flipV="1">
                  <a:off x="2362326" y="2305289"/>
                  <a:ext cx="751494" cy="45719"/>
                </a:xfrm>
                <a:prstGeom prst="rect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43" name="フリーフォーム: 図形 1642">
                <a:extLst>
                  <a:ext uri="{FF2B5EF4-FFF2-40B4-BE49-F238E27FC236}">
                    <a16:creationId xmlns:a16="http://schemas.microsoft.com/office/drawing/2014/main" id="{DC4AD2DB-55F7-06E2-7F14-192BB894A343}"/>
                  </a:ext>
                </a:extLst>
              </p:cNvPr>
              <p:cNvSpPr/>
              <p:nvPr/>
            </p:nvSpPr>
            <p:spPr>
              <a:xfrm rot="5400000">
                <a:off x="1814661" y="574591"/>
                <a:ext cx="360040" cy="332374"/>
              </a:xfrm>
              <a:custGeom>
                <a:avLst/>
                <a:gdLst>
                  <a:gd name="connsiteX0" fmla="*/ 0 w 575332"/>
                  <a:gd name="connsiteY0" fmla="*/ 166187 h 332374"/>
                  <a:gd name="connsiteX1" fmla="*/ 104683 w 575332"/>
                  <a:gd name="connsiteY1" fmla="*/ 133694 h 332374"/>
                  <a:gd name="connsiteX2" fmla="*/ 113427 w 575332"/>
                  <a:gd name="connsiteY2" fmla="*/ 132918 h 332374"/>
                  <a:gd name="connsiteX3" fmla="*/ 113991 w 575332"/>
                  <a:gd name="connsiteY3" fmla="*/ 122509 h 332374"/>
                  <a:gd name="connsiteX4" fmla="*/ 141724 w 575332"/>
                  <a:gd name="connsiteY4" fmla="*/ 53975 h 332374"/>
                  <a:gd name="connsiteX5" fmla="*/ 169457 w 575332"/>
                  <a:gd name="connsiteY5" fmla="*/ 122509 h 332374"/>
                  <a:gd name="connsiteX6" fmla="*/ 169749 w 575332"/>
                  <a:gd name="connsiteY6" fmla="*/ 127916 h 332374"/>
                  <a:gd name="connsiteX7" fmla="*/ 175693 w 575332"/>
                  <a:gd name="connsiteY7" fmla="*/ 127388 h 332374"/>
                  <a:gd name="connsiteX8" fmla="*/ 246791 w 575332"/>
                  <a:gd name="connsiteY8" fmla="*/ 125287 h 332374"/>
                  <a:gd name="connsiteX9" fmla="*/ 247217 w 575332"/>
                  <a:gd name="connsiteY9" fmla="*/ 116331 h 332374"/>
                  <a:gd name="connsiteX10" fmla="*/ 275009 w 575332"/>
                  <a:gd name="connsiteY10" fmla="*/ 38101 h 332374"/>
                  <a:gd name="connsiteX11" fmla="*/ 302802 w 575332"/>
                  <a:gd name="connsiteY11" fmla="*/ 116331 h 332374"/>
                  <a:gd name="connsiteX12" fmla="*/ 303192 w 575332"/>
                  <a:gd name="connsiteY12" fmla="*/ 124538 h 332374"/>
                  <a:gd name="connsiteX13" fmla="*/ 376747 w 575332"/>
                  <a:gd name="connsiteY13" fmla="*/ 126712 h 332374"/>
                  <a:gd name="connsiteX14" fmla="*/ 377766 w 575332"/>
                  <a:gd name="connsiteY14" fmla="*/ 101499 h 332374"/>
                  <a:gd name="connsiteX15" fmla="*/ 408424 w 575332"/>
                  <a:gd name="connsiteY15" fmla="*/ 0 h 332374"/>
                  <a:gd name="connsiteX16" fmla="*/ 439082 w 575332"/>
                  <a:gd name="connsiteY16" fmla="*/ 101499 h 332374"/>
                  <a:gd name="connsiteX17" fmla="*/ 440291 w 575332"/>
                  <a:gd name="connsiteY17" fmla="*/ 131400 h 332374"/>
                  <a:gd name="connsiteX18" fmla="*/ 491077 w 575332"/>
                  <a:gd name="connsiteY18" fmla="*/ 136412 h 332374"/>
                  <a:gd name="connsiteX19" fmla="*/ 575332 w 575332"/>
                  <a:gd name="connsiteY19" fmla="*/ 166187 h 332374"/>
                  <a:gd name="connsiteX20" fmla="*/ 491077 w 575332"/>
                  <a:gd name="connsiteY20" fmla="*/ 195962 h 332374"/>
                  <a:gd name="connsiteX21" fmla="*/ 440291 w 575332"/>
                  <a:gd name="connsiteY21" fmla="*/ 200974 h 332374"/>
                  <a:gd name="connsiteX22" fmla="*/ 439082 w 575332"/>
                  <a:gd name="connsiteY22" fmla="*/ 230875 h 332374"/>
                  <a:gd name="connsiteX23" fmla="*/ 408424 w 575332"/>
                  <a:gd name="connsiteY23" fmla="*/ 332374 h 332374"/>
                  <a:gd name="connsiteX24" fmla="*/ 377766 w 575332"/>
                  <a:gd name="connsiteY24" fmla="*/ 230875 h 332374"/>
                  <a:gd name="connsiteX25" fmla="*/ 376747 w 575332"/>
                  <a:gd name="connsiteY25" fmla="*/ 205663 h 332374"/>
                  <a:gd name="connsiteX26" fmla="*/ 303192 w 575332"/>
                  <a:gd name="connsiteY26" fmla="*/ 207836 h 332374"/>
                  <a:gd name="connsiteX27" fmla="*/ 302802 w 575332"/>
                  <a:gd name="connsiteY27" fmla="*/ 216045 h 332374"/>
                  <a:gd name="connsiteX28" fmla="*/ 275009 w 575332"/>
                  <a:gd name="connsiteY28" fmla="*/ 294275 h 332374"/>
                  <a:gd name="connsiteX29" fmla="*/ 247217 w 575332"/>
                  <a:gd name="connsiteY29" fmla="*/ 216045 h 332374"/>
                  <a:gd name="connsiteX30" fmla="*/ 246791 w 575332"/>
                  <a:gd name="connsiteY30" fmla="*/ 207087 h 332374"/>
                  <a:gd name="connsiteX31" fmla="*/ 175693 w 575332"/>
                  <a:gd name="connsiteY31" fmla="*/ 204986 h 332374"/>
                  <a:gd name="connsiteX32" fmla="*/ 169749 w 575332"/>
                  <a:gd name="connsiteY32" fmla="*/ 204458 h 332374"/>
                  <a:gd name="connsiteX33" fmla="*/ 169457 w 575332"/>
                  <a:gd name="connsiteY33" fmla="*/ 209865 h 332374"/>
                  <a:gd name="connsiteX34" fmla="*/ 141724 w 575332"/>
                  <a:gd name="connsiteY34" fmla="*/ 278399 h 332374"/>
                  <a:gd name="connsiteX35" fmla="*/ 113991 w 575332"/>
                  <a:gd name="connsiteY35" fmla="*/ 209865 h 332374"/>
                  <a:gd name="connsiteX36" fmla="*/ 113427 w 575332"/>
                  <a:gd name="connsiteY36" fmla="*/ 199456 h 332374"/>
                  <a:gd name="connsiteX37" fmla="*/ 104683 w 575332"/>
                  <a:gd name="connsiteY37" fmla="*/ 198680 h 332374"/>
                  <a:gd name="connsiteX38" fmla="*/ 0 w 575332"/>
                  <a:gd name="connsiteY38" fmla="*/ 166187 h 332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575332" h="332374">
                    <a:moveTo>
                      <a:pt x="0" y="166187"/>
                    </a:moveTo>
                    <a:cubicBezTo>
                      <a:pt x="0" y="153106"/>
                      <a:pt x="40750" y="141418"/>
                      <a:pt x="104683" y="133694"/>
                    </a:cubicBezTo>
                    <a:lnTo>
                      <a:pt x="113427" y="132918"/>
                    </a:lnTo>
                    <a:lnTo>
                      <a:pt x="113991" y="122509"/>
                    </a:lnTo>
                    <a:cubicBezTo>
                      <a:pt x="118560" y="82235"/>
                      <a:pt x="129257" y="53975"/>
                      <a:pt x="141724" y="53975"/>
                    </a:cubicBezTo>
                    <a:cubicBezTo>
                      <a:pt x="154191" y="53975"/>
                      <a:pt x="164888" y="82235"/>
                      <a:pt x="169457" y="122509"/>
                    </a:cubicBezTo>
                    <a:lnTo>
                      <a:pt x="169749" y="127916"/>
                    </a:lnTo>
                    <a:lnTo>
                      <a:pt x="175693" y="127388"/>
                    </a:lnTo>
                    <a:lnTo>
                      <a:pt x="246791" y="125287"/>
                    </a:lnTo>
                    <a:lnTo>
                      <a:pt x="247217" y="116331"/>
                    </a:lnTo>
                    <a:cubicBezTo>
                      <a:pt x="251796" y="70358"/>
                      <a:pt x="262515" y="38101"/>
                      <a:pt x="275009" y="38101"/>
                    </a:cubicBezTo>
                    <a:cubicBezTo>
                      <a:pt x="287504" y="38101"/>
                      <a:pt x="298223" y="70358"/>
                      <a:pt x="302802" y="116331"/>
                    </a:cubicBezTo>
                    <a:lnTo>
                      <a:pt x="303192" y="124538"/>
                    </a:lnTo>
                    <a:lnTo>
                      <a:pt x="376747" y="126712"/>
                    </a:lnTo>
                    <a:lnTo>
                      <a:pt x="377766" y="101499"/>
                    </a:lnTo>
                    <a:cubicBezTo>
                      <a:pt x="382817" y="41852"/>
                      <a:pt x="394642" y="0"/>
                      <a:pt x="408424" y="0"/>
                    </a:cubicBezTo>
                    <a:cubicBezTo>
                      <a:pt x="422206" y="0"/>
                      <a:pt x="434031" y="41852"/>
                      <a:pt x="439082" y="101499"/>
                    </a:cubicBezTo>
                    <a:lnTo>
                      <a:pt x="440291" y="131400"/>
                    </a:lnTo>
                    <a:lnTo>
                      <a:pt x="491077" y="136412"/>
                    </a:lnTo>
                    <a:cubicBezTo>
                      <a:pt x="543134" y="144032"/>
                      <a:pt x="575332" y="154559"/>
                      <a:pt x="575332" y="166187"/>
                    </a:cubicBezTo>
                    <a:cubicBezTo>
                      <a:pt x="575332" y="177815"/>
                      <a:pt x="543134" y="188342"/>
                      <a:pt x="491077" y="195962"/>
                    </a:cubicBezTo>
                    <a:lnTo>
                      <a:pt x="440291" y="200974"/>
                    </a:lnTo>
                    <a:lnTo>
                      <a:pt x="439082" y="230875"/>
                    </a:lnTo>
                    <a:cubicBezTo>
                      <a:pt x="434031" y="290522"/>
                      <a:pt x="422206" y="332374"/>
                      <a:pt x="408424" y="332374"/>
                    </a:cubicBezTo>
                    <a:cubicBezTo>
                      <a:pt x="394642" y="332374"/>
                      <a:pt x="382817" y="290522"/>
                      <a:pt x="377766" y="230875"/>
                    </a:cubicBezTo>
                    <a:lnTo>
                      <a:pt x="376747" y="205663"/>
                    </a:lnTo>
                    <a:lnTo>
                      <a:pt x="303192" y="207836"/>
                    </a:lnTo>
                    <a:lnTo>
                      <a:pt x="302802" y="216045"/>
                    </a:lnTo>
                    <a:cubicBezTo>
                      <a:pt x="298223" y="262017"/>
                      <a:pt x="287504" y="294275"/>
                      <a:pt x="275009" y="294275"/>
                    </a:cubicBezTo>
                    <a:cubicBezTo>
                      <a:pt x="262515" y="294275"/>
                      <a:pt x="251796" y="262017"/>
                      <a:pt x="247217" y="216045"/>
                    </a:cubicBezTo>
                    <a:lnTo>
                      <a:pt x="246791" y="207087"/>
                    </a:lnTo>
                    <a:lnTo>
                      <a:pt x="175693" y="204986"/>
                    </a:lnTo>
                    <a:lnTo>
                      <a:pt x="169749" y="204458"/>
                    </a:lnTo>
                    <a:lnTo>
                      <a:pt x="169457" y="209865"/>
                    </a:lnTo>
                    <a:cubicBezTo>
                      <a:pt x="164888" y="250140"/>
                      <a:pt x="154191" y="278399"/>
                      <a:pt x="141724" y="278399"/>
                    </a:cubicBezTo>
                    <a:cubicBezTo>
                      <a:pt x="129257" y="278399"/>
                      <a:pt x="118560" y="250140"/>
                      <a:pt x="113991" y="209865"/>
                    </a:cubicBezTo>
                    <a:lnTo>
                      <a:pt x="113427" y="199456"/>
                    </a:lnTo>
                    <a:lnTo>
                      <a:pt x="104683" y="198680"/>
                    </a:lnTo>
                    <a:cubicBezTo>
                      <a:pt x="40750" y="190957"/>
                      <a:pt x="0" y="179269"/>
                      <a:pt x="0" y="16618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50" name="フリーフォーム: 図形 1649">
              <a:extLst>
                <a:ext uri="{FF2B5EF4-FFF2-40B4-BE49-F238E27FC236}">
                  <a16:creationId xmlns:a16="http://schemas.microsoft.com/office/drawing/2014/main" id="{90EADC84-714E-16BD-4B6A-E5B07711C838}"/>
                </a:ext>
              </a:extLst>
            </p:cNvPr>
            <p:cNvSpPr/>
            <p:nvPr/>
          </p:nvSpPr>
          <p:spPr>
            <a:xfrm>
              <a:off x="7475924" y="4211105"/>
              <a:ext cx="1259514" cy="1935753"/>
            </a:xfrm>
            <a:custGeom>
              <a:avLst/>
              <a:gdLst>
                <a:gd name="connsiteX0" fmla="*/ 629757 w 1259514"/>
                <a:gd name="connsiteY0" fmla="*/ 0 h 1935753"/>
                <a:gd name="connsiteX1" fmla="*/ 1259514 w 1259514"/>
                <a:gd name="connsiteY1" fmla="*/ 554186 h 1935753"/>
                <a:gd name="connsiteX2" fmla="*/ 874887 w 1259514"/>
                <a:gd name="connsiteY2" fmla="*/ 1064822 h 1935753"/>
                <a:gd name="connsiteX3" fmla="*/ 800638 w 1259514"/>
                <a:gd name="connsiteY3" fmla="*/ 1085104 h 1935753"/>
                <a:gd name="connsiteX4" fmla="*/ 802252 w 1259514"/>
                <a:gd name="connsiteY4" fmla="*/ 1086046 h 1935753"/>
                <a:gd name="connsiteX5" fmla="*/ 988915 w 1259514"/>
                <a:gd name="connsiteY5" fmla="*/ 1585165 h 1935753"/>
                <a:gd name="connsiteX6" fmla="*/ 629757 w 1259514"/>
                <a:gd name="connsiteY6" fmla="*/ 1935753 h 1935753"/>
                <a:gd name="connsiteX7" fmla="*/ 270599 w 1259514"/>
                <a:gd name="connsiteY7" fmla="*/ 1585165 h 1935753"/>
                <a:gd name="connsiteX8" fmla="*/ 404579 w 1259514"/>
                <a:gd name="connsiteY8" fmla="*/ 1151793 h 1935753"/>
                <a:gd name="connsiteX9" fmla="*/ 466602 w 1259514"/>
                <a:gd name="connsiteY9" fmla="*/ 1087214 h 1935753"/>
                <a:gd name="connsiteX10" fmla="*/ 384627 w 1259514"/>
                <a:gd name="connsiteY10" fmla="*/ 1064822 h 1935753"/>
                <a:gd name="connsiteX11" fmla="*/ 0 w 1259514"/>
                <a:gd name="connsiteY11" fmla="*/ 554186 h 1935753"/>
                <a:gd name="connsiteX12" fmla="*/ 629757 w 1259514"/>
                <a:gd name="connsiteY12" fmla="*/ 0 h 193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59514" h="1935753">
                  <a:moveTo>
                    <a:pt x="629757" y="0"/>
                  </a:moveTo>
                  <a:cubicBezTo>
                    <a:pt x="977562" y="0"/>
                    <a:pt x="1259514" y="248118"/>
                    <a:pt x="1259514" y="554186"/>
                  </a:cubicBezTo>
                  <a:cubicBezTo>
                    <a:pt x="1259514" y="783737"/>
                    <a:pt x="1100916" y="980691"/>
                    <a:pt x="874887" y="1064822"/>
                  </a:cubicBezTo>
                  <a:lnTo>
                    <a:pt x="800638" y="1085104"/>
                  </a:lnTo>
                  <a:lnTo>
                    <a:pt x="802252" y="1086046"/>
                  </a:lnTo>
                  <a:cubicBezTo>
                    <a:pt x="938570" y="1197962"/>
                    <a:pt x="988915" y="1439946"/>
                    <a:pt x="988915" y="1585165"/>
                  </a:cubicBezTo>
                  <a:cubicBezTo>
                    <a:pt x="988915" y="1778789"/>
                    <a:pt x="828114" y="1935753"/>
                    <a:pt x="629757" y="1935753"/>
                  </a:cubicBezTo>
                  <a:cubicBezTo>
                    <a:pt x="431400" y="1935753"/>
                    <a:pt x="270599" y="1778789"/>
                    <a:pt x="270599" y="1585165"/>
                  </a:cubicBezTo>
                  <a:cubicBezTo>
                    <a:pt x="270599" y="1464149"/>
                    <a:pt x="310405" y="1275935"/>
                    <a:pt x="404579" y="1151793"/>
                  </a:cubicBezTo>
                  <a:lnTo>
                    <a:pt x="466602" y="1087214"/>
                  </a:lnTo>
                  <a:lnTo>
                    <a:pt x="384627" y="1064822"/>
                  </a:lnTo>
                  <a:cubicBezTo>
                    <a:pt x="158598" y="980691"/>
                    <a:pt x="0" y="783737"/>
                    <a:pt x="0" y="554186"/>
                  </a:cubicBezTo>
                  <a:cubicBezTo>
                    <a:pt x="0" y="248118"/>
                    <a:pt x="281952" y="0"/>
                    <a:pt x="629757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84C352E-D4AF-036C-A8CB-8A8507741865}"/>
                </a:ext>
              </a:extLst>
            </p:cNvPr>
            <p:cNvGrpSpPr/>
            <p:nvPr/>
          </p:nvGrpSpPr>
          <p:grpSpPr>
            <a:xfrm>
              <a:off x="7577730" y="4467814"/>
              <a:ext cx="1022350" cy="342900"/>
              <a:chOff x="1404611" y="3422650"/>
              <a:chExt cx="1022350" cy="342900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E098D9B8-E90D-9747-CF31-CA4169BEA9E2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0E2754FF-5D53-C89B-68C7-E478AA842890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8E05249B-E97D-BFED-0417-2018A3180B97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C6A6EF5C-0C39-2907-996B-51EC2D1E5DF6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7408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il347-ネコと雨のイラスト</dc:title>
  <dc:subject>il347-ネコと雨のイラスト</dc:subject>
  <dc:creator>ぱわぽすけ</dc:creator>
  <cp:lastModifiedBy/>
  <cp:revision>1</cp:revision>
  <dcterms:created xsi:type="dcterms:W3CDTF">2014-10-29T04:47:26Z</dcterms:created>
  <dcterms:modified xsi:type="dcterms:W3CDTF">2025-02-14T00:53:11Z</dcterms:modified>
  <cp:version>1</cp:version>
</cp:coreProperties>
</file>