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70" r:id="rId2"/>
    <p:sldId id="580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109" d="100"/>
          <a:sy n="109" d="100"/>
        </p:scale>
        <p:origin x="1950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©2024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26D30-04DA-1C13-C689-1FEF307D7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C4DF17E-AD58-39F9-7DCC-80B812D36B97}"/>
              </a:ext>
            </a:extLst>
          </p:cNvPr>
          <p:cNvSpPr txBox="1"/>
          <p:nvPr/>
        </p:nvSpPr>
        <p:spPr>
          <a:xfrm>
            <a:off x="3937355" y="21184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クリップ型の図形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794CCDEA-A02D-F325-65B7-B9BE53EB0010}"/>
              </a:ext>
            </a:extLst>
          </p:cNvPr>
          <p:cNvSpPr/>
          <p:nvPr/>
        </p:nvSpPr>
        <p:spPr>
          <a:xfrm rot="16200000" flipH="1" flipV="1">
            <a:off x="7637568" y="747858"/>
            <a:ext cx="1035411" cy="2568868"/>
          </a:xfrm>
          <a:custGeom>
            <a:avLst/>
            <a:gdLst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70 w 1659970"/>
              <a:gd name="connsiteY3" fmla="*/ 3245579 h 4118407"/>
              <a:gd name="connsiteX4" fmla="*/ 1659969 w 1659970"/>
              <a:gd name="connsiteY4" fmla="*/ 3245579 h 4118407"/>
              <a:gd name="connsiteX5" fmla="*/ 1659969 w 1659970"/>
              <a:gd name="connsiteY5" fmla="*/ 3504251 h 4118407"/>
              <a:gd name="connsiteX6" fmla="*/ 1045813 w 1659970"/>
              <a:gd name="connsiteY6" fmla="*/ 4118407 h 4118407"/>
              <a:gd name="connsiteX7" fmla="*/ 431657 w 1659970"/>
              <a:gd name="connsiteY7" fmla="*/ 3504251 h 4118407"/>
              <a:gd name="connsiteX8" fmla="*/ 431658 w 1659970"/>
              <a:gd name="connsiteY8" fmla="*/ 2061007 h 4118407"/>
              <a:gd name="connsiteX9" fmla="*/ 434058 w 1659970"/>
              <a:gd name="connsiteY9" fmla="*/ 2061007 h 4118407"/>
              <a:gd name="connsiteX10" fmla="*/ 434058 w 1659970"/>
              <a:gd name="connsiteY10" fmla="*/ 1703049 h 4118407"/>
              <a:gd name="connsiteX11" fmla="*/ 829008 w 1659970"/>
              <a:gd name="connsiteY11" fmla="*/ 1308099 h 4118407"/>
              <a:gd name="connsiteX12" fmla="*/ 842100 w 1659970"/>
              <a:gd name="connsiteY12" fmla="*/ 1308099 h 4118407"/>
              <a:gd name="connsiteX13" fmla="*/ 1237050 w 1659970"/>
              <a:gd name="connsiteY13" fmla="*/ 1703049 h 4118407"/>
              <a:gd name="connsiteX14" fmla="*/ 1237050 w 1659970"/>
              <a:gd name="connsiteY14" fmla="*/ 2969354 h 4118407"/>
              <a:gd name="connsiteX15" fmla="*/ 888255 w 1659970"/>
              <a:gd name="connsiteY15" fmla="*/ 2969354 h 4118407"/>
              <a:gd name="connsiteX16" fmla="*/ 888255 w 1659970"/>
              <a:gd name="connsiteY16" fmla="*/ 1703049 h 4118407"/>
              <a:gd name="connsiteX17" fmla="*/ 842099 w 1659970"/>
              <a:gd name="connsiteY17" fmla="*/ 1656893 h 4118407"/>
              <a:gd name="connsiteX18" fmla="*/ 829008 w 1659970"/>
              <a:gd name="connsiteY18" fmla="*/ 1656894 h 4118407"/>
              <a:gd name="connsiteX19" fmla="*/ 782852 w 1659970"/>
              <a:gd name="connsiteY19" fmla="*/ 1703050 h 4118407"/>
              <a:gd name="connsiteX20" fmla="*/ 782853 w 1659970"/>
              <a:gd name="connsiteY20" fmla="*/ 2969354 h 4118407"/>
              <a:gd name="connsiteX21" fmla="*/ 782604 w 1659970"/>
              <a:gd name="connsiteY21" fmla="*/ 2969354 h 4118407"/>
              <a:gd name="connsiteX22" fmla="*/ 782604 w 1659970"/>
              <a:gd name="connsiteY22" fmla="*/ 3504251 h 4118407"/>
              <a:gd name="connsiteX23" fmla="*/ 992768 w 1659970"/>
              <a:gd name="connsiteY23" fmla="*/ 3762113 h 4118407"/>
              <a:gd name="connsiteX24" fmla="*/ 1045813 w 1659970"/>
              <a:gd name="connsiteY24" fmla="*/ 3767461 h 4118407"/>
              <a:gd name="connsiteX25" fmla="*/ 1098859 w 1659970"/>
              <a:gd name="connsiteY25" fmla="*/ 3762113 h 4118407"/>
              <a:gd name="connsiteX26" fmla="*/ 1309023 w 1659970"/>
              <a:gd name="connsiteY26" fmla="*/ 3504251 h 4118407"/>
              <a:gd name="connsiteX27" fmla="*/ 1309023 w 1659970"/>
              <a:gd name="connsiteY27" fmla="*/ 1289044 h 4118407"/>
              <a:gd name="connsiteX28" fmla="*/ 1316327 w 1659970"/>
              <a:gd name="connsiteY28" fmla="*/ 1289044 h 4118407"/>
              <a:gd name="connsiteX29" fmla="*/ 1316327 w 1659970"/>
              <a:gd name="connsiteY29" fmla="*/ 829985 h 4118407"/>
              <a:gd name="connsiteX30" fmla="*/ 928000 w 1659970"/>
              <a:gd name="connsiteY30" fmla="*/ 353524 h 4118407"/>
              <a:gd name="connsiteX31" fmla="*/ 829985 w 1659970"/>
              <a:gd name="connsiteY31" fmla="*/ 343642 h 4118407"/>
              <a:gd name="connsiteX32" fmla="*/ 731971 w 1659970"/>
              <a:gd name="connsiteY32" fmla="*/ 353524 h 4118407"/>
              <a:gd name="connsiteX33" fmla="*/ 343644 w 1659970"/>
              <a:gd name="connsiteY33" fmla="*/ 829985 h 4118407"/>
              <a:gd name="connsiteX34" fmla="*/ 343644 w 1659970"/>
              <a:gd name="connsiteY34" fmla="*/ 3245579 h 4118407"/>
              <a:gd name="connsiteX35" fmla="*/ 1 w 1659970"/>
              <a:gd name="connsiteY35" fmla="*/ 3245579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70 w 1659970"/>
              <a:gd name="connsiteY3" fmla="*/ 3245579 h 4118407"/>
              <a:gd name="connsiteX4" fmla="*/ 1659969 w 1659970"/>
              <a:gd name="connsiteY4" fmla="*/ 3245579 h 4118407"/>
              <a:gd name="connsiteX5" fmla="*/ 1659969 w 1659970"/>
              <a:gd name="connsiteY5" fmla="*/ 3504251 h 4118407"/>
              <a:gd name="connsiteX6" fmla="*/ 1045813 w 1659970"/>
              <a:gd name="connsiteY6" fmla="*/ 4118407 h 4118407"/>
              <a:gd name="connsiteX7" fmla="*/ 431657 w 1659970"/>
              <a:gd name="connsiteY7" fmla="*/ 3504251 h 4118407"/>
              <a:gd name="connsiteX8" fmla="*/ 431658 w 1659970"/>
              <a:gd name="connsiteY8" fmla="*/ 2061007 h 4118407"/>
              <a:gd name="connsiteX9" fmla="*/ 434058 w 1659970"/>
              <a:gd name="connsiteY9" fmla="*/ 2061007 h 4118407"/>
              <a:gd name="connsiteX10" fmla="*/ 434058 w 1659970"/>
              <a:gd name="connsiteY10" fmla="*/ 1703049 h 4118407"/>
              <a:gd name="connsiteX11" fmla="*/ 829008 w 1659970"/>
              <a:gd name="connsiteY11" fmla="*/ 1308099 h 4118407"/>
              <a:gd name="connsiteX12" fmla="*/ 842100 w 1659970"/>
              <a:gd name="connsiteY12" fmla="*/ 1308099 h 4118407"/>
              <a:gd name="connsiteX13" fmla="*/ 1237050 w 1659970"/>
              <a:gd name="connsiteY13" fmla="*/ 1703049 h 4118407"/>
              <a:gd name="connsiteX14" fmla="*/ 1237050 w 1659970"/>
              <a:gd name="connsiteY14" fmla="*/ 2969354 h 4118407"/>
              <a:gd name="connsiteX15" fmla="*/ 888255 w 1659970"/>
              <a:gd name="connsiteY15" fmla="*/ 2969354 h 4118407"/>
              <a:gd name="connsiteX16" fmla="*/ 888255 w 1659970"/>
              <a:gd name="connsiteY16" fmla="*/ 1703049 h 4118407"/>
              <a:gd name="connsiteX17" fmla="*/ 842099 w 1659970"/>
              <a:gd name="connsiteY17" fmla="*/ 1656893 h 4118407"/>
              <a:gd name="connsiteX18" fmla="*/ 829008 w 1659970"/>
              <a:gd name="connsiteY18" fmla="*/ 1656894 h 4118407"/>
              <a:gd name="connsiteX19" fmla="*/ 782852 w 1659970"/>
              <a:gd name="connsiteY19" fmla="*/ 1703050 h 4118407"/>
              <a:gd name="connsiteX20" fmla="*/ 782853 w 1659970"/>
              <a:gd name="connsiteY20" fmla="*/ 2969354 h 4118407"/>
              <a:gd name="connsiteX21" fmla="*/ 782604 w 1659970"/>
              <a:gd name="connsiteY21" fmla="*/ 2969354 h 4118407"/>
              <a:gd name="connsiteX22" fmla="*/ 782604 w 1659970"/>
              <a:gd name="connsiteY22" fmla="*/ 3504251 h 4118407"/>
              <a:gd name="connsiteX23" fmla="*/ 992768 w 1659970"/>
              <a:gd name="connsiteY23" fmla="*/ 3762113 h 4118407"/>
              <a:gd name="connsiteX24" fmla="*/ 1045813 w 1659970"/>
              <a:gd name="connsiteY24" fmla="*/ 3767461 h 4118407"/>
              <a:gd name="connsiteX25" fmla="*/ 1098859 w 1659970"/>
              <a:gd name="connsiteY25" fmla="*/ 3762113 h 4118407"/>
              <a:gd name="connsiteX26" fmla="*/ 1309023 w 1659970"/>
              <a:gd name="connsiteY26" fmla="*/ 3504251 h 4118407"/>
              <a:gd name="connsiteX27" fmla="*/ 1309023 w 1659970"/>
              <a:gd name="connsiteY27" fmla="*/ 1289044 h 4118407"/>
              <a:gd name="connsiteX28" fmla="*/ 1316327 w 1659970"/>
              <a:gd name="connsiteY28" fmla="*/ 829985 h 4118407"/>
              <a:gd name="connsiteX29" fmla="*/ 928000 w 1659970"/>
              <a:gd name="connsiteY29" fmla="*/ 353524 h 4118407"/>
              <a:gd name="connsiteX30" fmla="*/ 829985 w 1659970"/>
              <a:gd name="connsiteY30" fmla="*/ 343642 h 4118407"/>
              <a:gd name="connsiteX31" fmla="*/ 731971 w 1659970"/>
              <a:gd name="connsiteY31" fmla="*/ 353524 h 4118407"/>
              <a:gd name="connsiteX32" fmla="*/ 343644 w 1659970"/>
              <a:gd name="connsiteY32" fmla="*/ 829985 h 4118407"/>
              <a:gd name="connsiteX33" fmla="*/ 343644 w 1659970"/>
              <a:gd name="connsiteY33" fmla="*/ 3245579 h 4118407"/>
              <a:gd name="connsiteX34" fmla="*/ 1 w 1659970"/>
              <a:gd name="connsiteY34" fmla="*/ 3245579 h 4118407"/>
              <a:gd name="connsiteX35" fmla="*/ 0 w 1659970"/>
              <a:gd name="connsiteY35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70 w 1659970"/>
              <a:gd name="connsiteY3" fmla="*/ 3245579 h 4118407"/>
              <a:gd name="connsiteX4" fmla="*/ 1659969 w 1659970"/>
              <a:gd name="connsiteY4" fmla="*/ 3245579 h 4118407"/>
              <a:gd name="connsiteX5" fmla="*/ 1659969 w 1659970"/>
              <a:gd name="connsiteY5" fmla="*/ 3504251 h 4118407"/>
              <a:gd name="connsiteX6" fmla="*/ 1045813 w 1659970"/>
              <a:gd name="connsiteY6" fmla="*/ 4118407 h 4118407"/>
              <a:gd name="connsiteX7" fmla="*/ 431657 w 1659970"/>
              <a:gd name="connsiteY7" fmla="*/ 3504251 h 4118407"/>
              <a:gd name="connsiteX8" fmla="*/ 431658 w 1659970"/>
              <a:gd name="connsiteY8" fmla="*/ 2061007 h 4118407"/>
              <a:gd name="connsiteX9" fmla="*/ 434058 w 1659970"/>
              <a:gd name="connsiteY9" fmla="*/ 2061007 h 4118407"/>
              <a:gd name="connsiteX10" fmla="*/ 434058 w 1659970"/>
              <a:gd name="connsiteY10" fmla="*/ 1703049 h 4118407"/>
              <a:gd name="connsiteX11" fmla="*/ 829008 w 1659970"/>
              <a:gd name="connsiteY11" fmla="*/ 1308099 h 4118407"/>
              <a:gd name="connsiteX12" fmla="*/ 842100 w 1659970"/>
              <a:gd name="connsiteY12" fmla="*/ 1308099 h 4118407"/>
              <a:gd name="connsiteX13" fmla="*/ 1237050 w 1659970"/>
              <a:gd name="connsiteY13" fmla="*/ 1703049 h 4118407"/>
              <a:gd name="connsiteX14" fmla="*/ 1237050 w 1659970"/>
              <a:gd name="connsiteY14" fmla="*/ 2969354 h 4118407"/>
              <a:gd name="connsiteX15" fmla="*/ 888255 w 1659970"/>
              <a:gd name="connsiteY15" fmla="*/ 2969354 h 4118407"/>
              <a:gd name="connsiteX16" fmla="*/ 888255 w 1659970"/>
              <a:gd name="connsiteY16" fmla="*/ 1703049 h 4118407"/>
              <a:gd name="connsiteX17" fmla="*/ 842099 w 1659970"/>
              <a:gd name="connsiteY17" fmla="*/ 1656893 h 4118407"/>
              <a:gd name="connsiteX18" fmla="*/ 829008 w 1659970"/>
              <a:gd name="connsiteY18" fmla="*/ 1656894 h 4118407"/>
              <a:gd name="connsiteX19" fmla="*/ 782852 w 1659970"/>
              <a:gd name="connsiteY19" fmla="*/ 1703050 h 4118407"/>
              <a:gd name="connsiteX20" fmla="*/ 782853 w 1659970"/>
              <a:gd name="connsiteY20" fmla="*/ 2969354 h 4118407"/>
              <a:gd name="connsiteX21" fmla="*/ 782604 w 1659970"/>
              <a:gd name="connsiteY21" fmla="*/ 2969354 h 4118407"/>
              <a:gd name="connsiteX22" fmla="*/ 782604 w 1659970"/>
              <a:gd name="connsiteY22" fmla="*/ 3504251 h 4118407"/>
              <a:gd name="connsiteX23" fmla="*/ 992768 w 1659970"/>
              <a:gd name="connsiteY23" fmla="*/ 3762113 h 4118407"/>
              <a:gd name="connsiteX24" fmla="*/ 1045813 w 1659970"/>
              <a:gd name="connsiteY24" fmla="*/ 3767461 h 4118407"/>
              <a:gd name="connsiteX25" fmla="*/ 1098859 w 1659970"/>
              <a:gd name="connsiteY25" fmla="*/ 3762113 h 4118407"/>
              <a:gd name="connsiteX26" fmla="*/ 1309023 w 1659970"/>
              <a:gd name="connsiteY26" fmla="*/ 3504251 h 4118407"/>
              <a:gd name="connsiteX27" fmla="*/ 1316327 w 1659970"/>
              <a:gd name="connsiteY27" fmla="*/ 829985 h 4118407"/>
              <a:gd name="connsiteX28" fmla="*/ 928000 w 1659970"/>
              <a:gd name="connsiteY28" fmla="*/ 353524 h 4118407"/>
              <a:gd name="connsiteX29" fmla="*/ 829985 w 1659970"/>
              <a:gd name="connsiteY29" fmla="*/ 343642 h 4118407"/>
              <a:gd name="connsiteX30" fmla="*/ 731971 w 1659970"/>
              <a:gd name="connsiteY30" fmla="*/ 353524 h 4118407"/>
              <a:gd name="connsiteX31" fmla="*/ 343644 w 1659970"/>
              <a:gd name="connsiteY31" fmla="*/ 829985 h 4118407"/>
              <a:gd name="connsiteX32" fmla="*/ 343644 w 1659970"/>
              <a:gd name="connsiteY32" fmla="*/ 3245579 h 4118407"/>
              <a:gd name="connsiteX33" fmla="*/ 1 w 1659970"/>
              <a:gd name="connsiteY33" fmla="*/ 3245579 h 4118407"/>
              <a:gd name="connsiteX34" fmla="*/ 0 w 1659970"/>
              <a:gd name="connsiteY34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70 w 1659970"/>
              <a:gd name="connsiteY3" fmla="*/ 3245579 h 4118407"/>
              <a:gd name="connsiteX4" fmla="*/ 1659969 w 1659970"/>
              <a:gd name="connsiteY4" fmla="*/ 3504251 h 4118407"/>
              <a:gd name="connsiteX5" fmla="*/ 1045813 w 1659970"/>
              <a:gd name="connsiteY5" fmla="*/ 4118407 h 4118407"/>
              <a:gd name="connsiteX6" fmla="*/ 431657 w 1659970"/>
              <a:gd name="connsiteY6" fmla="*/ 3504251 h 4118407"/>
              <a:gd name="connsiteX7" fmla="*/ 431658 w 1659970"/>
              <a:gd name="connsiteY7" fmla="*/ 2061007 h 4118407"/>
              <a:gd name="connsiteX8" fmla="*/ 434058 w 1659970"/>
              <a:gd name="connsiteY8" fmla="*/ 2061007 h 4118407"/>
              <a:gd name="connsiteX9" fmla="*/ 434058 w 1659970"/>
              <a:gd name="connsiteY9" fmla="*/ 1703049 h 4118407"/>
              <a:gd name="connsiteX10" fmla="*/ 829008 w 1659970"/>
              <a:gd name="connsiteY10" fmla="*/ 1308099 h 4118407"/>
              <a:gd name="connsiteX11" fmla="*/ 842100 w 1659970"/>
              <a:gd name="connsiteY11" fmla="*/ 1308099 h 4118407"/>
              <a:gd name="connsiteX12" fmla="*/ 1237050 w 1659970"/>
              <a:gd name="connsiteY12" fmla="*/ 1703049 h 4118407"/>
              <a:gd name="connsiteX13" fmla="*/ 1237050 w 1659970"/>
              <a:gd name="connsiteY13" fmla="*/ 2969354 h 4118407"/>
              <a:gd name="connsiteX14" fmla="*/ 888255 w 1659970"/>
              <a:gd name="connsiteY14" fmla="*/ 2969354 h 4118407"/>
              <a:gd name="connsiteX15" fmla="*/ 888255 w 1659970"/>
              <a:gd name="connsiteY15" fmla="*/ 1703049 h 4118407"/>
              <a:gd name="connsiteX16" fmla="*/ 842099 w 1659970"/>
              <a:gd name="connsiteY16" fmla="*/ 1656893 h 4118407"/>
              <a:gd name="connsiteX17" fmla="*/ 829008 w 1659970"/>
              <a:gd name="connsiteY17" fmla="*/ 1656894 h 4118407"/>
              <a:gd name="connsiteX18" fmla="*/ 782852 w 1659970"/>
              <a:gd name="connsiteY18" fmla="*/ 1703050 h 4118407"/>
              <a:gd name="connsiteX19" fmla="*/ 782853 w 1659970"/>
              <a:gd name="connsiteY19" fmla="*/ 2969354 h 4118407"/>
              <a:gd name="connsiteX20" fmla="*/ 782604 w 1659970"/>
              <a:gd name="connsiteY20" fmla="*/ 2969354 h 4118407"/>
              <a:gd name="connsiteX21" fmla="*/ 782604 w 1659970"/>
              <a:gd name="connsiteY21" fmla="*/ 3504251 h 4118407"/>
              <a:gd name="connsiteX22" fmla="*/ 992768 w 1659970"/>
              <a:gd name="connsiteY22" fmla="*/ 3762113 h 4118407"/>
              <a:gd name="connsiteX23" fmla="*/ 1045813 w 1659970"/>
              <a:gd name="connsiteY23" fmla="*/ 3767461 h 4118407"/>
              <a:gd name="connsiteX24" fmla="*/ 1098859 w 1659970"/>
              <a:gd name="connsiteY24" fmla="*/ 3762113 h 4118407"/>
              <a:gd name="connsiteX25" fmla="*/ 1309023 w 1659970"/>
              <a:gd name="connsiteY25" fmla="*/ 3504251 h 4118407"/>
              <a:gd name="connsiteX26" fmla="*/ 1316327 w 1659970"/>
              <a:gd name="connsiteY26" fmla="*/ 829985 h 4118407"/>
              <a:gd name="connsiteX27" fmla="*/ 928000 w 1659970"/>
              <a:gd name="connsiteY27" fmla="*/ 353524 h 4118407"/>
              <a:gd name="connsiteX28" fmla="*/ 829985 w 1659970"/>
              <a:gd name="connsiteY28" fmla="*/ 343642 h 4118407"/>
              <a:gd name="connsiteX29" fmla="*/ 731971 w 1659970"/>
              <a:gd name="connsiteY29" fmla="*/ 353524 h 4118407"/>
              <a:gd name="connsiteX30" fmla="*/ 343644 w 1659970"/>
              <a:gd name="connsiteY30" fmla="*/ 829985 h 4118407"/>
              <a:gd name="connsiteX31" fmla="*/ 343644 w 1659970"/>
              <a:gd name="connsiteY31" fmla="*/ 3245579 h 4118407"/>
              <a:gd name="connsiteX32" fmla="*/ 1 w 1659970"/>
              <a:gd name="connsiteY32" fmla="*/ 3245579 h 4118407"/>
              <a:gd name="connsiteX33" fmla="*/ 0 w 1659970"/>
              <a:gd name="connsiteY33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69 w 1659970"/>
              <a:gd name="connsiteY3" fmla="*/ 3504251 h 4118407"/>
              <a:gd name="connsiteX4" fmla="*/ 1045813 w 1659970"/>
              <a:gd name="connsiteY4" fmla="*/ 4118407 h 4118407"/>
              <a:gd name="connsiteX5" fmla="*/ 431657 w 1659970"/>
              <a:gd name="connsiteY5" fmla="*/ 3504251 h 4118407"/>
              <a:gd name="connsiteX6" fmla="*/ 431658 w 1659970"/>
              <a:gd name="connsiteY6" fmla="*/ 2061007 h 4118407"/>
              <a:gd name="connsiteX7" fmla="*/ 434058 w 1659970"/>
              <a:gd name="connsiteY7" fmla="*/ 2061007 h 4118407"/>
              <a:gd name="connsiteX8" fmla="*/ 434058 w 1659970"/>
              <a:gd name="connsiteY8" fmla="*/ 1703049 h 4118407"/>
              <a:gd name="connsiteX9" fmla="*/ 829008 w 1659970"/>
              <a:gd name="connsiteY9" fmla="*/ 1308099 h 4118407"/>
              <a:gd name="connsiteX10" fmla="*/ 842100 w 1659970"/>
              <a:gd name="connsiteY10" fmla="*/ 1308099 h 4118407"/>
              <a:gd name="connsiteX11" fmla="*/ 1237050 w 1659970"/>
              <a:gd name="connsiteY11" fmla="*/ 1703049 h 4118407"/>
              <a:gd name="connsiteX12" fmla="*/ 1237050 w 1659970"/>
              <a:gd name="connsiteY12" fmla="*/ 2969354 h 4118407"/>
              <a:gd name="connsiteX13" fmla="*/ 888255 w 1659970"/>
              <a:gd name="connsiteY13" fmla="*/ 2969354 h 4118407"/>
              <a:gd name="connsiteX14" fmla="*/ 888255 w 1659970"/>
              <a:gd name="connsiteY14" fmla="*/ 1703049 h 4118407"/>
              <a:gd name="connsiteX15" fmla="*/ 842099 w 1659970"/>
              <a:gd name="connsiteY15" fmla="*/ 1656893 h 4118407"/>
              <a:gd name="connsiteX16" fmla="*/ 829008 w 1659970"/>
              <a:gd name="connsiteY16" fmla="*/ 1656894 h 4118407"/>
              <a:gd name="connsiteX17" fmla="*/ 782852 w 1659970"/>
              <a:gd name="connsiteY17" fmla="*/ 1703050 h 4118407"/>
              <a:gd name="connsiteX18" fmla="*/ 782853 w 1659970"/>
              <a:gd name="connsiteY18" fmla="*/ 2969354 h 4118407"/>
              <a:gd name="connsiteX19" fmla="*/ 782604 w 1659970"/>
              <a:gd name="connsiteY19" fmla="*/ 2969354 h 4118407"/>
              <a:gd name="connsiteX20" fmla="*/ 782604 w 1659970"/>
              <a:gd name="connsiteY20" fmla="*/ 3504251 h 4118407"/>
              <a:gd name="connsiteX21" fmla="*/ 992768 w 1659970"/>
              <a:gd name="connsiteY21" fmla="*/ 3762113 h 4118407"/>
              <a:gd name="connsiteX22" fmla="*/ 1045813 w 1659970"/>
              <a:gd name="connsiteY22" fmla="*/ 3767461 h 4118407"/>
              <a:gd name="connsiteX23" fmla="*/ 1098859 w 1659970"/>
              <a:gd name="connsiteY23" fmla="*/ 3762113 h 4118407"/>
              <a:gd name="connsiteX24" fmla="*/ 1309023 w 1659970"/>
              <a:gd name="connsiteY24" fmla="*/ 3504251 h 4118407"/>
              <a:gd name="connsiteX25" fmla="*/ 1316327 w 1659970"/>
              <a:gd name="connsiteY25" fmla="*/ 829985 h 4118407"/>
              <a:gd name="connsiteX26" fmla="*/ 928000 w 1659970"/>
              <a:gd name="connsiteY26" fmla="*/ 353524 h 4118407"/>
              <a:gd name="connsiteX27" fmla="*/ 829985 w 1659970"/>
              <a:gd name="connsiteY27" fmla="*/ 343642 h 4118407"/>
              <a:gd name="connsiteX28" fmla="*/ 731971 w 1659970"/>
              <a:gd name="connsiteY28" fmla="*/ 353524 h 4118407"/>
              <a:gd name="connsiteX29" fmla="*/ 343644 w 1659970"/>
              <a:gd name="connsiteY29" fmla="*/ 829985 h 4118407"/>
              <a:gd name="connsiteX30" fmla="*/ 343644 w 1659970"/>
              <a:gd name="connsiteY30" fmla="*/ 3245579 h 4118407"/>
              <a:gd name="connsiteX31" fmla="*/ 1 w 1659970"/>
              <a:gd name="connsiteY31" fmla="*/ 3245579 h 4118407"/>
              <a:gd name="connsiteX32" fmla="*/ 0 w 1659970"/>
              <a:gd name="connsiteY32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69 w 1659970"/>
              <a:gd name="connsiteY3" fmla="*/ 3504251 h 4118407"/>
              <a:gd name="connsiteX4" fmla="*/ 1045813 w 1659970"/>
              <a:gd name="connsiteY4" fmla="*/ 4118407 h 4118407"/>
              <a:gd name="connsiteX5" fmla="*/ 431657 w 1659970"/>
              <a:gd name="connsiteY5" fmla="*/ 3504251 h 4118407"/>
              <a:gd name="connsiteX6" fmla="*/ 431658 w 1659970"/>
              <a:gd name="connsiteY6" fmla="*/ 2061007 h 4118407"/>
              <a:gd name="connsiteX7" fmla="*/ 434058 w 1659970"/>
              <a:gd name="connsiteY7" fmla="*/ 1703049 h 4118407"/>
              <a:gd name="connsiteX8" fmla="*/ 829008 w 1659970"/>
              <a:gd name="connsiteY8" fmla="*/ 1308099 h 4118407"/>
              <a:gd name="connsiteX9" fmla="*/ 842100 w 1659970"/>
              <a:gd name="connsiteY9" fmla="*/ 1308099 h 4118407"/>
              <a:gd name="connsiteX10" fmla="*/ 1237050 w 1659970"/>
              <a:gd name="connsiteY10" fmla="*/ 1703049 h 4118407"/>
              <a:gd name="connsiteX11" fmla="*/ 1237050 w 1659970"/>
              <a:gd name="connsiteY11" fmla="*/ 2969354 h 4118407"/>
              <a:gd name="connsiteX12" fmla="*/ 888255 w 1659970"/>
              <a:gd name="connsiteY12" fmla="*/ 2969354 h 4118407"/>
              <a:gd name="connsiteX13" fmla="*/ 888255 w 1659970"/>
              <a:gd name="connsiteY13" fmla="*/ 1703049 h 4118407"/>
              <a:gd name="connsiteX14" fmla="*/ 842099 w 1659970"/>
              <a:gd name="connsiteY14" fmla="*/ 1656893 h 4118407"/>
              <a:gd name="connsiteX15" fmla="*/ 829008 w 1659970"/>
              <a:gd name="connsiteY15" fmla="*/ 1656894 h 4118407"/>
              <a:gd name="connsiteX16" fmla="*/ 782852 w 1659970"/>
              <a:gd name="connsiteY16" fmla="*/ 1703050 h 4118407"/>
              <a:gd name="connsiteX17" fmla="*/ 782853 w 1659970"/>
              <a:gd name="connsiteY17" fmla="*/ 2969354 h 4118407"/>
              <a:gd name="connsiteX18" fmla="*/ 782604 w 1659970"/>
              <a:gd name="connsiteY18" fmla="*/ 2969354 h 4118407"/>
              <a:gd name="connsiteX19" fmla="*/ 782604 w 1659970"/>
              <a:gd name="connsiteY19" fmla="*/ 3504251 h 4118407"/>
              <a:gd name="connsiteX20" fmla="*/ 992768 w 1659970"/>
              <a:gd name="connsiteY20" fmla="*/ 3762113 h 4118407"/>
              <a:gd name="connsiteX21" fmla="*/ 1045813 w 1659970"/>
              <a:gd name="connsiteY21" fmla="*/ 3767461 h 4118407"/>
              <a:gd name="connsiteX22" fmla="*/ 1098859 w 1659970"/>
              <a:gd name="connsiteY22" fmla="*/ 3762113 h 4118407"/>
              <a:gd name="connsiteX23" fmla="*/ 1309023 w 1659970"/>
              <a:gd name="connsiteY23" fmla="*/ 3504251 h 4118407"/>
              <a:gd name="connsiteX24" fmla="*/ 1316327 w 1659970"/>
              <a:gd name="connsiteY24" fmla="*/ 829985 h 4118407"/>
              <a:gd name="connsiteX25" fmla="*/ 928000 w 1659970"/>
              <a:gd name="connsiteY25" fmla="*/ 353524 h 4118407"/>
              <a:gd name="connsiteX26" fmla="*/ 829985 w 1659970"/>
              <a:gd name="connsiteY26" fmla="*/ 343642 h 4118407"/>
              <a:gd name="connsiteX27" fmla="*/ 731971 w 1659970"/>
              <a:gd name="connsiteY27" fmla="*/ 353524 h 4118407"/>
              <a:gd name="connsiteX28" fmla="*/ 343644 w 1659970"/>
              <a:gd name="connsiteY28" fmla="*/ 829985 h 4118407"/>
              <a:gd name="connsiteX29" fmla="*/ 343644 w 1659970"/>
              <a:gd name="connsiteY29" fmla="*/ 3245579 h 4118407"/>
              <a:gd name="connsiteX30" fmla="*/ 1 w 1659970"/>
              <a:gd name="connsiteY30" fmla="*/ 3245579 h 4118407"/>
              <a:gd name="connsiteX31" fmla="*/ 0 w 1659970"/>
              <a:gd name="connsiteY31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69 w 1659970"/>
              <a:gd name="connsiteY3" fmla="*/ 3504251 h 4118407"/>
              <a:gd name="connsiteX4" fmla="*/ 1045813 w 1659970"/>
              <a:gd name="connsiteY4" fmla="*/ 4118407 h 4118407"/>
              <a:gd name="connsiteX5" fmla="*/ 431657 w 1659970"/>
              <a:gd name="connsiteY5" fmla="*/ 3504251 h 4118407"/>
              <a:gd name="connsiteX6" fmla="*/ 434058 w 1659970"/>
              <a:gd name="connsiteY6" fmla="*/ 1703049 h 4118407"/>
              <a:gd name="connsiteX7" fmla="*/ 829008 w 1659970"/>
              <a:gd name="connsiteY7" fmla="*/ 1308099 h 4118407"/>
              <a:gd name="connsiteX8" fmla="*/ 842100 w 1659970"/>
              <a:gd name="connsiteY8" fmla="*/ 1308099 h 4118407"/>
              <a:gd name="connsiteX9" fmla="*/ 1237050 w 1659970"/>
              <a:gd name="connsiteY9" fmla="*/ 1703049 h 4118407"/>
              <a:gd name="connsiteX10" fmla="*/ 1237050 w 1659970"/>
              <a:gd name="connsiteY10" fmla="*/ 2969354 h 4118407"/>
              <a:gd name="connsiteX11" fmla="*/ 888255 w 1659970"/>
              <a:gd name="connsiteY11" fmla="*/ 2969354 h 4118407"/>
              <a:gd name="connsiteX12" fmla="*/ 888255 w 1659970"/>
              <a:gd name="connsiteY12" fmla="*/ 1703049 h 4118407"/>
              <a:gd name="connsiteX13" fmla="*/ 842099 w 1659970"/>
              <a:gd name="connsiteY13" fmla="*/ 1656893 h 4118407"/>
              <a:gd name="connsiteX14" fmla="*/ 829008 w 1659970"/>
              <a:gd name="connsiteY14" fmla="*/ 1656894 h 4118407"/>
              <a:gd name="connsiteX15" fmla="*/ 782852 w 1659970"/>
              <a:gd name="connsiteY15" fmla="*/ 1703050 h 4118407"/>
              <a:gd name="connsiteX16" fmla="*/ 782853 w 1659970"/>
              <a:gd name="connsiteY16" fmla="*/ 2969354 h 4118407"/>
              <a:gd name="connsiteX17" fmla="*/ 782604 w 1659970"/>
              <a:gd name="connsiteY17" fmla="*/ 2969354 h 4118407"/>
              <a:gd name="connsiteX18" fmla="*/ 782604 w 1659970"/>
              <a:gd name="connsiteY18" fmla="*/ 3504251 h 4118407"/>
              <a:gd name="connsiteX19" fmla="*/ 992768 w 1659970"/>
              <a:gd name="connsiteY19" fmla="*/ 3762113 h 4118407"/>
              <a:gd name="connsiteX20" fmla="*/ 1045813 w 1659970"/>
              <a:gd name="connsiteY20" fmla="*/ 3767461 h 4118407"/>
              <a:gd name="connsiteX21" fmla="*/ 1098859 w 1659970"/>
              <a:gd name="connsiteY21" fmla="*/ 3762113 h 4118407"/>
              <a:gd name="connsiteX22" fmla="*/ 1309023 w 1659970"/>
              <a:gd name="connsiteY22" fmla="*/ 3504251 h 4118407"/>
              <a:gd name="connsiteX23" fmla="*/ 1316327 w 1659970"/>
              <a:gd name="connsiteY23" fmla="*/ 829985 h 4118407"/>
              <a:gd name="connsiteX24" fmla="*/ 928000 w 1659970"/>
              <a:gd name="connsiteY24" fmla="*/ 353524 h 4118407"/>
              <a:gd name="connsiteX25" fmla="*/ 829985 w 1659970"/>
              <a:gd name="connsiteY25" fmla="*/ 343642 h 4118407"/>
              <a:gd name="connsiteX26" fmla="*/ 731971 w 1659970"/>
              <a:gd name="connsiteY26" fmla="*/ 353524 h 4118407"/>
              <a:gd name="connsiteX27" fmla="*/ 343644 w 1659970"/>
              <a:gd name="connsiteY27" fmla="*/ 829985 h 4118407"/>
              <a:gd name="connsiteX28" fmla="*/ 343644 w 1659970"/>
              <a:gd name="connsiteY28" fmla="*/ 3245579 h 4118407"/>
              <a:gd name="connsiteX29" fmla="*/ 1 w 1659970"/>
              <a:gd name="connsiteY29" fmla="*/ 3245579 h 4118407"/>
              <a:gd name="connsiteX30" fmla="*/ 0 w 1659970"/>
              <a:gd name="connsiteY30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69 w 1659970"/>
              <a:gd name="connsiteY3" fmla="*/ 3504251 h 4118407"/>
              <a:gd name="connsiteX4" fmla="*/ 1045813 w 1659970"/>
              <a:gd name="connsiteY4" fmla="*/ 4118407 h 4118407"/>
              <a:gd name="connsiteX5" fmla="*/ 431657 w 1659970"/>
              <a:gd name="connsiteY5" fmla="*/ 3504251 h 4118407"/>
              <a:gd name="connsiteX6" fmla="*/ 434058 w 1659970"/>
              <a:gd name="connsiteY6" fmla="*/ 1703049 h 4118407"/>
              <a:gd name="connsiteX7" fmla="*/ 829008 w 1659970"/>
              <a:gd name="connsiteY7" fmla="*/ 1308099 h 4118407"/>
              <a:gd name="connsiteX8" fmla="*/ 842100 w 1659970"/>
              <a:gd name="connsiteY8" fmla="*/ 1308099 h 4118407"/>
              <a:gd name="connsiteX9" fmla="*/ 1237050 w 1659970"/>
              <a:gd name="connsiteY9" fmla="*/ 1703049 h 4118407"/>
              <a:gd name="connsiteX10" fmla="*/ 1237050 w 1659970"/>
              <a:gd name="connsiteY10" fmla="*/ 2969354 h 4118407"/>
              <a:gd name="connsiteX11" fmla="*/ 888255 w 1659970"/>
              <a:gd name="connsiteY11" fmla="*/ 2969354 h 4118407"/>
              <a:gd name="connsiteX12" fmla="*/ 888255 w 1659970"/>
              <a:gd name="connsiteY12" fmla="*/ 1703049 h 4118407"/>
              <a:gd name="connsiteX13" fmla="*/ 842099 w 1659970"/>
              <a:gd name="connsiteY13" fmla="*/ 1656893 h 4118407"/>
              <a:gd name="connsiteX14" fmla="*/ 829008 w 1659970"/>
              <a:gd name="connsiteY14" fmla="*/ 1656894 h 4118407"/>
              <a:gd name="connsiteX15" fmla="*/ 782852 w 1659970"/>
              <a:gd name="connsiteY15" fmla="*/ 1703050 h 4118407"/>
              <a:gd name="connsiteX16" fmla="*/ 782853 w 1659970"/>
              <a:gd name="connsiteY16" fmla="*/ 2969354 h 4118407"/>
              <a:gd name="connsiteX17" fmla="*/ 782604 w 1659970"/>
              <a:gd name="connsiteY17" fmla="*/ 2969354 h 4118407"/>
              <a:gd name="connsiteX18" fmla="*/ 782604 w 1659970"/>
              <a:gd name="connsiteY18" fmla="*/ 3504251 h 4118407"/>
              <a:gd name="connsiteX19" fmla="*/ 992768 w 1659970"/>
              <a:gd name="connsiteY19" fmla="*/ 3762113 h 4118407"/>
              <a:gd name="connsiteX20" fmla="*/ 1045813 w 1659970"/>
              <a:gd name="connsiteY20" fmla="*/ 3767461 h 4118407"/>
              <a:gd name="connsiteX21" fmla="*/ 1098859 w 1659970"/>
              <a:gd name="connsiteY21" fmla="*/ 3762113 h 4118407"/>
              <a:gd name="connsiteX22" fmla="*/ 1309023 w 1659970"/>
              <a:gd name="connsiteY22" fmla="*/ 3504251 h 4118407"/>
              <a:gd name="connsiteX23" fmla="*/ 1316327 w 1659970"/>
              <a:gd name="connsiteY23" fmla="*/ 829985 h 4118407"/>
              <a:gd name="connsiteX24" fmla="*/ 928000 w 1659970"/>
              <a:gd name="connsiteY24" fmla="*/ 353524 h 4118407"/>
              <a:gd name="connsiteX25" fmla="*/ 829985 w 1659970"/>
              <a:gd name="connsiteY25" fmla="*/ 343642 h 4118407"/>
              <a:gd name="connsiteX26" fmla="*/ 731971 w 1659970"/>
              <a:gd name="connsiteY26" fmla="*/ 353524 h 4118407"/>
              <a:gd name="connsiteX27" fmla="*/ 343644 w 1659970"/>
              <a:gd name="connsiteY27" fmla="*/ 829985 h 4118407"/>
              <a:gd name="connsiteX28" fmla="*/ 343644 w 1659970"/>
              <a:gd name="connsiteY28" fmla="*/ 3245579 h 4118407"/>
              <a:gd name="connsiteX29" fmla="*/ 1 w 1659970"/>
              <a:gd name="connsiteY29" fmla="*/ 3245579 h 4118407"/>
              <a:gd name="connsiteX30" fmla="*/ 0 w 1659970"/>
              <a:gd name="connsiteY30" fmla="*/ 829985 h 411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659970" h="4118407">
                <a:moveTo>
                  <a:pt x="0" y="829985"/>
                </a:moveTo>
                <a:cubicBezTo>
                  <a:pt x="0" y="371596"/>
                  <a:pt x="371597" y="0"/>
                  <a:pt x="829985" y="0"/>
                </a:cubicBezTo>
                <a:cubicBezTo>
                  <a:pt x="1288373" y="0"/>
                  <a:pt x="1659970" y="371596"/>
                  <a:pt x="1659970" y="829985"/>
                </a:cubicBezTo>
                <a:cubicBezTo>
                  <a:pt x="1659970" y="1721407"/>
                  <a:pt x="1659969" y="2612829"/>
                  <a:pt x="1659969" y="3504251"/>
                </a:cubicBezTo>
                <a:cubicBezTo>
                  <a:pt x="1659969" y="3843440"/>
                  <a:pt x="1385002" y="4118407"/>
                  <a:pt x="1045813" y="4118407"/>
                </a:cubicBezTo>
                <a:cubicBezTo>
                  <a:pt x="706624" y="4118407"/>
                  <a:pt x="431657" y="3843440"/>
                  <a:pt x="431657" y="3504251"/>
                </a:cubicBezTo>
                <a:cubicBezTo>
                  <a:pt x="432457" y="2903850"/>
                  <a:pt x="433258" y="2303450"/>
                  <a:pt x="434058" y="1703049"/>
                </a:cubicBezTo>
                <a:cubicBezTo>
                  <a:pt x="434058" y="1484924"/>
                  <a:pt x="610883" y="1308099"/>
                  <a:pt x="829008" y="1308099"/>
                </a:cubicBezTo>
                <a:lnTo>
                  <a:pt x="842100" y="1308099"/>
                </a:lnTo>
                <a:cubicBezTo>
                  <a:pt x="1060225" y="1308099"/>
                  <a:pt x="1237050" y="1484924"/>
                  <a:pt x="1237050" y="1703049"/>
                </a:cubicBezTo>
                <a:lnTo>
                  <a:pt x="1237050" y="2969354"/>
                </a:lnTo>
                <a:lnTo>
                  <a:pt x="888255" y="2969354"/>
                </a:lnTo>
                <a:lnTo>
                  <a:pt x="888255" y="1703049"/>
                </a:lnTo>
                <a:cubicBezTo>
                  <a:pt x="888255" y="1677558"/>
                  <a:pt x="867590" y="1656893"/>
                  <a:pt x="842099" y="1656893"/>
                </a:cubicBezTo>
                <a:lnTo>
                  <a:pt x="829008" y="1656894"/>
                </a:lnTo>
                <a:cubicBezTo>
                  <a:pt x="803517" y="1656894"/>
                  <a:pt x="782852" y="1677559"/>
                  <a:pt x="782852" y="1703050"/>
                </a:cubicBezTo>
                <a:cubicBezTo>
                  <a:pt x="782852" y="2125151"/>
                  <a:pt x="782853" y="2547253"/>
                  <a:pt x="782853" y="2969354"/>
                </a:cubicBezTo>
                <a:lnTo>
                  <a:pt x="782604" y="2969354"/>
                </a:lnTo>
                <a:lnTo>
                  <a:pt x="782604" y="3504251"/>
                </a:lnTo>
                <a:cubicBezTo>
                  <a:pt x="782604" y="3631447"/>
                  <a:pt x="872827" y="3737570"/>
                  <a:pt x="992768" y="3762113"/>
                </a:cubicBezTo>
                <a:lnTo>
                  <a:pt x="1045813" y="3767461"/>
                </a:lnTo>
                <a:lnTo>
                  <a:pt x="1098859" y="3762113"/>
                </a:lnTo>
                <a:cubicBezTo>
                  <a:pt x="1218799" y="3737570"/>
                  <a:pt x="1309023" y="3631447"/>
                  <a:pt x="1309023" y="3504251"/>
                </a:cubicBezTo>
                <a:cubicBezTo>
                  <a:pt x="1311458" y="2612829"/>
                  <a:pt x="1313892" y="1721407"/>
                  <a:pt x="1316327" y="829985"/>
                </a:cubicBezTo>
                <a:cubicBezTo>
                  <a:pt x="1316327" y="594961"/>
                  <a:pt x="1149617" y="398874"/>
                  <a:pt x="928000" y="353524"/>
                </a:cubicBezTo>
                <a:lnTo>
                  <a:pt x="829985" y="343642"/>
                </a:lnTo>
                <a:lnTo>
                  <a:pt x="731971" y="353524"/>
                </a:lnTo>
                <a:cubicBezTo>
                  <a:pt x="510353" y="398874"/>
                  <a:pt x="343644" y="594961"/>
                  <a:pt x="343644" y="829985"/>
                </a:cubicBezTo>
                <a:lnTo>
                  <a:pt x="343644" y="3245579"/>
                </a:lnTo>
                <a:lnTo>
                  <a:pt x="1" y="3245579"/>
                </a:lnTo>
                <a:cubicBezTo>
                  <a:pt x="1" y="2440381"/>
                  <a:pt x="0" y="1635183"/>
                  <a:pt x="0" y="82998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E767807-DDBC-1C9E-8A30-61B123C4BB36}"/>
              </a:ext>
            </a:extLst>
          </p:cNvPr>
          <p:cNvSpPr/>
          <p:nvPr/>
        </p:nvSpPr>
        <p:spPr>
          <a:xfrm rot="16200000" flipH="1" flipV="1">
            <a:off x="4602424" y="747858"/>
            <a:ext cx="990849" cy="2568868"/>
          </a:xfrm>
          <a:custGeom>
            <a:avLst/>
            <a:gdLst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689 w 1588529"/>
              <a:gd name="connsiteY9" fmla="*/ 3017960 h 4118407"/>
              <a:gd name="connsiteX10" fmla="*/ 286418 w 1588529"/>
              <a:gd name="connsiteY10" fmla="*/ 3017960 h 4118407"/>
              <a:gd name="connsiteX11" fmla="*/ 286418 w 1588529"/>
              <a:gd name="connsiteY11" fmla="*/ 1536022 h 4118407"/>
              <a:gd name="connsiteX12" fmla="*/ 789590 w 1588529"/>
              <a:gd name="connsiteY12" fmla="*/ 1032850 h 4118407"/>
              <a:gd name="connsiteX13" fmla="*/ 1292762 w 1588529"/>
              <a:gd name="connsiteY13" fmla="*/ 1536022 h 4118407"/>
              <a:gd name="connsiteX14" fmla="*/ 1292762 w 1588529"/>
              <a:gd name="connsiteY14" fmla="*/ 2969353 h 4118407"/>
              <a:gd name="connsiteX15" fmla="*/ 1090958 w 1588529"/>
              <a:gd name="connsiteY15" fmla="*/ 2969353 h 4118407"/>
              <a:gd name="connsiteX16" fmla="*/ 1090958 w 1588529"/>
              <a:gd name="connsiteY16" fmla="*/ 1536022 h 4118407"/>
              <a:gd name="connsiteX17" fmla="*/ 789591 w 1588529"/>
              <a:gd name="connsiteY17" fmla="*/ 1234655 h 4118407"/>
              <a:gd name="connsiteX18" fmla="*/ 789590 w 1588529"/>
              <a:gd name="connsiteY18" fmla="*/ 1234655 h 4118407"/>
              <a:gd name="connsiteX19" fmla="*/ 488223 w 1588529"/>
              <a:gd name="connsiteY19" fmla="*/ 1536022 h 4118407"/>
              <a:gd name="connsiteX20" fmla="*/ 488223 w 1588529"/>
              <a:gd name="connsiteY20" fmla="*/ 2061008 h 4118407"/>
              <a:gd name="connsiteX21" fmla="*/ 489042 w 1588529"/>
              <a:gd name="connsiteY21" fmla="*/ 2061008 h 4118407"/>
              <a:gd name="connsiteX22" fmla="*/ 489041 w 1588529"/>
              <a:gd name="connsiteY22" fmla="*/ 3467488 h 4118407"/>
              <a:gd name="connsiteX23" fmla="*/ 937608 w 1588529"/>
              <a:gd name="connsiteY23" fmla="*/ 3916055 h 4118407"/>
              <a:gd name="connsiteX24" fmla="*/ 1386175 w 1588529"/>
              <a:gd name="connsiteY24" fmla="*/ 3467488 h 4118407"/>
              <a:gd name="connsiteX25" fmla="*/ 1386176 w 1588529"/>
              <a:gd name="connsiteY25" fmla="*/ 1289044 h 4118407"/>
              <a:gd name="connsiteX26" fmla="*/ 1387768 w 1588529"/>
              <a:gd name="connsiteY26" fmla="*/ 1289044 h 4118407"/>
              <a:gd name="connsiteX27" fmla="*/ 1387768 w 1588529"/>
              <a:gd name="connsiteY27" fmla="*/ 794263 h 4118407"/>
              <a:gd name="connsiteX28" fmla="*/ 794265 w 1588529"/>
              <a:gd name="connsiteY28" fmla="*/ 200760 h 4118407"/>
              <a:gd name="connsiteX29" fmla="*/ 200761 w 1588529"/>
              <a:gd name="connsiteY29" fmla="*/ 794263 h 4118407"/>
              <a:gd name="connsiteX30" fmla="*/ 200761 w 1588529"/>
              <a:gd name="connsiteY30" fmla="*/ 3245579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689 w 1588529"/>
              <a:gd name="connsiteY9" fmla="*/ 3017960 h 4118407"/>
              <a:gd name="connsiteX10" fmla="*/ 286418 w 1588529"/>
              <a:gd name="connsiteY10" fmla="*/ 3017960 h 4118407"/>
              <a:gd name="connsiteX11" fmla="*/ 286418 w 1588529"/>
              <a:gd name="connsiteY11" fmla="*/ 1536022 h 4118407"/>
              <a:gd name="connsiteX12" fmla="*/ 789590 w 1588529"/>
              <a:gd name="connsiteY12" fmla="*/ 1032850 h 4118407"/>
              <a:gd name="connsiteX13" fmla="*/ 1292762 w 1588529"/>
              <a:gd name="connsiteY13" fmla="*/ 1536022 h 4118407"/>
              <a:gd name="connsiteX14" fmla="*/ 1292762 w 1588529"/>
              <a:gd name="connsiteY14" fmla="*/ 2969353 h 4118407"/>
              <a:gd name="connsiteX15" fmla="*/ 1090958 w 1588529"/>
              <a:gd name="connsiteY15" fmla="*/ 2969353 h 4118407"/>
              <a:gd name="connsiteX16" fmla="*/ 1090958 w 1588529"/>
              <a:gd name="connsiteY16" fmla="*/ 1536022 h 4118407"/>
              <a:gd name="connsiteX17" fmla="*/ 789591 w 1588529"/>
              <a:gd name="connsiteY17" fmla="*/ 1234655 h 4118407"/>
              <a:gd name="connsiteX18" fmla="*/ 789590 w 1588529"/>
              <a:gd name="connsiteY18" fmla="*/ 1234655 h 4118407"/>
              <a:gd name="connsiteX19" fmla="*/ 488223 w 1588529"/>
              <a:gd name="connsiteY19" fmla="*/ 1536022 h 4118407"/>
              <a:gd name="connsiteX20" fmla="*/ 488223 w 1588529"/>
              <a:gd name="connsiteY20" fmla="*/ 2061008 h 4118407"/>
              <a:gd name="connsiteX21" fmla="*/ 489041 w 1588529"/>
              <a:gd name="connsiteY21" fmla="*/ 3467488 h 4118407"/>
              <a:gd name="connsiteX22" fmla="*/ 937608 w 1588529"/>
              <a:gd name="connsiteY22" fmla="*/ 3916055 h 4118407"/>
              <a:gd name="connsiteX23" fmla="*/ 1386175 w 1588529"/>
              <a:gd name="connsiteY23" fmla="*/ 3467488 h 4118407"/>
              <a:gd name="connsiteX24" fmla="*/ 1386176 w 1588529"/>
              <a:gd name="connsiteY24" fmla="*/ 1289044 h 4118407"/>
              <a:gd name="connsiteX25" fmla="*/ 1387768 w 1588529"/>
              <a:gd name="connsiteY25" fmla="*/ 1289044 h 4118407"/>
              <a:gd name="connsiteX26" fmla="*/ 1387768 w 1588529"/>
              <a:gd name="connsiteY26" fmla="*/ 794263 h 4118407"/>
              <a:gd name="connsiteX27" fmla="*/ 794265 w 1588529"/>
              <a:gd name="connsiteY27" fmla="*/ 200760 h 4118407"/>
              <a:gd name="connsiteX28" fmla="*/ 200761 w 1588529"/>
              <a:gd name="connsiteY28" fmla="*/ 794263 h 4118407"/>
              <a:gd name="connsiteX29" fmla="*/ 200761 w 1588529"/>
              <a:gd name="connsiteY29" fmla="*/ 3245579 h 4118407"/>
              <a:gd name="connsiteX30" fmla="*/ 0 w 1588529"/>
              <a:gd name="connsiteY30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689 w 1588529"/>
              <a:gd name="connsiteY9" fmla="*/ 3017960 h 4118407"/>
              <a:gd name="connsiteX10" fmla="*/ 286418 w 1588529"/>
              <a:gd name="connsiteY10" fmla="*/ 3017960 h 4118407"/>
              <a:gd name="connsiteX11" fmla="*/ 286418 w 1588529"/>
              <a:gd name="connsiteY11" fmla="*/ 1536022 h 4118407"/>
              <a:gd name="connsiteX12" fmla="*/ 789590 w 1588529"/>
              <a:gd name="connsiteY12" fmla="*/ 1032850 h 4118407"/>
              <a:gd name="connsiteX13" fmla="*/ 1292762 w 1588529"/>
              <a:gd name="connsiteY13" fmla="*/ 1536022 h 4118407"/>
              <a:gd name="connsiteX14" fmla="*/ 1292762 w 1588529"/>
              <a:gd name="connsiteY14" fmla="*/ 2969353 h 4118407"/>
              <a:gd name="connsiteX15" fmla="*/ 1090958 w 1588529"/>
              <a:gd name="connsiteY15" fmla="*/ 2969353 h 4118407"/>
              <a:gd name="connsiteX16" fmla="*/ 1090958 w 1588529"/>
              <a:gd name="connsiteY16" fmla="*/ 1536022 h 4118407"/>
              <a:gd name="connsiteX17" fmla="*/ 789591 w 1588529"/>
              <a:gd name="connsiteY17" fmla="*/ 1234655 h 4118407"/>
              <a:gd name="connsiteX18" fmla="*/ 789590 w 1588529"/>
              <a:gd name="connsiteY18" fmla="*/ 1234655 h 4118407"/>
              <a:gd name="connsiteX19" fmla="*/ 488223 w 1588529"/>
              <a:gd name="connsiteY19" fmla="*/ 1536022 h 4118407"/>
              <a:gd name="connsiteX20" fmla="*/ 489041 w 1588529"/>
              <a:gd name="connsiteY20" fmla="*/ 3467488 h 4118407"/>
              <a:gd name="connsiteX21" fmla="*/ 937608 w 1588529"/>
              <a:gd name="connsiteY21" fmla="*/ 3916055 h 4118407"/>
              <a:gd name="connsiteX22" fmla="*/ 1386175 w 1588529"/>
              <a:gd name="connsiteY22" fmla="*/ 3467488 h 4118407"/>
              <a:gd name="connsiteX23" fmla="*/ 1386176 w 1588529"/>
              <a:gd name="connsiteY23" fmla="*/ 1289044 h 4118407"/>
              <a:gd name="connsiteX24" fmla="*/ 1387768 w 1588529"/>
              <a:gd name="connsiteY24" fmla="*/ 1289044 h 4118407"/>
              <a:gd name="connsiteX25" fmla="*/ 1387768 w 1588529"/>
              <a:gd name="connsiteY25" fmla="*/ 794263 h 4118407"/>
              <a:gd name="connsiteX26" fmla="*/ 794265 w 1588529"/>
              <a:gd name="connsiteY26" fmla="*/ 200760 h 4118407"/>
              <a:gd name="connsiteX27" fmla="*/ 200761 w 1588529"/>
              <a:gd name="connsiteY27" fmla="*/ 794263 h 4118407"/>
              <a:gd name="connsiteX28" fmla="*/ 200761 w 1588529"/>
              <a:gd name="connsiteY28" fmla="*/ 3245579 h 4118407"/>
              <a:gd name="connsiteX29" fmla="*/ 0 w 1588529"/>
              <a:gd name="connsiteY29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689 w 1588529"/>
              <a:gd name="connsiteY9" fmla="*/ 3017960 h 4118407"/>
              <a:gd name="connsiteX10" fmla="*/ 286418 w 1588529"/>
              <a:gd name="connsiteY10" fmla="*/ 1536022 h 4118407"/>
              <a:gd name="connsiteX11" fmla="*/ 789590 w 1588529"/>
              <a:gd name="connsiteY11" fmla="*/ 1032850 h 4118407"/>
              <a:gd name="connsiteX12" fmla="*/ 1292762 w 1588529"/>
              <a:gd name="connsiteY12" fmla="*/ 1536022 h 4118407"/>
              <a:gd name="connsiteX13" fmla="*/ 1292762 w 1588529"/>
              <a:gd name="connsiteY13" fmla="*/ 2969353 h 4118407"/>
              <a:gd name="connsiteX14" fmla="*/ 1090958 w 1588529"/>
              <a:gd name="connsiteY14" fmla="*/ 2969353 h 4118407"/>
              <a:gd name="connsiteX15" fmla="*/ 1090958 w 1588529"/>
              <a:gd name="connsiteY15" fmla="*/ 1536022 h 4118407"/>
              <a:gd name="connsiteX16" fmla="*/ 789591 w 1588529"/>
              <a:gd name="connsiteY16" fmla="*/ 1234655 h 4118407"/>
              <a:gd name="connsiteX17" fmla="*/ 789590 w 1588529"/>
              <a:gd name="connsiteY17" fmla="*/ 1234655 h 4118407"/>
              <a:gd name="connsiteX18" fmla="*/ 488223 w 1588529"/>
              <a:gd name="connsiteY18" fmla="*/ 1536022 h 4118407"/>
              <a:gd name="connsiteX19" fmla="*/ 489041 w 1588529"/>
              <a:gd name="connsiteY19" fmla="*/ 3467488 h 4118407"/>
              <a:gd name="connsiteX20" fmla="*/ 937608 w 1588529"/>
              <a:gd name="connsiteY20" fmla="*/ 3916055 h 4118407"/>
              <a:gd name="connsiteX21" fmla="*/ 1386175 w 1588529"/>
              <a:gd name="connsiteY21" fmla="*/ 3467488 h 4118407"/>
              <a:gd name="connsiteX22" fmla="*/ 1386176 w 1588529"/>
              <a:gd name="connsiteY22" fmla="*/ 1289044 h 4118407"/>
              <a:gd name="connsiteX23" fmla="*/ 1387768 w 1588529"/>
              <a:gd name="connsiteY23" fmla="*/ 1289044 h 4118407"/>
              <a:gd name="connsiteX24" fmla="*/ 1387768 w 1588529"/>
              <a:gd name="connsiteY24" fmla="*/ 794263 h 4118407"/>
              <a:gd name="connsiteX25" fmla="*/ 794265 w 1588529"/>
              <a:gd name="connsiteY25" fmla="*/ 200760 h 4118407"/>
              <a:gd name="connsiteX26" fmla="*/ 200761 w 1588529"/>
              <a:gd name="connsiteY26" fmla="*/ 794263 h 4118407"/>
              <a:gd name="connsiteX27" fmla="*/ 200761 w 1588529"/>
              <a:gd name="connsiteY27" fmla="*/ 3245579 h 4118407"/>
              <a:gd name="connsiteX28" fmla="*/ 0 w 1588529"/>
              <a:gd name="connsiteY28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418 w 1588529"/>
              <a:gd name="connsiteY9" fmla="*/ 1536022 h 4118407"/>
              <a:gd name="connsiteX10" fmla="*/ 789590 w 1588529"/>
              <a:gd name="connsiteY10" fmla="*/ 1032850 h 4118407"/>
              <a:gd name="connsiteX11" fmla="*/ 1292762 w 1588529"/>
              <a:gd name="connsiteY11" fmla="*/ 1536022 h 4118407"/>
              <a:gd name="connsiteX12" fmla="*/ 1292762 w 1588529"/>
              <a:gd name="connsiteY12" fmla="*/ 2969353 h 4118407"/>
              <a:gd name="connsiteX13" fmla="*/ 1090958 w 1588529"/>
              <a:gd name="connsiteY13" fmla="*/ 2969353 h 4118407"/>
              <a:gd name="connsiteX14" fmla="*/ 1090958 w 1588529"/>
              <a:gd name="connsiteY14" fmla="*/ 1536022 h 4118407"/>
              <a:gd name="connsiteX15" fmla="*/ 789591 w 1588529"/>
              <a:gd name="connsiteY15" fmla="*/ 1234655 h 4118407"/>
              <a:gd name="connsiteX16" fmla="*/ 789590 w 1588529"/>
              <a:gd name="connsiteY16" fmla="*/ 1234655 h 4118407"/>
              <a:gd name="connsiteX17" fmla="*/ 488223 w 1588529"/>
              <a:gd name="connsiteY17" fmla="*/ 1536022 h 4118407"/>
              <a:gd name="connsiteX18" fmla="*/ 489041 w 1588529"/>
              <a:gd name="connsiteY18" fmla="*/ 3467488 h 4118407"/>
              <a:gd name="connsiteX19" fmla="*/ 937608 w 1588529"/>
              <a:gd name="connsiteY19" fmla="*/ 3916055 h 4118407"/>
              <a:gd name="connsiteX20" fmla="*/ 1386175 w 1588529"/>
              <a:gd name="connsiteY20" fmla="*/ 3467488 h 4118407"/>
              <a:gd name="connsiteX21" fmla="*/ 1386176 w 1588529"/>
              <a:gd name="connsiteY21" fmla="*/ 1289044 h 4118407"/>
              <a:gd name="connsiteX22" fmla="*/ 1387768 w 1588529"/>
              <a:gd name="connsiteY22" fmla="*/ 1289044 h 4118407"/>
              <a:gd name="connsiteX23" fmla="*/ 1387768 w 1588529"/>
              <a:gd name="connsiteY23" fmla="*/ 794263 h 4118407"/>
              <a:gd name="connsiteX24" fmla="*/ 794265 w 1588529"/>
              <a:gd name="connsiteY24" fmla="*/ 200760 h 4118407"/>
              <a:gd name="connsiteX25" fmla="*/ 200761 w 1588529"/>
              <a:gd name="connsiteY25" fmla="*/ 794263 h 4118407"/>
              <a:gd name="connsiteX26" fmla="*/ 200761 w 1588529"/>
              <a:gd name="connsiteY26" fmla="*/ 3245579 h 4118407"/>
              <a:gd name="connsiteX27" fmla="*/ 0 w 1588529"/>
              <a:gd name="connsiteY27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467488 h 4118407"/>
              <a:gd name="connsiteX6" fmla="*/ 937608 w 1588529"/>
              <a:gd name="connsiteY6" fmla="*/ 4118407 h 4118407"/>
              <a:gd name="connsiteX7" fmla="*/ 286689 w 1588529"/>
              <a:gd name="connsiteY7" fmla="*/ 3467488 h 4118407"/>
              <a:gd name="connsiteX8" fmla="*/ 286418 w 1588529"/>
              <a:gd name="connsiteY8" fmla="*/ 1536022 h 4118407"/>
              <a:gd name="connsiteX9" fmla="*/ 789590 w 1588529"/>
              <a:gd name="connsiteY9" fmla="*/ 1032850 h 4118407"/>
              <a:gd name="connsiteX10" fmla="*/ 1292762 w 1588529"/>
              <a:gd name="connsiteY10" fmla="*/ 1536022 h 4118407"/>
              <a:gd name="connsiteX11" fmla="*/ 1292762 w 1588529"/>
              <a:gd name="connsiteY11" fmla="*/ 2969353 h 4118407"/>
              <a:gd name="connsiteX12" fmla="*/ 1090958 w 1588529"/>
              <a:gd name="connsiteY12" fmla="*/ 2969353 h 4118407"/>
              <a:gd name="connsiteX13" fmla="*/ 1090958 w 1588529"/>
              <a:gd name="connsiteY13" fmla="*/ 1536022 h 4118407"/>
              <a:gd name="connsiteX14" fmla="*/ 789591 w 1588529"/>
              <a:gd name="connsiteY14" fmla="*/ 1234655 h 4118407"/>
              <a:gd name="connsiteX15" fmla="*/ 789590 w 1588529"/>
              <a:gd name="connsiteY15" fmla="*/ 1234655 h 4118407"/>
              <a:gd name="connsiteX16" fmla="*/ 488223 w 1588529"/>
              <a:gd name="connsiteY16" fmla="*/ 1536022 h 4118407"/>
              <a:gd name="connsiteX17" fmla="*/ 489041 w 1588529"/>
              <a:gd name="connsiteY17" fmla="*/ 3467488 h 4118407"/>
              <a:gd name="connsiteX18" fmla="*/ 937608 w 1588529"/>
              <a:gd name="connsiteY18" fmla="*/ 3916055 h 4118407"/>
              <a:gd name="connsiteX19" fmla="*/ 1386175 w 1588529"/>
              <a:gd name="connsiteY19" fmla="*/ 3467488 h 4118407"/>
              <a:gd name="connsiteX20" fmla="*/ 1386176 w 1588529"/>
              <a:gd name="connsiteY20" fmla="*/ 1289044 h 4118407"/>
              <a:gd name="connsiteX21" fmla="*/ 1387768 w 1588529"/>
              <a:gd name="connsiteY21" fmla="*/ 1289044 h 4118407"/>
              <a:gd name="connsiteX22" fmla="*/ 1387768 w 1588529"/>
              <a:gd name="connsiteY22" fmla="*/ 794263 h 4118407"/>
              <a:gd name="connsiteX23" fmla="*/ 794265 w 1588529"/>
              <a:gd name="connsiteY23" fmla="*/ 200760 h 4118407"/>
              <a:gd name="connsiteX24" fmla="*/ 200761 w 1588529"/>
              <a:gd name="connsiteY24" fmla="*/ 794263 h 4118407"/>
              <a:gd name="connsiteX25" fmla="*/ 200761 w 1588529"/>
              <a:gd name="connsiteY25" fmla="*/ 3245579 h 4118407"/>
              <a:gd name="connsiteX26" fmla="*/ 0 w 1588529"/>
              <a:gd name="connsiteY26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467488 h 4118407"/>
              <a:gd name="connsiteX6" fmla="*/ 937608 w 1588529"/>
              <a:gd name="connsiteY6" fmla="*/ 4118407 h 4118407"/>
              <a:gd name="connsiteX7" fmla="*/ 286689 w 1588529"/>
              <a:gd name="connsiteY7" fmla="*/ 3467488 h 4118407"/>
              <a:gd name="connsiteX8" fmla="*/ 286418 w 1588529"/>
              <a:gd name="connsiteY8" fmla="*/ 1536022 h 4118407"/>
              <a:gd name="connsiteX9" fmla="*/ 789590 w 1588529"/>
              <a:gd name="connsiteY9" fmla="*/ 1032850 h 4118407"/>
              <a:gd name="connsiteX10" fmla="*/ 1292762 w 1588529"/>
              <a:gd name="connsiteY10" fmla="*/ 1536022 h 4118407"/>
              <a:gd name="connsiteX11" fmla="*/ 1292762 w 1588529"/>
              <a:gd name="connsiteY11" fmla="*/ 2969353 h 4118407"/>
              <a:gd name="connsiteX12" fmla="*/ 1090958 w 1588529"/>
              <a:gd name="connsiteY12" fmla="*/ 2969353 h 4118407"/>
              <a:gd name="connsiteX13" fmla="*/ 1090958 w 1588529"/>
              <a:gd name="connsiteY13" fmla="*/ 1536022 h 4118407"/>
              <a:gd name="connsiteX14" fmla="*/ 789591 w 1588529"/>
              <a:gd name="connsiteY14" fmla="*/ 1234655 h 4118407"/>
              <a:gd name="connsiteX15" fmla="*/ 789590 w 1588529"/>
              <a:gd name="connsiteY15" fmla="*/ 1234655 h 4118407"/>
              <a:gd name="connsiteX16" fmla="*/ 488223 w 1588529"/>
              <a:gd name="connsiteY16" fmla="*/ 1536022 h 4118407"/>
              <a:gd name="connsiteX17" fmla="*/ 489041 w 1588529"/>
              <a:gd name="connsiteY17" fmla="*/ 3467488 h 4118407"/>
              <a:gd name="connsiteX18" fmla="*/ 937608 w 1588529"/>
              <a:gd name="connsiteY18" fmla="*/ 3916055 h 4118407"/>
              <a:gd name="connsiteX19" fmla="*/ 1386175 w 1588529"/>
              <a:gd name="connsiteY19" fmla="*/ 3467488 h 4118407"/>
              <a:gd name="connsiteX20" fmla="*/ 1386176 w 1588529"/>
              <a:gd name="connsiteY20" fmla="*/ 1289044 h 4118407"/>
              <a:gd name="connsiteX21" fmla="*/ 1387768 w 1588529"/>
              <a:gd name="connsiteY21" fmla="*/ 794263 h 4118407"/>
              <a:gd name="connsiteX22" fmla="*/ 794265 w 1588529"/>
              <a:gd name="connsiteY22" fmla="*/ 200760 h 4118407"/>
              <a:gd name="connsiteX23" fmla="*/ 200761 w 1588529"/>
              <a:gd name="connsiteY23" fmla="*/ 794263 h 4118407"/>
              <a:gd name="connsiteX24" fmla="*/ 200761 w 1588529"/>
              <a:gd name="connsiteY24" fmla="*/ 3245579 h 4118407"/>
              <a:gd name="connsiteX25" fmla="*/ 0 w 1588529"/>
              <a:gd name="connsiteY25" fmla="*/ 3245578 h 411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88529" h="4118407">
                <a:moveTo>
                  <a:pt x="0" y="3245578"/>
                </a:moveTo>
                <a:lnTo>
                  <a:pt x="0" y="794263"/>
                </a:lnTo>
                <a:cubicBezTo>
                  <a:pt x="0" y="355604"/>
                  <a:pt x="355605" y="0"/>
                  <a:pt x="794265" y="0"/>
                </a:cubicBezTo>
                <a:cubicBezTo>
                  <a:pt x="1232925" y="0"/>
                  <a:pt x="1588529" y="355604"/>
                  <a:pt x="1588529" y="794263"/>
                </a:cubicBezTo>
                <a:cubicBezTo>
                  <a:pt x="1588529" y="1611368"/>
                  <a:pt x="1588528" y="2428474"/>
                  <a:pt x="1588528" y="3245579"/>
                </a:cubicBezTo>
                <a:cubicBezTo>
                  <a:pt x="1588528" y="3319549"/>
                  <a:pt x="1588527" y="3393518"/>
                  <a:pt x="1588527" y="3467488"/>
                </a:cubicBezTo>
                <a:cubicBezTo>
                  <a:pt x="1588527" y="3826981"/>
                  <a:pt x="1297101" y="4118407"/>
                  <a:pt x="937608" y="4118407"/>
                </a:cubicBezTo>
                <a:cubicBezTo>
                  <a:pt x="578115" y="4118407"/>
                  <a:pt x="286689" y="3826981"/>
                  <a:pt x="286689" y="3467488"/>
                </a:cubicBezTo>
                <a:cubicBezTo>
                  <a:pt x="286599" y="2823666"/>
                  <a:pt x="286508" y="2179844"/>
                  <a:pt x="286418" y="1536022"/>
                </a:cubicBezTo>
                <a:cubicBezTo>
                  <a:pt x="286418" y="1258128"/>
                  <a:pt x="511696" y="1032850"/>
                  <a:pt x="789590" y="1032850"/>
                </a:cubicBezTo>
                <a:cubicBezTo>
                  <a:pt x="1067484" y="1032850"/>
                  <a:pt x="1292762" y="1258128"/>
                  <a:pt x="1292762" y="1536022"/>
                </a:cubicBezTo>
                <a:lnTo>
                  <a:pt x="1292762" y="2969353"/>
                </a:lnTo>
                <a:lnTo>
                  <a:pt x="1090958" y="2969353"/>
                </a:lnTo>
                <a:lnTo>
                  <a:pt x="1090958" y="1536022"/>
                </a:lnTo>
                <a:cubicBezTo>
                  <a:pt x="1090958" y="1369582"/>
                  <a:pt x="956031" y="1234655"/>
                  <a:pt x="789591" y="1234655"/>
                </a:cubicBezTo>
                <a:lnTo>
                  <a:pt x="789590" y="1234655"/>
                </a:lnTo>
                <a:cubicBezTo>
                  <a:pt x="623150" y="1234655"/>
                  <a:pt x="488223" y="1369582"/>
                  <a:pt x="488223" y="1536022"/>
                </a:cubicBezTo>
                <a:cubicBezTo>
                  <a:pt x="488496" y="2179844"/>
                  <a:pt x="488768" y="2823666"/>
                  <a:pt x="489041" y="3467488"/>
                </a:cubicBezTo>
                <a:cubicBezTo>
                  <a:pt x="489041" y="3715225"/>
                  <a:pt x="689871" y="3916055"/>
                  <a:pt x="937608" y="3916055"/>
                </a:cubicBezTo>
                <a:cubicBezTo>
                  <a:pt x="1185345" y="3916055"/>
                  <a:pt x="1386175" y="3715225"/>
                  <a:pt x="1386175" y="3467488"/>
                </a:cubicBezTo>
                <a:cubicBezTo>
                  <a:pt x="1386175" y="2741340"/>
                  <a:pt x="1386176" y="2015192"/>
                  <a:pt x="1386176" y="1289044"/>
                </a:cubicBezTo>
                <a:cubicBezTo>
                  <a:pt x="1386707" y="1124117"/>
                  <a:pt x="1387237" y="959190"/>
                  <a:pt x="1387768" y="794263"/>
                </a:cubicBezTo>
                <a:cubicBezTo>
                  <a:pt x="1387768" y="466480"/>
                  <a:pt x="1122048" y="200760"/>
                  <a:pt x="794265" y="200760"/>
                </a:cubicBezTo>
                <a:cubicBezTo>
                  <a:pt x="466482" y="200760"/>
                  <a:pt x="200761" y="466480"/>
                  <a:pt x="200761" y="794263"/>
                </a:cubicBezTo>
                <a:lnTo>
                  <a:pt x="200761" y="3245579"/>
                </a:lnTo>
                <a:lnTo>
                  <a:pt x="0" y="32455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2F166EE-ABD2-9A57-B2B3-24D8720CD9A5}"/>
              </a:ext>
            </a:extLst>
          </p:cNvPr>
          <p:cNvSpPr/>
          <p:nvPr/>
        </p:nvSpPr>
        <p:spPr>
          <a:xfrm rot="16200000" flipH="1" flipV="1">
            <a:off x="1531653" y="747858"/>
            <a:ext cx="965601" cy="2568868"/>
          </a:xfrm>
          <a:custGeom>
            <a:avLst/>
            <a:gdLst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1 w 1548051"/>
              <a:gd name="connsiteY4" fmla="*/ 3302001 h 4118407"/>
              <a:gd name="connsiteX5" fmla="*/ 1548050 w 1548051"/>
              <a:gd name="connsiteY5" fmla="*/ 3302001 h 4118407"/>
              <a:gd name="connsiteX6" fmla="*/ 1548050 w 1548051"/>
              <a:gd name="connsiteY6" fmla="*/ 3429317 h 4118407"/>
              <a:gd name="connsiteX7" fmla="*/ 858960 w 1548051"/>
              <a:gd name="connsiteY7" fmla="*/ 4118407 h 4118407"/>
              <a:gd name="connsiteX8" fmla="*/ 169870 w 1548051"/>
              <a:gd name="connsiteY8" fmla="*/ 3429317 h 4118407"/>
              <a:gd name="connsiteX9" fmla="*/ 169870 w 1548051"/>
              <a:gd name="connsiteY9" fmla="*/ 3017962 h 4118407"/>
              <a:gd name="connsiteX10" fmla="*/ 169225 w 1548051"/>
              <a:gd name="connsiteY10" fmla="*/ 3017962 h 4118407"/>
              <a:gd name="connsiteX11" fmla="*/ 169225 w 1548051"/>
              <a:gd name="connsiteY11" fmla="*/ 1638682 h 4118407"/>
              <a:gd name="connsiteX12" fmla="*/ 775055 w 1548051"/>
              <a:gd name="connsiteY12" fmla="*/ 1032852 h 4118407"/>
              <a:gd name="connsiteX13" fmla="*/ 1380885 w 1548051"/>
              <a:gd name="connsiteY13" fmla="*/ 1638682 h 4118407"/>
              <a:gd name="connsiteX14" fmla="*/ 1380885 w 1548051"/>
              <a:gd name="connsiteY14" fmla="*/ 2969355 h 4118407"/>
              <a:gd name="connsiteX15" fmla="*/ 1261422 w 1548051"/>
              <a:gd name="connsiteY15" fmla="*/ 2969355 h 4118407"/>
              <a:gd name="connsiteX16" fmla="*/ 1261422 w 1548051"/>
              <a:gd name="connsiteY16" fmla="*/ 1638682 h 4118407"/>
              <a:gd name="connsiteX17" fmla="*/ 775055 w 1548051"/>
              <a:gd name="connsiteY17" fmla="*/ 1152315 h 4118407"/>
              <a:gd name="connsiteX18" fmla="*/ 288688 w 1548051"/>
              <a:gd name="connsiteY18" fmla="*/ 1638682 h 4118407"/>
              <a:gd name="connsiteX19" fmla="*/ 288688 w 1548051"/>
              <a:gd name="connsiteY19" fmla="*/ 2061008 h 4118407"/>
              <a:gd name="connsiteX20" fmla="*/ 290061 w 1548051"/>
              <a:gd name="connsiteY20" fmla="*/ 2061008 h 4118407"/>
              <a:gd name="connsiteX21" fmla="*/ 290061 w 1548051"/>
              <a:gd name="connsiteY21" fmla="*/ 3429317 h 4118407"/>
              <a:gd name="connsiteX22" fmla="*/ 858959 w 1548051"/>
              <a:gd name="connsiteY22" fmla="*/ 3998215 h 4118407"/>
              <a:gd name="connsiteX23" fmla="*/ 858960 w 1548051"/>
              <a:gd name="connsiteY23" fmla="*/ 3998215 h 4118407"/>
              <a:gd name="connsiteX24" fmla="*/ 1427858 w 1548051"/>
              <a:gd name="connsiteY24" fmla="*/ 3429317 h 4118407"/>
              <a:gd name="connsiteX25" fmla="*/ 1427858 w 1548051"/>
              <a:gd name="connsiteY25" fmla="*/ 1289044 h 4118407"/>
              <a:gd name="connsiteX26" fmla="*/ 1428246 w 1548051"/>
              <a:gd name="connsiteY26" fmla="*/ 1289044 h 4118407"/>
              <a:gd name="connsiteX27" fmla="*/ 1428246 w 1548051"/>
              <a:gd name="connsiteY27" fmla="*/ 774026 h 4118407"/>
              <a:gd name="connsiteX28" fmla="*/ 774026 w 1548051"/>
              <a:gd name="connsiteY28" fmla="*/ 119806 h 4118407"/>
              <a:gd name="connsiteX29" fmla="*/ 774026 w 1548051"/>
              <a:gd name="connsiteY29" fmla="*/ 119805 h 4118407"/>
              <a:gd name="connsiteX30" fmla="*/ 119806 w 1548051"/>
              <a:gd name="connsiteY30" fmla="*/ 774025 h 4118407"/>
              <a:gd name="connsiteX31" fmla="*/ 119806 w 1548051"/>
              <a:gd name="connsiteY31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1 w 1548051"/>
              <a:gd name="connsiteY4" fmla="*/ 3302001 h 4118407"/>
              <a:gd name="connsiteX5" fmla="*/ 1548050 w 1548051"/>
              <a:gd name="connsiteY5" fmla="*/ 3302001 h 4118407"/>
              <a:gd name="connsiteX6" fmla="*/ 1548050 w 1548051"/>
              <a:gd name="connsiteY6" fmla="*/ 3429317 h 4118407"/>
              <a:gd name="connsiteX7" fmla="*/ 858960 w 1548051"/>
              <a:gd name="connsiteY7" fmla="*/ 4118407 h 4118407"/>
              <a:gd name="connsiteX8" fmla="*/ 169870 w 1548051"/>
              <a:gd name="connsiteY8" fmla="*/ 3429317 h 4118407"/>
              <a:gd name="connsiteX9" fmla="*/ 169870 w 1548051"/>
              <a:gd name="connsiteY9" fmla="*/ 3017962 h 4118407"/>
              <a:gd name="connsiteX10" fmla="*/ 169225 w 1548051"/>
              <a:gd name="connsiteY10" fmla="*/ 3017962 h 4118407"/>
              <a:gd name="connsiteX11" fmla="*/ 169225 w 1548051"/>
              <a:gd name="connsiteY11" fmla="*/ 1638682 h 4118407"/>
              <a:gd name="connsiteX12" fmla="*/ 775055 w 1548051"/>
              <a:gd name="connsiteY12" fmla="*/ 1032852 h 4118407"/>
              <a:gd name="connsiteX13" fmla="*/ 1380885 w 1548051"/>
              <a:gd name="connsiteY13" fmla="*/ 1638682 h 4118407"/>
              <a:gd name="connsiteX14" fmla="*/ 1380885 w 1548051"/>
              <a:gd name="connsiteY14" fmla="*/ 2969355 h 4118407"/>
              <a:gd name="connsiteX15" fmla="*/ 1261422 w 1548051"/>
              <a:gd name="connsiteY15" fmla="*/ 2969355 h 4118407"/>
              <a:gd name="connsiteX16" fmla="*/ 1261422 w 1548051"/>
              <a:gd name="connsiteY16" fmla="*/ 1638682 h 4118407"/>
              <a:gd name="connsiteX17" fmla="*/ 775055 w 1548051"/>
              <a:gd name="connsiteY17" fmla="*/ 1152315 h 4118407"/>
              <a:gd name="connsiteX18" fmla="*/ 288688 w 1548051"/>
              <a:gd name="connsiteY18" fmla="*/ 1638682 h 4118407"/>
              <a:gd name="connsiteX19" fmla="*/ 288688 w 1548051"/>
              <a:gd name="connsiteY19" fmla="*/ 2061008 h 4118407"/>
              <a:gd name="connsiteX20" fmla="*/ 290061 w 1548051"/>
              <a:gd name="connsiteY20" fmla="*/ 2061008 h 4118407"/>
              <a:gd name="connsiteX21" fmla="*/ 290061 w 1548051"/>
              <a:gd name="connsiteY21" fmla="*/ 3429317 h 4118407"/>
              <a:gd name="connsiteX22" fmla="*/ 858959 w 1548051"/>
              <a:gd name="connsiteY22" fmla="*/ 3998215 h 4118407"/>
              <a:gd name="connsiteX23" fmla="*/ 858960 w 1548051"/>
              <a:gd name="connsiteY23" fmla="*/ 3998215 h 4118407"/>
              <a:gd name="connsiteX24" fmla="*/ 1427858 w 1548051"/>
              <a:gd name="connsiteY24" fmla="*/ 3429317 h 4118407"/>
              <a:gd name="connsiteX25" fmla="*/ 1427858 w 1548051"/>
              <a:gd name="connsiteY25" fmla="*/ 1289044 h 4118407"/>
              <a:gd name="connsiteX26" fmla="*/ 1428246 w 1548051"/>
              <a:gd name="connsiteY26" fmla="*/ 774026 h 4118407"/>
              <a:gd name="connsiteX27" fmla="*/ 774026 w 1548051"/>
              <a:gd name="connsiteY27" fmla="*/ 119806 h 4118407"/>
              <a:gd name="connsiteX28" fmla="*/ 774026 w 1548051"/>
              <a:gd name="connsiteY28" fmla="*/ 119805 h 4118407"/>
              <a:gd name="connsiteX29" fmla="*/ 119806 w 1548051"/>
              <a:gd name="connsiteY29" fmla="*/ 774025 h 4118407"/>
              <a:gd name="connsiteX30" fmla="*/ 119806 w 1548051"/>
              <a:gd name="connsiteY30" fmla="*/ 3245579 h 4118407"/>
              <a:gd name="connsiteX31" fmla="*/ 0 w 1548051"/>
              <a:gd name="connsiteY31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1 w 1548051"/>
              <a:gd name="connsiteY4" fmla="*/ 3302001 h 4118407"/>
              <a:gd name="connsiteX5" fmla="*/ 1548050 w 1548051"/>
              <a:gd name="connsiteY5" fmla="*/ 3302001 h 4118407"/>
              <a:gd name="connsiteX6" fmla="*/ 1548050 w 1548051"/>
              <a:gd name="connsiteY6" fmla="*/ 3429317 h 4118407"/>
              <a:gd name="connsiteX7" fmla="*/ 858960 w 1548051"/>
              <a:gd name="connsiteY7" fmla="*/ 4118407 h 4118407"/>
              <a:gd name="connsiteX8" fmla="*/ 169870 w 1548051"/>
              <a:gd name="connsiteY8" fmla="*/ 3429317 h 4118407"/>
              <a:gd name="connsiteX9" fmla="*/ 169870 w 1548051"/>
              <a:gd name="connsiteY9" fmla="*/ 3017962 h 4118407"/>
              <a:gd name="connsiteX10" fmla="*/ 169225 w 1548051"/>
              <a:gd name="connsiteY10" fmla="*/ 3017962 h 4118407"/>
              <a:gd name="connsiteX11" fmla="*/ 169225 w 1548051"/>
              <a:gd name="connsiteY11" fmla="*/ 1638682 h 4118407"/>
              <a:gd name="connsiteX12" fmla="*/ 775055 w 1548051"/>
              <a:gd name="connsiteY12" fmla="*/ 1032852 h 4118407"/>
              <a:gd name="connsiteX13" fmla="*/ 1380885 w 1548051"/>
              <a:gd name="connsiteY13" fmla="*/ 1638682 h 4118407"/>
              <a:gd name="connsiteX14" fmla="*/ 1380885 w 1548051"/>
              <a:gd name="connsiteY14" fmla="*/ 2969355 h 4118407"/>
              <a:gd name="connsiteX15" fmla="*/ 1261422 w 1548051"/>
              <a:gd name="connsiteY15" fmla="*/ 2969355 h 4118407"/>
              <a:gd name="connsiteX16" fmla="*/ 1261422 w 1548051"/>
              <a:gd name="connsiteY16" fmla="*/ 1638682 h 4118407"/>
              <a:gd name="connsiteX17" fmla="*/ 775055 w 1548051"/>
              <a:gd name="connsiteY17" fmla="*/ 1152315 h 4118407"/>
              <a:gd name="connsiteX18" fmla="*/ 288688 w 1548051"/>
              <a:gd name="connsiteY18" fmla="*/ 1638682 h 4118407"/>
              <a:gd name="connsiteX19" fmla="*/ 288688 w 1548051"/>
              <a:gd name="connsiteY19" fmla="*/ 2061008 h 4118407"/>
              <a:gd name="connsiteX20" fmla="*/ 290061 w 1548051"/>
              <a:gd name="connsiteY20" fmla="*/ 2061008 h 4118407"/>
              <a:gd name="connsiteX21" fmla="*/ 290061 w 1548051"/>
              <a:gd name="connsiteY21" fmla="*/ 3429317 h 4118407"/>
              <a:gd name="connsiteX22" fmla="*/ 858959 w 1548051"/>
              <a:gd name="connsiteY22" fmla="*/ 3998215 h 4118407"/>
              <a:gd name="connsiteX23" fmla="*/ 858960 w 1548051"/>
              <a:gd name="connsiteY23" fmla="*/ 3998215 h 4118407"/>
              <a:gd name="connsiteX24" fmla="*/ 1427858 w 1548051"/>
              <a:gd name="connsiteY24" fmla="*/ 3429317 h 4118407"/>
              <a:gd name="connsiteX25" fmla="*/ 1428246 w 1548051"/>
              <a:gd name="connsiteY25" fmla="*/ 774026 h 4118407"/>
              <a:gd name="connsiteX26" fmla="*/ 774026 w 1548051"/>
              <a:gd name="connsiteY26" fmla="*/ 119806 h 4118407"/>
              <a:gd name="connsiteX27" fmla="*/ 774026 w 1548051"/>
              <a:gd name="connsiteY27" fmla="*/ 119805 h 4118407"/>
              <a:gd name="connsiteX28" fmla="*/ 119806 w 1548051"/>
              <a:gd name="connsiteY28" fmla="*/ 774025 h 4118407"/>
              <a:gd name="connsiteX29" fmla="*/ 119806 w 1548051"/>
              <a:gd name="connsiteY29" fmla="*/ 3245579 h 4118407"/>
              <a:gd name="connsiteX30" fmla="*/ 0 w 1548051"/>
              <a:gd name="connsiteY30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1 w 1548051"/>
              <a:gd name="connsiteY4" fmla="*/ 3302001 h 4118407"/>
              <a:gd name="connsiteX5" fmla="*/ 1548050 w 1548051"/>
              <a:gd name="connsiteY5" fmla="*/ 3429317 h 4118407"/>
              <a:gd name="connsiteX6" fmla="*/ 858960 w 1548051"/>
              <a:gd name="connsiteY6" fmla="*/ 4118407 h 4118407"/>
              <a:gd name="connsiteX7" fmla="*/ 169870 w 1548051"/>
              <a:gd name="connsiteY7" fmla="*/ 3429317 h 4118407"/>
              <a:gd name="connsiteX8" fmla="*/ 169870 w 1548051"/>
              <a:gd name="connsiteY8" fmla="*/ 3017962 h 4118407"/>
              <a:gd name="connsiteX9" fmla="*/ 169225 w 1548051"/>
              <a:gd name="connsiteY9" fmla="*/ 3017962 h 4118407"/>
              <a:gd name="connsiteX10" fmla="*/ 169225 w 1548051"/>
              <a:gd name="connsiteY10" fmla="*/ 1638682 h 4118407"/>
              <a:gd name="connsiteX11" fmla="*/ 775055 w 1548051"/>
              <a:gd name="connsiteY11" fmla="*/ 1032852 h 4118407"/>
              <a:gd name="connsiteX12" fmla="*/ 1380885 w 1548051"/>
              <a:gd name="connsiteY12" fmla="*/ 1638682 h 4118407"/>
              <a:gd name="connsiteX13" fmla="*/ 1380885 w 1548051"/>
              <a:gd name="connsiteY13" fmla="*/ 2969355 h 4118407"/>
              <a:gd name="connsiteX14" fmla="*/ 1261422 w 1548051"/>
              <a:gd name="connsiteY14" fmla="*/ 2969355 h 4118407"/>
              <a:gd name="connsiteX15" fmla="*/ 1261422 w 1548051"/>
              <a:gd name="connsiteY15" fmla="*/ 1638682 h 4118407"/>
              <a:gd name="connsiteX16" fmla="*/ 775055 w 1548051"/>
              <a:gd name="connsiteY16" fmla="*/ 1152315 h 4118407"/>
              <a:gd name="connsiteX17" fmla="*/ 288688 w 1548051"/>
              <a:gd name="connsiteY17" fmla="*/ 1638682 h 4118407"/>
              <a:gd name="connsiteX18" fmla="*/ 288688 w 1548051"/>
              <a:gd name="connsiteY18" fmla="*/ 2061008 h 4118407"/>
              <a:gd name="connsiteX19" fmla="*/ 290061 w 1548051"/>
              <a:gd name="connsiteY19" fmla="*/ 2061008 h 4118407"/>
              <a:gd name="connsiteX20" fmla="*/ 290061 w 1548051"/>
              <a:gd name="connsiteY20" fmla="*/ 3429317 h 4118407"/>
              <a:gd name="connsiteX21" fmla="*/ 858959 w 1548051"/>
              <a:gd name="connsiteY21" fmla="*/ 3998215 h 4118407"/>
              <a:gd name="connsiteX22" fmla="*/ 858960 w 1548051"/>
              <a:gd name="connsiteY22" fmla="*/ 3998215 h 4118407"/>
              <a:gd name="connsiteX23" fmla="*/ 1427858 w 1548051"/>
              <a:gd name="connsiteY23" fmla="*/ 3429317 h 4118407"/>
              <a:gd name="connsiteX24" fmla="*/ 1428246 w 1548051"/>
              <a:gd name="connsiteY24" fmla="*/ 774026 h 4118407"/>
              <a:gd name="connsiteX25" fmla="*/ 774026 w 1548051"/>
              <a:gd name="connsiteY25" fmla="*/ 119806 h 4118407"/>
              <a:gd name="connsiteX26" fmla="*/ 774026 w 1548051"/>
              <a:gd name="connsiteY26" fmla="*/ 119805 h 4118407"/>
              <a:gd name="connsiteX27" fmla="*/ 119806 w 1548051"/>
              <a:gd name="connsiteY27" fmla="*/ 774025 h 4118407"/>
              <a:gd name="connsiteX28" fmla="*/ 119806 w 1548051"/>
              <a:gd name="connsiteY28" fmla="*/ 3245579 h 4118407"/>
              <a:gd name="connsiteX29" fmla="*/ 0 w 1548051"/>
              <a:gd name="connsiteY29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870 w 1548051"/>
              <a:gd name="connsiteY7" fmla="*/ 3017962 h 4118407"/>
              <a:gd name="connsiteX8" fmla="*/ 169225 w 1548051"/>
              <a:gd name="connsiteY8" fmla="*/ 3017962 h 4118407"/>
              <a:gd name="connsiteX9" fmla="*/ 169225 w 1548051"/>
              <a:gd name="connsiteY9" fmla="*/ 1638682 h 4118407"/>
              <a:gd name="connsiteX10" fmla="*/ 775055 w 1548051"/>
              <a:gd name="connsiteY10" fmla="*/ 1032852 h 4118407"/>
              <a:gd name="connsiteX11" fmla="*/ 1380885 w 1548051"/>
              <a:gd name="connsiteY11" fmla="*/ 1638682 h 4118407"/>
              <a:gd name="connsiteX12" fmla="*/ 1380885 w 1548051"/>
              <a:gd name="connsiteY12" fmla="*/ 2969355 h 4118407"/>
              <a:gd name="connsiteX13" fmla="*/ 1261422 w 1548051"/>
              <a:gd name="connsiteY13" fmla="*/ 2969355 h 4118407"/>
              <a:gd name="connsiteX14" fmla="*/ 1261422 w 1548051"/>
              <a:gd name="connsiteY14" fmla="*/ 1638682 h 4118407"/>
              <a:gd name="connsiteX15" fmla="*/ 775055 w 1548051"/>
              <a:gd name="connsiteY15" fmla="*/ 1152315 h 4118407"/>
              <a:gd name="connsiteX16" fmla="*/ 288688 w 1548051"/>
              <a:gd name="connsiteY16" fmla="*/ 1638682 h 4118407"/>
              <a:gd name="connsiteX17" fmla="*/ 288688 w 1548051"/>
              <a:gd name="connsiteY17" fmla="*/ 2061008 h 4118407"/>
              <a:gd name="connsiteX18" fmla="*/ 290061 w 1548051"/>
              <a:gd name="connsiteY18" fmla="*/ 2061008 h 4118407"/>
              <a:gd name="connsiteX19" fmla="*/ 290061 w 1548051"/>
              <a:gd name="connsiteY19" fmla="*/ 3429317 h 4118407"/>
              <a:gd name="connsiteX20" fmla="*/ 858959 w 1548051"/>
              <a:gd name="connsiteY20" fmla="*/ 3998215 h 4118407"/>
              <a:gd name="connsiteX21" fmla="*/ 858960 w 1548051"/>
              <a:gd name="connsiteY21" fmla="*/ 3998215 h 4118407"/>
              <a:gd name="connsiteX22" fmla="*/ 1427858 w 1548051"/>
              <a:gd name="connsiteY22" fmla="*/ 3429317 h 4118407"/>
              <a:gd name="connsiteX23" fmla="*/ 1428246 w 1548051"/>
              <a:gd name="connsiteY23" fmla="*/ 774026 h 4118407"/>
              <a:gd name="connsiteX24" fmla="*/ 774026 w 1548051"/>
              <a:gd name="connsiteY24" fmla="*/ 119806 h 4118407"/>
              <a:gd name="connsiteX25" fmla="*/ 774026 w 1548051"/>
              <a:gd name="connsiteY25" fmla="*/ 119805 h 4118407"/>
              <a:gd name="connsiteX26" fmla="*/ 119806 w 1548051"/>
              <a:gd name="connsiteY26" fmla="*/ 774025 h 4118407"/>
              <a:gd name="connsiteX27" fmla="*/ 119806 w 1548051"/>
              <a:gd name="connsiteY27" fmla="*/ 3245579 h 4118407"/>
              <a:gd name="connsiteX28" fmla="*/ 0 w 1548051"/>
              <a:gd name="connsiteY28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870 w 1548051"/>
              <a:gd name="connsiteY7" fmla="*/ 3017962 h 4118407"/>
              <a:gd name="connsiteX8" fmla="*/ 169225 w 1548051"/>
              <a:gd name="connsiteY8" fmla="*/ 1638682 h 4118407"/>
              <a:gd name="connsiteX9" fmla="*/ 775055 w 1548051"/>
              <a:gd name="connsiteY9" fmla="*/ 1032852 h 4118407"/>
              <a:gd name="connsiteX10" fmla="*/ 1380885 w 1548051"/>
              <a:gd name="connsiteY10" fmla="*/ 1638682 h 4118407"/>
              <a:gd name="connsiteX11" fmla="*/ 1380885 w 1548051"/>
              <a:gd name="connsiteY11" fmla="*/ 2969355 h 4118407"/>
              <a:gd name="connsiteX12" fmla="*/ 1261422 w 1548051"/>
              <a:gd name="connsiteY12" fmla="*/ 2969355 h 4118407"/>
              <a:gd name="connsiteX13" fmla="*/ 1261422 w 1548051"/>
              <a:gd name="connsiteY13" fmla="*/ 1638682 h 4118407"/>
              <a:gd name="connsiteX14" fmla="*/ 775055 w 1548051"/>
              <a:gd name="connsiteY14" fmla="*/ 1152315 h 4118407"/>
              <a:gd name="connsiteX15" fmla="*/ 288688 w 1548051"/>
              <a:gd name="connsiteY15" fmla="*/ 1638682 h 4118407"/>
              <a:gd name="connsiteX16" fmla="*/ 288688 w 1548051"/>
              <a:gd name="connsiteY16" fmla="*/ 2061008 h 4118407"/>
              <a:gd name="connsiteX17" fmla="*/ 290061 w 1548051"/>
              <a:gd name="connsiteY17" fmla="*/ 2061008 h 4118407"/>
              <a:gd name="connsiteX18" fmla="*/ 290061 w 1548051"/>
              <a:gd name="connsiteY18" fmla="*/ 3429317 h 4118407"/>
              <a:gd name="connsiteX19" fmla="*/ 858959 w 1548051"/>
              <a:gd name="connsiteY19" fmla="*/ 3998215 h 4118407"/>
              <a:gd name="connsiteX20" fmla="*/ 858960 w 1548051"/>
              <a:gd name="connsiteY20" fmla="*/ 3998215 h 4118407"/>
              <a:gd name="connsiteX21" fmla="*/ 1427858 w 1548051"/>
              <a:gd name="connsiteY21" fmla="*/ 3429317 h 4118407"/>
              <a:gd name="connsiteX22" fmla="*/ 1428246 w 1548051"/>
              <a:gd name="connsiteY22" fmla="*/ 774026 h 4118407"/>
              <a:gd name="connsiteX23" fmla="*/ 774026 w 1548051"/>
              <a:gd name="connsiteY23" fmla="*/ 119806 h 4118407"/>
              <a:gd name="connsiteX24" fmla="*/ 774026 w 1548051"/>
              <a:gd name="connsiteY24" fmla="*/ 119805 h 4118407"/>
              <a:gd name="connsiteX25" fmla="*/ 119806 w 1548051"/>
              <a:gd name="connsiteY25" fmla="*/ 774025 h 4118407"/>
              <a:gd name="connsiteX26" fmla="*/ 119806 w 1548051"/>
              <a:gd name="connsiteY26" fmla="*/ 3245579 h 4118407"/>
              <a:gd name="connsiteX27" fmla="*/ 0 w 1548051"/>
              <a:gd name="connsiteY27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225 w 1548051"/>
              <a:gd name="connsiteY7" fmla="*/ 1638682 h 4118407"/>
              <a:gd name="connsiteX8" fmla="*/ 775055 w 1548051"/>
              <a:gd name="connsiteY8" fmla="*/ 1032852 h 4118407"/>
              <a:gd name="connsiteX9" fmla="*/ 1380885 w 1548051"/>
              <a:gd name="connsiteY9" fmla="*/ 1638682 h 4118407"/>
              <a:gd name="connsiteX10" fmla="*/ 1380885 w 1548051"/>
              <a:gd name="connsiteY10" fmla="*/ 2969355 h 4118407"/>
              <a:gd name="connsiteX11" fmla="*/ 1261422 w 1548051"/>
              <a:gd name="connsiteY11" fmla="*/ 2969355 h 4118407"/>
              <a:gd name="connsiteX12" fmla="*/ 1261422 w 1548051"/>
              <a:gd name="connsiteY12" fmla="*/ 1638682 h 4118407"/>
              <a:gd name="connsiteX13" fmla="*/ 775055 w 1548051"/>
              <a:gd name="connsiteY13" fmla="*/ 1152315 h 4118407"/>
              <a:gd name="connsiteX14" fmla="*/ 288688 w 1548051"/>
              <a:gd name="connsiteY14" fmla="*/ 1638682 h 4118407"/>
              <a:gd name="connsiteX15" fmla="*/ 288688 w 1548051"/>
              <a:gd name="connsiteY15" fmla="*/ 2061008 h 4118407"/>
              <a:gd name="connsiteX16" fmla="*/ 290061 w 1548051"/>
              <a:gd name="connsiteY16" fmla="*/ 2061008 h 4118407"/>
              <a:gd name="connsiteX17" fmla="*/ 290061 w 1548051"/>
              <a:gd name="connsiteY17" fmla="*/ 3429317 h 4118407"/>
              <a:gd name="connsiteX18" fmla="*/ 858959 w 1548051"/>
              <a:gd name="connsiteY18" fmla="*/ 3998215 h 4118407"/>
              <a:gd name="connsiteX19" fmla="*/ 858960 w 1548051"/>
              <a:gd name="connsiteY19" fmla="*/ 3998215 h 4118407"/>
              <a:gd name="connsiteX20" fmla="*/ 1427858 w 1548051"/>
              <a:gd name="connsiteY20" fmla="*/ 3429317 h 4118407"/>
              <a:gd name="connsiteX21" fmla="*/ 1428246 w 1548051"/>
              <a:gd name="connsiteY21" fmla="*/ 774026 h 4118407"/>
              <a:gd name="connsiteX22" fmla="*/ 774026 w 1548051"/>
              <a:gd name="connsiteY22" fmla="*/ 119806 h 4118407"/>
              <a:gd name="connsiteX23" fmla="*/ 774026 w 1548051"/>
              <a:gd name="connsiteY23" fmla="*/ 119805 h 4118407"/>
              <a:gd name="connsiteX24" fmla="*/ 119806 w 1548051"/>
              <a:gd name="connsiteY24" fmla="*/ 774025 h 4118407"/>
              <a:gd name="connsiteX25" fmla="*/ 119806 w 1548051"/>
              <a:gd name="connsiteY25" fmla="*/ 3245579 h 4118407"/>
              <a:gd name="connsiteX26" fmla="*/ 0 w 1548051"/>
              <a:gd name="connsiteY26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225 w 1548051"/>
              <a:gd name="connsiteY7" fmla="*/ 1638682 h 4118407"/>
              <a:gd name="connsiteX8" fmla="*/ 775055 w 1548051"/>
              <a:gd name="connsiteY8" fmla="*/ 1032852 h 4118407"/>
              <a:gd name="connsiteX9" fmla="*/ 1380885 w 1548051"/>
              <a:gd name="connsiteY9" fmla="*/ 1638682 h 4118407"/>
              <a:gd name="connsiteX10" fmla="*/ 1380885 w 1548051"/>
              <a:gd name="connsiteY10" fmla="*/ 2969355 h 4118407"/>
              <a:gd name="connsiteX11" fmla="*/ 1261422 w 1548051"/>
              <a:gd name="connsiteY11" fmla="*/ 2969355 h 4118407"/>
              <a:gd name="connsiteX12" fmla="*/ 1261422 w 1548051"/>
              <a:gd name="connsiteY12" fmla="*/ 1638682 h 4118407"/>
              <a:gd name="connsiteX13" fmla="*/ 775055 w 1548051"/>
              <a:gd name="connsiteY13" fmla="*/ 1152315 h 4118407"/>
              <a:gd name="connsiteX14" fmla="*/ 288688 w 1548051"/>
              <a:gd name="connsiteY14" fmla="*/ 1638682 h 4118407"/>
              <a:gd name="connsiteX15" fmla="*/ 288688 w 1548051"/>
              <a:gd name="connsiteY15" fmla="*/ 2061008 h 4118407"/>
              <a:gd name="connsiteX16" fmla="*/ 290061 w 1548051"/>
              <a:gd name="connsiteY16" fmla="*/ 3429317 h 4118407"/>
              <a:gd name="connsiteX17" fmla="*/ 858959 w 1548051"/>
              <a:gd name="connsiteY17" fmla="*/ 3998215 h 4118407"/>
              <a:gd name="connsiteX18" fmla="*/ 858960 w 1548051"/>
              <a:gd name="connsiteY18" fmla="*/ 3998215 h 4118407"/>
              <a:gd name="connsiteX19" fmla="*/ 1427858 w 1548051"/>
              <a:gd name="connsiteY19" fmla="*/ 3429317 h 4118407"/>
              <a:gd name="connsiteX20" fmla="*/ 1428246 w 1548051"/>
              <a:gd name="connsiteY20" fmla="*/ 774026 h 4118407"/>
              <a:gd name="connsiteX21" fmla="*/ 774026 w 1548051"/>
              <a:gd name="connsiteY21" fmla="*/ 119806 h 4118407"/>
              <a:gd name="connsiteX22" fmla="*/ 774026 w 1548051"/>
              <a:gd name="connsiteY22" fmla="*/ 119805 h 4118407"/>
              <a:gd name="connsiteX23" fmla="*/ 119806 w 1548051"/>
              <a:gd name="connsiteY23" fmla="*/ 774025 h 4118407"/>
              <a:gd name="connsiteX24" fmla="*/ 119806 w 1548051"/>
              <a:gd name="connsiteY24" fmla="*/ 3245579 h 4118407"/>
              <a:gd name="connsiteX25" fmla="*/ 0 w 1548051"/>
              <a:gd name="connsiteY25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225 w 1548051"/>
              <a:gd name="connsiteY7" fmla="*/ 1638682 h 4118407"/>
              <a:gd name="connsiteX8" fmla="*/ 775055 w 1548051"/>
              <a:gd name="connsiteY8" fmla="*/ 1032852 h 4118407"/>
              <a:gd name="connsiteX9" fmla="*/ 1380885 w 1548051"/>
              <a:gd name="connsiteY9" fmla="*/ 1638682 h 4118407"/>
              <a:gd name="connsiteX10" fmla="*/ 1380885 w 1548051"/>
              <a:gd name="connsiteY10" fmla="*/ 2969355 h 4118407"/>
              <a:gd name="connsiteX11" fmla="*/ 1261422 w 1548051"/>
              <a:gd name="connsiteY11" fmla="*/ 2969355 h 4118407"/>
              <a:gd name="connsiteX12" fmla="*/ 1261422 w 1548051"/>
              <a:gd name="connsiteY12" fmla="*/ 1638682 h 4118407"/>
              <a:gd name="connsiteX13" fmla="*/ 775055 w 1548051"/>
              <a:gd name="connsiteY13" fmla="*/ 1152315 h 4118407"/>
              <a:gd name="connsiteX14" fmla="*/ 288688 w 1548051"/>
              <a:gd name="connsiteY14" fmla="*/ 1638682 h 4118407"/>
              <a:gd name="connsiteX15" fmla="*/ 290061 w 1548051"/>
              <a:gd name="connsiteY15" fmla="*/ 3429317 h 4118407"/>
              <a:gd name="connsiteX16" fmla="*/ 858959 w 1548051"/>
              <a:gd name="connsiteY16" fmla="*/ 3998215 h 4118407"/>
              <a:gd name="connsiteX17" fmla="*/ 858960 w 1548051"/>
              <a:gd name="connsiteY17" fmla="*/ 3998215 h 4118407"/>
              <a:gd name="connsiteX18" fmla="*/ 1427858 w 1548051"/>
              <a:gd name="connsiteY18" fmla="*/ 3429317 h 4118407"/>
              <a:gd name="connsiteX19" fmla="*/ 1428246 w 1548051"/>
              <a:gd name="connsiteY19" fmla="*/ 774026 h 4118407"/>
              <a:gd name="connsiteX20" fmla="*/ 774026 w 1548051"/>
              <a:gd name="connsiteY20" fmla="*/ 119806 h 4118407"/>
              <a:gd name="connsiteX21" fmla="*/ 774026 w 1548051"/>
              <a:gd name="connsiteY21" fmla="*/ 119805 h 4118407"/>
              <a:gd name="connsiteX22" fmla="*/ 119806 w 1548051"/>
              <a:gd name="connsiteY22" fmla="*/ 774025 h 4118407"/>
              <a:gd name="connsiteX23" fmla="*/ 119806 w 1548051"/>
              <a:gd name="connsiteY23" fmla="*/ 3245579 h 4118407"/>
              <a:gd name="connsiteX24" fmla="*/ 0 w 1548051"/>
              <a:gd name="connsiteY24" fmla="*/ 3245579 h 411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48051" h="4118407">
                <a:moveTo>
                  <a:pt x="0" y="3245579"/>
                </a:moveTo>
                <a:cubicBezTo>
                  <a:pt x="0" y="2421728"/>
                  <a:pt x="1" y="1597876"/>
                  <a:pt x="1" y="774025"/>
                </a:cubicBezTo>
                <a:cubicBezTo>
                  <a:pt x="1" y="346543"/>
                  <a:pt x="346544" y="0"/>
                  <a:pt x="774026" y="0"/>
                </a:cubicBezTo>
                <a:cubicBezTo>
                  <a:pt x="1201508" y="0"/>
                  <a:pt x="1548051" y="346543"/>
                  <a:pt x="1548051" y="774025"/>
                </a:cubicBezTo>
                <a:cubicBezTo>
                  <a:pt x="1548051" y="1659122"/>
                  <a:pt x="1548050" y="2544220"/>
                  <a:pt x="1548050" y="3429317"/>
                </a:cubicBezTo>
                <a:cubicBezTo>
                  <a:pt x="1548050" y="3809891"/>
                  <a:pt x="1239534" y="4118407"/>
                  <a:pt x="858960" y="4118407"/>
                </a:cubicBezTo>
                <a:cubicBezTo>
                  <a:pt x="478386" y="4118407"/>
                  <a:pt x="169870" y="3809891"/>
                  <a:pt x="169870" y="3429317"/>
                </a:cubicBezTo>
                <a:lnTo>
                  <a:pt x="169225" y="1638682"/>
                </a:lnTo>
                <a:cubicBezTo>
                  <a:pt x="169225" y="1304091"/>
                  <a:pt x="440464" y="1032852"/>
                  <a:pt x="775055" y="1032852"/>
                </a:cubicBezTo>
                <a:cubicBezTo>
                  <a:pt x="1109646" y="1032852"/>
                  <a:pt x="1380885" y="1304091"/>
                  <a:pt x="1380885" y="1638682"/>
                </a:cubicBezTo>
                <a:lnTo>
                  <a:pt x="1380885" y="2969355"/>
                </a:lnTo>
                <a:lnTo>
                  <a:pt x="1261422" y="2969355"/>
                </a:lnTo>
                <a:lnTo>
                  <a:pt x="1261422" y="1638682"/>
                </a:lnTo>
                <a:cubicBezTo>
                  <a:pt x="1261422" y="1370069"/>
                  <a:pt x="1043668" y="1152315"/>
                  <a:pt x="775055" y="1152315"/>
                </a:cubicBezTo>
                <a:cubicBezTo>
                  <a:pt x="506442" y="1152315"/>
                  <a:pt x="288688" y="1370069"/>
                  <a:pt x="288688" y="1638682"/>
                </a:cubicBezTo>
                <a:cubicBezTo>
                  <a:pt x="289146" y="2235560"/>
                  <a:pt x="289603" y="2832439"/>
                  <a:pt x="290061" y="3429317"/>
                </a:cubicBezTo>
                <a:cubicBezTo>
                  <a:pt x="290061" y="3743511"/>
                  <a:pt x="544765" y="3998215"/>
                  <a:pt x="858959" y="3998215"/>
                </a:cubicBezTo>
                <a:lnTo>
                  <a:pt x="858960" y="3998215"/>
                </a:lnTo>
                <a:cubicBezTo>
                  <a:pt x="1173154" y="3998215"/>
                  <a:pt x="1427858" y="3743511"/>
                  <a:pt x="1427858" y="3429317"/>
                </a:cubicBezTo>
                <a:cubicBezTo>
                  <a:pt x="1427987" y="2544220"/>
                  <a:pt x="1428117" y="1659123"/>
                  <a:pt x="1428246" y="774026"/>
                </a:cubicBezTo>
                <a:cubicBezTo>
                  <a:pt x="1428246" y="412710"/>
                  <a:pt x="1135342" y="119806"/>
                  <a:pt x="774026" y="119806"/>
                </a:cubicBezTo>
                <a:lnTo>
                  <a:pt x="774026" y="119805"/>
                </a:lnTo>
                <a:cubicBezTo>
                  <a:pt x="412710" y="119805"/>
                  <a:pt x="119806" y="412709"/>
                  <a:pt x="119806" y="774025"/>
                </a:cubicBezTo>
                <a:lnTo>
                  <a:pt x="119806" y="3245579"/>
                </a:lnTo>
                <a:lnTo>
                  <a:pt x="0" y="324557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8EE8C37-6C5D-F25F-CDFE-B74C8371C1F3}"/>
              </a:ext>
            </a:extLst>
          </p:cNvPr>
          <p:cNvSpPr/>
          <p:nvPr/>
        </p:nvSpPr>
        <p:spPr>
          <a:xfrm rot="16200000" flipH="1" flipV="1">
            <a:off x="7633784" y="3777675"/>
            <a:ext cx="1035410" cy="2568867"/>
          </a:xfrm>
          <a:custGeom>
            <a:avLst/>
            <a:gdLst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9 w 1659969"/>
              <a:gd name="connsiteY5" fmla="*/ 3274154 h 4118406"/>
              <a:gd name="connsiteX6" fmla="*/ 1659968 w 1659969"/>
              <a:gd name="connsiteY6" fmla="*/ 3274154 h 4118406"/>
              <a:gd name="connsiteX7" fmla="*/ 1659968 w 1659969"/>
              <a:gd name="connsiteY7" fmla="*/ 3761424 h 4118406"/>
              <a:gd name="connsiteX8" fmla="*/ 1302986 w 1659969"/>
              <a:gd name="connsiteY8" fmla="*/ 4118406 h 4118406"/>
              <a:gd name="connsiteX9" fmla="*/ 788639 w 1659969"/>
              <a:gd name="connsiteY9" fmla="*/ 4118406 h 4118406"/>
              <a:gd name="connsiteX10" fmla="*/ 431657 w 1659969"/>
              <a:gd name="connsiteY10" fmla="*/ 3761424 h 4118406"/>
              <a:gd name="connsiteX11" fmla="*/ 431657 w 1659969"/>
              <a:gd name="connsiteY11" fmla="*/ 2057299 h 4118406"/>
              <a:gd name="connsiteX12" fmla="*/ 434058 w 1659969"/>
              <a:gd name="connsiteY12" fmla="*/ 2057299 h 4118406"/>
              <a:gd name="connsiteX13" fmla="*/ 434058 w 1659969"/>
              <a:gd name="connsiteY13" fmla="*/ 1531602 h 4118406"/>
              <a:gd name="connsiteX14" fmla="*/ 657561 w 1659969"/>
              <a:gd name="connsiteY14" fmla="*/ 1308099 h 4118406"/>
              <a:gd name="connsiteX15" fmla="*/ 1013547 w 1659969"/>
              <a:gd name="connsiteY15" fmla="*/ 1308099 h 4118406"/>
              <a:gd name="connsiteX16" fmla="*/ 1237050 w 1659969"/>
              <a:gd name="connsiteY16" fmla="*/ 1531602 h 4118406"/>
              <a:gd name="connsiteX17" fmla="*/ 1237050 w 1659969"/>
              <a:gd name="connsiteY17" fmla="*/ 2959829 h 4118406"/>
              <a:gd name="connsiteX18" fmla="*/ 888255 w 1659969"/>
              <a:gd name="connsiteY18" fmla="*/ 2959829 h 4118406"/>
              <a:gd name="connsiteX19" fmla="*/ 888255 w 1659969"/>
              <a:gd name="connsiteY19" fmla="*/ 1656894 h 4118406"/>
              <a:gd name="connsiteX20" fmla="*/ 782853 w 1659969"/>
              <a:gd name="connsiteY20" fmla="*/ 1656894 h 4118406"/>
              <a:gd name="connsiteX21" fmla="*/ 782853 w 1659969"/>
              <a:gd name="connsiteY21" fmla="*/ 3017960 h 4118406"/>
              <a:gd name="connsiteX22" fmla="*/ 782603 w 1659969"/>
              <a:gd name="connsiteY22" fmla="*/ 3017960 h 4118406"/>
              <a:gd name="connsiteX23" fmla="*/ 782603 w 1659969"/>
              <a:gd name="connsiteY23" fmla="*/ 3761424 h 4118406"/>
              <a:gd name="connsiteX24" fmla="*/ 788639 w 1659969"/>
              <a:gd name="connsiteY24" fmla="*/ 3767460 h 4118406"/>
              <a:gd name="connsiteX25" fmla="*/ 1302986 w 1659969"/>
              <a:gd name="connsiteY25" fmla="*/ 3767460 h 4118406"/>
              <a:gd name="connsiteX26" fmla="*/ 1309022 w 1659969"/>
              <a:gd name="connsiteY26" fmla="*/ 3761424 h 4118406"/>
              <a:gd name="connsiteX27" fmla="*/ 1309023 w 1659969"/>
              <a:gd name="connsiteY27" fmla="*/ 1289044 h 4118406"/>
              <a:gd name="connsiteX28" fmla="*/ 1316326 w 1659969"/>
              <a:gd name="connsiteY28" fmla="*/ 1289044 h 4118406"/>
              <a:gd name="connsiteX29" fmla="*/ 1316326 w 1659969"/>
              <a:gd name="connsiteY29" fmla="*/ 468052 h 4118406"/>
              <a:gd name="connsiteX30" fmla="*/ 1191917 w 1659969"/>
              <a:gd name="connsiteY30" fmla="*/ 343643 h 4118406"/>
              <a:gd name="connsiteX31" fmla="*/ 468052 w 1659969"/>
              <a:gd name="connsiteY31" fmla="*/ 343643 h 4118406"/>
              <a:gd name="connsiteX32" fmla="*/ 343643 w 1659969"/>
              <a:gd name="connsiteY32" fmla="*/ 468052 h 4118406"/>
              <a:gd name="connsiteX33" fmla="*/ 343643 w 1659969"/>
              <a:gd name="connsiteY33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9 w 1659969"/>
              <a:gd name="connsiteY5" fmla="*/ 3274154 h 4118406"/>
              <a:gd name="connsiteX6" fmla="*/ 1659968 w 1659969"/>
              <a:gd name="connsiteY6" fmla="*/ 3274154 h 4118406"/>
              <a:gd name="connsiteX7" fmla="*/ 1659968 w 1659969"/>
              <a:gd name="connsiteY7" fmla="*/ 3761424 h 4118406"/>
              <a:gd name="connsiteX8" fmla="*/ 1302986 w 1659969"/>
              <a:gd name="connsiteY8" fmla="*/ 4118406 h 4118406"/>
              <a:gd name="connsiteX9" fmla="*/ 788639 w 1659969"/>
              <a:gd name="connsiteY9" fmla="*/ 4118406 h 4118406"/>
              <a:gd name="connsiteX10" fmla="*/ 431657 w 1659969"/>
              <a:gd name="connsiteY10" fmla="*/ 3761424 h 4118406"/>
              <a:gd name="connsiteX11" fmla="*/ 431657 w 1659969"/>
              <a:gd name="connsiteY11" fmla="*/ 2057299 h 4118406"/>
              <a:gd name="connsiteX12" fmla="*/ 434058 w 1659969"/>
              <a:gd name="connsiteY12" fmla="*/ 1531602 h 4118406"/>
              <a:gd name="connsiteX13" fmla="*/ 657561 w 1659969"/>
              <a:gd name="connsiteY13" fmla="*/ 1308099 h 4118406"/>
              <a:gd name="connsiteX14" fmla="*/ 1013547 w 1659969"/>
              <a:gd name="connsiteY14" fmla="*/ 1308099 h 4118406"/>
              <a:gd name="connsiteX15" fmla="*/ 1237050 w 1659969"/>
              <a:gd name="connsiteY15" fmla="*/ 1531602 h 4118406"/>
              <a:gd name="connsiteX16" fmla="*/ 1237050 w 1659969"/>
              <a:gd name="connsiteY16" fmla="*/ 2959829 h 4118406"/>
              <a:gd name="connsiteX17" fmla="*/ 888255 w 1659969"/>
              <a:gd name="connsiteY17" fmla="*/ 2959829 h 4118406"/>
              <a:gd name="connsiteX18" fmla="*/ 888255 w 1659969"/>
              <a:gd name="connsiteY18" fmla="*/ 1656894 h 4118406"/>
              <a:gd name="connsiteX19" fmla="*/ 782853 w 1659969"/>
              <a:gd name="connsiteY19" fmla="*/ 1656894 h 4118406"/>
              <a:gd name="connsiteX20" fmla="*/ 782853 w 1659969"/>
              <a:gd name="connsiteY20" fmla="*/ 3017960 h 4118406"/>
              <a:gd name="connsiteX21" fmla="*/ 782603 w 1659969"/>
              <a:gd name="connsiteY21" fmla="*/ 3017960 h 4118406"/>
              <a:gd name="connsiteX22" fmla="*/ 782603 w 1659969"/>
              <a:gd name="connsiteY22" fmla="*/ 3761424 h 4118406"/>
              <a:gd name="connsiteX23" fmla="*/ 788639 w 1659969"/>
              <a:gd name="connsiteY23" fmla="*/ 3767460 h 4118406"/>
              <a:gd name="connsiteX24" fmla="*/ 1302986 w 1659969"/>
              <a:gd name="connsiteY24" fmla="*/ 3767460 h 4118406"/>
              <a:gd name="connsiteX25" fmla="*/ 1309022 w 1659969"/>
              <a:gd name="connsiteY25" fmla="*/ 3761424 h 4118406"/>
              <a:gd name="connsiteX26" fmla="*/ 1309023 w 1659969"/>
              <a:gd name="connsiteY26" fmla="*/ 1289044 h 4118406"/>
              <a:gd name="connsiteX27" fmla="*/ 1316326 w 1659969"/>
              <a:gd name="connsiteY27" fmla="*/ 1289044 h 4118406"/>
              <a:gd name="connsiteX28" fmla="*/ 1316326 w 1659969"/>
              <a:gd name="connsiteY28" fmla="*/ 468052 h 4118406"/>
              <a:gd name="connsiteX29" fmla="*/ 1191917 w 1659969"/>
              <a:gd name="connsiteY29" fmla="*/ 343643 h 4118406"/>
              <a:gd name="connsiteX30" fmla="*/ 468052 w 1659969"/>
              <a:gd name="connsiteY30" fmla="*/ 343643 h 4118406"/>
              <a:gd name="connsiteX31" fmla="*/ 343643 w 1659969"/>
              <a:gd name="connsiteY31" fmla="*/ 468052 h 4118406"/>
              <a:gd name="connsiteX32" fmla="*/ 343643 w 1659969"/>
              <a:gd name="connsiteY32" fmla="*/ 3274154 h 4118406"/>
              <a:gd name="connsiteX33" fmla="*/ 0 w 1659969"/>
              <a:gd name="connsiteY33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9 w 1659969"/>
              <a:gd name="connsiteY5" fmla="*/ 3274154 h 4118406"/>
              <a:gd name="connsiteX6" fmla="*/ 1659968 w 1659969"/>
              <a:gd name="connsiteY6" fmla="*/ 3274154 h 4118406"/>
              <a:gd name="connsiteX7" fmla="*/ 1659968 w 1659969"/>
              <a:gd name="connsiteY7" fmla="*/ 3761424 h 4118406"/>
              <a:gd name="connsiteX8" fmla="*/ 1302986 w 1659969"/>
              <a:gd name="connsiteY8" fmla="*/ 4118406 h 4118406"/>
              <a:gd name="connsiteX9" fmla="*/ 788639 w 1659969"/>
              <a:gd name="connsiteY9" fmla="*/ 4118406 h 4118406"/>
              <a:gd name="connsiteX10" fmla="*/ 431657 w 1659969"/>
              <a:gd name="connsiteY10" fmla="*/ 3761424 h 4118406"/>
              <a:gd name="connsiteX11" fmla="*/ 434058 w 1659969"/>
              <a:gd name="connsiteY11" fmla="*/ 1531602 h 4118406"/>
              <a:gd name="connsiteX12" fmla="*/ 657561 w 1659969"/>
              <a:gd name="connsiteY12" fmla="*/ 1308099 h 4118406"/>
              <a:gd name="connsiteX13" fmla="*/ 1013547 w 1659969"/>
              <a:gd name="connsiteY13" fmla="*/ 1308099 h 4118406"/>
              <a:gd name="connsiteX14" fmla="*/ 1237050 w 1659969"/>
              <a:gd name="connsiteY14" fmla="*/ 1531602 h 4118406"/>
              <a:gd name="connsiteX15" fmla="*/ 1237050 w 1659969"/>
              <a:gd name="connsiteY15" fmla="*/ 2959829 h 4118406"/>
              <a:gd name="connsiteX16" fmla="*/ 888255 w 1659969"/>
              <a:gd name="connsiteY16" fmla="*/ 2959829 h 4118406"/>
              <a:gd name="connsiteX17" fmla="*/ 888255 w 1659969"/>
              <a:gd name="connsiteY17" fmla="*/ 1656894 h 4118406"/>
              <a:gd name="connsiteX18" fmla="*/ 782853 w 1659969"/>
              <a:gd name="connsiteY18" fmla="*/ 1656894 h 4118406"/>
              <a:gd name="connsiteX19" fmla="*/ 782853 w 1659969"/>
              <a:gd name="connsiteY19" fmla="*/ 3017960 h 4118406"/>
              <a:gd name="connsiteX20" fmla="*/ 782603 w 1659969"/>
              <a:gd name="connsiteY20" fmla="*/ 3017960 h 4118406"/>
              <a:gd name="connsiteX21" fmla="*/ 782603 w 1659969"/>
              <a:gd name="connsiteY21" fmla="*/ 3761424 h 4118406"/>
              <a:gd name="connsiteX22" fmla="*/ 788639 w 1659969"/>
              <a:gd name="connsiteY22" fmla="*/ 3767460 h 4118406"/>
              <a:gd name="connsiteX23" fmla="*/ 1302986 w 1659969"/>
              <a:gd name="connsiteY23" fmla="*/ 3767460 h 4118406"/>
              <a:gd name="connsiteX24" fmla="*/ 1309022 w 1659969"/>
              <a:gd name="connsiteY24" fmla="*/ 3761424 h 4118406"/>
              <a:gd name="connsiteX25" fmla="*/ 1309023 w 1659969"/>
              <a:gd name="connsiteY25" fmla="*/ 1289044 h 4118406"/>
              <a:gd name="connsiteX26" fmla="*/ 1316326 w 1659969"/>
              <a:gd name="connsiteY26" fmla="*/ 1289044 h 4118406"/>
              <a:gd name="connsiteX27" fmla="*/ 1316326 w 1659969"/>
              <a:gd name="connsiteY27" fmla="*/ 468052 h 4118406"/>
              <a:gd name="connsiteX28" fmla="*/ 1191917 w 1659969"/>
              <a:gd name="connsiteY28" fmla="*/ 343643 h 4118406"/>
              <a:gd name="connsiteX29" fmla="*/ 468052 w 1659969"/>
              <a:gd name="connsiteY29" fmla="*/ 343643 h 4118406"/>
              <a:gd name="connsiteX30" fmla="*/ 343643 w 1659969"/>
              <a:gd name="connsiteY30" fmla="*/ 468052 h 4118406"/>
              <a:gd name="connsiteX31" fmla="*/ 343643 w 1659969"/>
              <a:gd name="connsiteY31" fmla="*/ 3274154 h 4118406"/>
              <a:gd name="connsiteX32" fmla="*/ 0 w 1659969"/>
              <a:gd name="connsiteY32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9 w 1659969"/>
              <a:gd name="connsiteY5" fmla="*/ 3274154 h 4118406"/>
              <a:gd name="connsiteX6" fmla="*/ 1659968 w 1659969"/>
              <a:gd name="connsiteY6" fmla="*/ 3761424 h 4118406"/>
              <a:gd name="connsiteX7" fmla="*/ 1302986 w 1659969"/>
              <a:gd name="connsiteY7" fmla="*/ 4118406 h 4118406"/>
              <a:gd name="connsiteX8" fmla="*/ 788639 w 1659969"/>
              <a:gd name="connsiteY8" fmla="*/ 4118406 h 4118406"/>
              <a:gd name="connsiteX9" fmla="*/ 431657 w 1659969"/>
              <a:gd name="connsiteY9" fmla="*/ 3761424 h 4118406"/>
              <a:gd name="connsiteX10" fmla="*/ 434058 w 1659969"/>
              <a:gd name="connsiteY10" fmla="*/ 1531602 h 4118406"/>
              <a:gd name="connsiteX11" fmla="*/ 657561 w 1659969"/>
              <a:gd name="connsiteY11" fmla="*/ 1308099 h 4118406"/>
              <a:gd name="connsiteX12" fmla="*/ 1013547 w 1659969"/>
              <a:gd name="connsiteY12" fmla="*/ 1308099 h 4118406"/>
              <a:gd name="connsiteX13" fmla="*/ 1237050 w 1659969"/>
              <a:gd name="connsiteY13" fmla="*/ 1531602 h 4118406"/>
              <a:gd name="connsiteX14" fmla="*/ 1237050 w 1659969"/>
              <a:gd name="connsiteY14" fmla="*/ 2959829 h 4118406"/>
              <a:gd name="connsiteX15" fmla="*/ 888255 w 1659969"/>
              <a:gd name="connsiteY15" fmla="*/ 2959829 h 4118406"/>
              <a:gd name="connsiteX16" fmla="*/ 888255 w 1659969"/>
              <a:gd name="connsiteY16" fmla="*/ 1656894 h 4118406"/>
              <a:gd name="connsiteX17" fmla="*/ 782853 w 1659969"/>
              <a:gd name="connsiteY17" fmla="*/ 1656894 h 4118406"/>
              <a:gd name="connsiteX18" fmla="*/ 782853 w 1659969"/>
              <a:gd name="connsiteY18" fmla="*/ 3017960 h 4118406"/>
              <a:gd name="connsiteX19" fmla="*/ 782603 w 1659969"/>
              <a:gd name="connsiteY19" fmla="*/ 3017960 h 4118406"/>
              <a:gd name="connsiteX20" fmla="*/ 782603 w 1659969"/>
              <a:gd name="connsiteY20" fmla="*/ 3761424 h 4118406"/>
              <a:gd name="connsiteX21" fmla="*/ 788639 w 1659969"/>
              <a:gd name="connsiteY21" fmla="*/ 3767460 h 4118406"/>
              <a:gd name="connsiteX22" fmla="*/ 1302986 w 1659969"/>
              <a:gd name="connsiteY22" fmla="*/ 3767460 h 4118406"/>
              <a:gd name="connsiteX23" fmla="*/ 1309022 w 1659969"/>
              <a:gd name="connsiteY23" fmla="*/ 3761424 h 4118406"/>
              <a:gd name="connsiteX24" fmla="*/ 1309023 w 1659969"/>
              <a:gd name="connsiteY24" fmla="*/ 1289044 h 4118406"/>
              <a:gd name="connsiteX25" fmla="*/ 1316326 w 1659969"/>
              <a:gd name="connsiteY25" fmla="*/ 1289044 h 4118406"/>
              <a:gd name="connsiteX26" fmla="*/ 1316326 w 1659969"/>
              <a:gd name="connsiteY26" fmla="*/ 468052 h 4118406"/>
              <a:gd name="connsiteX27" fmla="*/ 1191917 w 1659969"/>
              <a:gd name="connsiteY27" fmla="*/ 343643 h 4118406"/>
              <a:gd name="connsiteX28" fmla="*/ 468052 w 1659969"/>
              <a:gd name="connsiteY28" fmla="*/ 343643 h 4118406"/>
              <a:gd name="connsiteX29" fmla="*/ 343643 w 1659969"/>
              <a:gd name="connsiteY29" fmla="*/ 468052 h 4118406"/>
              <a:gd name="connsiteX30" fmla="*/ 343643 w 1659969"/>
              <a:gd name="connsiteY30" fmla="*/ 3274154 h 4118406"/>
              <a:gd name="connsiteX31" fmla="*/ 0 w 1659969"/>
              <a:gd name="connsiteY31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8 w 1659969"/>
              <a:gd name="connsiteY5" fmla="*/ 3761424 h 4118406"/>
              <a:gd name="connsiteX6" fmla="*/ 1302986 w 1659969"/>
              <a:gd name="connsiteY6" fmla="*/ 4118406 h 4118406"/>
              <a:gd name="connsiteX7" fmla="*/ 788639 w 1659969"/>
              <a:gd name="connsiteY7" fmla="*/ 4118406 h 4118406"/>
              <a:gd name="connsiteX8" fmla="*/ 431657 w 1659969"/>
              <a:gd name="connsiteY8" fmla="*/ 3761424 h 4118406"/>
              <a:gd name="connsiteX9" fmla="*/ 434058 w 1659969"/>
              <a:gd name="connsiteY9" fmla="*/ 1531602 h 4118406"/>
              <a:gd name="connsiteX10" fmla="*/ 657561 w 1659969"/>
              <a:gd name="connsiteY10" fmla="*/ 1308099 h 4118406"/>
              <a:gd name="connsiteX11" fmla="*/ 1013547 w 1659969"/>
              <a:gd name="connsiteY11" fmla="*/ 1308099 h 4118406"/>
              <a:gd name="connsiteX12" fmla="*/ 1237050 w 1659969"/>
              <a:gd name="connsiteY12" fmla="*/ 1531602 h 4118406"/>
              <a:gd name="connsiteX13" fmla="*/ 1237050 w 1659969"/>
              <a:gd name="connsiteY13" fmla="*/ 2959829 h 4118406"/>
              <a:gd name="connsiteX14" fmla="*/ 888255 w 1659969"/>
              <a:gd name="connsiteY14" fmla="*/ 2959829 h 4118406"/>
              <a:gd name="connsiteX15" fmla="*/ 888255 w 1659969"/>
              <a:gd name="connsiteY15" fmla="*/ 1656894 h 4118406"/>
              <a:gd name="connsiteX16" fmla="*/ 782853 w 1659969"/>
              <a:gd name="connsiteY16" fmla="*/ 1656894 h 4118406"/>
              <a:gd name="connsiteX17" fmla="*/ 782853 w 1659969"/>
              <a:gd name="connsiteY17" fmla="*/ 3017960 h 4118406"/>
              <a:gd name="connsiteX18" fmla="*/ 782603 w 1659969"/>
              <a:gd name="connsiteY18" fmla="*/ 3017960 h 4118406"/>
              <a:gd name="connsiteX19" fmla="*/ 782603 w 1659969"/>
              <a:gd name="connsiteY19" fmla="*/ 3761424 h 4118406"/>
              <a:gd name="connsiteX20" fmla="*/ 788639 w 1659969"/>
              <a:gd name="connsiteY20" fmla="*/ 3767460 h 4118406"/>
              <a:gd name="connsiteX21" fmla="*/ 1302986 w 1659969"/>
              <a:gd name="connsiteY21" fmla="*/ 3767460 h 4118406"/>
              <a:gd name="connsiteX22" fmla="*/ 1309022 w 1659969"/>
              <a:gd name="connsiteY22" fmla="*/ 3761424 h 4118406"/>
              <a:gd name="connsiteX23" fmla="*/ 1309023 w 1659969"/>
              <a:gd name="connsiteY23" fmla="*/ 1289044 h 4118406"/>
              <a:gd name="connsiteX24" fmla="*/ 1316326 w 1659969"/>
              <a:gd name="connsiteY24" fmla="*/ 1289044 h 4118406"/>
              <a:gd name="connsiteX25" fmla="*/ 1316326 w 1659969"/>
              <a:gd name="connsiteY25" fmla="*/ 468052 h 4118406"/>
              <a:gd name="connsiteX26" fmla="*/ 1191917 w 1659969"/>
              <a:gd name="connsiteY26" fmla="*/ 343643 h 4118406"/>
              <a:gd name="connsiteX27" fmla="*/ 468052 w 1659969"/>
              <a:gd name="connsiteY27" fmla="*/ 343643 h 4118406"/>
              <a:gd name="connsiteX28" fmla="*/ 343643 w 1659969"/>
              <a:gd name="connsiteY28" fmla="*/ 468052 h 4118406"/>
              <a:gd name="connsiteX29" fmla="*/ 343643 w 1659969"/>
              <a:gd name="connsiteY29" fmla="*/ 3274154 h 4118406"/>
              <a:gd name="connsiteX30" fmla="*/ 0 w 1659969"/>
              <a:gd name="connsiteY30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8 w 1659969"/>
              <a:gd name="connsiteY5" fmla="*/ 3761424 h 4118406"/>
              <a:gd name="connsiteX6" fmla="*/ 1302986 w 1659969"/>
              <a:gd name="connsiteY6" fmla="*/ 4118406 h 4118406"/>
              <a:gd name="connsiteX7" fmla="*/ 788639 w 1659969"/>
              <a:gd name="connsiteY7" fmla="*/ 4118406 h 4118406"/>
              <a:gd name="connsiteX8" fmla="*/ 431657 w 1659969"/>
              <a:gd name="connsiteY8" fmla="*/ 3761424 h 4118406"/>
              <a:gd name="connsiteX9" fmla="*/ 434058 w 1659969"/>
              <a:gd name="connsiteY9" fmla="*/ 1531602 h 4118406"/>
              <a:gd name="connsiteX10" fmla="*/ 657561 w 1659969"/>
              <a:gd name="connsiteY10" fmla="*/ 1308099 h 4118406"/>
              <a:gd name="connsiteX11" fmla="*/ 1013547 w 1659969"/>
              <a:gd name="connsiteY11" fmla="*/ 1308099 h 4118406"/>
              <a:gd name="connsiteX12" fmla="*/ 1237050 w 1659969"/>
              <a:gd name="connsiteY12" fmla="*/ 1531602 h 4118406"/>
              <a:gd name="connsiteX13" fmla="*/ 1237050 w 1659969"/>
              <a:gd name="connsiteY13" fmla="*/ 2959829 h 4118406"/>
              <a:gd name="connsiteX14" fmla="*/ 888255 w 1659969"/>
              <a:gd name="connsiteY14" fmla="*/ 2959829 h 4118406"/>
              <a:gd name="connsiteX15" fmla="*/ 888255 w 1659969"/>
              <a:gd name="connsiteY15" fmla="*/ 1656894 h 4118406"/>
              <a:gd name="connsiteX16" fmla="*/ 782853 w 1659969"/>
              <a:gd name="connsiteY16" fmla="*/ 1656894 h 4118406"/>
              <a:gd name="connsiteX17" fmla="*/ 782853 w 1659969"/>
              <a:gd name="connsiteY17" fmla="*/ 3017960 h 4118406"/>
              <a:gd name="connsiteX18" fmla="*/ 782603 w 1659969"/>
              <a:gd name="connsiteY18" fmla="*/ 3017960 h 4118406"/>
              <a:gd name="connsiteX19" fmla="*/ 782603 w 1659969"/>
              <a:gd name="connsiteY19" fmla="*/ 3761424 h 4118406"/>
              <a:gd name="connsiteX20" fmla="*/ 788639 w 1659969"/>
              <a:gd name="connsiteY20" fmla="*/ 3767460 h 4118406"/>
              <a:gd name="connsiteX21" fmla="*/ 1302986 w 1659969"/>
              <a:gd name="connsiteY21" fmla="*/ 3767460 h 4118406"/>
              <a:gd name="connsiteX22" fmla="*/ 1309022 w 1659969"/>
              <a:gd name="connsiteY22" fmla="*/ 3761424 h 4118406"/>
              <a:gd name="connsiteX23" fmla="*/ 1309023 w 1659969"/>
              <a:gd name="connsiteY23" fmla="*/ 1289044 h 4118406"/>
              <a:gd name="connsiteX24" fmla="*/ 1316326 w 1659969"/>
              <a:gd name="connsiteY24" fmla="*/ 468052 h 4118406"/>
              <a:gd name="connsiteX25" fmla="*/ 1191917 w 1659969"/>
              <a:gd name="connsiteY25" fmla="*/ 343643 h 4118406"/>
              <a:gd name="connsiteX26" fmla="*/ 468052 w 1659969"/>
              <a:gd name="connsiteY26" fmla="*/ 343643 h 4118406"/>
              <a:gd name="connsiteX27" fmla="*/ 343643 w 1659969"/>
              <a:gd name="connsiteY27" fmla="*/ 468052 h 4118406"/>
              <a:gd name="connsiteX28" fmla="*/ 343643 w 1659969"/>
              <a:gd name="connsiteY28" fmla="*/ 3274154 h 4118406"/>
              <a:gd name="connsiteX29" fmla="*/ 0 w 1659969"/>
              <a:gd name="connsiteY29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8 w 1659969"/>
              <a:gd name="connsiteY5" fmla="*/ 3761424 h 4118406"/>
              <a:gd name="connsiteX6" fmla="*/ 1302986 w 1659969"/>
              <a:gd name="connsiteY6" fmla="*/ 4118406 h 4118406"/>
              <a:gd name="connsiteX7" fmla="*/ 788639 w 1659969"/>
              <a:gd name="connsiteY7" fmla="*/ 4118406 h 4118406"/>
              <a:gd name="connsiteX8" fmla="*/ 431657 w 1659969"/>
              <a:gd name="connsiteY8" fmla="*/ 3761424 h 4118406"/>
              <a:gd name="connsiteX9" fmla="*/ 434058 w 1659969"/>
              <a:gd name="connsiteY9" fmla="*/ 1531602 h 4118406"/>
              <a:gd name="connsiteX10" fmla="*/ 657561 w 1659969"/>
              <a:gd name="connsiteY10" fmla="*/ 1308099 h 4118406"/>
              <a:gd name="connsiteX11" fmla="*/ 1013547 w 1659969"/>
              <a:gd name="connsiteY11" fmla="*/ 1308099 h 4118406"/>
              <a:gd name="connsiteX12" fmla="*/ 1237050 w 1659969"/>
              <a:gd name="connsiteY12" fmla="*/ 1531602 h 4118406"/>
              <a:gd name="connsiteX13" fmla="*/ 1237050 w 1659969"/>
              <a:gd name="connsiteY13" fmla="*/ 2959829 h 4118406"/>
              <a:gd name="connsiteX14" fmla="*/ 888255 w 1659969"/>
              <a:gd name="connsiteY14" fmla="*/ 2959829 h 4118406"/>
              <a:gd name="connsiteX15" fmla="*/ 888255 w 1659969"/>
              <a:gd name="connsiteY15" fmla="*/ 1656894 h 4118406"/>
              <a:gd name="connsiteX16" fmla="*/ 782853 w 1659969"/>
              <a:gd name="connsiteY16" fmla="*/ 1656894 h 4118406"/>
              <a:gd name="connsiteX17" fmla="*/ 782853 w 1659969"/>
              <a:gd name="connsiteY17" fmla="*/ 3017960 h 4118406"/>
              <a:gd name="connsiteX18" fmla="*/ 782603 w 1659969"/>
              <a:gd name="connsiteY18" fmla="*/ 3017960 h 4118406"/>
              <a:gd name="connsiteX19" fmla="*/ 782603 w 1659969"/>
              <a:gd name="connsiteY19" fmla="*/ 3761424 h 4118406"/>
              <a:gd name="connsiteX20" fmla="*/ 788639 w 1659969"/>
              <a:gd name="connsiteY20" fmla="*/ 3767460 h 4118406"/>
              <a:gd name="connsiteX21" fmla="*/ 1302986 w 1659969"/>
              <a:gd name="connsiteY21" fmla="*/ 3767460 h 4118406"/>
              <a:gd name="connsiteX22" fmla="*/ 1309022 w 1659969"/>
              <a:gd name="connsiteY22" fmla="*/ 3761424 h 4118406"/>
              <a:gd name="connsiteX23" fmla="*/ 1316326 w 1659969"/>
              <a:gd name="connsiteY23" fmla="*/ 468052 h 4118406"/>
              <a:gd name="connsiteX24" fmla="*/ 1191917 w 1659969"/>
              <a:gd name="connsiteY24" fmla="*/ 343643 h 4118406"/>
              <a:gd name="connsiteX25" fmla="*/ 468052 w 1659969"/>
              <a:gd name="connsiteY25" fmla="*/ 343643 h 4118406"/>
              <a:gd name="connsiteX26" fmla="*/ 343643 w 1659969"/>
              <a:gd name="connsiteY26" fmla="*/ 468052 h 4118406"/>
              <a:gd name="connsiteX27" fmla="*/ 343643 w 1659969"/>
              <a:gd name="connsiteY27" fmla="*/ 3274154 h 4118406"/>
              <a:gd name="connsiteX28" fmla="*/ 0 w 1659969"/>
              <a:gd name="connsiteY28" fmla="*/ 3274154 h 411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659969" h="4118406">
                <a:moveTo>
                  <a:pt x="0" y="3274154"/>
                </a:moveTo>
                <a:lnTo>
                  <a:pt x="0" y="468052"/>
                </a:lnTo>
                <a:cubicBezTo>
                  <a:pt x="0" y="209554"/>
                  <a:pt x="209554" y="0"/>
                  <a:pt x="468052" y="0"/>
                </a:cubicBezTo>
                <a:lnTo>
                  <a:pt x="1191917" y="0"/>
                </a:lnTo>
                <a:cubicBezTo>
                  <a:pt x="1450415" y="0"/>
                  <a:pt x="1659969" y="209554"/>
                  <a:pt x="1659969" y="468052"/>
                </a:cubicBezTo>
                <a:cubicBezTo>
                  <a:pt x="1659969" y="1565843"/>
                  <a:pt x="1659968" y="2663633"/>
                  <a:pt x="1659968" y="3761424"/>
                </a:cubicBezTo>
                <a:cubicBezTo>
                  <a:pt x="1659968" y="3958580"/>
                  <a:pt x="1500142" y="4118406"/>
                  <a:pt x="1302986" y="4118406"/>
                </a:cubicBezTo>
                <a:lnTo>
                  <a:pt x="788639" y="4118406"/>
                </a:lnTo>
                <a:cubicBezTo>
                  <a:pt x="591483" y="4118406"/>
                  <a:pt x="431657" y="3958580"/>
                  <a:pt x="431657" y="3761424"/>
                </a:cubicBezTo>
                <a:cubicBezTo>
                  <a:pt x="432457" y="3018150"/>
                  <a:pt x="433258" y="2274876"/>
                  <a:pt x="434058" y="1531602"/>
                </a:cubicBezTo>
                <a:cubicBezTo>
                  <a:pt x="434058" y="1408165"/>
                  <a:pt x="534124" y="1308099"/>
                  <a:pt x="657561" y="1308099"/>
                </a:cubicBezTo>
                <a:lnTo>
                  <a:pt x="1013547" y="1308099"/>
                </a:lnTo>
                <a:cubicBezTo>
                  <a:pt x="1136984" y="1308099"/>
                  <a:pt x="1237050" y="1408165"/>
                  <a:pt x="1237050" y="1531602"/>
                </a:cubicBezTo>
                <a:lnTo>
                  <a:pt x="1237050" y="2959829"/>
                </a:lnTo>
                <a:lnTo>
                  <a:pt x="888255" y="2959829"/>
                </a:lnTo>
                <a:lnTo>
                  <a:pt x="888255" y="1656894"/>
                </a:lnTo>
                <a:lnTo>
                  <a:pt x="782853" y="1656894"/>
                </a:lnTo>
                <a:lnTo>
                  <a:pt x="782853" y="3017960"/>
                </a:lnTo>
                <a:lnTo>
                  <a:pt x="782603" y="3017960"/>
                </a:lnTo>
                <a:lnTo>
                  <a:pt x="782603" y="3761424"/>
                </a:lnTo>
                <a:cubicBezTo>
                  <a:pt x="782603" y="3764758"/>
                  <a:pt x="785305" y="3767460"/>
                  <a:pt x="788639" y="3767460"/>
                </a:cubicBezTo>
                <a:lnTo>
                  <a:pt x="1302986" y="3767460"/>
                </a:lnTo>
                <a:cubicBezTo>
                  <a:pt x="1306320" y="3767460"/>
                  <a:pt x="1309022" y="3764758"/>
                  <a:pt x="1309022" y="3761424"/>
                </a:cubicBezTo>
                <a:cubicBezTo>
                  <a:pt x="1311245" y="3211523"/>
                  <a:pt x="1335843" y="1037682"/>
                  <a:pt x="1316326" y="468052"/>
                </a:cubicBezTo>
                <a:cubicBezTo>
                  <a:pt x="1316326" y="399343"/>
                  <a:pt x="1260626" y="343643"/>
                  <a:pt x="1191917" y="343643"/>
                </a:cubicBezTo>
                <a:lnTo>
                  <a:pt x="468052" y="343643"/>
                </a:lnTo>
                <a:cubicBezTo>
                  <a:pt x="399343" y="343643"/>
                  <a:pt x="343643" y="399343"/>
                  <a:pt x="343643" y="468052"/>
                </a:cubicBezTo>
                <a:lnTo>
                  <a:pt x="343643" y="3274154"/>
                </a:lnTo>
                <a:lnTo>
                  <a:pt x="0" y="327415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12681879-1BD9-0E3C-C80B-6C94502DDBB0}"/>
              </a:ext>
            </a:extLst>
          </p:cNvPr>
          <p:cNvSpPr/>
          <p:nvPr/>
        </p:nvSpPr>
        <p:spPr>
          <a:xfrm rot="16200000" flipH="1" flipV="1">
            <a:off x="4584920" y="3777675"/>
            <a:ext cx="990850" cy="2568867"/>
          </a:xfrm>
          <a:custGeom>
            <a:avLst/>
            <a:gdLst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30 w 1588530"/>
              <a:gd name="connsiteY4" fmla="*/ 1289044 h 4118406"/>
              <a:gd name="connsiteX5" fmla="*/ 1588529 w 1588530"/>
              <a:gd name="connsiteY5" fmla="*/ 3274153 h 4118406"/>
              <a:gd name="connsiteX6" fmla="*/ 1588529 w 1588530"/>
              <a:gd name="connsiteY6" fmla="*/ 3762770 h 4118406"/>
              <a:gd name="connsiteX7" fmla="*/ 1232893 w 1588530"/>
              <a:gd name="connsiteY7" fmla="*/ 4118406 h 4118406"/>
              <a:gd name="connsiteX8" fmla="*/ 642327 w 1588530"/>
              <a:gd name="connsiteY8" fmla="*/ 4118406 h 4118406"/>
              <a:gd name="connsiteX9" fmla="*/ 286691 w 1588530"/>
              <a:gd name="connsiteY9" fmla="*/ 3762770 h 4118406"/>
              <a:gd name="connsiteX10" fmla="*/ 286691 w 1588530"/>
              <a:gd name="connsiteY10" fmla="*/ 3017960 h 4118406"/>
              <a:gd name="connsiteX11" fmla="*/ 286420 w 1588530"/>
              <a:gd name="connsiteY11" fmla="*/ 3017960 h 4118406"/>
              <a:gd name="connsiteX12" fmla="*/ 286420 w 1588530"/>
              <a:gd name="connsiteY12" fmla="*/ 1307416 h 4118406"/>
              <a:gd name="connsiteX13" fmla="*/ 560986 w 1588530"/>
              <a:gd name="connsiteY13" fmla="*/ 1032850 h 4118406"/>
              <a:gd name="connsiteX14" fmla="*/ 1018198 w 1588530"/>
              <a:gd name="connsiteY14" fmla="*/ 1032850 h 4118406"/>
              <a:gd name="connsiteX15" fmla="*/ 1292764 w 1588530"/>
              <a:gd name="connsiteY15" fmla="*/ 1307416 h 4118406"/>
              <a:gd name="connsiteX16" fmla="*/ 1292764 w 1588530"/>
              <a:gd name="connsiteY16" fmla="*/ 2959828 h 4118406"/>
              <a:gd name="connsiteX17" fmla="*/ 1090960 w 1588530"/>
              <a:gd name="connsiteY17" fmla="*/ 2959828 h 4118406"/>
              <a:gd name="connsiteX18" fmla="*/ 1090960 w 1588530"/>
              <a:gd name="connsiteY18" fmla="*/ 1307416 h 4118406"/>
              <a:gd name="connsiteX19" fmla="*/ 1018199 w 1588530"/>
              <a:gd name="connsiteY19" fmla="*/ 1234655 h 4118406"/>
              <a:gd name="connsiteX20" fmla="*/ 560986 w 1588530"/>
              <a:gd name="connsiteY20" fmla="*/ 1234655 h 4118406"/>
              <a:gd name="connsiteX21" fmla="*/ 488225 w 1588530"/>
              <a:gd name="connsiteY21" fmla="*/ 1307416 h 4118406"/>
              <a:gd name="connsiteX22" fmla="*/ 488225 w 1588530"/>
              <a:gd name="connsiteY22" fmla="*/ 2057300 h 4118406"/>
              <a:gd name="connsiteX23" fmla="*/ 489044 w 1588530"/>
              <a:gd name="connsiteY23" fmla="*/ 2057300 h 4118406"/>
              <a:gd name="connsiteX24" fmla="*/ 489043 w 1588530"/>
              <a:gd name="connsiteY24" fmla="*/ 3762770 h 4118406"/>
              <a:gd name="connsiteX25" fmla="*/ 642328 w 1588530"/>
              <a:gd name="connsiteY25" fmla="*/ 3916055 h 4118406"/>
              <a:gd name="connsiteX26" fmla="*/ 1232893 w 1588530"/>
              <a:gd name="connsiteY26" fmla="*/ 3916054 h 4118406"/>
              <a:gd name="connsiteX27" fmla="*/ 1386178 w 1588530"/>
              <a:gd name="connsiteY27" fmla="*/ 3762769 h 4118406"/>
              <a:gd name="connsiteX28" fmla="*/ 1386178 w 1588530"/>
              <a:gd name="connsiteY28" fmla="*/ 1289044 h 4118406"/>
              <a:gd name="connsiteX29" fmla="*/ 1387769 w 1588530"/>
              <a:gd name="connsiteY29" fmla="*/ 1289044 h 4118406"/>
              <a:gd name="connsiteX30" fmla="*/ 1387769 w 1588530"/>
              <a:gd name="connsiteY30" fmla="*/ 489462 h 4118406"/>
              <a:gd name="connsiteX31" fmla="*/ 1099068 w 1588530"/>
              <a:gd name="connsiteY31" fmla="*/ 200760 h 4118406"/>
              <a:gd name="connsiteX32" fmla="*/ 489464 w 1588530"/>
              <a:gd name="connsiteY32" fmla="*/ 200760 h 4118406"/>
              <a:gd name="connsiteX33" fmla="*/ 200762 w 1588530"/>
              <a:gd name="connsiteY33" fmla="*/ 489461 h 4118406"/>
              <a:gd name="connsiteX34" fmla="*/ 200762 w 1588530"/>
              <a:gd name="connsiteY34" fmla="*/ 3274153 h 4118406"/>
              <a:gd name="connsiteX35" fmla="*/ 1 w 1588530"/>
              <a:gd name="connsiteY35" fmla="*/ 3274153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30 w 1588530"/>
              <a:gd name="connsiteY4" fmla="*/ 1289044 h 4118406"/>
              <a:gd name="connsiteX5" fmla="*/ 1588529 w 1588530"/>
              <a:gd name="connsiteY5" fmla="*/ 3274153 h 4118406"/>
              <a:gd name="connsiteX6" fmla="*/ 1588529 w 1588530"/>
              <a:gd name="connsiteY6" fmla="*/ 3762770 h 4118406"/>
              <a:gd name="connsiteX7" fmla="*/ 1232893 w 1588530"/>
              <a:gd name="connsiteY7" fmla="*/ 4118406 h 4118406"/>
              <a:gd name="connsiteX8" fmla="*/ 642327 w 1588530"/>
              <a:gd name="connsiteY8" fmla="*/ 4118406 h 4118406"/>
              <a:gd name="connsiteX9" fmla="*/ 286691 w 1588530"/>
              <a:gd name="connsiteY9" fmla="*/ 3762770 h 4118406"/>
              <a:gd name="connsiteX10" fmla="*/ 286691 w 1588530"/>
              <a:gd name="connsiteY10" fmla="*/ 3017960 h 4118406"/>
              <a:gd name="connsiteX11" fmla="*/ 286420 w 1588530"/>
              <a:gd name="connsiteY11" fmla="*/ 3017960 h 4118406"/>
              <a:gd name="connsiteX12" fmla="*/ 286420 w 1588530"/>
              <a:gd name="connsiteY12" fmla="*/ 1307416 h 4118406"/>
              <a:gd name="connsiteX13" fmla="*/ 560986 w 1588530"/>
              <a:gd name="connsiteY13" fmla="*/ 1032850 h 4118406"/>
              <a:gd name="connsiteX14" fmla="*/ 1018198 w 1588530"/>
              <a:gd name="connsiteY14" fmla="*/ 1032850 h 4118406"/>
              <a:gd name="connsiteX15" fmla="*/ 1292764 w 1588530"/>
              <a:gd name="connsiteY15" fmla="*/ 1307416 h 4118406"/>
              <a:gd name="connsiteX16" fmla="*/ 1292764 w 1588530"/>
              <a:gd name="connsiteY16" fmla="*/ 2959828 h 4118406"/>
              <a:gd name="connsiteX17" fmla="*/ 1090960 w 1588530"/>
              <a:gd name="connsiteY17" fmla="*/ 2959828 h 4118406"/>
              <a:gd name="connsiteX18" fmla="*/ 1090960 w 1588530"/>
              <a:gd name="connsiteY18" fmla="*/ 1307416 h 4118406"/>
              <a:gd name="connsiteX19" fmla="*/ 1018199 w 1588530"/>
              <a:gd name="connsiteY19" fmla="*/ 1234655 h 4118406"/>
              <a:gd name="connsiteX20" fmla="*/ 560986 w 1588530"/>
              <a:gd name="connsiteY20" fmla="*/ 1234655 h 4118406"/>
              <a:gd name="connsiteX21" fmla="*/ 488225 w 1588530"/>
              <a:gd name="connsiteY21" fmla="*/ 1307416 h 4118406"/>
              <a:gd name="connsiteX22" fmla="*/ 488225 w 1588530"/>
              <a:gd name="connsiteY22" fmla="*/ 2057300 h 4118406"/>
              <a:gd name="connsiteX23" fmla="*/ 489043 w 1588530"/>
              <a:gd name="connsiteY23" fmla="*/ 3762770 h 4118406"/>
              <a:gd name="connsiteX24" fmla="*/ 642328 w 1588530"/>
              <a:gd name="connsiteY24" fmla="*/ 3916055 h 4118406"/>
              <a:gd name="connsiteX25" fmla="*/ 1232893 w 1588530"/>
              <a:gd name="connsiteY25" fmla="*/ 3916054 h 4118406"/>
              <a:gd name="connsiteX26" fmla="*/ 1386178 w 1588530"/>
              <a:gd name="connsiteY26" fmla="*/ 3762769 h 4118406"/>
              <a:gd name="connsiteX27" fmla="*/ 1386178 w 1588530"/>
              <a:gd name="connsiteY27" fmla="*/ 1289044 h 4118406"/>
              <a:gd name="connsiteX28" fmla="*/ 1387769 w 1588530"/>
              <a:gd name="connsiteY28" fmla="*/ 1289044 h 4118406"/>
              <a:gd name="connsiteX29" fmla="*/ 1387769 w 1588530"/>
              <a:gd name="connsiteY29" fmla="*/ 489462 h 4118406"/>
              <a:gd name="connsiteX30" fmla="*/ 1099068 w 1588530"/>
              <a:gd name="connsiteY30" fmla="*/ 200760 h 4118406"/>
              <a:gd name="connsiteX31" fmla="*/ 489464 w 1588530"/>
              <a:gd name="connsiteY31" fmla="*/ 200760 h 4118406"/>
              <a:gd name="connsiteX32" fmla="*/ 200762 w 1588530"/>
              <a:gd name="connsiteY32" fmla="*/ 489461 h 4118406"/>
              <a:gd name="connsiteX33" fmla="*/ 200762 w 1588530"/>
              <a:gd name="connsiteY33" fmla="*/ 3274153 h 4118406"/>
              <a:gd name="connsiteX34" fmla="*/ 1 w 1588530"/>
              <a:gd name="connsiteY34" fmla="*/ 3274153 h 4118406"/>
              <a:gd name="connsiteX35" fmla="*/ 0 w 1588530"/>
              <a:gd name="connsiteY35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30 w 1588530"/>
              <a:gd name="connsiteY4" fmla="*/ 1289044 h 4118406"/>
              <a:gd name="connsiteX5" fmla="*/ 1588529 w 1588530"/>
              <a:gd name="connsiteY5" fmla="*/ 3274153 h 4118406"/>
              <a:gd name="connsiteX6" fmla="*/ 1588529 w 1588530"/>
              <a:gd name="connsiteY6" fmla="*/ 3762770 h 4118406"/>
              <a:gd name="connsiteX7" fmla="*/ 1232893 w 1588530"/>
              <a:gd name="connsiteY7" fmla="*/ 4118406 h 4118406"/>
              <a:gd name="connsiteX8" fmla="*/ 642327 w 1588530"/>
              <a:gd name="connsiteY8" fmla="*/ 4118406 h 4118406"/>
              <a:gd name="connsiteX9" fmla="*/ 286691 w 1588530"/>
              <a:gd name="connsiteY9" fmla="*/ 3762770 h 4118406"/>
              <a:gd name="connsiteX10" fmla="*/ 286691 w 1588530"/>
              <a:gd name="connsiteY10" fmla="*/ 3017960 h 4118406"/>
              <a:gd name="connsiteX11" fmla="*/ 286420 w 1588530"/>
              <a:gd name="connsiteY11" fmla="*/ 3017960 h 4118406"/>
              <a:gd name="connsiteX12" fmla="*/ 286420 w 1588530"/>
              <a:gd name="connsiteY12" fmla="*/ 1307416 h 4118406"/>
              <a:gd name="connsiteX13" fmla="*/ 560986 w 1588530"/>
              <a:gd name="connsiteY13" fmla="*/ 1032850 h 4118406"/>
              <a:gd name="connsiteX14" fmla="*/ 1018198 w 1588530"/>
              <a:gd name="connsiteY14" fmla="*/ 1032850 h 4118406"/>
              <a:gd name="connsiteX15" fmla="*/ 1292764 w 1588530"/>
              <a:gd name="connsiteY15" fmla="*/ 1307416 h 4118406"/>
              <a:gd name="connsiteX16" fmla="*/ 1292764 w 1588530"/>
              <a:gd name="connsiteY16" fmla="*/ 2959828 h 4118406"/>
              <a:gd name="connsiteX17" fmla="*/ 1090960 w 1588530"/>
              <a:gd name="connsiteY17" fmla="*/ 2959828 h 4118406"/>
              <a:gd name="connsiteX18" fmla="*/ 1090960 w 1588530"/>
              <a:gd name="connsiteY18" fmla="*/ 1307416 h 4118406"/>
              <a:gd name="connsiteX19" fmla="*/ 1018199 w 1588530"/>
              <a:gd name="connsiteY19" fmla="*/ 1234655 h 4118406"/>
              <a:gd name="connsiteX20" fmla="*/ 560986 w 1588530"/>
              <a:gd name="connsiteY20" fmla="*/ 1234655 h 4118406"/>
              <a:gd name="connsiteX21" fmla="*/ 488225 w 1588530"/>
              <a:gd name="connsiteY21" fmla="*/ 1307416 h 4118406"/>
              <a:gd name="connsiteX22" fmla="*/ 489043 w 1588530"/>
              <a:gd name="connsiteY22" fmla="*/ 3762770 h 4118406"/>
              <a:gd name="connsiteX23" fmla="*/ 642328 w 1588530"/>
              <a:gd name="connsiteY23" fmla="*/ 3916055 h 4118406"/>
              <a:gd name="connsiteX24" fmla="*/ 1232893 w 1588530"/>
              <a:gd name="connsiteY24" fmla="*/ 3916054 h 4118406"/>
              <a:gd name="connsiteX25" fmla="*/ 1386178 w 1588530"/>
              <a:gd name="connsiteY25" fmla="*/ 3762769 h 4118406"/>
              <a:gd name="connsiteX26" fmla="*/ 1386178 w 1588530"/>
              <a:gd name="connsiteY26" fmla="*/ 1289044 h 4118406"/>
              <a:gd name="connsiteX27" fmla="*/ 1387769 w 1588530"/>
              <a:gd name="connsiteY27" fmla="*/ 1289044 h 4118406"/>
              <a:gd name="connsiteX28" fmla="*/ 1387769 w 1588530"/>
              <a:gd name="connsiteY28" fmla="*/ 489462 h 4118406"/>
              <a:gd name="connsiteX29" fmla="*/ 1099068 w 1588530"/>
              <a:gd name="connsiteY29" fmla="*/ 200760 h 4118406"/>
              <a:gd name="connsiteX30" fmla="*/ 489464 w 1588530"/>
              <a:gd name="connsiteY30" fmla="*/ 200760 h 4118406"/>
              <a:gd name="connsiteX31" fmla="*/ 200762 w 1588530"/>
              <a:gd name="connsiteY31" fmla="*/ 489461 h 4118406"/>
              <a:gd name="connsiteX32" fmla="*/ 200762 w 1588530"/>
              <a:gd name="connsiteY32" fmla="*/ 3274153 h 4118406"/>
              <a:gd name="connsiteX33" fmla="*/ 1 w 1588530"/>
              <a:gd name="connsiteY33" fmla="*/ 3274153 h 4118406"/>
              <a:gd name="connsiteX34" fmla="*/ 0 w 1588530"/>
              <a:gd name="connsiteY34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274153 h 4118406"/>
              <a:gd name="connsiteX5" fmla="*/ 1588529 w 1588530"/>
              <a:gd name="connsiteY5" fmla="*/ 3762770 h 4118406"/>
              <a:gd name="connsiteX6" fmla="*/ 1232893 w 1588530"/>
              <a:gd name="connsiteY6" fmla="*/ 4118406 h 4118406"/>
              <a:gd name="connsiteX7" fmla="*/ 642327 w 1588530"/>
              <a:gd name="connsiteY7" fmla="*/ 4118406 h 4118406"/>
              <a:gd name="connsiteX8" fmla="*/ 286691 w 1588530"/>
              <a:gd name="connsiteY8" fmla="*/ 3762770 h 4118406"/>
              <a:gd name="connsiteX9" fmla="*/ 286691 w 1588530"/>
              <a:gd name="connsiteY9" fmla="*/ 3017960 h 4118406"/>
              <a:gd name="connsiteX10" fmla="*/ 286420 w 1588530"/>
              <a:gd name="connsiteY10" fmla="*/ 3017960 h 4118406"/>
              <a:gd name="connsiteX11" fmla="*/ 286420 w 1588530"/>
              <a:gd name="connsiteY11" fmla="*/ 1307416 h 4118406"/>
              <a:gd name="connsiteX12" fmla="*/ 560986 w 1588530"/>
              <a:gd name="connsiteY12" fmla="*/ 1032850 h 4118406"/>
              <a:gd name="connsiteX13" fmla="*/ 1018198 w 1588530"/>
              <a:gd name="connsiteY13" fmla="*/ 1032850 h 4118406"/>
              <a:gd name="connsiteX14" fmla="*/ 1292764 w 1588530"/>
              <a:gd name="connsiteY14" fmla="*/ 1307416 h 4118406"/>
              <a:gd name="connsiteX15" fmla="*/ 1292764 w 1588530"/>
              <a:gd name="connsiteY15" fmla="*/ 2959828 h 4118406"/>
              <a:gd name="connsiteX16" fmla="*/ 1090960 w 1588530"/>
              <a:gd name="connsiteY16" fmla="*/ 2959828 h 4118406"/>
              <a:gd name="connsiteX17" fmla="*/ 1090960 w 1588530"/>
              <a:gd name="connsiteY17" fmla="*/ 1307416 h 4118406"/>
              <a:gd name="connsiteX18" fmla="*/ 1018199 w 1588530"/>
              <a:gd name="connsiteY18" fmla="*/ 1234655 h 4118406"/>
              <a:gd name="connsiteX19" fmla="*/ 560986 w 1588530"/>
              <a:gd name="connsiteY19" fmla="*/ 1234655 h 4118406"/>
              <a:gd name="connsiteX20" fmla="*/ 488225 w 1588530"/>
              <a:gd name="connsiteY20" fmla="*/ 1307416 h 4118406"/>
              <a:gd name="connsiteX21" fmla="*/ 489043 w 1588530"/>
              <a:gd name="connsiteY21" fmla="*/ 3762770 h 4118406"/>
              <a:gd name="connsiteX22" fmla="*/ 642328 w 1588530"/>
              <a:gd name="connsiteY22" fmla="*/ 3916055 h 4118406"/>
              <a:gd name="connsiteX23" fmla="*/ 1232893 w 1588530"/>
              <a:gd name="connsiteY23" fmla="*/ 3916054 h 4118406"/>
              <a:gd name="connsiteX24" fmla="*/ 1386178 w 1588530"/>
              <a:gd name="connsiteY24" fmla="*/ 3762769 h 4118406"/>
              <a:gd name="connsiteX25" fmla="*/ 1386178 w 1588530"/>
              <a:gd name="connsiteY25" fmla="*/ 1289044 h 4118406"/>
              <a:gd name="connsiteX26" fmla="*/ 1387769 w 1588530"/>
              <a:gd name="connsiteY26" fmla="*/ 1289044 h 4118406"/>
              <a:gd name="connsiteX27" fmla="*/ 1387769 w 1588530"/>
              <a:gd name="connsiteY27" fmla="*/ 489462 h 4118406"/>
              <a:gd name="connsiteX28" fmla="*/ 1099068 w 1588530"/>
              <a:gd name="connsiteY28" fmla="*/ 200760 h 4118406"/>
              <a:gd name="connsiteX29" fmla="*/ 489464 w 1588530"/>
              <a:gd name="connsiteY29" fmla="*/ 200760 h 4118406"/>
              <a:gd name="connsiteX30" fmla="*/ 200762 w 1588530"/>
              <a:gd name="connsiteY30" fmla="*/ 489461 h 4118406"/>
              <a:gd name="connsiteX31" fmla="*/ 200762 w 1588530"/>
              <a:gd name="connsiteY31" fmla="*/ 3274153 h 4118406"/>
              <a:gd name="connsiteX32" fmla="*/ 1 w 1588530"/>
              <a:gd name="connsiteY32" fmla="*/ 3274153 h 4118406"/>
              <a:gd name="connsiteX33" fmla="*/ 0 w 1588530"/>
              <a:gd name="connsiteY33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274153 h 4118406"/>
              <a:gd name="connsiteX5" fmla="*/ 1588529 w 1588530"/>
              <a:gd name="connsiteY5" fmla="*/ 3762770 h 4118406"/>
              <a:gd name="connsiteX6" fmla="*/ 1232893 w 1588530"/>
              <a:gd name="connsiteY6" fmla="*/ 4118406 h 4118406"/>
              <a:gd name="connsiteX7" fmla="*/ 642327 w 1588530"/>
              <a:gd name="connsiteY7" fmla="*/ 4118406 h 4118406"/>
              <a:gd name="connsiteX8" fmla="*/ 286691 w 1588530"/>
              <a:gd name="connsiteY8" fmla="*/ 3762770 h 4118406"/>
              <a:gd name="connsiteX9" fmla="*/ 286691 w 1588530"/>
              <a:gd name="connsiteY9" fmla="*/ 3017960 h 4118406"/>
              <a:gd name="connsiteX10" fmla="*/ 286420 w 1588530"/>
              <a:gd name="connsiteY10" fmla="*/ 3017960 h 4118406"/>
              <a:gd name="connsiteX11" fmla="*/ 286420 w 1588530"/>
              <a:gd name="connsiteY11" fmla="*/ 1307416 h 4118406"/>
              <a:gd name="connsiteX12" fmla="*/ 560986 w 1588530"/>
              <a:gd name="connsiteY12" fmla="*/ 1032850 h 4118406"/>
              <a:gd name="connsiteX13" fmla="*/ 1018198 w 1588530"/>
              <a:gd name="connsiteY13" fmla="*/ 1032850 h 4118406"/>
              <a:gd name="connsiteX14" fmla="*/ 1292764 w 1588530"/>
              <a:gd name="connsiteY14" fmla="*/ 1307416 h 4118406"/>
              <a:gd name="connsiteX15" fmla="*/ 1292764 w 1588530"/>
              <a:gd name="connsiteY15" fmla="*/ 2959828 h 4118406"/>
              <a:gd name="connsiteX16" fmla="*/ 1090960 w 1588530"/>
              <a:gd name="connsiteY16" fmla="*/ 2959828 h 4118406"/>
              <a:gd name="connsiteX17" fmla="*/ 1090960 w 1588530"/>
              <a:gd name="connsiteY17" fmla="*/ 1307416 h 4118406"/>
              <a:gd name="connsiteX18" fmla="*/ 1018199 w 1588530"/>
              <a:gd name="connsiteY18" fmla="*/ 1234655 h 4118406"/>
              <a:gd name="connsiteX19" fmla="*/ 560986 w 1588530"/>
              <a:gd name="connsiteY19" fmla="*/ 1234655 h 4118406"/>
              <a:gd name="connsiteX20" fmla="*/ 488225 w 1588530"/>
              <a:gd name="connsiteY20" fmla="*/ 1307416 h 4118406"/>
              <a:gd name="connsiteX21" fmla="*/ 489043 w 1588530"/>
              <a:gd name="connsiteY21" fmla="*/ 3762770 h 4118406"/>
              <a:gd name="connsiteX22" fmla="*/ 642328 w 1588530"/>
              <a:gd name="connsiteY22" fmla="*/ 3916055 h 4118406"/>
              <a:gd name="connsiteX23" fmla="*/ 1232893 w 1588530"/>
              <a:gd name="connsiteY23" fmla="*/ 3916054 h 4118406"/>
              <a:gd name="connsiteX24" fmla="*/ 1386178 w 1588530"/>
              <a:gd name="connsiteY24" fmla="*/ 3762769 h 4118406"/>
              <a:gd name="connsiteX25" fmla="*/ 1386178 w 1588530"/>
              <a:gd name="connsiteY25" fmla="*/ 1289044 h 4118406"/>
              <a:gd name="connsiteX26" fmla="*/ 1387769 w 1588530"/>
              <a:gd name="connsiteY26" fmla="*/ 489462 h 4118406"/>
              <a:gd name="connsiteX27" fmla="*/ 1099068 w 1588530"/>
              <a:gd name="connsiteY27" fmla="*/ 200760 h 4118406"/>
              <a:gd name="connsiteX28" fmla="*/ 489464 w 1588530"/>
              <a:gd name="connsiteY28" fmla="*/ 200760 h 4118406"/>
              <a:gd name="connsiteX29" fmla="*/ 200762 w 1588530"/>
              <a:gd name="connsiteY29" fmla="*/ 489461 h 4118406"/>
              <a:gd name="connsiteX30" fmla="*/ 200762 w 1588530"/>
              <a:gd name="connsiteY30" fmla="*/ 3274153 h 4118406"/>
              <a:gd name="connsiteX31" fmla="*/ 1 w 1588530"/>
              <a:gd name="connsiteY31" fmla="*/ 3274153 h 4118406"/>
              <a:gd name="connsiteX32" fmla="*/ 0 w 1588530"/>
              <a:gd name="connsiteY32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274153 h 4118406"/>
              <a:gd name="connsiteX5" fmla="*/ 1588529 w 1588530"/>
              <a:gd name="connsiteY5" fmla="*/ 3762770 h 4118406"/>
              <a:gd name="connsiteX6" fmla="*/ 1232893 w 1588530"/>
              <a:gd name="connsiteY6" fmla="*/ 4118406 h 4118406"/>
              <a:gd name="connsiteX7" fmla="*/ 642327 w 1588530"/>
              <a:gd name="connsiteY7" fmla="*/ 4118406 h 4118406"/>
              <a:gd name="connsiteX8" fmla="*/ 286691 w 1588530"/>
              <a:gd name="connsiteY8" fmla="*/ 3762770 h 4118406"/>
              <a:gd name="connsiteX9" fmla="*/ 286691 w 1588530"/>
              <a:gd name="connsiteY9" fmla="*/ 3017960 h 4118406"/>
              <a:gd name="connsiteX10" fmla="*/ 286420 w 1588530"/>
              <a:gd name="connsiteY10" fmla="*/ 3017960 h 4118406"/>
              <a:gd name="connsiteX11" fmla="*/ 286420 w 1588530"/>
              <a:gd name="connsiteY11" fmla="*/ 1307416 h 4118406"/>
              <a:gd name="connsiteX12" fmla="*/ 560986 w 1588530"/>
              <a:gd name="connsiteY12" fmla="*/ 1032850 h 4118406"/>
              <a:gd name="connsiteX13" fmla="*/ 1018198 w 1588530"/>
              <a:gd name="connsiteY13" fmla="*/ 1032850 h 4118406"/>
              <a:gd name="connsiteX14" fmla="*/ 1292764 w 1588530"/>
              <a:gd name="connsiteY14" fmla="*/ 1307416 h 4118406"/>
              <a:gd name="connsiteX15" fmla="*/ 1292764 w 1588530"/>
              <a:gd name="connsiteY15" fmla="*/ 2959828 h 4118406"/>
              <a:gd name="connsiteX16" fmla="*/ 1090960 w 1588530"/>
              <a:gd name="connsiteY16" fmla="*/ 2959828 h 4118406"/>
              <a:gd name="connsiteX17" fmla="*/ 1090960 w 1588530"/>
              <a:gd name="connsiteY17" fmla="*/ 1307416 h 4118406"/>
              <a:gd name="connsiteX18" fmla="*/ 1018199 w 1588530"/>
              <a:gd name="connsiteY18" fmla="*/ 1234655 h 4118406"/>
              <a:gd name="connsiteX19" fmla="*/ 560986 w 1588530"/>
              <a:gd name="connsiteY19" fmla="*/ 1234655 h 4118406"/>
              <a:gd name="connsiteX20" fmla="*/ 488225 w 1588530"/>
              <a:gd name="connsiteY20" fmla="*/ 1307416 h 4118406"/>
              <a:gd name="connsiteX21" fmla="*/ 489043 w 1588530"/>
              <a:gd name="connsiteY21" fmla="*/ 3762770 h 4118406"/>
              <a:gd name="connsiteX22" fmla="*/ 642328 w 1588530"/>
              <a:gd name="connsiteY22" fmla="*/ 3916055 h 4118406"/>
              <a:gd name="connsiteX23" fmla="*/ 1232893 w 1588530"/>
              <a:gd name="connsiteY23" fmla="*/ 3916054 h 4118406"/>
              <a:gd name="connsiteX24" fmla="*/ 1386178 w 1588530"/>
              <a:gd name="connsiteY24" fmla="*/ 3762769 h 4118406"/>
              <a:gd name="connsiteX25" fmla="*/ 1387769 w 1588530"/>
              <a:gd name="connsiteY25" fmla="*/ 489462 h 4118406"/>
              <a:gd name="connsiteX26" fmla="*/ 1099068 w 1588530"/>
              <a:gd name="connsiteY26" fmla="*/ 200760 h 4118406"/>
              <a:gd name="connsiteX27" fmla="*/ 489464 w 1588530"/>
              <a:gd name="connsiteY27" fmla="*/ 200760 h 4118406"/>
              <a:gd name="connsiteX28" fmla="*/ 200762 w 1588530"/>
              <a:gd name="connsiteY28" fmla="*/ 489461 h 4118406"/>
              <a:gd name="connsiteX29" fmla="*/ 200762 w 1588530"/>
              <a:gd name="connsiteY29" fmla="*/ 3274153 h 4118406"/>
              <a:gd name="connsiteX30" fmla="*/ 1 w 1588530"/>
              <a:gd name="connsiteY30" fmla="*/ 3274153 h 4118406"/>
              <a:gd name="connsiteX31" fmla="*/ 0 w 1588530"/>
              <a:gd name="connsiteY31" fmla="*/ 489461 h 4118406"/>
              <a:gd name="connsiteX0" fmla="*/ 0 w 1641675"/>
              <a:gd name="connsiteY0" fmla="*/ 489461 h 4118406"/>
              <a:gd name="connsiteX1" fmla="*/ 489463 w 1641675"/>
              <a:gd name="connsiteY1" fmla="*/ 0 h 4118406"/>
              <a:gd name="connsiteX2" fmla="*/ 1099068 w 1641675"/>
              <a:gd name="connsiteY2" fmla="*/ 0 h 4118406"/>
              <a:gd name="connsiteX3" fmla="*/ 1588530 w 1641675"/>
              <a:gd name="connsiteY3" fmla="*/ 489462 h 4118406"/>
              <a:gd name="connsiteX4" fmla="*/ 1588529 w 1641675"/>
              <a:gd name="connsiteY4" fmla="*/ 3762770 h 4118406"/>
              <a:gd name="connsiteX5" fmla="*/ 1232893 w 1641675"/>
              <a:gd name="connsiteY5" fmla="*/ 4118406 h 4118406"/>
              <a:gd name="connsiteX6" fmla="*/ 642327 w 1641675"/>
              <a:gd name="connsiteY6" fmla="*/ 4118406 h 4118406"/>
              <a:gd name="connsiteX7" fmla="*/ 286691 w 1641675"/>
              <a:gd name="connsiteY7" fmla="*/ 3762770 h 4118406"/>
              <a:gd name="connsiteX8" fmla="*/ 286691 w 1641675"/>
              <a:gd name="connsiteY8" fmla="*/ 3017960 h 4118406"/>
              <a:gd name="connsiteX9" fmla="*/ 286420 w 1641675"/>
              <a:gd name="connsiteY9" fmla="*/ 3017960 h 4118406"/>
              <a:gd name="connsiteX10" fmla="*/ 286420 w 1641675"/>
              <a:gd name="connsiteY10" fmla="*/ 1307416 h 4118406"/>
              <a:gd name="connsiteX11" fmla="*/ 560986 w 1641675"/>
              <a:gd name="connsiteY11" fmla="*/ 1032850 h 4118406"/>
              <a:gd name="connsiteX12" fmla="*/ 1018198 w 1641675"/>
              <a:gd name="connsiteY12" fmla="*/ 1032850 h 4118406"/>
              <a:gd name="connsiteX13" fmla="*/ 1292764 w 1641675"/>
              <a:gd name="connsiteY13" fmla="*/ 1307416 h 4118406"/>
              <a:gd name="connsiteX14" fmla="*/ 1292764 w 1641675"/>
              <a:gd name="connsiteY14" fmla="*/ 2959828 h 4118406"/>
              <a:gd name="connsiteX15" fmla="*/ 1090960 w 1641675"/>
              <a:gd name="connsiteY15" fmla="*/ 2959828 h 4118406"/>
              <a:gd name="connsiteX16" fmla="*/ 1090960 w 1641675"/>
              <a:gd name="connsiteY16" fmla="*/ 1307416 h 4118406"/>
              <a:gd name="connsiteX17" fmla="*/ 1018199 w 1641675"/>
              <a:gd name="connsiteY17" fmla="*/ 1234655 h 4118406"/>
              <a:gd name="connsiteX18" fmla="*/ 560986 w 1641675"/>
              <a:gd name="connsiteY18" fmla="*/ 1234655 h 4118406"/>
              <a:gd name="connsiteX19" fmla="*/ 488225 w 1641675"/>
              <a:gd name="connsiteY19" fmla="*/ 1307416 h 4118406"/>
              <a:gd name="connsiteX20" fmla="*/ 489043 w 1641675"/>
              <a:gd name="connsiteY20" fmla="*/ 3762770 h 4118406"/>
              <a:gd name="connsiteX21" fmla="*/ 642328 w 1641675"/>
              <a:gd name="connsiteY21" fmla="*/ 3916055 h 4118406"/>
              <a:gd name="connsiteX22" fmla="*/ 1232893 w 1641675"/>
              <a:gd name="connsiteY22" fmla="*/ 3916054 h 4118406"/>
              <a:gd name="connsiteX23" fmla="*/ 1386178 w 1641675"/>
              <a:gd name="connsiteY23" fmla="*/ 3762769 h 4118406"/>
              <a:gd name="connsiteX24" fmla="*/ 1387769 w 1641675"/>
              <a:gd name="connsiteY24" fmla="*/ 489462 h 4118406"/>
              <a:gd name="connsiteX25" fmla="*/ 1099068 w 1641675"/>
              <a:gd name="connsiteY25" fmla="*/ 200760 h 4118406"/>
              <a:gd name="connsiteX26" fmla="*/ 489464 w 1641675"/>
              <a:gd name="connsiteY26" fmla="*/ 200760 h 4118406"/>
              <a:gd name="connsiteX27" fmla="*/ 200762 w 1641675"/>
              <a:gd name="connsiteY27" fmla="*/ 489461 h 4118406"/>
              <a:gd name="connsiteX28" fmla="*/ 200762 w 1641675"/>
              <a:gd name="connsiteY28" fmla="*/ 3274153 h 4118406"/>
              <a:gd name="connsiteX29" fmla="*/ 1 w 1641675"/>
              <a:gd name="connsiteY29" fmla="*/ 3274153 h 4118406"/>
              <a:gd name="connsiteX30" fmla="*/ 0 w 1641675"/>
              <a:gd name="connsiteY30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762770 h 4118406"/>
              <a:gd name="connsiteX5" fmla="*/ 1232893 w 1588530"/>
              <a:gd name="connsiteY5" fmla="*/ 4118406 h 4118406"/>
              <a:gd name="connsiteX6" fmla="*/ 642327 w 1588530"/>
              <a:gd name="connsiteY6" fmla="*/ 4118406 h 4118406"/>
              <a:gd name="connsiteX7" fmla="*/ 286691 w 1588530"/>
              <a:gd name="connsiteY7" fmla="*/ 3762770 h 4118406"/>
              <a:gd name="connsiteX8" fmla="*/ 286691 w 1588530"/>
              <a:gd name="connsiteY8" fmla="*/ 3017960 h 4118406"/>
              <a:gd name="connsiteX9" fmla="*/ 286420 w 1588530"/>
              <a:gd name="connsiteY9" fmla="*/ 3017960 h 4118406"/>
              <a:gd name="connsiteX10" fmla="*/ 286420 w 1588530"/>
              <a:gd name="connsiteY10" fmla="*/ 1307416 h 4118406"/>
              <a:gd name="connsiteX11" fmla="*/ 560986 w 1588530"/>
              <a:gd name="connsiteY11" fmla="*/ 1032850 h 4118406"/>
              <a:gd name="connsiteX12" fmla="*/ 1018198 w 1588530"/>
              <a:gd name="connsiteY12" fmla="*/ 1032850 h 4118406"/>
              <a:gd name="connsiteX13" fmla="*/ 1292764 w 1588530"/>
              <a:gd name="connsiteY13" fmla="*/ 1307416 h 4118406"/>
              <a:gd name="connsiteX14" fmla="*/ 1292764 w 1588530"/>
              <a:gd name="connsiteY14" fmla="*/ 2959828 h 4118406"/>
              <a:gd name="connsiteX15" fmla="*/ 1090960 w 1588530"/>
              <a:gd name="connsiteY15" fmla="*/ 2959828 h 4118406"/>
              <a:gd name="connsiteX16" fmla="*/ 1090960 w 1588530"/>
              <a:gd name="connsiteY16" fmla="*/ 1307416 h 4118406"/>
              <a:gd name="connsiteX17" fmla="*/ 1018199 w 1588530"/>
              <a:gd name="connsiteY17" fmla="*/ 1234655 h 4118406"/>
              <a:gd name="connsiteX18" fmla="*/ 560986 w 1588530"/>
              <a:gd name="connsiteY18" fmla="*/ 1234655 h 4118406"/>
              <a:gd name="connsiteX19" fmla="*/ 488225 w 1588530"/>
              <a:gd name="connsiteY19" fmla="*/ 1307416 h 4118406"/>
              <a:gd name="connsiteX20" fmla="*/ 489043 w 1588530"/>
              <a:gd name="connsiteY20" fmla="*/ 3762770 h 4118406"/>
              <a:gd name="connsiteX21" fmla="*/ 642328 w 1588530"/>
              <a:gd name="connsiteY21" fmla="*/ 3916055 h 4118406"/>
              <a:gd name="connsiteX22" fmla="*/ 1232893 w 1588530"/>
              <a:gd name="connsiteY22" fmla="*/ 3916054 h 4118406"/>
              <a:gd name="connsiteX23" fmla="*/ 1386178 w 1588530"/>
              <a:gd name="connsiteY23" fmla="*/ 3762769 h 4118406"/>
              <a:gd name="connsiteX24" fmla="*/ 1387769 w 1588530"/>
              <a:gd name="connsiteY24" fmla="*/ 489462 h 4118406"/>
              <a:gd name="connsiteX25" fmla="*/ 1099068 w 1588530"/>
              <a:gd name="connsiteY25" fmla="*/ 200760 h 4118406"/>
              <a:gd name="connsiteX26" fmla="*/ 489464 w 1588530"/>
              <a:gd name="connsiteY26" fmla="*/ 200760 h 4118406"/>
              <a:gd name="connsiteX27" fmla="*/ 200762 w 1588530"/>
              <a:gd name="connsiteY27" fmla="*/ 489461 h 4118406"/>
              <a:gd name="connsiteX28" fmla="*/ 200762 w 1588530"/>
              <a:gd name="connsiteY28" fmla="*/ 3274153 h 4118406"/>
              <a:gd name="connsiteX29" fmla="*/ 1 w 1588530"/>
              <a:gd name="connsiteY29" fmla="*/ 3274153 h 4118406"/>
              <a:gd name="connsiteX30" fmla="*/ 0 w 1588530"/>
              <a:gd name="connsiteY30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762770 h 4118406"/>
              <a:gd name="connsiteX5" fmla="*/ 1232893 w 1588530"/>
              <a:gd name="connsiteY5" fmla="*/ 4118406 h 4118406"/>
              <a:gd name="connsiteX6" fmla="*/ 642327 w 1588530"/>
              <a:gd name="connsiteY6" fmla="*/ 4118406 h 4118406"/>
              <a:gd name="connsiteX7" fmla="*/ 286691 w 1588530"/>
              <a:gd name="connsiteY7" fmla="*/ 3762770 h 4118406"/>
              <a:gd name="connsiteX8" fmla="*/ 286691 w 1588530"/>
              <a:gd name="connsiteY8" fmla="*/ 3017960 h 4118406"/>
              <a:gd name="connsiteX9" fmla="*/ 286420 w 1588530"/>
              <a:gd name="connsiteY9" fmla="*/ 3017960 h 4118406"/>
              <a:gd name="connsiteX10" fmla="*/ 286420 w 1588530"/>
              <a:gd name="connsiteY10" fmla="*/ 1307416 h 4118406"/>
              <a:gd name="connsiteX11" fmla="*/ 560986 w 1588530"/>
              <a:gd name="connsiteY11" fmla="*/ 1032850 h 4118406"/>
              <a:gd name="connsiteX12" fmla="*/ 1018198 w 1588530"/>
              <a:gd name="connsiteY12" fmla="*/ 1032850 h 4118406"/>
              <a:gd name="connsiteX13" fmla="*/ 1292764 w 1588530"/>
              <a:gd name="connsiteY13" fmla="*/ 1307416 h 4118406"/>
              <a:gd name="connsiteX14" fmla="*/ 1292764 w 1588530"/>
              <a:gd name="connsiteY14" fmla="*/ 2959828 h 4118406"/>
              <a:gd name="connsiteX15" fmla="*/ 1090960 w 1588530"/>
              <a:gd name="connsiteY15" fmla="*/ 2959828 h 4118406"/>
              <a:gd name="connsiteX16" fmla="*/ 1090960 w 1588530"/>
              <a:gd name="connsiteY16" fmla="*/ 1307416 h 4118406"/>
              <a:gd name="connsiteX17" fmla="*/ 1018199 w 1588530"/>
              <a:gd name="connsiteY17" fmla="*/ 1234655 h 4118406"/>
              <a:gd name="connsiteX18" fmla="*/ 560986 w 1588530"/>
              <a:gd name="connsiteY18" fmla="*/ 1234655 h 4118406"/>
              <a:gd name="connsiteX19" fmla="*/ 488225 w 1588530"/>
              <a:gd name="connsiteY19" fmla="*/ 1307416 h 4118406"/>
              <a:gd name="connsiteX20" fmla="*/ 489043 w 1588530"/>
              <a:gd name="connsiteY20" fmla="*/ 3762770 h 4118406"/>
              <a:gd name="connsiteX21" fmla="*/ 642328 w 1588530"/>
              <a:gd name="connsiteY21" fmla="*/ 3916055 h 4118406"/>
              <a:gd name="connsiteX22" fmla="*/ 1232893 w 1588530"/>
              <a:gd name="connsiteY22" fmla="*/ 3916054 h 4118406"/>
              <a:gd name="connsiteX23" fmla="*/ 1386178 w 1588530"/>
              <a:gd name="connsiteY23" fmla="*/ 3762769 h 4118406"/>
              <a:gd name="connsiteX24" fmla="*/ 1387769 w 1588530"/>
              <a:gd name="connsiteY24" fmla="*/ 489462 h 4118406"/>
              <a:gd name="connsiteX25" fmla="*/ 1099068 w 1588530"/>
              <a:gd name="connsiteY25" fmla="*/ 200760 h 4118406"/>
              <a:gd name="connsiteX26" fmla="*/ 489464 w 1588530"/>
              <a:gd name="connsiteY26" fmla="*/ 200760 h 4118406"/>
              <a:gd name="connsiteX27" fmla="*/ 200762 w 1588530"/>
              <a:gd name="connsiteY27" fmla="*/ 489461 h 4118406"/>
              <a:gd name="connsiteX28" fmla="*/ 200762 w 1588530"/>
              <a:gd name="connsiteY28" fmla="*/ 3274153 h 4118406"/>
              <a:gd name="connsiteX29" fmla="*/ 1 w 1588530"/>
              <a:gd name="connsiteY29" fmla="*/ 3274153 h 4118406"/>
              <a:gd name="connsiteX30" fmla="*/ 0 w 1588530"/>
              <a:gd name="connsiteY30" fmla="*/ 489461 h 411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588530" h="4118406">
                <a:moveTo>
                  <a:pt x="0" y="489461"/>
                </a:moveTo>
                <a:cubicBezTo>
                  <a:pt x="1" y="219139"/>
                  <a:pt x="219141" y="0"/>
                  <a:pt x="489463" y="0"/>
                </a:cubicBezTo>
                <a:lnTo>
                  <a:pt x="1099068" y="0"/>
                </a:lnTo>
                <a:cubicBezTo>
                  <a:pt x="1369390" y="0"/>
                  <a:pt x="1588530" y="219140"/>
                  <a:pt x="1588530" y="489462"/>
                </a:cubicBezTo>
                <a:cubicBezTo>
                  <a:pt x="1588530" y="1580565"/>
                  <a:pt x="1588529" y="2671667"/>
                  <a:pt x="1588529" y="3762770"/>
                </a:cubicBezTo>
                <a:cubicBezTo>
                  <a:pt x="1588529" y="3959182"/>
                  <a:pt x="1429305" y="4118406"/>
                  <a:pt x="1232893" y="4118406"/>
                </a:cubicBezTo>
                <a:lnTo>
                  <a:pt x="642327" y="4118406"/>
                </a:lnTo>
                <a:cubicBezTo>
                  <a:pt x="445915" y="4118406"/>
                  <a:pt x="286691" y="3959182"/>
                  <a:pt x="286691" y="3762770"/>
                </a:cubicBezTo>
                <a:lnTo>
                  <a:pt x="286691" y="3017960"/>
                </a:lnTo>
                <a:lnTo>
                  <a:pt x="286420" y="3017960"/>
                </a:lnTo>
                <a:lnTo>
                  <a:pt x="286420" y="1307416"/>
                </a:lnTo>
                <a:cubicBezTo>
                  <a:pt x="286420" y="1155777"/>
                  <a:pt x="409347" y="1032850"/>
                  <a:pt x="560986" y="1032850"/>
                </a:cubicBezTo>
                <a:lnTo>
                  <a:pt x="1018198" y="1032850"/>
                </a:lnTo>
                <a:cubicBezTo>
                  <a:pt x="1169837" y="1032850"/>
                  <a:pt x="1292764" y="1155777"/>
                  <a:pt x="1292764" y="1307416"/>
                </a:cubicBezTo>
                <a:lnTo>
                  <a:pt x="1292764" y="2959828"/>
                </a:lnTo>
                <a:lnTo>
                  <a:pt x="1090960" y="2959828"/>
                </a:lnTo>
                <a:lnTo>
                  <a:pt x="1090960" y="1307416"/>
                </a:lnTo>
                <a:cubicBezTo>
                  <a:pt x="1090960" y="1267231"/>
                  <a:pt x="1058384" y="1234655"/>
                  <a:pt x="1018199" y="1234655"/>
                </a:cubicBezTo>
                <a:lnTo>
                  <a:pt x="560986" y="1234655"/>
                </a:lnTo>
                <a:cubicBezTo>
                  <a:pt x="520801" y="1234655"/>
                  <a:pt x="488225" y="1267231"/>
                  <a:pt x="488225" y="1307416"/>
                </a:cubicBezTo>
                <a:cubicBezTo>
                  <a:pt x="488498" y="2125867"/>
                  <a:pt x="488770" y="2944319"/>
                  <a:pt x="489043" y="3762770"/>
                </a:cubicBezTo>
                <a:cubicBezTo>
                  <a:pt x="489043" y="3847427"/>
                  <a:pt x="557671" y="3916055"/>
                  <a:pt x="642328" y="3916055"/>
                </a:cubicBezTo>
                <a:lnTo>
                  <a:pt x="1232893" y="3916054"/>
                </a:lnTo>
                <a:cubicBezTo>
                  <a:pt x="1317550" y="3916054"/>
                  <a:pt x="1386178" y="3847426"/>
                  <a:pt x="1386178" y="3762769"/>
                </a:cubicBezTo>
                <a:cubicBezTo>
                  <a:pt x="1386708" y="2671667"/>
                  <a:pt x="1387239" y="1580564"/>
                  <a:pt x="1387769" y="489462"/>
                </a:cubicBezTo>
                <a:cubicBezTo>
                  <a:pt x="1387769" y="330017"/>
                  <a:pt x="1258513" y="200760"/>
                  <a:pt x="1099068" y="200760"/>
                </a:cubicBezTo>
                <a:lnTo>
                  <a:pt x="489464" y="200760"/>
                </a:lnTo>
                <a:cubicBezTo>
                  <a:pt x="330019" y="200760"/>
                  <a:pt x="200763" y="330016"/>
                  <a:pt x="200762" y="489461"/>
                </a:cubicBezTo>
                <a:lnTo>
                  <a:pt x="200762" y="3274153"/>
                </a:lnTo>
                <a:lnTo>
                  <a:pt x="1" y="3274153"/>
                </a:lnTo>
                <a:cubicBezTo>
                  <a:pt x="1" y="2345922"/>
                  <a:pt x="0" y="1417692"/>
                  <a:pt x="0" y="48946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64BC39F3-A3C2-27A8-F598-F846250BD864}"/>
              </a:ext>
            </a:extLst>
          </p:cNvPr>
          <p:cNvSpPr/>
          <p:nvPr/>
        </p:nvSpPr>
        <p:spPr>
          <a:xfrm rot="16200000" flipH="1" flipV="1">
            <a:off x="1513136" y="3777674"/>
            <a:ext cx="965602" cy="2568867"/>
          </a:xfrm>
          <a:custGeom>
            <a:avLst/>
            <a:gdLst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2 w 1548052"/>
              <a:gd name="connsiteY5" fmla="*/ 1289044 h 4118406"/>
              <a:gd name="connsiteX6" fmla="*/ 1548051 w 1548052"/>
              <a:gd name="connsiteY6" fmla="*/ 3274154 h 4118406"/>
              <a:gd name="connsiteX7" fmla="*/ 1548051 w 1548052"/>
              <a:gd name="connsiteY7" fmla="*/ 3724598 h 4118406"/>
              <a:gd name="connsiteX8" fmla="*/ 1154243 w 1548052"/>
              <a:gd name="connsiteY8" fmla="*/ 4118406 h 4118406"/>
              <a:gd name="connsiteX9" fmla="*/ 563679 w 1548052"/>
              <a:gd name="connsiteY9" fmla="*/ 4118406 h 4118406"/>
              <a:gd name="connsiteX10" fmla="*/ 169871 w 1548052"/>
              <a:gd name="connsiteY10" fmla="*/ 3724598 h 4118406"/>
              <a:gd name="connsiteX11" fmla="*/ 169871 w 1548052"/>
              <a:gd name="connsiteY11" fmla="*/ 3017962 h 4118406"/>
              <a:gd name="connsiteX12" fmla="*/ 169226 w 1548052"/>
              <a:gd name="connsiteY12" fmla="*/ 3017962 h 4118406"/>
              <a:gd name="connsiteX13" fmla="*/ 169226 w 1548052"/>
              <a:gd name="connsiteY13" fmla="*/ 1362457 h 4118406"/>
              <a:gd name="connsiteX14" fmla="*/ 498831 w 1548052"/>
              <a:gd name="connsiteY14" fmla="*/ 1032852 h 4118406"/>
              <a:gd name="connsiteX15" fmla="*/ 1051281 w 1548052"/>
              <a:gd name="connsiteY15" fmla="*/ 1032852 h 4118406"/>
              <a:gd name="connsiteX16" fmla="*/ 1380886 w 1548052"/>
              <a:gd name="connsiteY16" fmla="*/ 1362457 h 4118406"/>
              <a:gd name="connsiteX17" fmla="*/ 1380886 w 1548052"/>
              <a:gd name="connsiteY17" fmla="*/ 2959830 h 4118406"/>
              <a:gd name="connsiteX18" fmla="*/ 1261423 w 1548052"/>
              <a:gd name="connsiteY18" fmla="*/ 2959830 h 4118406"/>
              <a:gd name="connsiteX19" fmla="*/ 1261423 w 1548052"/>
              <a:gd name="connsiteY19" fmla="*/ 1362457 h 4118406"/>
              <a:gd name="connsiteX20" fmla="*/ 1051280 w 1548052"/>
              <a:gd name="connsiteY20" fmla="*/ 1152314 h 4118406"/>
              <a:gd name="connsiteX21" fmla="*/ 498831 w 1548052"/>
              <a:gd name="connsiteY21" fmla="*/ 1152315 h 4118406"/>
              <a:gd name="connsiteX22" fmla="*/ 288688 w 1548052"/>
              <a:gd name="connsiteY22" fmla="*/ 1362458 h 4118406"/>
              <a:gd name="connsiteX23" fmla="*/ 288688 w 1548052"/>
              <a:gd name="connsiteY23" fmla="*/ 2057300 h 4118406"/>
              <a:gd name="connsiteX24" fmla="*/ 290062 w 1548052"/>
              <a:gd name="connsiteY24" fmla="*/ 2057300 h 4118406"/>
              <a:gd name="connsiteX25" fmla="*/ 290062 w 1548052"/>
              <a:gd name="connsiteY25" fmla="*/ 3724598 h 4118406"/>
              <a:gd name="connsiteX26" fmla="*/ 563679 w 1548052"/>
              <a:gd name="connsiteY26" fmla="*/ 3998215 h 4118406"/>
              <a:gd name="connsiteX27" fmla="*/ 1154243 w 1548052"/>
              <a:gd name="connsiteY27" fmla="*/ 3998214 h 4118406"/>
              <a:gd name="connsiteX28" fmla="*/ 1427860 w 1548052"/>
              <a:gd name="connsiteY28" fmla="*/ 3724597 h 4118406"/>
              <a:gd name="connsiteX29" fmla="*/ 1427860 w 1548052"/>
              <a:gd name="connsiteY29" fmla="*/ 1289044 h 4118406"/>
              <a:gd name="connsiteX30" fmla="*/ 1428246 w 1548052"/>
              <a:gd name="connsiteY30" fmla="*/ 1289044 h 4118406"/>
              <a:gd name="connsiteX31" fmla="*/ 1428246 w 1548052"/>
              <a:gd name="connsiteY31" fmla="*/ 412078 h 4118406"/>
              <a:gd name="connsiteX32" fmla="*/ 1135974 w 1548052"/>
              <a:gd name="connsiteY32" fmla="*/ 119806 h 4118406"/>
              <a:gd name="connsiteX33" fmla="*/ 412079 w 1548052"/>
              <a:gd name="connsiteY33" fmla="*/ 119806 h 4118406"/>
              <a:gd name="connsiteX34" fmla="*/ 119806 w 1548052"/>
              <a:gd name="connsiteY34" fmla="*/ 412078 h 4118406"/>
              <a:gd name="connsiteX35" fmla="*/ 119806 w 1548052"/>
              <a:gd name="connsiteY35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2 w 1548052"/>
              <a:gd name="connsiteY5" fmla="*/ 1289044 h 4118406"/>
              <a:gd name="connsiteX6" fmla="*/ 1548051 w 1548052"/>
              <a:gd name="connsiteY6" fmla="*/ 3274154 h 4118406"/>
              <a:gd name="connsiteX7" fmla="*/ 1548051 w 1548052"/>
              <a:gd name="connsiteY7" fmla="*/ 3724598 h 4118406"/>
              <a:gd name="connsiteX8" fmla="*/ 1154243 w 1548052"/>
              <a:gd name="connsiteY8" fmla="*/ 4118406 h 4118406"/>
              <a:gd name="connsiteX9" fmla="*/ 563679 w 1548052"/>
              <a:gd name="connsiteY9" fmla="*/ 4118406 h 4118406"/>
              <a:gd name="connsiteX10" fmla="*/ 169871 w 1548052"/>
              <a:gd name="connsiteY10" fmla="*/ 3724598 h 4118406"/>
              <a:gd name="connsiteX11" fmla="*/ 169871 w 1548052"/>
              <a:gd name="connsiteY11" fmla="*/ 3017962 h 4118406"/>
              <a:gd name="connsiteX12" fmla="*/ 169226 w 1548052"/>
              <a:gd name="connsiteY12" fmla="*/ 3017962 h 4118406"/>
              <a:gd name="connsiteX13" fmla="*/ 169226 w 1548052"/>
              <a:gd name="connsiteY13" fmla="*/ 1362457 h 4118406"/>
              <a:gd name="connsiteX14" fmla="*/ 498831 w 1548052"/>
              <a:gd name="connsiteY14" fmla="*/ 1032852 h 4118406"/>
              <a:gd name="connsiteX15" fmla="*/ 1051281 w 1548052"/>
              <a:gd name="connsiteY15" fmla="*/ 1032852 h 4118406"/>
              <a:gd name="connsiteX16" fmla="*/ 1380886 w 1548052"/>
              <a:gd name="connsiteY16" fmla="*/ 1362457 h 4118406"/>
              <a:gd name="connsiteX17" fmla="*/ 1380886 w 1548052"/>
              <a:gd name="connsiteY17" fmla="*/ 2959830 h 4118406"/>
              <a:gd name="connsiteX18" fmla="*/ 1261423 w 1548052"/>
              <a:gd name="connsiteY18" fmla="*/ 2959830 h 4118406"/>
              <a:gd name="connsiteX19" fmla="*/ 1261423 w 1548052"/>
              <a:gd name="connsiteY19" fmla="*/ 1362457 h 4118406"/>
              <a:gd name="connsiteX20" fmla="*/ 1051280 w 1548052"/>
              <a:gd name="connsiteY20" fmla="*/ 1152314 h 4118406"/>
              <a:gd name="connsiteX21" fmla="*/ 498831 w 1548052"/>
              <a:gd name="connsiteY21" fmla="*/ 1152315 h 4118406"/>
              <a:gd name="connsiteX22" fmla="*/ 288688 w 1548052"/>
              <a:gd name="connsiteY22" fmla="*/ 1362458 h 4118406"/>
              <a:gd name="connsiteX23" fmla="*/ 288688 w 1548052"/>
              <a:gd name="connsiteY23" fmla="*/ 2057300 h 4118406"/>
              <a:gd name="connsiteX24" fmla="*/ 290062 w 1548052"/>
              <a:gd name="connsiteY24" fmla="*/ 3724598 h 4118406"/>
              <a:gd name="connsiteX25" fmla="*/ 563679 w 1548052"/>
              <a:gd name="connsiteY25" fmla="*/ 3998215 h 4118406"/>
              <a:gd name="connsiteX26" fmla="*/ 1154243 w 1548052"/>
              <a:gd name="connsiteY26" fmla="*/ 3998214 h 4118406"/>
              <a:gd name="connsiteX27" fmla="*/ 1427860 w 1548052"/>
              <a:gd name="connsiteY27" fmla="*/ 3724597 h 4118406"/>
              <a:gd name="connsiteX28" fmla="*/ 1427860 w 1548052"/>
              <a:gd name="connsiteY28" fmla="*/ 1289044 h 4118406"/>
              <a:gd name="connsiteX29" fmla="*/ 1428246 w 1548052"/>
              <a:gd name="connsiteY29" fmla="*/ 1289044 h 4118406"/>
              <a:gd name="connsiteX30" fmla="*/ 1428246 w 1548052"/>
              <a:gd name="connsiteY30" fmla="*/ 412078 h 4118406"/>
              <a:gd name="connsiteX31" fmla="*/ 1135974 w 1548052"/>
              <a:gd name="connsiteY31" fmla="*/ 119806 h 4118406"/>
              <a:gd name="connsiteX32" fmla="*/ 412079 w 1548052"/>
              <a:gd name="connsiteY32" fmla="*/ 119806 h 4118406"/>
              <a:gd name="connsiteX33" fmla="*/ 119806 w 1548052"/>
              <a:gd name="connsiteY33" fmla="*/ 412078 h 4118406"/>
              <a:gd name="connsiteX34" fmla="*/ 119806 w 1548052"/>
              <a:gd name="connsiteY34" fmla="*/ 3274154 h 4118406"/>
              <a:gd name="connsiteX35" fmla="*/ 0 w 1548052"/>
              <a:gd name="connsiteY35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2 w 1548052"/>
              <a:gd name="connsiteY5" fmla="*/ 1289044 h 4118406"/>
              <a:gd name="connsiteX6" fmla="*/ 1548051 w 1548052"/>
              <a:gd name="connsiteY6" fmla="*/ 3274154 h 4118406"/>
              <a:gd name="connsiteX7" fmla="*/ 1548051 w 1548052"/>
              <a:gd name="connsiteY7" fmla="*/ 3724598 h 4118406"/>
              <a:gd name="connsiteX8" fmla="*/ 1154243 w 1548052"/>
              <a:gd name="connsiteY8" fmla="*/ 4118406 h 4118406"/>
              <a:gd name="connsiteX9" fmla="*/ 563679 w 1548052"/>
              <a:gd name="connsiteY9" fmla="*/ 4118406 h 4118406"/>
              <a:gd name="connsiteX10" fmla="*/ 169871 w 1548052"/>
              <a:gd name="connsiteY10" fmla="*/ 3724598 h 4118406"/>
              <a:gd name="connsiteX11" fmla="*/ 169871 w 1548052"/>
              <a:gd name="connsiteY11" fmla="*/ 3017962 h 4118406"/>
              <a:gd name="connsiteX12" fmla="*/ 169226 w 1548052"/>
              <a:gd name="connsiteY12" fmla="*/ 3017962 h 4118406"/>
              <a:gd name="connsiteX13" fmla="*/ 169226 w 1548052"/>
              <a:gd name="connsiteY13" fmla="*/ 1362457 h 4118406"/>
              <a:gd name="connsiteX14" fmla="*/ 498831 w 1548052"/>
              <a:gd name="connsiteY14" fmla="*/ 1032852 h 4118406"/>
              <a:gd name="connsiteX15" fmla="*/ 1051281 w 1548052"/>
              <a:gd name="connsiteY15" fmla="*/ 1032852 h 4118406"/>
              <a:gd name="connsiteX16" fmla="*/ 1380886 w 1548052"/>
              <a:gd name="connsiteY16" fmla="*/ 1362457 h 4118406"/>
              <a:gd name="connsiteX17" fmla="*/ 1380886 w 1548052"/>
              <a:gd name="connsiteY17" fmla="*/ 2959830 h 4118406"/>
              <a:gd name="connsiteX18" fmla="*/ 1261423 w 1548052"/>
              <a:gd name="connsiteY18" fmla="*/ 2959830 h 4118406"/>
              <a:gd name="connsiteX19" fmla="*/ 1261423 w 1548052"/>
              <a:gd name="connsiteY19" fmla="*/ 1362457 h 4118406"/>
              <a:gd name="connsiteX20" fmla="*/ 1051280 w 1548052"/>
              <a:gd name="connsiteY20" fmla="*/ 1152314 h 4118406"/>
              <a:gd name="connsiteX21" fmla="*/ 498831 w 1548052"/>
              <a:gd name="connsiteY21" fmla="*/ 1152315 h 4118406"/>
              <a:gd name="connsiteX22" fmla="*/ 288688 w 1548052"/>
              <a:gd name="connsiteY22" fmla="*/ 1362458 h 4118406"/>
              <a:gd name="connsiteX23" fmla="*/ 290062 w 1548052"/>
              <a:gd name="connsiteY23" fmla="*/ 3724598 h 4118406"/>
              <a:gd name="connsiteX24" fmla="*/ 563679 w 1548052"/>
              <a:gd name="connsiteY24" fmla="*/ 3998215 h 4118406"/>
              <a:gd name="connsiteX25" fmla="*/ 1154243 w 1548052"/>
              <a:gd name="connsiteY25" fmla="*/ 3998214 h 4118406"/>
              <a:gd name="connsiteX26" fmla="*/ 1427860 w 1548052"/>
              <a:gd name="connsiteY26" fmla="*/ 3724597 h 4118406"/>
              <a:gd name="connsiteX27" fmla="*/ 1427860 w 1548052"/>
              <a:gd name="connsiteY27" fmla="*/ 1289044 h 4118406"/>
              <a:gd name="connsiteX28" fmla="*/ 1428246 w 1548052"/>
              <a:gd name="connsiteY28" fmla="*/ 1289044 h 4118406"/>
              <a:gd name="connsiteX29" fmla="*/ 1428246 w 1548052"/>
              <a:gd name="connsiteY29" fmla="*/ 412078 h 4118406"/>
              <a:gd name="connsiteX30" fmla="*/ 1135974 w 1548052"/>
              <a:gd name="connsiteY30" fmla="*/ 119806 h 4118406"/>
              <a:gd name="connsiteX31" fmla="*/ 412079 w 1548052"/>
              <a:gd name="connsiteY31" fmla="*/ 119806 h 4118406"/>
              <a:gd name="connsiteX32" fmla="*/ 119806 w 1548052"/>
              <a:gd name="connsiteY32" fmla="*/ 412078 h 4118406"/>
              <a:gd name="connsiteX33" fmla="*/ 119806 w 1548052"/>
              <a:gd name="connsiteY33" fmla="*/ 3274154 h 4118406"/>
              <a:gd name="connsiteX34" fmla="*/ 0 w 1548052"/>
              <a:gd name="connsiteY34" fmla="*/ 3274154 h 4118406"/>
              <a:gd name="connsiteX0" fmla="*/ 0 w 1577222"/>
              <a:gd name="connsiteY0" fmla="*/ 3274154 h 4118406"/>
              <a:gd name="connsiteX1" fmla="*/ 0 w 1577222"/>
              <a:gd name="connsiteY1" fmla="*/ 412078 h 4118406"/>
              <a:gd name="connsiteX2" fmla="*/ 412079 w 1577222"/>
              <a:gd name="connsiteY2" fmla="*/ 0 h 4118406"/>
              <a:gd name="connsiteX3" fmla="*/ 1135974 w 1577222"/>
              <a:gd name="connsiteY3" fmla="*/ 0 h 4118406"/>
              <a:gd name="connsiteX4" fmla="*/ 1548052 w 1577222"/>
              <a:gd name="connsiteY4" fmla="*/ 412078 h 4118406"/>
              <a:gd name="connsiteX5" fmla="*/ 1548052 w 1577222"/>
              <a:gd name="connsiteY5" fmla="*/ 1289044 h 4118406"/>
              <a:gd name="connsiteX6" fmla="*/ 1548051 w 1577222"/>
              <a:gd name="connsiteY6" fmla="*/ 3724598 h 4118406"/>
              <a:gd name="connsiteX7" fmla="*/ 1154243 w 1577222"/>
              <a:gd name="connsiteY7" fmla="*/ 4118406 h 4118406"/>
              <a:gd name="connsiteX8" fmla="*/ 563679 w 1577222"/>
              <a:gd name="connsiteY8" fmla="*/ 4118406 h 4118406"/>
              <a:gd name="connsiteX9" fmla="*/ 169871 w 1577222"/>
              <a:gd name="connsiteY9" fmla="*/ 3724598 h 4118406"/>
              <a:gd name="connsiteX10" fmla="*/ 169871 w 1577222"/>
              <a:gd name="connsiteY10" fmla="*/ 3017962 h 4118406"/>
              <a:gd name="connsiteX11" fmla="*/ 169226 w 1577222"/>
              <a:gd name="connsiteY11" fmla="*/ 3017962 h 4118406"/>
              <a:gd name="connsiteX12" fmla="*/ 169226 w 1577222"/>
              <a:gd name="connsiteY12" fmla="*/ 1362457 h 4118406"/>
              <a:gd name="connsiteX13" fmla="*/ 498831 w 1577222"/>
              <a:gd name="connsiteY13" fmla="*/ 1032852 h 4118406"/>
              <a:gd name="connsiteX14" fmla="*/ 1051281 w 1577222"/>
              <a:gd name="connsiteY14" fmla="*/ 1032852 h 4118406"/>
              <a:gd name="connsiteX15" fmla="*/ 1380886 w 1577222"/>
              <a:gd name="connsiteY15" fmla="*/ 1362457 h 4118406"/>
              <a:gd name="connsiteX16" fmla="*/ 1380886 w 1577222"/>
              <a:gd name="connsiteY16" fmla="*/ 2959830 h 4118406"/>
              <a:gd name="connsiteX17" fmla="*/ 1261423 w 1577222"/>
              <a:gd name="connsiteY17" fmla="*/ 2959830 h 4118406"/>
              <a:gd name="connsiteX18" fmla="*/ 1261423 w 1577222"/>
              <a:gd name="connsiteY18" fmla="*/ 1362457 h 4118406"/>
              <a:gd name="connsiteX19" fmla="*/ 1051280 w 1577222"/>
              <a:gd name="connsiteY19" fmla="*/ 1152314 h 4118406"/>
              <a:gd name="connsiteX20" fmla="*/ 498831 w 1577222"/>
              <a:gd name="connsiteY20" fmla="*/ 1152315 h 4118406"/>
              <a:gd name="connsiteX21" fmla="*/ 288688 w 1577222"/>
              <a:gd name="connsiteY21" fmla="*/ 1362458 h 4118406"/>
              <a:gd name="connsiteX22" fmla="*/ 290062 w 1577222"/>
              <a:gd name="connsiteY22" fmla="*/ 3724598 h 4118406"/>
              <a:gd name="connsiteX23" fmla="*/ 563679 w 1577222"/>
              <a:gd name="connsiteY23" fmla="*/ 3998215 h 4118406"/>
              <a:gd name="connsiteX24" fmla="*/ 1154243 w 1577222"/>
              <a:gd name="connsiteY24" fmla="*/ 3998214 h 4118406"/>
              <a:gd name="connsiteX25" fmla="*/ 1427860 w 1577222"/>
              <a:gd name="connsiteY25" fmla="*/ 3724597 h 4118406"/>
              <a:gd name="connsiteX26" fmla="*/ 1427860 w 1577222"/>
              <a:gd name="connsiteY26" fmla="*/ 1289044 h 4118406"/>
              <a:gd name="connsiteX27" fmla="*/ 1428246 w 1577222"/>
              <a:gd name="connsiteY27" fmla="*/ 1289044 h 4118406"/>
              <a:gd name="connsiteX28" fmla="*/ 1428246 w 1577222"/>
              <a:gd name="connsiteY28" fmla="*/ 412078 h 4118406"/>
              <a:gd name="connsiteX29" fmla="*/ 1135974 w 1577222"/>
              <a:gd name="connsiteY29" fmla="*/ 119806 h 4118406"/>
              <a:gd name="connsiteX30" fmla="*/ 412079 w 1577222"/>
              <a:gd name="connsiteY30" fmla="*/ 119806 h 4118406"/>
              <a:gd name="connsiteX31" fmla="*/ 119806 w 1577222"/>
              <a:gd name="connsiteY31" fmla="*/ 412078 h 4118406"/>
              <a:gd name="connsiteX32" fmla="*/ 119806 w 1577222"/>
              <a:gd name="connsiteY32" fmla="*/ 3274154 h 4118406"/>
              <a:gd name="connsiteX33" fmla="*/ 0 w 1577222"/>
              <a:gd name="connsiteY33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2 w 1548052"/>
              <a:gd name="connsiteY5" fmla="*/ 1289044 h 4118406"/>
              <a:gd name="connsiteX6" fmla="*/ 1548051 w 1548052"/>
              <a:gd name="connsiteY6" fmla="*/ 3724598 h 4118406"/>
              <a:gd name="connsiteX7" fmla="*/ 1154243 w 1548052"/>
              <a:gd name="connsiteY7" fmla="*/ 4118406 h 4118406"/>
              <a:gd name="connsiteX8" fmla="*/ 563679 w 1548052"/>
              <a:gd name="connsiteY8" fmla="*/ 4118406 h 4118406"/>
              <a:gd name="connsiteX9" fmla="*/ 169871 w 1548052"/>
              <a:gd name="connsiteY9" fmla="*/ 3724598 h 4118406"/>
              <a:gd name="connsiteX10" fmla="*/ 169871 w 1548052"/>
              <a:gd name="connsiteY10" fmla="*/ 3017962 h 4118406"/>
              <a:gd name="connsiteX11" fmla="*/ 169226 w 1548052"/>
              <a:gd name="connsiteY11" fmla="*/ 3017962 h 4118406"/>
              <a:gd name="connsiteX12" fmla="*/ 169226 w 1548052"/>
              <a:gd name="connsiteY12" fmla="*/ 1362457 h 4118406"/>
              <a:gd name="connsiteX13" fmla="*/ 498831 w 1548052"/>
              <a:gd name="connsiteY13" fmla="*/ 1032852 h 4118406"/>
              <a:gd name="connsiteX14" fmla="*/ 1051281 w 1548052"/>
              <a:gd name="connsiteY14" fmla="*/ 1032852 h 4118406"/>
              <a:gd name="connsiteX15" fmla="*/ 1380886 w 1548052"/>
              <a:gd name="connsiteY15" fmla="*/ 1362457 h 4118406"/>
              <a:gd name="connsiteX16" fmla="*/ 1380886 w 1548052"/>
              <a:gd name="connsiteY16" fmla="*/ 2959830 h 4118406"/>
              <a:gd name="connsiteX17" fmla="*/ 1261423 w 1548052"/>
              <a:gd name="connsiteY17" fmla="*/ 2959830 h 4118406"/>
              <a:gd name="connsiteX18" fmla="*/ 1261423 w 1548052"/>
              <a:gd name="connsiteY18" fmla="*/ 1362457 h 4118406"/>
              <a:gd name="connsiteX19" fmla="*/ 1051280 w 1548052"/>
              <a:gd name="connsiteY19" fmla="*/ 1152314 h 4118406"/>
              <a:gd name="connsiteX20" fmla="*/ 498831 w 1548052"/>
              <a:gd name="connsiteY20" fmla="*/ 1152315 h 4118406"/>
              <a:gd name="connsiteX21" fmla="*/ 288688 w 1548052"/>
              <a:gd name="connsiteY21" fmla="*/ 1362458 h 4118406"/>
              <a:gd name="connsiteX22" fmla="*/ 290062 w 1548052"/>
              <a:gd name="connsiteY22" fmla="*/ 3724598 h 4118406"/>
              <a:gd name="connsiteX23" fmla="*/ 563679 w 1548052"/>
              <a:gd name="connsiteY23" fmla="*/ 3998215 h 4118406"/>
              <a:gd name="connsiteX24" fmla="*/ 1154243 w 1548052"/>
              <a:gd name="connsiteY24" fmla="*/ 3998214 h 4118406"/>
              <a:gd name="connsiteX25" fmla="*/ 1427860 w 1548052"/>
              <a:gd name="connsiteY25" fmla="*/ 3724597 h 4118406"/>
              <a:gd name="connsiteX26" fmla="*/ 1427860 w 1548052"/>
              <a:gd name="connsiteY26" fmla="*/ 1289044 h 4118406"/>
              <a:gd name="connsiteX27" fmla="*/ 1428246 w 1548052"/>
              <a:gd name="connsiteY27" fmla="*/ 1289044 h 4118406"/>
              <a:gd name="connsiteX28" fmla="*/ 1428246 w 1548052"/>
              <a:gd name="connsiteY28" fmla="*/ 412078 h 4118406"/>
              <a:gd name="connsiteX29" fmla="*/ 1135974 w 1548052"/>
              <a:gd name="connsiteY29" fmla="*/ 119806 h 4118406"/>
              <a:gd name="connsiteX30" fmla="*/ 412079 w 1548052"/>
              <a:gd name="connsiteY30" fmla="*/ 119806 h 4118406"/>
              <a:gd name="connsiteX31" fmla="*/ 119806 w 1548052"/>
              <a:gd name="connsiteY31" fmla="*/ 412078 h 4118406"/>
              <a:gd name="connsiteX32" fmla="*/ 119806 w 1548052"/>
              <a:gd name="connsiteY32" fmla="*/ 3274154 h 4118406"/>
              <a:gd name="connsiteX33" fmla="*/ 0 w 1548052"/>
              <a:gd name="connsiteY33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1 w 1548052"/>
              <a:gd name="connsiteY5" fmla="*/ 3724598 h 4118406"/>
              <a:gd name="connsiteX6" fmla="*/ 1154243 w 1548052"/>
              <a:gd name="connsiteY6" fmla="*/ 4118406 h 4118406"/>
              <a:gd name="connsiteX7" fmla="*/ 563679 w 1548052"/>
              <a:gd name="connsiteY7" fmla="*/ 4118406 h 4118406"/>
              <a:gd name="connsiteX8" fmla="*/ 169871 w 1548052"/>
              <a:gd name="connsiteY8" fmla="*/ 3724598 h 4118406"/>
              <a:gd name="connsiteX9" fmla="*/ 169871 w 1548052"/>
              <a:gd name="connsiteY9" fmla="*/ 3017962 h 4118406"/>
              <a:gd name="connsiteX10" fmla="*/ 169226 w 1548052"/>
              <a:gd name="connsiteY10" fmla="*/ 3017962 h 4118406"/>
              <a:gd name="connsiteX11" fmla="*/ 169226 w 1548052"/>
              <a:gd name="connsiteY11" fmla="*/ 1362457 h 4118406"/>
              <a:gd name="connsiteX12" fmla="*/ 498831 w 1548052"/>
              <a:gd name="connsiteY12" fmla="*/ 1032852 h 4118406"/>
              <a:gd name="connsiteX13" fmla="*/ 1051281 w 1548052"/>
              <a:gd name="connsiteY13" fmla="*/ 1032852 h 4118406"/>
              <a:gd name="connsiteX14" fmla="*/ 1380886 w 1548052"/>
              <a:gd name="connsiteY14" fmla="*/ 1362457 h 4118406"/>
              <a:gd name="connsiteX15" fmla="*/ 1380886 w 1548052"/>
              <a:gd name="connsiteY15" fmla="*/ 2959830 h 4118406"/>
              <a:gd name="connsiteX16" fmla="*/ 1261423 w 1548052"/>
              <a:gd name="connsiteY16" fmla="*/ 2959830 h 4118406"/>
              <a:gd name="connsiteX17" fmla="*/ 1261423 w 1548052"/>
              <a:gd name="connsiteY17" fmla="*/ 1362457 h 4118406"/>
              <a:gd name="connsiteX18" fmla="*/ 1051280 w 1548052"/>
              <a:gd name="connsiteY18" fmla="*/ 1152314 h 4118406"/>
              <a:gd name="connsiteX19" fmla="*/ 498831 w 1548052"/>
              <a:gd name="connsiteY19" fmla="*/ 1152315 h 4118406"/>
              <a:gd name="connsiteX20" fmla="*/ 288688 w 1548052"/>
              <a:gd name="connsiteY20" fmla="*/ 1362458 h 4118406"/>
              <a:gd name="connsiteX21" fmla="*/ 290062 w 1548052"/>
              <a:gd name="connsiteY21" fmla="*/ 3724598 h 4118406"/>
              <a:gd name="connsiteX22" fmla="*/ 563679 w 1548052"/>
              <a:gd name="connsiteY22" fmla="*/ 3998215 h 4118406"/>
              <a:gd name="connsiteX23" fmla="*/ 1154243 w 1548052"/>
              <a:gd name="connsiteY23" fmla="*/ 3998214 h 4118406"/>
              <a:gd name="connsiteX24" fmla="*/ 1427860 w 1548052"/>
              <a:gd name="connsiteY24" fmla="*/ 3724597 h 4118406"/>
              <a:gd name="connsiteX25" fmla="*/ 1427860 w 1548052"/>
              <a:gd name="connsiteY25" fmla="*/ 1289044 h 4118406"/>
              <a:gd name="connsiteX26" fmla="*/ 1428246 w 1548052"/>
              <a:gd name="connsiteY26" fmla="*/ 1289044 h 4118406"/>
              <a:gd name="connsiteX27" fmla="*/ 1428246 w 1548052"/>
              <a:gd name="connsiteY27" fmla="*/ 412078 h 4118406"/>
              <a:gd name="connsiteX28" fmla="*/ 1135974 w 1548052"/>
              <a:gd name="connsiteY28" fmla="*/ 119806 h 4118406"/>
              <a:gd name="connsiteX29" fmla="*/ 412079 w 1548052"/>
              <a:gd name="connsiteY29" fmla="*/ 119806 h 4118406"/>
              <a:gd name="connsiteX30" fmla="*/ 119806 w 1548052"/>
              <a:gd name="connsiteY30" fmla="*/ 412078 h 4118406"/>
              <a:gd name="connsiteX31" fmla="*/ 119806 w 1548052"/>
              <a:gd name="connsiteY31" fmla="*/ 3274154 h 4118406"/>
              <a:gd name="connsiteX32" fmla="*/ 0 w 1548052"/>
              <a:gd name="connsiteY32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1 w 1548052"/>
              <a:gd name="connsiteY5" fmla="*/ 3724598 h 4118406"/>
              <a:gd name="connsiteX6" fmla="*/ 1154243 w 1548052"/>
              <a:gd name="connsiteY6" fmla="*/ 4118406 h 4118406"/>
              <a:gd name="connsiteX7" fmla="*/ 563679 w 1548052"/>
              <a:gd name="connsiteY7" fmla="*/ 4118406 h 4118406"/>
              <a:gd name="connsiteX8" fmla="*/ 169871 w 1548052"/>
              <a:gd name="connsiteY8" fmla="*/ 3724598 h 4118406"/>
              <a:gd name="connsiteX9" fmla="*/ 169871 w 1548052"/>
              <a:gd name="connsiteY9" fmla="*/ 3017962 h 4118406"/>
              <a:gd name="connsiteX10" fmla="*/ 169226 w 1548052"/>
              <a:gd name="connsiteY10" fmla="*/ 3017962 h 4118406"/>
              <a:gd name="connsiteX11" fmla="*/ 169226 w 1548052"/>
              <a:gd name="connsiteY11" fmla="*/ 1362457 h 4118406"/>
              <a:gd name="connsiteX12" fmla="*/ 498831 w 1548052"/>
              <a:gd name="connsiteY12" fmla="*/ 1032852 h 4118406"/>
              <a:gd name="connsiteX13" fmla="*/ 1051281 w 1548052"/>
              <a:gd name="connsiteY13" fmla="*/ 1032852 h 4118406"/>
              <a:gd name="connsiteX14" fmla="*/ 1380886 w 1548052"/>
              <a:gd name="connsiteY14" fmla="*/ 1362457 h 4118406"/>
              <a:gd name="connsiteX15" fmla="*/ 1380886 w 1548052"/>
              <a:gd name="connsiteY15" fmla="*/ 2959830 h 4118406"/>
              <a:gd name="connsiteX16" fmla="*/ 1261423 w 1548052"/>
              <a:gd name="connsiteY16" fmla="*/ 2959830 h 4118406"/>
              <a:gd name="connsiteX17" fmla="*/ 1261423 w 1548052"/>
              <a:gd name="connsiteY17" fmla="*/ 1362457 h 4118406"/>
              <a:gd name="connsiteX18" fmla="*/ 1051280 w 1548052"/>
              <a:gd name="connsiteY18" fmla="*/ 1152314 h 4118406"/>
              <a:gd name="connsiteX19" fmla="*/ 498831 w 1548052"/>
              <a:gd name="connsiteY19" fmla="*/ 1152315 h 4118406"/>
              <a:gd name="connsiteX20" fmla="*/ 288688 w 1548052"/>
              <a:gd name="connsiteY20" fmla="*/ 1362458 h 4118406"/>
              <a:gd name="connsiteX21" fmla="*/ 290062 w 1548052"/>
              <a:gd name="connsiteY21" fmla="*/ 3724598 h 4118406"/>
              <a:gd name="connsiteX22" fmla="*/ 563679 w 1548052"/>
              <a:gd name="connsiteY22" fmla="*/ 3998215 h 4118406"/>
              <a:gd name="connsiteX23" fmla="*/ 1154243 w 1548052"/>
              <a:gd name="connsiteY23" fmla="*/ 3998214 h 4118406"/>
              <a:gd name="connsiteX24" fmla="*/ 1427860 w 1548052"/>
              <a:gd name="connsiteY24" fmla="*/ 3724597 h 4118406"/>
              <a:gd name="connsiteX25" fmla="*/ 1427860 w 1548052"/>
              <a:gd name="connsiteY25" fmla="*/ 1289044 h 4118406"/>
              <a:gd name="connsiteX26" fmla="*/ 1428246 w 1548052"/>
              <a:gd name="connsiteY26" fmla="*/ 412078 h 4118406"/>
              <a:gd name="connsiteX27" fmla="*/ 1135974 w 1548052"/>
              <a:gd name="connsiteY27" fmla="*/ 119806 h 4118406"/>
              <a:gd name="connsiteX28" fmla="*/ 412079 w 1548052"/>
              <a:gd name="connsiteY28" fmla="*/ 119806 h 4118406"/>
              <a:gd name="connsiteX29" fmla="*/ 119806 w 1548052"/>
              <a:gd name="connsiteY29" fmla="*/ 412078 h 4118406"/>
              <a:gd name="connsiteX30" fmla="*/ 119806 w 1548052"/>
              <a:gd name="connsiteY30" fmla="*/ 3274154 h 4118406"/>
              <a:gd name="connsiteX31" fmla="*/ 0 w 1548052"/>
              <a:gd name="connsiteY31" fmla="*/ 3274154 h 411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48052" h="4118406">
                <a:moveTo>
                  <a:pt x="0" y="3274154"/>
                </a:moveTo>
                <a:lnTo>
                  <a:pt x="0" y="412078"/>
                </a:lnTo>
                <a:cubicBezTo>
                  <a:pt x="0" y="184494"/>
                  <a:pt x="184495" y="0"/>
                  <a:pt x="412079" y="0"/>
                </a:cubicBezTo>
                <a:lnTo>
                  <a:pt x="1135974" y="0"/>
                </a:lnTo>
                <a:cubicBezTo>
                  <a:pt x="1363558" y="0"/>
                  <a:pt x="1548052" y="184494"/>
                  <a:pt x="1548052" y="412078"/>
                </a:cubicBezTo>
                <a:cubicBezTo>
                  <a:pt x="1548052" y="1516251"/>
                  <a:pt x="1548051" y="2620425"/>
                  <a:pt x="1548051" y="3724598"/>
                </a:cubicBezTo>
                <a:cubicBezTo>
                  <a:pt x="1548051" y="3942092"/>
                  <a:pt x="1371737" y="4118406"/>
                  <a:pt x="1154243" y="4118406"/>
                </a:cubicBezTo>
                <a:lnTo>
                  <a:pt x="563679" y="4118406"/>
                </a:lnTo>
                <a:cubicBezTo>
                  <a:pt x="346185" y="4118406"/>
                  <a:pt x="169871" y="3942092"/>
                  <a:pt x="169871" y="3724598"/>
                </a:cubicBezTo>
                <a:lnTo>
                  <a:pt x="169871" y="3017962"/>
                </a:lnTo>
                <a:lnTo>
                  <a:pt x="169226" y="3017962"/>
                </a:lnTo>
                <a:lnTo>
                  <a:pt x="169226" y="1362457"/>
                </a:lnTo>
                <a:cubicBezTo>
                  <a:pt x="169226" y="1180421"/>
                  <a:pt x="316795" y="1032852"/>
                  <a:pt x="498831" y="1032852"/>
                </a:cubicBezTo>
                <a:lnTo>
                  <a:pt x="1051281" y="1032852"/>
                </a:lnTo>
                <a:cubicBezTo>
                  <a:pt x="1233317" y="1032852"/>
                  <a:pt x="1380886" y="1180421"/>
                  <a:pt x="1380886" y="1362457"/>
                </a:cubicBezTo>
                <a:lnTo>
                  <a:pt x="1380886" y="2959830"/>
                </a:lnTo>
                <a:lnTo>
                  <a:pt x="1261423" y="2959830"/>
                </a:lnTo>
                <a:lnTo>
                  <a:pt x="1261423" y="1362457"/>
                </a:lnTo>
                <a:cubicBezTo>
                  <a:pt x="1261423" y="1246398"/>
                  <a:pt x="1167339" y="1152314"/>
                  <a:pt x="1051280" y="1152314"/>
                </a:cubicBezTo>
                <a:lnTo>
                  <a:pt x="498831" y="1152315"/>
                </a:lnTo>
                <a:cubicBezTo>
                  <a:pt x="382772" y="1152315"/>
                  <a:pt x="288688" y="1246399"/>
                  <a:pt x="288688" y="1362458"/>
                </a:cubicBezTo>
                <a:lnTo>
                  <a:pt x="290062" y="3724598"/>
                </a:lnTo>
                <a:cubicBezTo>
                  <a:pt x="290062" y="3875712"/>
                  <a:pt x="412565" y="3998215"/>
                  <a:pt x="563679" y="3998215"/>
                </a:cubicBezTo>
                <a:lnTo>
                  <a:pt x="1154243" y="3998214"/>
                </a:lnTo>
                <a:cubicBezTo>
                  <a:pt x="1305357" y="3998214"/>
                  <a:pt x="1427860" y="3875711"/>
                  <a:pt x="1427860" y="3724597"/>
                </a:cubicBezTo>
                <a:cubicBezTo>
                  <a:pt x="1427860" y="2912746"/>
                  <a:pt x="1427859" y="2100895"/>
                  <a:pt x="1427860" y="1289044"/>
                </a:cubicBezTo>
                <a:cubicBezTo>
                  <a:pt x="1427989" y="996722"/>
                  <a:pt x="1428117" y="704400"/>
                  <a:pt x="1428246" y="412078"/>
                </a:cubicBezTo>
                <a:cubicBezTo>
                  <a:pt x="1428246" y="250661"/>
                  <a:pt x="1297391" y="119806"/>
                  <a:pt x="1135974" y="119806"/>
                </a:cubicBezTo>
                <a:lnTo>
                  <a:pt x="412079" y="119806"/>
                </a:lnTo>
                <a:cubicBezTo>
                  <a:pt x="250662" y="119806"/>
                  <a:pt x="119806" y="250661"/>
                  <a:pt x="119806" y="412078"/>
                </a:cubicBezTo>
                <a:lnTo>
                  <a:pt x="119806" y="3274154"/>
                </a:lnTo>
                <a:lnTo>
                  <a:pt x="0" y="327415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01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D1886-8347-D5D3-A839-18829574B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0F49EA-653B-7EBC-9E51-7228D596CCD3}"/>
              </a:ext>
            </a:extLst>
          </p:cNvPr>
          <p:cNvSpPr txBox="1"/>
          <p:nvPr/>
        </p:nvSpPr>
        <p:spPr>
          <a:xfrm>
            <a:off x="3937355" y="21184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クリップ型の図形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0575747-663B-CEC4-E9C9-840CE3F69776}"/>
              </a:ext>
            </a:extLst>
          </p:cNvPr>
          <p:cNvSpPr/>
          <p:nvPr/>
        </p:nvSpPr>
        <p:spPr>
          <a:xfrm rot="16200000" flipH="1" flipV="1">
            <a:off x="7637568" y="747858"/>
            <a:ext cx="1035411" cy="2568868"/>
          </a:xfrm>
          <a:custGeom>
            <a:avLst/>
            <a:gdLst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70 w 1659970"/>
              <a:gd name="connsiteY3" fmla="*/ 3245579 h 4118407"/>
              <a:gd name="connsiteX4" fmla="*/ 1659969 w 1659970"/>
              <a:gd name="connsiteY4" fmla="*/ 3245579 h 4118407"/>
              <a:gd name="connsiteX5" fmla="*/ 1659969 w 1659970"/>
              <a:gd name="connsiteY5" fmla="*/ 3504251 h 4118407"/>
              <a:gd name="connsiteX6" fmla="*/ 1045813 w 1659970"/>
              <a:gd name="connsiteY6" fmla="*/ 4118407 h 4118407"/>
              <a:gd name="connsiteX7" fmla="*/ 431657 w 1659970"/>
              <a:gd name="connsiteY7" fmla="*/ 3504251 h 4118407"/>
              <a:gd name="connsiteX8" fmla="*/ 431658 w 1659970"/>
              <a:gd name="connsiteY8" fmla="*/ 2061007 h 4118407"/>
              <a:gd name="connsiteX9" fmla="*/ 434058 w 1659970"/>
              <a:gd name="connsiteY9" fmla="*/ 2061007 h 4118407"/>
              <a:gd name="connsiteX10" fmla="*/ 434058 w 1659970"/>
              <a:gd name="connsiteY10" fmla="*/ 1703049 h 4118407"/>
              <a:gd name="connsiteX11" fmla="*/ 829008 w 1659970"/>
              <a:gd name="connsiteY11" fmla="*/ 1308099 h 4118407"/>
              <a:gd name="connsiteX12" fmla="*/ 842100 w 1659970"/>
              <a:gd name="connsiteY12" fmla="*/ 1308099 h 4118407"/>
              <a:gd name="connsiteX13" fmla="*/ 1237050 w 1659970"/>
              <a:gd name="connsiteY13" fmla="*/ 1703049 h 4118407"/>
              <a:gd name="connsiteX14" fmla="*/ 1237050 w 1659970"/>
              <a:gd name="connsiteY14" fmla="*/ 2969354 h 4118407"/>
              <a:gd name="connsiteX15" fmla="*/ 888255 w 1659970"/>
              <a:gd name="connsiteY15" fmla="*/ 2969354 h 4118407"/>
              <a:gd name="connsiteX16" fmla="*/ 888255 w 1659970"/>
              <a:gd name="connsiteY16" fmla="*/ 1703049 h 4118407"/>
              <a:gd name="connsiteX17" fmla="*/ 842099 w 1659970"/>
              <a:gd name="connsiteY17" fmla="*/ 1656893 h 4118407"/>
              <a:gd name="connsiteX18" fmla="*/ 829008 w 1659970"/>
              <a:gd name="connsiteY18" fmla="*/ 1656894 h 4118407"/>
              <a:gd name="connsiteX19" fmla="*/ 782852 w 1659970"/>
              <a:gd name="connsiteY19" fmla="*/ 1703050 h 4118407"/>
              <a:gd name="connsiteX20" fmla="*/ 782853 w 1659970"/>
              <a:gd name="connsiteY20" fmla="*/ 2969354 h 4118407"/>
              <a:gd name="connsiteX21" fmla="*/ 782604 w 1659970"/>
              <a:gd name="connsiteY21" fmla="*/ 2969354 h 4118407"/>
              <a:gd name="connsiteX22" fmla="*/ 782604 w 1659970"/>
              <a:gd name="connsiteY22" fmla="*/ 3504251 h 4118407"/>
              <a:gd name="connsiteX23" fmla="*/ 992768 w 1659970"/>
              <a:gd name="connsiteY23" fmla="*/ 3762113 h 4118407"/>
              <a:gd name="connsiteX24" fmla="*/ 1045813 w 1659970"/>
              <a:gd name="connsiteY24" fmla="*/ 3767461 h 4118407"/>
              <a:gd name="connsiteX25" fmla="*/ 1098859 w 1659970"/>
              <a:gd name="connsiteY25" fmla="*/ 3762113 h 4118407"/>
              <a:gd name="connsiteX26" fmla="*/ 1309023 w 1659970"/>
              <a:gd name="connsiteY26" fmla="*/ 3504251 h 4118407"/>
              <a:gd name="connsiteX27" fmla="*/ 1309023 w 1659970"/>
              <a:gd name="connsiteY27" fmla="*/ 1289044 h 4118407"/>
              <a:gd name="connsiteX28" fmla="*/ 1316327 w 1659970"/>
              <a:gd name="connsiteY28" fmla="*/ 1289044 h 4118407"/>
              <a:gd name="connsiteX29" fmla="*/ 1316327 w 1659970"/>
              <a:gd name="connsiteY29" fmla="*/ 829985 h 4118407"/>
              <a:gd name="connsiteX30" fmla="*/ 928000 w 1659970"/>
              <a:gd name="connsiteY30" fmla="*/ 353524 h 4118407"/>
              <a:gd name="connsiteX31" fmla="*/ 829985 w 1659970"/>
              <a:gd name="connsiteY31" fmla="*/ 343642 h 4118407"/>
              <a:gd name="connsiteX32" fmla="*/ 731971 w 1659970"/>
              <a:gd name="connsiteY32" fmla="*/ 353524 h 4118407"/>
              <a:gd name="connsiteX33" fmla="*/ 343644 w 1659970"/>
              <a:gd name="connsiteY33" fmla="*/ 829985 h 4118407"/>
              <a:gd name="connsiteX34" fmla="*/ 343644 w 1659970"/>
              <a:gd name="connsiteY34" fmla="*/ 3245579 h 4118407"/>
              <a:gd name="connsiteX35" fmla="*/ 1 w 1659970"/>
              <a:gd name="connsiteY35" fmla="*/ 3245579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70 w 1659970"/>
              <a:gd name="connsiteY3" fmla="*/ 3245579 h 4118407"/>
              <a:gd name="connsiteX4" fmla="*/ 1659969 w 1659970"/>
              <a:gd name="connsiteY4" fmla="*/ 3245579 h 4118407"/>
              <a:gd name="connsiteX5" fmla="*/ 1659969 w 1659970"/>
              <a:gd name="connsiteY5" fmla="*/ 3504251 h 4118407"/>
              <a:gd name="connsiteX6" fmla="*/ 1045813 w 1659970"/>
              <a:gd name="connsiteY6" fmla="*/ 4118407 h 4118407"/>
              <a:gd name="connsiteX7" fmla="*/ 431657 w 1659970"/>
              <a:gd name="connsiteY7" fmla="*/ 3504251 h 4118407"/>
              <a:gd name="connsiteX8" fmla="*/ 431658 w 1659970"/>
              <a:gd name="connsiteY8" fmla="*/ 2061007 h 4118407"/>
              <a:gd name="connsiteX9" fmla="*/ 434058 w 1659970"/>
              <a:gd name="connsiteY9" fmla="*/ 2061007 h 4118407"/>
              <a:gd name="connsiteX10" fmla="*/ 434058 w 1659970"/>
              <a:gd name="connsiteY10" fmla="*/ 1703049 h 4118407"/>
              <a:gd name="connsiteX11" fmla="*/ 829008 w 1659970"/>
              <a:gd name="connsiteY11" fmla="*/ 1308099 h 4118407"/>
              <a:gd name="connsiteX12" fmla="*/ 842100 w 1659970"/>
              <a:gd name="connsiteY12" fmla="*/ 1308099 h 4118407"/>
              <a:gd name="connsiteX13" fmla="*/ 1237050 w 1659970"/>
              <a:gd name="connsiteY13" fmla="*/ 1703049 h 4118407"/>
              <a:gd name="connsiteX14" fmla="*/ 1237050 w 1659970"/>
              <a:gd name="connsiteY14" fmla="*/ 2969354 h 4118407"/>
              <a:gd name="connsiteX15" fmla="*/ 888255 w 1659970"/>
              <a:gd name="connsiteY15" fmla="*/ 2969354 h 4118407"/>
              <a:gd name="connsiteX16" fmla="*/ 888255 w 1659970"/>
              <a:gd name="connsiteY16" fmla="*/ 1703049 h 4118407"/>
              <a:gd name="connsiteX17" fmla="*/ 842099 w 1659970"/>
              <a:gd name="connsiteY17" fmla="*/ 1656893 h 4118407"/>
              <a:gd name="connsiteX18" fmla="*/ 829008 w 1659970"/>
              <a:gd name="connsiteY18" fmla="*/ 1656894 h 4118407"/>
              <a:gd name="connsiteX19" fmla="*/ 782852 w 1659970"/>
              <a:gd name="connsiteY19" fmla="*/ 1703050 h 4118407"/>
              <a:gd name="connsiteX20" fmla="*/ 782853 w 1659970"/>
              <a:gd name="connsiteY20" fmla="*/ 2969354 h 4118407"/>
              <a:gd name="connsiteX21" fmla="*/ 782604 w 1659970"/>
              <a:gd name="connsiteY21" fmla="*/ 2969354 h 4118407"/>
              <a:gd name="connsiteX22" fmla="*/ 782604 w 1659970"/>
              <a:gd name="connsiteY22" fmla="*/ 3504251 h 4118407"/>
              <a:gd name="connsiteX23" fmla="*/ 992768 w 1659970"/>
              <a:gd name="connsiteY23" fmla="*/ 3762113 h 4118407"/>
              <a:gd name="connsiteX24" fmla="*/ 1045813 w 1659970"/>
              <a:gd name="connsiteY24" fmla="*/ 3767461 h 4118407"/>
              <a:gd name="connsiteX25" fmla="*/ 1098859 w 1659970"/>
              <a:gd name="connsiteY25" fmla="*/ 3762113 h 4118407"/>
              <a:gd name="connsiteX26" fmla="*/ 1309023 w 1659970"/>
              <a:gd name="connsiteY26" fmla="*/ 3504251 h 4118407"/>
              <a:gd name="connsiteX27" fmla="*/ 1309023 w 1659970"/>
              <a:gd name="connsiteY27" fmla="*/ 1289044 h 4118407"/>
              <a:gd name="connsiteX28" fmla="*/ 1316327 w 1659970"/>
              <a:gd name="connsiteY28" fmla="*/ 829985 h 4118407"/>
              <a:gd name="connsiteX29" fmla="*/ 928000 w 1659970"/>
              <a:gd name="connsiteY29" fmla="*/ 353524 h 4118407"/>
              <a:gd name="connsiteX30" fmla="*/ 829985 w 1659970"/>
              <a:gd name="connsiteY30" fmla="*/ 343642 h 4118407"/>
              <a:gd name="connsiteX31" fmla="*/ 731971 w 1659970"/>
              <a:gd name="connsiteY31" fmla="*/ 353524 h 4118407"/>
              <a:gd name="connsiteX32" fmla="*/ 343644 w 1659970"/>
              <a:gd name="connsiteY32" fmla="*/ 829985 h 4118407"/>
              <a:gd name="connsiteX33" fmla="*/ 343644 w 1659970"/>
              <a:gd name="connsiteY33" fmla="*/ 3245579 h 4118407"/>
              <a:gd name="connsiteX34" fmla="*/ 1 w 1659970"/>
              <a:gd name="connsiteY34" fmla="*/ 3245579 h 4118407"/>
              <a:gd name="connsiteX35" fmla="*/ 0 w 1659970"/>
              <a:gd name="connsiteY35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70 w 1659970"/>
              <a:gd name="connsiteY3" fmla="*/ 3245579 h 4118407"/>
              <a:gd name="connsiteX4" fmla="*/ 1659969 w 1659970"/>
              <a:gd name="connsiteY4" fmla="*/ 3245579 h 4118407"/>
              <a:gd name="connsiteX5" fmla="*/ 1659969 w 1659970"/>
              <a:gd name="connsiteY5" fmla="*/ 3504251 h 4118407"/>
              <a:gd name="connsiteX6" fmla="*/ 1045813 w 1659970"/>
              <a:gd name="connsiteY6" fmla="*/ 4118407 h 4118407"/>
              <a:gd name="connsiteX7" fmla="*/ 431657 w 1659970"/>
              <a:gd name="connsiteY7" fmla="*/ 3504251 h 4118407"/>
              <a:gd name="connsiteX8" fmla="*/ 431658 w 1659970"/>
              <a:gd name="connsiteY8" fmla="*/ 2061007 h 4118407"/>
              <a:gd name="connsiteX9" fmla="*/ 434058 w 1659970"/>
              <a:gd name="connsiteY9" fmla="*/ 2061007 h 4118407"/>
              <a:gd name="connsiteX10" fmla="*/ 434058 w 1659970"/>
              <a:gd name="connsiteY10" fmla="*/ 1703049 h 4118407"/>
              <a:gd name="connsiteX11" fmla="*/ 829008 w 1659970"/>
              <a:gd name="connsiteY11" fmla="*/ 1308099 h 4118407"/>
              <a:gd name="connsiteX12" fmla="*/ 842100 w 1659970"/>
              <a:gd name="connsiteY12" fmla="*/ 1308099 h 4118407"/>
              <a:gd name="connsiteX13" fmla="*/ 1237050 w 1659970"/>
              <a:gd name="connsiteY13" fmla="*/ 1703049 h 4118407"/>
              <a:gd name="connsiteX14" fmla="*/ 1237050 w 1659970"/>
              <a:gd name="connsiteY14" fmla="*/ 2969354 h 4118407"/>
              <a:gd name="connsiteX15" fmla="*/ 888255 w 1659970"/>
              <a:gd name="connsiteY15" fmla="*/ 2969354 h 4118407"/>
              <a:gd name="connsiteX16" fmla="*/ 888255 w 1659970"/>
              <a:gd name="connsiteY16" fmla="*/ 1703049 h 4118407"/>
              <a:gd name="connsiteX17" fmla="*/ 842099 w 1659970"/>
              <a:gd name="connsiteY17" fmla="*/ 1656893 h 4118407"/>
              <a:gd name="connsiteX18" fmla="*/ 829008 w 1659970"/>
              <a:gd name="connsiteY18" fmla="*/ 1656894 h 4118407"/>
              <a:gd name="connsiteX19" fmla="*/ 782852 w 1659970"/>
              <a:gd name="connsiteY19" fmla="*/ 1703050 h 4118407"/>
              <a:gd name="connsiteX20" fmla="*/ 782853 w 1659970"/>
              <a:gd name="connsiteY20" fmla="*/ 2969354 h 4118407"/>
              <a:gd name="connsiteX21" fmla="*/ 782604 w 1659970"/>
              <a:gd name="connsiteY21" fmla="*/ 2969354 h 4118407"/>
              <a:gd name="connsiteX22" fmla="*/ 782604 w 1659970"/>
              <a:gd name="connsiteY22" fmla="*/ 3504251 h 4118407"/>
              <a:gd name="connsiteX23" fmla="*/ 992768 w 1659970"/>
              <a:gd name="connsiteY23" fmla="*/ 3762113 h 4118407"/>
              <a:gd name="connsiteX24" fmla="*/ 1045813 w 1659970"/>
              <a:gd name="connsiteY24" fmla="*/ 3767461 h 4118407"/>
              <a:gd name="connsiteX25" fmla="*/ 1098859 w 1659970"/>
              <a:gd name="connsiteY25" fmla="*/ 3762113 h 4118407"/>
              <a:gd name="connsiteX26" fmla="*/ 1309023 w 1659970"/>
              <a:gd name="connsiteY26" fmla="*/ 3504251 h 4118407"/>
              <a:gd name="connsiteX27" fmla="*/ 1316327 w 1659970"/>
              <a:gd name="connsiteY27" fmla="*/ 829985 h 4118407"/>
              <a:gd name="connsiteX28" fmla="*/ 928000 w 1659970"/>
              <a:gd name="connsiteY28" fmla="*/ 353524 h 4118407"/>
              <a:gd name="connsiteX29" fmla="*/ 829985 w 1659970"/>
              <a:gd name="connsiteY29" fmla="*/ 343642 h 4118407"/>
              <a:gd name="connsiteX30" fmla="*/ 731971 w 1659970"/>
              <a:gd name="connsiteY30" fmla="*/ 353524 h 4118407"/>
              <a:gd name="connsiteX31" fmla="*/ 343644 w 1659970"/>
              <a:gd name="connsiteY31" fmla="*/ 829985 h 4118407"/>
              <a:gd name="connsiteX32" fmla="*/ 343644 w 1659970"/>
              <a:gd name="connsiteY32" fmla="*/ 3245579 h 4118407"/>
              <a:gd name="connsiteX33" fmla="*/ 1 w 1659970"/>
              <a:gd name="connsiteY33" fmla="*/ 3245579 h 4118407"/>
              <a:gd name="connsiteX34" fmla="*/ 0 w 1659970"/>
              <a:gd name="connsiteY34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70 w 1659970"/>
              <a:gd name="connsiteY3" fmla="*/ 3245579 h 4118407"/>
              <a:gd name="connsiteX4" fmla="*/ 1659969 w 1659970"/>
              <a:gd name="connsiteY4" fmla="*/ 3504251 h 4118407"/>
              <a:gd name="connsiteX5" fmla="*/ 1045813 w 1659970"/>
              <a:gd name="connsiteY5" fmla="*/ 4118407 h 4118407"/>
              <a:gd name="connsiteX6" fmla="*/ 431657 w 1659970"/>
              <a:gd name="connsiteY6" fmla="*/ 3504251 h 4118407"/>
              <a:gd name="connsiteX7" fmla="*/ 431658 w 1659970"/>
              <a:gd name="connsiteY7" fmla="*/ 2061007 h 4118407"/>
              <a:gd name="connsiteX8" fmla="*/ 434058 w 1659970"/>
              <a:gd name="connsiteY8" fmla="*/ 2061007 h 4118407"/>
              <a:gd name="connsiteX9" fmla="*/ 434058 w 1659970"/>
              <a:gd name="connsiteY9" fmla="*/ 1703049 h 4118407"/>
              <a:gd name="connsiteX10" fmla="*/ 829008 w 1659970"/>
              <a:gd name="connsiteY10" fmla="*/ 1308099 h 4118407"/>
              <a:gd name="connsiteX11" fmla="*/ 842100 w 1659970"/>
              <a:gd name="connsiteY11" fmla="*/ 1308099 h 4118407"/>
              <a:gd name="connsiteX12" fmla="*/ 1237050 w 1659970"/>
              <a:gd name="connsiteY12" fmla="*/ 1703049 h 4118407"/>
              <a:gd name="connsiteX13" fmla="*/ 1237050 w 1659970"/>
              <a:gd name="connsiteY13" fmla="*/ 2969354 h 4118407"/>
              <a:gd name="connsiteX14" fmla="*/ 888255 w 1659970"/>
              <a:gd name="connsiteY14" fmla="*/ 2969354 h 4118407"/>
              <a:gd name="connsiteX15" fmla="*/ 888255 w 1659970"/>
              <a:gd name="connsiteY15" fmla="*/ 1703049 h 4118407"/>
              <a:gd name="connsiteX16" fmla="*/ 842099 w 1659970"/>
              <a:gd name="connsiteY16" fmla="*/ 1656893 h 4118407"/>
              <a:gd name="connsiteX17" fmla="*/ 829008 w 1659970"/>
              <a:gd name="connsiteY17" fmla="*/ 1656894 h 4118407"/>
              <a:gd name="connsiteX18" fmla="*/ 782852 w 1659970"/>
              <a:gd name="connsiteY18" fmla="*/ 1703050 h 4118407"/>
              <a:gd name="connsiteX19" fmla="*/ 782853 w 1659970"/>
              <a:gd name="connsiteY19" fmla="*/ 2969354 h 4118407"/>
              <a:gd name="connsiteX20" fmla="*/ 782604 w 1659970"/>
              <a:gd name="connsiteY20" fmla="*/ 2969354 h 4118407"/>
              <a:gd name="connsiteX21" fmla="*/ 782604 w 1659970"/>
              <a:gd name="connsiteY21" fmla="*/ 3504251 h 4118407"/>
              <a:gd name="connsiteX22" fmla="*/ 992768 w 1659970"/>
              <a:gd name="connsiteY22" fmla="*/ 3762113 h 4118407"/>
              <a:gd name="connsiteX23" fmla="*/ 1045813 w 1659970"/>
              <a:gd name="connsiteY23" fmla="*/ 3767461 h 4118407"/>
              <a:gd name="connsiteX24" fmla="*/ 1098859 w 1659970"/>
              <a:gd name="connsiteY24" fmla="*/ 3762113 h 4118407"/>
              <a:gd name="connsiteX25" fmla="*/ 1309023 w 1659970"/>
              <a:gd name="connsiteY25" fmla="*/ 3504251 h 4118407"/>
              <a:gd name="connsiteX26" fmla="*/ 1316327 w 1659970"/>
              <a:gd name="connsiteY26" fmla="*/ 829985 h 4118407"/>
              <a:gd name="connsiteX27" fmla="*/ 928000 w 1659970"/>
              <a:gd name="connsiteY27" fmla="*/ 353524 h 4118407"/>
              <a:gd name="connsiteX28" fmla="*/ 829985 w 1659970"/>
              <a:gd name="connsiteY28" fmla="*/ 343642 h 4118407"/>
              <a:gd name="connsiteX29" fmla="*/ 731971 w 1659970"/>
              <a:gd name="connsiteY29" fmla="*/ 353524 h 4118407"/>
              <a:gd name="connsiteX30" fmla="*/ 343644 w 1659970"/>
              <a:gd name="connsiteY30" fmla="*/ 829985 h 4118407"/>
              <a:gd name="connsiteX31" fmla="*/ 343644 w 1659970"/>
              <a:gd name="connsiteY31" fmla="*/ 3245579 h 4118407"/>
              <a:gd name="connsiteX32" fmla="*/ 1 w 1659970"/>
              <a:gd name="connsiteY32" fmla="*/ 3245579 h 4118407"/>
              <a:gd name="connsiteX33" fmla="*/ 0 w 1659970"/>
              <a:gd name="connsiteY33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69 w 1659970"/>
              <a:gd name="connsiteY3" fmla="*/ 3504251 h 4118407"/>
              <a:gd name="connsiteX4" fmla="*/ 1045813 w 1659970"/>
              <a:gd name="connsiteY4" fmla="*/ 4118407 h 4118407"/>
              <a:gd name="connsiteX5" fmla="*/ 431657 w 1659970"/>
              <a:gd name="connsiteY5" fmla="*/ 3504251 h 4118407"/>
              <a:gd name="connsiteX6" fmla="*/ 431658 w 1659970"/>
              <a:gd name="connsiteY6" fmla="*/ 2061007 h 4118407"/>
              <a:gd name="connsiteX7" fmla="*/ 434058 w 1659970"/>
              <a:gd name="connsiteY7" fmla="*/ 2061007 h 4118407"/>
              <a:gd name="connsiteX8" fmla="*/ 434058 w 1659970"/>
              <a:gd name="connsiteY8" fmla="*/ 1703049 h 4118407"/>
              <a:gd name="connsiteX9" fmla="*/ 829008 w 1659970"/>
              <a:gd name="connsiteY9" fmla="*/ 1308099 h 4118407"/>
              <a:gd name="connsiteX10" fmla="*/ 842100 w 1659970"/>
              <a:gd name="connsiteY10" fmla="*/ 1308099 h 4118407"/>
              <a:gd name="connsiteX11" fmla="*/ 1237050 w 1659970"/>
              <a:gd name="connsiteY11" fmla="*/ 1703049 h 4118407"/>
              <a:gd name="connsiteX12" fmla="*/ 1237050 w 1659970"/>
              <a:gd name="connsiteY12" fmla="*/ 2969354 h 4118407"/>
              <a:gd name="connsiteX13" fmla="*/ 888255 w 1659970"/>
              <a:gd name="connsiteY13" fmla="*/ 2969354 h 4118407"/>
              <a:gd name="connsiteX14" fmla="*/ 888255 w 1659970"/>
              <a:gd name="connsiteY14" fmla="*/ 1703049 h 4118407"/>
              <a:gd name="connsiteX15" fmla="*/ 842099 w 1659970"/>
              <a:gd name="connsiteY15" fmla="*/ 1656893 h 4118407"/>
              <a:gd name="connsiteX16" fmla="*/ 829008 w 1659970"/>
              <a:gd name="connsiteY16" fmla="*/ 1656894 h 4118407"/>
              <a:gd name="connsiteX17" fmla="*/ 782852 w 1659970"/>
              <a:gd name="connsiteY17" fmla="*/ 1703050 h 4118407"/>
              <a:gd name="connsiteX18" fmla="*/ 782853 w 1659970"/>
              <a:gd name="connsiteY18" fmla="*/ 2969354 h 4118407"/>
              <a:gd name="connsiteX19" fmla="*/ 782604 w 1659970"/>
              <a:gd name="connsiteY19" fmla="*/ 2969354 h 4118407"/>
              <a:gd name="connsiteX20" fmla="*/ 782604 w 1659970"/>
              <a:gd name="connsiteY20" fmla="*/ 3504251 h 4118407"/>
              <a:gd name="connsiteX21" fmla="*/ 992768 w 1659970"/>
              <a:gd name="connsiteY21" fmla="*/ 3762113 h 4118407"/>
              <a:gd name="connsiteX22" fmla="*/ 1045813 w 1659970"/>
              <a:gd name="connsiteY22" fmla="*/ 3767461 h 4118407"/>
              <a:gd name="connsiteX23" fmla="*/ 1098859 w 1659970"/>
              <a:gd name="connsiteY23" fmla="*/ 3762113 h 4118407"/>
              <a:gd name="connsiteX24" fmla="*/ 1309023 w 1659970"/>
              <a:gd name="connsiteY24" fmla="*/ 3504251 h 4118407"/>
              <a:gd name="connsiteX25" fmla="*/ 1316327 w 1659970"/>
              <a:gd name="connsiteY25" fmla="*/ 829985 h 4118407"/>
              <a:gd name="connsiteX26" fmla="*/ 928000 w 1659970"/>
              <a:gd name="connsiteY26" fmla="*/ 353524 h 4118407"/>
              <a:gd name="connsiteX27" fmla="*/ 829985 w 1659970"/>
              <a:gd name="connsiteY27" fmla="*/ 343642 h 4118407"/>
              <a:gd name="connsiteX28" fmla="*/ 731971 w 1659970"/>
              <a:gd name="connsiteY28" fmla="*/ 353524 h 4118407"/>
              <a:gd name="connsiteX29" fmla="*/ 343644 w 1659970"/>
              <a:gd name="connsiteY29" fmla="*/ 829985 h 4118407"/>
              <a:gd name="connsiteX30" fmla="*/ 343644 w 1659970"/>
              <a:gd name="connsiteY30" fmla="*/ 3245579 h 4118407"/>
              <a:gd name="connsiteX31" fmla="*/ 1 w 1659970"/>
              <a:gd name="connsiteY31" fmla="*/ 3245579 h 4118407"/>
              <a:gd name="connsiteX32" fmla="*/ 0 w 1659970"/>
              <a:gd name="connsiteY32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69 w 1659970"/>
              <a:gd name="connsiteY3" fmla="*/ 3504251 h 4118407"/>
              <a:gd name="connsiteX4" fmla="*/ 1045813 w 1659970"/>
              <a:gd name="connsiteY4" fmla="*/ 4118407 h 4118407"/>
              <a:gd name="connsiteX5" fmla="*/ 431657 w 1659970"/>
              <a:gd name="connsiteY5" fmla="*/ 3504251 h 4118407"/>
              <a:gd name="connsiteX6" fmla="*/ 431658 w 1659970"/>
              <a:gd name="connsiteY6" fmla="*/ 2061007 h 4118407"/>
              <a:gd name="connsiteX7" fmla="*/ 434058 w 1659970"/>
              <a:gd name="connsiteY7" fmla="*/ 1703049 h 4118407"/>
              <a:gd name="connsiteX8" fmla="*/ 829008 w 1659970"/>
              <a:gd name="connsiteY8" fmla="*/ 1308099 h 4118407"/>
              <a:gd name="connsiteX9" fmla="*/ 842100 w 1659970"/>
              <a:gd name="connsiteY9" fmla="*/ 1308099 h 4118407"/>
              <a:gd name="connsiteX10" fmla="*/ 1237050 w 1659970"/>
              <a:gd name="connsiteY10" fmla="*/ 1703049 h 4118407"/>
              <a:gd name="connsiteX11" fmla="*/ 1237050 w 1659970"/>
              <a:gd name="connsiteY11" fmla="*/ 2969354 h 4118407"/>
              <a:gd name="connsiteX12" fmla="*/ 888255 w 1659970"/>
              <a:gd name="connsiteY12" fmla="*/ 2969354 h 4118407"/>
              <a:gd name="connsiteX13" fmla="*/ 888255 w 1659970"/>
              <a:gd name="connsiteY13" fmla="*/ 1703049 h 4118407"/>
              <a:gd name="connsiteX14" fmla="*/ 842099 w 1659970"/>
              <a:gd name="connsiteY14" fmla="*/ 1656893 h 4118407"/>
              <a:gd name="connsiteX15" fmla="*/ 829008 w 1659970"/>
              <a:gd name="connsiteY15" fmla="*/ 1656894 h 4118407"/>
              <a:gd name="connsiteX16" fmla="*/ 782852 w 1659970"/>
              <a:gd name="connsiteY16" fmla="*/ 1703050 h 4118407"/>
              <a:gd name="connsiteX17" fmla="*/ 782853 w 1659970"/>
              <a:gd name="connsiteY17" fmla="*/ 2969354 h 4118407"/>
              <a:gd name="connsiteX18" fmla="*/ 782604 w 1659970"/>
              <a:gd name="connsiteY18" fmla="*/ 2969354 h 4118407"/>
              <a:gd name="connsiteX19" fmla="*/ 782604 w 1659970"/>
              <a:gd name="connsiteY19" fmla="*/ 3504251 h 4118407"/>
              <a:gd name="connsiteX20" fmla="*/ 992768 w 1659970"/>
              <a:gd name="connsiteY20" fmla="*/ 3762113 h 4118407"/>
              <a:gd name="connsiteX21" fmla="*/ 1045813 w 1659970"/>
              <a:gd name="connsiteY21" fmla="*/ 3767461 h 4118407"/>
              <a:gd name="connsiteX22" fmla="*/ 1098859 w 1659970"/>
              <a:gd name="connsiteY22" fmla="*/ 3762113 h 4118407"/>
              <a:gd name="connsiteX23" fmla="*/ 1309023 w 1659970"/>
              <a:gd name="connsiteY23" fmla="*/ 3504251 h 4118407"/>
              <a:gd name="connsiteX24" fmla="*/ 1316327 w 1659970"/>
              <a:gd name="connsiteY24" fmla="*/ 829985 h 4118407"/>
              <a:gd name="connsiteX25" fmla="*/ 928000 w 1659970"/>
              <a:gd name="connsiteY25" fmla="*/ 353524 h 4118407"/>
              <a:gd name="connsiteX26" fmla="*/ 829985 w 1659970"/>
              <a:gd name="connsiteY26" fmla="*/ 343642 h 4118407"/>
              <a:gd name="connsiteX27" fmla="*/ 731971 w 1659970"/>
              <a:gd name="connsiteY27" fmla="*/ 353524 h 4118407"/>
              <a:gd name="connsiteX28" fmla="*/ 343644 w 1659970"/>
              <a:gd name="connsiteY28" fmla="*/ 829985 h 4118407"/>
              <a:gd name="connsiteX29" fmla="*/ 343644 w 1659970"/>
              <a:gd name="connsiteY29" fmla="*/ 3245579 h 4118407"/>
              <a:gd name="connsiteX30" fmla="*/ 1 w 1659970"/>
              <a:gd name="connsiteY30" fmla="*/ 3245579 h 4118407"/>
              <a:gd name="connsiteX31" fmla="*/ 0 w 1659970"/>
              <a:gd name="connsiteY31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69 w 1659970"/>
              <a:gd name="connsiteY3" fmla="*/ 3504251 h 4118407"/>
              <a:gd name="connsiteX4" fmla="*/ 1045813 w 1659970"/>
              <a:gd name="connsiteY4" fmla="*/ 4118407 h 4118407"/>
              <a:gd name="connsiteX5" fmla="*/ 431657 w 1659970"/>
              <a:gd name="connsiteY5" fmla="*/ 3504251 h 4118407"/>
              <a:gd name="connsiteX6" fmla="*/ 434058 w 1659970"/>
              <a:gd name="connsiteY6" fmla="*/ 1703049 h 4118407"/>
              <a:gd name="connsiteX7" fmla="*/ 829008 w 1659970"/>
              <a:gd name="connsiteY7" fmla="*/ 1308099 h 4118407"/>
              <a:gd name="connsiteX8" fmla="*/ 842100 w 1659970"/>
              <a:gd name="connsiteY8" fmla="*/ 1308099 h 4118407"/>
              <a:gd name="connsiteX9" fmla="*/ 1237050 w 1659970"/>
              <a:gd name="connsiteY9" fmla="*/ 1703049 h 4118407"/>
              <a:gd name="connsiteX10" fmla="*/ 1237050 w 1659970"/>
              <a:gd name="connsiteY10" fmla="*/ 2969354 h 4118407"/>
              <a:gd name="connsiteX11" fmla="*/ 888255 w 1659970"/>
              <a:gd name="connsiteY11" fmla="*/ 2969354 h 4118407"/>
              <a:gd name="connsiteX12" fmla="*/ 888255 w 1659970"/>
              <a:gd name="connsiteY12" fmla="*/ 1703049 h 4118407"/>
              <a:gd name="connsiteX13" fmla="*/ 842099 w 1659970"/>
              <a:gd name="connsiteY13" fmla="*/ 1656893 h 4118407"/>
              <a:gd name="connsiteX14" fmla="*/ 829008 w 1659970"/>
              <a:gd name="connsiteY14" fmla="*/ 1656894 h 4118407"/>
              <a:gd name="connsiteX15" fmla="*/ 782852 w 1659970"/>
              <a:gd name="connsiteY15" fmla="*/ 1703050 h 4118407"/>
              <a:gd name="connsiteX16" fmla="*/ 782853 w 1659970"/>
              <a:gd name="connsiteY16" fmla="*/ 2969354 h 4118407"/>
              <a:gd name="connsiteX17" fmla="*/ 782604 w 1659970"/>
              <a:gd name="connsiteY17" fmla="*/ 2969354 h 4118407"/>
              <a:gd name="connsiteX18" fmla="*/ 782604 w 1659970"/>
              <a:gd name="connsiteY18" fmla="*/ 3504251 h 4118407"/>
              <a:gd name="connsiteX19" fmla="*/ 992768 w 1659970"/>
              <a:gd name="connsiteY19" fmla="*/ 3762113 h 4118407"/>
              <a:gd name="connsiteX20" fmla="*/ 1045813 w 1659970"/>
              <a:gd name="connsiteY20" fmla="*/ 3767461 h 4118407"/>
              <a:gd name="connsiteX21" fmla="*/ 1098859 w 1659970"/>
              <a:gd name="connsiteY21" fmla="*/ 3762113 h 4118407"/>
              <a:gd name="connsiteX22" fmla="*/ 1309023 w 1659970"/>
              <a:gd name="connsiteY22" fmla="*/ 3504251 h 4118407"/>
              <a:gd name="connsiteX23" fmla="*/ 1316327 w 1659970"/>
              <a:gd name="connsiteY23" fmla="*/ 829985 h 4118407"/>
              <a:gd name="connsiteX24" fmla="*/ 928000 w 1659970"/>
              <a:gd name="connsiteY24" fmla="*/ 353524 h 4118407"/>
              <a:gd name="connsiteX25" fmla="*/ 829985 w 1659970"/>
              <a:gd name="connsiteY25" fmla="*/ 343642 h 4118407"/>
              <a:gd name="connsiteX26" fmla="*/ 731971 w 1659970"/>
              <a:gd name="connsiteY26" fmla="*/ 353524 h 4118407"/>
              <a:gd name="connsiteX27" fmla="*/ 343644 w 1659970"/>
              <a:gd name="connsiteY27" fmla="*/ 829985 h 4118407"/>
              <a:gd name="connsiteX28" fmla="*/ 343644 w 1659970"/>
              <a:gd name="connsiteY28" fmla="*/ 3245579 h 4118407"/>
              <a:gd name="connsiteX29" fmla="*/ 1 w 1659970"/>
              <a:gd name="connsiteY29" fmla="*/ 3245579 h 4118407"/>
              <a:gd name="connsiteX30" fmla="*/ 0 w 1659970"/>
              <a:gd name="connsiteY30" fmla="*/ 829985 h 4118407"/>
              <a:gd name="connsiteX0" fmla="*/ 0 w 1659970"/>
              <a:gd name="connsiteY0" fmla="*/ 829985 h 4118407"/>
              <a:gd name="connsiteX1" fmla="*/ 829985 w 1659970"/>
              <a:gd name="connsiteY1" fmla="*/ 0 h 4118407"/>
              <a:gd name="connsiteX2" fmla="*/ 1659970 w 1659970"/>
              <a:gd name="connsiteY2" fmla="*/ 829985 h 4118407"/>
              <a:gd name="connsiteX3" fmla="*/ 1659969 w 1659970"/>
              <a:gd name="connsiteY3" fmla="*/ 3504251 h 4118407"/>
              <a:gd name="connsiteX4" fmla="*/ 1045813 w 1659970"/>
              <a:gd name="connsiteY4" fmla="*/ 4118407 h 4118407"/>
              <a:gd name="connsiteX5" fmla="*/ 431657 w 1659970"/>
              <a:gd name="connsiteY5" fmla="*/ 3504251 h 4118407"/>
              <a:gd name="connsiteX6" fmla="*/ 434058 w 1659970"/>
              <a:gd name="connsiteY6" fmla="*/ 1703049 h 4118407"/>
              <a:gd name="connsiteX7" fmla="*/ 829008 w 1659970"/>
              <a:gd name="connsiteY7" fmla="*/ 1308099 h 4118407"/>
              <a:gd name="connsiteX8" fmla="*/ 842100 w 1659970"/>
              <a:gd name="connsiteY8" fmla="*/ 1308099 h 4118407"/>
              <a:gd name="connsiteX9" fmla="*/ 1237050 w 1659970"/>
              <a:gd name="connsiteY9" fmla="*/ 1703049 h 4118407"/>
              <a:gd name="connsiteX10" fmla="*/ 1237050 w 1659970"/>
              <a:gd name="connsiteY10" fmla="*/ 2969354 h 4118407"/>
              <a:gd name="connsiteX11" fmla="*/ 888255 w 1659970"/>
              <a:gd name="connsiteY11" fmla="*/ 2969354 h 4118407"/>
              <a:gd name="connsiteX12" fmla="*/ 888255 w 1659970"/>
              <a:gd name="connsiteY12" fmla="*/ 1703049 h 4118407"/>
              <a:gd name="connsiteX13" fmla="*/ 842099 w 1659970"/>
              <a:gd name="connsiteY13" fmla="*/ 1656893 h 4118407"/>
              <a:gd name="connsiteX14" fmla="*/ 829008 w 1659970"/>
              <a:gd name="connsiteY14" fmla="*/ 1656894 h 4118407"/>
              <a:gd name="connsiteX15" fmla="*/ 782852 w 1659970"/>
              <a:gd name="connsiteY15" fmla="*/ 1703050 h 4118407"/>
              <a:gd name="connsiteX16" fmla="*/ 782853 w 1659970"/>
              <a:gd name="connsiteY16" fmla="*/ 2969354 h 4118407"/>
              <a:gd name="connsiteX17" fmla="*/ 782604 w 1659970"/>
              <a:gd name="connsiteY17" fmla="*/ 2969354 h 4118407"/>
              <a:gd name="connsiteX18" fmla="*/ 782604 w 1659970"/>
              <a:gd name="connsiteY18" fmla="*/ 3504251 h 4118407"/>
              <a:gd name="connsiteX19" fmla="*/ 992768 w 1659970"/>
              <a:gd name="connsiteY19" fmla="*/ 3762113 h 4118407"/>
              <a:gd name="connsiteX20" fmla="*/ 1045813 w 1659970"/>
              <a:gd name="connsiteY20" fmla="*/ 3767461 h 4118407"/>
              <a:gd name="connsiteX21" fmla="*/ 1098859 w 1659970"/>
              <a:gd name="connsiteY21" fmla="*/ 3762113 h 4118407"/>
              <a:gd name="connsiteX22" fmla="*/ 1309023 w 1659970"/>
              <a:gd name="connsiteY22" fmla="*/ 3504251 h 4118407"/>
              <a:gd name="connsiteX23" fmla="*/ 1316327 w 1659970"/>
              <a:gd name="connsiteY23" fmla="*/ 829985 h 4118407"/>
              <a:gd name="connsiteX24" fmla="*/ 928000 w 1659970"/>
              <a:gd name="connsiteY24" fmla="*/ 353524 h 4118407"/>
              <a:gd name="connsiteX25" fmla="*/ 829985 w 1659970"/>
              <a:gd name="connsiteY25" fmla="*/ 343642 h 4118407"/>
              <a:gd name="connsiteX26" fmla="*/ 731971 w 1659970"/>
              <a:gd name="connsiteY26" fmla="*/ 353524 h 4118407"/>
              <a:gd name="connsiteX27" fmla="*/ 343644 w 1659970"/>
              <a:gd name="connsiteY27" fmla="*/ 829985 h 4118407"/>
              <a:gd name="connsiteX28" fmla="*/ 343644 w 1659970"/>
              <a:gd name="connsiteY28" fmla="*/ 3245579 h 4118407"/>
              <a:gd name="connsiteX29" fmla="*/ 1 w 1659970"/>
              <a:gd name="connsiteY29" fmla="*/ 3245579 h 4118407"/>
              <a:gd name="connsiteX30" fmla="*/ 0 w 1659970"/>
              <a:gd name="connsiteY30" fmla="*/ 829985 h 411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659970" h="4118407">
                <a:moveTo>
                  <a:pt x="0" y="829985"/>
                </a:moveTo>
                <a:cubicBezTo>
                  <a:pt x="0" y="371596"/>
                  <a:pt x="371597" y="0"/>
                  <a:pt x="829985" y="0"/>
                </a:cubicBezTo>
                <a:cubicBezTo>
                  <a:pt x="1288373" y="0"/>
                  <a:pt x="1659970" y="371596"/>
                  <a:pt x="1659970" y="829985"/>
                </a:cubicBezTo>
                <a:cubicBezTo>
                  <a:pt x="1659970" y="1721407"/>
                  <a:pt x="1659969" y="2612829"/>
                  <a:pt x="1659969" y="3504251"/>
                </a:cubicBezTo>
                <a:cubicBezTo>
                  <a:pt x="1659969" y="3843440"/>
                  <a:pt x="1385002" y="4118407"/>
                  <a:pt x="1045813" y="4118407"/>
                </a:cubicBezTo>
                <a:cubicBezTo>
                  <a:pt x="706624" y="4118407"/>
                  <a:pt x="431657" y="3843440"/>
                  <a:pt x="431657" y="3504251"/>
                </a:cubicBezTo>
                <a:cubicBezTo>
                  <a:pt x="432457" y="2903850"/>
                  <a:pt x="433258" y="2303450"/>
                  <a:pt x="434058" y="1703049"/>
                </a:cubicBezTo>
                <a:cubicBezTo>
                  <a:pt x="434058" y="1484924"/>
                  <a:pt x="610883" y="1308099"/>
                  <a:pt x="829008" y="1308099"/>
                </a:cubicBezTo>
                <a:lnTo>
                  <a:pt x="842100" y="1308099"/>
                </a:lnTo>
                <a:cubicBezTo>
                  <a:pt x="1060225" y="1308099"/>
                  <a:pt x="1237050" y="1484924"/>
                  <a:pt x="1237050" y="1703049"/>
                </a:cubicBezTo>
                <a:lnTo>
                  <a:pt x="1237050" y="2969354"/>
                </a:lnTo>
                <a:lnTo>
                  <a:pt x="888255" y="2969354"/>
                </a:lnTo>
                <a:lnTo>
                  <a:pt x="888255" y="1703049"/>
                </a:lnTo>
                <a:cubicBezTo>
                  <a:pt x="888255" y="1677558"/>
                  <a:pt x="867590" y="1656893"/>
                  <a:pt x="842099" y="1656893"/>
                </a:cubicBezTo>
                <a:lnTo>
                  <a:pt x="829008" y="1656894"/>
                </a:lnTo>
                <a:cubicBezTo>
                  <a:pt x="803517" y="1656894"/>
                  <a:pt x="782852" y="1677559"/>
                  <a:pt x="782852" y="1703050"/>
                </a:cubicBezTo>
                <a:cubicBezTo>
                  <a:pt x="782852" y="2125151"/>
                  <a:pt x="782853" y="2547253"/>
                  <a:pt x="782853" y="2969354"/>
                </a:cubicBezTo>
                <a:lnTo>
                  <a:pt x="782604" y="2969354"/>
                </a:lnTo>
                <a:lnTo>
                  <a:pt x="782604" y="3504251"/>
                </a:lnTo>
                <a:cubicBezTo>
                  <a:pt x="782604" y="3631447"/>
                  <a:pt x="872827" y="3737570"/>
                  <a:pt x="992768" y="3762113"/>
                </a:cubicBezTo>
                <a:lnTo>
                  <a:pt x="1045813" y="3767461"/>
                </a:lnTo>
                <a:lnTo>
                  <a:pt x="1098859" y="3762113"/>
                </a:lnTo>
                <a:cubicBezTo>
                  <a:pt x="1218799" y="3737570"/>
                  <a:pt x="1309023" y="3631447"/>
                  <a:pt x="1309023" y="3504251"/>
                </a:cubicBezTo>
                <a:cubicBezTo>
                  <a:pt x="1311458" y="2612829"/>
                  <a:pt x="1313892" y="1721407"/>
                  <a:pt x="1316327" y="829985"/>
                </a:cubicBezTo>
                <a:cubicBezTo>
                  <a:pt x="1316327" y="594961"/>
                  <a:pt x="1149617" y="398874"/>
                  <a:pt x="928000" y="353524"/>
                </a:cubicBezTo>
                <a:lnTo>
                  <a:pt x="829985" y="343642"/>
                </a:lnTo>
                <a:lnTo>
                  <a:pt x="731971" y="353524"/>
                </a:lnTo>
                <a:cubicBezTo>
                  <a:pt x="510353" y="398874"/>
                  <a:pt x="343644" y="594961"/>
                  <a:pt x="343644" y="829985"/>
                </a:cubicBezTo>
                <a:lnTo>
                  <a:pt x="343644" y="3245579"/>
                </a:lnTo>
                <a:lnTo>
                  <a:pt x="1" y="3245579"/>
                </a:lnTo>
                <a:cubicBezTo>
                  <a:pt x="1" y="2440381"/>
                  <a:pt x="0" y="1635183"/>
                  <a:pt x="0" y="82998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92F9BC68-87CF-24D4-DE7E-FB9E223C7F24}"/>
              </a:ext>
            </a:extLst>
          </p:cNvPr>
          <p:cNvSpPr/>
          <p:nvPr/>
        </p:nvSpPr>
        <p:spPr>
          <a:xfrm rot="16200000" flipH="1" flipV="1">
            <a:off x="4602424" y="747858"/>
            <a:ext cx="990849" cy="2568868"/>
          </a:xfrm>
          <a:custGeom>
            <a:avLst/>
            <a:gdLst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689 w 1588529"/>
              <a:gd name="connsiteY9" fmla="*/ 3017960 h 4118407"/>
              <a:gd name="connsiteX10" fmla="*/ 286418 w 1588529"/>
              <a:gd name="connsiteY10" fmla="*/ 3017960 h 4118407"/>
              <a:gd name="connsiteX11" fmla="*/ 286418 w 1588529"/>
              <a:gd name="connsiteY11" fmla="*/ 1536022 h 4118407"/>
              <a:gd name="connsiteX12" fmla="*/ 789590 w 1588529"/>
              <a:gd name="connsiteY12" fmla="*/ 1032850 h 4118407"/>
              <a:gd name="connsiteX13" fmla="*/ 1292762 w 1588529"/>
              <a:gd name="connsiteY13" fmla="*/ 1536022 h 4118407"/>
              <a:gd name="connsiteX14" fmla="*/ 1292762 w 1588529"/>
              <a:gd name="connsiteY14" fmla="*/ 2969353 h 4118407"/>
              <a:gd name="connsiteX15" fmla="*/ 1090958 w 1588529"/>
              <a:gd name="connsiteY15" fmla="*/ 2969353 h 4118407"/>
              <a:gd name="connsiteX16" fmla="*/ 1090958 w 1588529"/>
              <a:gd name="connsiteY16" fmla="*/ 1536022 h 4118407"/>
              <a:gd name="connsiteX17" fmla="*/ 789591 w 1588529"/>
              <a:gd name="connsiteY17" fmla="*/ 1234655 h 4118407"/>
              <a:gd name="connsiteX18" fmla="*/ 789590 w 1588529"/>
              <a:gd name="connsiteY18" fmla="*/ 1234655 h 4118407"/>
              <a:gd name="connsiteX19" fmla="*/ 488223 w 1588529"/>
              <a:gd name="connsiteY19" fmla="*/ 1536022 h 4118407"/>
              <a:gd name="connsiteX20" fmla="*/ 488223 w 1588529"/>
              <a:gd name="connsiteY20" fmla="*/ 2061008 h 4118407"/>
              <a:gd name="connsiteX21" fmla="*/ 489042 w 1588529"/>
              <a:gd name="connsiteY21" fmla="*/ 2061008 h 4118407"/>
              <a:gd name="connsiteX22" fmla="*/ 489041 w 1588529"/>
              <a:gd name="connsiteY22" fmla="*/ 3467488 h 4118407"/>
              <a:gd name="connsiteX23" fmla="*/ 937608 w 1588529"/>
              <a:gd name="connsiteY23" fmla="*/ 3916055 h 4118407"/>
              <a:gd name="connsiteX24" fmla="*/ 1386175 w 1588529"/>
              <a:gd name="connsiteY24" fmla="*/ 3467488 h 4118407"/>
              <a:gd name="connsiteX25" fmla="*/ 1386176 w 1588529"/>
              <a:gd name="connsiteY25" fmla="*/ 1289044 h 4118407"/>
              <a:gd name="connsiteX26" fmla="*/ 1387768 w 1588529"/>
              <a:gd name="connsiteY26" fmla="*/ 1289044 h 4118407"/>
              <a:gd name="connsiteX27" fmla="*/ 1387768 w 1588529"/>
              <a:gd name="connsiteY27" fmla="*/ 794263 h 4118407"/>
              <a:gd name="connsiteX28" fmla="*/ 794265 w 1588529"/>
              <a:gd name="connsiteY28" fmla="*/ 200760 h 4118407"/>
              <a:gd name="connsiteX29" fmla="*/ 200761 w 1588529"/>
              <a:gd name="connsiteY29" fmla="*/ 794263 h 4118407"/>
              <a:gd name="connsiteX30" fmla="*/ 200761 w 1588529"/>
              <a:gd name="connsiteY30" fmla="*/ 3245579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689 w 1588529"/>
              <a:gd name="connsiteY9" fmla="*/ 3017960 h 4118407"/>
              <a:gd name="connsiteX10" fmla="*/ 286418 w 1588529"/>
              <a:gd name="connsiteY10" fmla="*/ 3017960 h 4118407"/>
              <a:gd name="connsiteX11" fmla="*/ 286418 w 1588529"/>
              <a:gd name="connsiteY11" fmla="*/ 1536022 h 4118407"/>
              <a:gd name="connsiteX12" fmla="*/ 789590 w 1588529"/>
              <a:gd name="connsiteY12" fmla="*/ 1032850 h 4118407"/>
              <a:gd name="connsiteX13" fmla="*/ 1292762 w 1588529"/>
              <a:gd name="connsiteY13" fmla="*/ 1536022 h 4118407"/>
              <a:gd name="connsiteX14" fmla="*/ 1292762 w 1588529"/>
              <a:gd name="connsiteY14" fmla="*/ 2969353 h 4118407"/>
              <a:gd name="connsiteX15" fmla="*/ 1090958 w 1588529"/>
              <a:gd name="connsiteY15" fmla="*/ 2969353 h 4118407"/>
              <a:gd name="connsiteX16" fmla="*/ 1090958 w 1588529"/>
              <a:gd name="connsiteY16" fmla="*/ 1536022 h 4118407"/>
              <a:gd name="connsiteX17" fmla="*/ 789591 w 1588529"/>
              <a:gd name="connsiteY17" fmla="*/ 1234655 h 4118407"/>
              <a:gd name="connsiteX18" fmla="*/ 789590 w 1588529"/>
              <a:gd name="connsiteY18" fmla="*/ 1234655 h 4118407"/>
              <a:gd name="connsiteX19" fmla="*/ 488223 w 1588529"/>
              <a:gd name="connsiteY19" fmla="*/ 1536022 h 4118407"/>
              <a:gd name="connsiteX20" fmla="*/ 488223 w 1588529"/>
              <a:gd name="connsiteY20" fmla="*/ 2061008 h 4118407"/>
              <a:gd name="connsiteX21" fmla="*/ 489041 w 1588529"/>
              <a:gd name="connsiteY21" fmla="*/ 3467488 h 4118407"/>
              <a:gd name="connsiteX22" fmla="*/ 937608 w 1588529"/>
              <a:gd name="connsiteY22" fmla="*/ 3916055 h 4118407"/>
              <a:gd name="connsiteX23" fmla="*/ 1386175 w 1588529"/>
              <a:gd name="connsiteY23" fmla="*/ 3467488 h 4118407"/>
              <a:gd name="connsiteX24" fmla="*/ 1386176 w 1588529"/>
              <a:gd name="connsiteY24" fmla="*/ 1289044 h 4118407"/>
              <a:gd name="connsiteX25" fmla="*/ 1387768 w 1588529"/>
              <a:gd name="connsiteY25" fmla="*/ 1289044 h 4118407"/>
              <a:gd name="connsiteX26" fmla="*/ 1387768 w 1588529"/>
              <a:gd name="connsiteY26" fmla="*/ 794263 h 4118407"/>
              <a:gd name="connsiteX27" fmla="*/ 794265 w 1588529"/>
              <a:gd name="connsiteY27" fmla="*/ 200760 h 4118407"/>
              <a:gd name="connsiteX28" fmla="*/ 200761 w 1588529"/>
              <a:gd name="connsiteY28" fmla="*/ 794263 h 4118407"/>
              <a:gd name="connsiteX29" fmla="*/ 200761 w 1588529"/>
              <a:gd name="connsiteY29" fmla="*/ 3245579 h 4118407"/>
              <a:gd name="connsiteX30" fmla="*/ 0 w 1588529"/>
              <a:gd name="connsiteY30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689 w 1588529"/>
              <a:gd name="connsiteY9" fmla="*/ 3017960 h 4118407"/>
              <a:gd name="connsiteX10" fmla="*/ 286418 w 1588529"/>
              <a:gd name="connsiteY10" fmla="*/ 3017960 h 4118407"/>
              <a:gd name="connsiteX11" fmla="*/ 286418 w 1588529"/>
              <a:gd name="connsiteY11" fmla="*/ 1536022 h 4118407"/>
              <a:gd name="connsiteX12" fmla="*/ 789590 w 1588529"/>
              <a:gd name="connsiteY12" fmla="*/ 1032850 h 4118407"/>
              <a:gd name="connsiteX13" fmla="*/ 1292762 w 1588529"/>
              <a:gd name="connsiteY13" fmla="*/ 1536022 h 4118407"/>
              <a:gd name="connsiteX14" fmla="*/ 1292762 w 1588529"/>
              <a:gd name="connsiteY14" fmla="*/ 2969353 h 4118407"/>
              <a:gd name="connsiteX15" fmla="*/ 1090958 w 1588529"/>
              <a:gd name="connsiteY15" fmla="*/ 2969353 h 4118407"/>
              <a:gd name="connsiteX16" fmla="*/ 1090958 w 1588529"/>
              <a:gd name="connsiteY16" fmla="*/ 1536022 h 4118407"/>
              <a:gd name="connsiteX17" fmla="*/ 789591 w 1588529"/>
              <a:gd name="connsiteY17" fmla="*/ 1234655 h 4118407"/>
              <a:gd name="connsiteX18" fmla="*/ 789590 w 1588529"/>
              <a:gd name="connsiteY18" fmla="*/ 1234655 h 4118407"/>
              <a:gd name="connsiteX19" fmla="*/ 488223 w 1588529"/>
              <a:gd name="connsiteY19" fmla="*/ 1536022 h 4118407"/>
              <a:gd name="connsiteX20" fmla="*/ 489041 w 1588529"/>
              <a:gd name="connsiteY20" fmla="*/ 3467488 h 4118407"/>
              <a:gd name="connsiteX21" fmla="*/ 937608 w 1588529"/>
              <a:gd name="connsiteY21" fmla="*/ 3916055 h 4118407"/>
              <a:gd name="connsiteX22" fmla="*/ 1386175 w 1588529"/>
              <a:gd name="connsiteY22" fmla="*/ 3467488 h 4118407"/>
              <a:gd name="connsiteX23" fmla="*/ 1386176 w 1588529"/>
              <a:gd name="connsiteY23" fmla="*/ 1289044 h 4118407"/>
              <a:gd name="connsiteX24" fmla="*/ 1387768 w 1588529"/>
              <a:gd name="connsiteY24" fmla="*/ 1289044 h 4118407"/>
              <a:gd name="connsiteX25" fmla="*/ 1387768 w 1588529"/>
              <a:gd name="connsiteY25" fmla="*/ 794263 h 4118407"/>
              <a:gd name="connsiteX26" fmla="*/ 794265 w 1588529"/>
              <a:gd name="connsiteY26" fmla="*/ 200760 h 4118407"/>
              <a:gd name="connsiteX27" fmla="*/ 200761 w 1588529"/>
              <a:gd name="connsiteY27" fmla="*/ 794263 h 4118407"/>
              <a:gd name="connsiteX28" fmla="*/ 200761 w 1588529"/>
              <a:gd name="connsiteY28" fmla="*/ 3245579 h 4118407"/>
              <a:gd name="connsiteX29" fmla="*/ 0 w 1588529"/>
              <a:gd name="connsiteY29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689 w 1588529"/>
              <a:gd name="connsiteY9" fmla="*/ 3017960 h 4118407"/>
              <a:gd name="connsiteX10" fmla="*/ 286418 w 1588529"/>
              <a:gd name="connsiteY10" fmla="*/ 1536022 h 4118407"/>
              <a:gd name="connsiteX11" fmla="*/ 789590 w 1588529"/>
              <a:gd name="connsiteY11" fmla="*/ 1032850 h 4118407"/>
              <a:gd name="connsiteX12" fmla="*/ 1292762 w 1588529"/>
              <a:gd name="connsiteY12" fmla="*/ 1536022 h 4118407"/>
              <a:gd name="connsiteX13" fmla="*/ 1292762 w 1588529"/>
              <a:gd name="connsiteY13" fmla="*/ 2969353 h 4118407"/>
              <a:gd name="connsiteX14" fmla="*/ 1090958 w 1588529"/>
              <a:gd name="connsiteY14" fmla="*/ 2969353 h 4118407"/>
              <a:gd name="connsiteX15" fmla="*/ 1090958 w 1588529"/>
              <a:gd name="connsiteY15" fmla="*/ 1536022 h 4118407"/>
              <a:gd name="connsiteX16" fmla="*/ 789591 w 1588529"/>
              <a:gd name="connsiteY16" fmla="*/ 1234655 h 4118407"/>
              <a:gd name="connsiteX17" fmla="*/ 789590 w 1588529"/>
              <a:gd name="connsiteY17" fmla="*/ 1234655 h 4118407"/>
              <a:gd name="connsiteX18" fmla="*/ 488223 w 1588529"/>
              <a:gd name="connsiteY18" fmla="*/ 1536022 h 4118407"/>
              <a:gd name="connsiteX19" fmla="*/ 489041 w 1588529"/>
              <a:gd name="connsiteY19" fmla="*/ 3467488 h 4118407"/>
              <a:gd name="connsiteX20" fmla="*/ 937608 w 1588529"/>
              <a:gd name="connsiteY20" fmla="*/ 3916055 h 4118407"/>
              <a:gd name="connsiteX21" fmla="*/ 1386175 w 1588529"/>
              <a:gd name="connsiteY21" fmla="*/ 3467488 h 4118407"/>
              <a:gd name="connsiteX22" fmla="*/ 1386176 w 1588529"/>
              <a:gd name="connsiteY22" fmla="*/ 1289044 h 4118407"/>
              <a:gd name="connsiteX23" fmla="*/ 1387768 w 1588529"/>
              <a:gd name="connsiteY23" fmla="*/ 1289044 h 4118407"/>
              <a:gd name="connsiteX24" fmla="*/ 1387768 w 1588529"/>
              <a:gd name="connsiteY24" fmla="*/ 794263 h 4118407"/>
              <a:gd name="connsiteX25" fmla="*/ 794265 w 1588529"/>
              <a:gd name="connsiteY25" fmla="*/ 200760 h 4118407"/>
              <a:gd name="connsiteX26" fmla="*/ 200761 w 1588529"/>
              <a:gd name="connsiteY26" fmla="*/ 794263 h 4118407"/>
              <a:gd name="connsiteX27" fmla="*/ 200761 w 1588529"/>
              <a:gd name="connsiteY27" fmla="*/ 3245579 h 4118407"/>
              <a:gd name="connsiteX28" fmla="*/ 0 w 1588529"/>
              <a:gd name="connsiteY28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245579 h 4118407"/>
              <a:gd name="connsiteX6" fmla="*/ 1588527 w 1588529"/>
              <a:gd name="connsiteY6" fmla="*/ 3467488 h 4118407"/>
              <a:gd name="connsiteX7" fmla="*/ 937608 w 1588529"/>
              <a:gd name="connsiteY7" fmla="*/ 4118407 h 4118407"/>
              <a:gd name="connsiteX8" fmla="*/ 286689 w 1588529"/>
              <a:gd name="connsiteY8" fmla="*/ 3467488 h 4118407"/>
              <a:gd name="connsiteX9" fmla="*/ 286418 w 1588529"/>
              <a:gd name="connsiteY9" fmla="*/ 1536022 h 4118407"/>
              <a:gd name="connsiteX10" fmla="*/ 789590 w 1588529"/>
              <a:gd name="connsiteY10" fmla="*/ 1032850 h 4118407"/>
              <a:gd name="connsiteX11" fmla="*/ 1292762 w 1588529"/>
              <a:gd name="connsiteY11" fmla="*/ 1536022 h 4118407"/>
              <a:gd name="connsiteX12" fmla="*/ 1292762 w 1588529"/>
              <a:gd name="connsiteY12" fmla="*/ 2969353 h 4118407"/>
              <a:gd name="connsiteX13" fmla="*/ 1090958 w 1588529"/>
              <a:gd name="connsiteY13" fmla="*/ 2969353 h 4118407"/>
              <a:gd name="connsiteX14" fmla="*/ 1090958 w 1588529"/>
              <a:gd name="connsiteY14" fmla="*/ 1536022 h 4118407"/>
              <a:gd name="connsiteX15" fmla="*/ 789591 w 1588529"/>
              <a:gd name="connsiteY15" fmla="*/ 1234655 h 4118407"/>
              <a:gd name="connsiteX16" fmla="*/ 789590 w 1588529"/>
              <a:gd name="connsiteY16" fmla="*/ 1234655 h 4118407"/>
              <a:gd name="connsiteX17" fmla="*/ 488223 w 1588529"/>
              <a:gd name="connsiteY17" fmla="*/ 1536022 h 4118407"/>
              <a:gd name="connsiteX18" fmla="*/ 489041 w 1588529"/>
              <a:gd name="connsiteY18" fmla="*/ 3467488 h 4118407"/>
              <a:gd name="connsiteX19" fmla="*/ 937608 w 1588529"/>
              <a:gd name="connsiteY19" fmla="*/ 3916055 h 4118407"/>
              <a:gd name="connsiteX20" fmla="*/ 1386175 w 1588529"/>
              <a:gd name="connsiteY20" fmla="*/ 3467488 h 4118407"/>
              <a:gd name="connsiteX21" fmla="*/ 1386176 w 1588529"/>
              <a:gd name="connsiteY21" fmla="*/ 1289044 h 4118407"/>
              <a:gd name="connsiteX22" fmla="*/ 1387768 w 1588529"/>
              <a:gd name="connsiteY22" fmla="*/ 1289044 h 4118407"/>
              <a:gd name="connsiteX23" fmla="*/ 1387768 w 1588529"/>
              <a:gd name="connsiteY23" fmla="*/ 794263 h 4118407"/>
              <a:gd name="connsiteX24" fmla="*/ 794265 w 1588529"/>
              <a:gd name="connsiteY24" fmla="*/ 200760 h 4118407"/>
              <a:gd name="connsiteX25" fmla="*/ 200761 w 1588529"/>
              <a:gd name="connsiteY25" fmla="*/ 794263 h 4118407"/>
              <a:gd name="connsiteX26" fmla="*/ 200761 w 1588529"/>
              <a:gd name="connsiteY26" fmla="*/ 3245579 h 4118407"/>
              <a:gd name="connsiteX27" fmla="*/ 0 w 1588529"/>
              <a:gd name="connsiteY27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467488 h 4118407"/>
              <a:gd name="connsiteX6" fmla="*/ 937608 w 1588529"/>
              <a:gd name="connsiteY6" fmla="*/ 4118407 h 4118407"/>
              <a:gd name="connsiteX7" fmla="*/ 286689 w 1588529"/>
              <a:gd name="connsiteY7" fmla="*/ 3467488 h 4118407"/>
              <a:gd name="connsiteX8" fmla="*/ 286418 w 1588529"/>
              <a:gd name="connsiteY8" fmla="*/ 1536022 h 4118407"/>
              <a:gd name="connsiteX9" fmla="*/ 789590 w 1588529"/>
              <a:gd name="connsiteY9" fmla="*/ 1032850 h 4118407"/>
              <a:gd name="connsiteX10" fmla="*/ 1292762 w 1588529"/>
              <a:gd name="connsiteY10" fmla="*/ 1536022 h 4118407"/>
              <a:gd name="connsiteX11" fmla="*/ 1292762 w 1588529"/>
              <a:gd name="connsiteY11" fmla="*/ 2969353 h 4118407"/>
              <a:gd name="connsiteX12" fmla="*/ 1090958 w 1588529"/>
              <a:gd name="connsiteY12" fmla="*/ 2969353 h 4118407"/>
              <a:gd name="connsiteX13" fmla="*/ 1090958 w 1588529"/>
              <a:gd name="connsiteY13" fmla="*/ 1536022 h 4118407"/>
              <a:gd name="connsiteX14" fmla="*/ 789591 w 1588529"/>
              <a:gd name="connsiteY14" fmla="*/ 1234655 h 4118407"/>
              <a:gd name="connsiteX15" fmla="*/ 789590 w 1588529"/>
              <a:gd name="connsiteY15" fmla="*/ 1234655 h 4118407"/>
              <a:gd name="connsiteX16" fmla="*/ 488223 w 1588529"/>
              <a:gd name="connsiteY16" fmla="*/ 1536022 h 4118407"/>
              <a:gd name="connsiteX17" fmla="*/ 489041 w 1588529"/>
              <a:gd name="connsiteY17" fmla="*/ 3467488 h 4118407"/>
              <a:gd name="connsiteX18" fmla="*/ 937608 w 1588529"/>
              <a:gd name="connsiteY18" fmla="*/ 3916055 h 4118407"/>
              <a:gd name="connsiteX19" fmla="*/ 1386175 w 1588529"/>
              <a:gd name="connsiteY19" fmla="*/ 3467488 h 4118407"/>
              <a:gd name="connsiteX20" fmla="*/ 1386176 w 1588529"/>
              <a:gd name="connsiteY20" fmla="*/ 1289044 h 4118407"/>
              <a:gd name="connsiteX21" fmla="*/ 1387768 w 1588529"/>
              <a:gd name="connsiteY21" fmla="*/ 1289044 h 4118407"/>
              <a:gd name="connsiteX22" fmla="*/ 1387768 w 1588529"/>
              <a:gd name="connsiteY22" fmla="*/ 794263 h 4118407"/>
              <a:gd name="connsiteX23" fmla="*/ 794265 w 1588529"/>
              <a:gd name="connsiteY23" fmla="*/ 200760 h 4118407"/>
              <a:gd name="connsiteX24" fmla="*/ 200761 w 1588529"/>
              <a:gd name="connsiteY24" fmla="*/ 794263 h 4118407"/>
              <a:gd name="connsiteX25" fmla="*/ 200761 w 1588529"/>
              <a:gd name="connsiteY25" fmla="*/ 3245579 h 4118407"/>
              <a:gd name="connsiteX26" fmla="*/ 0 w 1588529"/>
              <a:gd name="connsiteY26" fmla="*/ 3245578 h 4118407"/>
              <a:gd name="connsiteX0" fmla="*/ 0 w 1588529"/>
              <a:gd name="connsiteY0" fmla="*/ 3245578 h 4118407"/>
              <a:gd name="connsiteX1" fmla="*/ 0 w 1588529"/>
              <a:gd name="connsiteY1" fmla="*/ 794263 h 4118407"/>
              <a:gd name="connsiteX2" fmla="*/ 794265 w 1588529"/>
              <a:gd name="connsiteY2" fmla="*/ 0 h 4118407"/>
              <a:gd name="connsiteX3" fmla="*/ 1588529 w 1588529"/>
              <a:gd name="connsiteY3" fmla="*/ 794263 h 4118407"/>
              <a:gd name="connsiteX4" fmla="*/ 1588528 w 1588529"/>
              <a:gd name="connsiteY4" fmla="*/ 3245579 h 4118407"/>
              <a:gd name="connsiteX5" fmla="*/ 1588527 w 1588529"/>
              <a:gd name="connsiteY5" fmla="*/ 3467488 h 4118407"/>
              <a:gd name="connsiteX6" fmla="*/ 937608 w 1588529"/>
              <a:gd name="connsiteY6" fmla="*/ 4118407 h 4118407"/>
              <a:gd name="connsiteX7" fmla="*/ 286689 w 1588529"/>
              <a:gd name="connsiteY7" fmla="*/ 3467488 h 4118407"/>
              <a:gd name="connsiteX8" fmla="*/ 286418 w 1588529"/>
              <a:gd name="connsiteY8" fmla="*/ 1536022 h 4118407"/>
              <a:gd name="connsiteX9" fmla="*/ 789590 w 1588529"/>
              <a:gd name="connsiteY9" fmla="*/ 1032850 h 4118407"/>
              <a:gd name="connsiteX10" fmla="*/ 1292762 w 1588529"/>
              <a:gd name="connsiteY10" fmla="*/ 1536022 h 4118407"/>
              <a:gd name="connsiteX11" fmla="*/ 1292762 w 1588529"/>
              <a:gd name="connsiteY11" fmla="*/ 2969353 h 4118407"/>
              <a:gd name="connsiteX12" fmla="*/ 1090958 w 1588529"/>
              <a:gd name="connsiteY12" fmla="*/ 2969353 h 4118407"/>
              <a:gd name="connsiteX13" fmla="*/ 1090958 w 1588529"/>
              <a:gd name="connsiteY13" fmla="*/ 1536022 h 4118407"/>
              <a:gd name="connsiteX14" fmla="*/ 789591 w 1588529"/>
              <a:gd name="connsiteY14" fmla="*/ 1234655 h 4118407"/>
              <a:gd name="connsiteX15" fmla="*/ 789590 w 1588529"/>
              <a:gd name="connsiteY15" fmla="*/ 1234655 h 4118407"/>
              <a:gd name="connsiteX16" fmla="*/ 488223 w 1588529"/>
              <a:gd name="connsiteY16" fmla="*/ 1536022 h 4118407"/>
              <a:gd name="connsiteX17" fmla="*/ 489041 w 1588529"/>
              <a:gd name="connsiteY17" fmla="*/ 3467488 h 4118407"/>
              <a:gd name="connsiteX18" fmla="*/ 937608 w 1588529"/>
              <a:gd name="connsiteY18" fmla="*/ 3916055 h 4118407"/>
              <a:gd name="connsiteX19" fmla="*/ 1386175 w 1588529"/>
              <a:gd name="connsiteY19" fmla="*/ 3467488 h 4118407"/>
              <a:gd name="connsiteX20" fmla="*/ 1386176 w 1588529"/>
              <a:gd name="connsiteY20" fmla="*/ 1289044 h 4118407"/>
              <a:gd name="connsiteX21" fmla="*/ 1387768 w 1588529"/>
              <a:gd name="connsiteY21" fmla="*/ 794263 h 4118407"/>
              <a:gd name="connsiteX22" fmla="*/ 794265 w 1588529"/>
              <a:gd name="connsiteY22" fmla="*/ 200760 h 4118407"/>
              <a:gd name="connsiteX23" fmla="*/ 200761 w 1588529"/>
              <a:gd name="connsiteY23" fmla="*/ 794263 h 4118407"/>
              <a:gd name="connsiteX24" fmla="*/ 200761 w 1588529"/>
              <a:gd name="connsiteY24" fmla="*/ 3245579 h 4118407"/>
              <a:gd name="connsiteX25" fmla="*/ 0 w 1588529"/>
              <a:gd name="connsiteY25" fmla="*/ 3245578 h 411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88529" h="4118407">
                <a:moveTo>
                  <a:pt x="0" y="3245578"/>
                </a:moveTo>
                <a:lnTo>
                  <a:pt x="0" y="794263"/>
                </a:lnTo>
                <a:cubicBezTo>
                  <a:pt x="0" y="355604"/>
                  <a:pt x="355605" y="0"/>
                  <a:pt x="794265" y="0"/>
                </a:cubicBezTo>
                <a:cubicBezTo>
                  <a:pt x="1232925" y="0"/>
                  <a:pt x="1588529" y="355604"/>
                  <a:pt x="1588529" y="794263"/>
                </a:cubicBezTo>
                <a:cubicBezTo>
                  <a:pt x="1588529" y="1611368"/>
                  <a:pt x="1588528" y="2428474"/>
                  <a:pt x="1588528" y="3245579"/>
                </a:cubicBezTo>
                <a:cubicBezTo>
                  <a:pt x="1588528" y="3319549"/>
                  <a:pt x="1588527" y="3393518"/>
                  <a:pt x="1588527" y="3467488"/>
                </a:cubicBezTo>
                <a:cubicBezTo>
                  <a:pt x="1588527" y="3826981"/>
                  <a:pt x="1297101" y="4118407"/>
                  <a:pt x="937608" y="4118407"/>
                </a:cubicBezTo>
                <a:cubicBezTo>
                  <a:pt x="578115" y="4118407"/>
                  <a:pt x="286689" y="3826981"/>
                  <a:pt x="286689" y="3467488"/>
                </a:cubicBezTo>
                <a:cubicBezTo>
                  <a:pt x="286599" y="2823666"/>
                  <a:pt x="286508" y="2179844"/>
                  <a:pt x="286418" y="1536022"/>
                </a:cubicBezTo>
                <a:cubicBezTo>
                  <a:pt x="286418" y="1258128"/>
                  <a:pt x="511696" y="1032850"/>
                  <a:pt x="789590" y="1032850"/>
                </a:cubicBezTo>
                <a:cubicBezTo>
                  <a:pt x="1067484" y="1032850"/>
                  <a:pt x="1292762" y="1258128"/>
                  <a:pt x="1292762" y="1536022"/>
                </a:cubicBezTo>
                <a:lnTo>
                  <a:pt x="1292762" y="2969353"/>
                </a:lnTo>
                <a:lnTo>
                  <a:pt x="1090958" y="2969353"/>
                </a:lnTo>
                <a:lnTo>
                  <a:pt x="1090958" y="1536022"/>
                </a:lnTo>
                <a:cubicBezTo>
                  <a:pt x="1090958" y="1369582"/>
                  <a:pt x="956031" y="1234655"/>
                  <a:pt x="789591" y="1234655"/>
                </a:cubicBezTo>
                <a:lnTo>
                  <a:pt x="789590" y="1234655"/>
                </a:lnTo>
                <a:cubicBezTo>
                  <a:pt x="623150" y="1234655"/>
                  <a:pt x="488223" y="1369582"/>
                  <a:pt x="488223" y="1536022"/>
                </a:cubicBezTo>
                <a:cubicBezTo>
                  <a:pt x="488496" y="2179844"/>
                  <a:pt x="488768" y="2823666"/>
                  <a:pt x="489041" y="3467488"/>
                </a:cubicBezTo>
                <a:cubicBezTo>
                  <a:pt x="489041" y="3715225"/>
                  <a:pt x="689871" y="3916055"/>
                  <a:pt x="937608" y="3916055"/>
                </a:cubicBezTo>
                <a:cubicBezTo>
                  <a:pt x="1185345" y="3916055"/>
                  <a:pt x="1386175" y="3715225"/>
                  <a:pt x="1386175" y="3467488"/>
                </a:cubicBezTo>
                <a:cubicBezTo>
                  <a:pt x="1386175" y="2741340"/>
                  <a:pt x="1386176" y="2015192"/>
                  <a:pt x="1386176" y="1289044"/>
                </a:cubicBezTo>
                <a:cubicBezTo>
                  <a:pt x="1386707" y="1124117"/>
                  <a:pt x="1387237" y="959190"/>
                  <a:pt x="1387768" y="794263"/>
                </a:cubicBezTo>
                <a:cubicBezTo>
                  <a:pt x="1387768" y="466480"/>
                  <a:pt x="1122048" y="200760"/>
                  <a:pt x="794265" y="200760"/>
                </a:cubicBezTo>
                <a:cubicBezTo>
                  <a:pt x="466482" y="200760"/>
                  <a:pt x="200761" y="466480"/>
                  <a:pt x="200761" y="794263"/>
                </a:cubicBezTo>
                <a:lnTo>
                  <a:pt x="200761" y="3245579"/>
                </a:lnTo>
                <a:lnTo>
                  <a:pt x="0" y="32455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977D7E05-A289-76FD-1CED-2C2166483437}"/>
              </a:ext>
            </a:extLst>
          </p:cNvPr>
          <p:cNvSpPr/>
          <p:nvPr/>
        </p:nvSpPr>
        <p:spPr>
          <a:xfrm rot="16200000" flipH="1" flipV="1">
            <a:off x="1531653" y="747858"/>
            <a:ext cx="965601" cy="2568868"/>
          </a:xfrm>
          <a:custGeom>
            <a:avLst/>
            <a:gdLst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1 w 1548051"/>
              <a:gd name="connsiteY4" fmla="*/ 3302001 h 4118407"/>
              <a:gd name="connsiteX5" fmla="*/ 1548050 w 1548051"/>
              <a:gd name="connsiteY5" fmla="*/ 3302001 h 4118407"/>
              <a:gd name="connsiteX6" fmla="*/ 1548050 w 1548051"/>
              <a:gd name="connsiteY6" fmla="*/ 3429317 h 4118407"/>
              <a:gd name="connsiteX7" fmla="*/ 858960 w 1548051"/>
              <a:gd name="connsiteY7" fmla="*/ 4118407 h 4118407"/>
              <a:gd name="connsiteX8" fmla="*/ 169870 w 1548051"/>
              <a:gd name="connsiteY8" fmla="*/ 3429317 h 4118407"/>
              <a:gd name="connsiteX9" fmla="*/ 169870 w 1548051"/>
              <a:gd name="connsiteY9" fmla="*/ 3017962 h 4118407"/>
              <a:gd name="connsiteX10" fmla="*/ 169225 w 1548051"/>
              <a:gd name="connsiteY10" fmla="*/ 3017962 h 4118407"/>
              <a:gd name="connsiteX11" fmla="*/ 169225 w 1548051"/>
              <a:gd name="connsiteY11" fmla="*/ 1638682 h 4118407"/>
              <a:gd name="connsiteX12" fmla="*/ 775055 w 1548051"/>
              <a:gd name="connsiteY12" fmla="*/ 1032852 h 4118407"/>
              <a:gd name="connsiteX13" fmla="*/ 1380885 w 1548051"/>
              <a:gd name="connsiteY13" fmla="*/ 1638682 h 4118407"/>
              <a:gd name="connsiteX14" fmla="*/ 1380885 w 1548051"/>
              <a:gd name="connsiteY14" fmla="*/ 2969355 h 4118407"/>
              <a:gd name="connsiteX15" fmla="*/ 1261422 w 1548051"/>
              <a:gd name="connsiteY15" fmla="*/ 2969355 h 4118407"/>
              <a:gd name="connsiteX16" fmla="*/ 1261422 w 1548051"/>
              <a:gd name="connsiteY16" fmla="*/ 1638682 h 4118407"/>
              <a:gd name="connsiteX17" fmla="*/ 775055 w 1548051"/>
              <a:gd name="connsiteY17" fmla="*/ 1152315 h 4118407"/>
              <a:gd name="connsiteX18" fmla="*/ 288688 w 1548051"/>
              <a:gd name="connsiteY18" fmla="*/ 1638682 h 4118407"/>
              <a:gd name="connsiteX19" fmla="*/ 288688 w 1548051"/>
              <a:gd name="connsiteY19" fmla="*/ 2061008 h 4118407"/>
              <a:gd name="connsiteX20" fmla="*/ 290061 w 1548051"/>
              <a:gd name="connsiteY20" fmla="*/ 2061008 h 4118407"/>
              <a:gd name="connsiteX21" fmla="*/ 290061 w 1548051"/>
              <a:gd name="connsiteY21" fmla="*/ 3429317 h 4118407"/>
              <a:gd name="connsiteX22" fmla="*/ 858959 w 1548051"/>
              <a:gd name="connsiteY22" fmla="*/ 3998215 h 4118407"/>
              <a:gd name="connsiteX23" fmla="*/ 858960 w 1548051"/>
              <a:gd name="connsiteY23" fmla="*/ 3998215 h 4118407"/>
              <a:gd name="connsiteX24" fmla="*/ 1427858 w 1548051"/>
              <a:gd name="connsiteY24" fmla="*/ 3429317 h 4118407"/>
              <a:gd name="connsiteX25" fmla="*/ 1427858 w 1548051"/>
              <a:gd name="connsiteY25" fmla="*/ 1289044 h 4118407"/>
              <a:gd name="connsiteX26" fmla="*/ 1428246 w 1548051"/>
              <a:gd name="connsiteY26" fmla="*/ 1289044 h 4118407"/>
              <a:gd name="connsiteX27" fmla="*/ 1428246 w 1548051"/>
              <a:gd name="connsiteY27" fmla="*/ 774026 h 4118407"/>
              <a:gd name="connsiteX28" fmla="*/ 774026 w 1548051"/>
              <a:gd name="connsiteY28" fmla="*/ 119806 h 4118407"/>
              <a:gd name="connsiteX29" fmla="*/ 774026 w 1548051"/>
              <a:gd name="connsiteY29" fmla="*/ 119805 h 4118407"/>
              <a:gd name="connsiteX30" fmla="*/ 119806 w 1548051"/>
              <a:gd name="connsiteY30" fmla="*/ 774025 h 4118407"/>
              <a:gd name="connsiteX31" fmla="*/ 119806 w 1548051"/>
              <a:gd name="connsiteY31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1 w 1548051"/>
              <a:gd name="connsiteY4" fmla="*/ 3302001 h 4118407"/>
              <a:gd name="connsiteX5" fmla="*/ 1548050 w 1548051"/>
              <a:gd name="connsiteY5" fmla="*/ 3302001 h 4118407"/>
              <a:gd name="connsiteX6" fmla="*/ 1548050 w 1548051"/>
              <a:gd name="connsiteY6" fmla="*/ 3429317 h 4118407"/>
              <a:gd name="connsiteX7" fmla="*/ 858960 w 1548051"/>
              <a:gd name="connsiteY7" fmla="*/ 4118407 h 4118407"/>
              <a:gd name="connsiteX8" fmla="*/ 169870 w 1548051"/>
              <a:gd name="connsiteY8" fmla="*/ 3429317 h 4118407"/>
              <a:gd name="connsiteX9" fmla="*/ 169870 w 1548051"/>
              <a:gd name="connsiteY9" fmla="*/ 3017962 h 4118407"/>
              <a:gd name="connsiteX10" fmla="*/ 169225 w 1548051"/>
              <a:gd name="connsiteY10" fmla="*/ 3017962 h 4118407"/>
              <a:gd name="connsiteX11" fmla="*/ 169225 w 1548051"/>
              <a:gd name="connsiteY11" fmla="*/ 1638682 h 4118407"/>
              <a:gd name="connsiteX12" fmla="*/ 775055 w 1548051"/>
              <a:gd name="connsiteY12" fmla="*/ 1032852 h 4118407"/>
              <a:gd name="connsiteX13" fmla="*/ 1380885 w 1548051"/>
              <a:gd name="connsiteY13" fmla="*/ 1638682 h 4118407"/>
              <a:gd name="connsiteX14" fmla="*/ 1380885 w 1548051"/>
              <a:gd name="connsiteY14" fmla="*/ 2969355 h 4118407"/>
              <a:gd name="connsiteX15" fmla="*/ 1261422 w 1548051"/>
              <a:gd name="connsiteY15" fmla="*/ 2969355 h 4118407"/>
              <a:gd name="connsiteX16" fmla="*/ 1261422 w 1548051"/>
              <a:gd name="connsiteY16" fmla="*/ 1638682 h 4118407"/>
              <a:gd name="connsiteX17" fmla="*/ 775055 w 1548051"/>
              <a:gd name="connsiteY17" fmla="*/ 1152315 h 4118407"/>
              <a:gd name="connsiteX18" fmla="*/ 288688 w 1548051"/>
              <a:gd name="connsiteY18" fmla="*/ 1638682 h 4118407"/>
              <a:gd name="connsiteX19" fmla="*/ 288688 w 1548051"/>
              <a:gd name="connsiteY19" fmla="*/ 2061008 h 4118407"/>
              <a:gd name="connsiteX20" fmla="*/ 290061 w 1548051"/>
              <a:gd name="connsiteY20" fmla="*/ 2061008 h 4118407"/>
              <a:gd name="connsiteX21" fmla="*/ 290061 w 1548051"/>
              <a:gd name="connsiteY21" fmla="*/ 3429317 h 4118407"/>
              <a:gd name="connsiteX22" fmla="*/ 858959 w 1548051"/>
              <a:gd name="connsiteY22" fmla="*/ 3998215 h 4118407"/>
              <a:gd name="connsiteX23" fmla="*/ 858960 w 1548051"/>
              <a:gd name="connsiteY23" fmla="*/ 3998215 h 4118407"/>
              <a:gd name="connsiteX24" fmla="*/ 1427858 w 1548051"/>
              <a:gd name="connsiteY24" fmla="*/ 3429317 h 4118407"/>
              <a:gd name="connsiteX25" fmla="*/ 1427858 w 1548051"/>
              <a:gd name="connsiteY25" fmla="*/ 1289044 h 4118407"/>
              <a:gd name="connsiteX26" fmla="*/ 1428246 w 1548051"/>
              <a:gd name="connsiteY26" fmla="*/ 774026 h 4118407"/>
              <a:gd name="connsiteX27" fmla="*/ 774026 w 1548051"/>
              <a:gd name="connsiteY27" fmla="*/ 119806 h 4118407"/>
              <a:gd name="connsiteX28" fmla="*/ 774026 w 1548051"/>
              <a:gd name="connsiteY28" fmla="*/ 119805 h 4118407"/>
              <a:gd name="connsiteX29" fmla="*/ 119806 w 1548051"/>
              <a:gd name="connsiteY29" fmla="*/ 774025 h 4118407"/>
              <a:gd name="connsiteX30" fmla="*/ 119806 w 1548051"/>
              <a:gd name="connsiteY30" fmla="*/ 3245579 h 4118407"/>
              <a:gd name="connsiteX31" fmla="*/ 0 w 1548051"/>
              <a:gd name="connsiteY31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1 w 1548051"/>
              <a:gd name="connsiteY4" fmla="*/ 3302001 h 4118407"/>
              <a:gd name="connsiteX5" fmla="*/ 1548050 w 1548051"/>
              <a:gd name="connsiteY5" fmla="*/ 3302001 h 4118407"/>
              <a:gd name="connsiteX6" fmla="*/ 1548050 w 1548051"/>
              <a:gd name="connsiteY6" fmla="*/ 3429317 h 4118407"/>
              <a:gd name="connsiteX7" fmla="*/ 858960 w 1548051"/>
              <a:gd name="connsiteY7" fmla="*/ 4118407 h 4118407"/>
              <a:gd name="connsiteX8" fmla="*/ 169870 w 1548051"/>
              <a:gd name="connsiteY8" fmla="*/ 3429317 h 4118407"/>
              <a:gd name="connsiteX9" fmla="*/ 169870 w 1548051"/>
              <a:gd name="connsiteY9" fmla="*/ 3017962 h 4118407"/>
              <a:gd name="connsiteX10" fmla="*/ 169225 w 1548051"/>
              <a:gd name="connsiteY10" fmla="*/ 3017962 h 4118407"/>
              <a:gd name="connsiteX11" fmla="*/ 169225 w 1548051"/>
              <a:gd name="connsiteY11" fmla="*/ 1638682 h 4118407"/>
              <a:gd name="connsiteX12" fmla="*/ 775055 w 1548051"/>
              <a:gd name="connsiteY12" fmla="*/ 1032852 h 4118407"/>
              <a:gd name="connsiteX13" fmla="*/ 1380885 w 1548051"/>
              <a:gd name="connsiteY13" fmla="*/ 1638682 h 4118407"/>
              <a:gd name="connsiteX14" fmla="*/ 1380885 w 1548051"/>
              <a:gd name="connsiteY14" fmla="*/ 2969355 h 4118407"/>
              <a:gd name="connsiteX15" fmla="*/ 1261422 w 1548051"/>
              <a:gd name="connsiteY15" fmla="*/ 2969355 h 4118407"/>
              <a:gd name="connsiteX16" fmla="*/ 1261422 w 1548051"/>
              <a:gd name="connsiteY16" fmla="*/ 1638682 h 4118407"/>
              <a:gd name="connsiteX17" fmla="*/ 775055 w 1548051"/>
              <a:gd name="connsiteY17" fmla="*/ 1152315 h 4118407"/>
              <a:gd name="connsiteX18" fmla="*/ 288688 w 1548051"/>
              <a:gd name="connsiteY18" fmla="*/ 1638682 h 4118407"/>
              <a:gd name="connsiteX19" fmla="*/ 288688 w 1548051"/>
              <a:gd name="connsiteY19" fmla="*/ 2061008 h 4118407"/>
              <a:gd name="connsiteX20" fmla="*/ 290061 w 1548051"/>
              <a:gd name="connsiteY20" fmla="*/ 2061008 h 4118407"/>
              <a:gd name="connsiteX21" fmla="*/ 290061 w 1548051"/>
              <a:gd name="connsiteY21" fmla="*/ 3429317 h 4118407"/>
              <a:gd name="connsiteX22" fmla="*/ 858959 w 1548051"/>
              <a:gd name="connsiteY22" fmla="*/ 3998215 h 4118407"/>
              <a:gd name="connsiteX23" fmla="*/ 858960 w 1548051"/>
              <a:gd name="connsiteY23" fmla="*/ 3998215 h 4118407"/>
              <a:gd name="connsiteX24" fmla="*/ 1427858 w 1548051"/>
              <a:gd name="connsiteY24" fmla="*/ 3429317 h 4118407"/>
              <a:gd name="connsiteX25" fmla="*/ 1428246 w 1548051"/>
              <a:gd name="connsiteY25" fmla="*/ 774026 h 4118407"/>
              <a:gd name="connsiteX26" fmla="*/ 774026 w 1548051"/>
              <a:gd name="connsiteY26" fmla="*/ 119806 h 4118407"/>
              <a:gd name="connsiteX27" fmla="*/ 774026 w 1548051"/>
              <a:gd name="connsiteY27" fmla="*/ 119805 h 4118407"/>
              <a:gd name="connsiteX28" fmla="*/ 119806 w 1548051"/>
              <a:gd name="connsiteY28" fmla="*/ 774025 h 4118407"/>
              <a:gd name="connsiteX29" fmla="*/ 119806 w 1548051"/>
              <a:gd name="connsiteY29" fmla="*/ 3245579 h 4118407"/>
              <a:gd name="connsiteX30" fmla="*/ 0 w 1548051"/>
              <a:gd name="connsiteY30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1 w 1548051"/>
              <a:gd name="connsiteY4" fmla="*/ 3302001 h 4118407"/>
              <a:gd name="connsiteX5" fmla="*/ 1548050 w 1548051"/>
              <a:gd name="connsiteY5" fmla="*/ 3429317 h 4118407"/>
              <a:gd name="connsiteX6" fmla="*/ 858960 w 1548051"/>
              <a:gd name="connsiteY6" fmla="*/ 4118407 h 4118407"/>
              <a:gd name="connsiteX7" fmla="*/ 169870 w 1548051"/>
              <a:gd name="connsiteY7" fmla="*/ 3429317 h 4118407"/>
              <a:gd name="connsiteX8" fmla="*/ 169870 w 1548051"/>
              <a:gd name="connsiteY8" fmla="*/ 3017962 h 4118407"/>
              <a:gd name="connsiteX9" fmla="*/ 169225 w 1548051"/>
              <a:gd name="connsiteY9" fmla="*/ 3017962 h 4118407"/>
              <a:gd name="connsiteX10" fmla="*/ 169225 w 1548051"/>
              <a:gd name="connsiteY10" fmla="*/ 1638682 h 4118407"/>
              <a:gd name="connsiteX11" fmla="*/ 775055 w 1548051"/>
              <a:gd name="connsiteY11" fmla="*/ 1032852 h 4118407"/>
              <a:gd name="connsiteX12" fmla="*/ 1380885 w 1548051"/>
              <a:gd name="connsiteY12" fmla="*/ 1638682 h 4118407"/>
              <a:gd name="connsiteX13" fmla="*/ 1380885 w 1548051"/>
              <a:gd name="connsiteY13" fmla="*/ 2969355 h 4118407"/>
              <a:gd name="connsiteX14" fmla="*/ 1261422 w 1548051"/>
              <a:gd name="connsiteY14" fmla="*/ 2969355 h 4118407"/>
              <a:gd name="connsiteX15" fmla="*/ 1261422 w 1548051"/>
              <a:gd name="connsiteY15" fmla="*/ 1638682 h 4118407"/>
              <a:gd name="connsiteX16" fmla="*/ 775055 w 1548051"/>
              <a:gd name="connsiteY16" fmla="*/ 1152315 h 4118407"/>
              <a:gd name="connsiteX17" fmla="*/ 288688 w 1548051"/>
              <a:gd name="connsiteY17" fmla="*/ 1638682 h 4118407"/>
              <a:gd name="connsiteX18" fmla="*/ 288688 w 1548051"/>
              <a:gd name="connsiteY18" fmla="*/ 2061008 h 4118407"/>
              <a:gd name="connsiteX19" fmla="*/ 290061 w 1548051"/>
              <a:gd name="connsiteY19" fmla="*/ 2061008 h 4118407"/>
              <a:gd name="connsiteX20" fmla="*/ 290061 w 1548051"/>
              <a:gd name="connsiteY20" fmla="*/ 3429317 h 4118407"/>
              <a:gd name="connsiteX21" fmla="*/ 858959 w 1548051"/>
              <a:gd name="connsiteY21" fmla="*/ 3998215 h 4118407"/>
              <a:gd name="connsiteX22" fmla="*/ 858960 w 1548051"/>
              <a:gd name="connsiteY22" fmla="*/ 3998215 h 4118407"/>
              <a:gd name="connsiteX23" fmla="*/ 1427858 w 1548051"/>
              <a:gd name="connsiteY23" fmla="*/ 3429317 h 4118407"/>
              <a:gd name="connsiteX24" fmla="*/ 1428246 w 1548051"/>
              <a:gd name="connsiteY24" fmla="*/ 774026 h 4118407"/>
              <a:gd name="connsiteX25" fmla="*/ 774026 w 1548051"/>
              <a:gd name="connsiteY25" fmla="*/ 119806 h 4118407"/>
              <a:gd name="connsiteX26" fmla="*/ 774026 w 1548051"/>
              <a:gd name="connsiteY26" fmla="*/ 119805 h 4118407"/>
              <a:gd name="connsiteX27" fmla="*/ 119806 w 1548051"/>
              <a:gd name="connsiteY27" fmla="*/ 774025 h 4118407"/>
              <a:gd name="connsiteX28" fmla="*/ 119806 w 1548051"/>
              <a:gd name="connsiteY28" fmla="*/ 3245579 h 4118407"/>
              <a:gd name="connsiteX29" fmla="*/ 0 w 1548051"/>
              <a:gd name="connsiteY29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870 w 1548051"/>
              <a:gd name="connsiteY7" fmla="*/ 3017962 h 4118407"/>
              <a:gd name="connsiteX8" fmla="*/ 169225 w 1548051"/>
              <a:gd name="connsiteY8" fmla="*/ 3017962 h 4118407"/>
              <a:gd name="connsiteX9" fmla="*/ 169225 w 1548051"/>
              <a:gd name="connsiteY9" fmla="*/ 1638682 h 4118407"/>
              <a:gd name="connsiteX10" fmla="*/ 775055 w 1548051"/>
              <a:gd name="connsiteY10" fmla="*/ 1032852 h 4118407"/>
              <a:gd name="connsiteX11" fmla="*/ 1380885 w 1548051"/>
              <a:gd name="connsiteY11" fmla="*/ 1638682 h 4118407"/>
              <a:gd name="connsiteX12" fmla="*/ 1380885 w 1548051"/>
              <a:gd name="connsiteY12" fmla="*/ 2969355 h 4118407"/>
              <a:gd name="connsiteX13" fmla="*/ 1261422 w 1548051"/>
              <a:gd name="connsiteY13" fmla="*/ 2969355 h 4118407"/>
              <a:gd name="connsiteX14" fmla="*/ 1261422 w 1548051"/>
              <a:gd name="connsiteY14" fmla="*/ 1638682 h 4118407"/>
              <a:gd name="connsiteX15" fmla="*/ 775055 w 1548051"/>
              <a:gd name="connsiteY15" fmla="*/ 1152315 h 4118407"/>
              <a:gd name="connsiteX16" fmla="*/ 288688 w 1548051"/>
              <a:gd name="connsiteY16" fmla="*/ 1638682 h 4118407"/>
              <a:gd name="connsiteX17" fmla="*/ 288688 w 1548051"/>
              <a:gd name="connsiteY17" fmla="*/ 2061008 h 4118407"/>
              <a:gd name="connsiteX18" fmla="*/ 290061 w 1548051"/>
              <a:gd name="connsiteY18" fmla="*/ 2061008 h 4118407"/>
              <a:gd name="connsiteX19" fmla="*/ 290061 w 1548051"/>
              <a:gd name="connsiteY19" fmla="*/ 3429317 h 4118407"/>
              <a:gd name="connsiteX20" fmla="*/ 858959 w 1548051"/>
              <a:gd name="connsiteY20" fmla="*/ 3998215 h 4118407"/>
              <a:gd name="connsiteX21" fmla="*/ 858960 w 1548051"/>
              <a:gd name="connsiteY21" fmla="*/ 3998215 h 4118407"/>
              <a:gd name="connsiteX22" fmla="*/ 1427858 w 1548051"/>
              <a:gd name="connsiteY22" fmla="*/ 3429317 h 4118407"/>
              <a:gd name="connsiteX23" fmla="*/ 1428246 w 1548051"/>
              <a:gd name="connsiteY23" fmla="*/ 774026 h 4118407"/>
              <a:gd name="connsiteX24" fmla="*/ 774026 w 1548051"/>
              <a:gd name="connsiteY24" fmla="*/ 119806 h 4118407"/>
              <a:gd name="connsiteX25" fmla="*/ 774026 w 1548051"/>
              <a:gd name="connsiteY25" fmla="*/ 119805 h 4118407"/>
              <a:gd name="connsiteX26" fmla="*/ 119806 w 1548051"/>
              <a:gd name="connsiteY26" fmla="*/ 774025 h 4118407"/>
              <a:gd name="connsiteX27" fmla="*/ 119806 w 1548051"/>
              <a:gd name="connsiteY27" fmla="*/ 3245579 h 4118407"/>
              <a:gd name="connsiteX28" fmla="*/ 0 w 1548051"/>
              <a:gd name="connsiteY28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870 w 1548051"/>
              <a:gd name="connsiteY7" fmla="*/ 3017962 h 4118407"/>
              <a:gd name="connsiteX8" fmla="*/ 169225 w 1548051"/>
              <a:gd name="connsiteY8" fmla="*/ 1638682 h 4118407"/>
              <a:gd name="connsiteX9" fmla="*/ 775055 w 1548051"/>
              <a:gd name="connsiteY9" fmla="*/ 1032852 h 4118407"/>
              <a:gd name="connsiteX10" fmla="*/ 1380885 w 1548051"/>
              <a:gd name="connsiteY10" fmla="*/ 1638682 h 4118407"/>
              <a:gd name="connsiteX11" fmla="*/ 1380885 w 1548051"/>
              <a:gd name="connsiteY11" fmla="*/ 2969355 h 4118407"/>
              <a:gd name="connsiteX12" fmla="*/ 1261422 w 1548051"/>
              <a:gd name="connsiteY12" fmla="*/ 2969355 h 4118407"/>
              <a:gd name="connsiteX13" fmla="*/ 1261422 w 1548051"/>
              <a:gd name="connsiteY13" fmla="*/ 1638682 h 4118407"/>
              <a:gd name="connsiteX14" fmla="*/ 775055 w 1548051"/>
              <a:gd name="connsiteY14" fmla="*/ 1152315 h 4118407"/>
              <a:gd name="connsiteX15" fmla="*/ 288688 w 1548051"/>
              <a:gd name="connsiteY15" fmla="*/ 1638682 h 4118407"/>
              <a:gd name="connsiteX16" fmla="*/ 288688 w 1548051"/>
              <a:gd name="connsiteY16" fmla="*/ 2061008 h 4118407"/>
              <a:gd name="connsiteX17" fmla="*/ 290061 w 1548051"/>
              <a:gd name="connsiteY17" fmla="*/ 2061008 h 4118407"/>
              <a:gd name="connsiteX18" fmla="*/ 290061 w 1548051"/>
              <a:gd name="connsiteY18" fmla="*/ 3429317 h 4118407"/>
              <a:gd name="connsiteX19" fmla="*/ 858959 w 1548051"/>
              <a:gd name="connsiteY19" fmla="*/ 3998215 h 4118407"/>
              <a:gd name="connsiteX20" fmla="*/ 858960 w 1548051"/>
              <a:gd name="connsiteY20" fmla="*/ 3998215 h 4118407"/>
              <a:gd name="connsiteX21" fmla="*/ 1427858 w 1548051"/>
              <a:gd name="connsiteY21" fmla="*/ 3429317 h 4118407"/>
              <a:gd name="connsiteX22" fmla="*/ 1428246 w 1548051"/>
              <a:gd name="connsiteY22" fmla="*/ 774026 h 4118407"/>
              <a:gd name="connsiteX23" fmla="*/ 774026 w 1548051"/>
              <a:gd name="connsiteY23" fmla="*/ 119806 h 4118407"/>
              <a:gd name="connsiteX24" fmla="*/ 774026 w 1548051"/>
              <a:gd name="connsiteY24" fmla="*/ 119805 h 4118407"/>
              <a:gd name="connsiteX25" fmla="*/ 119806 w 1548051"/>
              <a:gd name="connsiteY25" fmla="*/ 774025 h 4118407"/>
              <a:gd name="connsiteX26" fmla="*/ 119806 w 1548051"/>
              <a:gd name="connsiteY26" fmla="*/ 3245579 h 4118407"/>
              <a:gd name="connsiteX27" fmla="*/ 0 w 1548051"/>
              <a:gd name="connsiteY27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225 w 1548051"/>
              <a:gd name="connsiteY7" fmla="*/ 1638682 h 4118407"/>
              <a:gd name="connsiteX8" fmla="*/ 775055 w 1548051"/>
              <a:gd name="connsiteY8" fmla="*/ 1032852 h 4118407"/>
              <a:gd name="connsiteX9" fmla="*/ 1380885 w 1548051"/>
              <a:gd name="connsiteY9" fmla="*/ 1638682 h 4118407"/>
              <a:gd name="connsiteX10" fmla="*/ 1380885 w 1548051"/>
              <a:gd name="connsiteY10" fmla="*/ 2969355 h 4118407"/>
              <a:gd name="connsiteX11" fmla="*/ 1261422 w 1548051"/>
              <a:gd name="connsiteY11" fmla="*/ 2969355 h 4118407"/>
              <a:gd name="connsiteX12" fmla="*/ 1261422 w 1548051"/>
              <a:gd name="connsiteY12" fmla="*/ 1638682 h 4118407"/>
              <a:gd name="connsiteX13" fmla="*/ 775055 w 1548051"/>
              <a:gd name="connsiteY13" fmla="*/ 1152315 h 4118407"/>
              <a:gd name="connsiteX14" fmla="*/ 288688 w 1548051"/>
              <a:gd name="connsiteY14" fmla="*/ 1638682 h 4118407"/>
              <a:gd name="connsiteX15" fmla="*/ 288688 w 1548051"/>
              <a:gd name="connsiteY15" fmla="*/ 2061008 h 4118407"/>
              <a:gd name="connsiteX16" fmla="*/ 290061 w 1548051"/>
              <a:gd name="connsiteY16" fmla="*/ 2061008 h 4118407"/>
              <a:gd name="connsiteX17" fmla="*/ 290061 w 1548051"/>
              <a:gd name="connsiteY17" fmla="*/ 3429317 h 4118407"/>
              <a:gd name="connsiteX18" fmla="*/ 858959 w 1548051"/>
              <a:gd name="connsiteY18" fmla="*/ 3998215 h 4118407"/>
              <a:gd name="connsiteX19" fmla="*/ 858960 w 1548051"/>
              <a:gd name="connsiteY19" fmla="*/ 3998215 h 4118407"/>
              <a:gd name="connsiteX20" fmla="*/ 1427858 w 1548051"/>
              <a:gd name="connsiteY20" fmla="*/ 3429317 h 4118407"/>
              <a:gd name="connsiteX21" fmla="*/ 1428246 w 1548051"/>
              <a:gd name="connsiteY21" fmla="*/ 774026 h 4118407"/>
              <a:gd name="connsiteX22" fmla="*/ 774026 w 1548051"/>
              <a:gd name="connsiteY22" fmla="*/ 119806 h 4118407"/>
              <a:gd name="connsiteX23" fmla="*/ 774026 w 1548051"/>
              <a:gd name="connsiteY23" fmla="*/ 119805 h 4118407"/>
              <a:gd name="connsiteX24" fmla="*/ 119806 w 1548051"/>
              <a:gd name="connsiteY24" fmla="*/ 774025 h 4118407"/>
              <a:gd name="connsiteX25" fmla="*/ 119806 w 1548051"/>
              <a:gd name="connsiteY25" fmla="*/ 3245579 h 4118407"/>
              <a:gd name="connsiteX26" fmla="*/ 0 w 1548051"/>
              <a:gd name="connsiteY26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225 w 1548051"/>
              <a:gd name="connsiteY7" fmla="*/ 1638682 h 4118407"/>
              <a:gd name="connsiteX8" fmla="*/ 775055 w 1548051"/>
              <a:gd name="connsiteY8" fmla="*/ 1032852 h 4118407"/>
              <a:gd name="connsiteX9" fmla="*/ 1380885 w 1548051"/>
              <a:gd name="connsiteY9" fmla="*/ 1638682 h 4118407"/>
              <a:gd name="connsiteX10" fmla="*/ 1380885 w 1548051"/>
              <a:gd name="connsiteY10" fmla="*/ 2969355 h 4118407"/>
              <a:gd name="connsiteX11" fmla="*/ 1261422 w 1548051"/>
              <a:gd name="connsiteY11" fmla="*/ 2969355 h 4118407"/>
              <a:gd name="connsiteX12" fmla="*/ 1261422 w 1548051"/>
              <a:gd name="connsiteY12" fmla="*/ 1638682 h 4118407"/>
              <a:gd name="connsiteX13" fmla="*/ 775055 w 1548051"/>
              <a:gd name="connsiteY13" fmla="*/ 1152315 h 4118407"/>
              <a:gd name="connsiteX14" fmla="*/ 288688 w 1548051"/>
              <a:gd name="connsiteY14" fmla="*/ 1638682 h 4118407"/>
              <a:gd name="connsiteX15" fmla="*/ 288688 w 1548051"/>
              <a:gd name="connsiteY15" fmla="*/ 2061008 h 4118407"/>
              <a:gd name="connsiteX16" fmla="*/ 290061 w 1548051"/>
              <a:gd name="connsiteY16" fmla="*/ 3429317 h 4118407"/>
              <a:gd name="connsiteX17" fmla="*/ 858959 w 1548051"/>
              <a:gd name="connsiteY17" fmla="*/ 3998215 h 4118407"/>
              <a:gd name="connsiteX18" fmla="*/ 858960 w 1548051"/>
              <a:gd name="connsiteY18" fmla="*/ 3998215 h 4118407"/>
              <a:gd name="connsiteX19" fmla="*/ 1427858 w 1548051"/>
              <a:gd name="connsiteY19" fmla="*/ 3429317 h 4118407"/>
              <a:gd name="connsiteX20" fmla="*/ 1428246 w 1548051"/>
              <a:gd name="connsiteY20" fmla="*/ 774026 h 4118407"/>
              <a:gd name="connsiteX21" fmla="*/ 774026 w 1548051"/>
              <a:gd name="connsiteY21" fmla="*/ 119806 h 4118407"/>
              <a:gd name="connsiteX22" fmla="*/ 774026 w 1548051"/>
              <a:gd name="connsiteY22" fmla="*/ 119805 h 4118407"/>
              <a:gd name="connsiteX23" fmla="*/ 119806 w 1548051"/>
              <a:gd name="connsiteY23" fmla="*/ 774025 h 4118407"/>
              <a:gd name="connsiteX24" fmla="*/ 119806 w 1548051"/>
              <a:gd name="connsiteY24" fmla="*/ 3245579 h 4118407"/>
              <a:gd name="connsiteX25" fmla="*/ 0 w 1548051"/>
              <a:gd name="connsiteY25" fmla="*/ 3245579 h 4118407"/>
              <a:gd name="connsiteX0" fmla="*/ 0 w 1548051"/>
              <a:gd name="connsiteY0" fmla="*/ 3245579 h 4118407"/>
              <a:gd name="connsiteX1" fmla="*/ 1 w 1548051"/>
              <a:gd name="connsiteY1" fmla="*/ 774025 h 4118407"/>
              <a:gd name="connsiteX2" fmla="*/ 774026 w 1548051"/>
              <a:gd name="connsiteY2" fmla="*/ 0 h 4118407"/>
              <a:gd name="connsiteX3" fmla="*/ 1548051 w 1548051"/>
              <a:gd name="connsiteY3" fmla="*/ 774025 h 4118407"/>
              <a:gd name="connsiteX4" fmla="*/ 1548050 w 1548051"/>
              <a:gd name="connsiteY4" fmla="*/ 3429317 h 4118407"/>
              <a:gd name="connsiteX5" fmla="*/ 858960 w 1548051"/>
              <a:gd name="connsiteY5" fmla="*/ 4118407 h 4118407"/>
              <a:gd name="connsiteX6" fmla="*/ 169870 w 1548051"/>
              <a:gd name="connsiteY6" fmla="*/ 3429317 h 4118407"/>
              <a:gd name="connsiteX7" fmla="*/ 169225 w 1548051"/>
              <a:gd name="connsiteY7" fmla="*/ 1638682 h 4118407"/>
              <a:gd name="connsiteX8" fmla="*/ 775055 w 1548051"/>
              <a:gd name="connsiteY8" fmla="*/ 1032852 h 4118407"/>
              <a:gd name="connsiteX9" fmla="*/ 1380885 w 1548051"/>
              <a:gd name="connsiteY9" fmla="*/ 1638682 h 4118407"/>
              <a:gd name="connsiteX10" fmla="*/ 1380885 w 1548051"/>
              <a:gd name="connsiteY10" fmla="*/ 2969355 h 4118407"/>
              <a:gd name="connsiteX11" fmla="*/ 1261422 w 1548051"/>
              <a:gd name="connsiteY11" fmla="*/ 2969355 h 4118407"/>
              <a:gd name="connsiteX12" fmla="*/ 1261422 w 1548051"/>
              <a:gd name="connsiteY12" fmla="*/ 1638682 h 4118407"/>
              <a:gd name="connsiteX13" fmla="*/ 775055 w 1548051"/>
              <a:gd name="connsiteY13" fmla="*/ 1152315 h 4118407"/>
              <a:gd name="connsiteX14" fmla="*/ 288688 w 1548051"/>
              <a:gd name="connsiteY14" fmla="*/ 1638682 h 4118407"/>
              <a:gd name="connsiteX15" fmla="*/ 290061 w 1548051"/>
              <a:gd name="connsiteY15" fmla="*/ 3429317 h 4118407"/>
              <a:gd name="connsiteX16" fmla="*/ 858959 w 1548051"/>
              <a:gd name="connsiteY16" fmla="*/ 3998215 h 4118407"/>
              <a:gd name="connsiteX17" fmla="*/ 858960 w 1548051"/>
              <a:gd name="connsiteY17" fmla="*/ 3998215 h 4118407"/>
              <a:gd name="connsiteX18" fmla="*/ 1427858 w 1548051"/>
              <a:gd name="connsiteY18" fmla="*/ 3429317 h 4118407"/>
              <a:gd name="connsiteX19" fmla="*/ 1428246 w 1548051"/>
              <a:gd name="connsiteY19" fmla="*/ 774026 h 4118407"/>
              <a:gd name="connsiteX20" fmla="*/ 774026 w 1548051"/>
              <a:gd name="connsiteY20" fmla="*/ 119806 h 4118407"/>
              <a:gd name="connsiteX21" fmla="*/ 774026 w 1548051"/>
              <a:gd name="connsiteY21" fmla="*/ 119805 h 4118407"/>
              <a:gd name="connsiteX22" fmla="*/ 119806 w 1548051"/>
              <a:gd name="connsiteY22" fmla="*/ 774025 h 4118407"/>
              <a:gd name="connsiteX23" fmla="*/ 119806 w 1548051"/>
              <a:gd name="connsiteY23" fmla="*/ 3245579 h 4118407"/>
              <a:gd name="connsiteX24" fmla="*/ 0 w 1548051"/>
              <a:gd name="connsiteY24" fmla="*/ 3245579 h 411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48051" h="4118407">
                <a:moveTo>
                  <a:pt x="0" y="3245579"/>
                </a:moveTo>
                <a:cubicBezTo>
                  <a:pt x="0" y="2421728"/>
                  <a:pt x="1" y="1597876"/>
                  <a:pt x="1" y="774025"/>
                </a:cubicBezTo>
                <a:cubicBezTo>
                  <a:pt x="1" y="346543"/>
                  <a:pt x="346544" y="0"/>
                  <a:pt x="774026" y="0"/>
                </a:cubicBezTo>
                <a:cubicBezTo>
                  <a:pt x="1201508" y="0"/>
                  <a:pt x="1548051" y="346543"/>
                  <a:pt x="1548051" y="774025"/>
                </a:cubicBezTo>
                <a:cubicBezTo>
                  <a:pt x="1548051" y="1659122"/>
                  <a:pt x="1548050" y="2544220"/>
                  <a:pt x="1548050" y="3429317"/>
                </a:cubicBezTo>
                <a:cubicBezTo>
                  <a:pt x="1548050" y="3809891"/>
                  <a:pt x="1239534" y="4118407"/>
                  <a:pt x="858960" y="4118407"/>
                </a:cubicBezTo>
                <a:cubicBezTo>
                  <a:pt x="478386" y="4118407"/>
                  <a:pt x="169870" y="3809891"/>
                  <a:pt x="169870" y="3429317"/>
                </a:cubicBezTo>
                <a:lnTo>
                  <a:pt x="169225" y="1638682"/>
                </a:lnTo>
                <a:cubicBezTo>
                  <a:pt x="169225" y="1304091"/>
                  <a:pt x="440464" y="1032852"/>
                  <a:pt x="775055" y="1032852"/>
                </a:cubicBezTo>
                <a:cubicBezTo>
                  <a:pt x="1109646" y="1032852"/>
                  <a:pt x="1380885" y="1304091"/>
                  <a:pt x="1380885" y="1638682"/>
                </a:cubicBezTo>
                <a:lnTo>
                  <a:pt x="1380885" y="2969355"/>
                </a:lnTo>
                <a:lnTo>
                  <a:pt x="1261422" y="2969355"/>
                </a:lnTo>
                <a:lnTo>
                  <a:pt x="1261422" y="1638682"/>
                </a:lnTo>
                <a:cubicBezTo>
                  <a:pt x="1261422" y="1370069"/>
                  <a:pt x="1043668" y="1152315"/>
                  <a:pt x="775055" y="1152315"/>
                </a:cubicBezTo>
                <a:cubicBezTo>
                  <a:pt x="506442" y="1152315"/>
                  <a:pt x="288688" y="1370069"/>
                  <a:pt x="288688" y="1638682"/>
                </a:cubicBezTo>
                <a:cubicBezTo>
                  <a:pt x="289146" y="2235560"/>
                  <a:pt x="289603" y="2832439"/>
                  <a:pt x="290061" y="3429317"/>
                </a:cubicBezTo>
                <a:cubicBezTo>
                  <a:pt x="290061" y="3743511"/>
                  <a:pt x="544765" y="3998215"/>
                  <a:pt x="858959" y="3998215"/>
                </a:cubicBezTo>
                <a:lnTo>
                  <a:pt x="858960" y="3998215"/>
                </a:lnTo>
                <a:cubicBezTo>
                  <a:pt x="1173154" y="3998215"/>
                  <a:pt x="1427858" y="3743511"/>
                  <a:pt x="1427858" y="3429317"/>
                </a:cubicBezTo>
                <a:cubicBezTo>
                  <a:pt x="1427987" y="2544220"/>
                  <a:pt x="1428117" y="1659123"/>
                  <a:pt x="1428246" y="774026"/>
                </a:cubicBezTo>
                <a:cubicBezTo>
                  <a:pt x="1428246" y="412710"/>
                  <a:pt x="1135342" y="119806"/>
                  <a:pt x="774026" y="119806"/>
                </a:cubicBezTo>
                <a:lnTo>
                  <a:pt x="774026" y="119805"/>
                </a:lnTo>
                <a:cubicBezTo>
                  <a:pt x="412710" y="119805"/>
                  <a:pt x="119806" y="412709"/>
                  <a:pt x="119806" y="774025"/>
                </a:cubicBezTo>
                <a:lnTo>
                  <a:pt x="119806" y="3245579"/>
                </a:lnTo>
                <a:lnTo>
                  <a:pt x="0" y="324557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303E1787-FD5B-499C-E407-9F021DB65F89}"/>
              </a:ext>
            </a:extLst>
          </p:cNvPr>
          <p:cNvSpPr/>
          <p:nvPr/>
        </p:nvSpPr>
        <p:spPr>
          <a:xfrm rot="16200000" flipH="1" flipV="1">
            <a:off x="7633784" y="3777675"/>
            <a:ext cx="1035410" cy="2568867"/>
          </a:xfrm>
          <a:custGeom>
            <a:avLst/>
            <a:gdLst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9 w 1659969"/>
              <a:gd name="connsiteY5" fmla="*/ 3274154 h 4118406"/>
              <a:gd name="connsiteX6" fmla="*/ 1659968 w 1659969"/>
              <a:gd name="connsiteY6" fmla="*/ 3274154 h 4118406"/>
              <a:gd name="connsiteX7" fmla="*/ 1659968 w 1659969"/>
              <a:gd name="connsiteY7" fmla="*/ 3761424 h 4118406"/>
              <a:gd name="connsiteX8" fmla="*/ 1302986 w 1659969"/>
              <a:gd name="connsiteY8" fmla="*/ 4118406 h 4118406"/>
              <a:gd name="connsiteX9" fmla="*/ 788639 w 1659969"/>
              <a:gd name="connsiteY9" fmla="*/ 4118406 h 4118406"/>
              <a:gd name="connsiteX10" fmla="*/ 431657 w 1659969"/>
              <a:gd name="connsiteY10" fmla="*/ 3761424 h 4118406"/>
              <a:gd name="connsiteX11" fmla="*/ 431657 w 1659969"/>
              <a:gd name="connsiteY11" fmla="*/ 2057299 h 4118406"/>
              <a:gd name="connsiteX12" fmla="*/ 434058 w 1659969"/>
              <a:gd name="connsiteY12" fmla="*/ 2057299 h 4118406"/>
              <a:gd name="connsiteX13" fmla="*/ 434058 w 1659969"/>
              <a:gd name="connsiteY13" fmla="*/ 1531602 h 4118406"/>
              <a:gd name="connsiteX14" fmla="*/ 657561 w 1659969"/>
              <a:gd name="connsiteY14" fmla="*/ 1308099 h 4118406"/>
              <a:gd name="connsiteX15" fmla="*/ 1013547 w 1659969"/>
              <a:gd name="connsiteY15" fmla="*/ 1308099 h 4118406"/>
              <a:gd name="connsiteX16" fmla="*/ 1237050 w 1659969"/>
              <a:gd name="connsiteY16" fmla="*/ 1531602 h 4118406"/>
              <a:gd name="connsiteX17" fmla="*/ 1237050 w 1659969"/>
              <a:gd name="connsiteY17" fmla="*/ 2959829 h 4118406"/>
              <a:gd name="connsiteX18" fmla="*/ 888255 w 1659969"/>
              <a:gd name="connsiteY18" fmla="*/ 2959829 h 4118406"/>
              <a:gd name="connsiteX19" fmla="*/ 888255 w 1659969"/>
              <a:gd name="connsiteY19" fmla="*/ 1656894 h 4118406"/>
              <a:gd name="connsiteX20" fmla="*/ 782853 w 1659969"/>
              <a:gd name="connsiteY20" fmla="*/ 1656894 h 4118406"/>
              <a:gd name="connsiteX21" fmla="*/ 782853 w 1659969"/>
              <a:gd name="connsiteY21" fmla="*/ 3017960 h 4118406"/>
              <a:gd name="connsiteX22" fmla="*/ 782603 w 1659969"/>
              <a:gd name="connsiteY22" fmla="*/ 3017960 h 4118406"/>
              <a:gd name="connsiteX23" fmla="*/ 782603 w 1659969"/>
              <a:gd name="connsiteY23" fmla="*/ 3761424 h 4118406"/>
              <a:gd name="connsiteX24" fmla="*/ 788639 w 1659969"/>
              <a:gd name="connsiteY24" fmla="*/ 3767460 h 4118406"/>
              <a:gd name="connsiteX25" fmla="*/ 1302986 w 1659969"/>
              <a:gd name="connsiteY25" fmla="*/ 3767460 h 4118406"/>
              <a:gd name="connsiteX26" fmla="*/ 1309022 w 1659969"/>
              <a:gd name="connsiteY26" fmla="*/ 3761424 h 4118406"/>
              <a:gd name="connsiteX27" fmla="*/ 1309023 w 1659969"/>
              <a:gd name="connsiteY27" fmla="*/ 1289044 h 4118406"/>
              <a:gd name="connsiteX28" fmla="*/ 1316326 w 1659969"/>
              <a:gd name="connsiteY28" fmla="*/ 1289044 h 4118406"/>
              <a:gd name="connsiteX29" fmla="*/ 1316326 w 1659969"/>
              <a:gd name="connsiteY29" fmla="*/ 468052 h 4118406"/>
              <a:gd name="connsiteX30" fmla="*/ 1191917 w 1659969"/>
              <a:gd name="connsiteY30" fmla="*/ 343643 h 4118406"/>
              <a:gd name="connsiteX31" fmla="*/ 468052 w 1659969"/>
              <a:gd name="connsiteY31" fmla="*/ 343643 h 4118406"/>
              <a:gd name="connsiteX32" fmla="*/ 343643 w 1659969"/>
              <a:gd name="connsiteY32" fmla="*/ 468052 h 4118406"/>
              <a:gd name="connsiteX33" fmla="*/ 343643 w 1659969"/>
              <a:gd name="connsiteY33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9 w 1659969"/>
              <a:gd name="connsiteY5" fmla="*/ 3274154 h 4118406"/>
              <a:gd name="connsiteX6" fmla="*/ 1659968 w 1659969"/>
              <a:gd name="connsiteY6" fmla="*/ 3274154 h 4118406"/>
              <a:gd name="connsiteX7" fmla="*/ 1659968 w 1659969"/>
              <a:gd name="connsiteY7" fmla="*/ 3761424 h 4118406"/>
              <a:gd name="connsiteX8" fmla="*/ 1302986 w 1659969"/>
              <a:gd name="connsiteY8" fmla="*/ 4118406 h 4118406"/>
              <a:gd name="connsiteX9" fmla="*/ 788639 w 1659969"/>
              <a:gd name="connsiteY9" fmla="*/ 4118406 h 4118406"/>
              <a:gd name="connsiteX10" fmla="*/ 431657 w 1659969"/>
              <a:gd name="connsiteY10" fmla="*/ 3761424 h 4118406"/>
              <a:gd name="connsiteX11" fmla="*/ 431657 w 1659969"/>
              <a:gd name="connsiteY11" fmla="*/ 2057299 h 4118406"/>
              <a:gd name="connsiteX12" fmla="*/ 434058 w 1659969"/>
              <a:gd name="connsiteY12" fmla="*/ 1531602 h 4118406"/>
              <a:gd name="connsiteX13" fmla="*/ 657561 w 1659969"/>
              <a:gd name="connsiteY13" fmla="*/ 1308099 h 4118406"/>
              <a:gd name="connsiteX14" fmla="*/ 1013547 w 1659969"/>
              <a:gd name="connsiteY14" fmla="*/ 1308099 h 4118406"/>
              <a:gd name="connsiteX15" fmla="*/ 1237050 w 1659969"/>
              <a:gd name="connsiteY15" fmla="*/ 1531602 h 4118406"/>
              <a:gd name="connsiteX16" fmla="*/ 1237050 w 1659969"/>
              <a:gd name="connsiteY16" fmla="*/ 2959829 h 4118406"/>
              <a:gd name="connsiteX17" fmla="*/ 888255 w 1659969"/>
              <a:gd name="connsiteY17" fmla="*/ 2959829 h 4118406"/>
              <a:gd name="connsiteX18" fmla="*/ 888255 w 1659969"/>
              <a:gd name="connsiteY18" fmla="*/ 1656894 h 4118406"/>
              <a:gd name="connsiteX19" fmla="*/ 782853 w 1659969"/>
              <a:gd name="connsiteY19" fmla="*/ 1656894 h 4118406"/>
              <a:gd name="connsiteX20" fmla="*/ 782853 w 1659969"/>
              <a:gd name="connsiteY20" fmla="*/ 3017960 h 4118406"/>
              <a:gd name="connsiteX21" fmla="*/ 782603 w 1659969"/>
              <a:gd name="connsiteY21" fmla="*/ 3017960 h 4118406"/>
              <a:gd name="connsiteX22" fmla="*/ 782603 w 1659969"/>
              <a:gd name="connsiteY22" fmla="*/ 3761424 h 4118406"/>
              <a:gd name="connsiteX23" fmla="*/ 788639 w 1659969"/>
              <a:gd name="connsiteY23" fmla="*/ 3767460 h 4118406"/>
              <a:gd name="connsiteX24" fmla="*/ 1302986 w 1659969"/>
              <a:gd name="connsiteY24" fmla="*/ 3767460 h 4118406"/>
              <a:gd name="connsiteX25" fmla="*/ 1309022 w 1659969"/>
              <a:gd name="connsiteY25" fmla="*/ 3761424 h 4118406"/>
              <a:gd name="connsiteX26" fmla="*/ 1309023 w 1659969"/>
              <a:gd name="connsiteY26" fmla="*/ 1289044 h 4118406"/>
              <a:gd name="connsiteX27" fmla="*/ 1316326 w 1659969"/>
              <a:gd name="connsiteY27" fmla="*/ 1289044 h 4118406"/>
              <a:gd name="connsiteX28" fmla="*/ 1316326 w 1659969"/>
              <a:gd name="connsiteY28" fmla="*/ 468052 h 4118406"/>
              <a:gd name="connsiteX29" fmla="*/ 1191917 w 1659969"/>
              <a:gd name="connsiteY29" fmla="*/ 343643 h 4118406"/>
              <a:gd name="connsiteX30" fmla="*/ 468052 w 1659969"/>
              <a:gd name="connsiteY30" fmla="*/ 343643 h 4118406"/>
              <a:gd name="connsiteX31" fmla="*/ 343643 w 1659969"/>
              <a:gd name="connsiteY31" fmla="*/ 468052 h 4118406"/>
              <a:gd name="connsiteX32" fmla="*/ 343643 w 1659969"/>
              <a:gd name="connsiteY32" fmla="*/ 3274154 h 4118406"/>
              <a:gd name="connsiteX33" fmla="*/ 0 w 1659969"/>
              <a:gd name="connsiteY33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9 w 1659969"/>
              <a:gd name="connsiteY5" fmla="*/ 3274154 h 4118406"/>
              <a:gd name="connsiteX6" fmla="*/ 1659968 w 1659969"/>
              <a:gd name="connsiteY6" fmla="*/ 3274154 h 4118406"/>
              <a:gd name="connsiteX7" fmla="*/ 1659968 w 1659969"/>
              <a:gd name="connsiteY7" fmla="*/ 3761424 h 4118406"/>
              <a:gd name="connsiteX8" fmla="*/ 1302986 w 1659969"/>
              <a:gd name="connsiteY8" fmla="*/ 4118406 h 4118406"/>
              <a:gd name="connsiteX9" fmla="*/ 788639 w 1659969"/>
              <a:gd name="connsiteY9" fmla="*/ 4118406 h 4118406"/>
              <a:gd name="connsiteX10" fmla="*/ 431657 w 1659969"/>
              <a:gd name="connsiteY10" fmla="*/ 3761424 h 4118406"/>
              <a:gd name="connsiteX11" fmla="*/ 434058 w 1659969"/>
              <a:gd name="connsiteY11" fmla="*/ 1531602 h 4118406"/>
              <a:gd name="connsiteX12" fmla="*/ 657561 w 1659969"/>
              <a:gd name="connsiteY12" fmla="*/ 1308099 h 4118406"/>
              <a:gd name="connsiteX13" fmla="*/ 1013547 w 1659969"/>
              <a:gd name="connsiteY13" fmla="*/ 1308099 h 4118406"/>
              <a:gd name="connsiteX14" fmla="*/ 1237050 w 1659969"/>
              <a:gd name="connsiteY14" fmla="*/ 1531602 h 4118406"/>
              <a:gd name="connsiteX15" fmla="*/ 1237050 w 1659969"/>
              <a:gd name="connsiteY15" fmla="*/ 2959829 h 4118406"/>
              <a:gd name="connsiteX16" fmla="*/ 888255 w 1659969"/>
              <a:gd name="connsiteY16" fmla="*/ 2959829 h 4118406"/>
              <a:gd name="connsiteX17" fmla="*/ 888255 w 1659969"/>
              <a:gd name="connsiteY17" fmla="*/ 1656894 h 4118406"/>
              <a:gd name="connsiteX18" fmla="*/ 782853 w 1659969"/>
              <a:gd name="connsiteY18" fmla="*/ 1656894 h 4118406"/>
              <a:gd name="connsiteX19" fmla="*/ 782853 w 1659969"/>
              <a:gd name="connsiteY19" fmla="*/ 3017960 h 4118406"/>
              <a:gd name="connsiteX20" fmla="*/ 782603 w 1659969"/>
              <a:gd name="connsiteY20" fmla="*/ 3017960 h 4118406"/>
              <a:gd name="connsiteX21" fmla="*/ 782603 w 1659969"/>
              <a:gd name="connsiteY21" fmla="*/ 3761424 h 4118406"/>
              <a:gd name="connsiteX22" fmla="*/ 788639 w 1659969"/>
              <a:gd name="connsiteY22" fmla="*/ 3767460 h 4118406"/>
              <a:gd name="connsiteX23" fmla="*/ 1302986 w 1659969"/>
              <a:gd name="connsiteY23" fmla="*/ 3767460 h 4118406"/>
              <a:gd name="connsiteX24" fmla="*/ 1309022 w 1659969"/>
              <a:gd name="connsiteY24" fmla="*/ 3761424 h 4118406"/>
              <a:gd name="connsiteX25" fmla="*/ 1309023 w 1659969"/>
              <a:gd name="connsiteY25" fmla="*/ 1289044 h 4118406"/>
              <a:gd name="connsiteX26" fmla="*/ 1316326 w 1659969"/>
              <a:gd name="connsiteY26" fmla="*/ 1289044 h 4118406"/>
              <a:gd name="connsiteX27" fmla="*/ 1316326 w 1659969"/>
              <a:gd name="connsiteY27" fmla="*/ 468052 h 4118406"/>
              <a:gd name="connsiteX28" fmla="*/ 1191917 w 1659969"/>
              <a:gd name="connsiteY28" fmla="*/ 343643 h 4118406"/>
              <a:gd name="connsiteX29" fmla="*/ 468052 w 1659969"/>
              <a:gd name="connsiteY29" fmla="*/ 343643 h 4118406"/>
              <a:gd name="connsiteX30" fmla="*/ 343643 w 1659969"/>
              <a:gd name="connsiteY30" fmla="*/ 468052 h 4118406"/>
              <a:gd name="connsiteX31" fmla="*/ 343643 w 1659969"/>
              <a:gd name="connsiteY31" fmla="*/ 3274154 h 4118406"/>
              <a:gd name="connsiteX32" fmla="*/ 0 w 1659969"/>
              <a:gd name="connsiteY32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9 w 1659969"/>
              <a:gd name="connsiteY5" fmla="*/ 3274154 h 4118406"/>
              <a:gd name="connsiteX6" fmla="*/ 1659968 w 1659969"/>
              <a:gd name="connsiteY6" fmla="*/ 3761424 h 4118406"/>
              <a:gd name="connsiteX7" fmla="*/ 1302986 w 1659969"/>
              <a:gd name="connsiteY7" fmla="*/ 4118406 h 4118406"/>
              <a:gd name="connsiteX8" fmla="*/ 788639 w 1659969"/>
              <a:gd name="connsiteY8" fmla="*/ 4118406 h 4118406"/>
              <a:gd name="connsiteX9" fmla="*/ 431657 w 1659969"/>
              <a:gd name="connsiteY9" fmla="*/ 3761424 h 4118406"/>
              <a:gd name="connsiteX10" fmla="*/ 434058 w 1659969"/>
              <a:gd name="connsiteY10" fmla="*/ 1531602 h 4118406"/>
              <a:gd name="connsiteX11" fmla="*/ 657561 w 1659969"/>
              <a:gd name="connsiteY11" fmla="*/ 1308099 h 4118406"/>
              <a:gd name="connsiteX12" fmla="*/ 1013547 w 1659969"/>
              <a:gd name="connsiteY12" fmla="*/ 1308099 h 4118406"/>
              <a:gd name="connsiteX13" fmla="*/ 1237050 w 1659969"/>
              <a:gd name="connsiteY13" fmla="*/ 1531602 h 4118406"/>
              <a:gd name="connsiteX14" fmla="*/ 1237050 w 1659969"/>
              <a:gd name="connsiteY14" fmla="*/ 2959829 h 4118406"/>
              <a:gd name="connsiteX15" fmla="*/ 888255 w 1659969"/>
              <a:gd name="connsiteY15" fmla="*/ 2959829 h 4118406"/>
              <a:gd name="connsiteX16" fmla="*/ 888255 w 1659969"/>
              <a:gd name="connsiteY16" fmla="*/ 1656894 h 4118406"/>
              <a:gd name="connsiteX17" fmla="*/ 782853 w 1659969"/>
              <a:gd name="connsiteY17" fmla="*/ 1656894 h 4118406"/>
              <a:gd name="connsiteX18" fmla="*/ 782853 w 1659969"/>
              <a:gd name="connsiteY18" fmla="*/ 3017960 h 4118406"/>
              <a:gd name="connsiteX19" fmla="*/ 782603 w 1659969"/>
              <a:gd name="connsiteY19" fmla="*/ 3017960 h 4118406"/>
              <a:gd name="connsiteX20" fmla="*/ 782603 w 1659969"/>
              <a:gd name="connsiteY20" fmla="*/ 3761424 h 4118406"/>
              <a:gd name="connsiteX21" fmla="*/ 788639 w 1659969"/>
              <a:gd name="connsiteY21" fmla="*/ 3767460 h 4118406"/>
              <a:gd name="connsiteX22" fmla="*/ 1302986 w 1659969"/>
              <a:gd name="connsiteY22" fmla="*/ 3767460 h 4118406"/>
              <a:gd name="connsiteX23" fmla="*/ 1309022 w 1659969"/>
              <a:gd name="connsiteY23" fmla="*/ 3761424 h 4118406"/>
              <a:gd name="connsiteX24" fmla="*/ 1309023 w 1659969"/>
              <a:gd name="connsiteY24" fmla="*/ 1289044 h 4118406"/>
              <a:gd name="connsiteX25" fmla="*/ 1316326 w 1659969"/>
              <a:gd name="connsiteY25" fmla="*/ 1289044 h 4118406"/>
              <a:gd name="connsiteX26" fmla="*/ 1316326 w 1659969"/>
              <a:gd name="connsiteY26" fmla="*/ 468052 h 4118406"/>
              <a:gd name="connsiteX27" fmla="*/ 1191917 w 1659969"/>
              <a:gd name="connsiteY27" fmla="*/ 343643 h 4118406"/>
              <a:gd name="connsiteX28" fmla="*/ 468052 w 1659969"/>
              <a:gd name="connsiteY28" fmla="*/ 343643 h 4118406"/>
              <a:gd name="connsiteX29" fmla="*/ 343643 w 1659969"/>
              <a:gd name="connsiteY29" fmla="*/ 468052 h 4118406"/>
              <a:gd name="connsiteX30" fmla="*/ 343643 w 1659969"/>
              <a:gd name="connsiteY30" fmla="*/ 3274154 h 4118406"/>
              <a:gd name="connsiteX31" fmla="*/ 0 w 1659969"/>
              <a:gd name="connsiteY31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8 w 1659969"/>
              <a:gd name="connsiteY5" fmla="*/ 3761424 h 4118406"/>
              <a:gd name="connsiteX6" fmla="*/ 1302986 w 1659969"/>
              <a:gd name="connsiteY6" fmla="*/ 4118406 h 4118406"/>
              <a:gd name="connsiteX7" fmla="*/ 788639 w 1659969"/>
              <a:gd name="connsiteY7" fmla="*/ 4118406 h 4118406"/>
              <a:gd name="connsiteX8" fmla="*/ 431657 w 1659969"/>
              <a:gd name="connsiteY8" fmla="*/ 3761424 h 4118406"/>
              <a:gd name="connsiteX9" fmla="*/ 434058 w 1659969"/>
              <a:gd name="connsiteY9" fmla="*/ 1531602 h 4118406"/>
              <a:gd name="connsiteX10" fmla="*/ 657561 w 1659969"/>
              <a:gd name="connsiteY10" fmla="*/ 1308099 h 4118406"/>
              <a:gd name="connsiteX11" fmla="*/ 1013547 w 1659969"/>
              <a:gd name="connsiteY11" fmla="*/ 1308099 h 4118406"/>
              <a:gd name="connsiteX12" fmla="*/ 1237050 w 1659969"/>
              <a:gd name="connsiteY12" fmla="*/ 1531602 h 4118406"/>
              <a:gd name="connsiteX13" fmla="*/ 1237050 w 1659969"/>
              <a:gd name="connsiteY13" fmla="*/ 2959829 h 4118406"/>
              <a:gd name="connsiteX14" fmla="*/ 888255 w 1659969"/>
              <a:gd name="connsiteY14" fmla="*/ 2959829 h 4118406"/>
              <a:gd name="connsiteX15" fmla="*/ 888255 w 1659969"/>
              <a:gd name="connsiteY15" fmla="*/ 1656894 h 4118406"/>
              <a:gd name="connsiteX16" fmla="*/ 782853 w 1659969"/>
              <a:gd name="connsiteY16" fmla="*/ 1656894 h 4118406"/>
              <a:gd name="connsiteX17" fmla="*/ 782853 w 1659969"/>
              <a:gd name="connsiteY17" fmla="*/ 3017960 h 4118406"/>
              <a:gd name="connsiteX18" fmla="*/ 782603 w 1659969"/>
              <a:gd name="connsiteY18" fmla="*/ 3017960 h 4118406"/>
              <a:gd name="connsiteX19" fmla="*/ 782603 w 1659969"/>
              <a:gd name="connsiteY19" fmla="*/ 3761424 h 4118406"/>
              <a:gd name="connsiteX20" fmla="*/ 788639 w 1659969"/>
              <a:gd name="connsiteY20" fmla="*/ 3767460 h 4118406"/>
              <a:gd name="connsiteX21" fmla="*/ 1302986 w 1659969"/>
              <a:gd name="connsiteY21" fmla="*/ 3767460 h 4118406"/>
              <a:gd name="connsiteX22" fmla="*/ 1309022 w 1659969"/>
              <a:gd name="connsiteY22" fmla="*/ 3761424 h 4118406"/>
              <a:gd name="connsiteX23" fmla="*/ 1309023 w 1659969"/>
              <a:gd name="connsiteY23" fmla="*/ 1289044 h 4118406"/>
              <a:gd name="connsiteX24" fmla="*/ 1316326 w 1659969"/>
              <a:gd name="connsiteY24" fmla="*/ 1289044 h 4118406"/>
              <a:gd name="connsiteX25" fmla="*/ 1316326 w 1659969"/>
              <a:gd name="connsiteY25" fmla="*/ 468052 h 4118406"/>
              <a:gd name="connsiteX26" fmla="*/ 1191917 w 1659969"/>
              <a:gd name="connsiteY26" fmla="*/ 343643 h 4118406"/>
              <a:gd name="connsiteX27" fmla="*/ 468052 w 1659969"/>
              <a:gd name="connsiteY27" fmla="*/ 343643 h 4118406"/>
              <a:gd name="connsiteX28" fmla="*/ 343643 w 1659969"/>
              <a:gd name="connsiteY28" fmla="*/ 468052 h 4118406"/>
              <a:gd name="connsiteX29" fmla="*/ 343643 w 1659969"/>
              <a:gd name="connsiteY29" fmla="*/ 3274154 h 4118406"/>
              <a:gd name="connsiteX30" fmla="*/ 0 w 1659969"/>
              <a:gd name="connsiteY30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8 w 1659969"/>
              <a:gd name="connsiteY5" fmla="*/ 3761424 h 4118406"/>
              <a:gd name="connsiteX6" fmla="*/ 1302986 w 1659969"/>
              <a:gd name="connsiteY6" fmla="*/ 4118406 h 4118406"/>
              <a:gd name="connsiteX7" fmla="*/ 788639 w 1659969"/>
              <a:gd name="connsiteY7" fmla="*/ 4118406 h 4118406"/>
              <a:gd name="connsiteX8" fmla="*/ 431657 w 1659969"/>
              <a:gd name="connsiteY8" fmla="*/ 3761424 h 4118406"/>
              <a:gd name="connsiteX9" fmla="*/ 434058 w 1659969"/>
              <a:gd name="connsiteY9" fmla="*/ 1531602 h 4118406"/>
              <a:gd name="connsiteX10" fmla="*/ 657561 w 1659969"/>
              <a:gd name="connsiteY10" fmla="*/ 1308099 h 4118406"/>
              <a:gd name="connsiteX11" fmla="*/ 1013547 w 1659969"/>
              <a:gd name="connsiteY11" fmla="*/ 1308099 h 4118406"/>
              <a:gd name="connsiteX12" fmla="*/ 1237050 w 1659969"/>
              <a:gd name="connsiteY12" fmla="*/ 1531602 h 4118406"/>
              <a:gd name="connsiteX13" fmla="*/ 1237050 w 1659969"/>
              <a:gd name="connsiteY13" fmla="*/ 2959829 h 4118406"/>
              <a:gd name="connsiteX14" fmla="*/ 888255 w 1659969"/>
              <a:gd name="connsiteY14" fmla="*/ 2959829 h 4118406"/>
              <a:gd name="connsiteX15" fmla="*/ 888255 w 1659969"/>
              <a:gd name="connsiteY15" fmla="*/ 1656894 h 4118406"/>
              <a:gd name="connsiteX16" fmla="*/ 782853 w 1659969"/>
              <a:gd name="connsiteY16" fmla="*/ 1656894 h 4118406"/>
              <a:gd name="connsiteX17" fmla="*/ 782853 w 1659969"/>
              <a:gd name="connsiteY17" fmla="*/ 3017960 h 4118406"/>
              <a:gd name="connsiteX18" fmla="*/ 782603 w 1659969"/>
              <a:gd name="connsiteY18" fmla="*/ 3017960 h 4118406"/>
              <a:gd name="connsiteX19" fmla="*/ 782603 w 1659969"/>
              <a:gd name="connsiteY19" fmla="*/ 3761424 h 4118406"/>
              <a:gd name="connsiteX20" fmla="*/ 788639 w 1659969"/>
              <a:gd name="connsiteY20" fmla="*/ 3767460 h 4118406"/>
              <a:gd name="connsiteX21" fmla="*/ 1302986 w 1659969"/>
              <a:gd name="connsiteY21" fmla="*/ 3767460 h 4118406"/>
              <a:gd name="connsiteX22" fmla="*/ 1309022 w 1659969"/>
              <a:gd name="connsiteY22" fmla="*/ 3761424 h 4118406"/>
              <a:gd name="connsiteX23" fmla="*/ 1309023 w 1659969"/>
              <a:gd name="connsiteY23" fmla="*/ 1289044 h 4118406"/>
              <a:gd name="connsiteX24" fmla="*/ 1316326 w 1659969"/>
              <a:gd name="connsiteY24" fmla="*/ 468052 h 4118406"/>
              <a:gd name="connsiteX25" fmla="*/ 1191917 w 1659969"/>
              <a:gd name="connsiteY25" fmla="*/ 343643 h 4118406"/>
              <a:gd name="connsiteX26" fmla="*/ 468052 w 1659969"/>
              <a:gd name="connsiteY26" fmla="*/ 343643 h 4118406"/>
              <a:gd name="connsiteX27" fmla="*/ 343643 w 1659969"/>
              <a:gd name="connsiteY27" fmla="*/ 468052 h 4118406"/>
              <a:gd name="connsiteX28" fmla="*/ 343643 w 1659969"/>
              <a:gd name="connsiteY28" fmla="*/ 3274154 h 4118406"/>
              <a:gd name="connsiteX29" fmla="*/ 0 w 1659969"/>
              <a:gd name="connsiteY29" fmla="*/ 3274154 h 4118406"/>
              <a:gd name="connsiteX0" fmla="*/ 0 w 1659969"/>
              <a:gd name="connsiteY0" fmla="*/ 3274154 h 4118406"/>
              <a:gd name="connsiteX1" fmla="*/ 0 w 1659969"/>
              <a:gd name="connsiteY1" fmla="*/ 468052 h 4118406"/>
              <a:gd name="connsiteX2" fmla="*/ 468052 w 1659969"/>
              <a:gd name="connsiteY2" fmla="*/ 0 h 4118406"/>
              <a:gd name="connsiteX3" fmla="*/ 1191917 w 1659969"/>
              <a:gd name="connsiteY3" fmla="*/ 0 h 4118406"/>
              <a:gd name="connsiteX4" fmla="*/ 1659969 w 1659969"/>
              <a:gd name="connsiteY4" fmla="*/ 468052 h 4118406"/>
              <a:gd name="connsiteX5" fmla="*/ 1659968 w 1659969"/>
              <a:gd name="connsiteY5" fmla="*/ 3761424 h 4118406"/>
              <a:gd name="connsiteX6" fmla="*/ 1302986 w 1659969"/>
              <a:gd name="connsiteY6" fmla="*/ 4118406 h 4118406"/>
              <a:gd name="connsiteX7" fmla="*/ 788639 w 1659969"/>
              <a:gd name="connsiteY7" fmla="*/ 4118406 h 4118406"/>
              <a:gd name="connsiteX8" fmla="*/ 431657 w 1659969"/>
              <a:gd name="connsiteY8" fmla="*/ 3761424 h 4118406"/>
              <a:gd name="connsiteX9" fmla="*/ 434058 w 1659969"/>
              <a:gd name="connsiteY9" fmla="*/ 1531602 h 4118406"/>
              <a:gd name="connsiteX10" fmla="*/ 657561 w 1659969"/>
              <a:gd name="connsiteY10" fmla="*/ 1308099 h 4118406"/>
              <a:gd name="connsiteX11" fmla="*/ 1013547 w 1659969"/>
              <a:gd name="connsiteY11" fmla="*/ 1308099 h 4118406"/>
              <a:gd name="connsiteX12" fmla="*/ 1237050 w 1659969"/>
              <a:gd name="connsiteY12" fmla="*/ 1531602 h 4118406"/>
              <a:gd name="connsiteX13" fmla="*/ 1237050 w 1659969"/>
              <a:gd name="connsiteY13" fmla="*/ 2959829 h 4118406"/>
              <a:gd name="connsiteX14" fmla="*/ 888255 w 1659969"/>
              <a:gd name="connsiteY14" fmla="*/ 2959829 h 4118406"/>
              <a:gd name="connsiteX15" fmla="*/ 888255 w 1659969"/>
              <a:gd name="connsiteY15" fmla="*/ 1656894 h 4118406"/>
              <a:gd name="connsiteX16" fmla="*/ 782853 w 1659969"/>
              <a:gd name="connsiteY16" fmla="*/ 1656894 h 4118406"/>
              <a:gd name="connsiteX17" fmla="*/ 782853 w 1659969"/>
              <a:gd name="connsiteY17" fmla="*/ 3017960 h 4118406"/>
              <a:gd name="connsiteX18" fmla="*/ 782603 w 1659969"/>
              <a:gd name="connsiteY18" fmla="*/ 3017960 h 4118406"/>
              <a:gd name="connsiteX19" fmla="*/ 782603 w 1659969"/>
              <a:gd name="connsiteY19" fmla="*/ 3761424 h 4118406"/>
              <a:gd name="connsiteX20" fmla="*/ 788639 w 1659969"/>
              <a:gd name="connsiteY20" fmla="*/ 3767460 h 4118406"/>
              <a:gd name="connsiteX21" fmla="*/ 1302986 w 1659969"/>
              <a:gd name="connsiteY21" fmla="*/ 3767460 h 4118406"/>
              <a:gd name="connsiteX22" fmla="*/ 1309022 w 1659969"/>
              <a:gd name="connsiteY22" fmla="*/ 3761424 h 4118406"/>
              <a:gd name="connsiteX23" fmla="*/ 1316326 w 1659969"/>
              <a:gd name="connsiteY23" fmla="*/ 468052 h 4118406"/>
              <a:gd name="connsiteX24" fmla="*/ 1191917 w 1659969"/>
              <a:gd name="connsiteY24" fmla="*/ 343643 h 4118406"/>
              <a:gd name="connsiteX25" fmla="*/ 468052 w 1659969"/>
              <a:gd name="connsiteY25" fmla="*/ 343643 h 4118406"/>
              <a:gd name="connsiteX26" fmla="*/ 343643 w 1659969"/>
              <a:gd name="connsiteY26" fmla="*/ 468052 h 4118406"/>
              <a:gd name="connsiteX27" fmla="*/ 343643 w 1659969"/>
              <a:gd name="connsiteY27" fmla="*/ 3274154 h 4118406"/>
              <a:gd name="connsiteX28" fmla="*/ 0 w 1659969"/>
              <a:gd name="connsiteY28" fmla="*/ 3274154 h 411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659969" h="4118406">
                <a:moveTo>
                  <a:pt x="0" y="3274154"/>
                </a:moveTo>
                <a:lnTo>
                  <a:pt x="0" y="468052"/>
                </a:lnTo>
                <a:cubicBezTo>
                  <a:pt x="0" y="209554"/>
                  <a:pt x="209554" y="0"/>
                  <a:pt x="468052" y="0"/>
                </a:cubicBezTo>
                <a:lnTo>
                  <a:pt x="1191917" y="0"/>
                </a:lnTo>
                <a:cubicBezTo>
                  <a:pt x="1450415" y="0"/>
                  <a:pt x="1659969" y="209554"/>
                  <a:pt x="1659969" y="468052"/>
                </a:cubicBezTo>
                <a:cubicBezTo>
                  <a:pt x="1659969" y="1565843"/>
                  <a:pt x="1659968" y="2663633"/>
                  <a:pt x="1659968" y="3761424"/>
                </a:cubicBezTo>
                <a:cubicBezTo>
                  <a:pt x="1659968" y="3958580"/>
                  <a:pt x="1500142" y="4118406"/>
                  <a:pt x="1302986" y="4118406"/>
                </a:cubicBezTo>
                <a:lnTo>
                  <a:pt x="788639" y="4118406"/>
                </a:lnTo>
                <a:cubicBezTo>
                  <a:pt x="591483" y="4118406"/>
                  <a:pt x="431657" y="3958580"/>
                  <a:pt x="431657" y="3761424"/>
                </a:cubicBezTo>
                <a:cubicBezTo>
                  <a:pt x="432457" y="3018150"/>
                  <a:pt x="433258" y="2274876"/>
                  <a:pt x="434058" y="1531602"/>
                </a:cubicBezTo>
                <a:cubicBezTo>
                  <a:pt x="434058" y="1408165"/>
                  <a:pt x="534124" y="1308099"/>
                  <a:pt x="657561" y="1308099"/>
                </a:cubicBezTo>
                <a:lnTo>
                  <a:pt x="1013547" y="1308099"/>
                </a:lnTo>
                <a:cubicBezTo>
                  <a:pt x="1136984" y="1308099"/>
                  <a:pt x="1237050" y="1408165"/>
                  <a:pt x="1237050" y="1531602"/>
                </a:cubicBezTo>
                <a:lnTo>
                  <a:pt x="1237050" y="2959829"/>
                </a:lnTo>
                <a:lnTo>
                  <a:pt x="888255" y="2959829"/>
                </a:lnTo>
                <a:lnTo>
                  <a:pt x="888255" y="1656894"/>
                </a:lnTo>
                <a:lnTo>
                  <a:pt x="782853" y="1656894"/>
                </a:lnTo>
                <a:lnTo>
                  <a:pt x="782853" y="3017960"/>
                </a:lnTo>
                <a:lnTo>
                  <a:pt x="782603" y="3017960"/>
                </a:lnTo>
                <a:lnTo>
                  <a:pt x="782603" y="3761424"/>
                </a:lnTo>
                <a:cubicBezTo>
                  <a:pt x="782603" y="3764758"/>
                  <a:pt x="785305" y="3767460"/>
                  <a:pt x="788639" y="3767460"/>
                </a:cubicBezTo>
                <a:lnTo>
                  <a:pt x="1302986" y="3767460"/>
                </a:lnTo>
                <a:cubicBezTo>
                  <a:pt x="1306320" y="3767460"/>
                  <a:pt x="1309022" y="3764758"/>
                  <a:pt x="1309022" y="3761424"/>
                </a:cubicBezTo>
                <a:cubicBezTo>
                  <a:pt x="1311245" y="3211523"/>
                  <a:pt x="1335843" y="1037682"/>
                  <a:pt x="1316326" y="468052"/>
                </a:cubicBezTo>
                <a:cubicBezTo>
                  <a:pt x="1316326" y="399343"/>
                  <a:pt x="1260626" y="343643"/>
                  <a:pt x="1191917" y="343643"/>
                </a:cubicBezTo>
                <a:lnTo>
                  <a:pt x="468052" y="343643"/>
                </a:lnTo>
                <a:cubicBezTo>
                  <a:pt x="399343" y="343643"/>
                  <a:pt x="343643" y="399343"/>
                  <a:pt x="343643" y="468052"/>
                </a:cubicBezTo>
                <a:lnTo>
                  <a:pt x="343643" y="3274154"/>
                </a:lnTo>
                <a:lnTo>
                  <a:pt x="0" y="327415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6AA0F94-E131-D2E5-23F4-DA3EF886BBC0}"/>
              </a:ext>
            </a:extLst>
          </p:cNvPr>
          <p:cNvSpPr/>
          <p:nvPr/>
        </p:nvSpPr>
        <p:spPr>
          <a:xfrm rot="16200000" flipH="1" flipV="1">
            <a:off x="4584920" y="3777675"/>
            <a:ext cx="990850" cy="2568867"/>
          </a:xfrm>
          <a:custGeom>
            <a:avLst/>
            <a:gdLst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30 w 1588530"/>
              <a:gd name="connsiteY4" fmla="*/ 1289044 h 4118406"/>
              <a:gd name="connsiteX5" fmla="*/ 1588529 w 1588530"/>
              <a:gd name="connsiteY5" fmla="*/ 3274153 h 4118406"/>
              <a:gd name="connsiteX6" fmla="*/ 1588529 w 1588530"/>
              <a:gd name="connsiteY6" fmla="*/ 3762770 h 4118406"/>
              <a:gd name="connsiteX7" fmla="*/ 1232893 w 1588530"/>
              <a:gd name="connsiteY7" fmla="*/ 4118406 h 4118406"/>
              <a:gd name="connsiteX8" fmla="*/ 642327 w 1588530"/>
              <a:gd name="connsiteY8" fmla="*/ 4118406 h 4118406"/>
              <a:gd name="connsiteX9" fmla="*/ 286691 w 1588530"/>
              <a:gd name="connsiteY9" fmla="*/ 3762770 h 4118406"/>
              <a:gd name="connsiteX10" fmla="*/ 286691 w 1588530"/>
              <a:gd name="connsiteY10" fmla="*/ 3017960 h 4118406"/>
              <a:gd name="connsiteX11" fmla="*/ 286420 w 1588530"/>
              <a:gd name="connsiteY11" fmla="*/ 3017960 h 4118406"/>
              <a:gd name="connsiteX12" fmla="*/ 286420 w 1588530"/>
              <a:gd name="connsiteY12" fmla="*/ 1307416 h 4118406"/>
              <a:gd name="connsiteX13" fmla="*/ 560986 w 1588530"/>
              <a:gd name="connsiteY13" fmla="*/ 1032850 h 4118406"/>
              <a:gd name="connsiteX14" fmla="*/ 1018198 w 1588530"/>
              <a:gd name="connsiteY14" fmla="*/ 1032850 h 4118406"/>
              <a:gd name="connsiteX15" fmla="*/ 1292764 w 1588530"/>
              <a:gd name="connsiteY15" fmla="*/ 1307416 h 4118406"/>
              <a:gd name="connsiteX16" fmla="*/ 1292764 w 1588530"/>
              <a:gd name="connsiteY16" fmla="*/ 2959828 h 4118406"/>
              <a:gd name="connsiteX17" fmla="*/ 1090960 w 1588530"/>
              <a:gd name="connsiteY17" fmla="*/ 2959828 h 4118406"/>
              <a:gd name="connsiteX18" fmla="*/ 1090960 w 1588530"/>
              <a:gd name="connsiteY18" fmla="*/ 1307416 h 4118406"/>
              <a:gd name="connsiteX19" fmla="*/ 1018199 w 1588530"/>
              <a:gd name="connsiteY19" fmla="*/ 1234655 h 4118406"/>
              <a:gd name="connsiteX20" fmla="*/ 560986 w 1588530"/>
              <a:gd name="connsiteY20" fmla="*/ 1234655 h 4118406"/>
              <a:gd name="connsiteX21" fmla="*/ 488225 w 1588530"/>
              <a:gd name="connsiteY21" fmla="*/ 1307416 h 4118406"/>
              <a:gd name="connsiteX22" fmla="*/ 488225 w 1588530"/>
              <a:gd name="connsiteY22" fmla="*/ 2057300 h 4118406"/>
              <a:gd name="connsiteX23" fmla="*/ 489044 w 1588530"/>
              <a:gd name="connsiteY23" fmla="*/ 2057300 h 4118406"/>
              <a:gd name="connsiteX24" fmla="*/ 489043 w 1588530"/>
              <a:gd name="connsiteY24" fmla="*/ 3762770 h 4118406"/>
              <a:gd name="connsiteX25" fmla="*/ 642328 w 1588530"/>
              <a:gd name="connsiteY25" fmla="*/ 3916055 h 4118406"/>
              <a:gd name="connsiteX26" fmla="*/ 1232893 w 1588530"/>
              <a:gd name="connsiteY26" fmla="*/ 3916054 h 4118406"/>
              <a:gd name="connsiteX27" fmla="*/ 1386178 w 1588530"/>
              <a:gd name="connsiteY27" fmla="*/ 3762769 h 4118406"/>
              <a:gd name="connsiteX28" fmla="*/ 1386178 w 1588530"/>
              <a:gd name="connsiteY28" fmla="*/ 1289044 h 4118406"/>
              <a:gd name="connsiteX29" fmla="*/ 1387769 w 1588530"/>
              <a:gd name="connsiteY29" fmla="*/ 1289044 h 4118406"/>
              <a:gd name="connsiteX30" fmla="*/ 1387769 w 1588530"/>
              <a:gd name="connsiteY30" fmla="*/ 489462 h 4118406"/>
              <a:gd name="connsiteX31" fmla="*/ 1099068 w 1588530"/>
              <a:gd name="connsiteY31" fmla="*/ 200760 h 4118406"/>
              <a:gd name="connsiteX32" fmla="*/ 489464 w 1588530"/>
              <a:gd name="connsiteY32" fmla="*/ 200760 h 4118406"/>
              <a:gd name="connsiteX33" fmla="*/ 200762 w 1588530"/>
              <a:gd name="connsiteY33" fmla="*/ 489461 h 4118406"/>
              <a:gd name="connsiteX34" fmla="*/ 200762 w 1588530"/>
              <a:gd name="connsiteY34" fmla="*/ 3274153 h 4118406"/>
              <a:gd name="connsiteX35" fmla="*/ 1 w 1588530"/>
              <a:gd name="connsiteY35" fmla="*/ 3274153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30 w 1588530"/>
              <a:gd name="connsiteY4" fmla="*/ 1289044 h 4118406"/>
              <a:gd name="connsiteX5" fmla="*/ 1588529 w 1588530"/>
              <a:gd name="connsiteY5" fmla="*/ 3274153 h 4118406"/>
              <a:gd name="connsiteX6" fmla="*/ 1588529 w 1588530"/>
              <a:gd name="connsiteY6" fmla="*/ 3762770 h 4118406"/>
              <a:gd name="connsiteX7" fmla="*/ 1232893 w 1588530"/>
              <a:gd name="connsiteY7" fmla="*/ 4118406 h 4118406"/>
              <a:gd name="connsiteX8" fmla="*/ 642327 w 1588530"/>
              <a:gd name="connsiteY8" fmla="*/ 4118406 h 4118406"/>
              <a:gd name="connsiteX9" fmla="*/ 286691 w 1588530"/>
              <a:gd name="connsiteY9" fmla="*/ 3762770 h 4118406"/>
              <a:gd name="connsiteX10" fmla="*/ 286691 w 1588530"/>
              <a:gd name="connsiteY10" fmla="*/ 3017960 h 4118406"/>
              <a:gd name="connsiteX11" fmla="*/ 286420 w 1588530"/>
              <a:gd name="connsiteY11" fmla="*/ 3017960 h 4118406"/>
              <a:gd name="connsiteX12" fmla="*/ 286420 w 1588530"/>
              <a:gd name="connsiteY12" fmla="*/ 1307416 h 4118406"/>
              <a:gd name="connsiteX13" fmla="*/ 560986 w 1588530"/>
              <a:gd name="connsiteY13" fmla="*/ 1032850 h 4118406"/>
              <a:gd name="connsiteX14" fmla="*/ 1018198 w 1588530"/>
              <a:gd name="connsiteY14" fmla="*/ 1032850 h 4118406"/>
              <a:gd name="connsiteX15" fmla="*/ 1292764 w 1588530"/>
              <a:gd name="connsiteY15" fmla="*/ 1307416 h 4118406"/>
              <a:gd name="connsiteX16" fmla="*/ 1292764 w 1588530"/>
              <a:gd name="connsiteY16" fmla="*/ 2959828 h 4118406"/>
              <a:gd name="connsiteX17" fmla="*/ 1090960 w 1588530"/>
              <a:gd name="connsiteY17" fmla="*/ 2959828 h 4118406"/>
              <a:gd name="connsiteX18" fmla="*/ 1090960 w 1588530"/>
              <a:gd name="connsiteY18" fmla="*/ 1307416 h 4118406"/>
              <a:gd name="connsiteX19" fmla="*/ 1018199 w 1588530"/>
              <a:gd name="connsiteY19" fmla="*/ 1234655 h 4118406"/>
              <a:gd name="connsiteX20" fmla="*/ 560986 w 1588530"/>
              <a:gd name="connsiteY20" fmla="*/ 1234655 h 4118406"/>
              <a:gd name="connsiteX21" fmla="*/ 488225 w 1588530"/>
              <a:gd name="connsiteY21" fmla="*/ 1307416 h 4118406"/>
              <a:gd name="connsiteX22" fmla="*/ 488225 w 1588530"/>
              <a:gd name="connsiteY22" fmla="*/ 2057300 h 4118406"/>
              <a:gd name="connsiteX23" fmla="*/ 489043 w 1588530"/>
              <a:gd name="connsiteY23" fmla="*/ 3762770 h 4118406"/>
              <a:gd name="connsiteX24" fmla="*/ 642328 w 1588530"/>
              <a:gd name="connsiteY24" fmla="*/ 3916055 h 4118406"/>
              <a:gd name="connsiteX25" fmla="*/ 1232893 w 1588530"/>
              <a:gd name="connsiteY25" fmla="*/ 3916054 h 4118406"/>
              <a:gd name="connsiteX26" fmla="*/ 1386178 w 1588530"/>
              <a:gd name="connsiteY26" fmla="*/ 3762769 h 4118406"/>
              <a:gd name="connsiteX27" fmla="*/ 1386178 w 1588530"/>
              <a:gd name="connsiteY27" fmla="*/ 1289044 h 4118406"/>
              <a:gd name="connsiteX28" fmla="*/ 1387769 w 1588530"/>
              <a:gd name="connsiteY28" fmla="*/ 1289044 h 4118406"/>
              <a:gd name="connsiteX29" fmla="*/ 1387769 w 1588530"/>
              <a:gd name="connsiteY29" fmla="*/ 489462 h 4118406"/>
              <a:gd name="connsiteX30" fmla="*/ 1099068 w 1588530"/>
              <a:gd name="connsiteY30" fmla="*/ 200760 h 4118406"/>
              <a:gd name="connsiteX31" fmla="*/ 489464 w 1588530"/>
              <a:gd name="connsiteY31" fmla="*/ 200760 h 4118406"/>
              <a:gd name="connsiteX32" fmla="*/ 200762 w 1588530"/>
              <a:gd name="connsiteY32" fmla="*/ 489461 h 4118406"/>
              <a:gd name="connsiteX33" fmla="*/ 200762 w 1588530"/>
              <a:gd name="connsiteY33" fmla="*/ 3274153 h 4118406"/>
              <a:gd name="connsiteX34" fmla="*/ 1 w 1588530"/>
              <a:gd name="connsiteY34" fmla="*/ 3274153 h 4118406"/>
              <a:gd name="connsiteX35" fmla="*/ 0 w 1588530"/>
              <a:gd name="connsiteY35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30 w 1588530"/>
              <a:gd name="connsiteY4" fmla="*/ 1289044 h 4118406"/>
              <a:gd name="connsiteX5" fmla="*/ 1588529 w 1588530"/>
              <a:gd name="connsiteY5" fmla="*/ 3274153 h 4118406"/>
              <a:gd name="connsiteX6" fmla="*/ 1588529 w 1588530"/>
              <a:gd name="connsiteY6" fmla="*/ 3762770 h 4118406"/>
              <a:gd name="connsiteX7" fmla="*/ 1232893 w 1588530"/>
              <a:gd name="connsiteY7" fmla="*/ 4118406 h 4118406"/>
              <a:gd name="connsiteX8" fmla="*/ 642327 w 1588530"/>
              <a:gd name="connsiteY8" fmla="*/ 4118406 h 4118406"/>
              <a:gd name="connsiteX9" fmla="*/ 286691 w 1588530"/>
              <a:gd name="connsiteY9" fmla="*/ 3762770 h 4118406"/>
              <a:gd name="connsiteX10" fmla="*/ 286691 w 1588530"/>
              <a:gd name="connsiteY10" fmla="*/ 3017960 h 4118406"/>
              <a:gd name="connsiteX11" fmla="*/ 286420 w 1588530"/>
              <a:gd name="connsiteY11" fmla="*/ 3017960 h 4118406"/>
              <a:gd name="connsiteX12" fmla="*/ 286420 w 1588530"/>
              <a:gd name="connsiteY12" fmla="*/ 1307416 h 4118406"/>
              <a:gd name="connsiteX13" fmla="*/ 560986 w 1588530"/>
              <a:gd name="connsiteY13" fmla="*/ 1032850 h 4118406"/>
              <a:gd name="connsiteX14" fmla="*/ 1018198 w 1588530"/>
              <a:gd name="connsiteY14" fmla="*/ 1032850 h 4118406"/>
              <a:gd name="connsiteX15" fmla="*/ 1292764 w 1588530"/>
              <a:gd name="connsiteY15" fmla="*/ 1307416 h 4118406"/>
              <a:gd name="connsiteX16" fmla="*/ 1292764 w 1588530"/>
              <a:gd name="connsiteY16" fmla="*/ 2959828 h 4118406"/>
              <a:gd name="connsiteX17" fmla="*/ 1090960 w 1588530"/>
              <a:gd name="connsiteY17" fmla="*/ 2959828 h 4118406"/>
              <a:gd name="connsiteX18" fmla="*/ 1090960 w 1588530"/>
              <a:gd name="connsiteY18" fmla="*/ 1307416 h 4118406"/>
              <a:gd name="connsiteX19" fmla="*/ 1018199 w 1588530"/>
              <a:gd name="connsiteY19" fmla="*/ 1234655 h 4118406"/>
              <a:gd name="connsiteX20" fmla="*/ 560986 w 1588530"/>
              <a:gd name="connsiteY20" fmla="*/ 1234655 h 4118406"/>
              <a:gd name="connsiteX21" fmla="*/ 488225 w 1588530"/>
              <a:gd name="connsiteY21" fmla="*/ 1307416 h 4118406"/>
              <a:gd name="connsiteX22" fmla="*/ 489043 w 1588530"/>
              <a:gd name="connsiteY22" fmla="*/ 3762770 h 4118406"/>
              <a:gd name="connsiteX23" fmla="*/ 642328 w 1588530"/>
              <a:gd name="connsiteY23" fmla="*/ 3916055 h 4118406"/>
              <a:gd name="connsiteX24" fmla="*/ 1232893 w 1588530"/>
              <a:gd name="connsiteY24" fmla="*/ 3916054 h 4118406"/>
              <a:gd name="connsiteX25" fmla="*/ 1386178 w 1588530"/>
              <a:gd name="connsiteY25" fmla="*/ 3762769 h 4118406"/>
              <a:gd name="connsiteX26" fmla="*/ 1386178 w 1588530"/>
              <a:gd name="connsiteY26" fmla="*/ 1289044 h 4118406"/>
              <a:gd name="connsiteX27" fmla="*/ 1387769 w 1588530"/>
              <a:gd name="connsiteY27" fmla="*/ 1289044 h 4118406"/>
              <a:gd name="connsiteX28" fmla="*/ 1387769 w 1588530"/>
              <a:gd name="connsiteY28" fmla="*/ 489462 h 4118406"/>
              <a:gd name="connsiteX29" fmla="*/ 1099068 w 1588530"/>
              <a:gd name="connsiteY29" fmla="*/ 200760 h 4118406"/>
              <a:gd name="connsiteX30" fmla="*/ 489464 w 1588530"/>
              <a:gd name="connsiteY30" fmla="*/ 200760 h 4118406"/>
              <a:gd name="connsiteX31" fmla="*/ 200762 w 1588530"/>
              <a:gd name="connsiteY31" fmla="*/ 489461 h 4118406"/>
              <a:gd name="connsiteX32" fmla="*/ 200762 w 1588530"/>
              <a:gd name="connsiteY32" fmla="*/ 3274153 h 4118406"/>
              <a:gd name="connsiteX33" fmla="*/ 1 w 1588530"/>
              <a:gd name="connsiteY33" fmla="*/ 3274153 h 4118406"/>
              <a:gd name="connsiteX34" fmla="*/ 0 w 1588530"/>
              <a:gd name="connsiteY34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274153 h 4118406"/>
              <a:gd name="connsiteX5" fmla="*/ 1588529 w 1588530"/>
              <a:gd name="connsiteY5" fmla="*/ 3762770 h 4118406"/>
              <a:gd name="connsiteX6" fmla="*/ 1232893 w 1588530"/>
              <a:gd name="connsiteY6" fmla="*/ 4118406 h 4118406"/>
              <a:gd name="connsiteX7" fmla="*/ 642327 w 1588530"/>
              <a:gd name="connsiteY7" fmla="*/ 4118406 h 4118406"/>
              <a:gd name="connsiteX8" fmla="*/ 286691 w 1588530"/>
              <a:gd name="connsiteY8" fmla="*/ 3762770 h 4118406"/>
              <a:gd name="connsiteX9" fmla="*/ 286691 w 1588530"/>
              <a:gd name="connsiteY9" fmla="*/ 3017960 h 4118406"/>
              <a:gd name="connsiteX10" fmla="*/ 286420 w 1588530"/>
              <a:gd name="connsiteY10" fmla="*/ 3017960 h 4118406"/>
              <a:gd name="connsiteX11" fmla="*/ 286420 w 1588530"/>
              <a:gd name="connsiteY11" fmla="*/ 1307416 h 4118406"/>
              <a:gd name="connsiteX12" fmla="*/ 560986 w 1588530"/>
              <a:gd name="connsiteY12" fmla="*/ 1032850 h 4118406"/>
              <a:gd name="connsiteX13" fmla="*/ 1018198 w 1588530"/>
              <a:gd name="connsiteY13" fmla="*/ 1032850 h 4118406"/>
              <a:gd name="connsiteX14" fmla="*/ 1292764 w 1588530"/>
              <a:gd name="connsiteY14" fmla="*/ 1307416 h 4118406"/>
              <a:gd name="connsiteX15" fmla="*/ 1292764 w 1588530"/>
              <a:gd name="connsiteY15" fmla="*/ 2959828 h 4118406"/>
              <a:gd name="connsiteX16" fmla="*/ 1090960 w 1588530"/>
              <a:gd name="connsiteY16" fmla="*/ 2959828 h 4118406"/>
              <a:gd name="connsiteX17" fmla="*/ 1090960 w 1588530"/>
              <a:gd name="connsiteY17" fmla="*/ 1307416 h 4118406"/>
              <a:gd name="connsiteX18" fmla="*/ 1018199 w 1588530"/>
              <a:gd name="connsiteY18" fmla="*/ 1234655 h 4118406"/>
              <a:gd name="connsiteX19" fmla="*/ 560986 w 1588530"/>
              <a:gd name="connsiteY19" fmla="*/ 1234655 h 4118406"/>
              <a:gd name="connsiteX20" fmla="*/ 488225 w 1588530"/>
              <a:gd name="connsiteY20" fmla="*/ 1307416 h 4118406"/>
              <a:gd name="connsiteX21" fmla="*/ 489043 w 1588530"/>
              <a:gd name="connsiteY21" fmla="*/ 3762770 h 4118406"/>
              <a:gd name="connsiteX22" fmla="*/ 642328 w 1588530"/>
              <a:gd name="connsiteY22" fmla="*/ 3916055 h 4118406"/>
              <a:gd name="connsiteX23" fmla="*/ 1232893 w 1588530"/>
              <a:gd name="connsiteY23" fmla="*/ 3916054 h 4118406"/>
              <a:gd name="connsiteX24" fmla="*/ 1386178 w 1588530"/>
              <a:gd name="connsiteY24" fmla="*/ 3762769 h 4118406"/>
              <a:gd name="connsiteX25" fmla="*/ 1386178 w 1588530"/>
              <a:gd name="connsiteY25" fmla="*/ 1289044 h 4118406"/>
              <a:gd name="connsiteX26" fmla="*/ 1387769 w 1588530"/>
              <a:gd name="connsiteY26" fmla="*/ 1289044 h 4118406"/>
              <a:gd name="connsiteX27" fmla="*/ 1387769 w 1588530"/>
              <a:gd name="connsiteY27" fmla="*/ 489462 h 4118406"/>
              <a:gd name="connsiteX28" fmla="*/ 1099068 w 1588530"/>
              <a:gd name="connsiteY28" fmla="*/ 200760 h 4118406"/>
              <a:gd name="connsiteX29" fmla="*/ 489464 w 1588530"/>
              <a:gd name="connsiteY29" fmla="*/ 200760 h 4118406"/>
              <a:gd name="connsiteX30" fmla="*/ 200762 w 1588530"/>
              <a:gd name="connsiteY30" fmla="*/ 489461 h 4118406"/>
              <a:gd name="connsiteX31" fmla="*/ 200762 w 1588530"/>
              <a:gd name="connsiteY31" fmla="*/ 3274153 h 4118406"/>
              <a:gd name="connsiteX32" fmla="*/ 1 w 1588530"/>
              <a:gd name="connsiteY32" fmla="*/ 3274153 h 4118406"/>
              <a:gd name="connsiteX33" fmla="*/ 0 w 1588530"/>
              <a:gd name="connsiteY33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274153 h 4118406"/>
              <a:gd name="connsiteX5" fmla="*/ 1588529 w 1588530"/>
              <a:gd name="connsiteY5" fmla="*/ 3762770 h 4118406"/>
              <a:gd name="connsiteX6" fmla="*/ 1232893 w 1588530"/>
              <a:gd name="connsiteY6" fmla="*/ 4118406 h 4118406"/>
              <a:gd name="connsiteX7" fmla="*/ 642327 w 1588530"/>
              <a:gd name="connsiteY7" fmla="*/ 4118406 h 4118406"/>
              <a:gd name="connsiteX8" fmla="*/ 286691 w 1588530"/>
              <a:gd name="connsiteY8" fmla="*/ 3762770 h 4118406"/>
              <a:gd name="connsiteX9" fmla="*/ 286691 w 1588530"/>
              <a:gd name="connsiteY9" fmla="*/ 3017960 h 4118406"/>
              <a:gd name="connsiteX10" fmla="*/ 286420 w 1588530"/>
              <a:gd name="connsiteY10" fmla="*/ 3017960 h 4118406"/>
              <a:gd name="connsiteX11" fmla="*/ 286420 w 1588530"/>
              <a:gd name="connsiteY11" fmla="*/ 1307416 h 4118406"/>
              <a:gd name="connsiteX12" fmla="*/ 560986 w 1588530"/>
              <a:gd name="connsiteY12" fmla="*/ 1032850 h 4118406"/>
              <a:gd name="connsiteX13" fmla="*/ 1018198 w 1588530"/>
              <a:gd name="connsiteY13" fmla="*/ 1032850 h 4118406"/>
              <a:gd name="connsiteX14" fmla="*/ 1292764 w 1588530"/>
              <a:gd name="connsiteY14" fmla="*/ 1307416 h 4118406"/>
              <a:gd name="connsiteX15" fmla="*/ 1292764 w 1588530"/>
              <a:gd name="connsiteY15" fmla="*/ 2959828 h 4118406"/>
              <a:gd name="connsiteX16" fmla="*/ 1090960 w 1588530"/>
              <a:gd name="connsiteY16" fmla="*/ 2959828 h 4118406"/>
              <a:gd name="connsiteX17" fmla="*/ 1090960 w 1588530"/>
              <a:gd name="connsiteY17" fmla="*/ 1307416 h 4118406"/>
              <a:gd name="connsiteX18" fmla="*/ 1018199 w 1588530"/>
              <a:gd name="connsiteY18" fmla="*/ 1234655 h 4118406"/>
              <a:gd name="connsiteX19" fmla="*/ 560986 w 1588530"/>
              <a:gd name="connsiteY19" fmla="*/ 1234655 h 4118406"/>
              <a:gd name="connsiteX20" fmla="*/ 488225 w 1588530"/>
              <a:gd name="connsiteY20" fmla="*/ 1307416 h 4118406"/>
              <a:gd name="connsiteX21" fmla="*/ 489043 w 1588530"/>
              <a:gd name="connsiteY21" fmla="*/ 3762770 h 4118406"/>
              <a:gd name="connsiteX22" fmla="*/ 642328 w 1588530"/>
              <a:gd name="connsiteY22" fmla="*/ 3916055 h 4118406"/>
              <a:gd name="connsiteX23" fmla="*/ 1232893 w 1588530"/>
              <a:gd name="connsiteY23" fmla="*/ 3916054 h 4118406"/>
              <a:gd name="connsiteX24" fmla="*/ 1386178 w 1588530"/>
              <a:gd name="connsiteY24" fmla="*/ 3762769 h 4118406"/>
              <a:gd name="connsiteX25" fmla="*/ 1386178 w 1588530"/>
              <a:gd name="connsiteY25" fmla="*/ 1289044 h 4118406"/>
              <a:gd name="connsiteX26" fmla="*/ 1387769 w 1588530"/>
              <a:gd name="connsiteY26" fmla="*/ 489462 h 4118406"/>
              <a:gd name="connsiteX27" fmla="*/ 1099068 w 1588530"/>
              <a:gd name="connsiteY27" fmla="*/ 200760 h 4118406"/>
              <a:gd name="connsiteX28" fmla="*/ 489464 w 1588530"/>
              <a:gd name="connsiteY28" fmla="*/ 200760 h 4118406"/>
              <a:gd name="connsiteX29" fmla="*/ 200762 w 1588530"/>
              <a:gd name="connsiteY29" fmla="*/ 489461 h 4118406"/>
              <a:gd name="connsiteX30" fmla="*/ 200762 w 1588530"/>
              <a:gd name="connsiteY30" fmla="*/ 3274153 h 4118406"/>
              <a:gd name="connsiteX31" fmla="*/ 1 w 1588530"/>
              <a:gd name="connsiteY31" fmla="*/ 3274153 h 4118406"/>
              <a:gd name="connsiteX32" fmla="*/ 0 w 1588530"/>
              <a:gd name="connsiteY32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274153 h 4118406"/>
              <a:gd name="connsiteX5" fmla="*/ 1588529 w 1588530"/>
              <a:gd name="connsiteY5" fmla="*/ 3762770 h 4118406"/>
              <a:gd name="connsiteX6" fmla="*/ 1232893 w 1588530"/>
              <a:gd name="connsiteY6" fmla="*/ 4118406 h 4118406"/>
              <a:gd name="connsiteX7" fmla="*/ 642327 w 1588530"/>
              <a:gd name="connsiteY7" fmla="*/ 4118406 h 4118406"/>
              <a:gd name="connsiteX8" fmla="*/ 286691 w 1588530"/>
              <a:gd name="connsiteY8" fmla="*/ 3762770 h 4118406"/>
              <a:gd name="connsiteX9" fmla="*/ 286691 w 1588530"/>
              <a:gd name="connsiteY9" fmla="*/ 3017960 h 4118406"/>
              <a:gd name="connsiteX10" fmla="*/ 286420 w 1588530"/>
              <a:gd name="connsiteY10" fmla="*/ 3017960 h 4118406"/>
              <a:gd name="connsiteX11" fmla="*/ 286420 w 1588530"/>
              <a:gd name="connsiteY11" fmla="*/ 1307416 h 4118406"/>
              <a:gd name="connsiteX12" fmla="*/ 560986 w 1588530"/>
              <a:gd name="connsiteY12" fmla="*/ 1032850 h 4118406"/>
              <a:gd name="connsiteX13" fmla="*/ 1018198 w 1588530"/>
              <a:gd name="connsiteY13" fmla="*/ 1032850 h 4118406"/>
              <a:gd name="connsiteX14" fmla="*/ 1292764 w 1588530"/>
              <a:gd name="connsiteY14" fmla="*/ 1307416 h 4118406"/>
              <a:gd name="connsiteX15" fmla="*/ 1292764 w 1588530"/>
              <a:gd name="connsiteY15" fmla="*/ 2959828 h 4118406"/>
              <a:gd name="connsiteX16" fmla="*/ 1090960 w 1588530"/>
              <a:gd name="connsiteY16" fmla="*/ 2959828 h 4118406"/>
              <a:gd name="connsiteX17" fmla="*/ 1090960 w 1588530"/>
              <a:gd name="connsiteY17" fmla="*/ 1307416 h 4118406"/>
              <a:gd name="connsiteX18" fmla="*/ 1018199 w 1588530"/>
              <a:gd name="connsiteY18" fmla="*/ 1234655 h 4118406"/>
              <a:gd name="connsiteX19" fmla="*/ 560986 w 1588530"/>
              <a:gd name="connsiteY19" fmla="*/ 1234655 h 4118406"/>
              <a:gd name="connsiteX20" fmla="*/ 488225 w 1588530"/>
              <a:gd name="connsiteY20" fmla="*/ 1307416 h 4118406"/>
              <a:gd name="connsiteX21" fmla="*/ 489043 w 1588530"/>
              <a:gd name="connsiteY21" fmla="*/ 3762770 h 4118406"/>
              <a:gd name="connsiteX22" fmla="*/ 642328 w 1588530"/>
              <a:gd name="connsiteY22" fmla="*/ 3916055 h 4118406"/>
              <a:gd name="connsiteX23" fmla="*/ 1232893 w 1588530"/>
              <a:gd name="connsiteY23" fmla="*/ 3916054 h 4118406"/>
              <a:gd name="connsiteX24" fmla="*/ 1386178 w 1588530"/>
              <a:gd name="connsiteY24" fmla="*/ 3762769 h 4118406"/>
              <a:gd name="connsiteX25" fmla="*/ 1387769 w 1588530"/>
              <a:gd name="connsiteY25" fmla="*/ 489462 h 4118406"/>
              <a:gd name="connsiteX26" fmla="*/ 1099068 w 1588530"/>
              <a:gd name="connsiteY26" fmla="*/ 200760 h 4118406"/>
              <a:gd name="connsiteX27" fmla="*/ 489464 w 1588530"/>
              <a:gd name="connsiteY27" fmla="*/ 200760 h 4118406"/>
              <a:gd name="connsiteX28" fmla="*/ 200762 w 1588530"/>
              <a:gd name="connsiteY28" fmla="*/ 489461 h 4118406"/>
              <a:gd name="connsiteX29" fmla="*/ 200762 w 1588530"/>
              <a:gd name="connsiteY29" fmla="*/ 3274153 h 4118406"/>
              <a:gd name="connsiteX30" fmla="*/ 1 w 1588530"/>
              <a:gd name="connsiteY30" fmla="*/ 3274153 h 4118406"/>
              <a:gd name="connsiteX31" fmla="*/ 0 w 1588530"/>
              <a:gd name="connsiteY31" fmla="*/ 489461 h 4118406"/>
              <a:gd name="connsiteX0" fmla="*/ 0 w 1641675"/>
              <a:gd name="connsiteY0" fmla="*/ 489461 h 4118406"/>
              <a:gd name="connsiteX1" fmla="*/ 489463 w 1641675"/>
              <a:gd name="connsiteY1" fmla="*/ 0 h 4118406"/>
              <a:gd name="connsiteX2" fmla="*/ 1099068 w 1641675"/>
              <a:gd name="connsiteY2" fmla="*/ 0 h 4118406"/>
              <a:gd name="connsiteX3" fmla="*/ 1588530 w 1641675"/>
              <a:gd name="connsiteY3" fmla="*/ 489462 h 4118406"/>
              <a:gd name="connsiteX4" fmla="*/ 1588529 w 1641675"/>
              <a:gd name="connsiteY4" fmla="*/ 3762770 h 4118406"/>
              <a:gd name="connsiteX5" fmla="*/ 1232893 w 1641675"/>
              <a:gd name="connsiteY5" fmla="*/ 4118406 h 4118406"/>
              <a:gd name="connsiteX6" fmla="*/ 642327 w 1641675"/>
              <a:gd name="connsiteY6" fmla="*/ 4118406 h 4118406"/>
              <a:gd name="connsiteX7" fmla="*/ 286691 w 1641675"/>
              <a:gd name="connsiteY7" fmla="*/ 3762770 h 4118406"/>
              <a:gd name="connsiteX8" fmla="*/ 286691 w 1641675"/>
              <a:gd name="connsiteY8" fmla="*/ 3017960 h 4118406"/>
              <a:gd name="connsiteX9" fmla="*/ 286420 w 1641675"/>
              <a:gd name="connsiteY9" fmla="*/ 3017960 h 4118406"/>
              <a:gd name="connsiteX10" fmla="*/ 286420 w 1641675"/>
              <a:gd name="connsiteY10" fmla="*/ 1307416 h 4118406"/>
              <a:gd name="connsiteX11" fmla="*/ 560986 w 1641675"/>
              <a:gd name="connsiteY11" fmla="*/ 1032850 h 4118406"/>
              <a:gd name="connsiteX12" fmla="*/ 1018198 w 1641675"/>
              <a:gd name="connsiteY12" fmla="*/ 1032850 h 4118406"/>
              <a:gd name="connsiteX13" fmla="*/ 1292764 w 1641675"/>
              <a:gd name="connsiteY13" fmla="*/ 1307416 h 4118406"/>
              <a:gd name="connsiteX14" fmla="*/ 1292764 w 1641675"/>
              <a:gd name="connsiteY14" fmla="*/ 2959828 h 4118406"/>
              <a:gd name="connsiteX15" fmla="*/ 1090960 w 1641675"/>
              <a:gd name="connsiteY15" fmla="*/ 2959828 h 4118406"/>
              <a:gd name="connsiteX16" fmla="*/ 1090960 w 1641675"/>
              <a:gd name="connsiteY16" fmla="*/ 1307416 h 4118406"/>
              <a:gd name="connsiteX17" fmla="*/ 1018199 w 1641675"/>
              <a:gd name="connsiteY17" fmla="*/ 1234655 h 4118406"/>
              <a:gd name="connsiteX18" fmla="*/ 560986 w 1641675"/>
              <a:gd name="connsiteY18" fmla="*/ 1234655 h 4118406"/>
              <a:gd name="connsiteX19" fmla="*/ 488225 w 1641675"/>
              <a:gd name="connsiteY19" fmla="*/ 1307416 h 4118406"/>
              <a:gd name="connsiteX20" fmla="*/ 489043 w 1641675"/>
              <a:gd name="connsiteY20" fmla="*/ 3762770 h 4118406"/>
              <a:gd name="connsiteX21" fmla="*/ 642328 w 1641675"/>
              <a:gd name="connsiteY21" fmla="*/ 3916055 h 4118406"/>
              <a:gd name="connsiteX22" fmla="*/ 1232893 w 1641675"/>
              <a:gd name="connsiteY22" fmla="*/ 3916054 h 4118406"/>
              <a:gd name="connsiteX23" fmla="*/ 1386178 w 1641675"/>
              <a:gd name="connsiteY23" fmla="*/ 3762769 h 4118406"/>
              <a:gd name="connsiteX24" fmla="*/ 1387769 w 1641675"/>
              <a:gd name="connsiteY24" fmla="*/ 489462 h 4118406"/>
              <a:gd name="connsiteX25" fmla="*/ 1099068 w 1641675"/>
              <a:gd name="connsiteY25" fmla="*/ 200760 h 4118406"/>
              <a:gd name="connsiteX26" fmla="*/ 489464 w 1641675"/>
              <a:gd name="connsiteY26" fmla="*/ 200760 h 4118406"/>
              <a:gd name="connsiteX27" fmla="*/ 200762 w 1641675"/>
              <a:gd name="connsiteY27" fmla="*/ 489461 h 4118406"/>
              <a:gd name="connsiteX28" fmla="*/ 200762 w 1641675"/>
              <a:gd name="connsiteY28" fmla="*/ 3274153 h 4118406"/>
              <a:gd name="connsiteX29" fmla="*/ 1 w 1641675"/>
              <a:gd name="connsiteY29" fmla="*/ 3274153 h 4118406"/>
              <a:gd name="connsiteX30" fmla="*/ 0 w 1641675"/>
              <a:gd name="connsiteY30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762770 h 4118406"/>
              <a:gd name="connsiteX5" fmla="*/ 1232893 w 1588530"/>
              <a:gd name="connsiteY5" fmla="*/ 4118406 h 4118406"/>
              <a:gd name="connsiteX6" fmla="*/ 642327 w 1588530"/>
              <a:gd name="connsiteY6" fmla="*/ 4118406 h 4118406"/>
              <a:gd name="connsiteX7" fmla="*/ 286691 w 1588530"/>
              <a:gd name="connsiteY7" fmla="*/ 3762770 h 4118406"/>
              <a:gd name="connsiteX8" fmla="*/ 286691 w 1588530"/>
              <a:gd name="connsiteY8" fmla="*/ 3017960 h 4118406"/>
              <a:gd name="connsiteX9" fmla="*/ 286420 w 1588530"/>
              <a:gd name="connsiteY9" fmla="*/ 3017960 h 4118406"/>
              <a:gd name="connsiteX10" fmla="*/ 286420 w 1588530"/>
              <a:gd name="connsiteY10" fmla="*/ 1307416 h 4118406"/>
              <a:gd name="connsiteX11" fmla="*/ 560986 w 1588530"/>
              <a:gd name="connsiteY11" fmla="*/ 1032850 h 4118406"/>
              <a:gd name="connsiteX12" fmla="*/ 1018198 w 1588530"/>
              <a:gd name="connsiteY12" fmla="*/ 1032850 h 4118406"/>
              <a:gd name="connsiteX13" fmla="*/ 1292764 w 1588530"/>
              <a:gd name="connsiteY13" fmla="*/ 1307416 h 4118406"/>
              <a:gd name="connsiteX14" fmla="*/ 1292764 w 1588530"/>
              <a:gd name="connsiteY14" fmla="*/ 2959828 h 4118406"/>
              <a:gd name="connsiteX15" fmla="*/ 1090960 w 1588530"/>
              <a:gd name="connsiteY15" fmla="*/ 2959828 h 4118406"/>
              <a:gd name="connsiteX16" fmla="*/ 1090960 w 1588530"/>
              <a:gd name="connsiteY16" fmla="*/ 1307416 h 4118406"/>
              <a:gd name="connsiteX17" fmla="*/ 1018199 w 1588530"/>
              <a:gd name="connsiteY17" fmla="*/ 1234655 h 4118406"/>
              <a:gd name="connsiteX18" fmla="*/ 560986 w 1588530"/>
              <a:gd name="connsiteY18" fmla="*/ 1234655 h 4118406"/>
              <a:gd name="connsiteX19" fmla="*/ 488225 w 1588530"/>
              <a:gd name="connsiteY19" fmla="*/ 1307416 h 4118406"/>
              <a:gd name="connsiteX20" fmla="*/ 489043 w 1588530"/>
              <a:gd name="connsiteY20" fmla="*/ 3762770 h 4118406"/>
              <a:gd name="connsiteX21" fmla="*/ 642328 w 1588530"/>
              <a:gd name="connsiteY21" fmla="*/ 3916055 h 4118406"/>
              <a:gd name="connsiteX22" fmla="*/ 1232893 w 1588530"/>
              <a:gd name="connsiteY22" fmla="*/ 3916054 h 4118406"/>
              <a:gd name="connsiteX23" fmla="*/ 1386178 w 1588530"/>
              <a:gd name="connsiteY23" fmla="*/ 3762769 h 4118406"/>
              <a:gd name="connsiteX24" fmla="*/ 1387769 w 1588530"/>
              <a:gd name="connsiteY24" fmla="*/ 489462 h 4118406"/>
              <a:gd name="connsiteX25" fmla="*/ 1099068 w 1588530"/>
              <a:gd name="connsiteY25" fmla="*/ 200760 h 4118406"/>
              <a:gd name="connsiteX26" fmla="*/ 489464 w 1588530"/>
              <a:gd name="connsiteY26" fmla="*/ 200760 h 4118406"/>
              <a:gd name="connsiteX27" fmla="*/ 200762 w 1588530"/>
              <a:gd name="connsiteY27" fmla="*/ 489461 h 4118406"/>
              <a:gd name="connsiteX28" fmla="*/ 200762 w 1588530"/>
              <a:gd name="connsiteY28" fmla="*/ 3274153 h 4118406"/>
              <a:gd name="connsiteX29" fmla="*/ 1 w 1588530"/>
              <a:gd name="connsiteY29" fmla="*/ 3274153 h 4118406"/>
              <a:gd name="connsiteX30" fmla="*/ 0 w 1588530"/>
              <a:gd name="connsiteY30" fmla="*/ 489461 h 4118406"/>
              <a:gd name="connsiteX0" fmla="*/ 0 w 1588530"/>
              <a:gd name="connsiteY0" fmla="*/ 489461 h 4118406"/>
              <a:gd name="connsiteX1" fmla="*/ 489463 w 1588530"/>
              <a:gd name="connsiteY1" fmla="*/ 0 h 4118406"/>
              <a:gd name="connsiteX2" fmla="*/ 1099068 w 1588530"/>
              <a:gd name="connsiteY2" fmla="*/ 0 h 4118406"/>
              <a:gd name="connsiteX3" fmla="*/ 1588530 w 1588530"/>
              <a:gd name="connsiteY3" fmla="*/ 489462 h 4118406"/>
              <a:gd name="connsiteX4" fmla="*/ 1588529 w 1588530"/>
              <a:gd name="connsiteY4" fmla="*/ 3762770 h 4118406"/>
              <a:gd name="connsiteX5" fmla="*/ 1232893 w 1588530"/>
              <a:gd name="connsiteY5" fmla="*/ 4118406 h 4118406"/>
              <a:gd name="connsiteX6" fmla="*/ 642327 w 1588530"/>
              <a:gd name="connsiteY6" fmla="*/ 4118406 h 4118406"/>
              <a:gd name="connsiteX7" fmla="*/ 286691 w 1588530"/>
              <a:gd name="connsiteY7" fmla="*/ 3762770 h 4118406"/>
              <a:gd name="connsiteX8" fmla="*/ 286691 w 1588530"/>
              <a:gd name="connsiteY8" fmla="*/ 3017960 h 4118406"/>
              <a:gd name="connsiteX9" fmla="*/ 286420 w 1588530"/>
              <a:gd name="connsiteY9" fmla="*/ 3017960 h 4118406"/>
              <a:gd name="connsiteX10" fmla="*/ 286420 w 1588530"/>
              <a:gd name="connsiteY10" fmla="*/ 1307416 h 4118406"/>
              <a:gd name="connsiteX11" fmla="*/ 560986 w 1588530"/>
              <a:gd name="connsiteY11" fmla="*/ 1032850 h 4118406"/>
              <a:gd name="connsiteX12" fmla="*/ 1018198 w 1588530"/>
              <a:gd name="connsiteY12" fmla="*/ 1032850 h 4118406"/>
              <a:gd name="connsiteX13" fmla="*/ 1292764 w 1588530"/>
              <a:gd name="connsiteY13" fmla="*/ 1307416 h 4118406"/>
              <a:gd name="connsiteX14" fmla="*/ 1292764 w 1588530"/>
              <a:gd name="connsiteY14" fmla="*/ 2959828 h 4118406"/>
              <a:gd name="connsiteX15" fmla="*/ 1090960 w 1588530"/>
              <a:gd name="connsiteY15" fmla="*/ 2959828 h 4118406"/>
              <a:gd name="connsiteX16" fmla="*/ 1090960 w 1588530"/>
              <a:gd name="connsiteY16" fmla="*/ 1307416 h 4118406"/>
              <a:gd name="connsiteX17" fmla="*/ 1018199 w 1588530"/>
              <a:gd name="connsiteY17" fmla="*/ 1234655 h 4118406"/>
              <a:gd name="connsiteX18" fmla="*/ 560986 w 1588530"/>
              <a:gd name="connsiteY18" fmla="*/ 1234655 h 4118406"/>
              <a:gd name="connsiteX19" fmla="*/ 488225 w 1588530"/>
              <a:gd name="connsiteY19" fmla="*/ 1307416 h 4118406"/>
              <a:gd name="connsiteX20" fmla="*/ 489043 w 1588530"/>
              <a:gd name="connsiteY20" fmla="*/ 3762770 h 4118406"/>
              <a:gd name="connsiteX21" fmla="*/ 642328 w 1588530"/>
              <a:gd name="connsiteY21" fmla="*/ 3916055 h 4118406"/>
              <a:gd name="connsiteX22" fmla="*/ 1232893 w 1588530"/>
              <a:gd name="connsiteY22" fmla="*/ 3916054 h 4118406"/>
              <a:gd name="connsiteX23" fmla="*/ 1386178 w 1588530"/>
              <a:gd name="connsiteY23" fmla="*/ 3762769 h 4118406"/>
              <a:gd name="connsiteX24" fmla="*/ 1387769 w 1588530"/>
              <a:gd name="connsiteY24" fmla="*/ 489462 h 4118406"/>
              <a:gd name="connsiteX25" fmla="*/ 1099068 w 1588530"/>
              <a:gd name="connsiteY25" fmla="*/ 200760 h 4118406"/>
              <a:gd name="connsiteX26" fmla="*/ 489464 w 1588530"/>
              <a:gd name="connsiteY26" fmla="*/ 200760 h 4118406"/>
              <a:gd name="connsiteX27" fmla="*/ 200762 w 1588530"/>
              <a:gd name="connsiteY27" fmla="*/ 489461 h 4118406"/>
              <a:gd name="connsiteX28" fmla="*/ 200762 w 1588530"/>
              <a:gd name="connsiteY28" fmla="*/ 3274153 h 4118406"/>
              <a:gd name="connsiteX29" fmla="*/ 1 w 1588530"/>
              <a:gd name="connsiteY29" fmla="*/ 3274153 h 4118406"/>
              <a:gd name="connsiteX30" fmla="*/ 0 w 1588530"/>
              <a:gd name="connsiteY30" fmla="*/ 489461 h 411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588530" h="4118406">
                <a:moveTo>
                  <a:pt x="0" y="489461"/>
                </a:moveTo>
                <a:cubicBezTo>
                  <a:pt x="1" y="219139"/>
                  <a:pt x="219141" y="0"/>
                  <a:pt x="489463" y="0"/>
                </a:cubicBezTo>
                <a:lnTo>
                  <a:pt x="1099068" y="0"/>
                </a:lnTo>
                <a:cubicBezTo>
                  <a:pt x="1369390" y="0"/>
                  <a:pt x="1588530" y="219140"/>
                  <a:pt x="1588530" y="489462"/>
                </a:cubicBezTo>
                <a:cubicBezTo>
                  <a:pt x="1588530" y="1580565"/>
                  <a:pt x="1588529" y="2671667"/>
                  <a:pt x="1588529" y="3762770"/>
                </a:cubicBezTo>
                <a:cubicBezTo>
                  <a:pt x="1588529" y="3959182"/>
                  <a:pt x="1429305" y="4118406"/>
                  <a:pt x="1232893" y="4118406"/>
                </a:cubicBezTo>
                <a:lnTo>
                  <a:pt x="642327" y="4118406"/>
                </a:lnTo>
                <a:cubicBezTo>
                  <a:pt x="445915" y="4118406"/>
                  <a:pt x="286691" y="3959182"/>
                  <a:pt x="286691" y="3762770"/>
                </a:cubicBezTo>
                <a:lnTo>
                  <a:pt x="286691" y="3017960"/>
                </a:lnTo>
                <a:lnTo>
                  <a:pt x="286420" y="3017960"/>
                </a:lnTo>
                <a:lnTo>
                  <a:pt x="286420" y="1307416"/>
                </a:lnTo>
                <a:cubicBezTo>
                  <a:pt x="286420" y="1155777"/>
                  <a:pt x="409347" y="1032850"/>
                  <a:pt x="560986" y="1032850"/>
                </a:cubicBezTo>
                <a:lnTo>
                  <a:pt x="1018198" y="1032850"/>
                </a:lnTo>
                <a:cubicBezTo>
                  <a:pt x="1169837" y="1032850"/>
                  <a:pt x="1292764" y="1155777"/>
                  <a:pt x="1292764" y="1307416"/>
                </a:cubicBezTo>
                <a:lnTo>
                  <a:pt x="1292764" y="2959828"/>
                </a:lnTo>
                <a:lnTo>
                  <a:pt x="1090960" y="2959828"/>
                </a:lnTo>
                <a:lnTo>
                  <a:pt x="1090960" y="1307416"/>
                </a:lnTo>
                <a:cubicBezTo>
                  <a:pt x="1090960" y="1267231"/>
                  <a:pt x="1058384" y="1234655"/>
                  <a:pt x="1018199" y="1234655"/>
                </a:cubicBezTo>
                <a:lnTo>
                  <a:pt x="560986" y="1234655"/>
                </a:lnTo>
                <a:cubicBezTo>
                  <a:pt x="520801" y="1234655"/>
                  <a:pt x="488225" y="1267231"/>
                  <a:pt x="488225" y="1307416"/>
                </a:cubicBezTo>
                <a:cubicBezTo>
                  <a:pt x="488498" y="2125867"/>
                  <a:pt x="488770" y="2944319"/>
                  <a:pt x="489043" y="3762770"/>
                </a:cubicBezTo>
                <a:cubicBezTo>
                  <a:pt x="489043" y="3847427"/>
                  <a:pt x="557671" y="3916055"/>
                  <a:pt x="642328" y="3916055"/>
                </a:cubicBezTo>
                <a:lnTo>
                  <a:pt x="1232893" y="3916054"/>
                </a:lnTo>
                <a:cubicBezTo>
                  <a:pt x="1317550" y="3916054"/>
                  <a:pt x="1386178" y="3847426"/>
                  <a:pt x="1386178" y="3762769"/>
                </a:cubicBezTo>
                <a:cubicBezTo>
                  <a:pt x="1386708" y="2671667"/>
                  <a:pt x="1387239" y="1580564"/>
                  <a:pt x="1387769" y="489462"/>
                </a:cubicBezTo>
                <a:cubicBezTo>
                  <a:pt x="1387769" y="330017"/>
                  <a:pt x="1258513" y="200760"/>
                  <a:pt x="1099068" y="200760"/>
                </a:cubicBezTo>
                <a:lnTo>
                  <a:pt x="489464" y="200760"/>
                </a:lnTo>
                <a:cubicBezTo>
                  <a:pt x="330019" y="200760"/>
                  <a:pt x="200763" y="330016"/>
                  <a:pt x="200762" y="489461"/>
                </a:cubicBezTo>
                <a:lnTo>
                  <a:pt x="200762" y="3274153"/>
                </a:lnTo>
                <a:lnTo>
                  <a:pt x="1" y="3274153"/>
                </a:lnTo>
                <a:cubicBezTo>
                  <a:pt x="1" y="2345922"/>
                  <a:pt x="0" y="1417692"/>
                  <a:pt x="0" y="48946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B419BDBD-C318-015A-AB76-7A864F971A2F}"/>
              </a:ext>
            </a:extLst>
          </p:cNvPr>
          <p:cNvSpPr/>
          <p:nvPr/>
        </p:nvSpPr>
        <p:spPr>
          <a:xfrm rot="16200000" flipH="1" flipV="1">
            <a:off x="1513136" y="3777674"/>
            <a:ext cx="965602" cy="2568867"/>
          </a:xfrm>
          <a:custGeom>
            <a:avLst/>
            <a:gdLst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2 w 1548052"/>
              <a:gd name="connsiteY5" fmla="*/ 1289044 h 4118406"/>
              <a:gd name="connsiteX6" fmla="*/ 1548051 w 1548052"/>
              <a:gd name="connsiteY6" fmla="*/ 3274154 h 4118406"/>
              <a:gd name="connsiteX7" fmla="*/ 1548051 w 1548052"/>
              <a:gd name="connsiteY7" fmla="*/ 3724598 h 4118406"/>
              <a:gd name="connsiteX8" fmla="*/ 1154243 w 1548052"/>
              <a:gd name="connsiteY8" fmla="*/ 4118406 h 4118406"/>
              <a:gd name="connsiteX9" fmla="*/ 563679 w 1548052"/>
              <a:gd name="connsiteY9" fmla="*/ 4118406 h 4118406"/>
              <a:gd name="connsiteX10" fmla="*/ 169871 w 1548052"/>
              <a:gd name="connsiteY10" fmla="*/ 3724598 h 4118406"/>
              <a:gd name="connsiteX11" fmla="*/ 169871 w 1548052"/>
              <a:gd name="connsiteY11" fmla="*/ 3017962 h 4118406"/>
              <a:gd name="connsiteX12" fmla="*/ 169226 w 1548052"/>
              <a:gd name="connsiteY12" fmla="*/ 3017962 h 4118406"/>
              <a:gd name="connsiteX13" fmla="*/ 169226 w 1548052"/>
              <a:gd name="connsiteY13" fmla="*/ 1362457 h 4118406"/>
              <a:gd name="connsiteX14" fmla="*/ 498831 w 1548052"/>
              <a:gd name="connsiteY14" fmla="*/ 1032852 h 4118406"/>
              <a:gd name="connsiteX15" fmla="*/ 1051281 w 1548052"/>
              <a:gd name="connsiteY15" fmla="*/ 1032852 h 4118406"/>
              <a:gd name="connsiteX16" fmla="*/ 1380886 w 1548052"/>
              <a:gd name="connsiteY16" fmla="*/ 1362457 h 4118406"/>
              <a:gd name="connsiteX17" fmla="*/ 1380886 w 1548052"/>
              <a:gd name="connsiteY17" fmla="*/ 2959830 h 4118406"/>
              <a:gd name="connsiteX18" fmla="*/ 1261423 w 1548052"/>
              <a:gd name="connsiteY18" fmla="*/ 2959830 h 4118406"/>
              <a:gd name="connsiteX19" fmla="*/ 1261423 w 1548052"/>
              <a:gd name="connsiteY19" fmla="*/ 1362457 h 4118406"/>
              <a:gd name="connsiteX20" fmla="*/ 1051280 w 1548052"/>
              <a:gd name="connsiteY20" fmla="*/ 1152314 h 4118406"/>
              <a:gd name="connsiteX21" fmla="*/ 498831 w 1548052"/>
              <a:gd name="connsiteY21" fmla="*/ 1152315 h 4118406"/>
              <a:gd name="connsiteX22" fmla="*/ 288688 w 1548052"/>
              <a:gd name="connsiteY22" fmla="*/ 1362458 h 4118406"/>
              <a:gd name="connsiteX23" fmla="*/ 288688 w 1548052"/>
              <a:gd name="connsiteY23" fmla="*/ 2057300 h 4118406"/>
              <a:gd name="connsiteX24" fmla="*/ 290062 w 1548052"/>
              <a:gd name="connsiteY24" fmla="*/ 2057300 h 4118406"/>
              <a:gd name="connsiteX25" fmla="*/ 290062 w 1548052"/>
              <a:gd name="connsiteY25" fmla="*/ 3724598 h 4118406"/>
              <a:gd name="connsiteX26" fmla="*/ 563679 w 1548052"/>
              <a:gd name="connsiteY26" fmla="*/ 3998215 h 4118406"/>
              <a:gd name="connsiteX27" fmla="*/ 1154243 w 1548052"/>
              <a:gd name="connsiteY27" fmla="*/ 3998214 h 4118406"/>
              <a:gd name="connsiteX28" fmla="*/ 1427860 w 1548052"/>
              <a:gd name="connsiteY28" fmla="*/ 3724597 h 4118406"/>
              <a:gd name="connsiteX29" fmla="*/ 1427860 w 1548052"/>
              <a:gd name="connsiteY29" fmla="*/ 1289044 h 4118406"/>
              <a:gd name="connsiteX30" fmla="*/ 1428246 w 1548052"/>
              <a:gd name="connsiteY30" fmla="*/ 1289044 h 4118406"/>
              <a:gd name="connsiteX31" fmla="*/ 1428246 w 1548052"/>
              <a:gd name="connsiteY31" fmla="*/ 412078 h 4118406"/>
              <a:gd name="connsiteX32" fmla="*/ 1135974 w 1548052"/>
              <a:gd name="connsiteY32" fmla="*/ 119806 h 4118406"/>
              <a:gd name="connsiteX33" fmla="*/ 412079 w 1548052"/>
              <a:gd name="connsiteY33" fmla="*/ 119806 h 4118406"/>
              <a:gd name="connsiteX34" fmla="*/ 119806 w 1548052"/>
              <a:gd name="connsiteY34" fmla="*/ 412078 h 4118406"/>
              <a:gd name="connsiteX35" fmla="*/ 119806 w 1548052"/>
              <a:gd name="connsiteY35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2 w 1548052"/>
              <a:gd name="connsiteY5" fmla="*/ 1289044 h 4118406"/>
              <a:gd name="connsiteX6" fmla="*/ 1548051 w 1548052"/>
              <a:gd name="connsiteY6" fmla="*/ 3274154 h 4118406"/>
              <a:gd name="connsiteX7" fmla="*/ 1548051 w 1548052"/>
              <a:gd name="connsiteY7" fmla="*/ 3724598 h 4118406"/>
              <a:gd name="connsiteX8" fmla="*/ 1154243 w 1548052"/>
              <a:gd name="connsiteY8" fmla="*/ 4118406 h 4118406"/>
              <a:gd name="connsiteX9" fmla="*/ 563679 w 1548052"/>
              <a:gd name="connsiteY9" fmla="*/ 4118406 h 4118406"/>
              <a:gd name="connsiteX10" fmla="*/ 169871 w 1548052"/>
              <a:gd name="connsiteY10" fmla="*/ 3724598 h 4118406"/>
              <a:gd name="connsiteX11" fmla="*/ 169871 w 1548052"/>
              <a:gd name="connsiteY11" fmla="*/ 3017962 h 4118406"/>
              <a:gd name="connsiteX12" fmla="*/ 169226 w 1548052"/>
              <a:gd name="connsiteY12" fmla="*/ 3017962 h 4118406"/>
              <a:gd name="connsiteX13" fmla="*/ 169226 w 1548052"/>
              <a:gd name="connsiteY13" fmla="*/ 1362457 h 4118406"/>
              <a:gd name="connsiteX14" fmla="*/ 498831 w 1548052"/>
              <a:gd name="connsiteY14" fmla="*/ 1032852 h 4118406"/>
              <a:gd name="connsiteX15" fmla="*/ 1051281 w 1548052"/>
              <a:gd name="connsiteY15" fmla="*/ 1032852 h 4118406"/>
              <a:gd name="connsiteX16" fmla="*/ 1380886 w 1548052"/>
              <a:gd name="connsiteY16" fmla="*/ 1362457 h 4118406"/>
              <a:gd name="connsiteX17" fmla="*/ 1380886 w 1548052"/>
              <a:gd name="connsiteY17" fmla="*/ 2959830 h 4118406"/>
              <a:gd name="connsiteX18" fmla="*/ 1261423 w 1548052"/>
              <a:gd name="connsiteY18" fmla="*/ 2959830 h 4118406"/>
              <a:gd name="connsiteX19" fmla="*/ 1261423 w 1548052"/>
              <a:gd name="connsiteY19" fmla="*/ 1362457 h 4118406"/>
              <a:gd name="connsiteX20" fmla="*/ 1051280 w 1548052"/>
              <a:gd name="connsiteY20" fmla="*/ 1152314 h 4118406"/>
              <a:gd name="connsiteX21" fmla="*/ 498831 w 1548052"/>
              <a:gd name="connsiteY21" fmla="*/ 1152315 h 4118406"/>
              <a:gd name="connsiteX22" fmla="*/ 288688 w 1548052"/>
              <a:gd name="connsiteY22" fmla="*/ 1362458 h 4118406"/>
              <a:gd name="connsiteX23" fmla="*/ 288688 w 1548052"/>
              <a:gd name="connsiteY23" fmla="*/ 2057300 h 4118406"/>
              <a:gd name="connsiteX24" fmla="*/ 290062 w 1548052"/>
              <a:gd name="connsiteY24" fmla="*/ 3724598 h 4118406"/>
              <a:gd name="connsiteX25" fmla="*/ 563679 w 1548052"/>
              <a:gd name="connsiteY25" fmla="*/ 3998215 h 4118406"/>
              <a:gd name="connsiteX26" fmla="*/ 1154243 w 1548052"/>
              <a:gd name="connsiteY26" fmla="*/ 3998214 h 4118406"/>
              <a:gd name="connsiteX27" fmla="*/ 1427860 w 1548052"/>
              <a:gd name="connsiteY27" fmla="*/ 3724597 h 4118406"/>
              <a:gd name="connsiteX28" fmla="*/ 1427860 w 1548052"/>
              <a:gd name="connsiteY28" fmla="*/ 1289044 h 4118406"/>
              <a:gd name="connsiteX29" fmla="*/ 1428246 w 1548052"/>
              <a:gd name="connsiteY29" fmla="*/ 1289044 h 4118406"/>
              <a:gd name="connsiteX30" fmla="*/ 1428246 w 1548052"/>
              <a:gd name="connsiteY30" fmla="*/ 412078 h 4118406"/>
              <a:gd name="connsiteX31" fmla="*/ 1135974 w 1548052"/>
              <a:gd name="connsiteY31" fmla="*/ 119806 h 4118406"/>
              <a:gd name="connsiteX32" fmla="*/ 412079 w 1548052"/>
              <a:gd name="connsiteY32" fmla="*/ 119806 h 4118406"/>
              <a:gd name="connsiteX33" fmla="*/ 119806 w 1548052"/>
              <a:gd name="connsiteY33" fmla="*/ 412078 h 4118406"/>
              <a:gd name="connsiteX34" fmla="*/ 119806 w 1548052"/>
              <a:gd name="connsiteY34" fmla="*/ 3274154 h 4118406"/>
              <a:gd name="connsiteX35" fmla="*/ 0 w 1548052"/>
              <a:gd name="connsiteY35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2 w 1548052"/>
              <a:gd name="connsiteY5" fmla="*/ 1289044 h 4118406"/>
              <a:gd name="connsiteX6" fmla="*/ 1548051 w 1548052"/>
              <a:gd name="connsiteY6" fmla="*/ 3274154 h 4118406"/>
              <a:gd name="connsiteX7" fmla="*/ 1548051 w 1548052"/>
              <a:gd name="connsiteY7" fmla="*/ 3724598 h 4118406"/>
              <a:gd name="connsiteX8" fmla="*/ 1154243 w 1548052"/>
              <a:gd name="connsiteY8" fmla="*/ 4118406 h 4118406"/>
              <a:gd name="connsiteX9" fmla="*/ 563679 w 1548052"/>
              <a:gd name="connsiteY9" fmla="*/ 4118406 h 4118406"/>
              <a:gd name="connsiteX10" fmla="*/ 169871 w 1548052"/>
              <a:gd name="connsiteY10" fmla="*/ 3724598 h 4118406"/>
              <a:gd name="connsiteX11" fmla="*/ 169871 w 1548052"/>
              <a:gd name="connsiteY11" fmla="*/ 3017962 h 4118406"/>
              <a:gd name="connsiteX12" fmla="*/ 169226 w 1548052"/>
              <a:gd name="connsiteY12" fmla="*/ 3017962 h 4118406"/>
              <a:gd name="connsiteX13" fmla="*/ 169226 w 1548052"/>
              <a:gd name="connsiteY13" fmla="*/ 1362457 h 4118406"/>
              <a:gd name="connsiteX14" fmla="*/ 498831 w 1548052"/>
              <a:gd name="connsiteY14" fmla="*/ 1032852 h 4118406"/>
              <a:gd name="connsiteX15" fmla="*/ 1051281 w 1548052"/>
              <a:gd name="connsiteY15" fmla="*/ 1032852 h 4118406"/>
              <a:gd name="connsiteX16" fmla="*/ 1380886 w 1548052"/>
              <a:gd name="connsiteY16" fmla="*/ 1362457 h 4118406"/>
              <a:gd name="connsiteX17" fmla="*/ 1380886 w 1548052"/>
              <a:gd name="connsiteY17" fmla="*/ 2959830 h 4118406"/>
              <a:gd name="connsiteX18" fmla="*/ 1261423 w 1548052"/>
              <a:gd name="connsiteY18" fmla="*/ 2959830 h 4118406"/>
              <a:gd name="connsiteX19" fmla="*/ 1261423 w 1548052"/>
              <a:gd name="connsiteY19" fmla="*/ 1362457 h 4118406"/>
              <a:gd name="connsiteX20" fmla="*/ 1051280 w 1548052"/>
              <a:gd name="connsiteY20" fmla="*/ 1152314 h 4118406"/>
              <a:gd name="connsiteX21" fmla="*/ 498831 w 1548052"/>
              <a:gd name="connsiteY21" fmla="*/ 1152315 h 4118406"/>
              <a:gd name="connsiteX22" fmla="*/ 288688 w 1548052"/>
              <a:gd name="connsiteY22" fmla="*/ 1362458 h 4118406"/>
              <a:gd name="connsiteX23" fmla="*/ 290062 w 1548052"/>
              <a:gd name="connsiteY23" fmla="*/ 3724598 h 4118406"/>
              <a:gd name="connsiteX24" fmla="*/ 563679 w 1548052"/>
              <a:gd name="connsiteY24" fmla="*/ 3998215 h 4118406"/>
              <a:gd name="connsiteX25" fmla="*/ 1154243 w 1548052"/>
              <a:gd name="connsiteY25" fmla="*/ 3998214 h 4118406"/>
              <a:gd name="connsiteX26" fmla="*/ 1427860 w 1548052"/>
              <a:gd name="connsiteY26" fmla="*/ 3724597 h 4118406"/>
              <a:gd name="connsiteX27" fmla="*/ 1427860 w 1548052"/>
              <a:gd name="connsiteY27" fmla="*/ 1289044 h 4118406"/>
              <a:gd name="connsiteX28" fmla="*/ 1428246 w 1548052"/>
              <a:gd name="connsiteY28" fmla="*/ 1289044 h 4118406"/>
              <a:gd name="connsiteX29" fmla="*/ 1428246 w 1548052"/>
              <a:gd name="connsiteY29" fmla="*/ 412078 h 4118406"/>
              <a:gd name="connsiteX30" fmla="*/ 1135974 w 1548052"/>
              <a:gd name="connsiteY30" fmla="*/ 119806 h 4118406"/>
              <a:gd name="connsiteX31" fmla="*/ 412079 w 1548052"/>
              <a:gd name="connsiteY31" fmla="*/ 119806 h 4118406"/>
              <a:gd name="connsiteX32" fmla="*/ 119806 w 1548052"/>
              <a:gd name="connsiteY32" fmla="*/ 412078 h 4118406"/>
              <a:gd name="connsiteX33" fmla="*/ 119806 w 1548052"/>
              <a:gd name="connsiteY33" fmla="*/ 3274154 h 4118406"/>
              <a:gd name="connsiteX34" fmla="*/ 0 w 1548052"/>
              <a:gd name="connsiteY34" fmla="*/ 3274154 h 4118406"/>
              <a:gd name="connsiteX0" fmla="*/ 0 w 1577222"/>
              <a:gd name="connsiteY0" fmla="*/ 3274154 h 4118406"/>
              <a:gd name="connsiteX1" fmla="*/ 0 w 1577222"/>
              <a:gd name="connsiteY1" fmla="*/ 412078 h 4118406"/>
              <a:gd name="connsiteX2" fmla="*/ 412079 w 1577222"/>
              <a:gd name="connsiteY2" fmla="*/ 0 h 4118406"/>
              <a:gd name="connsiteX3" fmla="*/ 1135974 w 1577222"/>
              <a:gd name="connsiteY3" fmla="*/ 0 h 4118406"/>
              <a:gd name="connsiteX4" fmla="*/ 1548052 w 1577222"/>
              <a:gd name="connsiteY4" fmla="*/ 412078 h 4118406"/>
              <a:gd name="connsiteX5" fmla="*/ 1548052 w 1577222"/>
              <a:gd name="connsiteY5" fmla="*/ 1289044 h 4118406"/>
              <a:gd name="connsiteX6" fmla="*/ 1548051 w 1577222"/>
              <a:gd name="connsiteY6" fmla="*/ 3724598 h 4118406"/>
              <a:gd name="connsiteX7" fmla="*/ 1154243 w 1577222"/>
              <a:gd name="connsiteY7" fmla="*/ 4118406 h 4118406"/>
              <a:gd name="connsiteX8" fmla="*/ 563679 w 1577222"/>
              <a:gd name="connsiteY8" fmla="*/ 4118406 h 4118406"/>
              <a:gd name="connsiteX9" fmla="*/ 169871 w 1577222"/>
              <a:gd name="connsiteY9" fmla="*/ 3724598 h 4118406"/>
              <a:gd name="connsiteX10" fmla="*/ 169871 w 1577222"/>
              <a:gd name="connsiteY10" fmla="*/ 3017962 h 4118406"/>
              <a:gd name="connsiteX11" fmla="*/ 169226 w 1577222"/>
              <a:gd name="connsiteY11" fmla="*/ 3017962 h 4118406"/>
              <a:gd name="connsiteX12" fmla="*/ 169226 w 1577222"/>
              <a:gd name="connsiteY12" fmla="*/ 1362457 h 4118406"/>
              <a:gd name="connsiteX13" fmla="*/ 498831 w 1577222"/>
              <a:gd name="connsiteY13" fmla="*/ 1032852 h 4118406"/>
              <a:gd name="connsiteX14" fmla="*/ 1051281 w 1577222"/>
              <a:gd name="connsiteY14" fmla="*/ 1032852 h 4118406"/>
              <a:gd name="connsiteX15" fmla="*/ 1380886 w 1577222"/>
              <a:gd name="connsiteY15" fmla="*/ 1362457 h 4118406"/>
              <a:gd name="connsiteX16" fmla="*/ 1380886 w 1577222"/>
              <a:gd name="connsiteY16" fmla="*/ 2959830 h 4118406"/>
              <a:gd name="connsiteX17" fmla="*/ 1261423 w 1577222"/>
              <a:gd name="connsiteY17" fmla="*/ 2959830 h 4118406"/>
              <a:gd name="connsiteX18" fmla="*/ 1261423 w 1577222"/>
              <a:gd name="connsiteY18" fmla="*/ 1362457 h 4118406"/>
              <a:gd name="connsiteX19" fmla="*/ 1051280 w 1577222"/>
              <a:gd name="connsiteY19" fmla="*/ 1152314 h 4118406"/>
              <a:gd name="connsiteX20" fmla="*/ 498831 w 1577222"/>
              <a:gd name="connsiteY20" fmla="*/ 1152315 h 4118406"/>
              <a:gd name="connsiteX21" fmla="*/ 288688 w 1577222"/>
              <a:gd name="connsiteY21" fmla="*/ 1362458 h 4118406"/>
              <a:gd name="connsiteX22" fmla="*/ 290062 w 1577222"/>
              <a:gd name="connsiteY22" fmla="*/ 3724598 h 4118406"/>
              <a:gd name="connsiteX23" fmla="*/ 563679 w 1577222"/>
              <a:gd name="connsiteY23" fmla="*/ 3998215 h 4118406"/>
              <a:gd name="connsiteX24" fmla="*/ 1154243 w 1577222"/>
              <a:gd name="connsiteY24" fmla="*/ 3998214 h 4118406"/>
              <a:gd name="connsiteX25" fmla="*/ 1427860 w 1577222"/>
              <a:gd name="connsiteY25" fmla="*/ 3724597 h 4118406"/>
              <a:gd name="connsiteX26" fmla="*/ 1427860 w 1577222"/>
              <a:gd name="connsiteY26" fmla="*/ 1289044 h 4118406"/>
              <a:gd name="connsiteX27" fmla="*/ 1428246 w 1577222"/>
              <a:gd name="connsiteY27" fmla="*/ 1289044 h 4118406"/>
              <a:gd name="connsiteX28" fmla="*/ 1428246 w 1577222"/>
              <a:gd name="connsiteY28" fmla="*/ 412078 h 4118406"/>
              <a:gd name="connsiteX29" fmla="*/ 1135974 w 1577222"/>
              <a:gd name="connsiteY29" fmla="*/ 119806 h 4118406"/>
              <a:gd name="connsiteX30" fmla="*/ 412079 w 1577222"/>
              <a:gd name="connsiteY30" fmla="*/ 119806 h 4118406"/>
              <a:gd name="connsiteX31" fmla="*/ 119806 w 1577222"/>
              <a:gd name="connsiteY31" fmla="*/ 412078 h 4118406"/>
              <a:gd name="connsiteX32" fmla="*/ 119806 w 1577222"/>
              <a:gd name="connsiteY32" fmla="*/ 3274154 h 4118406"/>
              <a:gd name="connsiteX33" fmla="*/ 0 w 1577222"/>
              <a:gd name="connsiteY33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2 w 1548052"/>
              <a:gd name="connsiteY5" fmla="*/ 1289044 h 4118406"/>
              <a:gd name="connsiteX6" fmla="*/ 1548051 w 1548052"/>
              <a:gd name="connsiteY6" fmla="*/ 3724598 h 4118406"/>
              <a:gd name="connsiteX7" fmla="*/ 1154243 w 1548052"/>
              <a:gd name="connsiteY7" fmla="*/ 4118406 h 4118406"/>
              <a:gd name="connsiteX8" fmla="*/ 563679 w 1548052"/>
              <a:gd name="connsiteY8" fmla="*/ 4118406 h 4118406"/>
              <a:gd name="connsiteX9" fmla="*/ 169871 w 1548052"/>
              <a:gd name="connsiteY9" fmla="*/ 3724598 h 4118406"/>
              <a:gd name="connsiteX10" fmla="*/ 169871 w 1548052"/>
              <a:gd name="connsiteY10" fmla="*/ 3017962 h 4118406"/>
              <a:gd name="connsiteX11" fmla="*/ 169226 w 1548052"/>
              <a:gd name="connsiteY11" fmla="*/ 3017962 h 4118406"/>
              <a:gd name="connsiteX12" fmla="*/ 169226 w 1548052"/>
              <a:gd name="connsiteY12" fmla="*/ 1362457 h 4118406"/>
              <a:gd name="connsiteX13" fmla="*/ 498831 w 1548052"/>
              <a:gd name="connsiteY13" fmla="*/ 1032852 h 4118406"/>
              <a:gd name="connsiteX14" fmla="*/ 1051281 w 1548052"/>
              <a:gd name="connsiteY14" fmla="*/ 1032852 h 4118406"/>
              <a:gd name="connsiteX15" fmla="*/ 1380886 w 1548052"/>
              <a:gd name="connsiteY15" fmla="*/ 1362457 h 4118406"/>
              <a:gd name="connsiteX16" fmla="*/ 1380886 w 1548052"/>
              <a:gd name="connsiteY16" fmla="*/ 2959830 h 4118406"/>
              <a:gd name="connsiteX17" fmla="*/ 1261423 w 1548052"/>
              <a:gd name="connsiteY17" fmla="*/ 2959830 h 4118406"/>
              <a:gd name="connsiteX18" fmla="*/ 1261423 w 1548052"/>
              <a:gd name="connsiteY18" fmla="*/ 1362457 h 4118406"/>
              <a:gd name="connsiteX19" fmla="*/ 1051280 w 1548052"/>
              <a:gd name="connsiteY19" fmla="*/ 1152314 h 4118406"/>
              <a:gd name="connsiteX20" fmla="*/ 498831 w 1548052"/>
              <a:gd name="connsiteY20" fmla="*/ 1152315 h 4118406"/>
              <a:gd name="connsiteX21" fmla="*/ 288688 w 1548052"/>
              <a:gd name="connsiteY21" fmla="*/ 1362458 h 4118406"/>
              <a:gd name="connsiteX22" fmla="*/ 290062 w 1548052"/>
              <a:gd name="connsiteY22" fmla="*/ 3724598 h 4118406"/>
              <a:gd name="connsiteX23" fmla="*/ 563679 w 1548052"/>
              <a:gd name="connsiteY23" fmla="*/ 3998215 h 4118406"/>
              <a:gd name="connsiteX24" fmla="*/ 1154243 w 1548052"/>
              <a:gd name="connsiteY24" fmla="*/ 3998214 h 4118406"/>
              <a:gd name="connsiteX25" fmla="*/ 1427860 w 1548052"/>
              <a:gd name="connsiteY25" fmla="*/ 3724597 h 4118406"/>
              <a:gd name="connsiteX26" fmla="*/ 1427860 w 1548052"/>
              <a:gd name="connsiteY26" fmla="*/ 1289044 h 4118406"/>
              <a:gd name="connsiteX27" fmla="*/ 1428246 w 1548052"/>
              <a:gd name="connsiteY27" fmla="*/ 1289044 h 4118406"/>
              <a:gd name="connsiteX28" fmla="*/ 1428246 w 1548052"/>
              <a:gd name="connsiteY28" fmla="*/ 412078 h 4118406"/>
              <a:gd name="connsiteX29" fmla="*/ 1135974 w 1548052"/>
              <a:gd name="connsiteY29" fmla="*/ 119806 h 4118406"/>
              <a:gd name="connsiteX30" fmla="*/ 412079 w 1548052"/>
              <a:gd name="connsiteY30" fmla="*/ 119806 h 4118406"/>
              <a:gd name="connsiteX31" fmla="*/ 119806 w 1548052"/>
              <a:gd name="connsiteY31" fmla="*/ 412078 h 4118406"/>
              <a:gd name="connsiteX32" fmla="*/ 119806 w 1548052"/>
              <a:gd name="connsiteY32" fmla="*/ 3274154 h 4118406"/>
              <a:gd name="connsiteX33" fmla="*/ 0 w 1548052"/>
              <a:gd name="connsiteY33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1 w 1548052"/>
              <a:gd name="connsiteY5" fmla="*/ 3724598 h 4118406"/>
              <a:gd name="connsiteX6" fmla="*/ 1154243 w 1548052"/>
              <a:gd name="connsiteY6" fmla="*/ 4118406 h 4118406"/>
              <a:gd name="connsiteX7" fmla="*/ 563679 w 1548052"/>
              <a:gd name="connsiteY7" fmla="*/ 4118406 h 4118406"/>
              <a:gd name="connsiteX8" fmla="*/ 169871 w 1548052"/>
              <a:gd name="connsiteY8" fmla="*/ 3724598 h 4118406"/>
              <a:gd name="connsiteX9" fmla="*/ 169871 w 1548052"/>
              <a:gd name="connsiteY9" fmla="*/ 3017962 h 4118406"/>
              <a:gd name="connsiteX10" fmla="*/ 169226 w 1548052"/>
              <a:gd name="connsiteY10" fmla="*/ 3017962 h 4118406"/>
              <a:gd name="connsiteX11" fmla="*/ 169226 w 1548052"/>
              <a:gd name="connsiteY11" fmla="*/ 1362457 h 4118406"/>
              <a:gd name="connsiteX12" fmla="*/ 498831 w 1548052"/>
              <a:gd name="connsiteY12" fmla="*/ 1032852 h 4118406"/>
              <a:gd name="connsiteX13" fmla="*/ 1051281 w 1548052"/>
              <a:gd name="connsiteY13" fmla="*/ 1032852 h 4118406"/>
              <a:gd name="connsiteX14" fmla="*/ 1380886 w 1548052"/>
              <a:gd name="connsiteY14" fmla="*/ 1362457 h 4118406"/>
              <a:gd name="connsiteX15" fmla="*/ 1380886 w 1548052"/>
              <a:gd name="connsiteY15" fmla="*/ 2959830 h 4118406"/>
              <a:gd name="connsiteX16" fmla="*/ 1261423 w 1548052"/>
              <a:gd name="connsiteY16" fmla="*/ 2959830 h 4118406"/>
              <a:gd name="connsiteX17" fmla="*/ 1261423 w 1548052"/>
              <a:gd name="connsiteY17" fmla="*/ 1362457 h 4118406"/>
              <a:gd name="connsiteX18" fmla="*/ 1051280 w 1548052"/>
              <a:gd name="connsiteY18" fmla="*/ 1152314 h 4118406"/>
              <a:gd name="connsiteX19" fmla="*/ 498831 w 1548052"/>
              <a:gd name="connsiteY19" fmla="*/ 1152315 h 4118406"/>
              <a:gd name="connsiteX20" fmla="*/ 288688 w 1548052"/>
              <a:gd name="connsiteY20" fmla="*/ 1362458 h 4118406"/>
              <a:gd name="connsiteX21" fmla="*/ 290062 w 1548052"/>
              <a:gd name="connsiteY21" fmla="*/ 3724598 h 4118406"/>
              <a:gd name="connsiteX22" fmla="*/ 563679 w 1548052"/>
              <a:gd name="connsiteY22" fmla="*/ 3998215 h 4118406"/>
              <a:gd name="connsiteX23" fmla="*/ 1154243 w 1548052"/>
              <a:gd name="connsiteY23" fmla="*/ 3998214 h 4118406"/>
              <a:gd name="connsiteX24" fmla="*/ 1427860 w 1548052"/>
              <a:gd name="connsiteY24" fmla="*/ 3724597 h 4118406"/>
              <a:gd name="connsiteX25" fmla="*/ 1427860 w 1548052"/>
              <a:gd name="connsiteY25" fmla="*/ 1289044 h 4118406"/>
              <a:gd name="connsiteX26" fmla="*/ 1428246 w 1548052"/>
              <a:gd name="connsiteY26" fmla="*/ 1289044 h 4118406"/>
              <a:gd name="connsiteX27" fmla="*/ 1428246 w 1548052"/>
              <a:gd name="connsiteY27" fmla="*/ 412078 h 4118406"/>
              <a:gd name="connsiteX28" fmla="*/ 1135974 w 1548052"/>
              <a:gd name="connsiteY28" fmla="*/ 119806 h 4118406"/>
              <a:gd name="connsiteX29" fmla="*/ 412079 w 1548052"/>
              <a:gd name="connsiteY29" fmla="*/ 119806 h 4118406"/>
              <a:gd name="connsiteX30" fmla="*/ 119806 w 1548052"/>
              <a:gd name="connsiteY30" fmla="*/ 412078 h 4118406"/>
              <a:gd name="connsiteX31" fmla="*/ 119806 w 1548052"/>
              <a:gd name="connsiteY31" fmla="*/ 3274154 h 4118406"/>
              <a:gd name="connsiteX32" fmla="*/ 0 w 1548052"/>
              <a:gd name="connsiteY32" fmla="*/ 3274154 h 4118406"/>
              <a:gd name="connsiteX0" fmla="*/ 0 w 1548052"/>
              <a:gd name="connsiteY0" fmla="*/ 3274154 h 4118406"/>
              <a:gd name="connsiteX1" fmla="*/ 0 w 1548052"/>
              <a:gd name="connsiteY1" fmla="*/ 412078 h 4118406"/>
              <a:gd name="connsiteX2" fmla="*/ 412079 w 1548052"/>
              <a:gd name="connsiteY2" fmla="*/ 0 h 4118406"/>
              <a:gd name="connsiteX3" fmla="*/ 1135974 w 1548052"/>
              <a:gd name="connsiteY3" fmla="*/ 0 h 4118406"/>
              <a:gd name="connsiteX4" fmla="*/ 1548052 w 1548052"/>
              <a:gd name="connsiteY4" fmla="*/ 412078 h 4118406"/>
              <a:gd name="connsiteX5" fmla="*/ 1548051 w 1548052"/>
              <a:gd name="connsiteY5" fmla="*/ 3724598 h 4118406"/>
              <a:gd name="connsiteX6" fmla="*/ 1154243 w 1548052"/>
              <a:gd name="connsiteY6" fmla="*/ 4118406 h 4118406"/>
              <a:gd name="connsiteX7" fmla="*/ 563679 w 1548052"/>
              <a:gd name="connsiteY7" fmla="*/ 4118406 h 4118406"/>
              <a:gd name="connsiteX8" fmla="*/ 169871 w 1548052"/>
              <a:gd name="connsiteY8" fmla="*/ 3724598 h 4118406"/>
              <a:gd name="connsiteX9" fmla="*/ 169871 w 1548052"/>
              <a:gd name="connsiteY9" fmla="*/ 3017962 h 4118406"/>
              <a:gd name="connsiteX10" fmla="*/ 169226 w 1548052"/>
              <a:gd name="connsiteY10" fmla="*/ 3017962 h 4118406"/>
              <a:gd name="connsiteX11" fmla="*/ 169226 w 1548052"/>
              <a:gd name="connsiteY11" fmla="*/ 1362457 h 4118406"/>
              <a:gd name="connsiteX12" fmla="*/ 498831 w 1548052"/>
              <a:gd name="connsiteY12" fmla="*/ 1032852 h 4118406"/>
              <a:gd name="connsiteX13" fmla="*/ 1051281 w 1548052"/>
              <a:gd name="connsiteY13" fmla="*/ 1032852 h 4118406"/>
              <a:gd name="connsiteX14" fmla="*/ 1380886 w 1548052"/>
              <a:gd name="connsiteY14" fmla="*/ 1362457 h 4118406"/>
              <a:gd name="connsiteX15" fmla="*/ 1380886 w 1548052"/>
              <a:gd name="connsiteY15" fmla="*/ 2959830 h 4118406"/>
              <a:gd name="connsiteX16" fmla="*/ 1261423 w 1548052"/>
              <a:gd name="connsiteY16" fmla="*/ 2959830 h 4118406"/>
              <a:gd name="connsiteX17" fmla="*/ 1261423 w 1548052"/>
              <a:gd name="connsiteY17" fmla="*/ 1362457 h 4118406"/>
              <a:gd name="connsiteX18" fmla="*/ 1051280 w 1548052"/>
              <a:gd name="connsiteY18" fmla="*/ 1152314 h 4118406"/>
              <a:gd name="connsiteX19" fmla="*/ 498831 w 1548052"/>
              <a:gd name="connsiteY19" fmla="*/ 1152315 h 4118406"/>
              <a:gd name="connsiteX20" fmla="*/ 288688 w 1548052"/>
              <a:gd name="connsiteY20" fmla="*/ 1362458 h 4118406"/>
              <a:gd name="connsiteX21" fmla="*/ 290062 w 1548052"/>
              <a:gd name="connsiteY21" fmla="*/ 3724598 h 4118406"/>
              <a:gd name="connsiteX22" fmla="*/ 563679 w 1548052"/>
              <a:gd name="connsiteY22" fmla="*/ 3998215 h 4118406"/>
              <a:gd name="connsiteX23" fmla="*/ 1154243 w 1548052"/>
              <a:gd name="connsiteY23" fmla="*/ 3998214 h 4118406"/>
              <a:gd name="connsiteX24" fmla="*/ 1427860 w 1548052"/>
              <a:gd name="connsiteY24" fmla="*/ 3724597 h 4118406"/>
              <a:gd name="connsiteX25" fmla="*/ 1427860 w 1548052"/>
              <a:gd name="connsiteY25" fmla="*/ 1289044 h 4118406"/>
              <a:gd name="connsiteX26" fmla="*/ 1428246 w 1548052"/>
              <a:gd name="connsiteY26" fmla="*/ 412078 h 4118406"/>
              <a:gd name="connsiteX27" fmla="*/ 1135974 w 1548052"/>
              <a:gd name="connsiteY27" fmla="*/ 119806 h 4118406"/>
              <a:gd name="connsiteX28" fmla="*/ 412079 w 1548052"/>
              <a:gd name="connsiteY28" fmla="*/ 119806 h 4118406"/>
              <a:gd name="connsiteX29" fmla="*/ 119806 w 1548052"/>
              <a:gd name="connsiteY29" fmla="*/ 412078 h 4118406"/>
              <a:gd name="connsiteX30" fmla="*/ 119806 w 1548052"/>
              <a:gd name="connsiteY30" fmla="*/ 3274154 h 4118406"/>
              <a:gd name="connsiteX31" fmla="*/ 0 w 1548052"/>
              <a:gd name="connsiteY31" fmla="*/ 3274154 h 411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48052" h="4118406">
                <a:moveTo>
                  <a:pt x="0" y="3274154"/>
                </a:moveTo>
                <a:lnTo>
                  <a:pt x="0" y="412078"/>
                </a:lnTo>
                <a:cubicBezTo>
                  <a:pt x="0" y="184494"/>
                  <a:pt x="184495" y="0"/>
                  <a:pt x="412079" y="0"/>
                </a:cubicBezTo>
                <a:lnTo>
                  <a:pt x="1135974" y="0"/>
                </a:lnTo>
                <a:cubicBezTo>
                  <a:pt x="1363558" y="0"/>
                  <a:pt x="1548052" y="184494"/>
                  <a:pt x="1548052" y="412078"/>
                </a:cubicBezTo>
                <a:cubicBezTo>
                  <a:pt x="1548052" y="1516251"/>
                  <a:pt x="1548051" y="2620425"/>
                  <a:pt x="1548051" y="3724598"/>
                </a:cubicBezTo>
                <a:cubicBezTo>
                  <a:pt x="1548051" y="3942092"/>
                  <a:pt x="1371737" y="4118406"/>
                  <a:pt x="1154243" y="4118406"/>
                </a:cubicBezTo>
                <a:lnTo>
                  <a:pt x="563679" y="4118406"/>
                </a:lnTo>
                <a:cubicBezTo>
                  <a:pt x="346185" y="4118406"/>
                  <a:pt x="169871" y="3942092"/>
                  <a:pt x="169871" y="3724598"/>
                </a:cubicBezTo>
                <a:lnTo>
                  <a:pt x="169871" y="3017962"/>
                </a:lnTo>
                <a:lnTo>
                  <a:pt x="169226" y="3017962"/>
                </a:lnTo>
                <a:lnTo>
                  <a:pt x="169226" y="1362457"/>
                </a:lnTo>
                <a:cubicBezTo>
                  <a:pt x="169226" y="1180421"/>
                  <a:pt x="316795" y="1032852"/>
                  <a:pt x="498831" y="1032852"/>
                </a:cubicBezTo>
                <a:lnTo>
                  <a:pt x="1051281" y="1032852"/>
                </a:lnTo>
                <a:cubicBezTo>
                  <a:pt x="1233317" y="1032852"/>
                  <a:pt x="1380886" y="1180421"/>
                  <a:pt x="1380886" y="1362457"/>
                </a:cubicBezTo>
                <a:lnTo>
                  <a:pt x="1380886" y="2959830"/>
                </a:lnTo>
                <a:lnTo>
                  <a:pt x="1261423" y="2959830"/>
                </a:lnTo>
                <a:lnTo>
                  <a:pt x="1261423" y="1362457"/>
                </a:lnTo>
                <a:cubicBezTo>
                  <a:pt x="1261423" y="1246398"/>
                  <a:pt x="1167339" y="1152314"/>
                  <a:pt x="1051280" y="1152314"/>
                </a:cubicBezTo>
                <a:lnTo>
                  <a:pt x="498831" y="1152315"/>
                </a:lnTo>
                <a:cubicBezTo>
                  <a:pt x="382772" y="1152315"/>
                  <a:pt x="288688" y="1246399"/>
                  <a:pt x="288688" y="1362458"/>
                </a:cubicBezTo>
                <a:lnTo>
                  <a:pt x="290062" y="3724598"/>
                </a:lnTo>
                <a:cubicBezTo>
                  <a:pt x="290062" y="3875712"/>
                  <a:pt x="412565" y="3998215"/>
                  <a:pt x="563679" y="3998215"/>
                </a:cubicBezTo>
                <a:lnTo>
                  <a:pt x="1154243" y="3998214"/>
                </a:lnTo>
                <a:cubicBezTo>
                  <a:pt x="1305357" y="3998214"/>
                  <a:pt x="1427860" y="3875711"/>
                  <a:pt x="1427860" y="3724597"/>
                </a:cubicBezTo>
                <a:cubicBezTo>
                  <a:pt x="1427860" y="2912746"/>
                  <a:pt x="1427859" y="2100895"/>
                  <a:pt x="1427860" y="1289044"/>
                </a:cubicBezTo>
                <a:cubicBezTo>
                  <a:pt x="1427989" y="996722"/>
                  <a:pt x="1428117" y="704400"/>
                  <a:pt x="1428246" y="412078"/>
                </a:cubicBezTo>
                <a:cubicBezTo>
                  <a:pt x="1428246" y="250661"/>
                  <a:pt x="1297391" y="119806"/>
                  <a:pt x="1135974" y="119806"/>
                </a:cubicBezTo>
                <a:lnTo>
                  <a:pt x="412079" y="119806"/>
                </a:lnTo>
                <a:cubicBezTo>
                  <a:pt x="250662" y="119806"/>
                  <a:pt x="119806" y="250661"/>
                  <a:pt x="119806" y="412078"/>
                </a:cubicBezTo>
                <a:lnTo>
                  <a:pt x="119806" y="3274154"/>
                </a:lnTo>
                <a:lnTo>
                  <a:pt x="0" y="327415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002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zu071_クリップ型</dc:title>
  <dc:subject>zu071_クリップ型</dc:subject>
  <dc:creator>ぱわぽすけ</dc:creator>
  <cp:lastModifiedBy/>
  <cp:revision>1</cp:revision>
  <dcterms:created xsi:type="dcterms:W3CDTF">2014-10-29T04:47:26Z</dcterms:created>
  <dcterms:modified xsi:type="dcterms:W3CDTF">2025-01-14T02:46:55Z</dcterms:modified>
  <cp:version>1</cp:version>
</cp:coreProperties>
</file>