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78" r:id="rId2"/>
    <p:sldId id="58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15" autoAdjust="0"/>
    <p:restoredTop sz="94660"/>
  </p:normalViewPr>
  <p:slideViewPr>
    <p:cSldViewPr>
      <p:cViewPr varScale="1">
        <p:scale>
          <a:sx n="109" d="100"/>
          <a:sy n="109" d="100"/>
        </p:scale>
        <p:origin x="1812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EC6B4-071A-DE53-0306-75CA83F2A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F4C96BF-DD80-486F-F5EE-DF9710A73BBD}"/>
              </a:ext>
            </a:extLst>
          </p:cNvPr>
          <p:cNvSpPr txBox="1"/>
          <p:nvPr/>
        </p:nvSpPr>
        <p:spPr>
          <a:xfrm>
            <a:off x="4052770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クラゲ型の図形</a:t>
            </a:r>
          </a:p>
        </p:txBody>
      </p:sp>
      <p:grpSp>
        <p:nvGrpSpPr>
          <p:cNvPr id="1150" name="グループ化 1149">
            <a:extLst>
              <a:ext uri="{FF2B5EF4-FFF2-40B4-BE49-F238E27FC236}">
                <a16:creationId xmlns:a16="http://schemas.microsoft.com/office/drawing/2014/main" id="{C8585D52-949A-DFA0-AE14-3C2E1BE5EB2A}"/>
              </a:ext>
            </a:extLst>
          </p:cNvPr>
          <p:cNvGrpSpPr/>
          <p:nvPr/>
        </p:nvGrpSpPr>
        <p:grpSpPr>
          <a:xfrm>
            <a:off x="1192936" y="1210792"/>
            <a:ext cx="1526131" cy="2100513"/>
            <a:chOff x="1261791" y="2093642"/>
            <a:chExt cx="2182449" cy="1975438"/>
          </a:xfrm>
          <a:solidFill>
            <a:schemeClr val="bg1">
              <a:lumMod val="95000"/>
            </a:schemeClr>
          </a:solidFill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B11517C-5D6F-139E-10E3-B2C84041FAE3}"/>
                </a:ext>
              </a:extLst>
            </p:cNvPr>
            <p:cNvSpPr/>
            <p:nvPr/>
          </p:nvSpPr>
          <p:spPr>
            <a:xfrm rot="5400000">
              <a:off x="1635488" y="302994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AB1F343-51C2-2F31-A235-59619EB8E664}"/>
                </a:ext>
              </a:extLst>
            </p:cNvPr>
            <p:cNvSpPr/>
            <p:nvPr/>
          </p:nvSpPr>
          <p:spPr>
            <a:xfrm rot="5400000">
              <a:off x="1338308" y="310614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フリーフォーム: 図形 1145">
              <a:extLst>
                <a:ext uri="{FF2B5EF4-FFF2-40B4-BE49-F238E27FC236}">
                  <a16:creationId xmlns:a16="http://schemas.microsoft.com/office/drawing/2014/main" id="{4856AF33-C843-3403-87FD-1DE8BE5A246E}"/>
                </a:ext>
              </a:extLst>
            </p:cNvPr>
            <p:cNvSpPr/>
            <p:nvPr/>
          </p:nvSpPr>
          <p:spPr>
            <a:xfrm rot="5400000">
              <a:off x="1932668" y="291564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フリーフォーム: 図形 1146">
              <a:extLst>
                <a:ext uri="{FF2B5EF4-FFF2-40B4-BE49-F238E27FC236}">
                  <a16:creationId xmlns:a16="http://schemas.microsoft.com/office/drawing/2014/main" id="{43233E2C-95CF-E79E-A078-E3CECFD7D5EA}"/>
                </a:ext>
              </a:extLst>
            </p:cNvPr>
            <p:cNvSpPr/>
            <p:nvPr/>
          </p:nvSpPr>
          <p:spPr>
            <a:xfrm rot="5400000">
              <a:off x="1010648" y="279372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フリーフォーム: 図形 1147">
              <a:extLst>
                <a:ext uri="{FF2B5EF4-FFF2-40B4-BE49-F238E27FC236}">
                  <a16:creationId xmlns:a16="http://schemas.microsoft.com/office/drawing/2014/main" id="{D4E7C7E4-C989-9F39-EA4D-B4C71F1A8CF1}"/>
                </a:ext>
              </a:extLst>
            </p:cNvPr>
            <p:cNvSpPr/>
            <p:nvPr/>
          </p:nvSpPr>
          <p:spPr>
            <a:xfrm rot="5400000">
              <a:off x="2199368" y="280134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フリーフォーム: 図形 1148">
              <a:extLst>
                <a:ext uri="{FF2B5EF4-FFF2-40B4-BE49-F238E27FC236}">
                  <a16:creationId xmlns:a16="http://schemas.microsoft.com/office/drawing/2014/main" id="{2B32EE81-84B4-C79C-D55B-8781A0398E18}"/>
                </a:ext>
              </a:extLst>
            </p:cNvPr>
            <p:cNvSpPr/>
            <p:nvPr/>
          </p:nvSpPr>
          <p:spPr>
            <a:xfrm rot="5400000">
              <a:off x="2481308" y="266418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フリーフォーム: 図形 1150">
              <a:extLst>
                <a:ext uri="{FF2B5EF4-FFF2-40B4-BE49-F238E27FC236}">
                  <a16:creationId xmlns:a16="http://schemas.microsoft.com/office/drawing/2014/main" id="{804A6262-20B9-DEA2-C787-376C6BE6F2E4}"/>
                </a:ext>
              </a:extLst>
            </p:cNvPr>
            <p:cNvSpPr/>
            <p:nvPr/>
          </p:nvSpPr>
          <p:spPr>
            <a:xfrm rot="5400000">
              <a:off x="691245" y="2938508"/>
              <a:ext cx="1533478" cy="392386"/>
            </a:xfrm>
            <a:custGeom>
              <a:avLst/>
              <a:gdLst>
                <a:gd name="connsiteX0" fmla="*/ 36773 w 2049984"/>
                <a:gd name="connsiteY0" fmla="*/ 842 h 622654"/>
                <a:gd name="connsiteX1" fmla="*/ 655320 w 2049984"/>
                <a:gd name="connsiteY1" fmla="*/ 80198 h 622654"/>
                <a:gd name="connsiteX2" fmla="*/ 1416609 w 2049984"/>
                <a:gd name="connsiteY2" fmla="*/ 80198 h 622654"/>
                <a:gd name="connsiteX3" fmla="*/ 2035156 w 2049984"/>
                <a:gd name="connsiteY3" fmla="*/ 159553 h 622654"/>
                <a:gd name="connsiteX4" fmla="*/ 2049984 w 2049984"/>
                <a:gd name="connsiteY4" fmla="*/ 156129 h 622654"/>
                <a:gd name="connsiteX5" fmla="*/ 2017598 w 2049984"/>
                <a:gd name="connsiteY5" fmla="*/ 187123 h 622654"/>
                <a:gd name="connsiteX6" fmla="*/ 1436446 w 2049984"/>
                <a:gd name="connsiteY6" fmla="*/ 240459 h 622654"/>
                <a:gd name="connsiteX7" fmla="*/ 788479 w 2049984"/>
                <a:gd name="connsiteY7" fmla="*/ 377849 h 622654"/>
                <a:gd name="connsiteX8" fmla="*/ 140512 w 2049984"/>
                <a:gd name="connsiteY8" fmla="*/ 515240 h 622654"/>
                <a:gd name="connsiteX9" fmla="*/ 25508 w 2049984"/>
                <a:gd name="connsiteY9" fmla="*/ 621505 h 622654"/>
                <a:gd name="connsiteX10" fmla="*/ 0 w 2049984"/>
                <a:gd name="connsiteY10" fmla="*/ 622654 h 622654"/>
                <a:gd name="connsiteX11" fmla="*/ 0 w 2049984"/>
                <a:gd name="connsiteY11" fmla="*/ 9334 h 622654"/>
                <a:gd name="connsiteX12" fmla="*/ 36773 w 2049984"/>
                <a:gd name="connsiteY12" fmla="*/ 842 h 6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49984" h="622654">
                  <a:moveTo>
                    <a:pt x="36773" y="842"/>
                  </a:moveTo>
                  <a:cubicBezTo>
                    <a:pt x="242955" y="-18556"/>
                    <a:pt x="449138" y="305920"/>
                    <a:pt x="655320" y="80198"/>
                  </a:cubicBezTo>
                  <a:cubicBezTo>
                    <a:pt x="909083" y="-197615"/>
                    <a:pt x="1162846" y="358010"/>
                    <a:pt x="1416609" y="80198"/>
                  </a:cubicBezTo>
                  <a:cubicBezTo>
                    <a:pt x="1622792" y="-145525"/>
                    <a:pt x="1828974" y="178951"/>
                    <a:pt x="2035156" y="159553"/>
                  </a:cubicBezTo>
                  <a:lnTo>
                    <a:pt x="2049984" y="156129"/>
                  </a:lnTo>
                  <a:lnTo>
                    <a:pt x="2017598" y="187123"/>
                  </a:lnTo>
                  <a:cubicBezTo>
                    <a:pt x="1845940" y="308938"/>
                    <a:pt x="1575015" y="-37413"/>
                    <a:pt x="1436446" y="240459"/>
                  </a:cubicBezTo>
                  <a:cubicBezTo>
                    <a:pt x="1278081" y="558026"/>
                    <a:pt x="946843" y="60281"/>
                    <a:pt x="788479" y="377849"/>
                  </a:cubicBezTo>
                  <a:cubicBezTo>
                    <a:pt x="630114" y="695416"/>
                    <a:pt x="298876" y="197672"/>
                    <a:pt x="140512" y="515240"/>
                  </a:cubicBezTo>
                  <a:cubicBezTo>
                    <a:pt x="108344" y="579746"/>
                    <a:pt x="69044" y="610613"/>
                    <a:pt x="25508" y="621505"/>
                  </a:cubicBezTo>
                  <a:lnTo>
                    <a:pt x="0" y="622654"/>
                  </a:lnTo>
                  <a:lnTo>
                    <a:pt x="0" y="9334"/>
                  </a:lnTo>
                  <a:lnTo>
                    <a:pt x="36773" y="8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52" name="楕円 1151">
            <a:extLst>
              <a:ext uri="{FF2B5EF4-FFF2-40B4-BE49-F238E27FC236}">
                <a16:creationId xmlns:a16="http://schemas.microsoft.com/office/drawing/2014/main" id="{D30C600F-A85B-53C0-975F-7FF0D506CDE1}"/>
              </a:ext>
            </a:extLst>
          </p:cNvPr>
          <p:cNvSpPr/>
          <p:nvPr/>
        </p:nvSpPr>
        <p:spPr>
          <a:xfrm>
            <a:off x="1135139" y="707684"/>
            <a:ext cx="1730548" cy="121553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6E1B5657-909C-B00D-BED1-085CB9BA5A6C}"/>
              </a:ext>
            </a:extLst>
          </p:cNvPr>
          <p:cNvGrpSpPr/>
          <p:nvPr/>
        </p:nvGrpSpPr>
        <p:grpSpPr>
          <a:xfrm>
            <a:off x="4285519" y="724753"/>
            <a:ext cx="1605354" cy="2522220"/>
            <a:chOff x="4285519" y="724753"/>
            <a:chExt cx="1605354" cy="2522220"/>
          </a:xfrm>
        </p:grpSpPr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F2D11060-9E22-886C-BF08-B0D9C05BBF4E}"/>
                </a:ext>
              </a:extLst>
            </p:cNvPr>
            <p:cNvGrpSpPr/>
            <p:nvPr/>
          </p:nvGrpSpPr>
          <p:grpSpPr>
            <a:xfrm>
              <a:off x="4534513" y="1684873"/>
              <a:ext cx="1074420" cy="1562100"/>
              <a:chOff x="2194560" y="4099560"/>
              <a:chExt cx="1463040" cy="1562100"/>
            </a:xfrm>
          </p:grpSpPr>
          <p:sp>
            <p:nvSpPr>
              <p:cNvPr id="1155" name="四角形: 角を丸くする 1154">
                <a:extLst>
                  <a:ext uri="{FF2B5EF4-FFF2-40B4-BE49-F238E27FC236}">
                    <a16:creationId xmlns:a16="http://schemas.microsoft.com/office/drawing/2014/main" id="{11E30173-B7F9-38EA-00B8-6AC7F494DE7E}"/>
                  </a:ext>
                </a:extLst>
              </p:cNvPr>
              <p:cNvSpPr/>
              <p:nvPr/>
            </p:nvSpPr>
            <p:spPr>
              <a:xfrm>
                <a:off x="3152505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四角形: 角を丸くする 1155">
                <a:extLst>
                  <a:ext uri="{FF2B5EF4-FFF2-40B4-BE49-F238E27FC236}">
                    <a16:creationId xmlns:a16="http://schemas.microsoft.com/office/drawing/2014/main" id="{A4C9E39B-1A1A-D1D2-0659-FF5A8EDE9B64}"/>
                  </a:ext>
                </a:extLst>
              </p:cNvPr>
              <p:cNvSpPr/>
              <p:nvPr/>
            </p:nvSpPr>
            <p:spPr>
              <a:xfrm>
                <a:off x="2960916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四角形: 角を丸くする 1156">
                <a:extLst>
                  <a:ext uri="{FF2B5EF4-FFF2-40B4-BE49-F238E27FC236}">
                    <a16:creationId xmlns:a16="http://schemas.microsoft.com/office/drawing/2014/main" id="{DBE265B8-36AD-3EC5-C5EC-A71495257B75}"/>
                  </a:ext>
                </a:extLst>
              </p:cNvPr>
              <p:cNvSpPr/>
              <p:nvPr/>
            </p:nvSpPr>
            <p:spPr>
              <a:xfrm>
                <a:off x="2769327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四角形: 角を丸くする 1157">
                <a:extLst>
                  <a:ext uri="{FF2B5EF4-FFF2-40B4-BE49-F238E27FC236}">
                    <a16:creationId xmlns:a16="http://schemas.microsoft.com/office/drawing/2014/main" id="{DB80EB7D-4326-2DC3-3B6A-BBFAE43A6DEF}"/>
                  </a:ext>
                </a:extLst>
              </p:cNvPr>
              <p:cNvSpPr/>
              <p:nvPr/>
            </p:nvSpPr>
            <p:spPr>
              <a:xfrm>
                <a:off x="2577738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四角形: 角を丸くする 1158">
                <a:extLst>
                  <a:ext uri="{FF2B5EF4-FFF2-40B4-BE49-F238E27FC236}">
                    <a16:creationId xmlns:a16="http://schemas.microsoft.com/office/drawing/2014/main" id="{42B859AC-7D3F-2068-9B1D-34BFC277FE0B}"/>
                  </a:ext>
                </a:extLst>
              </p:cNvPr>
              <p:cNvSpPr/>
              <p:nvPr/>
            </p:nvSpPr>
            <p:spPr>
              <a:xfrm>
                <a:off x="2386149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四角形: 角を丸くする 1159">
                <a:extLst>
                  <a:ext uri="{FF2B5EF4-FFF2-40B4-BE49-F238E27FC236}">
                    <a16:creationId xmlns:a16="http://schemas.microsoft.com/office/drawing/2014/main" id="{EBAAFDB4-935B-6FF7-3510-D55586BF0E44}"/>
                  </a:ext>
                </a:extLst>
              </p:cNvPr>
              <p:cNvSpPr/>
              <p:nvPr/>
            </p:nvSpPr>
            <p:spPr>
              <a:xfrm>
                <a:off x="2194560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四角形: 角を丸くする 1160">
                <a:extLst>
                  <a:ext uri="{FF2B5EF4-FFF2-40B4-BE49-F238E27FC236}">
                    <a16:creationId xmlns:a16="http://schemas.microsoft.com/office/drawing/2014/main" id="{B8FCE498-A742-2141-7BE4-5E7FCC020533}"/>
                  </a:ext>
                </a:extLst>
              </p:cNvPr>
              <p:cNvSpPr/>
              <p:nvPr/>
            </p:nvSpPr>
            <p:spPr>
              <a:xfrm>
                <a:off x="3535680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四角形: 角を丸くする 1161">
                <a:extLst>
                  <a:ext uri="{FF2B5EF4-FFF2-40B4-BE49-F238E27FC236}">
                    <a16:creationId xmlns:a16="http://schemas.microsoft.com/office/drawing/2014/main" id="{4CC46866-6C63-16F6-9439-02B9B6B7A270}"/>
                  </a:ext>
                </a:extLst>
              </p:cNvPr>
              <p:cNvSpPr/>
              <p:nvPr/>
            </p:nvSpPr>
            <p:spPr>
              <a:xfrm>
                <a:off x="3344094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4" name="楕円 1163">
              <a:extLst>
                <a:ext uri="{FF2B5EF4-FFF2-40B4-BE49-F238E27FC236}">
                  <a16:creationId xmlns:a16="http://schemas.microsoft.com/office/drawing/2014/main" id="{D68E5140-76BC-757B-094B-62A804BCE35D}"/>
                </a:ext>
              </a:extLst>
            </p:cNvPr>
            <p:cNvSpPr/>
            <p:nvPr/>
          </p:nvSpPr>
          <p:spPr>
            <a:xfrm>
              <a:off x="4285519" y="724753"/>
              <a:ext cx="1605354" cy="133582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8BDB4B0F-49AD-36C8-2905-7D492331F2E2}"/>
              </a:ext>
            </a:extLst>
          </p:cNvPr>
          <p:cNvGrpSpPr/>
          <p:nvPr/>
        </p:nvGrpSpPr>
        <p:grpSpPr>
          <a:xfrm>
            <a:off x="7329264" y="925783"/>
            <a:ext cx="1605354" cy="2279524"/>
            <a:chOff x="7329264" y="925783"/>
            <a:chExt cx="1605354" cy="227952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2EC5779-11EB-6823-4BB4-70768545A854}"/>
                </a:ext>
              </a:extLst>
            </p:cNvPr>
            <p:cNvGrpSpPr/>
            <p:nvPr/>
          </p:nvGrpSpPr>
          <p:grpSpPr>
            <a:xfrm>
              <a:off x="7490537" y="1505557"/>
              <a:ext cx="1322680" cy="1699750"/>
              <a:chOff x="2194560" y="4099560"/>
              <a:chExt cx="1264837" cy="1868100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DF14C7D4-8BF5-E867-8FEC-55A95F8229E5}"/>
                  </a:ext>
                </a:extLst>
              </p:cNvPr>
              <p:cNvSpPr/>
              <p:nvPr/>
            </p:nvSpPr>
            <p:spPr>
              <a:xfrm>
                <a:off x="3152505" y="4196429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2A9F17AB-46FC-A9DD-F27D-F6321057945D}"/>
                  </a:ext>
                </a:extLst>
              </p:cNvPr>
              <p:cNvSpPr/>
              <p:nvPr/>
            </p:nvSpPr>
            <p:spPr>
              <a:xfrm>
                <a:off x="2960916" y="43004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051E58FF-97D3-34D5-A352-8EF1B1A14FFA}"/>
                  </a:ext>
                </a:extLst>
              </p:cNvPr>
              <p:cNvSpPr/>
              <p:nvPr/>
            </p:nvSpPr>
            <p:spPr>
              <a:xfrm>
                <a:off x="2769327" y="4405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60B6D114-BFBA-3DC3-8638-625C50AFDCA9}"/>
                  </a:ext>
                </a:extLst>
              </p:cNvPr>
              <p:cNvSpPr/>
              <p:nvPr/>
            </p:nvSpPr>
            <p:spPr>
              <a:xfrm>
                <a:off x="2577738" y="43004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65D02875-6699-6475-3FE6-878015D3EE92}"/>
                  </a:ext>
                </a:extLst>
              </p:cNvPr>
              <p:cNvSpPr/>
              <p:nvPr/>
            </p:nvSpPr>
            <p:spPr>
              <a:xfrm>
                <a:off x="2386149" y="4196428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27147875-0BE2-93E2-CE3F-AAA42CC91221}"/>
                  </a:ext>
                </a:extLst>
              </p:cNvPr>
              <p:cNvSpPr/>
              <p:nvPr/>
            </p:nvSpPr>
            <p:spPr>
              <a:xfrm>
                <a:off x="2194560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四角形: 角を丸くする 1189">
                <a:extLst>
                  <a:ext uri="{FF2B5EF4-FFF2-40B4-BE49-F238E27FC236}">
                    <a16:creationId xmlns:a16="http://schemas.microsoft.com/office/drawing/2014/main" id="{5CDC0888-CEF7-A3E3-0C07-CA76CC5387B5}"/>
                  </a:ext>
                </a:extLst>
              </p:cNvPr>
              <p:cNvSpPr/>
              <p:nvPr/>
            </p:nvSpPr>
            <p:spPr>
              <a:xfrm>
                <a:off x="3337477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D5A6184-9EE5-B719-2CAC-CC4AA84CDB21}"/>
                </a:ext>
              </a:extLst>
            </p:cNvPr>
            <p:cNvSpPr/>
            <p:nvPr/>
          </p:nvSpPr>
          <p:spPr>
            <a:xfrm>
              <a:off x="7329264" y="925783"/>
              <a:ext cx="1605354" cy="133582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3" name="グループ化 1122">
            <a:extLst>
              <a:ext uri="{FF2B5EF4-FFF2-40B4-BE49-F238E27FC236}">
                <a16:creationId xmlns:a16="http://schemas.microsoft.com/office/drawing/2014/main" id="{DC89A3EC-AE32-DA6B-F254-2E264625BDF2}"/>
              </a:ext>
            </a:extLst>
          </p:cNvPr>
          <p:cNvGrpSpPr/>
          <p:nvPr/>
        </p:nvGrpSpPr>
        <p:grpSpPr>
          <a:xfrm>
            <a:off x="7376083" y="4083092"/>
            <a:ext cx="1605354" cy="1889477"/>
            <a:chOff x="4980349" y="3599576"/>
            <a:chExt cx="1605354" cy="1889477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6A9E172-8179-CA85-19FF-CD810CD55FB8}"/>
                </a:ext>
              </a:extLst>
            </p:cNvPr>
            <p:cNvGrpSpPr/>
            <p:nvPr/>
          </p:nvGrpSpPr>
          <p:grpSpPr>
            <a:xfrm>
              <a:off x="5114274" y="4323193"/>
              <a:ext cx="1317770" cy="1165860"/>
              <a:chOff x="3975201" y="4050314"/>
              <a:chExt cx="1493613" cy="1165860"/>
            </a:xfrm>
          </p:grpSpPr>
          <p:sp>
            <p:nvSpPr>
              <p:cNvPr id="1132" name="二等辺三角形 1131">
                <a:extLst>
                  <a:ext uri="{FF2B5EF4-FFF2-40B4-BE49-F238E27FC236}">
                    <a16:creationId xmlns:a16="http://schemas.microsoft.com/office/drawing/2014/main" id="{19906D06-7BAD-0711-D105-D3ADE2835A82}"/>
                  </a:ext>
                </a:extLst>
              </p:cNvPr>
              <p:cNvSpPr/>
              <p:nvPr/>
            </p:nvSpPr>
            <p:spPr>
              <a:xfrm rot="10800000">
                <a:off x="4931769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二等辺三角形 1132">
                <a:extLst>
                  <a:ext uri="{FF2B5EF4-FFF2-40B4-BE49-F238E27FC236}">
                    <a16:creationId xmlns:a16="http://schemas.microsoft.com/office/drawing/2014/main" id="{75A6FCD9-4B27-E447-53EA-F442B4FB92DC}"/>
                  </a:ext>
                </a:extLst>
              </p:cNvPr>
              <p:cNvSpPr/>
              <p:nvPr/>
            </p:nvSpPr>
            <p:spPr>
              <a:xfrm rot="10800000">
                <a:off x="5170912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二等辺三角形 1133">
                <a:extLst>
                  <a:ext uri="{FF2B5EF4-FFF2-40B4-BE49-F238E27FC236}">
                    <a16:creationId xmlns:a16="http://schemas.microsoft.com/office/drawing/2014/main" id="{E15DF363-43E2-DD72-4BAE-11D09B6B434D}"/>
                  </a:ext>
                </a:extLst>
              </p:cNvPr>
              <p:cNvSpPr/>
              <p:nvPr/>
            </p:nvSpPr>
            <p:spPr>
              <a:xfrm rot="10800000">
                <a:off x="4453485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二等辺三角形 1135">
                <a:extLst>
                  <a:ext uri="{FF2B5EF4-FFF2-40B4-BE49-F238E27FC236}">
                    <a16:creationId xmlns:a16="http://schemas.microsoft.com/office/drawing/2014/main" id="{BCFB78DD-DD16-2D86-1674-B5E439E4A138}"/>
                  </a:ext>
                </a:extLst>
              </p:cNvPr>
              <p:cNvSpPr/>
              <p:nvPr/>
            </p:nvSpPr>
            <p:spPr>
              <a:xfrm rot="10800000">
                <a:off x="4692627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二等辺三角形 1136">
                <a:extLst>
                  <a:ext uri="{FF2B5EF4-FFF2-40B4-BE49-F238E27FC236}">
                    <a16:creationId xmlns:a16="http://schemas.microsoft.com/office/drawing/2014/main" id="{56950524-CD35-9C61-62DF-2003AE6153BD}"/>
                  </a:ext>
                </a:extLst>
              </p:cNvPr>
              <p:cNvSpPr/>
              <p:nvPr/>
            </p:nvSpPr>
            <p:spPr>
              <a:xfrm rot="10800000">
                <a:off x="3975201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二等辺三角形 1138">
                <a:extLst>
                  <a:ext uri="{FF2B5EF4-FFF2-40B4-BE49-F238E27FC236}">
                    <a16:creationId xmlns:a16="http://schemas.microsoft.com/office/drawing/2014/main" id="{F8ED6081-3A0C-3BB5-A259-F77097DC2913}"/>
                  </a:ext>
                </a:extLst>
              </p:cNvPr>
              <p:cNvSpPr/>
              <p:nvPr/>
            </p:nvSpPr>
            <p:spPr>
              <a:xfrm rot="10800000">
                <a:off x="4214343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F4754B4-F6E0-E5B8-7DC8-00E0426C252C}"/>
                </a:ext>
              </a:extLst>
            </p:cNvPr>
            <p:cNvSpPr/>
            <p:nvPr/>
          </p:nvSpPr>
          <p:spPr>
            <a:xfrm>
              <a:off x="4980349" y="3599576"/>
              <a:ext cx="1605354" cy="907930"/>
            </a:xfrm>
            <a:custGeom>
              <a:avLst/>
              <a:gdLst>
                <a:gd name="connsiteX0" fmla="*/ 802677 w 1605354"/>
                <a:gd name="connsiteY0" fmla="*/ 0 h 907930"/>
                <a:gd name="connsiteX1" fmla="*/ 1605354 w 1605354"/>
                <a:gd name="connsiteY1" fmla="*/ 667912 h 907930"/>
                <a:gd name="connsiteX2" fmla="*/ 1591522 w 1605354"/>
                <a:gd name="connsiteY2" fmla="*/ 782088 h 907930"/>
                <a:gd name="connsiteX3" fmla="*/ 1534782 w 1605354"/>
                <a:gd name="connsiteY3" fmla="*/ 803872 h 907930"/>
                <a:gd name="connsiteX4" fmla="*/ 802677 w 1605354"/>
                <a:gd name="connsiteY4" fmla="*/ 907930 h 907930"/>
                <a:gd name="connsiteX5" fmla="*/ 70573 w 1605354"/>
                <a:gd name="connsiteY5" fmla="*/ 803872 h 907930"/>
                <a:gd name="connsiteX6" fmla="*/ 13832 w 1605354"/>
                <a:gd name="connsiteY6" fmla="*/ 782088 h 907930"/>
                <a:gd name="connsiteX7" fmla="*/ 0 w 1605354"/>
                <a:gd name="connsiteY7" fmla="*/ 667912 h 907930"/>
                <a:gd name="connsiteX8" fmla="*/ 802677 w 1605354"/>
                <a:gd name="connsiteY8" fmla="*/ 0 h 907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5354" h="907930">
                  <a:moveTo>
                    <a:pt x="802677" y="0"/>
                  </a:moveTo>
                  <a:cubicBezTo>
                    <a:pt x="1245983" y="0"/>
                    <a:pt x="1605354" y="299034"/>
                    <a:pt x="1605354" y="667912"/>
                  </a:cubicBezTo>
                  <a:lnTo>
                    <a:pt x="1591522" y="782088"/>
                  </a:lnTo>
                  <a:lnTo>
                    <a:pt x="1534782" y="803872"/>
                  </a:lnTo>
                  <a:cubicBezTo>
                    <a:pt x="1325798" y="869569"/>
                    <a:pt x="1073865" y="907930"/>
                    <a:pt x="802677" y="907930"/>
                  </a:cubicBezTo>
                  <a:cubicBezTo>
                    <a:pt x="531489" y="907930"/>
                    <a:pt x="279556" y="869569"/>
                    <a:pt x="70573" y="803872"/>
                  </a:cubicBezTo>
                  <a:lnTo>
                    <a:pt x="13832" y="782088"/>
                  </a:lnTo>
                  <a:lnTo>
                    <a:pt x="0" y="667912"/>
                  </a:lnTo>
                  <a:cubicBezTo>
                    <a:pt x="0" y="299034"/>
                    <a:pt x="359371" y="0"/>
                    <a:pt x="80267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2" name="グループ化 1121">
            <a:extLst>
              <a:ext uri="{FF2B5EF4-FFF2-40B4-BE49-F238E27FC236}">
                <a16:creationId xmlns:a16="http://schemas.microsoft.com/office/drawing/2014/main" id="{8D90281F-8AC8-A56D-0BEA-2A7B4A7F8971}"/>
              </a:ext>
            </a:extLst>
          </p:cNvPr>
          <p:cNvGrpSpPr/>
          <p:nvPr/>
        </p:nvGrpSpPr>
        <p:grpSpPr>
          <a:xfrm>
            <a:off x="4333943" y="4083092"/>
            <a:ext cx="1605354" cy="1934745"/>
            <a:chOff x="3107587" y="3599576"/>
            <a:chExt cx="1605354" cy="1934745"/>
          </a:xfrm>
        </p:grpSpPr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2D64C7B7-F66C-E6D1-8347-7FBB00B5D16A}"/>
                </a:ext>
              </a:extLst>
            </p:cNvPr>
            <p:cNvGrpSpPr/>
            <p:nvPr/>
          </p:nvGrpSpPr>
          <p:grpSpPr>
            <a:xfrm>
              <a:off x="3211634" y="4068350"/>
              <a:ext cx="1364627" cy="1465971"/>
              <a:chOff x="2205051" y="3856033"/>
              <a:chExt cx="1364627" cy="1465971"/>
            </a:xfrm>
          </p:grpSpPr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74FF7F9C-0490-F519-DF5B-C223EAB77E2C}"/>
                  </a:ext>
                </a:extLst>
              </p:cNvPr>
              <p:cNvSpPr/>
              <p:nvPr/>
            </p:nvSpPr>
            <p:spPr>
              <a:xfrm flipH="1">
                <a:off x="2205051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29524995-151B-3377-4F24-A33036315E04}"/>
                  </a:ext>
                </a:extLst>
              </p:cNvPr>
              <p:cNvSpPr/>
              <p:nvPr/>
            </p:nvSpPr>
            <p:spPr>
              <a:xfrm flipH="1">
                <a:off x="2405715" y="3856033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3C59A536-FA54-E35A-68B6-03AB509EA591}"/>
                  </a:ext>
                </a:extLst>
              </p:cNvPr>
              <p:cNvSpPr/>
              <p:nvPr/>
            </p:nvSpPr>
            <p:spPr>
              <a:xfrm flipH="1">
                <a:off x="2606379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C85A0216-A1D7-DF7D-A76B-3E0A80518AD4}"/>
                  </a:ext>
                </a:extLst>
              </p:cNvPr>
              <p:cNvSpPr/>
              <p:nvPr/>
            </p:nvSpPr>
            <p:spPr>
              <a:xfrm flipH="1">
                <a:off x="2807043" y="3856033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8ED2BAAF-1704-D09C-C9BA-961D16E797AA}"/>
                  </a:ext>
                </a:extLst>
              </p:cNvPr>
              <p:cNvSpPr/>
              <p:nvPr/>
            </p:nvSpPr>
            <p:spPr>
              <a:xfrm flipH="1">
                <a:off x="3007707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229BAAC5-A8C6-F085-F59B-0056B53696BF}"/>
                  </a:ext>
                </a:extLst>
              </p:cNvPr>
              <p:cNvSpPr/>
              <p:nvPr/>
            </p:nvSpPr>
            <p:spPr>
              <a:xfrm flipH="1">
                <a:off x="3208371" y="3856033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66F3523E-F98C-67DE-7207-8AF15C8DC092}"/>
                  </a:ext>
                </a:extLst>
              </p:cNvPr>
              <p:cNvSpPr/>
              <p:nvPr/>
            </p:nvSpPr>
            <p:spPr>
              <a:xfrm flipH="1">
                <a:off x="3409035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0" name="フリーフォーム: 図形 1199">
              <a:extLst>
                <a:ext uri="{FF2B5EF4-FFF2-40B4-BE49-F238E27FC236}">
                  <a16:creationId xmlns:a16="http://schemas.microsoft.com/office/drawing/2014/main" id="{9D2B9C5E-D4C3-6A96-B671-03EAB3BA310B}"/>
                </a:ext>
              </a:extLst>
            </p:cNvPr>
            <p:cNvSpPr/>
            <p:nvPr/>
          </p:nvSpPr>
          <p:spPr>
            <a:xfrm>
              <a:off x="3107587" y="3599576"/>
              <a:ext cx="1605354" cy="907930"/>
            </a:xfrm>
            <a:custGeom>
              <a:avLst/>
              <a:gdLst>
                <a:gd name="connsiteX0" fmla="*/ 802677 w 1605354"/>
                <a:gd name="connsiteY0" fmla="*/ 0 h 907930"/>
                <a:gd name="connsiteX1" fmla="*/ 1605354 w 1605354"/>
                <a:gd name="connsiteY1" fmla="*/ 667912 h 907930"/>
                <a:gd name="connsiteX2" fmla="*/ 1591522 w 1605354"/>
                <a:gd name="connsiteY2" fmla="*/ 782088 h 907930"/>
                <a:gd name="connsiteX3" fmla="*/ 1534782 w 1605354"/>
                <a:gd name="connsiteY3" fmla="*/ 803872 h 907930"/>
                <a:gd name="connsiteX4" fmla="*/ 802677 w 1605354"/>
                <a:gd name="connsiteY4" fmla="*/ 907930 h 907930"/>
                <a:gd name="connsiteX5" fmla="*/ 70573 w 1605354"/>
                <a:gd name="connsiteY5" fmla="*/ 803872 h 907930"/>
                <a:gd name="connsiteX6" fmla="*/ 13832 w 1605354"/>
                <a:gd name="connsiteY6" fmla="*/ 782088 h 907930"/>
                <a:gd name="connsiteX7" fmla="*/ 0 w 1605354"/>
                <a:gd name="connsiteY7" fmla="*/ 667912 h 907930"/>
                <a:gd name="connsiteX8" fmla="*/ 802677 w 1605354"/>
                <a:gd name="connsiteY8" fmla="*/ 0 h 907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5354" h="907930">
                  <a:moveTo>
                    <a:pt x="802677" y="0"/>
                  </a:moveTo>
                  <a:cubicBezTo>
                    <a:pt x="1245983" y="0"/>
                    <a:pt x="1605354" y="299034"/>
                    <a:pt x="1605354" y="667912"/>
                  </a:cubicBezTo>
                  <a:lnTo>
                    <a:pt x="1591522" y="782088"/>
                  </a:lnTo>
                  <a:lnTo>
                    <a:pt x="1534782" y="803872"/>
                  </a:lnTo>
                  <a:cubicBezTo>
                    <a:pt x="1325798" y="869569"/>
                    <a:pt x="1073865" y="907930"/>
                    <a:pt x="802677" y="907930"/>
                  </a:cubicBezTo>
                  <a:cubicBezTo>
                    <a:pt x="531489" y="907930"/>
                    <a:pt x="279556" y="869569"/>
                    <a:pt x="70573" y="803872"/>
                  </a:cubicBezTo>
                  <a:lnTo>
                    <a:pt x="13832" y="782088"/>
                  </a:lnTo>
                  <a:lnTo>
                    <a:pt x="0" y="667912"/>
                  </a:lnTo>
                  <a:cubicBezTo>
                    <a:pt x="0" y="299034"/>
                    <a:pt x="359371" y="0"/>
                    <a:pt x="80267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1" name="グループ化 1120">
            <a:extLst>
              <a:ext uri="{FF2B5EF4-FFF2-40B4-BE49-F238E27FC236}">
                <a16:creationId xmlns:a16="http://schemas.microsoft.com/office/drawing/2014/main" id="{EB2B113B-312D-AC9D-1420-B23C405159E7}"/>
              </a:ext>
            </a:extLst>
          </p:cNvPr>
          <p:cNvGrpSpPr/>
          <p:nvPr/>
        </p:nvGrpSpPr>
        <p:grpSpPr>
          <a:xfrm>
            <a:off x="1174952" y="4106102"/>
            <a:ext cx="1605354" cy="1942972"/>
            <a:chOff x="1243617" y="3599576"/>
            <a:chExt cx="1605354" cy="1942972"/>
          </a:xfrm>
        </p:grpSpPr>
        <p:grpSp>
          <p:nvGrpSpPr>
            <p:cNvPr id="1188" name="グループ化 1187">
              <a:extLst>
                <a:ext uri="{FF2B5EF4-FFF2-40B4-BE49-F238E27FC236}">
                  <a16:creationId xmlns:a16="http://schemas.microsoft.com/office/drawing/2014/main" id="{B9F34B54-7954-FD49-BFD7-3DEEA65414C6}"/>
                </a:ext>
              </a:extLst>
            </p:cNvPr>
            <p:cNvGrpSpPr/>
            <p:nvPr/>
          </p:nvGrpSpPr>
          <p:grpSpPr>
            <a:xfrm>
              <a:off x="1314734" y="4208462"/>
              <a:ext cx="1389369" cy="1334086"/>
              <a:chOff x="263583" y="3651882"/>
              <a:chExt cx="1389369" cy="1334086"/>
            </a:xfrm>
          </p:grpSpPr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4B9DC5C7-9259-B886-CF23-272A061032B7}"/>
                  </a:ext>
                </a:extLst>
              </p:cNvPr>
              <p:cNvSpPr/>
              <p:nvPr/>
            </p:nvSpPr>
            <p:spPr>
              <a:xfrm flipH="1">
                <a:off x="263583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C530701F-9186-D97B-C5FA-DF9F87E73A23}"/>
                  </a:ext>
                </a:extLst>
              </p:cNvPr>
              <p:cNvSpPr/>
              <p:nvPr/>
            </p:nvSpPr>
            <p:spPr>
              <a:xfrm flipH="1">
                <a:off x="465806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B7311DC-E365-2C19-19A3-B6A758522FA3}"/>
                  </a:ext>
                </a:extLst>
              </p:cNvPr>
              <p:cNvSpPr/>
              <p:nvPr/>
            </p:nvSpPr>
            <p:spPr>
              <a:xfrm flipH="1">
                <a:off x="668029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5F03C4CC-8297-3DD6-CFEF-85A979C7AFCF}"/>
                  </a:ext>
                </a:extLst>
              </p:cNvPr>
              <p:cNvSpPr/>
              <p:nvPr/>
            </p:nvSpPr>
            <p:spPr>
              <a:xfrm flipH="1">
                <a:off x="870252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AD342505-3035-FDE6-ED84-24C0386E067C}"/>
                  </a:ext>
                </a:extLst>
              </p:cNvPr>
              <p:cNvSpPr/>
              <p:nvPr/>
            </p:nvSpPr>
            <p:spPr>
              <a:xfrm flipH="1">
                <a:off x="1072475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F7DFA2FC-DE34-D4F0-F0E9-D886D2CC9825}"/>
                  </a:ext>
                </a:extLst>
              </p:cNvPr>
              <p:cNvSpPr/>
              <p:nvPr/>
            </p:nvSpPr>
            <p:spPr>
              <a:xfrm flipH="1">
                <a:off x="1274698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B106FF6B-AD7C-D980-1507-DF225DCE05C5}"/>
                  </a:ext>
                </a:extLst>
              </p:cNvPr>
              <p:cNvSpPr/>
              <p:nvPr/>
            </p:nvSpPr>
            <p:spPr>
              <a:xfrm flipH="1">
                <a:off x="1476921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1" name="フリーフォーム: 図形 1200">
              <a:extLst>
                <a:ext uri="{FF2B5EF4-FFF2-40B4-BE49-F238E27FC236}">
                  <a16:creationId xmlns:a16="http://schemas.microsoft.com/office/drawing/2014/main" id="{4783F4FF-D342-5ABB-AAA5-0444C76FE321}"/>
                </a:ext>
              </a:extLst>
            </p:cNvPr>
            <p:cNvSpPr/>
            <p:nvPr/>
          </p:nvSpPr>
          <p:spPr>
            <a:xfrm>
              <a:off x="1243617" y="3599576"/>
              <a:ext cx="1605354" cy="907930"/>
            </a:xfrm>
            <a:custGeom>
              <a:avLst/>
              <a:gdLst>
                <a:gd name="connsiteX0" fmla="*/ 802677 w 1605354"/>
                <a:gd name="connsiteY0" fmla="*/ 0 h 907930"/>
                <a:gd name="connsiteX1" fmla="*/ 1605354 w 1605354"/>
                <a:gd name="connsiteY1" fmla="*/ 667912 h 907930"/>
                <a:gd name="connsiteX2" fmla="*/ 1591522 w 1605354"/>
                <a:gd name="connsiteY2" fmla="*/ 782088 h 907930"/>
                <a:gd name="connsiteX3" fmla="*/ 1534782 w 1605354"/>
                <a:gd name="connsiteY3" fmla="*/ 803872 h 907930"/>
                <a:gd name="connsiteX4" fmla="*/ 802677 w 1605354"/>
                <a:gd name="connsiteY4" fmla="*/ 907930 h 907930"/>
                <a:gd name="connsiteX5" fmla="*/ 70573 w 1605354"/>
                <a:gd name="connsiteY5" fmla="*/ 803872 h 907930"/>
                <a:gd name="connsiteX6" fmla="*/ 13832 w 1605354"/>
                <a:gd name="connsiteY6" fmla="*/ 782088 h 907930"/>
                <a:gd name="connsiteX7" fmla="*/ 0 w 1605354"/>
                <a:gd name="connsiteY7" fmla="*/ 667912 h 907930"/>
                <a:gd name="connsiteX8" fmla="*/ 802677 w 1605354"/>
                <a:gd name="connsiteY8" fmla="*/ 0 h 907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5354" h="907930">
                  <a:moveTo>
                    <a:pt x="802677" y="0"/>
                  </a:moveTo>
                  <a:cubicBezTo>
                    <a:pt x="1245983" y="0"/>
                    <a:pt x="1605354" y="299034"/>
                    <a:pt x="1605354" y="667912"/>
                  </a:cubicBezTo>
                  <a:lnTo>
                    <a:pt x="1591522" y="782088"/>
                  </a:lnTo>
                  <a:lnTo>
                    <a:pt x="1534782" y="803872"/>
                  </a:lnTo>
                  <a:cubicBezTo>
                    <a:pt x="1325798" y="869569"/>
                    <a:pt x="1073865" y="907930"/>
                    <a:pt x="802677" y="907930"/>
                  </a:cubicBezTo>
                  <a:cubicBezTo>
                    <a:pt x="531489" y="907930"/>
                    <a:pt x="279556" y="869569"/>
                    <a:pt x="70573" y="803872"/>
                  </a:cubicBezTo>
                  <a:lnTo>
                    <a:pt x="13832" y="782088"/>
                  </a:lnTo>
                  <a:lnTo>
                    <a:pt x="0" y="667912"/>
                  </a:lnTo>
                  <a:cubicBezTo>
                    <a:pt x="0" y="299034"/>
                    <a:pt x="359371" y="0"/>
                    <a:pt x="80267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1156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3C89B-5EC3-B405-7496-F79637EE1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717E282-B347-EFE3-57E5-CE4485EEB2A7}"/>
              </a:ext>
            </a:extLst>
          </p:cNvPr>
          <p:cNvSpPr txBox="1"/>
          <p:nvPr/>
        </p:nvSpPr>
        <p:spPr>
          <a:xfrm>
            <a:off x="4052770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クラゲ型の図形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ADC65F3-3224-F961-B0AF-FF4D65370F54}"/>
              </a:ext>
            </a:extLst>
          </p:cNvPr>
          <p:cNvGrpSpPr/>
          <p:nvPr/>
        </p:nvGrpSpPr>
        <p:grpSpPr>
          <a:xfrm>
            <a:off x="1050933" y="4229100"/>
            <a:ext cx="1839035" cy="1819974"/>
            <a:chOff x="1050933" y="4229100"/>
            <a:chExt cx="1839035" cy="1819974"/>
          </a:xfrm>
        </p:grpSpPr>
        <p:grpSp>
          <p:nvGrpSpPr>
            <p:cNvPr id="1188" name="グループ化 1187">
              <a:extLst>
                <a:ext uri="{FF2B5EF4-FFF2-40B4-BE49-F238E27FC236}">
                  <a16:creationId xmlns:a16="http://schemas.microsoft.com/office/drawing/2014/main" id="{569A1AC3-D6B6-91E8-22FF-2506E5854D39}"/>
                </a:ext>
              </a:extLst>
            </p:cNvPr>
            <p:cNvGrpSpPr/>
            <p:nvPr/>
          </p:nvGrpSpPr>
          <p:grpSpPr>
            <a:xfrm>
              <a:off x="1246069" y="4714988"/>
              <a:ext cx="1389369" cy="1334086"/>
              <a:chOff x="263583" y="3651882"/>
              <a:chExt cx="1389369" cy="1334086"/>
            </a:xfrm>
          </p:grpSpPr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B2745149-E13E-FEF5-71D8-81C84C4E320D}"/>
                  </a:ext>
                </a:extLst>
              </p:cNvPr>
              <p:cNvSpPr/>
              <p:nvPr/>
            </p:nvSpPr>
            <p:spPr>
              <a:xfrm flipH="1">
                <a:off x="263583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9292C794-4000-346B-AF1F-5C4439E1665B}"/>
                  </a:ext>
                </a:extLst>
              </p:cNvPr>
              <p:cNvSpPr/>
              <p:nvPr/>
            </p:nvSpPr>
            <p:spPr>
              <a:xfrm flipH="1">
                <a:off x="465806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D78E97ED-3343-FF16-29A1-AC609373DE00}"/>
                  </a:ext>
                </a:extLst>
              </p:cNvPr>
              <p:cNvSpPr/>
              <p:nvPr/>
            </p:nvSpPr>
            <p:spPr>
              <a:xfrm flipH="1">
                <a:off x="668029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E5C6C6FA-C0F2-6C6D-BF57-EA59A1C18B3A}"/>
                  </a:ext>
                </a:extLst>
              </p:cNvPr>
              <p:cNvSpPr/>
              <p:nvPr/>
            </p:nvSpPr>
            <p:spPr>
              <a:xfrm flipH="1">
                <a:off x="870252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06888550-CD7C-AE58-0AEC-67BA60295AD1}"/>
                  </a:ext>
                </a:extLst>
              </p:cNvPr>
              <p:cNvSpPr/>
              <p:nvPr/>
            </p:nvSpPr>
            <p:spPr>
              <a:xfrm flipH="1">
                <a:off x="1072475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04D5740B-828F-82E9-9E1D-9B4DB18FA7EA}"/>
                  </a:ext>
                </a:extLst>
              </p:cNvPr>
              <p:cNvSpPr/>
              <p:nvPr/>
            </p:nvSpPr>
            <p:spPr>
              <a:xfrm flipH="1">
                <a:off x="1274698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76138442-47D4-A8FD-100A-29E123667A0B}"/>
                  </a:ext>
                </a:extLst>
              </p:cNvPr>
              <p:cNvSpPr/>
              <p:nvPr/>
            </p:nvSpPr>
            <p:spPr>
              <a:xfrm flipH="1">
                <a:off x="1476921" y="3651882"/>
                <a:ext cx="176031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010A7137-44E6-1028-1576-E4278D9A9A17}"/>
                </a:ext>
              </a:extLst>
            </p:cNvPr>
            <p:cNvSpPr/>
            <p:nvPr/>
          </p:nvSpPr>
          <p:spPr>
            <a:xfrm>
              <a:off x="1050933" y="4229100"/>
              <a:ext cx="1839035" cy="522295"/>
            </a:xfrm>
            <a:prstGeom prst="round2SameRect">
              <a:avLst>
                <a:gd name="adj1" fmla="val 50000"/>
                <a:gd name="adj2" fmla="val 1112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CE37EF1-EC1A-8F59-C471-DD2E2D186D69}"/>
              </a:ext>
            </a:extLst>
          </p:cNvPr>
          <p:cNvGrpSpPr/>
          <p:nvPr/>
        </p:nvGrpSpPr>
        <p:grpSpPr>
          <a:xfrm>
            <a:off x="4119448" y="4229100"/>
            <a:ext cx="1839035" cy="1788737"/>
            <a:chOff x="4119448" y="4229100"/>
            <a:chExt cx="1839035" cy="1788737"/>
          </a:xfrm>
        </p:grpSpPr>
        <p:grpSp>
          <p:nvGrpSpPr>
            <p:cNvPr id="1202" name="グループ化 1201">
              <a:extLst>
                <a:ext uri="{FF2B5EF4-FFF2-40B4-BE49-F238E27FC236}">
                  <a16:creationId xmlns:a16="http://schemas.microsoft.com/office/drawing/2014/main" id="{42FFE5FA-98E3-5D71-AB67-EC3160FEC504}"/>
                </a:ext>
              </a:extLst>
            </p:cNvPr>
            <p:cNvGrpSpPr/>
            <p:nvPr/>
          </p:nvGrpSpPr>
          <p:grpSpPr>
            <a:xfrm>
              <a:off x="4384601" y="4551866"/>
              <a:ext cx="1364627" cy="1465971"/>
              <a:chOff x="2205051" y="3856033"/>
              <a:chExt cx="1364627" cy="1465971"/>
            </a:xfrm>
          </p:grpSpPr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FEB07186-6908-3D06-364F-103F0665F571}"/>
                  </a:ext>
                </a:extLst>
              </p:cNvPr>
              <p:cNvSpPr/>
              <p:nvPr/>
            </p:nvSpPr>
            <p:spPr>
              <a:xfrm flipH="1">
                <a:off x="2205051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677B999E-FEA8-1881-FCFE-76B1A5AFE6D9}"/>
                  </a:ext>
                </a:extLst>
              </p:cNvPr>
              <p:cNvSpPr/>
              <p:nvPr/>
            </p:nvSpPr>
            <p:spPr>
              <a:xfrm flipH="1">
                <a:off x="2405715" y="3856033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91270B91-C711-51E2-3C64-1BAAD0137715}"/>
                  </a:ext>
                </a:extLst>
              </p:cNvPr>
              <p:cNvSpPr/>
              <p:nvPr/>
            </p:nvSpPr>
            <p:spPr>
              <a:xfrm flipH="1">
                <a:off x="2606379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CEBB0DA-E2D8-E446-F422-AA581000C3E1}"/>
                  </a:ext>
                </a:extLst>
              </p:cNvPr>
              <p:cNvSpPr/>
              <p:nvPr/>
            </p:nvSpPr>
            <p:spPr>
              <a:xfrm flipH="1">
                <a:off x="2807043" y="3856033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4E944939-369E-9748-A364-3F7C1006E8B1}"/>
                  </a:ext>
                </a:extLst>
              </p:cNvPr>
              <p:cNvSpPr/>
              <p:nvPr/>
            </p:nvSpPr>
            <p:spPr>
              <a:xfrm flipH="1">
                <a:off x="3007707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8D56D635-ACDB-2424-8FCC-E5FDBB6C54A2}"/>
                  </a:ext>
                </a:extLst>
              </p:cNvPr>
              <p:cNvSpPr/>
              <p:nvPr/>
            </p:nvSpPr>
            <p:spPr>
              <a:xfrm flipH="1">
                <a:off x="3208371" y="3856033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B0FF6B9C-459F-C3B9-C34B-118AFD732AA6}"/>
                  </a:ext>
                </a:extLst>
              </p:cNvPr>
              <p:cNvSpPr/>
              <p:nvPr/>
            </p:nvSpPr>
            <p:spPr>
              <a:xfrm flipH="1">
                <a:off x="3409035" y="3987918"/>
                <a:ext cx="160643" cy="1334086"/>
              </a:xfrm>
              <a:custGeom>
                <a:avLst/>
                <a:gdLst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08912 w 502649"/>
                  <a:gd name="connsiteY7" fmla="*/ 2788466 h 2966918"/>
                  <a:gd name="connsiteX8" fmla="*/ 313312 w 502649"/>
                  <a:gd name="connsiteY8" fmla="*/ 2810262 h 2966918"/>
                  <a:gd name="connsiteX9" fmla="*/ 156656 w 502649"/>
                  <a:gd name="connsiteY9" fmla="*/ 2966918 h 2966918"/>
                  <a:gd name="connsiteX10" fmla="*/ 0 w 502649"/>
                  <a:gd name="connsiteY10" fmla="*/ 2810262 h 2966918"/>
                  <a:gd name="connsiteX11" fmla="*/ 4996 w 502649"/>
                  <a:gd name="connsiteY11" fmla="*/ 2785514 h 2966918"/>
                  <a:gd name="connsiteX12" fmla="*/ 5508 w 502649"/>
                  <a:gd name="connsiteY12" fmla="*/ 2769583 h 2966918"/>
                  <a:gd name="connsiteX13" fmla="*/ 100426 w 502649"/>
                  <a:gd name="connsiteY13" fmla="*/ 2215665 h 2966918"/>
                  <a:gd name="connsiteX14" fmla="*/ 100426 w 502649"/>
                  <a:gd name="connsiteY14" fmla="*/ 1477110 h 2966918"/>
                  <a:gd name="connsiteX15" fmla="*/ 100426 w 502649"/>
                  <a:gd name="connsiteY15" fmla="*/ 738555 h 2966918"/>
                  <a:gd name="connsiteX16" fmla="*/ 100426 w 502649"/>
                  <a:gd name="connsiteY16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4996 w 502649"/>
                  <a:gd name="connsiteY10" fmla="*/ 2785514 h 2966918"/>
                  <a:gd name="connsiteX11" fmla="*/ 5508 w 502649"/>
                  <a:gd name="connsiteY11" fmla="*/ 2769583 h 2966918"/>
                  <a:gd name="connsiteX12" fmla="*/ 100426 w 502649"/>
                  <a:gd name="connsiteY12" fmla="*/ 2215665 h 2966918"/>
                  <a:gd name="connsiteX13" fmla="*/ 100426 w 502649"/>
                  <a:gd name="connsiteY13" fmla="*/ 1477110 h 2966918"/>
                  <a:gd name="connsiteX14" fmla="*/ 100426 w 502649"/>
                  <a:gd name="connsiteY14" fmla="*/ 738555 h 2966918"/>
                  <a:gd name="connsiteX15" fmla="*/ 100426 w 502649"/>
                  <a:gd name="connsiteY15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09727 w 502649"/>
                  <a:gd name="connsiteY6" fmla="*/ 2787676 h 2966918"/>
                  <a:gd name="connsiteX7" fmla="*/ 313312 w 502649"/>
                  <a:gd name="connsiteY7" fmla="*/ 2810262 h 2966918"/>
                  <a:gd name="connsiteX8" fmla="*/ 156656 w 502649"/>
                  <a:gd name="connsiteY8" fmla="*/ 2966918 h 2966918"/>
                  <a:gd name="connsiteX9" fmla="*/ 0 w 502649"/>
                  <a:gd name="connsiteY9" fmla="*/ 2810262 h 2966918"/>
                  <a:gd name="connsiteX10" fmla="*/ 5508 w 502649"/>
                  <a:gd name="connsiteY10" fmla="*/ 2769583 h 2966918"/>
                  <a:gd name="connsiteX11" fmla="*/ 100426 w 502649"/>
                  <a:gd name="connsiteY11" fmla="*/ 2215665 h 2966918"/>
                  <a:gd name="connsiteX12" fmla="*/ 100426 w 502649"/>
                  <a:gd name="connsiteY12" fmla="*/ 1477110 h 2966918"/>
                  <a:gd name="connsiteX13" fmla="*/ 100426 w 502649"/>
                  <a:gd name="connsiteY13" fmla="*/ 738555 h 2966918"/>
                  <a:gd name="connsiteX14" fmla="*/ 100426 w 502649"/>
                  <a:gd name="connsiteY14" fmla="*/ 0 h 2966918"/>
                  <a:gd name="connsiteX0" fmla="*/ 100426 w 502649"/>
                  <a:gd name="connsiteY0" fmla="*/ 0 h 2966918"/>
                  <a:gd name="connsiteX1" fmla="*/ 405226 w 502649"/>
                  <a:gd name="connsiteY1" fmla="*/ 0 h 2966918"/>
                  <a:gd name="connsiteX2" fmla="*/ 405226 w 502649"/>
                  <a:gd name="connsiteY2" fmla="*/ 738555 h 2966918"/>
                  <a:gd name="connsiteX3" fmla="*/ 405226 w 502649"/>
                  <a:gd name="connsiteY3" fmla="*/ 1477110 h 2966918"/>
                  <a:gd name="connsiteX4" fmla="*/ 405226 w 502649"/>
                  <a:gd name="connsiteY4" fmla="*/ 2215665 h 2966918"/>
                  <a:gd name="connsiteX5" fmla="*/ 310309 w 502649"/>
                  <a:gd name="connsiteY5" fmla="*/ 2769583 h 2966918"/>
                  <a:gd name="connsiteX6" fmla="*/ 313312 w 502649"/>
                  <a:gd name="connsiteY6" fmla="*/ 2810262 h 2966918"/>
                  <a:gd name="connsiteX7" fmla="*/ 156656 w 502649"/>
                  <a:gd name="connsiteY7" fmla="*/ 2966918 h 2966918"/>
                  <a:gd name="connsiteX8" fmla="*/ 0 w 502649"/>
                  <a:gd name="connsiteY8" fmla="*/ 2810262 h 2966918"/>
                  <a:gd name="connsiteX9" fmla="*/ 5508 w 502649"/>
                  <a:gd name="connsiteY9" fmla="*/ 2769583 h 2966918"/>
                  <a:gd name="connsiteX10" fmla="*/ 100426 w 502649"/>
                  <a:gd name="connsiteY10" fmla="*/ 2215665 h 2966918"/>
                  <a:gd name="connsiteX11" fmla="*/ 100426 w 502649"/>
                  <a:gd name="connsiteY11" fmla="*/ 1477110 h 2966918"/>
                  <a:gd name="connsiteX12" fmla="*/ 100426 w 502649"/>
                  <a:gd name="connsiteY12" fmla="*/ 738555 h 2966918"/>
                  <a:gd name="connsiteX13" fmla="*/ 100426 w 502649"/>
                  <a:gd name="connsiteY13" fmla="*/ 0 h 296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02649" h="2966918">
                    <a:moveTo>
                      <a:pt x="100426" y="0"/>
                    </a:moveTo>
                    <a:lnTo>
                      <a:pt x="405226" y="0"/>
                    </a:lnTo>
                    <a:cubicBezTo>
                      <a:pt x="742711" y="246185"/>
                      <a:pt x="67742" y="492370"/>
                      <a:pt x="405226" y="738555"/>
                    </a:cubicBezTo>
                    <a:cubicBezTo>
                      <a:pt x="742711" y="984740"/>
                      <a:pt x="67742" y="1230925"/>
                      <a:pt x="405226" y="1477110"/>
                    </a:cubicBezTo>
                    <a:cubicBezTo>
                      <a:pt x="742711" y="1723295"/>
                      <a:pt x="67742" y="1969480"/>
                      <a:pt x="405226" y="2215665"/>
                    </a:cubicBezTo>
                    <a:cubicBezTo>
                      <a:pt x="658339" y="2400304"/>
                      <a:pt x="341948" y="2584943"/>
                      <a:pt x="310309" y="2769583"/>
                    </a:cubicBezTo>
                    <a:lnTo>
                      <a:pt x="313312" y="2810262"/>
                    </a:lnTo>
                    <a:cubicBezTo>
                      <a:pt x="313312" y="2896781"/>
                      <a:pt x="243175" y="2966918"/>
                      <a:pt x="156656" y="2966918"/>
                    </a:cubicBezTo>
                    <a:cubicBezTo>
                      <a:pt x="70137" y="2966918"/>
                      <a:pt x="0" y="2896781"/>
                      <a:pt x="0" y="2810262"/>
                    </a:cubicBezTo>
                    <a:lnTo>
                      <a:pt x="5508" y="2769583"/>
                    </a:lnTo>
                    <a:cubicBezTo>
                      <a:pt x="37148" y="2584944"/>
                      <a:pt x="353539" y="2400305"/>
                      <a:pt x="100426" y="2215665"/>
                    </a:cubicBezTo>
                    <a:cubicBezTo>
                      <a:pt x="-237059" y="1969480"/>
                      <a:pt x="437911" y="1723295"/>
                      <a:pt x="100426" y="1477110"/>
                    </a:cubicBezTo>
                    <a:cubicBezTo>
                      <a:pt x="-237059" y="1230925"/>
                      <a:pt x="437911" y="984740"/>
                      <a:pt x="100426" y="738555"/>
                    </a:cubicBezTo>
                    <a:cubicBezTo>
                      <a:pt x="-237059" y="492370"/>
                      <a:pt x="437911" y="246185"/>
                      <a:pt x="10042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A9D5CC7-7951-37A6-5D66-22E73D4AD1AE}"/>
                </a:ext>
              </a:extLst>
            </p:cNvPr>
            <p:cNvSpPr/>
            <p:nvPr/>
          </p:nvSpPr>
          <p:spPr>
            <a:xfrm>
              <a:off x="4119448" y="4229100"/>
              <a:ext cx="1839035" cy="522295"/>
            </a:xfrm>
            <a:prstGeom prst="round2SameRect">
              <a:avLst>
                <a:gd name="adj1" fmla="val 50000"/>
                <a:gd name="adj2" fmla="val 1112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CEE6C3C-B284-A8D8-24AC-8B56435D9674}"/>
              </a:ext>
            </a:extLst>
          </p:cNvPr>
          <p:cNvGrpSpPr/>
          <p:nvPr/>
        </p:nvGrpSpPr>
        <p:grpSpPr>
          <a:xfrm>
            <a:off x="7249510" y="4229100"/>
            <a:ext cx="1839035" cy="1743469"/>
            <a:chOff x="7249510" y="4229100"/>
            <a:chExt cx="1839035" cy="1743469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916EB215-895D-B881-1B5F-BB504588D596}"/>
                </a:ext>
              </a:extLst>
            </p:cNvPr>
            <p:cNvGrpSpPr/>
            <p:nvPr/>
          </p:nvGrpSpPr>
          <p:grpSpPr>
            <a:xfrm>
              <a:off x="7510008" y="4651131"/>
              <a:ext cx="1317770" cy="1321438"/>
              <a:chOff x="3975201" y="4050314"/>
              <a:chExt cx="1493613" cy="1165860"/>
            </a:xfrm>
          </p:grpSpPr>
          <p:sp>
            <p:nvSpPr>
              <p:cNvPr id="1132" name="二等辺三角形 1131">
                <a:extLst>
                  <a:ext uri="{FF2B5EF4-FFF2-40B4-BE49-F238E27FC236}">
                    <a16:creationId xmlns:a16="http://schemas.microsoft.com/office/drawing/2014/main" id="{CC5C996D-1A75-9279-2944-538F35CE42A8}"/>
                  </a:ext>
                </a:extLst>
              </p:cNvPr>
              <p:cNvSpPr/>
              <p:nvPr/>
            </p:nvSpPr>
            <p:spPr>
              <a:xfrm rot="10800000">
                <a:off x="4931769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二等辺三角形 1132">
                <a:extLst>
                  <a:ext uri="{FF2B5EF4-FFF2-40B4-BE49-F238E27FC236}">
                    <a16:creationId xmlns:a16="http://schemas.microsoft.com/office/drawing/2014/main" id="{41607467-BCAA-5549-C31E-DFFAC378557B}"/>
                  </a:ext>
                </a:extLst>
              </p:cNvPr>
              <p:cNvSpPr/>
              <p:nvPr/>
            </p:nvSpPr>
            <p:spPr>
              <a:xfrm rot="10800000">
                <a:off x="5170912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二等辺三角形 1133">
                <a:extLst>
                  <a:ext uri="{FF2B5EF4-FFF2-40B4-BE49-F238E27FC236}">
                    <a16:creationId xmlns:a16="http://schemas.microsoft.com/office/drawing/2014/main" id="{63BF3CD2-0592-25B5-36C8-D24DE1E268F0}"/>
                  </a:ext>
                </a:extLst>
              </p:cNvPr>
              <p:cNvSpPr/>
              <p:nvPr/>
            </p:nvSpPr>
            <p:spPr>
              <a:xfrm rot="10800000">
                <a:off x="4453485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二等辺三角形 1135">
                <a:extLst>
                  <a:ext uri="{FF2B5EF4-FFF2-40B4-BE49-F238E27FC236}">
                    <a16:creationId xmlns:a16="http://schemas.microsoft.com/office/drawing/2014/main" id="{5A83AE5E-FAC9-1F31-0B94-4835586C2375}"/>
                  </a:ext>
                </a:extLst>
              </p:cNvPr>
              <p:cNvSpPr/>
              <p:nvPr/>
            </p:nvSpPr>
            <p:spPr>
              <a:xfrm rot="10800000">
                <a:off x="4692627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二等辺三角形 1136">
                <a:extLst>
                  <a:ext uri="{FF2B5EF4-FFF2-40B4-BE49-F238E27FC236}">
                    <a16:creationId xmlns:a16="http://schemas.microsoft.com/office/drawing/2014/main" id="{7EEF2010-EB7C-32FA-1BE6-BF52CB5B875D}"/>
                  </a:ext>
                </a:extLst>
              </p:cNvPr>
              <p:cNvSpPr/>
              <p:nvPr/>
            </p:nvSpPr>
            <p:spPr>
              <a:xfrm rot="10800000">
                <a:off x="3975201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二等辺三角形 1138">
                <a:extLst>
                  <a:ext uri="{FF2B5EF4-FFF2-40B4-BE49-F238E27FC236}">
                    <a16:creationId xmlns:a16="http://schemas.microsoft.com/office/drawing/2014/main" id="{8964D343-8E45-8032-F36D-DC1DF21E0270}"/>
                  </a:ext>
                </a:extLst>
              </p:cNvPr>
              <p:cNvSpPr/>
              <p:nvPr/>
            </p:nvSpPr>
            <p:spPr>
              <a:xfrm rot="10800000">
                <a:off x="4214343" y="4050314"/>
                <a:ext cx="297902" cy="116586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4893D038-CBFE-C47E-C8CC-9D073D956D4A}"/>
                </a:ext>
              </a:extLst>
            </p:cNvPr>
            <p:cNvSpPr/>
            <p:nvPr/>
          </p:nvSpPr>
          <p:spPr>
            <a:xfrm>
              <a:off x="7249510" y="4229100"/>
              <a:ext cx="1839035" cy="522295"/>
            </a:xfrm>
            <a:prstGeom prst="round2SameRect">
              <a:avLst>
                <a:gd name="adj1" fmla="val 50000"/>
                <a:gd name="adj2" fmla="val 1112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8CC9146-07EC-7C7E-27BF-CEA3D65DB9BC}"/>
              </a:ext>
            </a:extLst>
          </p:cNvPr>
          <p:cNvGrpSpPr/>
          <p:nvPr/>
        </p:nvGrpSpPr>
        <p:grpSpPr>
          <a:xfrm>
            <a:off x="804516" y="740313"/>
            <a:ext cx="2375356" cy="2570992"/>
            <a:chOff x="804516" y="740313"/>
            <a:chExt cx="2375356" cy="2570992"/>
          </a:xfrm>
        </p:grpSpPr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BE753216-8DC6-4B7C-9046-9A6AAAD1C796}"/>
                </a:ext>
              </a:extLst>
            </p:cNvPr>
            <p:cNvGrpSpPr/>
            <p:nvPr/>
          </p:nvGrpSpPr>
          <p:grpSpPr>
            <a:xfrm>
              <a:off x="1192936" y="1210792"/>
              <a:ext cx="1526131" cy="2100513"/>
              <a:chOff x="1261791" y="2093642"/>
              <a:chExt cx="2182449" cy="1975438"/>
            </a:xfrm>
            <a:solidFill>
              <a:schemeClr val="bg1">
                <a:lumMod val="95000"/>
              </a:schemeClr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1543FC2-5B3A-0780-510E-41F1A54CC0DB}"/>
                  </a:ext>
                </a:extLst>
              </p:cNvPr>
              <p:cNvSpPr/>
              <p:nvPr/>
            </p:nvSpPr>
            <p:spPr>
              <a:xfrm rot="5400000">
                <a:off x="1635488" y="302994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78D49D4-7618-01C6-28AD-DE62936EE672}"/>
                  </a:ext>
                </a:extLst>
              </p:cNvPr>
              <p:cNvSpPr/>
              <p:nvPr/>
            </p:nvSpPr>
            <p:spPr>
              <a:xfrm rot="5400000">
                <a:off x="1338308" y="310614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DB1654A3-8EDD-B64A-4062-9C56042AA6E0}"/>
                  </a:ext>
                </a:extLst>
              </p:cNvPr>
              <p:cNvSpPr/>
              <p:nvPr/>
            </p:nvSpPr>
            <p:spPr>
              <a:xfrm rot="5400000">
                <a:off x="1932668" y="291564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062F8DEA-CF46-A20F-F059-4864D5C8792B}"/>
                  </a:ext>
                </a:extLst>
              </p:cNvPr>
              <p:cNvSpPr/>
              <p:nvPr/>
            </p:nvSpPr>
            <p:spPr>
              <a:xfrm rot="5400000">
                <a:off x="1010648" y="279372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4BA95E6A-A16F-07B5-5043-A4004B344121}"/>
                  </a:ext>
                </a:extLst>
              </p:cNvPr>
              <p:cNvSpPr/>
              <p:nvPr/>
            </p:nvSpPr>
            <p:spPr>
              <a:xfrm rot="5400000">
                <a:off x="2199368" y="280134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7C157721-1350-0B12-D8DD-D5BD18CA5FE9}"/>
                  </a:ext>
                </a:extLst>
              </p:cNvPr>
              <p:cNvSpPr/>
              <p:nvPr/>
            </p:nvSpPr>
            <p:spPr>
              <a:xfrm rot="5400000">
                <a:off x="2481308" y="266418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EC701271-01D1-8EFD-2F13-E71FDD31EEB5}"/>
                  </a:ext>
                </a:extLst>
              </p:cNvPr>
              <p:cNvSpPr/>
              <p:nvPr/>
            </p:nvSpPr>
            <p:spPr>
              <a:xfrm rot="5400000">
                <a:off x="691245" y="2938508"/>
                <a:ext cx="1533478" cy="392386"/>
              </a:xfrm>
              <a:custGeom>
                <a:avLst/>
                <a:gdLst>
                  <a:gd name="connsiteX0" fmla="*/ 36773 w 2049984"/>
                  <a:gd name="connsiteY0" fmla="*/ 842 h 622654"/>
                  <a:gd name="connsiteX1" fmla="*/ 655320 w 2049984"/>
                  <a:gd name="connsiteY1" fmla="*/ 80198 h 622654"/>
                  <a:gd name="connsiteX2" fmla="*/ 1416609 w 2049984"/>
                  <a:gd name="connsiteY2" fmla="*/ 80198 h 622654"/>
                  <a:gd name="connsiteX3" fmla="*/ 2035156 w 2049984"/>
                  <a:gd name="connsiteY3" fmla="*/ 159553 h 622654"/>
                  <a:gd name="connsiteX4" fmla="*/ 2049984 w 2049984"/>
                  <a:gd name="connsiteY4" fmla="*/ 156129 h 622654"/>
                  <a:gd name="connsiteX5" fmla="*/ 2017598 w 2049984"/>
                  <a:gd name="connsiteY5" fmla="*/ 187123 h 622654"/>
                  <a:gd name="connsiteX6" fmla="*/ 1436446 w 2049984"/>
                  <a:gd name="connsiteY6" fmla="*/ 240459 h 622654"/>
                  <a:gd name="connsiteX7" fmla="*/ 788479 w 2049984"/>
                  <a:gd name="connsiteY7" fmla="*/ 377849 h 622654"/>
                  <a:gd name="connsiteX8" fmla="*/ 140512 w 2049984"/>
                  <a:gd name="connsiteY8" fmla="*/ 515240 h 622654"/>
                  <a:gd name="connsiteX9" fmla="*/ 25508 w 2049984"/>
                  <a:gd name="connsiteY9" fmla="*/ 621505 h 622654"/>
                  <a:gd name="connsiteX10" fmla="*/ 0 w 2049984"/>
                  <a:gd name="connsiteY10" fmla="*/ 622654 h 622654"/>
                  <a:gd name="connsiteX11" fmla="*/ 0 w 2049984"/>
                  <a:gd name="connsiteY11" fmla="*/ 9334 h 622654"/>
                  <a:gd name="connsiteX12" fmla="*/ 36773 w 2049984"/>
                  <a:gd name="connsiteY12" fmla="*/ 842 h 6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9984" h="622654">
                    <a:moveTo>
                      <a:pt x="36773" y="842"/>
                    </a:moveTo>
                    <a:cubicBezTo>
                      <a:pt x="242955" y="-18556"/>
                      <a:pt x="449138" y="305920"/>
                      <a:pt x="655320" y="80198"/>
                    </a:cubicBezTo>
                    <a:cubicBezTo>
                      <a:pt x="909083" y="-197615"/>
                      <a:pt x="1162846" y="358010"/>
                      <a:pt x="1416609" y="80198"/>
                    </a:cubicBezTo>
                    <a:cubicBezTo>
                      <a:pt x="1622792" y="-145525"/>
                      <a:pt x="1828974" y="178951"/>
                      <a:pt x="2035156" y="159553"/>
                    </a:cubicBezTo>
                    <a:lnTo>
                      <a:pt x="2049984" y="156129"/>
                    </a:lnTo>
                    <a:lnTo>
                      <a:pt x="2017598" y="187123"/>
                    </a:lnTo>
                    <a:cubicBezTo>
                      <a:pt x="1845940" y="308938"/>
                      <a:pt x="1575015" y="-37413"/>
                      <a:pt x="1436446" y="240459"/>
                    </a:cubicBezTo>
                    <a:cubicBezTo>
                      <a:pt x="1278081" y="558026"/>
                      <a:pt x="946843" y="60281"/>
                      <a:pt x="788479" y="377849"/>
                    </a:cubicBezTo>
                    <a:cubicBezTo>
                      <a:pt x="630114" y="695416"/>
                      <a:pt x="298876" y="197672"/>
                      <a:pt x="140512" y="515240"/>
                    </a:cubicBezTo>
                    <a:cubicBezTo>
                      <a:pt x="108344" y="579746"/>
                      <a:pt x="69044" y="610613"/>
                      <a:pt x="25508" y="621505"/>
                    </a:cubicBezTo>
                    <a:lnTo>
                      <a:pt x="0" y="622654"/>
                    </a:lnTo>
                    <a:lnTo>
                      <a:pt x="0" y="9334"/>
                    </a:lnTo>
                    <a:lnTo>
                      <a:pt x="36773" y="842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5CD897D2-7195-F8C8-3CEC-5678A4DD2F6A}"/>
                </a:ext>
              </a:extLst>
            </p:cNvPr>
            <p:cNvSpPr/>
            <p:nvPr/>
          </p:nvSpPr>
          <p:spPr>
            <a:xfrm>
              <a:off x="804516" y="740313"/>
              <a:ext cx="2375356" cy="1151624"/>
            </a:xfrm>
            <a:custGeom>
              <a:avLst/>
              <a:gdLst>
                <a:gd name="connsiteX0" fmla="*/ 0 w 2061160"/>
                <a:gd name="connsiteY0" fmla="*/ 580258 h 1160516"/>
                <a:gd name="connsiteX1" fmla="*/ 1030580 w 2061160"/>
                <a:gd name="connsiteY1" fmla="*/ 0 h 1160516"/>
                <a:gd name="connsiteX2" fmla="*/ 2061160 w 2061160"/>
                <a:gd name="connsiteY2" fmla="*/ 580258 h 1160516"/>
                <a:gd name="connsiteX3" fmla="*/ 1030580 w 2061160"/>
                <a:gd name="connsiteY3" fmla="*/ 1160516 h 1160516"/>
                <a:gd name="connsiteX4" fmla="*/ 0 w 2061160"/>
                <a:gd name="connsiteY4" fmla="*/ 580258 h 1160516"/>
                <a:gd name="connsiteX0" fmla="*/ 0 w 2272176"/>
                <a:gd name="connsiteY0" fmla="*/ 1149139 h 1323480"/>
                <a:gd name="connsiteX1" fmla="*/ 1241596 w 2272176"/>
                <a:gd name="connsiteY1" fmla="*/ 14966 h 1323480"/>
                <a:gd name="connsiteX2" fmla="*/ 2272176 w 2272176"/>
                <a:gd name="connsiteY2" fmla="*/ 595224 h 1323480"/>
                <a:gd name="connsiteX3" fmla="*/ 1241596 w 2272176"/>
                <a:gd name="connsiteY3" fmla="*/ 1175482 h 1323480"/>
                <a:gd name="connsiteX4" fmla="*/ 0 w 2272176"/>
                <a:gd name="connsiteY4" fmla="*/ 1149139 h 1323480"/>
                <a:gd name="connsiteX0" fmla="*/ 63160 w 2335336"/>
                <a:gd name="connsiteY0" fmla="*/ 1149139 h 1446315"/>
                <a:gd name="connsiteX1" fmla="*/ 1304756 w 2335336"/>
                <a:gd name="connsiteY1" fmla="*/ 14966 h 1446315"/>
                <a:gd name="connsiteX2" fmla="*/ 2335336 w 2335336"/>
                <a:gd name="connsiteY2" fmla="*/ 595224 h 1446315"/>
                <a:gd name="connsiteX3" fmla="*/ 1304756 w 2335336"/>
                <a:gd name="connsiteY3" fmla="*/ 1175482 h 1446315"/>
                <a:gd name="connsiteX4" fmla="*/ 63160 w 2335336"/>
                <a:gd name="connsiteY4" fmla="*/ 1149139 h 1446315"/>
                <a:gd name="connsiteX0" fmla="*/ 65680 w 2698341"/>
                <a:gd name="connsiteY0" fmla="*/ 1135379 h 1434980"/>
                <a:gd name="connsiteX1" fmla="*/ 1307276 w 2698341"/>
                <a:gd name="connsiteY1" fmla="*/ 1206 h 1434980"/>
                <a:gd name="connsiteX2" fmla="*/ 2698341 w 2698341"/>
                <a:gd name="connsiteY2" fmla="*/ 1320018 h 1434980"/>
                <a:gd name="connsiteX3" fmla="*/ 1307276 w 2698341"/>
                <a:gd name="connsiteY3" fmla="*/ 1161722 h 1434980"/>
                <a:gd name="connsiteX4" fmla="*/ 65680 w 2698341"/>
                <a:gd name="connsiteY4" fmla="*/ 1135379 h 1434980"/>
                <a:gd name="connsiteX0" fmla="*/ 65680 w 2780472"/>
                <a:gd name="connsiteY0" fmla="*/ 1135379 h 1495756"/>
                <a:gd name="connsiteX1" fmla="*/ 1307276 w 2780472"/>
                <a:gd name="connsiteY1" fmla="*/ 1206 h 1495756"/>
                <a:gd name="connsiteX2" fmla="*/ 2698341 w 2780472"/>
                <a:gd name="connsiteY2" fmla="*/ 1320018 h 1495756"/>
                <a:gd name="connsiteX3" fmla="*/ 1307276 w 2780472"/>
                <a:gd name="connsiteY3" fmla="*/ 1161722 h 1495756"/>
                <a:gd name="connsiteX4" fmla="*/ 65680 w 2780472"/>
                <a:gd name="connsiteY4" fmla="*/ 1135379 h 1495756"/>
                <a:gd name="connsiteX0" fmla="*/ 65808 w 2797486"/>
                <a:gd name="connsiteY0" fmla="*/ 1134317 h 1406431"/>
                <a:gd name="connsiteX1" fmla="*/ 1307404 w 2797486"/>
                <a:gd name="connsiteY1" fmla="*/ 144 h 1406431"/>
                <a:gd name="connsiteX2" fmla="*/ 2716054 w 2797486"/>
                <a:gd name="connsiteY2" fmla="*/ 1195863 h 1406431"/>
                <a:gd name="connsiteX3" fmla="*/ 1307404 w 2797486"/>
                <a:gd name="connsiteY3" fmla="*/ 1160660 h 1406431"/>
                <a:gd name="connsiteX4" fmla="*/ 65808 w 2797486"/>
                <a:gd name="connsiteY4" fmla="*/ 1134317 h 1406431"/>
                <a:gd name="connsiteX0" fmla="*/ 196 w 2650620"/>
                <a:gd name="connsiteY0" fmla="*/ 1160630 h 1303766"/>
                <a:gd name="connsiteX1" fmla="*/ 1329715 w 2650620"/>
                <a:gd name="connsiteY1" fmla="*/ 80 h 1303766"/>
                <a:gd name="connsiteX2" fmla="*/ 2650442 w 2650620"/>
                <a:gd name="connsiteY2" fmla="*/ 1222176 h 1303766"/>
                <a:gd name="connsiteX3" fmla="*/ 1241792 w 2650620"/>
                <a:gd name="connsiteY3" fmla="*/ 1186973 h 1303766"/>
                <a:gd name="connsiteX4" fmla="*/ 196 w 2650620"/>
                <a:gd name="connsiteY4" fmla="*/ 1160630 h 1303766"/>
                <a:gd name="connsiteX0" fmla="*/ 196 w 2650845"/>
                <a:gd name="connsiteY0" fmla="*/ 1160823 h 1303959"/>
                <a:gd name="connsiteX1" fmla="*/ 1329715 w 2650845"/>
                <a:gd name="connsiteY1" fmla="*/ 273 h 1303959"/>
                <a:gd name="connsiteX2" fmla="*/ 2650442 w 2650845"/>
                <a:gd name="connsiteY2" fmla="*/ 1222369 h 1303959"/>
                <a:gd name="connsiteX3" fmla="*/ 1241792 w 2650845"/>
                <a:gd name="connsiteY3" fmla="*/ 1187166 h 1303959"/>
                <a:gd name="connsiteX4" fmla="*/ 196 w 2650845"/>
                <a:gd name="connsiteY4" fmla="*/ 1160823 h 1303959"/>
                <a:gd name="connsiteX0" fmla="*/ 16972 w 2667621"/>
                <a:gd name="connsiteY0" fmla="*/ 1160841 h 1303977"/>
                <a:gd name="connsiteX1" fmla="*/ 1346491 w 2667621"/>
                <a:gd name="connsiteY1" fmla="*/ 291 h 1303977"/>
                <a:gd name="connsiteX2" fmla="*/ 2667218 w 2667621"/>
                <a:gd name="connsiteY2" fmla="*/ 1222387 h 1303977"/>
                <a:gd name="connsiteX3" fmla="*/ 1258568 w 2667621"/>
                <a:gd name="connsiteY3" fmla="*/ 1187184 h 1303977"/>
                <a:gd name="connsiteX4" fmla="*/ 16972 w 2667621"/>
                <a:gd name="connsiteY4" fmla="*/ 1160841 h 1303977"/>
                <a:gd name="connsiteX0" fmla="*/ 16972 w 2716261"/>
                <a:gd name="connsiteY0" fmla="*/ 1160841 h 1314913"/>
                <a:gd name="connsiteX1" fmla="*/ 1346491 w 2716261"/>
                <a:gd name="connsiteY1" fmla="*/ 291 h 1314913"/>
                <a:gd name="connsiteX2" fmla="*/ 2667218 w 2716261"/>
                <a:gd name="connsiteY2" fmla="*/ 1222387 h 1314913"/>
                <a:gd name="connsiteX3" fmla="*/ 1258568 w 2716261"/>
                <a:gd name="connsiteY3" fmla="*/ 1187184 h 1314913"/>
                <a:gd name="connsiteX4" fmla="*/ 16972 w 2716261"/>
                <a:gd name="connsiteY4" fmla="*/ 1160841 h 1314913"/>
                <a:gd name="connsiteX0" fmla="*/ 30396 w 2729685"/>
                <a:gd name="connsiteY0" fmla="*/ 1160841 h 1314913"/>
                <a:gd name="connsiteX1" fmla="*/ 1359915 w 2729685"/>
                <a:gd name="connsiteY1" fmla="*/ 291 h 1314913"/>
                <a:gd name="connsiteX2" fmla="*/ 2680642 w 2729685"/>
                <a:gd name="connsiteY2" fmla="*/ 1222387 h 1314913"/>
                <a:gd name="connsiteX3" fmla="*/ 1271992 w 2729685"/>
                <a:gd name="connsiteY3" fmla="*/ 1187184 h 1314913"/>
                <a:gd name="connsiteX4" fmla="*/ 30396 w 2729685"/>
                <a:gd name="connsiteY4" fmla="*/ 1160841 h 1314913"/>
                <a:gd name="connsiteX0" fmla="*/ 19 w 2650307"/>
                <a:gd name="connsiteY0" fmla="*/ 1160824 h 1301560"/>
                <a:gd name="connsiteX1" fmla="*/ 1329538 w 2650307"/>
                <a:gd name="connsiteY1" fmla="*/ 274 h 1301560"/>
                <a:gd name="connsiteX2" fmla="*/ 2650265 w 2650307"/>
                <a:gd name="connsiteY2" fmla="*/ 1222370 h 1301560"/>
                <a:gd name="connsiteX3" fmla="*/ 1301766 w 2650307"/>
                <a:gd name="connsiteY3" fmla="*/ 1178926 h 1301560"/>
                <a:gd name="connsiteX4" fmla="*/ 19 w 2650307"/>
                <a:gd name="connsiteY4" fmla="*/ 1160824 h 1301560"/>
                <a:gd name="connsiteX0" fmla="*/ 34864 w 2685152"/>
                <a:gd name="connsiteY0" fmla="*/ 1160832 h 1301567"/>
                <a:gd name="connsiteX1" fmla="*/ 1364383 w 2685152"/>
                <a:gd name="connsiteY1" fmla="*/ 282 h 1301567"/>
                <a:gd name="connsiteX2" fmla="*/ 2685110 w 2685152"/>
                <a:gd name="connsiteY2" fmla="*/ 1222378 h 1301567"/>
                <a:gd name="connsiteX3" fmla="*/ 1336611 w 2685152"/>
                <a:gd name="connsiteY3" fmla="*/ 1178934 h 1301567"/>
                <a:gd name="connsiteX4" fmla="*/ 34864 w 2685152"/>
                <a:gd name="connsiteY4" fmla="*/ 1160832 h 1301567"/>
                <a:gd name="connsiteX0" fmla="*/ 34864 w 2710865"/>
                <a:gd name="connsiteY0" fmla="*/ 1160832 h 1334314"/>
                <a:gd name="connsiteX1" fmla="*/ 1364383 w 2710865"/>
                <a:gd name="connsiteY1" fmla="*/ 282 h 1334314"/>
                <a:gd name="connsiteX2" fmla="*/ 2685110 w 2710865"/>
                <a:gd name="connsiteY2" fmla="*/ 1222378 h 1334314"/>
                <a:gd name="connsiteX3" fmla="*/ 1336611 w 2710865"/>
                <a:gd name="connsiteY3" fmla="*/ 1178934 h 1334314"/>
                <a:gd name="connsiteX4" fmla="*/ 34864 w 2710865"/>
                <a:gd name="connsiteY4" fmla="*/ 1160832 h 1334314"/>
                <a:gd name="connsiteX0" fmla="*/ 21113 w 2686286"/>
                <a:gd name="connsiteY0" fmla="*/ 1160569 h 1307790"/>
                <a:gd name="connsiteX1" fmla="*/ 1350632 w 2686286"/>
                <a:gd name="connsiteY1" fmla="*/ 19 h 1307790"/>
                <a:gd name="connsiteX2" fmla="*/ 2671359 w 2686286"/>
                <a:gd name="connsiteY2" fmla="*/ 1189150 h 1307790"/>
                <a:gd name="connsiteX3" fmla="*/ 1322860 w 2686286"/>
                <a:gd name="connsiteY3" fmla="*/ 1178671 h 1307790"/>
                <a:gd name="connsiteX4" fmla="*/ 21113 w 2686286"/>
                <a:gd name="connsiteY4" fmla="*/ 1160569 h 1307790"/>
                <a:gd name="connsiteX0" fmla="*/ 31726 w 2705170"/>
                <a:gd name="connsiteY0" fmla="*/ 1160683 h 1307904"/>
                <a:gd name="connsiteX1" fmla="*/ 1361245 w 2705170"/>
                <a:gd name="connsiteY1" fmla="*/ 133 h 1307904"/>
                <a:gd name="connsiteX2" fmla="*/ 2681972 w 2705170"/>
                <a:gd name="connsiteY2" fmla="*/ 1189264 h 1307904"/>
                <a:gd name="connsiteX3" fmla="*/ 1333473 w 2705170"/>
                <a:gd name="connsiteY3" fmla="*/ 1178785 h 1307904"/>
                <a:gd name="connsiteX4" fmla="*/ 31726 w 2705170"/>
                <a:gd name="connsiteY4" fmla="*/ 1160683 h 130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70" h="1307904">
                  <a:moveTo>
                    <a:pt x="31726" y="1160683"/>
                  </a:moveTo>
                  <a:cubicBezTo>
                    <a:pt x="-152688" y="931276"/>
                    <a:pt x="489894" y="-12872"/>
                    <a:pt x="1361245" y="133"/>
                  </a:cubicBezTo>
                  <a:cubicBezTo>
                    <a:pt x="2232596" y="13138"/>
                    <a:pt x="2832680" y="918649"/>
                    <a:pt x="2681972" y="1189264"/>
                  </a:cubicBezTo>
                  <a:cubicBezTo>
                    <a:pt x="2531264" y="1459879"/>
                    <a:pt x="1775181" y="1183549"/>
                    <a:pt x="1333473" y="1178785"/>
                  </a:cubicBezTo>
                  <a:cubicBezTo>
                    <a:pt x="891765" y="1174022"/>
                    <a:pt x="216140" y="1390090"/>
                    <a:pt x="31726" y="116068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1194029-073E-CBD1-3C34-4D4D696D879E}"/>
              </a:ext>
            </a:extLst>
          </p:cNvPr>
          <p:cNvGrpSpPr/>
          <p:nvPr/>
        </p:nvGrpSpPr>
        <p:grpSpPr>
          <a:xfrm>
            <a:off x="3864239" y="740313"/>
            <a:ext cx="2375356" cy="2506660"/>
            <a:chOff x="3864239" y="740313"/>
            <a:chExt cx="2375356" cy="2506660"/>
          </a:xfrm>
        </p:grpSpPr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B6440573-8982-950C-3405-1D77964B4719}"/>
                </a:ext>
              </a:extLst>
            </p:cNvPr>
            <p:cNvGrpSpPr/>
            <p:nvPr/>
          </p:nvGrpSpPr>
          <p:grpSpPr>
            <a:xfrm>
              <a:off x="4534513" y="1684873"/>
              <a:ext cx="1074420" cy="1562100"/>
              <a:chOff x="2194560" y="4099560"/>
              <a:chExt cx="1463040" cy="1562100"/>
            </a:xfrm>
          </p:grpSpPr>
          <p:sp>
            <p:nvSpPr>
              <p:cNvPr id="1155" name="四角形: 角を丸くする 1154">
                <a:extLst>
                  <a:ext uri="{FF2B5EF4-FFF2-40B4-BE49-F238E27FC236}">
                    <a16:creationId xmlns:a16="http://schemas.microsoft.com/office/drawing/2014/main" id="{57FCAAD2-2BB4-9AD7-F4DD-68ACE7923BBD}"/>
                  </a:ext>
                </a:extLst>
              </p:cNvPr>
              <p:cNvSpPr/>
              <p:nvPr/>
            </p:nvSpPr>
            <p:spPr>
              <a:xfrm>
                <a:off x="3152505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四角形: 角を丸くする 1155">
                <a:extLst>
                  <a:ext uri="{FF2B5EF4-FFF2-40B4-BE49-F238E27FC236}">
                    <a16:creationId xmlns:a16="http://schemas.microsoft.com/office/drawing/2014/main" id="{57C33272-2ED8-DD9A-3276-DE3EEF92FD00}"/>
                  </a:ext>
                </a:extLst>
              </p:cNvPr>
              <p:cNvSpPr/>
              <p:nvPr/>
            </p:nvSpPr>
            <p:spPr>
              <a:xfrm>
                <a:off x="2960916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四角形: 角を丸くする 1156">
                <a:extLst>
                  <a:ext uri="{FF2B5EF4-FFF2-40B4-BE49-F238E27FC236}">
                    <a16:creationId xmlns:a16="http://schemas.microsoft.com/office/drawing/2014/main" id="{3932CF0B-D229-F38E-C011-415362517B8A}"/>
                  </a:ext>
                </a:extLst>
              </p:cNvPr>
              <p:cNvSpPr/>
              <p:nvPr/>
            </p:nvSpPr>
            <p:spPr>
              <a:xfrm>
                <a:off x="2769327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四角形: 角を丸くする 1157">
                <a:extLst>
                  <a:ext uri="{FF2B5EF4-FFF2-40B4-BE49-F238E27FC236}">
                    <a16:creationId xmlns:a16="http://schemas.microsoft.com/office/drawing/2014/main" id="{27AAA9D1-151F-26A2-AB28-49242429BD96}"/>
                  </a:ext>
                </a:extLst>
              </p:cNvPr>
              <p:cNvSpPr/>
              <p:nvPr/>
            </p:nvSpPr>
            <p:spPr>
              <a:xfrm>
                <a:off x="2577738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四角形: 角を丸くする 1158">
                <a:extLst>
                  <a:ext uri="{FF2B5EF4-FFF2-40B4-BE49-F238E27FC236}">
                    <a16:creationId xmlns:a16="http://schemas.microsoft.com/office/drawing/2014/main" id="{FFB939C5-C789-1BCF-B02E-10B78D89A8A4}"/>
                  </a:ext>
                </a:extLst>
              </p:cNvPr>
              <p:cNvSpPr/>
              <p:nvPr/>
            </p:nvSpPr>
            <p:spPr>
              <a:xfrm>
                <a:off x="2386149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四角形: 角を丸くする 1159">
                <a:extLst>
                  <a:ext uri="{FF2B5EF4-FFF2-40B4-BE49-F238E27FC236}">
                    <a16:creationId xmlns:a16="http://schemas.microsoft.com/office/drawing/2014/main" id="{46AD0CC0-C22C-9A59-BFD6-3BCF69A08449}"/>
                  </a:ext>
                </a:extLst>
              </p:cNvPr>
              <p:cNvSpPr/>
              <p:nvPr/>
            </p:nvSpPr>
            <p:spPr>
              <a:xfrm>
                <a:off x="2194560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四角形: 角を丸くする 1160">
                <a:extLst>
                  <a:ext uri="{FF2B5EF4-FFF2-40B4-BE49-F238E27FC236}">
                    <a16:creationId xmlns:a16="http://schemas.microsoft.com/office/drawing/2014/main" id="{CC2FF285-51CE-3C5F-B185-D6FD5BD7691B}"/>
                  </a:ext>
                </a:extLst>
              </p:cNvPr>
              <p:cNvSpPr/>
              <p:nvPr/>
            </p:nvSpPr>
            <p:spPr>
              <a:xfrm>
                <a:off x="3535680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2" name="四角形: 角を丸くする 1161">
                <a:extLst>
                  <a:ext uri="{FF2B5EF4-FFF2-40B4-BE49-F238E27FC236}">
                    <a16:creationId xmlns:a16="http://schemas.microsoft.com/office/drawing/2014/main" id="{3E586FB3-29DB-84A7-39D4-5CE89D6AADB1}"/>
                  </a:ext>
                </a:extLst>
              </p:cNvPr>
              <p:cNvSpPr/>
              <p:nvPr/>
            </p:nvSpPr>
            <p:spPr>
              <a:xfrm>
                <a:off x="3344094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10">
              <a:extLst>
                <a:ext uri="{FF2B5EF4-FFF2-40B4-BE49-F238E27FC236}">
                  <a16:creationId xmlns:a16="http://schemas.microsoft.com/office/drawing/2014/main" id="{6AF5F1A2-47F7-698A-5D5E-E4F9C5C8B6A3}"/>
                </a:ext>
              </a:extLst>
            </p:cNvPr>
            <p:cNvSpPr/>
            <p:nvPr/>
          </p:nvSpPr>
          <p:spPr>
            <a:xfrm>
              <a:off x="3864239" y="740313"/>
              <a:ext cx="2375356" cy="1151624"/>
            </a:xfrm>
            <a:custGeom>
              <a:avLst/>
              <a:gdLst>
                <a:gd name="connsiteX0" fmla="*/ 0 w 2061160"/>
                <a:gd name="connsiteY0" fmla="*/ 580258 h 1160516"/>
                <a:gd name="connsiteX1" fmla="*/ 1030580 w 2061160"/>
                <a:gd name="connsiteY1" fmla="*/ 0 h 1160516"/>
                <a:gd name="connsiteX2" fmla="*/ 2061160 w 2061160"/>
                <a:gd name="connsiteY2" fmla="*/ 580258 h 1160516"/>
                <a:gd name="connsiteX3" fmla="*/ 1030580 w 2061160"/>
                <a:gd name="connsiteY3" fmla="*/ 1160516 h 1160516"/>
                <a:gd name="connsiteX4" fmla="*/ 0 w 2061160"/>
                <a:gd name="connsiteY4" fmla="*/ 580258 h 1160516"/>
                <a:gd name="connsiteX0" fmla="*/ 0 w 2272176"/>
                <a:gd name="connsiteY0" fmla="*/ 1149139 h 1323480"/>
                <a:gd name="connsiteX1" fmla="*/ 1241596 w 2272176"/>
                <a:gd name="connsiteY1" fmla="*/ 14966 h 1323480"/>
                <a:gd name="connsiteX2" fmla="*/ 2272176 w 2272176"/>
                <a:gd name="connsiteY2" fmla="*/ 595224 h 1323480"/>
                <a:gd name="connsiteX3" fmla="*/ 1241596 w 2272176"/>
                <a:gd name="connsiteY3" fmla="*/ 1175482 h 1323480"/>
                <a:gd name="connsiteX4" fmla="*/ 0 w 2272176"/>
                <a:gd name="connsiteY4" fmla="*/ 1149139 h 1323480"/>
                <a:gd name="connsiteX0" fmla="*/ 63160 w 2335336"/>
                <a:gd name="connsiteY0" fmla="*/ 1149139 h 1446315"/>
                <a:gd name="connsiteX1" fmla="*/ 1304756 w 2335336"/>
                <a:gd name="connsiteY1" fmla="*/ 14966 h 1446315"/>
                <a:gd name="connsiteX2" fmla="*/ 2335336 w 2335336"/>
                <a:gd name="connsiteY2" fmla="*/ 595224 h 1446315"/>
                <a:gd name="connsiteX3" fmla="*/ 1304756 w 2335336"/>
                <a:gd name="connsiteY3" fmla="*/ 1175482 h 1446315"/>
                <a:gd name="connsiteX4" fmla="*/ 63160 w 2335336"/>
                <a:gd name="connsiteY4" fmla="*/ 1149139 h 1446315"/>
                <a:gd name="connsiteX0" fmla="*/ 65680 w 2698341"/>
                <a:gd name="connsiteY0" fmla="*/ 1135379 h 1434980"/>
                <a:gd name="connsiteX1" fmla="*/ 1307276 w 2698341"/>
                <a:gd name="connsiteY1" fmla="*/ 1206 h 1434980"/>
                <a:gd name="connsiteX2" fmla="*/ 2698341 w 2698341"/>
                <a:gd name="connsiteY2" fmla="*/ 1320018 h 1434980"/>
                <a:gd name="connsiteX3" fmla="*/ 1307276 w 2698341"/>
                <a:gd name="connsiteY3" fmla="*/ 1161722 h 1434980"/>
                <a:gd name="connsiteX4" fmla="*/ 65680 w 2698341"/>
                <a:gd name="connsiteY4" fmla="*/ 1135379 h 1434980"/>
                <a:gd name="connsiteX0" fmla="*/ 65680 w 2780472"/>
                <a:gd name="connsiteY0" fmla="*/ 1135379 h 1495756"/>
                <a:gd name="connsiteX1" fmla="*/ 1307276 w 2780472"/>
                <a:gd name="connsiteY1" fmla="*/ 1206 h 1495756"/>
                <a:gd name="connsiteX2" fmla="*/ 2698341 w 2780472"/>
                <a:gd name="connsiteY2" fmla="*/ 1320018 h 1495756"/>
                <a:gd name="connsiteX3" fmla="*/ 1307276 w 2780472"/>
                <a:gd name="connsiteY3" fmla="*/ 1161722 h 1495756"/>
                <a:gd name="connsiteX4" fmla="*/ 65680 w 2780472"/>
                <a:gd name="connsiteY4" fmla="*/ 1135379 h 1495756"/>
                <a:gd name="connsiteX0" fmla="*/ 65808 w 2797486"/>
                <a:gd name="connsiteY0" fmla="*/ 1134317 h 1406431"/>
                <a:gd name="connsiteX1" fmla="*/ 1307404 w 2797486"/>
                <a:gd name="connsiteY1" fmla="*/ 144 h 1406431"/>
                <a:gd name="connsiteX2" fmla="*/ 2716054 w 2797486"/>
                <a:gd name="connsiteY2" fmla="*/ 1195863 h 1406431"/>
                <a:gd name="connsiteX3" fmla="*/ 1307404 w 2797486"/>
                <a:gd name="connsiteY3" fmla="*/ 1160660 h 1406431"/>
                <a:gd name="connsiteX4" fmla="*/ 65808 w 2797486"/>
                <a:gd name="connsiteY4" fmla="*/ 1134317 h 1406431"/>
                <a:gd name="connsiteX0" fmla="*/ 196 w 2650620"/>
                <a:gd name="connsiteY0" fmla="*/ 1160630 h 1303766"/>
                <a:gd name="connsiteX1" fmla="*/ 1329715 w 2650620"/>
                <a:gd name="connsiteY1" fmla="*/ 80 h 1303766"/>
                <a:gd name="connsiteX2" fmla="*/ 2650442 w 2650620"/>
                <a:gd name="connsiteY2" fmla="*/ 1222176 h 1303766"/>
                <a:gd name="connsiteX3" fmla="*/ 1241792 w 2650620"/>
                <a:gd name="connsiteY3" fmla="*/ 1186973 h 1303766"/>
                <a:gd name="connsiteX4" fmla="*/ 196 w 2650620"/>
                <a:gd name="connsiteY4" fmla="*/ 1160630 h 1303766"/>
                <a:gd name="connsiteX0" fmla="*/ 196 w 2650845"/>
                <a:gd name="connsiteY0" fmla="*/ 1160823 h 1303959"/>
                <a:gd name="connsiteX1" fmla="*/ 1329715 w 2650845"/>
                <a:gd name="connsiteY1" fmla="*/ 273 h 1303959"/>
                <a:gd name="connsiteX2" fmla="*/ 2650442 w 2650845"/>
                <a:gd name="connsiteY2" fmla="*/ 1222369 h 1303959"/>
                <a:gd name="connsiteX3" fmla="*/ 1241792 w 2650845"/>
                <a:gd name="connsiteY3" fmla="*/ 1187166 h 1303959"/>
                <a:gd name="connsiteX4" fmla="*/ 196 w 2650845"/>
                <a:gd name="connsiteY4" fmla="*/ 1160823 h 1303959"/>
                <a:gd name="connsiteX0" fmla="*/ 16972 w 2667621"/>
                <a:gd name="connsiteY0" fmla="*/ 1160841 h 1303977"/>
                <a:gd name="connsiteX1" fmla="*/ 1346491 w 2667621"/>
                <a:gd name="connsiteY1" fmla="*/ 291 h 1303977"/>
                <a:gd name="connsiteX2" fmla="*/ 2667218 w 2667621"/>
                <a:gd name="connsiteY2" fmla="*/ 1222387 h 1303977"/>
                <a:gd name="connsiteX3" fmla="*/ 1258568 w 2667621"/>
                <a:gd name="connsiteY3" fmla="*/ 1187184 h 1303977"/>
                <a:gd name="connsiteX4" fmla="*/ 16972 w 2667621"/>
                <a:gd name="connsiteY4" fmla="*/ 1160841 h 1303977"/>
                <a:gd name="connsiteX0" fmla="*/ 16972 w 2716261"/>
                <a:gd name="connsiteY0" fmla="*/ 1160841 h 1314913"/>
                <a:gd name="connsiteX1" fmla="*/ 1346491 w 2716261"/>
                <a:gd name="connsiteY1" fmla="*/ 291 h 1314913"/>
                <a:gd name="connsiteX2" fmla="*/ 2667218 w 2716261"/>
                <a:gd name="connsiteY2" fmla="*/ 1222387 h 1314913"/>
                <a:gd name="connsiteX3" fmla="*/ 1258568 w 2716261"/>
                <a:gd name="connsiteY3" fmla="*/ 1187184 h 1314913"/>
                <a:gd name="connsiteX4" fmla="*/ 16972 w 2716261"/>
                <a:gd name="connsiteY4" fmla="*/ 1160841 h 1314913"/>
                <a:gd name="connsiteX0" fmla="*/ 30396 w 2729685"/>
                <a:gd name="connsiteY0" fmla="*/ 1160841 h 1314913"/>
                <a:gd name="connsiteX1" fmla="*/ 1359915 w 2729685"/>
                <a:gd name="connsiteY1" fmla="*/ 291 h 1314913"/>
                <a:gd name="connsiteX2" fmla="*/ 2680642 w 2729685"/>
                <a:gd name="connsiteY2" fmla="*/ 1222387 h 1314913"/>
                <a:gd name="connsiteX3" fmla="*/ 1271992 w 2729685"/>
                <a:gd name="connsiteY3" fmla="*/ 1187184 h 1314913"/>
                <a:gd name="connsiteX4" fmla="*/ 30396 w 2729685"/>
                <a:gd name="connsiteY4" fmla="*/ 1160841 h 1314913"/>
                <a:gd name="connsiteX0" fmla="*/ 19 w 2650307"/>
                <a:gd name="connsiteY0" fmla="*/ 1160824 h 1301560"/>
                <a:gd name="connsiteX1" fmla="*/ 1329538 w 2650307"/>
                <a:gd name="connsiteY1" fmla="*/ 274 h 1301560"/>
                <a:gd name="connsiteX2" fmla="*/ 2650265 w 2650307"/>
                <a:gd name="connsiteY2" fmla="*/ 1222370 h 1301560"/>
                <a:gd name="connsiteX3" fmla="*/ 1301766 w 2650307"/>
                <a:gd name="connsiteY3" fmla="*/ 1178926 h 1301560"/>
                <a:gd name="connsiteX4" fmla="*/ 19 w 2650307"/>
                <a:gd name="connsiteY4" fmla="*/ 1160824 h 1301560"/>
                <a:gd name="connsiteX0" fmla="*/ 34864 w 2685152"/>
                <a:gd name="connsiteY0" fmla="*/ 1160832 h 1301567"/>
                <a:gd name="connsiteX1" fmla="*/ 1364383 w 2685152"/>
                <a:gd name="connsiteY1" fmla="*/ 282 h 1301567"/>
                <a:gd name="connsiteX2" fmla="*/ 2685110 w 2685152"/>
                <a:gd name="connsiteY2" fmla="*/ 1222378 h 1301567"/>
                <a:gd name="connsiteX3" fmla="*/ 1336611 w 2685152"/>
                <a:gd name="connsiteY3" fmla="*/ 1178934 h 1301567"/>
                <a:gd name="connsiteX4" fmla="*/ 34864 w 2685152"/>
                <a:gd name="connsiteY4" fmla="*/ 1160832 h 1301567"/>
                <a:gd name="connsiteX0" fmla="*/ 34864 w 2710865"/>
                <a:gd name="connsiteY0" fmla="*/ 1160832 h 1334314"/>
                <a:gd name="connsiteX1" fmla="*/ 1364383 w 2710865"/>
                <a:gd name="connsiteY1" fmla="*/ 282 h 1334314"/>
                <a:gd name="connsiteX2" fmla="*/ 2685110 w 2710865"/>
                <a:gd name="connsiteY2" fmla="*/ 1222378 h 1334314"/>
                <a:gd name="connsiteX3" fmla="*/ 1336611 w 2710865"/>
                <a:gd name="connsiteY3" fmla="*/ 1178934 h 1334314"/>
                <a:gd name="connsiteX4" fmla="*/ 34864 w 2710865"/>
                <a:gd name="connsiteY4" fmla="*/ 1160832 h 1334314"/>
                <a:gd name="connsiteX0" fmla="*/ 21113 w 2686286"/>
                <a:gd name="connsiteY0" fmla="*/ 1160569 h 1307790"/>
                <a:gd name="connsiteX1" fmla="*/ 1350632 w 2686286"/>
                <a:gd name="connsiteY1" fmla="*/ 19 h 1307790"/>
                <a:gd name="connsiteX2" fmla="*/ 2671359 w 2686286"/>
                <a:gd name="connsiteY2" fmla="*/ 1189150 h 1307790"/>
                <a:gd name="connsiteX3" fmla="*/ 1322860 w 2686286"/>
                <a:gd name="connsiteY3" fmla="*/ 1178671 h 1307790"/>
                <a:gd name="connsiteX4" fmla="*/ 21113 w 2686286"/>
                <a:gd name="connsiteY4" fmla="*/ 1160569 h 1307790"/>
                <a:gd name="connsiteX0" fmla="*/ 31726 w 2705170"/>
                <a:gd name="connsiteY0" fmla="*/ 1160683 h 1307904"/>
                <a:gd name="connsiteX1" fmla="*/ 1361245 w 2705170"/>
                <a:gd name="connsiteY1" fmla="*/ 133 h 1307904"/>
                <a:gd name="connsiteX2" fmla="*/ 2681972 w 2705170"/>
                <a:gd name="connsiteY2" fmla="*/ 1189264 h 1307904"/>
                <a:gd name="connsiteX3" fmla="*/ 1333473 w 2705170"/>
                <a:gd name="connsiteY3" fmla="*/ 1178785 h 1307904"/>
                <a:gd name="connsiteX4" fmla="*/ 31726 w 2705170"/>
                <a:gd name="connsiteY4" fmla="*/ 1160683 h 130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70" h="1307904">
                  <a:moveTo>
                    <a:pt x="31726" y="1160683"/>
                  </a:moveTo>
                  <a:cubicBezTo>
                    <a:pt x="-152688" y="931276"/>
                    <a:pt x="489894" y="-12872"/>
                    <a:pt x="1361245" y="133"/>
                  </a:cubicBezTo>
                  <a:cubicBezTo>
                    <a:pt x="2232596" y="13138"/>
                    <a:pt x="2832680" y="918649"/>
                    <a:pt x="2681972" y="1189264"/>
                  </a:cubicBezTo>
                  <a:cubicBezTo>
                    <a:pt x="2531264" y="1459879"/>
                    <a:pt x="1775181" y="1183549"/>
                    <a:pt x="1333473" y="1178785"/>
                  </a:cubicBezTo>
                  <a:cubicBezTo>
                    <a:pt x="891765" y="1174022"/>
                    <a:pt x="216140" y="1390090"/>
                    <a:pt x="31726" y="116068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755920E-1559-844A-1700-8FD3B95A82BF}"/>
              </a:ext>
            </a:extLst>
          </p:cNvPr>
          <p:cNvGrpSpPr/>
          <p:nvPr/>
        </p:nvGrpSpPr>
        <p:grpSpPr>
          <a:xfrm>
            <a:off x="6959131" y="740313"/>
            <a:ext cx="2375356" cy="2464994"/>
            <a:chOff x="6959131" y="740313"/>
            <a:chExt cx="2375356" cy="246499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DCA9882-F6A4-F45C-3D60-D12AC4F2996C}"/>
                </a:ext>
              </a:extLst>
            </p:cNvPr>
            <p:cNvGrpSpPr/>
            <p:nvPr/>
          </p:nvGrpSpPr>
          <p:grpSpPr>
            <a:xfrm>
              <a:off x="7490537" y="1505557"/>
              <a:ext cx="1322680" cy="1699750"/>
              <a:chOff x="2194560" y="4099560"/>
              <a:chExt cx="1264837" cy="1868100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8150AE8B-BE8A-7DFC-0840-2AEBB924320C}"/>
                  </a:ext>
                </a:extLst>
              </p:cNvPr>
              <p:cNvSpPr/>
              <p:nvPr/>
            </p:nvSpPr>
            <p:spPr>
              <a:xfrm>
                <a:off x="3152505" y="4196429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AC315D91-8D27-62FB-8BB4-AFD543FF22FC}"/>
                  </a:ext>
                </a:extLst>
              </p:cNvPr>
              <p:cNvSpPr/>
              <p:nvPr/>
            </p:nvSpPr>
            <p:spPr>
              <a:xfrm>
                <a:off x="2960916" y="43004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CF05B025-FC72-23F6-3270-2558043823C9}"/>
                  </a:ext>
                </a:extLst>
              </p:cNvPr>
              <p:cNvSpPr/>
              <p:nvPr/>
            </p:nvSpPr>
            <p:spPr>
              <a:xfrm>
                <a:off x="2769327" y="4405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8636DCB8-B8F7-6D44-E009-65B5977341D7}"/>
                  </a:ext>
                </a:extLst>
              </p:cNvPr>
              <p:cNvSpPr/>
              <p:nvPr/>
            </p:nvSpPr>
            <p:spPr>
              <a:xfrm>
                <a:off x="2577738" y="43004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949D165D-A480-B7D6-62E6-188C1D912D6D}"/>
                  </a:ext>
                </a:extLst>
              </p:cNvPr>
              <p:cNvSpPr/>
              <p:nvPr/>
            </p:nvSpPr>
            <p:spPr>
              <a:xfrm>
                <a:off x="2386149" y="4196428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8D699978-926C-0438-F0EF-B7AF0E15E1B5}"/>
                  </a:ext>
                </a:extLst>
              </p:cNvPr>
              <p:cNvSpPr/>
              <p:nvPr/>
            </p:nvSpPr>
            <p:spPr>
              <a:xfrm>
                <a:off x="2194560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四角形: 角を丸くする 1189">
                <a:extLst>
                  <a:ext uri="{FF2B5EF4-FFF2-40B4-BE49-F238E27FC236}">
                    <a16:creationId xmlns:a16="http://schemas.microsoft.com/office/drawing/2014/main" id="{2BBC2062-41D3-CAF3-C08A-767B3D11E497}"/>
                  </a:ext>
                </a:extLst>
              </p:cNvPr>
              <p:cNvSpPr/>
              <p:nvPr/>
            </p:nvSpPr>
            <p:spPr>
              <a:xfrm>
                <a:off x="3337477" y="4099560"/>
                <a:ext cx="121920" cy="1562100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楕円 10">
              <a:extLst>
                <a:ext uri="{FF2B5EF4-FFF2-40B4-BE49-F238E27FC236}">
                  <a16:creationId xmlns:a16="http://schemas.microsoft.com/office/drawing/2014/main" id="{40CED2FC-46AD-82AB-7B55-E0058F6E1E92}"/>
                </a:ext>
              </a:extLst>
            </p:cNvPr>
            <p:cNvSpPr/>
            <p:nvPr/>
          </p:nvSpPr>
          <p:spPr>
            <a:xfrm>
              <a:off x="6959131" y="740313"/>
              <a:ext cx="2375356" cy="1151624"/>
            </a:xfrm>
            <a:custGeom>
              <a:avLst/>
              <a:gdLst>
                <a:gd name="connsiteX0" fmla="*/ 0 w 2061160"/>
                <a:gd name="connsiteY0" fmla="*/ 580258 h 1160516"/>
                <a:gd name="connsiteX1" fmla="*/ 1030580 w 2061160"/>
                <a:gd name="connsiteY1" fmla="*/ 0 h 1160516"/>
                <a:gd name="connsiteX2" fmla="*/ 2061160 w 2061160"/>
                <a:gd name="connsiteY2" fmla="*/ 580258 h 1160516"/>
                <a:gd name="connsiteX3" fmla="*/ 1030580 w 2061160"/>
                <a:gd name="connsiteY3" fmla="*/ 1160516 h 1160516"/>
                <a:gd name="connsiteX4" fmla="*/ 0 w 2061160"/>
                <a:gd name="connsiteY4" fmla="*/ 580258 h 1160516"/>
                <a:gd name="connsiteX0" fmla="*/ 0 w 2272176"/>
                <a:gd name="connsiteY0" fmla="*/ 1149139 h 1323480"/>
                <a:gd name="connsiteX1" fmla="*/ 1241596 w 2272176"/>
                <a:gd name="connsiteY1" fmla="*/ 14966 h 1323480"/>
                <a:gd name="connsiteX2" fmla="*/ 2272176 w 2272176"/>
                <a:gd name="connsiteY2" fmla="*/ 595224 h 1323480"/>
                <a:gd name="connsiteX3" fmla="*/ 1241596 w 2272176"/>
                <a:gd name="connsiteY3" fmla="*/ 1175482 h 1323480"/>
                <a:gd name="connsiteX4" fmla="*/ 0 w 2272176"/>
                <a:gd name="connsiteY4" fmla="*/ 1149139 h 1323480"/>
                <a:gd name="connsiteX0" fmla="*/ 63160 w 2335336"/>
                <a:gd name="connsiteY0" fmla="*/ 1149139 h 1446315"/>
                <a:gd name="connsiteX1" fmla="*/ 1304756 w 2335336"/>
                <a:gd name="connsiteY1" fmla="*/ 14966 h 1446315"/>
                <a:gd name="connsiteX2" fmla="*/ 2335336 w 2335336"/>
                <a:gd name="connsiteY2" fmla="*/ 595224 h 1446315"/>
                <a:gd name="connsiteX3" fmla="*/ 1304756 w 2335336"/>
                <a:gd name="connsiteY3" fmla="*/ 1175482 h 1446315"/>
                <a:gd name="connsiteX4" fmla="*/ 63160 w 2335336"/>
                <a:gd name="connsiteY4" fmla="*/ 1149139 h 1446315"/>
                <a:gd name="connsiteX0" fmla="*/ 65680 w 2698341"/>
                <a:gd name="connsiteY0" fmla="*/ 1135379 h 1434980"/>
                <a:gd name="connsiteX1" fmla="*/ 1307276 w 2698341"/>
                <a:gd name="connsiteY1" fmla="*/ 1206 h 1434980"/>
                <a:gd name="connsiteX2" fmla="*/ 2698341 w 2698341"/>
                <a:gd name="connsiteY2" fmla="*/ 1320018 h 1434980"/>
                <a:gd name="connsiteX3" fmla="*/ 1307276 w 2698341"/>
                <a:gd name="connsiteY3" fmla="*/ 1161722 h 1434980"/>
                <a:gd name="connsiteX4" fmla="*/ 65680 w 2698341"/>
                <a:gd name="connsiteY4" fmla="*/ 1135379 h 1434980"/>
                <a:gd name="connsiteX0" fmla="*/ 65680 w 2780472"/>
                <a:gd name="connsiteY0" fmla="*/ 1135379 h 1495756"/>
                <a:gd name="connsiteX1" fmla="*/ 1307276 w 2780472"/>
                <a:gd name="connsiteY1" fmla="*/ 1206 h 1495756"/>
                <a:gd name="connsiteX2" fmla="*/ 2698341 w 2780472"/>
                <a:gd name="connsiteY2" fmla="*/ 1320018 h 1495756"/>
                <a:gd name="connsiteX3" fmla="*/ 1307276 w 2780472"/>
                <a:gd name="connsiteY3" fmla="*/ 1161722 h 1495756"/>
                <a:gd name="connsiteX4" fmla="*/ 65680 w 2780472"/>
                <a:gd name="connsiteY4" fmla="*/ 1135379 h 1495756"/>
                <a:gd name="connsiteX0" fmla="*/ 65808 w 2797486"/>
                <a:gd name="connsiteY0" fmla="*/ 1134317 h 1406431"/>
                <a:gd name="connsiteX1" fmla="*/ 1307404 w 2797486"/>
                <a:gd name="connsiteY1" fmla="*/ 144 h 1406431"/>
                <a:gd name="connsiteX2" fmla="*/ 2716054 w 2797486"/>
                <a:gd name="connsiteY2" fmla="*/ 1195863 h 1406431"/>
                <a:gd name="connsiteX3" fmla="*/ 1307404 w 2797486"/>
                <a:gd name="connsiteY3" fmla="*/ 1160660 h 1406431"/>
                <a:gd name="connsiteX4" fmla="*/ 65808 w 2797486"/>
                <a:gd name="connsiteY4" fmla="*/ 1134317 h 1406431"/>
                <a:gd name="connsiteX0" fmla="*/ 196 w 2650620"/>
                <a:gd name="connsiteY0" fmla="*/ 1160630 h 1303766"/>
                <a:gd name="connsiteX1" fmla="*/ 1329715 w 2650620"/>
                <a:gd name="connsiteY1" fmla="*/ 80 h 1303766"/>
                <a:gd name="connsiteX2" fmla="*/ 2650442 w 2650620"/>
                <a:gd name="connsiteY2" fmla="*/ 1222176 h 1303766"/>
                <a:gd name="connsiteX3" fmla="*/ 1241792 w 2650620"/>
                <a:gd name="connsiteY3" fmla="*/ 1186973 h 1303766"/>
                <a:gd name="connsiteX4" fmla="*/ 196 w 2650620"/>
                <a:gd name="connsiteY4" fmla="*/ 1160630 h 1303766"/>
                <a:gd name="connsiteX0" fmla="*/ 196 w 2650845"/>
                <a:gd name="connsiteY0" fmla="*/ 1160823 h 1303959"/>
                <a:gd name="connsiteX1" fmla="*/ 1329715 w 2650845"/>
                <a:gd name="connsiteY1" fmla="*/ 273 h 1303959"/>
                <a:gd name="connsiteX2" fmla="*/ 2650442 w 2650845"/>
                <a:gd name="connsiteY2" fmla="*/ 1222369 h 1303959"/>
                <a:gd name="connsiteX3" fmla="*/ 1241792 w 2650845"/>
                <a:gd name="connsiteY3" fmla="*/ 1187166 h 1303959"/>
                <a:gd name="connsiteX4" fmla="*/ 196 w 2650845"/>
                <a:gd name="connsiteY4" fmla="*/ 1160823 h 1303959"/>
                <a:gd name="connsiteX0" fmla="*/ 16972 w 2667621"/>
                <a:gd name="connsiteY0" fmla="*/ 1160841 h 1303977"/>
                <a:gd name="connsiteX1" fmla="*/ 1346491 w 2667621"/>
                <a:gd name="connsiteY1" fmla="*/ 291 h 1303977"/>
                <a:gd name="connsiteX2" fmla="*/ 2667218 w 2667621"/>
                <a:gd name="connsiteY2" fmla="*/ 1222387 h 1303977"/>
                <a:gd name="connsiteX3" fmla="*/ 1258568 w 2667621"/>
                <a:gd name="connsiteY3" fmla="*/ 1187184 h 1303977"/>
                <a:gd name="connsiteX4" fmla="*/ 16972 w 2667621"/>
                <a:gd name="connsiteY4" fmla="*/ 1160841 h 1303977"/>
                <a:gd name="connsiteX0" fmla="*/ 16972 w 2716261"/>
                <a:gd name="connsiteY0" fmla="*/ 1160841 h 1314913"/>
                <a:gd name="connsiteX1" fmla="*/ 1346491 w 2716261"/>
                <a:gd name="connsiteY1" fmla="*/ 291 h 1314913"/>
                <a:gd name="connsiteX2" fmla="*/ 2667218 w 2716261"/>
                <a:gd name="connsiteY2" fmla="*/ 1222387 h 1314913"/>
                <a:gd name="connsiteX3" fmla="*/ 1258568 w 2716261"/>
                <a:gd name="connsiteY3" fmla="*/ 1187184 h 1314913"/>
                <a:gd name="connsiteX4" fmla="*/ 16972 w 2716261"/>
                <a:gd name="connsiteY4" fmla="*/ 1160841 h 1314913"/>
                <a:gd name="connsiteX0" fmla="*/ 30396 w 2729685"/>
                <a:gd name="connsiteY0" fmla="*/ 1160841 h 1314913"/>
                <a:gd name="connsiteX1" fmla="*/ 1359915 w 2729685"/>
                <a:gd name="connsiteY1" fmla="*/ 291 h 1314913"/>
                <a:gd name="connsiteX2" fmla="*/ 2680642 w 2729685"/>
                <a:gd name="connsiteY2" fmla="*/ 1222387 h 1314913"/>
                <a:gd name="connsiteX3" fmla="*/ 1271992 w 2729685"/>
                <a:gd name="connsiteY3" fmla="*/ 1187184 h 1314913"/>
                <a:gd name="connsiteX4" fmla="*/ 30396 w 2729685"/>
                <a:gd name="connsiteY4" fmla="*/ 1160841 h 1314913"/>
                <a:gd name="connsiteX0" fmla="*/ 19 w 2650307"/>
                <a:gd name="connsiteY0" fmla="*/ 1160824 h 1301560"/>
                <a:gd name="connsiteX1" fmla="*/ 1329538 w 2650307"/>
                <a:gd name="connsiteY1" fmla="*/ 274 h 1301560"/>
                <a:gd name="connsiteX2" fmla="*/ 2650265 w 2650307"/>
                <a:gd name="connsiteY2" fmla="*/ 1222370 h 1301560"/>
                <a:gd name="connsiteX3" fmla="*/ 1301766 w 2650307"/>
                <a:gd name="connsiteY3" fmla="*/ 1178926 h 1301560"/>
                <a:gd name="connsiteX4" fmla="*/ 19 w 2650307"/>
                <a:gd name="connsiteY4" fmla="*/ 1160824 h 1301560"/>
                <a:gd name="connsiteX0" fmla="*/ 34864 w 2685152"/>
                <a:gd name="connsiteY0" fmla="*/ 1160832 h 1301567"/>
                <a:gd name="connsiteX1" fmla="*/ 1364383 w 2685152"/>
                <a:gd name="connsiteY1" fmla="*/ 282 h 1301567"/>
                <a:gd name="connsiteX2" fmla="*/ 2685110 w 2685152"/>
                <a:gd name="connsiteY2" fmla="*/ 1222378 h 1301567"/>
                <a:gd name="connsiteX3" fmla="*/ 1336611 w 2685152"/>
                <a:gd name="connsiteY3" fmla="*/ 1178934 h 1301567"/>
                <a:gd name="connsiteX4" fmla="*/ 34864 w 2685152"/>
                <a:gd name="connsiteY4" fmla="*/ 1160832 h 1301567"/>
                <a:gd name="connsiteX0" fmla="*/ 34864 w 2710865"/>
                <a:gd name="connsiteY0" fmla="*/ 1160832 h 1334314"/>
                <a:gd name="connsiteX1" fmla="*/ 1364383 w 2710865"/>
                <a:gd name="connsiteY1" fmla="*/ 282 h 1334314"/>
                <a:gd name="connsiteX2" fmla="*/ 2685110 w 2710865"/>
                <a:gd name="connsiteY2" fmla="*/ 1222378 h 1334314"/>
                <a:gd name="connsiteX3" fmla="*/ 1336611 w 2710865"/>
                <a:gd name="connsiteY3" fmla="*/ 1178934 h 1334314"/>
                <a:gd name="connsiteX4" fmla="*/ 34864 w 2710865"/>
                <a:gd name="connsiteY4" fmla="*/ 1160832 h 1334314"/>
                <a:gd name="connsiteX0" fmla="*/ 21113 w 2686286"/>
                <a:gd name="connsiteY0" fmla="*/ 1160569 h 1307790"/>
                <a:gd name="connsiteX1" fmla="*/ 1350632 w 2686286"/>
                <a:gd name="connsiteY1" fmla="*/ 19 h 1307790"/>
                <a:gd name="connsiteX2" fmla="*/ 2671359 w 2686286"/>
                <a:gd name="connsiteY2" fmla="*/ 1189150 h 1307790"/>
                <a:gd name="connsiteX3" fmla="*/ 1322860 w 2686286"/>
                <a:gd name="connsiteY3" fmla="*/ 1178671 h 1307790"/>
                <a:gd name="connsiteX4" fmla="*/ 21113 w 2686286"/>
                <a:gd name="connsiteY4" fmla="*/ 1160569 h 1307790"/>
                <a:gd name="connsiteX0" fmla="*/ 31726 w 2705170"/>
                <a:gd name="connsiteY0" fmla="*/ 1160683 h 1307904"/>
                <a:gd name="connsiteX1" fmla="*/ 1361245 w 2705170"/>
                <a:gd name="connsiteY1" fmla="*/ 133 h 1307904"/>
                <a:gd name="connsiteX2" fmla="*/ 2681972 w 2705170"/>
                <a:gd name="connsiteY2" fmla="*/ 1189264 h 1307904"/>
                <a:gd name="connsiteX3" fmla="*/ 1333473 w 2705170"/>
                <a:gd name="connsiteY3" fmla="*/ 1178785 h 1307904"/>
                <a:gd name="connsiteX4" fmla="*/ 31726 w 2705170"/>
                <a:gd name="connsiteY4" fmla="*/ 1160683 h 1307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70" h="1307904">
                  <a:moveTo>
                    <a:pt x="31726" y="1160683"/>
                  </a:moveTo>
                  <a:cubicBezTo>
                    <a:pt x="-152688" y="931276"/>
                    <a:pt x="489894" y="-12872"/>
                    <a:pt x="1361245" y="133"/>
                  </a:cubicBezTo>
                  <a:cubicBezTo>
                    <a:pt x="2232596" y="13138"/>
                    <a:pt x="2832680" y="918649"/>
                    <a:pt x="2681972" y="1189264"/>
                  </a:cubicBezTo>
                  <a:cubicBezTo>
                    <a:pt x="2531264" y="1459879"/>
                    <a:pt x="1775181" y="1183549"/>
                    <a:pt x="1333473" y="1178785"/>
                  </a:cubicBezTo>
                  <a:cubicBezTo>
                    <a:pt x="891765" y="1174022"/>
                    <a:pt x="216140" y="1390090"/>
                    <a:pt x="31726" y="116068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9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zu069_クラゲ型の図形</dc:title>
  <dc:subject>zu069_クラゲ型の図形</dc:subject>
  <dc:creator>ぱわぽすけ</dc:creator>
  <cp:lastModifiedBy/>
  <cp:revision>1</cp:revision>
  <dcterms:created xsi:type="dcterms:W3CDTF">2014-10-29T04:47:26Z</dcterms:created>
  <dcterms:modified xsi:type="dcterms:W3CDTF">2025-01-14T02:47:20Z</dcterms:modified>
  <cp:version>1</cp:version>
</cp:coreProperties>
</file>