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42" r:id="rId2"/>
    <p:sldId id="36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524F2-5026-8C73-FF12-ABCC49B07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1" name="グループ化 1380">
            <a:extLst>
              <a:ext uri="{FF2B5EF4-FFF2-40B4-BE49-F238E27FC236}">
                <a16:creationId xmlns:a16="http://schemas.microsoft.com/office/drawing/2014/main" id="{9E6ECB1B-F877-D852-3B0C-DEE6C32D7FD1}"/>
              </a:ext>
            </a:extLst>
          </p:cNvPr>
          <p:cNvGrpSpPr/>
          <p:nvPr/>
        </p:nvGrpSpPr>
        <p:grpSpPr>
          <a:xfrm>
            <a:off x="6778600" y="3784489"/>
            <a:ext cx="2761753" cy="2614549"/>
            <a:chOff x="6778600" y="3784489"/>
            <a:chExt cx="2761753" cy="2614549"/>
          </a:xfrm>
        </p:grpSpPr>
        <p:grpSp>
          <p:nvGrpSpPr>
            <p:cNvPr id="1323" name="グループ化 1322">
              <a:extLst>
                <a:ext uri="{FF2B5EF4-FFF2-40B4-BE49-F238E27FC236}">
                  <a16:creationId xmlns:a16="http://schemas.microsoft.com/office/drawing/2014/main" id="{72C397CD-B4D4-4950-8520-409F6FDACCEF}"/>
                </a:ext>
              </a:extLst>
            </p:cNvPr>
            <p:cNvGrpSpPr/>
            <p:nvPr/>
          </p:nvGrpSpPr>
          <p:grpSpPr>
            <a:xfrm>
              <a:off x="7494966" y="3784489"/>
              <a:ext cx="1373636" cy="1343516"/>
              <a:chOff x="1311602" y="899610"/>
              <a:chExt cx="1373636" cy="1343516"/>
            </a:xfrm>
          </p:grpSpPr>
          <p:sp>
            <p:nvSpPr>
              <p:cNvPr id="1324" name="楕円 1">
                <a:extLst>
                  <a:ext uri="{FF2B5EF4-FFF2-40B4-BE49-F238E27FC236}">
                    <a16:creationId xmlns:a16="http://schemas.microsoft.com/office/drawing/2014/main" id="{EC8254F7-B5CF-C039-89E8-E54E451B1895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楕円 1">
                <a:extLst>
                  <a:ext uri="{FF2B5EF4-FFF2-40B4-BE49-F238E27FC236}">
                    <a16:creationId xmlns:a16="http://schemas.microsoft.com/office/drawing/2014/main" id="{9262E9E8-C4B3-7F60-9CE9-C9104234474A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EB76ECE5-623F-186A-1100-7D4D57FC65E8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7" name="楕円 1326">
                <a:extLst>
                  <a:ext uri="{FF2B5EF4-FFF2-40B4-BE49-F238E27FC236}">
                    <a16:creationId xmlns:a16="http://schemas.microsoft.com/office/drawing/2014/main" id="{6D33CAAF-6FCD-3B35-96D0-E846E404CFDD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8" name="楕円 1327">
                <a:extLst>
                  <a:ext uri="{FF2B5EF4-FFF2-40B4-BE49-F238E27FC236}">
                    <a16:creationId xmlns:a16="http://schemas.microsoft.com/office/drawing/2014/main" id="{76E419ED-7D75-9292-7A36-3A893513E1EB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9" name="楕円 201">
                <a:extLst>
                  <a:ext uri="{FF2B5EF4-FFF2-40B4-BE49-F238E27FC236}">
                    <a16:creationId xmlns:a16="http://schemas.microsoft.com/office/drawing/2014/main" id="{C9844F29-16A2-4242-68B4-A0C84965424E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7106F4A8-1417-099F-020F-753423760C0E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841769A9-6C5A-C84D-7AF7-E4A67D000EE9}"/>
                </a:ext>
              </a:extLst>
            </p:cNvPr>
            <p:cNvSpPr/>
            <p:nvPr/>
          </p:nvSpPr>
          <p:spPr>
            <a:xfrm>
              <a:off x="6778601" y="5331782"/>
              <a:ext cx="2761752" cy="1067256"/>
            </a:xfrm>
            <a:custGeom>
              <a:avLst/>
              <a:gdLst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68477 w 1736952"/>
                <a:gd name="connsiteY10" fmla="*/ 1164952 h 1222960"/>
                <a:gd name="connsiteX11" fmla="*/ 826550 w 1736952"/>
                <a:gd name="connsiteY11" fmla="*/ 1222960 h 1222960"/>
                <a:gd name="connsiteX12" fmla="*/ 715190 w 1736952"/>
                <a:gd name="connsiteY12" fmla="*/ 1221746 h 1222960"/>
                <a:gd name="connsiteX13" fmla="*/ 25153 w 1736952"/>
                <a:gd name="connsiteY13" fmla="*/ 1138653 h 1222960"/>
                <a:gd name="connsiteX14" fmla="*/ 23193 w 1736952"/>
                <a:gd name="connsiteY14" fmla="*/ 1136253 h 1222960"/>
                <a:gd name="connsiteX15" fmla="*/ 22813 w 1736952"/>
                <a:gd name="connsiteY15" fmla="*/ 1136374 h 1222960"/>
                <a:gd name="connsiteX16" fmla="*/ 8524 w 1736952"/>
                <a:gd name="connsiteY16" fmla="*/ 1120961 h 1222960"/>
                <a:gd name="connsiteX17" fmla="*/ 7786 w 1736952"/>
                <a:gd name="connsiteY17" fmla="*/ 1117382 h 1222960"/>
                <a:gd name="connsiteX18" fmla="*/ 7687 w 1736952"/>
                <a:gd name="connsiteY18" fmla="*/ 1117261 h 1222960"/>
                <a:gd name="connsiteX19" fmla="*/ 7746 w 1736952"/>
                <a:gd name="connsiteY19" fmla="*/ 1117189 h 1222960"/>
                <a:gd name="connsiteX20" fmla="*/ 1181 w 1736952"/>
                <a:gd name="connsiteY20" fmla="*/ 1085356 h 1222960"/>
                <a:gd name="connsiteX21" fmla="*/ 88247 w 1736952"/>
                <a:gd name="connsiteY21" fmla="*/ 574301 h 1222960"/>
                <a:gd name="connsiteX22" fmla="*/ 305602 w 1736952"/>
                <a:gd name="connsiteY22" fmla="*/ 62838 h 1222960"/>
                <a:gd name="connsiteX23" fmla="*/ 306554 w 1736952"/>
                <a:gd name="connsiteY23" fmla="*/ 62534 h 1222960"/>
                <a:gd name="connsiteX24" fmla="*/ 309322 w 1736952"/>
                <a:gd name="connsiteY24" fmla="*/ 58973 h 1222960"/>
                <a:gd name="connsiteX25" fmla="*/ 867366 w 1736952"/>
                <a:gd name="connsiteY25" fmla="*/ 0 h 1222960"/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26550 w 1736952"/>
                <a:gd name="connsiteY10" fmla="*/ 1222960 h 1222960"/>
                <a:gd name="connsiteX11" fmla="*/ 715190 w 1736952"/>
                <a:gd name="connsiteY11" fmla="*/ 1221746 h 1222960"/>
                <a:gd name="connsiteX12" fmla="*/ 25153 w 1736952"/>
                <a:gd name="connsiteY12" fmla="*/ 1138653 h 1222960"/>
                <a:gd name="connsiteX13" fmla="*/ 23193 w 1736952"/>
                <a:gd name="connsiteY13" fmla="*/ 1136253 h 1222960"/>
                <a:gd name="connsiteX14" fmla="*/ 22813 w 1736952"/>
                <a:gd name="connsiteY14" fmla="*/ 1136374 h 1222960"/>
                <a:gd name="connsiteX15" fmla="*/ 8524 w 1736952"/>
                <a:gd name="connsiteY15" fmla="*/ 1120961 h 1222960"/>
                <a:gd name="connsiteX16" fmla="*/ 7786 w 1736952"/>
                <a:gd name="connsiteY16" fmla="*/ 1117382 h 1222960"/>
                <a:gd name="connsiteX17" fmla="*/ 7687 w 1736952"/>
                <a:gd name="connsiteY17" fmla="*/ 1117261 h 1222960"/>
                <a:gd name="connsiteX18" fmla="*/ 7746 w 1736952"/>
                <a:gd name="connsiteY18" fmla="*/ 1117189 h 1222960"/>
                <a:gd name="connsiteX19" fmla="*/ 1181 w 1736952"/>
                <a:gd name="connsiteY19" fmla="*/ 1085356 h 1222960"/>
                <a:gd name="connsiteX20" fmla="*/ 88247 w 1736952"/>
                <a:gd name="connsiteY20" fmla="*/ 574301 h 1222960"/>
                <a:gd name="connsiteX21" fmla="*/ 305602 w 1736952"/>
                <a:gd name="connsiteY21" fmla="*/ 62838 h 1222960"/>
                <a:gd name="connsiteX22" fmla="*/ 306554 w 1736952"/>
                <a:gd name="connsiteY22" fmla="*/ 62534 h 1222960"/>
                <a:gd name="connsiteX23" fmla="*/ 309322 w 1736952"/>
                <a:gd name="connsiteY23" fmla="*/ 58973 h 1222960"/>
                <a:gd name="connsiteX24" fmla="*/ 867366 w 1736952"/>
                <a:gd name="connsiteY24" fmla="*/ 0 h 12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36952" h="1222960">
                  <a:moveTo>
                    <a:pt x="867366" y="0"/>
                  </a:moveTo>
                  <a:cubicBezTo>
                    <a:pt x="1142633" y="0"/>
                    <a:pt x="1372296" y="25317"/>
                    <a:pt x="1425410" y="58973"/>
                  </a:cubicBezTo>
                  <a:lnTo>
                    <a:pt x="1427446" y="61592"/>
                  </a:lnTo>
                  <a:lnTo>
                    <a:pt x="1431349" y="62838"/>
                  </a:lnTo>
                  <a:cubicBezTo>
                    <a:pt x="1484761" y="103152"/>
                    <a:pt x="1575435" y="313332"/>
                    <a:pt x="1648705" y="574301"/>
                  </a:cubicBezTo>
                  <a:cubicBezTo>
                    <a:pt x="1732442" y="872553"/>
                    <a:pt x="1761738" y="1124201"/>
                    <a:pt x="1714138" y="1136374"/>
                  </a:cubicBezTo>
                  <a:lnTo>
                    <a:pt x="1712000" y="1135691"/>
                  </a:lnTo>
                  <a:lnTo>
                    <a:pt x="1709581" y="1138653"/>
                  </a:lnTo>
                  <a:cubicBezTo>
                    <a:pt x="1639439" y="1180974"/>
                    <a:pt x="1365297" y="1214121"/>
                    <a:pt x="1019545" y="1221746"/>
                  </a:cubicBezTo>
                  <a:lnTo>
                    <a:pt x="910387" y="1222936"/>
                  </a:lnTo>
                  <a:lnTo>
                    <a:pt x="826550" y="1222960"/>
                  </a:lnTo>
                  <a:lnTo>
                    <a:pt x="715190" y="1221746"/>
                  </a:lnTo>
                  <a:cubicBezTo>
                    <a:pt x="369437" y="1214121"/>
                    <a:pt x="95295" y="1180974"/>
                    <a:pt x="25153" y="1138653"/>
                  </a:cubicBezTo>
                  <a:lnTo>
                    <a:pt x="23193" y="1136253"/>
                  </a:lnTo>
                  <a:lnTo>
                    <a:pt x="22813" y="1136374"/>
                  </a:lnTo>
                  <a:cubicBezTo>
                    <a:pt x="16864" y="1134853"/>
                    <a:pt x="12115" y="1129589"/>
                    <a:pt x="8524" y="1120961"/>
                  </a:cubicBezTo>
                  <a:lnTo>
                    <a:pt x="7786" y="1117382"/>
                  </a:lnTo>
                  <a:cubicBezTo>
                    <a:pt x="7753" y="1117342"/>
                    <a:pt x="7720" y="1117301"/>
                    <a:pt x="7687" y="1117261"/>
                  </a:cubicBezTo>
                  <a:cubicBezTo>
                    <a:pt x="7707" y="1117237"/>
                    <a:pt x="7726" y="1117213"/>
                    <a:pt x="7746" y="1117189"/>
                  </a:cubicBezTo>
                  <a:lnTo>
                    <a:pt x="1181" y="1085356"/>
                  </a:lnTo>
                  <a:cubicBezTo>
                    <a:pt x="-6737" y="995465"/>
                    <a:pt x="25444" y="797990"/>
                    <a:pt x="88247" y="574301"/>
                  </a:cubicBezTo>
                  <a:cubicBezTo>
                    <a:pt x="161517" y="313332"/>
                    <a:pt x="252190" y="103152"/>
                    <a:pt x="305602" y="62838"/>
                  </a:cubicBezTo>
                  <a:lnTo>
                    <a:pt x="306554" y="62534"/>
                  </a:lnTo>
                  <a:lnTo>
                    <a:pt x="309322" y="58973"/>
                  </a:lnTo>
                  <a:cubicBezTo>
                    <a:pt x="362437" y="25317"/>
                    <a:pt x="592100" y="0"/>
                    <a:pt x="86736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9666DA40-4150-D9C8-6C63-56D90D5CE6BE}"/>
                </a:ext>
              </a:extLst>
            </p:cNvPr>
            <p:cNvSpPr/>
            <p:nvPr/>
          </p:nvSpPr>
          <p:spPr>
            <a:xfrm>
              <a:off x="6778600" y="5332225"/>
              <a:ext cx="2761753" cy="1066813"/>
            </a:xfrm>
            <a:custGeom>
              <a:avLst/>
              <a:gdLst>
                <a:gd name="connsiteX0" fmla="*/ 2839929 w 3740033"/>
                <a:gd name="connsiteY0" fmla="*/ 601478 h 1444704"/>
                <a:gd name="connsiteX1" fmla="*/ 2619514 w 3740033"/>
                <a:gd name="connsiteY1" fmla="*/ 923408 h 1444704"/>
                <a:gd name="connsiteX2" fmla="*/ 2839929 w 3740033"/>
                <a:gd name="connsiteY2" fmla="*/ 1245338 h 1444704"/>
                <a:gd name="connsiteX3" fmla="*/ 3060345 w 3740033"/>
                <a:gd name="connsiteY3" fmla="*/ 923408 h 1444704"/>
                <a:gd name="connsiteX4" fmla="*/ 2354972 w 3740033"/>
                <a:gd name="connsiteY4" fmla="*/ 601478 h 1444704"/>
                <a:gd name="connsiteX5" fmla="*/ 2134557 w 3740033"/>
                <a:gd name="connsiteY5" fmla="*/ 923408 h 1444704"/>
                <a:gd name="connsiteX6" fmla="*/ 2354972 w 3740033"/>
                <a:gd name="connsiteY6" fmla="*/ 1245338 h 1444704"/>
                <a:gd name="connsiteX7" fmla="*/ 2575389 w 3740033"/>
                <a:gd name="connsiteY7" fmla="*/ 923408 h 1444704"/>
                <a:gd name="connsiteX8" fmla="*/ 1870015 w 3740033"/>
                <a:gd name="connsiteY8" fmla="*/ 601478 h 1444704"/>
                <a:gd name="connsiteX9" fmla="*/ 1649600 w 3740033"/>
                <a:gd name="connsiteY9" fmla="*/ 923408 h 1444704"/>
                <a:gd name="connsiteX10" fmla="*/ 1870015 w 3740033"/>
                <a:gd name="connsiteY10" fmla="*/ 1245338 h 1444704"/>
                <a:gd name="connsiteX11" fmla="*/ 2090431 w 3740033"/>
                <a:gd name="connsiteY11" fmla="*/ 923408 h 1444704"/>
                <a:gd name="connsiteX12" fmla="*/ 1385059 w 3740033"/>
                <a:gd name="connsiteY12" fmla="*/ 601478 h 1444704"/>
                <a:gd name="connsiteX13" fmla="*/ 1164643 w 3740033"/>
                <a:gd name="connsiteY13" fmla="*/ 923408 h 1444704"/>
                <a:gd name="connsiteX14" fmla="*/ 1385059 w 3740033"/>
                <a:gd name="connsiteY14" fmla="*/ 1245338 h 1444704"/>
                <a:gd name="connsiteX15" fmla="*/ 1605474 w 3740033"/>
                <a:gd name="connsiteY15" fmla="*/ 923408 h 1444704"/>
                <a:gd name="connsiteX16" fmla="*/ 900101 w 3740033"/>
                <a:gd name="connsiteY16" fmla="*/ 601478 h 1444704"/>
                <a:gd name="connsiteX17" fmla="*/ 679686 w 3740033"/>
                <a:gd name="connsiteY17" fmla="*/ 923408 h 1444704"/>
                <a:gd name="connsiteX18" fmla="*/ 900101 w 3740033"/>
                <a:gd name="connsiteY18" fmla="*/ 1245338 h 1444704"/>
                <a:gd name="connsiteX19" fmla="*/ 1120517 w 3740033"/>
                <a:gd name="connsiteY19" fmla="*/ 923408 h 1444704"/>
                <a:gd name="connsiteX20" fmla="*/ 415145 w 3740033"/>
                <a:gd name="connsiteY20" fmla="*/ 601478 h 1444704"/>
                <a:gd name="connsiteX21" fmla="*/ 194729 w 3740033"/>
                <a:gd name="connsiteY21" fmla="*/ 923408 h 1444704"/>
                <a:gd name="connsiteX22" fmla="*/ 415145 w 3740033"/>
                <a:gd name="connsiteY22" fmla="*/ 1245338 h 1444704"/>
                <a:gd name="connsiteX23" fmla="*/ 635560 w 3740033"/>
                <a:gd name="connsiteY23" fmla="*/ 923408 h 1444704"/>
                <a:gd name="connsiteX24" fmla="*/ 3324889 w 3740033"/>
                <a:gd name="connsiteY24" fmla="*/ 601476 h 1444704"/>
                <a:gd name="connsiteX25" fmla="*/ 3104471 w 3740033"/>
                <a:gd name="connsiteY25" fmla="*/ 923408 h 1444704"/>
                <a:gd name="connsiteX26" fmla="*/ 3324889 w 3740033"/>
                <a:gd name="connsiteY26" fmla="*/ 1245339 h 1444704"/>
                <a:gd name="connsiteX27" fmla="*/ 3545305 w 3740033"/>
                <a:gd name="connsiteY27" fmla="*/ 923408 h 1444704"/>
                <a:gd name="connsiteX28" fmla="*/ 1785114 w 3740033"/>
                <a:gd name="connsiteY28" fmla="*/ 0 h 1444704"/>
                <a:gd name="connsiteX29" fmla="*/ 1637885 w 3740033"/>
                <a:gd name="connsiteY29" fmla="*/ 215037 h 1444704"/>
                <a:gd name="connsiteX30" fmla="*/ 1870015 w 3740033"/>
                <a:gd name="connsiteY30" fmla="*/ 554077 h 1444704"/>
                <a:gd name="connsiteX31" fmla="*/ 2102146 w 3740033"/>
                <a:gd name="connsiteY31" fmla="*/ 215037 h 1444704"/>
                <a:gd name="connsiteX32" fmla="*/ 1954937 w 3740033"/>
                <a:gd name="connsiteY32" fmla="*/ 30 h 1444704"/>
                <a:gd name="connsiteX33" fmla="*/ 2084739 w 3740033"/>
                <a:gd name="connsiteY33" fmla="*/ 845 h 1444704"/>
                <a:gd name="connsiteX34" fmla="*/ 2267092 w 3740033"/>
                <a:gd name="connsiteY34" fmla="*/ 4351 h 1444704"/>
                <a:gd name="connsiteX35" fmla="*/ 2122842 w 3740033"/>
                <a:gd name="connsiteY35" fmla="*/ 215037 h 1444704"/>
                <a:gd name="connsiteX36" fmla="*/ 2354972 w 3740033"/>
                <a:gd name="connsiteY36" fmla="*/ 554077 h 1444704"/>
                <a:gd name="connsiteX37" fmla="*/ 2587103 w 3740033"/>
                <a:gd name="connsiteY37" fmla="*/ 215037 h 1444704"/>
                <a:gd name="connsiteX38" fmla="*/ 2446723 w 3740033"/>
                <a:gd name="connsiteY38" fmla="*/ 10004 h 1444704"/>
                <a:gd name="connsiteX39" fmla="*/ 2478130 w 3740033"/>
                <a:gd name="connsiteY39" fmla="*/ 11046 h 1444704"/>
                <a:gd name="connsiteX40" fmla="*/ 2647800 w 3740033"/>
                <a:gd name="connsiteY40" fmla="*/ 19414 h 1444704"/>
                <a:gd name="connsiteX41" fmla="*/ 2737470 w 3740033"/>
                <a:gd name="connsiteY41" fmla="*/ 25645 h 1444704"/>
                <a:gd name="connsiteX42" fmla="*/ 2607799 w 3740033"/>
                <a:gd name="connsiteY42" fmla="*/ 215037 h 1444704"/>
                <a:gd name="connsiteX43" fmla="*/ 2839929 w 3740033"/>
                <a:gd name="connsiteY43" fmla="*/ 554077 h 1444704"/>
                <a:gd name="connsiteX44" fmla="*/ 3072061 w 3740033"/>
                <a:gd name="connsiteY44" fmla="*/ 215037 h 1444704"/>
                <a:gd name="connsiteX45" fmla="*/ 2957240 w 3740033"/>
                <a:gd name="connsiteY45" fmla="*/ 47336 h 1444704"/>
                <a:gd name="connsiteX46" fmla="*/ 3009060 w 3740033"/>
                <a:gd name="connsiteY46" fmla="*/ 54762 h 1444704"/>
                <a:gd name="connsiteX47" fmla="*/ 3069216 w 3740033"/>
                <a:gd name="connsiteY47" fmla="*/ 69177 h 1444704"/>
                <a:gd name="connsiteX48" fmla="*/ 3073600 w 3740033"/>
                <a:gd name="connsiteY48" fmla="*/ 72272 h 1444704"/>
                <a:gd name="connsiteX49" fmla="*/ 3082004 w 3740033"/>
                <a:gd name="connsiteY49" fmla="*/ 73745 h 1444704"/>
                <a:gd name="connsiteX50" fmla="*/ 3128663 w 3740033"/>
                <a:gd name="connsiteY50" fmla="*/ 100746 h 1444704"/>
                <a:gd name="connsiteX51" fmla="*/ 3155587 w 3740033"/>
                <a:gd name="connsiteY51" fmla="*/ 123270 h 1444704"/>
                <a:gd name="connsiteX52" fmla="*/ 3092757 w 3740033"/>
                <a:gd name="connsiteY52" fmla="*/ 215037 h 1444704"/>
                <a:gd name="connsiteX53" fmla="*/ 3324889 w 3740033"/>
                <a:gd name="connsiteY53" fmla="*/ 554079 h 1444704"/>
                <a:gd name="connsiteX54" fmla="*/ 3408136 w 3740033"/>
                <a:gd name="connsiteY54" fmla="*/ 432493 h 1444704"/>
                <a:gd name="connsiteX55" fmla="*/ 3426506 w 3740033"/>
                <a:gd name="connsiteY55" fmla="*/ 460338 h 1444704"/>
                <a:gd name="connsiteX56" fmla="*/ 3550018 w 3740033"/>
                <a:gd name="connsiteY56" fmla="*/ 678196 h 1444704"/>
                <a:gd name="connsiteX57" fmla="*/ 3612043 w 3740033"/>
                <a:gd name="connsiteY57" fmla="*/ 807348 h 1444704"/>
                <a:gd name="connsiteX58" fmla="*/ 3633530 w 3740033"/>
                <a:gd name="connsiteY58" fmla="*/ 858999 h 1444704"/>
                <a:gd name="connsiteX59" fmla="*/ 3589431 w 3740033"/>
                <a:gd name="connsiteY59" fmla="*/ 923408 h 1444704"/>
                <a:gd name="connsiteX60" fmla="*/ 3720761 w 3740033"/>
                <a:gd name="connsiteY60" fmla="*/ 1115223 h 1444704"/>
                <a:gd name="connsiteX61" fmla="*/ 3726513 w 3740033"/>
                <a:gd name="connsiteY61" fmla="*/ 1137111 h 1444704"/>
                <a:gd name="connsiteX62" fmla="*/ 3690909 w 3740033"/>
                <a:gd name="connsiteY62" fmla="*/ 1342458 h 1444704"/>
                <a:gd name="connsiteX63" fmla="*/ 3686306 w 3740033"/>
                <a:gd name="connsiteY63" fmla="*/ 1341651 h 1444704"/>
                <a:gd name="connsiteX64" fmla="*/ 3681097 w 3740033"/>
                <a:gd name="connsiteY64" fmla="*/ 1345151 h 1444704"/>
                <a:gd name="connsiteX65" fmla="*/ 3489918 w 3740033"/>
                <a:gd name="connsiteY65" fmla="*/ 1380328 h 1444704"/>
                <a:gd name="connsiteX66" fmla="*/ 3391844 w 3740033"/>
                <a:gd name="connsiteY66" fmla="*/ 1390528 h 1444704"/>
                <a:gd name="connsiteX67" fmla="*/ 3324889 w 3740033"/>
                <a:gd name="connsiteY67" fmla="*/ 1292736 h 1444704"/>
                <a:gd name="connsiteX68" fmla="*/ 3249513 w 3740033"/>
                <a:gd name="connsiteY68" fmla="*/ 1402828 h 1444704"/>
                <a:gd name="connsiteX69" fmla="*/ 3160742 w 3740033"/>
                <a:gd name="connsiteY69" fmla="*/ 1409628 h 1444704"/>
                <a:gd name="connsiteX70" fmla="*/ 2952757 w 3740033"/>
                <a:gd name="connsiteY70" fmla="*/ 1421508 h 1444704"/>
                <a:gd name="connsiteX71" fmla="*/ 2928781 w 3740033"/>
                <a:gd name="connsiteY71" fmla="*/ 1422512 h 1444704"/>
                <a:gd name="connsiteX72" fmla="*/ 2839929 w 3740033"/>
                <a:gd name="connsiteY72" fmla="*/ 1292738 h 1444704"/>
                <a:gd name="connsiteX73" fmla="*/ 2745834 w 3740033"/>
                <a:gd name="connsiteY73" fmla="*/ 1430170 h 1444704"/>
                <a:gd name="connsiteX74" fmla="*/ 2720295 w 3740033"/>
                <a:gd name="connsiteY74" fmla="*/ 1431239 h 1444704"/>
                <a:gd name="connsiteX75" fmla="*/ 2466696 w 3740033"/>
                <a:gd name="connsiteY75" fmla="*/ 1438596 h 1444704"/>
                <a:gd name="connsiteX76" fmla="*/ 2454977 w 3740033"/>
                <a:gd name="connsiteY76" fmla="*/ 1438801 h 1444704"/>
                <a:gd name="connsiteX77" fmla="*/ 2354972 w 3740033"/>
                <a:gd name="connsiteY77" fmla="*/ 1292738 h 1444704"/>
                <a:gd name="connsiteX78" fmla="*/ 2252539 w 3740033"/>
                <a:gd name="connsiteY78" fmla="*/ 1442348 h 1444704"/>
                <a:gd name="connsiteX79" fmla="*/ 2195301 w 3740033"/>
                <a:gd name="connsiteY79" fmla="*/ 1443351 h 1444704"/>
                <a:gd name="connsiteX80" fmla="*/ 1974042 w 3740033"/>
                <a:gd name="connsiteY80" fmla="*/ 1444675 h 1444704"/>
                <a:gd name="connsiteX81" fmla="*/ 1870015 w 3740033"/>
                <a:gd name="connsiteY81" fmla="*/ 1292738 h 1444704"/>
                <a:gd name="connsiteX82" fmla="*/ 1765969 w 3740033"/>
                <a:gd name="connsiteY82" fmla="*/ 1444704 h 1444704"/>
                <a:gd name="connsiteX83" fmla="*/ 1539959 w 3740033"/>
                <a:gd name="connsiteY83" fmla="*/ 1443351 h 1444704"/>
                <a:gd name="connsiteX84" fmla="*/ 1487550 w 3740033"/>
                <a:gd name="connsiteY84" fmla="*/ 1442433 h 1444704"/>
                <a:gd name="connsiteX85" fmla="*/ 1385059 w 3740033"/>
                <a:gd name="connsiteY85" fmla="*/ 1292738 h 1444704"/>
                <a:gd name="connsiteX86" fmla="*/ 1284997 w 3740033"/>
                <a:gd name="connsiteY86" fmla="*/ 1438884 h 1444704"/>
                <a:gd name="connsiteX87" fmla="*/ 1268564 w 3740033"/>
                <a:gd name="connsiteY87" fmla="*/ 1438596 h 1444704"/>
                <a:gd name="connsiteX88" fmla="*/ 1014964 w 3740033"/>
                <a:gd name="connsiteY88" fmla="*/ 1431239 h 1444704"/>
                <a:gd name="connsiteX89" fmla="*/ 994338 w 3740033"/>
                <a:gd name="connsiteY89" fmla="*/ 1430376 h 1444704"/>
                <a:gd name="connsiteX90" fmla="*/ 900101 w 3740033"/>
                <a:gd name="connsiteY90" fmla="*/ 1292738 h 1444704"/>
                <a:gd name="connsiteX91" fmla="*/ 811116 w 3740033"/>
                <a:gd name="connsiteY91" fmla="*/ 1422706 h 1444704"/>
                <a:gd name="connsiteX92" fmla="*/ 782502 w 3740033"/>
                <a:gd name="connsiteY92" fmla="*/ 1421508 h 1444704"/>
                <a:gd name="connsiteX93" fmla="*/ 574517 w 3740033"/>
                <a:gd name="connsiteY93" fmla="*/ 1409628 h 1444704"/>
                <a:gd name="connsiteX94" fmla="*/ 490784 w 3740033"/>
                <a:gd name="connsiteY94" fmla="*/ 1403213 h 1444704"/>
                <a:gd name="connsiteX95" fmla="*/ 415145 w 3740033"/>
                <a:gd name="connsiteY95" fmla="*/ 1292738 h 1444704"/>
                <a:gd name="connsiteX96" fmla="*/ 347873 w 3740033"/>
                <a:gd name="connsiteY96" fmla="*/ 1390992 h 1444704"/>
                <a:gd name="connsiteX97" fmla="*/ 245341 w 3740033"/>
                <a:gd name="connsiteY97" fmla="*/ 1380328 h 1444704"/>
                <a:gd name="connsiteX98" fmla="*/ 54161 w 3740033"/>
                <a:gd name="connsiteY98" fmla="*/ 1345151 h 1444704"/>
                <a:gd name="connsiteX99" fmla="*/ 49941 w 3740033"/>
                <a:gd name="connsiteY99" fmla="*/ 1342315 h 1444704"/>
                <a:gd name="connsiteX100" fmla="*/ 49122 w 3740033"/>
                <a:gd name="connsiteY100" fmla="*/ 1342458 h 1444704"/>
                <a:gd name="connsiteX101" fmla="*/ 18355 w 3740033"/>
                <a:gd name="connsiteY101" fmla="*/ 1324243 h 1444704"/>
                <a:gd name="connsiteX102" fmla="*/ 16766 w 3740033"/>
                <a:gd name="connsiteY102" fmla="*/ 1320013 h 1444704"/>
                <a:gd name="connsiteX103" fmla="*/ 16553 w 3740033"/>
                <a:gd name="connsiteY103" fmla="*/ 1319870 h 1444704"/>
                <a:gd name="connsiteX104" fmla="*/ 16680 w 3740033"/>
                <a:gd name="connsiteY104" fmla="*/ 1319785 h 1444704"/>
                <a:gd name="connsiteX105" fmla="*/ 2544 w 3740033"/>
                <a:gd name="connsiteY105" fmla="*/ 1282165 h 1444704"/>
                <a:gd name="connsiteX106" fmla="*/ 5627 w 3740033"/>
                <a:gd name="connsiteY106" fmla="*/ 1180152 h 1444704"/>
                <a:gd name="connsiteX107" fmla="*/ 18168 w 3740033"/>
                <a:gd name="connsiteY107" fmla="*/ 1116837 h 1444704"/>
                <a:gd name="connsiteX108" fmla="*/ 150603 w 3740033"/>
                <a:gd name="connsiteY108" fmla="*/ 923408 h 1444704"/>
                <a:gd name="connsiteX109" fmla="*/ 106201 w 3740033"/>
                <a:gd name="connsiteY109" fmla="*/ 858556 h 1444704"/>
                <a:gd name="connsiteX110" fmla="*/ 190016 w 3740033"/>
                <a:gd name="connsiteY110" fmla="*/ 678196 h 1444704"/>
                <a:gd name="connsiteX111" fmla="*/ 313527 w 3740033"/>
                <a:gd name="connsiteY111" fmla="*/ 460338 h 1444704"/>
                <a:gd name="connsiteX112" fmla="*/ 331899 w 3740033"/>
                <a:gd name="connsiteY112" fmla="*/ 432492 h 1444704"/>
                <a:gd name="connsiteX113" fmla="*/ 415145 w 3740033"/>
                <a:gd name="connsiteY113" fmla="*/ 554077 h 1444704"/>
                <a:gd name="connsiteX114" fmla="*/ 647275 w 3740033"/>
                <a:gd name="connsiteY114" fmla="*/ 215037 h 1444704"/>
                <a:gd name="connsiteX115" fmla="*/ 584445 w 3740033"/>
                <a:gd name="connsiteY115" fmla="*/ 123270 h 1444704"/>
                <a:gd name="connsiteX116" fmla="*/ 611369 w 3740033"/>
                <a:gd name="connsiteY116" fmla="*/ 100746 h 1444704"/>
                <a:gd name="connsiteX117" fmla="*/ 658028 w 3740033"/>
                <a:gd name="connsiteY117" fmla="*/ 73745 h 1444704"/>
                <a:gd name="connsiteX118" fmla="*/ 660078 w 3740033"/>
                <a:gd name="connsiteY118" fmla="*/ 73385 h 1444704"/>
                <a:gd name="connsiteX119" fmla="*/ 666038 w 3740033"/>
                <a:gd name="connsiteY119" fmla="*/ 69177 h 1444704"/>
                <a:gd name="connsiteX120" fmla="*/ 726195 w 3740033"/>
                <a:gd name="connsiteY120" fmla="*/ 54762 h 1444704"/>
                <a:gd name="connsiteX121" fmla="*/ 783310 w 3740033"/>
                <a:gd name="connsiteY121" fmla="*/ 46577 h 1444704"/>
                <a:gd name="connsiteX122" fmla="*/ 667971 w 3740033"/>
                <a:gd name="connsiteY122" fmla="*/ 215037 h 1444704"/>
                <a:gd name="connsiteX123" fmla="*/ 900101 w 3740033"/>
                <a:gd name="connsiteY123" fmla="*/ 554077 h 1444704"/>
                <a:gd name="connsiteX124" fmla="*/ 1132232 w 3740033"/>
                <a:gd name="connsiteY124" fmla="*/ 215037 h 1444704"/>
                <a:gd name="connsiteX125" fmla="*/ 1002344 w 3740033"/>
                <a:gd name="connsiteY125" fmla="*/ 25328 h 1444704"/>
                <a:gd name="connsiteX126" fmla="*/ 1087455 w 3740033"/>
                <a:gd name="connsiteY126" fmla="*/ 19414 h 1444704"/>
                <a:gd name="connsiteX127" fmla="*/ 1257125 w 3740033"/>
                <a:gd name="connsiteY127" fmla="*/ 11046 h 1444704"/>
                <a:gd name="connsiteX128" fmla="*/ 1293420 w 3740033"/>
                <a:gd name="connsiteY128" fmla="*/ 9841 h 1444704"/>
                <a:gd name="connsiteX129" fmla="*/ 1152928 w 3740033"/>
                <a:gd name="connsiteY129" fmla="*/ 215037 h 1444704"/>
                <a:gd name="connsiteX130" fmla="*/ 1385059 w 3740033"/>
                <a:gd name="connsiteY130" fmla="*/ 554077 h 1444704"/>
                <a:gd name="connsiteX131" fmla="*/ 1617189 w 3740033"/>
                <a:gd name="connsiteY131" fmla="*/ 215037 h 1444704"/>
                <a:gd name="connsiteX132" fmla="*/ 1472877 w 3740033"/>
                <a:gd name="connsiteY132" fmla="*/ 4260 h 1444704"/>
                <a:gd name="connsiteX133" fmla="*/ 1650515 w 3740033"/>
                <a:gd name="connsiteY133" fmla="*/ 845 h 144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740033" h="1444704">
                  <a:moveTo>
                    <a:pt x="2839929" y="601478"/>
                  </a:moveTo>
                  <a:lnTo>
                    <a:pt x="2619514" y="923408"/>
                  </a:lnTo>
                  <a:lnTo>
                    <a:pt x="2839929" y="1245338"/>
                  </a:lnTo>
                  <a:lnTo>
                    <a:pt x="3060345" y="923408"/>
                  </a:lnTo>
                  <a:close/>
                  <a:moveTo>
                    <a:pt x="2354972" y="601478"/>
                  </a:moveTo>
                  <a:lnTo>
                    <a:pt x="2134557" y="923408"/>
                  </a:lnTo>
                  <a:lnTo>
                    <a:pt x="2354972" y="1245338"/>
                  </a:lnTo>
                  <a:lnTo>
                    <a:pt x="2575389" y="923408"/>
                  </a:lnTo>
                  <a:close/>
                  <a:moveTo>
                    <a:pt x="1870015" y="601478"/>
                  </a:moveTo>
                  <a:lnTo>
                    <a:pt x="1649600" y="923408"/>
                  </a:lnTo>
                  <a:lnTo>
                    <a:pt x="1870015" y="1245338"/>
                  </a:lnTo>
                  <a:lnTo>
                    <a:pt x="2090431" y="923408"/>
                  </a:lnTo>
                  <a:close/>
                  <a:moveTo>
                    <a:pt x="1385059" y="601478"/>
                  </a:moveTo>
                  <a:lnTo>
                    <a:pt x="1164643" y="923408"/>
                  </a:lnTo>
                  <a:lnTo>
                    <a:pt x="1385059" y="1245338"/>
                  </a:lnTo>
                  <a:lnTo>
                    <a:pt x="1605474" y="923408"/>
                  </a:lnTo>
                  <a:close/>
                  <a:moveTo>
                    <a:pt x="900101" y="601478"/>
                  </a:moveTo>
                  <a:lnTo>
                    <a:pt x="679686" y="923408"/>
                  </a:lnTo>
                  <a:lnTo>
                    <a:pt x="900101" y="1245338"/>
                  </a:lnTo>
                  <a:lnTo>
                    <a:pt x="1120517" y="923408"/>
                  </a:lnTo>
                  <a:close/>
                  <a:moveTo>
                    <a:pt x="415145" y="601478"/>
                  </a:moveTo>
                  <a:lnTo>
                    <a:pt x="194729" y="923408"/>
                  </a:lnTo>
                  <a:lnTo>
                    <a:pt x="415145" y="1245338"/>
                  </a:lnTo>
                  <a:lnTo>
                    <a:pt x="635560" y="923408"/>
                  </a:lnTo>
                  <a:close/>
                  <a:moveTo>
                    <a:pt x="3324889" y="601476"/>
                  </a:moveTo>
                  <a:lnTo>
                    <a:pt x="3104471" y="923408"/>
                  </a:lnTo>
                  <a:lnTo>
                    <a:pt x="3324889" y="1245339"/>
                  </a:lnTo>
                  <a:lnTo>
                    <a:pt x="3545305" y="923408"/>
                  </a:lnTo>
                  <a:close/>
                  <a:moveTo>
                    <a:pt x="1785114" y="0"/>
                  </a:moveTo>
                  <a:lnTo>
                    <a:pt x="1637885" y="215037"/>
                  </a:lnTo>
                  <a:lnTo>
                    <a:pt x="1870015" y="554077"/>
                  </a:lnTo>
                  <a:lnTo>
                    <a:pt x="2102146" y="215037"/>
                  </a:lnTo>
                  <a:lnTo>
                    <a:pt x="1954937" y="30"/>
                  </a:lnTo>
                  <a:lnTo>
                    <a:pt x="2084739" y="845"/>
                  </a:lnTo>
                  <a:lnTo>
                    <a:pt x="2267092" y="4351"/>
                  </a:lnTo>
                  <a:lnTo>
                    <a:pt x="2122842" y="215037"/>
                  </a:lnTo>
                  <a:lnTo>
                    <a:pt x="2354972" y="554077"/>
                  </a:lnTo>
                  <a:lnTo>
                    <a:pt x="2587103" y="215037"/>
                  </a:lnTo>
                  <a:lnTo>
                    <a:pt x="2446723" y="10004"/>
                  </a:lnTo>
                  <a:lnTo>
                    <a:pt x="2478130" y="11046"/>
                  </a:lnTo>
                  <a:cubicBezTo>
                    <a:pt x="2538057" y="13499"/>
                    <a:pt x="2594797" y="16301"/>
                    <a:pt x="2647800" y="19414"/>
                  </a:cubicBezTo>
                  <a:lnTo>
                    <a:pt x="2737470" y="25645"/>
                  </a:lnTo>
                  <a:lnTo>
                    <a:pt x="2607799" y="215037"/>
                  </a:lnTo>
                  <a:lnTo>
                    <a:pt x="2839929" y="554077"/>
                  </a:lnTo>
                  <a:lnTo>
                    <a:pt x="3072061" y="215037"/>
                  </a:lnTo>
                  <a:lnTo>
                    <a:pt x="2957240" y="47336"/>
                  </a:lnTo>
                  <a:lnTo>
                    <a:pt x="3009060" y="54762"/>
                  </a:lnTo>
                  <a:cubicBezTo>
                    <a:pt x="3034685" y="59387"/>
                    <a:pt x="3054920" y="64205"/>
                    <a:pt x="3069216" y="69177"/>
                  </a:cubicBezTo>
                  <a:lnTo>
                    <a:pt x="3073600" y="72272"/>
                  </a:lnTo>
                  <a:lnTo>
                    <a:pt x="3082004" y="73745"/>
                  </a:lnTo>
                  <a:cubicBezTo>
                    <a:pt x="3096380" y="79700"/>
                    <a:pt x="3112009" y="88792"/>
                    <a:pt x="3128663" y="100746"/>
                  </a:cubicBezTo>
                  <a:lnTo>
                    <a:pt x="3155587" y="123270"/>
                  </a:lnTo>
                  <a:lnTo>
                    <a:pt x="3092757" y="215037"/>
                  </a:lnTo>
                  <a:lnTo>
                    <a:pt x="3324889" y="554079"/>
                  </a:lnTo>
                  <a:lnTo>
                    <a:pt x="3408136" y="432493"/>
                  </a:lnTo>
                  <a:lnTo>
                    <a:pt x="3426506" y="460338"/>
                  </a:lnTo>
                  <a:cubicBezTo>
                    <a:pt x="3468793" y="527740"/>
                    <a:pt x="3510576" y="601092"/>
                    <a:pt x="3550018" y="678196"/>
                  </a:cubicBezTo>
                  <a:cubicBezTo>
                    <a:pt x="3572556" y="722255"/>
                    <a:pt x="3593262" y="765454"/>
                    <a:pt x="3612043" y="807348"/>
                  </a:cubicBezTo>
                  <a:lnTo>
                    <a:pt x="3633530" y="858999"/>
                  </a:lnTo>
                  <a:lnTo>
                    <a:pt x="3589431" y="923408"/>
                  </a:lnTo>
                  <a:lnTo>
                    <a:pt x="3720761" y="1115223"/>
                  </a:lnTo>
                  <a:lnTo>
                    <a:pt x="3726513" y="1137111"/>
                  </a:lnTo>
                  <a:cubicBezTo>
                    <a:pt x="3752009" y="1257319"/>
                    <a:pt x="3742156" y="1335265"/>
                    <a:pt x="3690909" y="1342458"/>
                  </a:cubicBezTo>
                  <a:lnTo>
                    <a:pt x="3686306" y="1341651"/>
                  </a:lnTo>
                  <a:lnTo>
                    <a:pt x="3681097" y="1345151"/>
                  </a:lnTo>
                  <a:cubicBezTo>
                    <a:pt x="3643340" y="1357655"/>
                    <a:pt x="3578128" y="1369481"/>
                    <a:pt x="3489918" y="1380328"/>
                  </a:cubicBezTo>
                  <a:lnTo>
                    <a:pt x="3391844" y="1390528"/>
                  </a:lnTo>
                  <a:lnTo>
                    <a:pt x="3324889" y="1292736"/>
                  </a:lnTo>
                  <a:lnTo>
                    <a:pt x="3249513" y="1402828"/>
                  </a:lnTo>
                  <a:lnTo>
                    <a:pt x="3160742" y="1409628"/>
                  </a:lnTo>
                  <a:cubicBezTo>
                    <a:pt x="3095865" y="1413921"/>
                    <a:pt x="3026351" y="1417893"/>
                    <a:pt x="2952757" y="1421508"/>
                  </a:cubicBezTo>
                  <a:lnTo>
                    <a:pt x="2928781" y="1422512"/>
                  </a:lnTo>
                  <a:lnTo>
                    <a:pt x="2839929" y="1292738"/>
                  </a:lnTo>
                  <a:lnTo>
                    <a:pt x="2745834" y="1430170"/>
                  </a:lnTo>
                  <a:lnTo>
                    <a:pt x="2720295" y="1431239"/>
                  </a:lnTo>
                  <a:cubicBezTo>
                    <a:pt x="2639099" y="1434100"/>
                    <a:pt x="2554381" y="1436565"/>
                    <a:pt x="2466696" y="1438596"/>
                  </a:cubicBezTo>
                  <a:lnTo>
                    <a:pt x="2454977" y="1438801"/>
                  </a:lnTo>
                  <a:lnTo>
                    <a:pt x="2354972" y="1292738"/>
                  </a:lnTo>
                  <a:lnTo>
                    <a:pt x="2252539" y="1442348"/>
                  </a:lnTo>
                  <a:lnTo>
                    <a:pt x="2195301" y="1443351"/>
                  </a:lnTo>
                  <a:lnTo>
                    <a:pt x="1974042" y="1444675"/>
                  </a:lnTo>
                  <a:lnTo>
                    <a:pt x="1870015" y="1292738"/>
                  </a:lnTo>
                  <a:lnTo>
                    <a:pt x="1765969" y="1444704"/>
                  </a:lnTo>
                  <a:lnTo>
                    <a:pt x="1539959" y="1443351"/>
                  </a:lnTo>
                  <a:lnTo>
                    <a:pt x="1487550" y="1442433"/>
                  </a:lnTo>
                  <a:lnTo>
                    <a:pt x="1385059" y="1292738"/>
                  </a:lnTo>
                  <a:lnTo>
                    <a:pt x="1284997" y="1438884"/>
                  </a:lnTo>
                  <a:lnTo>
                    <a:pt x="1268564" y="1438596"/>
                  </a:lnTo>
                  <a:cubicBezTo>
                    <a:pt x="1180879" y="1436565"/>
                    <a:pt x="1096160" y="1434100"/>
                    <a:pt x="1014964" y="1431239"/>
                  </a:cubicBezTo>
                  <a:lnTo>
                    <a:pt x="994338" y="1430376"/>
                  </a:lnTo>
                  <a:lnTo>
                    <a:pt x="900101" y="1292738"/>
                  </a:lnTo>
                  <a:lnTo>
                    <a:pt x="811116" y="1422706"/>
                  </a:lnTo>
                  <a:lnTo>
                    <a:pt x="782502" y="1421508"/>
                  </a:lnTo>
                  <a:cubicBezTo>
                    <a:pt x="708908" y="1417893"/>
                    <a:pt x="639394" y="1413921"/>
                    <a:pt x="574517" y="1409628"/>
                  </a:cubicBezTo>
                  <a:lnTo>
                    <a:pt x="490784" y="1403213"/>
                  </a:lnTo>
                  <a:lnTo>
                    <a:pt x="415145" y="1292738"/>
                  </a:lnTo>
                  <a:lnTo>
                    <a:pt x="347873" y="1390992"/>
                  </a:lnTo>
                  <a:lnTo>
                    <a:pt x="245341" y="1380328"/>
                  </a:lnTo>
                  <a:cubicBezTo>
                    <a:pt x="157130" y="1369481"/>
                    <a:pt x="91919" y="1357655"/>
                    <a:pt x="54161" y="1345151"/>
                  </a:cubicBezTo>
                  <a:lnTo>
                    <a:pt x="49941" y="1342315"/>
                  </a:lnTo>
                  <a:lnTo>
                    <a:pt x="49122" y="1342458"/>
                  </a:lnTo>
                  <a:cubicBezTo>
                    <a:pt x="36313" y="1340661"/>
                    <a:pt x="26087" y="1334440"/>
                    <a:pt x="18355" y="1324243"/>
                  </a:cubicBezTo>
                  <a:lnTo>
                    <a:pt x="16766" y="1320013"/>
                  </a:lnTo>
                  <a:cubicBezTo>
                    <a:pt x="16695" y="1319966"/>
                    <a:pt x="16624" y="1319918"/>
                    <a:pt x="16553" y="1319870"/>
                  </a:cubicBezTo>
                  <a:cubicBezTo>
                    <a:pt x="16596" y="1319842"/>
                    <a:pt x="16637" y="1319814"/>
                    <a:pt x="16680" y="1319785"/>
                  </a:cubicBezTo>
                  <a:lnTo>
                    <a:pt x="2544" y="1282165"/>
                  </a:lnTo>
                  <a:cubicBezTo>
                    <a:pt x="-1718" y="1255606"/>
                    <a:pt x="-584" y="1221101"/>
                    <a:pt x="5627" y="1180152"/>
                  </a:cubicBezTo>
                  <a:lnTo>
                    <a:pt x="18168" y="1116837"/>
                  </a:lnTo>
                  <a:lnTo>
                    <a:pt x="150603" y="923408"/>
                  </a:lnTo>
                  <a:lnTo>
                    <a:pt x="106201" y="858556"/>
                  </a:lnTo>
                  <a:lnTo>
                    <a:pt x="190016" y="678196"/>
                  </a:lnTo>
                  <a:cubicBezTo>
                    <a:pt x="229458" y="601092"/>
                    <a:pt x="271241" y="527740"/>
                    <a:pt x="313527" y="460338"/>
                  </a:cubicBezTo>
                  <a:lnTo>
                    <a:pt x="331899" y="432492"/>
                  </a:lnTo>
                  <a:lnTo>
                    <a:pt x="415145" y="554077"/>
                  </a:lnTo>
                  <a:lnTo>
                    <a:pt x="647275" y="215037"/>
                  </a:lnTo>
                  <a:lnTo>
                    <a:pt x="584445" y="123270"/>
                  </a:lnTo>
                  <a:lnTo>
                    <a:pt x="611369" y="100746"/>
                  </a:lnTo>
                  <a:cubicBezTo>
                    <a:pt x="628022" y="88792"/>
                    <a:pt x="643652" y="79700"/>
                    <a:pt x="658028" y="73745"/>
                  </a:cubicBezTo>
                  <a:lnTo>
                    <a:pt x="660078" y="73385"/>
                  </a:lnTo>
                  <a:lnTo>
                    <a:pt x="666038" y="69177"/>
                  </a:lnTo>
                  <a:cubicBezTo>
                    <a:pt x="680334" y="64205"/>
                    <a:pt x="700570" y="59387"/>
                    <a:pt x="726195" y="54762"/>
                  </a:cubicBezTo>
                  <a:lnTo>
                    <a:pt x="783310" y="46577"/>
                  </a:lnTo>
                  <a:lnTo>
                    <a:pt x="667971" y="215037"/>
                  </a:lnTo>
                  <a:lnTo>
                    <a:pt x="900101" y="554077"/>
                  </a:lnTo>
                  <a:lnTo>
                    <a:pt x="1132232" y="215037"/>
                  </a:lnTo>
                  <a:lnTo>
                    <a:pt x="1002344" y="25328"/>
                  </a:lnTo>
                  <a:lnTo>
                    <a:pt x="1087455" y="19414"/>
                  </a:lnTo>
                  <a:cubicBezTo>
                    <a:pt x="1140459" y="16301"/>
                    <a:pt x="1197199" y="13499"/>
                    <a:pt x="1257125" y="11046"/>
                  </a:cubicBezTo>
                  <a:lnTo>
                    <a:pt x="1293420" y="9841"/>
                  </a:lnTo>
                  <a:lnTo>
                    <a:pt x="1152928" y="215037"/>
                  </a:lnTo>
                  <a:lnTo>
                    <a:pt x="1385059" y="554077"/>
                  </a:lnTo>
                  <a:lnTo>
                    <a:pt x="1617189" y="215037"/>
                  </a:lnTo>
                  <a:lnTo>
                    <a:pt x="1472877" y="4260"/>
                  </a:lnTo>
                  <a:lnTo>
                    <a:pt x="1650515" y="84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455C9048-1D6E-64BB-EE0F-E357880FF7DB}"/>
                </a:ext>
              </a:extLst>
            </p:cNvPr>
            <p:cNvSpPr/>
            <p:nvPr/>
          </p:nvSpPr>
          <p:spPr>
            <a:xfrm>
              <a:off x="7399968" y="5050422"/>
              <a:ext cx="1563633" cy="473081"/>
            </a:xfrm>
            <a:custGeom>
              <a:avLst/>
              <a:gdLst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30971 w 1861942"/>
                <a:gd name="connsiteY22" fmla="*/ 30429 h 1521540"/>
                <a:gd name="connsiteX23" fmla="*/ 1371156 w 1861942"/>
                <a:gd name="connsiteY23" fmla="*/ 11418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25387 w 1861942"/>
                <a:gd name="connsiteY22" fmla="*/ 301886 h 1521540"/>
                <a:gd name="connsiteX23" fmla="*/ 1371156 w 1861942"/>
                <a:gd name="connsiteY23" fmla="*/ 11418 h 1521540"/>
                <a:gd name="connsiteX24" fmla="*/ 1475777 w 1861942"/>
                <a:gd name="connsiteY24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371156 w 1861942"/>
                <a:gd name="connsiteY22" fmla="*/ 11418 h 1521540"/>
                <a:gd name="connsiteX23" fmla="*/ 1475777 w 1861942"/>
                <a:gd name="connsiteY23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61942" h="1521540">
                  <a:moveTo>
                    <a:pt x="1475777" y="0"/>
                  </a:moveTo>
                  <a:lnTo>
                    <a:pt x="1484078" y="9011"/>
                  </a:lnTo>
                  <a:cubicBezTo>
                    <a:pt x="1522101" y="55261"/>
                    <a:pt x="1543569" y="105948"/>
                    <a:pt x="1498815" y="174378"/>
                  </a:cubicBezTo>
                  <a:cubicBezTo>
                    <a:pt x="1386930" y="345456"/>
                    <a:pt x="1688930" y="405633"/>
                    <a:pt x="1628782" y="562847"/>
                  </a:cubicBezTo>
                  <a:lnTo>
                    <a:pt x="1613316" y="592532"/>
                  </a:lnTo>
                  <a:lnTo>
                    <a:pt x="1611088" y="593387"/>
                  </a:lnTo>
                  <a:cubicBezTo>
                    <a:pt x="1491745" y="775869"/>
                    <a:pt x="1843309" y="832172"/>
                    <a:pt x="1723966" y="1014653"/>
                  </a:cubicBezTo>
                  <a:cubicBezTo>
                    <a:pt x="1612082" y="1185731"/>
                    <a:pt x="1914081" y="1245908"/>
                    <a:pt x="1853933" y="1403123"/>
                  </a:cubicBezTo>
                  <a:lnTo>
                    <a:pt x="1850704" y="1409321"/>
                  </a:lnTo>
                  <a:lnTo>
                    <a:pt x="1772892" y="1436541"/>
                  </a:lnTo>
                  <a:cubicBezTo>
                    <a:pt x="1590432" y="1487824"/>
                    <a:pt x="1281438" y="1521540"/>
                    <a:pt x="930971" y="1521540"/>
                  </a:cubicBezTo>
                  <a:cubicBezTo>
                    <a:pt x="580505" y="1521540"/>
                    <a:pt x="271511" y="1487824"/>
                    <a:pt x="89050" y="1436541"/>
                  </a:cubicBezTo>
                  <a:lnTo>
                    <a:pt x="11239" y="1409321"/>
                  </a:lnTo>
                  <a:lnTo>
                    <a:pt x="8010" y="1403124"/>
                  </a:lnTo>
                  <a:cubicBezTo>
                    <a:pt x="-52139" y="1245909"/>
                    <a:pt x="249861" y="1185732"/>
                    <a:pt x="137976" y="1014654"/>
                  </a:cubicBezTo>
                  <a:cubicBezTo>
                    <a:pt x="18633" y="832173"/>
                    <a:pt x="370198" y="775870"/>
                    <a:pt x="250854" y="593388"/>
                  </a:cubicBezTo>
                  <a:lnTo>
                    <a:pt x="248626" y="592533"/>
                  </a:lnTo>
                  <a:lnTo>
                    <a:pt x="233160" y="562848"/>
                  </a:lnTo>
                  <a:cubicBezTo>
                    <a:pt x="173012" y="405634"/>
                    <a:pt x="475012" y="345457"/>
                    <a:pt x="363127" y="174379"/>
                  </a:cubicBezTo>
                  <a:cubicBezTo>
                    <a:pt x="318374" y="105949"/>
                    <a:pt x="339841" y="55262"/>
                    <a:pt x="377865" y="9012"/>
                  </a:cubicBezTo>
                  <a:lnTo>
                    <a:pt x="386167" y="0"/>
                  </a:lnTo>
                  <a:cubicBezTo>
                    <a:pt x="565907" y="100629"/>
                    <a:pt x="665615" y="286804"/>
                    <a:pt x="925387" y="301886"/>
                  </a:cubicBezTo>
                  <a:cubicBezTo>
                    <a:pt x="1185159" y="316968"/>
                    <a:pt x="1382662" y="48812"/>
                    <a:pt x="1475777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FF83C84C-699C-93E5-FCAF-CA6377952BC6}"/>
                </a:ext>
              </a:extLst>
            </p:cNvPr>
            <p:cNvGrpSpPr/>
            <p:nvPr/>
          </p:nvGrpSpPr>
          <p:grpSpPr>
            <a:xfrm>
              <a:off x="7024547" y="5209937"/>
              <a:ext cx="2269858" cy="381045"/>
              <a:chOff x="6165382" y="5445224"/>
              <a:chExt cx="3442168" cy="451834"/>
            </a:xfrm>
          </p:grpSpPr>
          <p:sp>
            <p:nvSpPr>
              <p:cNvPr id="684" name="台形 683">
                <a:extLst>
                  <a:ext uri="{FF2B5EF4-FFF2-40B4-BE49-F238E27FC236}">
                    <a16:creationId xmlns:a16="http://schemas.microsoft.com/office/drawing/2014/main" id="{3E1820E6-7171-F3CE-3406-53CEB79C115C}"/>
                  </a:ext>
                </a:extLst>
              </p:cNvPr>
              <p:cNvSpPr/>
              <p:nvPr/>
            </p:nvSpPr>
            <p:spPr>
              <a:xfrm>
                <a:off x="6165382" y="5445224"/>
                <a:ext cx="3442168" cy="360040"/>
              </a:xfrm>
              <a:prstGeom prst="trapezoid">
                <a:avLst>
                  <a:gd name="adj" fmla="val 12440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AB4524A0-230C-025F-F9AB-4BA71D5A17F7}"/>
                  </a:ext>
                </a:extLst>
              </p:cNvPr>
              <p:cNvSpPr/>
              <p:nvPr/>
            </p:nvSpPr>
            <p:spPr>
              <a:xfrm>
                <a:off x="6165382" y="5792753"/>
                <a:ext cx="3442168" cy="10430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C97E5791-D7E8-F849-BE47-F932FAD5B8EA}"/>
                </a:ext>
              </a:extLst>
            </p:cNvPr>
            <p:cNvSpPr/>
            <p:nvPr/>
          </p:nvSpPr>
          <p:spPr>
            <a:xfrm>
              <a:off x="7920199" y="5320225"/>
              <a:ext cx="478556" cy="1063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D23F69B2-5F07-5381-278F-CF0364D4EBFC}"/>
                </a:ext>
              </a:extLst>
            </p:cNvPr>
            <p:cNvGrpSpPr/>
            <p:nvPr/>
          </p:nvGrpSpPr>
          <p:grpSpPr>
            <a:xfrm>
              <a:off x="7863260" y="4948015"/>
              <a:ext cx="592434" cy="437077"/>
              <a:chOff x="9201472" y="4580520"/>
              <a:chExt cx="1152128" cy="850000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50D3BD65-B723-9AB7-A483-4E33F55B604C}"/>
                  </a:ext>
                </a:extLst>
              </p:cNvPr>
              <p:cNvSpPr/>
              <p:nvPr/>
            </p:nvSpPr>
            <p:spPr>
              <a:xfrm>
                <a:off x="9201472" y="4747580"/>
                <a:ext cx="1152128" cy="682940"/>
              </a:xfrm>
              <a:custGeom>
                <a:avLst/>
                <a:gdLst>
                  <a:gd name="connsiteX0" fmla="*/ 576064 w 1152128"/>
                  <a:gd name="connsiteY0" fmla="*/ 0 h 682940"/>
                  <a:gd name="connsiteX1" fmla="*/ 1152128 w 1152128"/>
                  <a:gd name="connsiteY1" fmla="*/ 180020 h 682940"/>
                  <a:gd name="connsiteX2" fmla="*/ 1144132 w 1152128"/>
                  <a:gd name="connsiteY2" fmla="*/ 204806 h 682940"/>
                  <a:gd name="connsiteX3" fmla="*/ 1152128 w 1152128"/>
                  <a:gd name="connsiteY3" fmla="*/ 229592 h 682940"/>
                  <a:gd name="connsiteX4" fmla="*/ 1106858 w 1152128"/>
                  <a:gd name="connsiteY4" fmla="*/ 299664 h 682940"/>
                  <a:gd name="connsiteX5" fmla="*/ 1106628 w 1152128"/>
                  <a:gd name="connsiteY5" fmla="*/ 299797 h 682940"/>
                  <a:gd name="connsiteX6" fmla="*/ 1114103 w 1152128"/>
                  <a:gd name="connsiteY6" fmla="*/ 340958 h 682940"/>
                  <a:gd name="connsiteX7" fmla="*/ 576064 w 1152128"/>
                  <a:gd name="connsiteY7" fmla="*/ 682785 h 682940"/>
                  <a:gd name="connsiteX8" fmla="*/ 38025 w 1152128"/>
                  <a:gd name="connsiteY8" fmla="*/ 340958 h 682940"/>
                  <a:gd name="connsiteX9" fmla="*/ 44915 w 1152128"/>
                  <a:gd name="connsiteY9" fmla="*/ 299307 h 682940"/>
                  <a:gd name="connsiteX10" fmla="*/ 11704 w 1152128"/>
                  <a:gd name="connsiteY10" fmla="*/ 265872 h 682940"/>
                  <a:gd name="connsiteX11" fmla="*/ 0 w 1152128"/>
                  <a:gd name="connsiteY11" fmla="*/ 229592 h 682940"/>
                  <a:gd name="connsiteX12" fmla="*/ 7996 w 1152128"/>
                  <a:gd name="connsiteY12" fmla="*/ 204806 h 682940"/>
                  <a:gd name="connsiteX13" fmla="*/ 0 w 1152128"/>
                  <a:gd name="connsiteY13" fmla="*/ 180020 h 682940"/>
                  <a:gd name="connsiteX14" fmla="*/ 576064 w 1152128"/>
                  <a:gd name="connsiteY14" fmla="*/ 0 h 68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2128" h="682940">
                    <a:moveTo>
                      <a:pt x="576064" y="0"/>
                    </a:moveTo>
                    <a:cubicBezTo>
                      <a:pt x="894215" y="0"/>
                      <a:pt x="1152128" y="80598"/>
                      <a:pt x="1152128" y="180020"/>
                    </a:cubicBezTo>
                    <a:lnTo>
                      <a:pt x="1144132" y="204806"/>
                    </a:lnTo>
                    <a:lnTo>
                      <a:pt x="1152128" y="229592"/>
                    </a:lnTo>
                    <a:cubicBezTo>
                      <a:pt x="1152128" y="254448"/>
                      <a:pt x="1136008" y="278127"/>
                      <a:pt x="1106858" y="299664"/>
                    </a:cubicBezTo>
                    <a:lnTo>
                      <a:pt x="1106628" y="299797"/>
                    </a:lnTo>
                    <a:lnTo>
                      <a:pt x="1114103" y="340958"/>
                    </a:lnTo>
                    <a:cubicBezTo>
                      <a:pt x="1114103" y="529744"/>
                      <a:pt x="985900" y="688621"/>
                      <a:pt x="576064" y="682785"/>
                    </a:cubicBezTo>
                    <a:cubicBezTo>
                      <a:pt x="166228" y="676949"/>
                      <a:pt x="38025" y="529744"/>
                      <a:pt x="38025" y="340958"/>
                    </a:cubicBezTo>
                    <a:lnTo>
                      <a:pt x="44915" y="299307"/>
                    </a:lnTo>
                    <a:lnTo>
                      <a:pt x="11704" y="265872"/>
                    </a:lnTo>
                    <a:cubicBezTo>
                      <a:pt x="4030" y="254154"/>
                      <a:pt x="0" y="242020"/>
                      <a:pt x="0" y="229592"/>
                    </a:cubicBezTo>
                    <a:lnTo>
                      <a:pt x="7996" y="204806"/>
                    </a:lnTo>
                    <a:lnTo>
                      <a:pt x="0" y="180020"/>
                    </a:lnTo>
                    <a:cubicBezTo>
                      <a:pt x="0" y="80598"/>
                      <a:pt x="257913" y="0"/>
                      <a:pt x="576064" y="0"/>
                    </a:cubicBezTo>
                    <a:close/>
                  </a:path>
                </a:pathLst>
              </a:custGeom>
              <a:pattFill prst="openDmnd">
                <a:fgClr>
                  <a:srgbClr val="FFFF00"/>
                </a:fgClr>
                <a:bgClr>
                  <a:srgbClr val="FFCC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377B7827-5B1B-1E3F-82F7-A3CCFD40B600}"/>
                  </a:ext>
                </a:extLst>
              </p:cNvPr>
              <p:cNvGrpSpPr/>
              <p:nvPr/>
            </p:nvGrpSpPr>
            <p:grpSpPr>
              <a:xfrm>
                <a:off x="9237878" y="4580520"/>
                <a:ext cx="1079317" cy="489955"/>
                <a:chOff x="9237878" y="4580520"/>
                <a:chExt cx="1079317" cy="489955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303C2C46-15E8-8E77-9387-B605F262A03C}"/>
                    </a:ext>
                  </a:extLst>
                </p:cNvPr>
                <p:cNvSpPr/>
                <p:nvPr/>
              </p:nvSpPr>
              <p:spPr>
                <a:xfrm>
                  <a:off x="9255372" y="4784725"/>
                  <a:ext cx="1044328" cy="285750"/>
                </a:xfrm>
                <a:prstGeom prst="ellipse">
                  <a:avLst/>
                </a:prstGeom>
                <a:pattFill prst="openDmnd">
                  <a:fgClr>
                    <a:srgbClr val="663300"/>
                  </a:fgClr>
                  <a:bgClr>
                    <a:srgbClr val="CC66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D2F54E2C-5936-95D5-9B2F-60F9B6858541}"/>
                    </a:ext>
                  </a:extLst>
                </p:cNvPr>
                <p:cNvGrpSpPr/>
                <p:nvPr/>
              </p:nvGrpSpPr>
              <p:grpSpPr>
                <a:xfrm rot="900000">
                  <a:off x="9237878" y="4695702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5EADBC6F-9076-7DE8-9721-617A0A530E94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星: 6 pt 708">
                    <a:extLst>
                      <a:ext uri="{FF2B5EF4-FFF2-40B4-BE49-F238E27FC236}">
                        <a16:creationId xmlns:a16="http://schemas.microsoft.com/office/drawing/2014/main" id="{CB6FA0E2-B5FE-6483-5016-F35822EDB865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6AB6B8EF-C66D-71E2-C772-385336D84D26}"/>
                    </a:ext>
                  </a:extLst>
                </p:cNvPr>
                <p:cNvGrpSpPr/>
                <p:nvPr/>
              </p:nvGrpSpPr>
              <p:grpSpPr>
                <a:xfrm rot="20700000">
                  <a:off x="9916127" y="4701356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043B30DD-8C16-2895-5317-9F370706A78D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星: 6 pt 706">
                    <a:extLst>
                      <a:ext uri="{FF2B5EF4-FFF2-40B4-BE49-F238E27FC236}">
                        <a16:creationId xmlns:a16="http://schemas.microsoft.com/office/drawing/2014/main" id="{1431EEDB-0373-512F-7D38-221939107BE0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4C321AA0-F8E0-9683-81BC-C9B5E2BE1B90}"/>
                    </a:ext>
                  </a:extLst>
                </p:cNvPr>
                <p:cNvGrpSpPr/>
                <p:nvPr/>
              </p:nvGrpSpPr>
              <p:grpSpPr>
                <a:xfrm>
                  <a:off x="9577002" y="4580520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3935E9E9-DF8E-C995-F68B-50C004486870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星: 6 pt 704">
                    <a:extLst>
                      <a:ext uri="{FF2B5EF4-FFF2-40B4-BE49-F238E27FC236}">
                        <a16:creationId xmlns:a16="http://schemas.microsoft.com/office/drawing/2014/main" id="{A0B6D114-AFD5-36B1-B26B-A777EC978A6B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D22800F3-6711-C8EE-E2C0-66E44462A9D7}"/>
                    </a:ext>
                  </a:extLst>
                </p:cNvPr>
                <p:cNvGrpSpPr/>
                <p:nvPr/>
              </p:nvGrpSpPr>
              <p:grpSpPr>
                <a:xfrm>
                  <a:off x="9577002" y="4725777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2" name="楕円 701">
                    <a:extLst>
                      <a:ext uri="{FF2B5EF4-FFF2-40B4-BE49-F238E27FC236}">
                        <a16:creationId xmlns:a16="http://schemas.microsoft.com/office/drawing/2014/main" id="{47D8CEBD-F7D4-A9A3-40C2-C1077E5761AE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星: 6 pt 702">
                    <a:extLst>
                      <a:ext uri="{FF2B5EF4-FFF2-40B4-BE49-F238E27FC236}">
                        <a16:creationId xmlns:a16="http://schemas.microsoft.com/office/drawing/2014/main" id="{B348EEAA-1890-802F-1B24-C63BCABC0683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359186BB-5298-47FB-8272-A373E9A39DE4}"/>
                    </a:ext>
                  </a:extLst>
                </p:cNvPr>
                <p:cNvGrpSpPr/>
                <p:nvPr/>
              </p:nvGrpSpPr>
              <p:grpSpPr>
                <a:xfrm>
                  <a:off x="9290744" y="4889957"/>
                  <a:ext cx="968027" cy="180518"/>
                  <a:chOff x="9290744" y="4889957"/>
                  <a:chExt cx="968027" cy="180518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795D4144-3681-C099-3748-1A3D7EA7CD4F}"/>
                      </a:ext>
                    </a:extLst>
                  </p:cNvPr>
                  <p:cNvSpPr/>
                  <p:nvPr/>
                </p:nvSpPr>
                <p:spPr>
                  <a:xfrm>
                    <a:off x="9290744" y="4889957"/>
                    <a:ext cx="370621" cy="169686"/>
                  </a:xfrm>
                  <a:custGeom>
                    <a:avLst/>
                    <a:gdLst>
                      <a:gd name="connsiteX0" fmla="*/ 170087 w 370621"/>
                      <a:gd name="connsiteY0" fmla="*/ 0 h 169686"/>
                      <a:gd name="connsiteX1" fmla="*/ 370621 w 370621"/>
                      <a:gd name="connsiteY1" fmla="*/ 167060 h 169686"/>
                      <a:gd name="connsiteX2" fmla="*/ 369985 w 370621"/>
                      <a:gd name="connsiteY2" fmla="*/ 169686 h 169686"/>
                      <a:gd name="connsiteX3" fmla="*/ 283543 w 370621"/>
                      <a:gd name="connsiteY3" fmla="*/ 164910 h 169686"/>
                      <a:gd name="connsiteX4" fmla="*/ 5663 w 370621"/>
                      <a:gd name="connsiteY4" fmla="*/ 88877 h 169686"/>
                      <a:gd name="connsiteX5" fmla="*/ 0 w 370621"/>
                      <a:gd name="connsiteY5" fmla="*/ 83884 h 169686"/>
                      <a:gd name="connsiteX6" fmla="*/ 28288 w 370621"/>
                      <a:gd name="connsiteY6" fmla="*/ 48931 h 169686"/>
                      <a:gd name="connsiteX7" fmla="*/ 170087 w 370621"/>
                      <a:gd name="connsiteY7" fmla="*/ 0 h 169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0621" h="169686">
                        <a:moveTo>
                          <a:pt x="170087" y="0"/>
                        </a:moveTo>
                        <a:cubicBezTo>
                          <a:pt x="280839" y="0"/>
                          <a:pt x="370621" y="74795"/>
                          <a:pt x="370621" y="167060"/>
                        </a:cubicBezTo>
                        <a:lnTo>
                          <a:pt x="369985" y="169686"/>
                        </a:lnTo>
                        <a:lnTo>
                          <a:pt x="283543" y="164910"/>
                        </a:lnTo>
                        <a:cubicBezTo>
                          <a:pt x="158602" y="150451"/>
                          <a:pt x="58509" y="123063"/>
                          <a:pt x="5663" y="88877"/>
                        </a:cubicBezTo>
                        <a:lnTo>
                          <a:pt x="0" y="83884"/>
                        </a:lnTo>
                        <a:lnTo>
                          <a:pt x="28288" y="48931"/>
                        </a:lnTo>
                        <a:cubicBezTo>
                          <a:pt x="64578" y="18699"/>
                          <a:pt x="114711" y="0"/>
                          <a:pt x="170087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4549C01D-ED8C-53D7-DC0A-074D3FEE8DA7}"/>
                      </a:ext>
                    </a:extLst>
                  </p:cNvPr>
                  <p:cNvSpPr/>
                  <p:nvPr/>
                </p:nvSpPr>
                <p:spPr>
                  <a:xfrm>
                    <a:off x="9884184" y="4894733"/>
                    <a:ext cx="374587" cy="170205"/>
                  </a:xfrm>
                  <a:custGeom>
                    <a:avLst/>
                    <a:gdLst>
                      <a:gd name="connsiteX0" fmla="*/ 200534 w 374587"/>
                      <a:gd name="connsiteY0" fmla="*/ 0 h 170205"/>
                      <a:gd name="connsiteX1" fmla="*/ 342333 w 374587"/>
                      <a:gd name="connsiteY1" fmla="*/ 48931 h 170205"/>
                      <a:gd name="connsiteX2" fmla="*/ 374587 w 374587"/>
                      <a:gd name="connsiteY2" fmla="*/ 88785 h 170205"/>
                      <a:gd name="connsiteX3" fmla="*/ 374483 w 374587"/>
                      <a:gd name="connsiteY3" fmla="*/ 88877 h 170205"/>
                      <a:gd name="connsiteX4" fmla="*/ 96603 w 374587"/>
                      <a:gd name="connsiteY4" fmla="*/ 164910 h 170205"/>
                      <a:gd name="connsiteX5" fmla="*/ 762 w 374587"/>
                      <a:gd name="connsiteY5" fmla="*/ 170205 h 170205"/>
                      <a:gd name="connsiteX6" fmla="*/ 0 w 374587"/>
                      <a:gd name="connsiteY6" fmla="*/ 167060 h 170205"/>
                      <a:gd name="connsiteX7" fmla="*/ 200534 w 374587"/>
                      <a:gd name="connsiteY7" fmla="*/ 0 h 17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4587" h="170205">
                        <a:moveTo>
                          <a:pt x="200534" y="0"/>
                        </a:moveTo>
                        <a:cubicBezTo>
                          <a:pt x="255910" y="0"/>
                          <a:pt x="306044" y="18699"/>
                          <a:pt x="342333" y="48931"/>
                        </a:cubicBezTo>
                        <a:lnTo>
                          <a:pt x="374587" y="88785"/>
                        </a:lnTo>
                        <a:lnTo>
                          <a:pt x="374483" y="88877"/>
                        </a:lnTo>
                        <a:cubicBezTo>
                          <a:pt x="321637" y="123063"/>
                          <a:pt x="221544" y="150451"/>
                          <a:pt x="96603" y="164910"/>
                        </a:cubicBezTo>
                        <a:lnTo>
                          <a:pt x="762" y="170205"/>
                        </a:lnTo>
                        <a:lnTo>
                          <a:pt x="0" y="167060"/>
                        </a:lnTo>
                        <a:cubicBezTo>
                          <a:pt x="0" y="74795"/>
                          <a:pt x="89782" y="0"/>
                          <a:pt x="20053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星: 6 pt 697">
                    <a:extLst>
                      <a:ext uri="{FF2B5EF4-FFF2-40B4-BE49-F238E27FC236}">
                        <a16:creationId xmlns:a16="http://schemas.microsoft.com/office/drawing/2014/main" id="{A5EF376F-E706-6489-2F47-08DFC352E442}"/>
                      </a:ext>
                    </a:extLst>
                  </p:cNvPr>
                  <p:cNvSpPr/>
                  <p:nvPr/>
                </p:nvSpPr>
                <p:spPr>
                  <a:xfrm>
                    <a:off x="9411841" y="4919135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1EF7E844-C42F-26C4-C7EE-9020860DAE9B}"/>
                      </a:ext>
                    </a:extLst>
                  </p:cNvPr>
                  <p:cNvSpPr/>
                  <p:nvPr/>
                </p:nvSpPr>
                <p:spPr>
                  <a:xfrm>
                    <a:off x="9588534" y="4940560"/>
                    <a:ext cx="378004" cy="129915"/>
                  </a:xfrm>
                  <a:custGeom>
                    <a:avLst/>
                    <a:gdLst>
                      <a:gd name="connsiteX0" fmla="*/ 189002 w 378004"/>
                      <a:gd name="connsiteY0" fmla="*/ 0 h 129915"/>
                      <a:gd name="connsiteX1" fmla="*/ 373777 w 378004"/>
                      <a:gd name="connsiteY1" fmla="*/ 102033 h 129915"/>
                      <a:gd name="connsiteX2" fmla="*/ 378004 w 378004"/>
                      <a:gd name="connsiteY2" fmla="*/ 119475 h 129915"/>
                      <a:gd name="connsiteX3" fmla="*/ 189002 w 378004"/>
                      <a:gd name="connsiteY3" fmla="*/ 129915 h 129915"/>
                      <a:gd name="connsiteX4" fmla="*/ 0 w 378004"/>
                      <a:gd name="connsiteY4" fmla="*/ 119475 h 129915"/>
                      <a:gd name="connsiteX5" fmla="*/ 4227 w 378004"/>
                      <a:gd name="connsiteY5" fmla="*/ 102033 h 129915"/>
                      <a:gd name="connsiteX6" fmla="*/ 189002 w 378004"/>
                      <a:gd name="connsiteY6" fmla="*/ 0 h 1299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8004" h="129915">
                        <a:moveTo>
                          <a:pt x="189002" y="0"/>
                        </a:moveTo>
                        <a:cubicBezTo>
                          <a:pt x="272066" y="0"/>
                          <a:pt x="343334" y="42072"/>
                          <a:pt x="373777" y="102033"/>
                        </a:cubicBezTo>
                        <a:lnTo>
                          <a:pt x="378004" y="119475"/>
                        </a:lnTo>
                        <a:lnTo>
                          <a:pt x="189002" y="129915"/>
                        </a:lnTo>
                        <a:lnTo>
                          <a:pt x="0" y="119475"/>
                        </a:lnTo>
                        <a:lnTo>
                          <a:pt x="4227" y="102033"/>
                        </a:lnTo>
                        <a:cubicBezTo>
                          <a:pt x="34670" y="42072"/>
                          <a:pt x="105938" y="0"/>
                          <a:pt x="189002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星: 6 pt 699">
                    <a:extLst>
                      <a:ext uri="{FF2B5EF4-FFF2-40B4-BE49-F238E27FC236}">
                        <a16:creationId xmlns:a16="http://schemas.microsoft.com/office/drawing/2014/main" id="{D7ECC3F2-FC14-A32C-8903-E8CECD4534BA}"/>
                      </a:ext>
                    </a:extLst>
                  </p:cNvPr>
                  <p:cNvSpPr/>
                  <p:nvPr/>
                </p:nvSpPr>
                <p:spPr>
                  <a:xfrm>
                    <a:off x="9726166" y="49619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星: 6 pt 700">
                    <a:extLst>
                      <a:ext uri="{FF2B5EF4-FFF2-40B4-BE49-F238E27FC236}">
                        <a16:creationId xmlns:a16="http://schemas.microsoft.com/office/drawing/2014/main" id="{D179657F-44D3-B36F-97BF-902637EF5A99}"/>
                      </a:ext>
                    </a:extLst>
                  </p:cNvPr>
                  <p:cNvSpPr/>
                  <p:nvPr/>
                </p:nvSpPr>
                <p:spPr>
                  <a:xfrm>
                    <a:off x="10021441" y="49238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383" name="グループ化 1382">
            <a:extLst>
              <a:ext uri="{FF2B5EF4-FFF2-40B4-BE49-F238E27FC236}">
                <a16:creationId xmlns:a16="http://schemas.microsoft.com/office/drawing/2014/main" id="{45A533DD-736F-A955-44A1-D0F25C8BB385}"/>
              </a:ext>
            </a:extLst>
          </p:cNvPr>
          <p:cNvGrpSpPr/>
          <p:nvPr/>
        </p:nvGrpSpPr>
        <p:grpSpPr>
          <a:xfrm>
            <a:off x="4239744" y="783197"/>
            <a:ext cx="1700482" cy="2418371"/>
            <a:chOff x="4239744" y="783197"/>
            <a:chExt cx="1700482" cy="2418371"/>
          </a:xfrm>
        </p:grpSpPr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EA0C2B69-4B09-3279-9A93-349030421F69}"/>
                </a:ext>
              </a:extLst>
            </p:cNvPr>
            <p:cNvSpPr/>
            <p:nvPr/>
          </p:nvSpPr>
          <p:spPr>
            <a:xfrm rot="900000">
              <a:off x="4255328" y="2035332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B2F86A30-6A54-F3D2-0907-26F2238F5CDD}"/>
                </a:ext>
              </a:extLst>
            </p:cNvPr>
            <p:cNvSpPr/>
            <p:nvPr/>
          </p:nvSpPr>
          <p:spPr>
            <a:xfrm rot="900000">
              <a:off x="4290495" y="227447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AA80F47E-03D8-A8C9-2534-283329A13033}"/>
                </a:ext>
              </a:extLst>
            </p:cNvPr>
            <p:cNvSpPr/>
            <p:nvPr/>
          </p:nvSpPr>
          <p:spPr>
            <a:xfrm rot="20700000" flipH="1">
              <a:off x="5816775" y="207753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84101781-80FE-FC0B-D4A4-777D34187281}"/>
                </a:ext>
              </a:extLst>
            </p:cNvPr>
            <p:cNvSpPr/>
            <p:nvPr/>
          </p:nvSpPr>
          <p:spPr>
            <a:xfrm rot="20700000" flipH="1">
              <a:off x="5823809" y="2450311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2FD95F94-77A7-BF99-40E6-D64CBA041ACC}"/>
                </a:ext>
              </a:extLst>
            </p:cNvPr>
            <p:cNvGrpSpPr/>
            <p:nvPr/>
          </p:nvGrpSpPr>
          <p:grpSpPr>
            <a:xfrm>
              <a:off x="4239744" y="2049020"/>
              <a:ext cx="1607691" cy="1152548"/>
              <a:chOff x="3677526" y="2017114"/>
              <a:chExt cx="2177174" cy="1560809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638F8B03-4BE0-4CE5-91C8-6A6E902463D5}"/>
                  </a:ext>
                </a:extLst>
              </p:cNvPr>
              <p:cNvSpPr/>
              <p:nvPr/>
            </p:nvSpPr>
            <p:spPr>
              <a:xfrm>
                <a:off x="3677526" y="2017114"/>
                <a:ext cx="2177174" cy="1560809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lnTo>
                      <a:pt x="490787" y="11418"/>
                    </a:lnTo>
                    <a:cubicBezTo>
                      <a:pt x="623949" y="23601"/>
                      <a:pt x="773261" y="30429"/>
                      <a:pt x="930971" y="30429"/>
                    </a:cubicBezTo>
                    <a:cubicBezTo>
                      <a:pt x="1088682" y="30429"/>
                      <a:pt x="1237994" y="23601"/>
                      <a:pt x="1371156" y="1141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7F902A14-6E27-4E09-8E9A-2C968D2A151A}"/>
                  </a:ext>
                </a:extLst>
              </p:cNvPr>
              <p:cNvSpPr/>
              <p:nvPr/>
            </p:nvSpPr>
            <p:spPr>
              <a:xfrm rot="16200000">
                <a:off x="4642512" y="2202317"/>
                <a:ext cx="212633" cy="1716444"/>
              </a:xfrm>
              <a:prstGeom prst="moon">
                <a:avLst>
                  <a:gd name="adj" fmla="val 34568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2962B8B7-C3F3-7027-477A-DD73BC1240E4}"/>
                  </a:ext>
                </a:extLst>
              </p:cNvPr>
              <p:cNvSpPr/>
              <p:nvPr/>
            </p:nvSpPr>
            <p:spPr>
              <a:xfrm rot="16200000">
                <a:off x="4686964" y="1961161"/>
                <a:ext cx="161833" cy="1462440"/>
              </a:xfrm>
              <a:prstGeom prst="moon">
                <a:avLst>
                  <a:gd name="adj" fmla="val 49500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FEF219A8-F42B-8129-A3A3-85EB1E80077E}"/>
                  </a:ext>
                </a:extLst>
              </p:cNvPr>
              <p:cNvSpPr/>
              <p:nvPr/>
            </p:nvSpPr>
            <p:spPr>
              <a:xfrm rot="16200000">
                <a:off x="4696490" y="1721512"/>
                <a:ext cx="123733" cy="1170344"/>
              </a:xfrm>
              <a:prstGeom prst="moon">
                <a:avLst>
                  <a:gd name="adj" fmla="val 60772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860CCA87-8D18-0E70-3AD3-86D78C22C254}"/>
                </a:ext>
              </a:extLst>
            </p:cNvPr>
            <p:cNvSpPr/>
            <p:nvPr/>
          </p:nvSpPr>
          <p:spPr>
            <a:xfrm>
              <a:off x="4253930" y="112928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3F11DF49-3DBC-3F0F-7119-8226F1DF8185}"/>
                </a:ext>
              </a:extLst>
            </p:cNvPr>
            <p:cNvGrpSpPr/>
            <p:nvPr/>
          </p:nvGrpSpPr>
          <p:grpSpPr>
            <a:xfrm>
              <a:off x="4370721" y="783197"/>
              <a:ext cx="1373636" cy="1343516"/>
              <a:chOff x="4512852" y="899610"/>
              <a:chExt cx="1373636" cy="1343516"/>
            </a:xfrm>
          </p:grpSpPr>
          <p:sp>
            <p:nvSpPr>
              <p:cNvPr id="346" name="楕円 1">
                <a:extLst>
                  <a:ext uri="{FF2B5EF4-FFF2-40B4-BE49-F238E27FC236}">
                    <a16:creationId xmlns:a16="http://schemas.microsoft.com/office/drawing/2014/main" id="{40F30FDF-A55B-555B-6068-00518738EB4C}"/>
                  </a:ext>
                </a:extLst>
              </p:cNvPr>
              <p:cNvSpPr/>
              <p:nvPr/>
            </p:nvSpPr>
            <p:spPr>
              <a:xfrm rot="19800000" flipH="1" flipV="1">
                <a:off x="535384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楕円 1">
                <a:extLst>
                  <a:ext uri="{FF2B5EF4-FFF2-40B4-BE49-F238E27FC236}">
                    <a16:creationId xmlns:a16="http://schemas.microsoft.com/office/drawing/2014/main" id="{8FD012BE-911F-C685-128D-A67EEB865658}"/>
                  </a:ext>
                </a:extLst>
              </p:cNvPr>
              <p:cNvSpPr/>
              <p:nvPr/>
            </p:nvSpPr>
            <p:spPr>
              <a:xfrm rot="1800000" flipV="1">
                <a:off x="451285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7BAE8E9-9877-CA43-5700-D5563D07B5B8}"/>
                  </a:ext>
                </a:extLst>
              </p:cNvPr>
              <p:cNvSpPr/>
              <p:nvPr/>
            </p:nvSpPr>
            <p:spPr>
              <a:xfrm>
                <a:off x="461645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楕円 201">
                <a:extLst>
                  <a:ext uri="{FF2B5EF4-FFF2-40B4-BE49-F238E27FC236}">
                    <a16:creationId xmlns:a16="http://schemas.microsoft.com/office/drawing/2014/main" id="{5F4C8712-FA19-6DEE-1EBB-F87C7F6CB81D}"/>
                  </a:ext>
                </a:extLst>
              </p:cNvPr>
              <p:cNvSpPr/>
              <p:nvPr/>
            </p:nvSpPr>
            <p:spPr>
              <a:xfrm>
                <a:off x="496871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356763B-BA50-2B97-F893-26DD2A9A2C35}"/>
                  </a:ext>
                </a:extLst>
              </p:cNvPr>
              <p:cNvSpPr/>
              <p:nvPr/>
            </p:nvSpPr>
            <p:spPr>
              <a:xfrm>
                <a:off x="495395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DB337A14-CD7F-4C3D-BF4D-EA06F2CBD9E5}"/>
                </a:ext>
              </a:extLst>
            </p:cNvPr>
            <p:cNvGrpSpPr/>
            <p:nvPr/>
          </p:nvGrpSpPr>
          <p:grpSpPr>
            <a:xfrm>
              <a:off x="5097016" y="2076530"/>
              <a:ext cx="176433" cy="258588"/>
              <a:chOff x="986766" y="914731"/>
              <a:chExt cx="238930" cy="350186"/>
            </a:xfrm>
          </p:grpSpPr>
          <p:sp>
            <p:nvSpPr>
              <p:cNvPr id="400" name="楕円 66">
                <a:extLst>
                  <a:ext uri="{FF2B5EF4-FFF2-40B4-BE49-F238E27FC236}">
                    <a16:creationId xmlns:a16="http://schemas.microsoft.com/office/drawing/2014/main" id="{E236D840-B0F8-558F-4618-0A2B7A96418C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CE6F0A80-DB40-0884-D7ED-AB8EE1CAD0B0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78BB5F35-53DF-A8A6-DFE3-9D97A4D34144}"/>
                </a:ext>
              </a:extLst>
            </p:cNvPr>
            <p:cNvGrpSpPr/>
            <p:nvPr/>
          </p:nvGrpSpPr>
          <p:grpSpPr>
            <a:xfrm>
              <a:off x="4506519" y="1114350"/>
              <a:ext cx="1078478" cy="418400"/>
              <a:chOff x="4496994" y="1173812"/>
              <a:chExt cx="1078478" cy="418400"/>
            </a:xfrm>
          </p:grpSpPr>
          <p:sp>
            <p:nvSpPr>
              <p:cNvPr id="403" name="星: 7 pt 234">
                <a:extLst>
                  <a:ext uri="{FF2B5EF4-FFF2-40B4-BE49-F238E27FC236}">
                    <a16:creationId xmlns:a16="http://schemas.microsoft.com/office/drawing/2014/main" id="{3F2C8DED-3419-10BC-89E5-52CEAD2201A4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星: 7 pt 234">
                <a:extLst>
                  <a:ext uri="{FF2B5EF4-FFF2-40B4-BE49-F238E27FC236}">
                    <a16:creationId xmlns:a16="http://schemas.microsoft.com/office/drawing/2014/main" id="{F91DC1C9-B072-3FE2-0010-2AB13CD60161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星: 7 pt 234">
                <a:extLst>
                  <a:ext uri="{FF2B5EF4-FFF2-40B4-BE49-F238E27FC236}">
                    <a16:creationId xmlns:a16="http://schemas.microsoft.com/office/drawing/2014/main" id="{6375D029-D124-E4D7-66F9-941DB93FE84E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星: 7 pt 234">
                <a:extLst>
                  <a:ext uri="{FF2B5EF4-FFF2-40B4-BE49-F238E27FC236}">
                    <a16:creationId xmlns:a16="http://schemas.microsoft.com/office/drawing/2014/main" id="{763C7930-0367-9A93-66D4-9D8EF6A9924C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F7E4B3FE-C9A2-A06C-88B1-E8DE21594C34}"/>
                </a:ext>
              </a:extLst>
            </p:cNvPr>
            <p:cNvSpPr/>
            <p:nvPr/>
          </p:nvSpPr>
          <p:spPr>
            <a:xfrm>
              <a:off x="5749355" y="112928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D2C44ADF-8D10-9BDF-6584-7216BFCA7364}"/>
                </a:ext>
              </a:extLst>
            </p:cNvPr>
            <p:cNvSpPr/>
            <p:nvPr/>
          </p:nvSpPr>
          <p:spPr>
            <a:xfrm>
              <a:off x="5892230" y="137693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8" name="グループ化 1377">
            <a:extLst>
              <a:ext uri="{FF2B5EF4-FFF2-40B4-BE49-F238E27FC236}">
                <a16:creationId xmlns:a16="http://schemas.microsoft.com/office/drawing/2014/main" id="{FFE211BB-27A8-1C11-E889-D3EBA887F335}"/>
              </a:ext>
            </a:extLst>
          </p:cNvPr>
          <p:cNvGrpSpPr/>
          <p:nvPr/>
        </p:nvGrpSpPr>
        <p:grpSpPr>
          <a:xfrm>
            <a:off x="1042904" y="899610"/>
            <a:ext cx="1904821" cy="2339797"/>
            <a:chOff x="1042904" y="899610"/>
            <a:chExt cx="1904821" cy="2339797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352C96DE-9D86-027E-7A17-73B3B3797FB5}"/>
                </a:ext>
              </a:extLst>
            </p:cNvPr>
            <p:cNvGrpSpPr/>
            <p:nvPr/>
          </p:nvGrpSpPr>
          <p:grpSpPr>
            <a:xfrm>
              <a:off x="2266641" y="2621545"/>
              <a:ext cx="233175" cy="466815"/>
              <a:chOff x="5823140" y="5221193"/>
              <a:chExt cx="443086" cy="887056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985953A-4ADB-4568-3FB3-5611E0B0EE28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涙形 186">
                <a:extLst>
                  <a:ext uri="{FF2B5EF4-FFF2-40B4-BE49-F238E27FC236}">
                    <a16:creationId xmlns:a16="http://schemas.microsoft.com/office/drawing/2014/main" id="{D32C1544-61FC-6FBD-2C55-854AA9B5FAD7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楕円 1">
              <a:extLst>
                <a:ext uri="{FF2B5EF4-FFF2-40B4-BE49-F238E27FC236}">
                  <a16:creationId xmlns:a16="http://schemas.microsoft.com/office/drawing/2014/main" id="{74EA3E1C-BCA8-3842-3E5E-C54F04741483}"/>
                </a:ext>
              </a:extLst>
            </p:cNvPr>
            <p:cNvSpPr/>
            <p:nvPr/>
          </p:nvSpPr>
          <p:spPr>
            <a:xfrm rot="10800000">
              <a:off x="1993613" y="2670879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楕円 1">
              <a:extLst>
                <a:ext uri="{FF2B5EF4-FFF2-40B4-BE49-F238E27FC236}">
                  <a16:creationId xmlns:a16="http://schemas.microsoft.com/office/drawing/2014/main" id="{A5E689DF-3057-C9F1-8E22-EF9E45CF2040}"/>
                </a:ext>
              </a:extLst>
            </p:cNvPr>
            <p:cNvSpPr/>
            <p:nvPr/>
          </p:nvSpPr>
          <p:spPr>
            <a:xfrm rot="10800000">
              <a:off x="1728934" y="2670879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楕円 1">
              <a:extLst>
                <a:ext uri="{FF2B5EF4-FFF2-40B4-BE49-F238E27FC236}">
                  <a16:creationId xmlns:a16="http://schemas.microsoft.com/office/drawing/2014/main" id="{9895AEE3-33C3-1829-0817-9E7184EB5907}"/>
                </a:ext>
              </a:extLst>
            </p:cNvPr>
            <p:cNvSpPr/>
            <p:nvPr/>
          </p:nvSpPr>
          <p:spPr>
            <a:xfrm>
              <a:off x="1579571" y="1787970"/>
              <a:ext cx="799441" cy="119390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147 w 3960587"/>
                <a:gd name="connsiteY0" fmla="*/ 5875021 h 7669596"/>
                <a:gd name="connsiteX1" fmla="*/ 2061118 w 3960587"/>
                <a:gd name="connsiteY1" fmla="*/ 0 h 7669596"/>
                <a:gd name="connsiteX2" fmla="*/ 3960587 w 3960587"/>
                <a:gd name="connsiteY2" fmla="*/ 5875021 h 7669596"/>
                <a:gd name="connsiteX3" fmla="*/ 1980367 w 3960587"/>
                <a:gd name="connsiteY3" fmla="*/ 7669596 h 7669596"/>
                <a:gd name="connsiteX4" fmla="*/ 147 w 3960587"/>
                <a:gd name="connsiteY4" fmla="*/ 5875021 h 7669596"/>
                <a:gd name="connsiteX0" fmla="*/ 147 w 3960587"/>
                <a:gd name="connsiteY0" fmla="*/ 5875021 h 7669596"/>
                <a:gd name="connsiteX1" fmla="*/ 2061118 w 3960587"/>
                <a:gd name="connsiteY1" fmla="*/ 0 h 7669596"/>
                <a:gd name="connsiteX2" fmla="*/ 3960587 w 3960587"/>
                <a:gd name="connsiteY2" fmla="*/ 5875021 h 7669596"/>
                <a:gd name="connsiteX3" fmla="*/ 1980367 w 3960587"/>
                <a:gd name="connsiteY3" fmla="*/ 7669596 h 7669596"/>
                <a:gd name="connsiteX4" fmla="*/ 147 w 3960587"/>
                <a:gd name="connsiteY4" fmla="*/ 5875021 h 7669596"/>
                <a:gd name="connsiteX0" fmla="*/ 147 w 3963564"/>
                <a:gd name="connsiteY0" fmla="*/ 5875021 h 7669596"/>
                <a:gd name="connsiteX1" fmla="*/ 2061118 w 3963564"/>
                <a:gd name="connsiteY1" fmla="*/ 0 h 7669596"/>
                <a:gd name="connsiteX2" fmla="*/ 3960587 w 3963564"/>
                <a:gd name="connsiteY2" fmla="*/ 5875021 h 7669596"/>
                <a:gd name="connsiteX3" fmla="*/ 1980367 w 3963564"/>
                <a:gd name="connsiteY3" fmla="*/ 7669596 h 7669596"/>
                <a:gd name="connsiteX4" fmla="*/ 147 w 3963564"/>
                <a:gd name="connsiteY4" fmla="*/ 5875021 h 7669596"/>
                <a:gd name="connsiteX0" fmla="*/ 6201 w 3969618"/>
                <a:gd name="connsiteY0" fmla="*/ 5875021 h 7669596"/>
                <a:gd name="connsiteX1" fmla="*/ 2067172 w 3969618"/>
                <a:gd name="connsiteY1" fmla="*/ 0 h 7669596"/>
                <a:gd name="connsiteX2" fmla="*/ 3966641 w 3969618"/>
                <a:gd name="connsiteY2" fmla="*/ 5875021 h 7669596"/>
                <a:gd name="connsiteX3" fmla="*/ 1986421 w 3969618"/>
                <a:gd name="connsiteY3" fmla="*/ 7669596 h 7669596"/>
                <a:gd name="connsiteX4" fmla="*/ 6201 w 3969618"/>
                <a:gd name="connsiteY4" fmla="*/ 5875021 h 7669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618" h="7669596">
                  <a:moveTo>
                    <a:pt x="6201" y="5875021"/>
                  </a:moveTo>
                  <a:cubicBezTo>
                    <a:pt x="-73476" y="168789"/>
                    <a:pt x="614604" y="0"/>
                    <a:pt x="2067172" y="0"/>
                  </a:cubicBezTo>
                  <a:cubicBezTo>
                    <a:pt x="3519740" y="0"/>
                    <a:pt x="4013208" y="154719"/>
                    <a:pt x="3966641" y="5875021"/>
                  </a:cubicBezTo>
                  <a:cubicBezTo>
                    <a:pt x="3966641" y="6866137"/>
                    <a:pt x="3080066" y="7669596"/>
                    <a:pt x="1986421" y="7669596"/>
                  </a:cubicBezTo>
                  <a:cubicBezTo>
                    <a:pt x="892776" y="7669596"/>
                    <a:pt x="-7257" y="7153287"/>
                    <a:pt x="6201" y="58750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E3A6D669-EB82-E5CB-D795-4FBB742AFEE0}"/>
                </a:ext>
              </a:extLst>
            </p:cNvPr>
            <p:cNvSpPr/>
            <p:nvPr/>
          </p:nvSpPr>
          <p:spPr>
            <a:xfrm>
              <a:off x="1746533" y="3070227"/>
              <a:ext cx="193693" cy="169180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D92BBD0D-A2B8-BDD3-032F-35D9E6615CC9}"/>
                </a:ext>
              </a:extLst>
            </p:cNvPr>
            <p:cNvSpPr/>
            <p:nvPr/>
          </p:nvSpPr>
          <p:spPr>
            <a:xfrm>
              <a:off x="2010291" y="3070227"/>
              <a:ext cx="193693" cy="169180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4842B3EF-57D8-CEDF-4FC9-6021462E7BA6}"/>
                </a:ext>
              </a:extLst>
            </p:cNvPr>
            <p:cNvSpPr/>
            <p:nvPr/>
          </p:nvSpPr>
          <p:spPr>
            <a:xfrm rot="5142625">
              <a:off x="1640226" y="2014588"/>
              <a:ext cx="460813" cy="621091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1718 w 624044"/>
                <a:gd name="connsiteY1" fmla="*/ 441437 h 841097"/>
                <a:gd name="connsiteX2" fmla="*/ 214097 w 624044"/>
                <a:gd name="connsiteY2" fmla="*/ 591826 h 841097"/>
                <a:gd name="connsiteX3" fmla="*/ 226195 w 624044"/>
                <a:gd name="connsiteY3" fmla="*/ 430541 h 841097"/>
                <a:gd name="connsiteX4" fmla="*/ 252483 w 624044"/>
                <a:gd name="connsiteY4" fmla="*/ 438714 h 841097"/>
                <a:gd name="connsiteX5" fmla="*/ 363204 w 624044"/>
                <a:gd name="connsiteY5" fmla="*/ 500221 h 841097"/>
                <a:gd name="connsiteX6" fmla="*/ 391221 w 624044"/>
                <a:gd name="connsiteY6" fmla="*/ 521265 h 841097"/>
                <a:gd name="connsiteX7" fmla="*/ 389552 w 624044"/>
                <a:gd name="connsiteY7" fmla="*/ 509423 h 841097"/>
                <a:gd name="connsiteX8" fmla="*/ 422637 w 624044"/>
                <a:gd name="connsiteY8" fmla="*/ 0 h 841097"/>
                <a:gd name="connsiteX9" fmla="*/ 624044 w 624044"/>
                <a:gd name="connsiteY9" fmla="*/ 509424 h 841097"/>
                <a:gd name="connsiteX10" fmla="*/ 552436 w 624044"/>
                <a:gd name="connsiteY10" fmla="*/ 800498 h 841097"/>
                <a:gd name="connsiteX11" fmla="*/ 548134 w 624044"/>
                <a:gd name="connsiteY11" fmla="*/ 804096 h 841097"/>
                <a:gd name="connsiteX12" fmla="*/ 548046 w 624044"/>
                <a:gd name="connsiteY12" fmla="*/ 804315 h 841097"/>
                <a:gd name="connsiteX13" fmla="*/ 197451 w 624044"/>
                <a:gd name="connsiteY13" fmla="*/ 743301 h 841097"/>
                <a:gd name="connsiteX14" fmla="*/ 1345 w 624044"/>
                <a:gd name="connsiteY14" fmla="*/ 467411 h 841097"/>
                <a:gd name="connsiteX0" fmla="*/ 214097 w 624044"/>
                <a:gd name="connsiteY0" fmla="*/ 591826 h 841097"/>
                <a:gd name="connsiteX1" fmla="*/ 226195 w 624044"/>
                <a:gd name="connsiteY1" fmla="*/ 430541 h 841097"/>
                <a:gd name="connsiteX2" fmla="*/ 252483 w 624044"/>
                <a:gd name="connsiteY2" fmla="*/ 438714 h 841097"/>
                <a:gd name="connsiteX3" fmla="*/ 363204 w 624044"/>
                <a:gd name="connsiteY3" fmla="*/ 500221 h 841097"/>
                <a:gd name="connsiteX4" fmla="*/ 391221 w 624044"/>
                <a:gd name="connsiteY4" fmla="*/ 521265 h 841097"/>
                <a:gd name="connsiteX5" fmla="*/ 389552 w 624044"/>
                <a:gd name="connsiteY5" fmla="*/ 509423 h 841097"/>
                <a:gd name="connsiteX6" fmla="*/ 422637 w 624044"/>
                <a:gd name="connsiteY6" fmla="*/ 0 h 841097"/>
                <a:gd name="connsiteX7" fmla="*/ 624044 w 624044"/>
                <a:gd name="connsiteY7" fmla="*/ 509424 h 841097"/>
                <a:gd name="connsiteX8" fmla="*/ 552436 w 624044"/>
                <a:gd name="connsiteY8" fmla="*/ 800498 h 841097"/>
                <a:gd name="connsiteX9" fmla="*/ 548134 w 624044"/>
                <a:gd name="connsiteY9" fmla="*/ 804096 h 841097"/>
                <a:gd name="connsiteX10" fmla="*/ 548046 w 624044"/>
                <a:gd name="connsiteY10" fmla="*/ 804315 h 841097"/>
                <a:gd name="connsiteX11" fmla="*/ 197451 w 624044"/>
                <a:gd name="connsiteY11" fmla="*/ 743301 h 841097"/>
                <a:gd name="connsiteX12" fmla="*/ 1345 w 624044"/>
                <a:gd name="connsiteY12" fmla="*/ 467411 h 841097"/>
                <a:gd name="connsiteX13" fmla="*/ 11718 w 624044"/>
                <a:gd name="connsiteY13" fmla="*/ 441437 h 841097"/>
                <a:gd name="connsiteX14" fmla="*/ 305537 w 624044"/>
                <a:gd name="connsiteY14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13" fmla="*/ 305537 w 624044"/>
                <a:gd name="connsiteY13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0" fmla="*/ 252483 w 624044"/>
                <a:gd name="connsiteY0" fmla="*/ 438714 h 841097"/>
                <a:gd name="connsiteX1" fmla="*/ 363204 w 624044"/>
                <a:gd name="connsiteY1" fmla="*/ 500221 h 841097"/>
                <a:gd name="connsiteX2" fmla="*/ 391221 w 624044"/>
                <a:gd name="connsiteY2" fmla="*/ 521265 h 841097"/>
                <a:gd name="connsiteX3" fmla="*/ 389552 w 624044"/>
                <a:gd name="connsiteY3" fmla="*/ 509423 h 841097"/>
                <a:gd name="connsiteX4" fmla="*/ 422637 w 624044"/>
                <a:gd name="connsiteY4" fmla="*/ 0 h 841097"/>
                <a:gd name="connsiteX5" fmla="*/ 624044 w 624044"/>
                <a:gd name="connsiteY5" fmla="*/ 509424 h 841097"/>
                <a:gd name="connsiteX6" fmla="*/ 552436 w 624044"/>
                <a:gd name="connsiteY6" fmla="*/ 800498 h 841097"/>
                <a:gd name="connsiteX7" fmla="*/ 548134 w 624044"/>
                <a:gd name="connsiteY7" fmla="*/ 804096 h 841097"/>
                <a:gd name="connsiteX8" fmla="*/ 548046 w 624044"/>
                <a:gd name="connsiteY8" fmla="*/ 804315 h 841097"/>
                <a:gd name="connsiteX9" fmla="*/ 197451 w 624044"/>
                <a:gd name="connsiteY9" fmla="*/ 743301 h 841097"/>
                <a:gd name="connsiteX10" fmla="*/ 1345 w 624044"/>
                <a:gd name="connsiteY10" fmla="*/ 467411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252483" y="438714"/>
                  </a:moveTo>
                  <a:cubicBezTo>
                    <a:pt x="288706" y="454404"/>
                    <a:pt x="326240" y="475016"/>
                    <a:pt x="363204" y="500221"/>
                  </a:cubicBezTo>
                  <a:lnTo>
                    <a:pt x="391221" y="521265"/>
                  </a:lnTo>
                  <a:lnTo>
                    <a:pt x="389552" y="509423"/>
                  </a:lnTo>
                  <a:cubicBezTo>
                    <a:pt x="375526" y="371870"/>
                    <a:pt x="336633" y="0"/>
                    <a:pt x="422637" y="0"/>
                  </a:cubicBezTo>
                  <a:cubicBezTo>
                    <a:pt x="508641" y="0"/>
                    <a:pt x="624044" y="334957"/>
                    <a:pt x="624044" y="509424"/>
                  </a:cubicBezTo>
                  <a:cubicBezTo>
                    <a:pt x="624044" y="640273"/>
                    <a:pt x="594517" y="752542"/>
                    <a:pt x="552436" y="800498"/>
                  </a:cubicBezTo>
                  <a:lnTo>
                    <a:pt x="548134" y="804096"/>
                  </a:lnTo>
                  <a:cubicBezTo>
                    <a:pt x="548105" y="804169"/>
                    <a:pt x="548075" y="804242"/>
                    <a:pt x="548046" y="804315"/>
                  </a:cubicBezTo>
                  <a:cubicBezTo>
                    <a:pt x="502275" y="871440"/>
                    <a:pt x="345308" y="844123"/>
                    <a:pt x="197451" y="743301"/>
                  </a:cubicBezTo>
                  <a:cubicBezTo>
                    <a:pt x="68076" y="655082"/>
                    <a:pt x="-11457" y="539816"/>
                    <a:pt x="1345" y="46741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8587AC44-DE80-61FF-0231-0BEAE44ABA61}"/>
                </a:ext>
              </a:extLst>
            </p:cNvPr>
            <p:cNvSpPr/>
            <p:nvPr/>
          </p:nvSpPr>
          <p:spPr>
            <a:xfrm rot="16457375" flipH="1">
              <a:off x="1895753" y="2014588"/>
              <a:ext cx="460813" cy="621091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  <a:gd name="connsiteX11" fmla="*/ 226195 w 624044"/>
                <a:gd name="connsiteY11" fmla="*/ 430541 h 841097"/>
                <a:gd name="connsiteX12" fmla="*/ 213827 w 624044"/>
                <a:gd name="connsiteY12" fmla="*/ 595423 h 841097"/>
                <a:gd name="connsiteX13" fmla="*/ 10549 w 624044"/>
                <a:gd name="connsiteY13" fmla="*/ 444365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14" fmla="*/ 305267 w 624044"/>
                <a:gd name="connsiteY14" fmla="*/ 686863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12" fmla="*/ 226195 w 624044"/>
                <a:gd name="connsiteY12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1345" y="467411"/>
                  </a:moveTo>
                  <a:cubicBezTo>
                    <a:pt x="-11457" y="539816"/>
                    <a:pt x="68076" y="655082"/>
                    <a:pt x="197451" y="743301"/>
                  </a:cubicBezTo>
                  <a:cubicBezTo>
                    <a:pt x="345308" y="844123"/>
                    <a:pt x="502275" y="871440"/>
                    <a:pt x="548046" y="804315"/>
                  </a:cubicBezTo>
                  <a:cubicBezTo>
                    <a:pt x="548075" y="804242"/>
                    <a:pt x="548105" y="804169"/>
                    <a:pt x="548134" y="804096"/>
                  </a:cubicBezTo>
                  <a:lnTo>
                    <a:pt x="552436" y="800498"/>
                  </a:lnTo>
                  <a:cubicBezTo>
                    <a:pt x="594517" y="752542"/>
                    <a:pt x="624044" y="640273"/>
                    <a:pt x="624044" y="509424"/>
                  </a:cubicBezTo>
                  <a:cubicBezTo>
                    <a:pt x="624044" y="334957"/>
                    <a:pt x="508641" y="0"/>
                    <a:pt x="422637" y="0"/>
                  </a:cubicBezTo>
                  <a:cubicBezTo>
                    <a:pt x="336633" y="0"/>
                    <a:pt x="375526" y="371870"/>
                    <a:pt x="389552" y="509423"/>
                  </a:cubicBezTo>
                  <a:lnTo>
                    <a:pt x="391221" y="521265"/>
                  </a:lnTo>
                  <a:lnTo>
                    <a:pt x="363204" y="500221"/>
                  </a:lnTo>
                  <a:cubicBezTo>
                    <a:pt x="326240" y="475016"/>
                    <a:pt x="288706" y="454404"/>
                    <a:pt x="252483" y="43871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8DF4DBEA-8292-F57E-F109-FD709BC44E69}"/>
                </a:ext>
              </a:extLst>
            </p:cNvPr>
            <p:cNvSpPr/>
            <p:nvPr/>
          </p:nvSpPr>
          <p:spPr>
            <a:xfrm>
              <a:off x="1290251" y="232513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B66582A9-B23B-AE15-598F-C073AF314FE7}"/>
                </a:ext>
              </a:extLst>
            </p:cNvPr>
            <p:cNvSpPr/>
            <p:nvPr/>
          </p:nvSpPr>
          <p:spPr>
            <a:xfrm>
              <a:off x="1177714" y="2550208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7594E3D6-3FFD-0F96-C76B-19B8CC1CA65C}"/>
                </a:ext>
              </a:extLst>
            </p:cNvPr>
            <p:cNvSpPr/>
            <p:nvPr/>
          </p:nvSpPr>
          <p:spPr>
            <a:xfrm>
              <a:off x="2829394" y="1454902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9F2A324F-15A2-3B67-D2C1-913831C1588C}"/>
                </a:ext>
              </a:extLst>
            </p:cNvPr>
            <p:cNvSpPr/>
            <p:nvPr/>
          </p:nvSpPr>
          <p:spPr>
            <a:xfrm>
              <a:off x="2720405" y="1138810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D9C421AB-5CCF-1EEC-FD39-E9029330C909}"/>
                </a:ext>
              </a:extLst>
            </p:cNvPr>
            <p:cNvSpPr/>
            <p:nvPr/>
          </p:nvSpPr>
          <p:spPr>
            <a:xfrm>
              <a:off x="1180058" y="1075508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2D1F7284-B6C7-7976-9D82-B5D5D01170B7}"/>
                </a:ext>
              </a:extLst>
            </p:cNvPr>
            <p:cNvSpPr/>
            <p:nvPr/>
          </p:nvSpPr>
          <p:spPr>
            <a:xfrm>
              <a:off x="1042904" y="1486970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85015F21-62CA-E6E4-AA7C-B625C8EE8143}"/>
                </a:ext>
              </a:extLst>
            </p:cNvPr>
            <p:cNvSpPr/>
            <p:nvPr/>
          </p:nvSpPr>
          <p:spPr>
            <a:xfrm>
              <a:off x="2524637" y="2285278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9220D1D-847A-221D-6011-5C4B1A7F25D3}"/>
                </a:ext>
              </a:extLst>
            </p:cNvPr>
            <p:cNvSpPr/>
            <p:nvPr/>
          </p:nvSpPr>
          <p:spPr>
            <a:xfrm>
              <a:off x="2899729" y="260371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1">
              <a:extLst>
                <a:ext uri="{FF2B5EF4-FFF2-40B4-BE49-F238E27FC236}">
                  <a16:creationId xmlns:a16="http://schemas.microsoft.com/office/drawing/2014/main" id="{FC49A9E4-D0B4-A5B5-6697-8AF13A079C7D}"/>
                </a:ext>
              </a:extLst>
            </p:cNvPr>
            <p:cNvSpPr/>
            <p:nvPr/>
          </p:nvSpPr>
          <p:spPr>
            <a:xfrm rot="5400000" flipH="1">
              <a:off x="2036467" y="2272633"/>
              <a:ext cx="137154" cy="18499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370F08D-B119-A8BA-72F3-2E4615024042}"/>
                </a:ext>
              </a:extLst>
            </p:cNvPr>
            <p:cNvSpPr/>
            <p:nvPr/>
          </p:nvSpPr>
          <p:spPr>
            <a:xfrm rot="17100000">
              <a:off x="2095818" y="2307432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5FBF17D-444D-3638-90B3-CF48B2D18932}"/>
                </a:ext>
              </a:extLst>
            </p:cNvPr>
            <p:cNvSpPr/>
            <p:nvPr/>
          </p:nvSpPr>
          <p:spPr>
            <a:xfrm rot="6300000">
              <a:off x="1773833" y="2324810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97" name="グループ化 1296">
              <a:extLst>
                <a:ext uri="{FF2B5EF4-FFF2-40B4-BE49-F238E27FC236}">
                  <a16:creationId xmlns:a16="http://schemas.microsoft.com/office/drawing/2014/main" id="{12C12127-6B35-4D8A-B63B-D3904ECB515B}"/>
                </a:ext>
              </a:extLst>
            </p:cNvPr>
            <p:cNvGrpSpPr/>
            <p:nvPr/>
          </p:nvGrpSpPr>
          <p:grpSpPr>
            <a:xfrm>
              <a:off x="1311602" y="899610"/>
              <a:ext cx="1373636" cy="1343516"/>
              <a:chOff x="1311602" y="899610"/>
              <a:chExt cx="1373636" cy="1343516"/>
            </a:xfrm>
          </p:grpSpPr>
          <p:sp>
            <p:nvSpPr>
              <p:cNvPr id="1102" name="楕円 1">
                <a:extLst>
                  <a:ext uri="{FF2B5EF4-FFF2-40B4-BE49-F238E27FC236}">
                    <a16:creationId xmlns:a16="http://schemas.microsoft.com/office/drawing/2014/main" id="{409DBB11-7AF2-D61F-084E-A2812BD85A64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3" name="楕円 1">
                <a:extLst>
                  <a:ext uri="{FF2B5EF4-FFF2-40B4-BE49-F238E27FC236}">
                    <a16:creationId xmlns:a16="http://schemas.microsoft.com/office/drawing/2014/main" id="{29542B6F-D21F-B0B5-51DD-C018560B04D9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25E63A94-12E0-444C-C75F-2E6DFE693E5A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0001D084-1008-4519-45BA-AD0549F87C4A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6" name="楕円 1105">
                <a:extLst>
                  <a:ext uri="{FF2B5EF4-FFF2-40B4-BE49-F238E27FC236}">
                    <a16:creationId xmlns:a16="http://schemas.microsoft.com/office/drawing/2014/main" id="{9D8D94DD-D06A-99BB-960C-056DD3742B3B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7" name="楕円 201">
                <a:extLst>
                  <a:ext uri="{FF2B5EF4-FFF2-40B4-BE49-F238E27FC236}">
                    <a16:creationId xmlns:a16="http://schemas.microsoft.com/office/drawing/2014/main" id="{60C76772-A80A-CB6E-32BA-804D85A4ADCA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719D69D3-50C0-8FC9-E8A8-653E57B3EBA6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2151BD46-D987-8BC5-5E65-3332F3A33651}"/>
                </a:ext>
              </a:extLst>
            </p:cNvPr>
            <p:cNvGrpSpPr/>
            <p:nvPr/>
          </p:nvGrpSpPr>
          <p:grpSpPr>
            <a:xfrm>
              <a:off x="2026387" y="2120597"/>
              <a:ext cx="176433" cy="258588"/>
              <a:chOff x="986766" y="914731"/>
              <a:chExt cx="238930" cy="350186"/>
            </a:xfrm>
          </p:grpSpPr>
          <p:sp>
            <p:nvSpPr>
              <p:cNvPr id="1110" name="楕円 66">
                <a:extLst>
                  <a:ext uri="{FF2B5EF4-FFF2-40B4-BE49-F238E27FC236}">
                    <a16:creationId xmlns:a16="http://schemas.microsoft.com/office/drawing/2014/main" id="{E21D81FD-B1E2-F00E-CFB6-41FDF276DE7F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3796CD3F-005C-1085-F151-BB1410314123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80" name="グループ化 1379">
            <a:extLst>
              <a:ext uri="{FF2B5EF4-FFF2-40B4-BE49-F238E27FC236}">
                <a16:creationId xmlns:a16="http://schemas.microsoft.com/office/drawing/2014/main" id="{7A023D8B-5FFC-436D-CB12-3C3235DE2161}"/>
              </a:ext>
            </a:extLst>
          </p:cNvPr>
          <p:cNvGrpSpPr/>
          <p:nvPr/>
        </p:nvGrpSpPr>
        <p:grpSpPr>
          <a:xfrm>
            <a:off x="4237850" y="3792476"/>
            <a:ext cx="1648600" cy="2636184"/>
            <a:chOff x="4237850" y="3820676"/>
            <a:chExt cx="1648600" cy="2636184"/>
          </a:xfrm>
        </p:grpSpPr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183F1A8C-20FE-9880-120D-4485274CD7E3}"/>
                </a:ext>
              </a:extLst>
            </p:cNvPr>
            <p:cNvGrpSpPr/>
            <p:nvPr/>
          </p:nvGrpSpPr>
          <p:grpSpPr>
            <a:xfrm>
              <a:off x="4237850" y="3950754"/>
              <a:ext cx="1648600" cy="1123483"/>
              <a:chOff x="4156667" y="3912113"/>
              <a:chExt cx="1810966" cy="1123483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8EB79D0-FC08-15CB-AE1F-EE0500F81CD2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BD47F3BC-2F64-D095-D7AF-61A34776CE65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8A67CC14-59FD-3B13-45CE-9BB4A4FADFAC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四角形: 角を丸くする 264">
                  <a:extLst>
                    <a:ext uri="{FF2B5EF4-FFF2-40B4-BE49-F238E27FC236}">
                      <a16:creationId xmlns:a16="http://schemas.microsoft.com/office/drawing/2014/main" id="{92D3BF23-A0F4-E393-A2A5-3BCA57A0C4B7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3E1D6AE9-E88C-CB8D-18F3-9E7B67AAFA08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5B7F3D18-229D-D812-EDF0-5F56841B8126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AE6946C3-04C9-E99E-53C0-2A96017668B9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C01F9FB6-2423-B4F4-7C32-D6EA3F747DBC}"/>
                </a:ext>
              </a:extLst>
            </p:cNvPr>
            <p:cNvSpPr/>
            <p:nvPr/>
          </p:nvSpPr>
          <p:spPr>
            <a:xfrm rot="8100000">
              <a:off x="5226812" y="5002575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8308BDE4-7945-0EE5-D927-C11599BA6E9D}"/>
                </a:ext>
              </a:extLst>
            </p:cNvPr>
            <p:cNvSpPr/>
            <p:nvPr/>
          </p:nvSpPr>
          <p:spPr>
            <a:xfrm rot="13500000">
              <a:off x="4812475" y="5002575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6BA2C87C-7674-E3BF-C15F-41A881630C7A}"/>
                </a:ext>
              </a:extLst>
            </p:cNvPr>
            <p:cNvGrpSpPr/>
            <p:nvPr/>
          </p:nvGrpSpPr>
          <p:grpSpPr>
            <a:xfrm>
              <a:off x="4667686" y="5005423"/>
              <a:ext cx="920245" cy="1451437"/>
              <a:chOff x="1579571" y="1787970"/>
              <a:chExt cx="920245" cy="1451437"/>
            </a:xfrm>
          </p:grpSpPr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4AEF1E51-CF28-F934-E036-9E9DAC5DFCD8}"/>
                  </a:ext>
                </a:extLst>
              </p:cNvPr>
              <p:cNvGrpSpPr/>
              <p:nvPr/>
            </p:nvGrpSpPr>
            <p:grpSpPr>
              <a:xfrm>
                <a:off x="2266641" y="2621545"/>
                <a:ext cx="233175" cy="466815"/>
                <a:chOff x="5823140" y="5221193"/>
                <a:chExt cx="443086" cy="887056"/>
              </a:xfrm>
            </p:grpSpPr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014E6BA9-C6D4-4C5A-334F-E856951C9A73}"/>
                    </a:ext>
                  </a:extLst>
                </p:cNvPr>
                <p:cNvSpPr/>
                <p:nvPr/>
              </p:nvSpPr>
              <p:spPr>
                <a:xfrm rot="8100000">
                  <a:off x="5823140" y="5221193"/>
                  <a:ext cx="211025" cy="795374"/>
                </a:xfrm>
                <a:custGeom>
                  <a:avLst/>
                  <a:gdLst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  <a:gd name="connsiteX0" fmla="*/ 78110 w 211025"/>
                    <a:gd name="connsiteY0" fmla="*/ 795374 h 886814"/>
                    <a:gd name="connsiteX1" fmla="*/ 61808 w 211025"/>
                    <a:gd name="connsiteY1" fmla="*/ 766745 h 886814"/>
                    <a:gd name="connsiteX2" fmla="*/ 0 w 211025"/>
                    <a:gd name="connsiteY2" fmla="*/ 449149 h 886814"/>
                    <a:gd name="connsiteX3" fmla="*/ 211025 w 211025"/>
                    <a:gd name="connsiteY3" fmla="*/ 0 h 886814"/>
                    <a:gd name="connsiteX4" fmla="*/ 105513 w 211025"/>
                    <a:gd name="connsiteY4" fmla="*/ 449149 h 886814"/>
                    <a:gd name="connsiteX5" fmla="*/ 133361 w 211025"/>
                    <a:gd name="connsiteY5" fmla="*/ 700231 h 886814"/>
                    <a:gd name="connsiteX6" fmla="*/ 156549 w 211025"/>
                    <a:gd name="connsiteY6" fmla="*/ 775764 h 886814"/>
                    <a:gd name="connsiteX7" fmla="*/ 169550 w 211025"/>
                    <a:gd name="connsiteY7" fmla="*/ 886814 h 886814"/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025" h="795374">
                      <a:moveTo>
                        <a:pt x="78110" y="795374"/>
                      </a:moveTo>
                      <a:lnTo>
                        <a:pt x="61808" y="766745"/>
                      </a:lnTo>
                      <a:cubicBezTo>
                        <a:pt x="23620" y="685465"/>
                        <a:pt x="0" y="573178"/>
                        <a:pt x="0" y="449149"/>
                      </a:cubicBezTo>
                      <a:cubicBezTo>
                        <a:pt x="0" y="201091"/>
                        <a:pt x="94479" y="0"/>
                        <a:pt x="211025" y="0"/>
                      </a:cubicBezTo>
                      <a:cubicBezTo>
                        <a:pt x="144603" y="106030"/>
                        <a:pt x="105513" y="272433"/>
                        <a:pt x="105513" y="449149"/>
                      </a:cubicBezTo>
                      <a:cubicBezTo>
                        <a:pt x="105513" y="537507"/>
                        <a:pt x="115286" y="623287"/>
                        <a:pt x="133361" y="700231"/>
                      </a:cubicBezTo>
                      <a:lnTo>
                        <a:pt x="156549" y="77576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5" name="涙形 1174">
                  <a:extLst>
                    <a:ext uri="{FF2B5EF4-FFF2-40B4-BE49-F238E27FC236}">
                      <a16:creationId xmlns:a16="http://schemas.microsoft.com/office/drawing/2014/main" id="{1D61BC36-645C-47BF-1BE7-558C05E8087B}"/>
                    </a:ext>
                  </a:extLst>
                </p:cNvPr>
                <p:cNvSpPr/>
                <p:nvPr/>
              </p:nvSpPr>
              <p:spPr>
                <a:xfrm rot="8100000">
                  <a:off x="5995427" y="5837450"/>
                  <a:ext cx="270799" cy="270799"/>
                </a:xfrm>
                <a:prstGeom prst="teardrop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63" name="楕円 1">
                <a:extLst>
                  <a:ext uri="{FF2B5EF4-FFF2-40B4-BE49-F238E27FC236}">
                    <a16:creationId xmlns:a16="http://schemas.microsoft.com/office/drawing/2014/main" id="{41515025-4830-D786-7A48-F66A12738B0E}"/>
                  </a:ext>
                </a:extLst>
              </p:cNvPr>
              <p:cNvSpPr/>
              <p:nvPr/>
            </p:nvSpPr>
            <p:spPr>
              <a:xfrm rot="10800000">
                <a:off x="1993613" y="267087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楕円 1">
                <a:extLst>
                  <a:ext uri="{FF2B5EF4-FFF2-40B4-BE49-F238E27FC236}">
                    <a16:creationId xmlns:a16="http://schemas.microsoft.com/office/drawing/2014/main" id="{357CD38A-5974-BF9F-3043-B01092A811D8}"/>
                  </a:ext>
                </a:extLst>
              </p:cNvPr>
              <p:cNvSpPr/>
              <p:nvPr/>
            </p:nvSpPr>
            <p:spPr>
              <a:xfrm rot="10800000">
                <a:off x="1728934" y="267087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5" name="楕円 1">
                <a:extLst>
                  <a:ext uri="{FF2B5EF4-FFF2-40B4-BE49-F238E27FC236}">
                    <a16:creationId xmlns:a16="http://schemas.microsoft.com/office/drawing/2014/main" id="{2F68396F-690F-4853-574D-7D540F83946C}"/>
                  </a:ext>
                </a:extLst>
              </p:cNvPr>
              <p:cNvSpPr/>
              <p:nvPr/>
            </p:nvSpPr>
            <p:spPr>
              <a:xfrm>
                <a:off x="1579571" y="178797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EAA7CC04-FAAC-4AAD-E77F-C6D8E27A9576}"/>
                  </a:ext>
                </a:extLst>
              </p:cNvPr>
              <p:cNvSpPr/>
              <p:nvPr/>
            </p:nvSpPr>
            <p:spPr>
              <a:xfrm>
                <a:off x="1746533" y="3070227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EAA8360-523D-1BA5-0901-7D020627CDD2}"/>
                  </a:ext>
                </a:extLst>
              </p:cNvPr>
              <p:cNvSpPr/>
              <p:nvPr/>
            </p:nvSpPr>
            <p:spPr>
              <a:xfrm>
                <a:off x="2010291" y="3070227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3" name="グループ化 1182">
              <a:extLst>
                <a:ext uri="{FF2B5EF4-FFF2-40B4-BE49-F238E27FC236}">
                  <a16:creationId xmlns:a16="http://schemas.microsoft.com/office/drawing/2014/main" id="{38C46724-F26E-4CF0-C749-654F1BA9FCC2}"/>
                </a:ext>
              </a:extLst>
            </p:cNvPr>
            <p:cNvGrpSpPr/>
            <p:nvPr/>
          </p:nvGrpSpPr>
          <p:grpSpPr>
            <a:xfrm>
              <a:off x="4399717" y="3976709"/>
              <a:ext cx="1373636" cy="1343516"/>
              <a:chOff x="4399717" y="4117063"/>
              <a:chExt cx="1373636" cy="1343516"/>
            </a:xfrm>
          </p:grpSpPr>
          <p:sp>
            <p:nvSpPr>
              <p:cNvPr id="1176" name="楕円 1">
                <a:extLst>
                  <a:ext uri="{FF2B5EF4-FFF2-40B4-BE49-F238E27FC236}">
                    <a16:creationId xmlns:a16="http://schemas.microsoft.com/office/drawing/2014/main" id="{08AA291F-371D-4D00-6E89-6B92E3AD2C10}"/>
                  </a:ext>
                </a:extLst>
              </p:cNvPr>
              <p:cNvSpPr/>
              <p:nvPr/>
            </p:nvSpPr>
            <p:spPr>
              <a:xfrm rot="19800000" flipH="1" flipV="1">
                <a:off x="5240707" y="4117063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楕円 1">
                <a:extLst>
                  <a:ext uri="{FF2B5EF4-FFF2-40B4-BE49-F238E27FC236}">
                    <a16:creationId xmlns:a16="http://schemas.microsoft.com/office/drawing/2014/main" id="{36814B3F-01C4-BA8F-0A59-5E2EE173C062}"/>
                  </a:ext>
                </a:extLst>
              </p:cNvPr>
              <p:cNvSpPr/>
              <p:nvPr/>
            </p:nvSpPr>
            <p:spPr>
              <a:xfrm rot="1800000" flipV="1">
                <a:off x="4399717" y="4117063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447E34FB-CC09-D650-50FA-18F8333A3AE7}"/>
                  </a:ext>
                </a:extLst>
              </p:cNvPr>
              <p:cNvSpPr/>
              <p:nvPr/>
            </p:nvSpPr>
            <p:spPr>
              <a:xfrm>
                <a:off x="4503315" y="4134237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6A1670E4-A6F0-F0D7-1089-2EA901339BB2}"/>
                  </a:ext>
                </a:extLst>
              </p:cNvPr>
              <p:cNvSpPr/>
              <p:nvPr/>
            </p:nvSpPr>
            <p:spPr>
              <a:xfrm rot="20700000">
                <a:off x="4623804" y="4606506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5353D022-6995-AD6B-30D2-D1D040BFA862}"/>
                  </a:ext>
                </a:extLst>
              </p:cNvPr>
              <p:cNvSpPr/>
              <p:nvPr/>
            </p:nvSpPr>
            <p:spPr>
              <a:xfrm rot="900000">
                <a:off x="5314420" y="4606506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楕円 201">
                <a:extLst>
                  <a:ext uri="{FF2B5EF4-FFF2-40B4-BE49-F238E27FC236}">
                    <a16:creationId xmlns:a16="http://schemas.microsoft.com/office/drawing/2014/main" id="{5CB93760-DA2F-8681-54FB-1C5308A83A72}"/>
                  </a:ext>
                </a:extLst>
              </p:cNvPr>
              <p:cNvSpPr/>
              <p:nvPr/>
            </p:nvSpPr>
            <p:spPr>
              <a:xfrm>
                <a:off x="4855577" y="4729123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4EE65E91-A148-A702-5715-4855E8595706}"/>
                  </a:ext>
                </a:extLst>
              </p:cNvPr>
              <p:cNvSpPr/>
              <p:nvPr/>
            </p:nvSpPr>
            <p:spPr>
              <a:xfrm>
                <a:off x="4840818" y="5253469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31883D29-A197-668B-A2D9-B2AF4F5B9B8F}"/>
                </a:ext>
              </a:extLst>
            </p:cNvPr>
            <p:cNvGrpSpPr/>
            <p:nvPr/>
          </p:nvGrpSpPr>
          <p:grpSpPr>
            <a:xfrm>
              <a:off x="4400506" y="3820676"/>
              <a:ext cx="1325355" cy="650911"/>
              <a:chOff x="1100911" y="95250"/>
              <a:chExt cx="1794828" cy="881479"/>
            </a:xfrm>
          </p:grpSpPr>
          <p:sp>
            <p:nvSpPr>
              <p:cNvPr id="1185" name="楕円 5">
                <a:extLst>
                  <a:ext uri="{FF2B5EF4-FFF2-40B4-BE49-F238E27FC236}">
                    <a16:creationId xmlns:a16="http://schemas.microsoft.com/office/drawing/2014/main" id="{43D59D86-4D40-514B-48B8-0287C61F7C42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910F3252-A7F8-180B-7003-7FD5F7186E52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A3B6C4F2-EE8C-6B5F-C226-B56056BD0C2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88" name="楕円 5">
                  <a:extLst>
                    <a:ext uri="{FF2B5EF4-FFF2-40B4-BE49-F238E27FC236}">
                      <a16:creationId xmlns:a16="http://schemas.microsoft.com/office/drawing/2014/main" id="{E2A0267A-371B-5D2D-ADEB-F8F700B958D3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A2976F2F-FC40-0263-9340-792F61884A58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14" name="グループ化 1213">
              <a:extLst>
                <a:ext uri="{FF2B5EF4-FFF2-40B4-BE49-F238E27FC236}">
                  <a16:creationId xmlns:a16="http://schemas.microsoft.com/office/drawing/2014/main" id="{84635F8F-0F39-B5C4-A2A2-A5451595F5D7}"/>
                </a:ext>
              </a:extLst>
            </p:cNvPr>
            <p:cNvGrpSpPr/>
            <p:nvPr/>
          </p:nvGrpSpPr>
          <p:grpSpPr>
            <a:xfrm>
              <a:off x="4479362" y="4984969"/>
              <a:ext cx="1224007" cy="1227877"/>
              <a:chOff x="3743427" y="5539114"/>
              <a:chExt cx="1657580" cy="1662821"/>
            </a:xfrm>
          </p:grpSpPr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3B1093B2-E644-E1B0-4241-18E9B133F63B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A0C4D328-026B-7A21-8DA0-7482F9DE8583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9B1E81F3-4A65-624F-6182-6B1030A49CFB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4F142177-CEE4-C33B-0BCC-296D0E76C71E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CE766D7C-67DA-CD82-9757-4AFEFD561955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3F267149-0C2B-70E6-29C1-256E7A590F71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A4375836-5282-0DC3-AF5B-628AD9846E14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22" name="グループ化 1221">
                <a:extLst>
                  <a:ext uri="{FF2B5EF4-FFF2-40B4-BE49-F238E27FC236}">
                    <a16:creationId xmlns:a16="http://schemas.microsoft.com/office/drawing/2014/main" id="{6B5A60ED-7162-E537-8B60-989B20919D00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9676EA3E-6AD6-6B10-C21A-13FB295DD0E4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5AAAB126-D459-5CEA-8DF4-B376BFEF00E2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台形 1232">
                  <a:extLst>
                    <a:ext uri="{FF2B5EF4-FFF2-40B4-BE49-F238E27FC236}">
                      <a16:creationId xmlns:a16="http://schemas.microsoft.com/office/drawing/2014/main" id="{D3ACDD47-D4A9-A87B-FF73-7DD185BB87C4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台形 1233">
                  <a:extLst>
                    <a:ext uri="{FF2B5EF4-FFF2-40B4-BE49-F238E27FC236}">
                      <a16:creationId xmlns:a16="http://schemas.microsoft.com/office/drawing/2014/main" id="{1C436A98-C51F-590A-D34D-1ABF4B954F86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四角形: 角を丸くする 1234">
                  <a:extLst>
                    <a:ext uri="{FF2B5EF4-FFF2-40B4-BE49-F238E27FC236}">
                      <a16:creationId xmlns:a16="http://schemas.microsoft.com/office/drawing/2014/main" id="{90AA0002-EBEA-71A7-D994-01E876DF687B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星: 12 pt 1235">
                  <a:extLst>
                    <a:ext uri="{FF2B5EF4-FFF2-40B4-BE49-F238E27FC236}">
                      <a16:creationId xmlns:a16="http://schemas.microsoft.com/office/drawing/2014/main" id="{2AB8DF15-945B-DA21-A63D-76DA49BCF0A0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星: 12 pt 1236">
                  <a:extLst>
                    <a:ext uri="{FF2B5EF4-FFF2-40B4-BE49-F238E27FC236}">
                      <a16:creationId xmlns:a16="http://schemas.microsoft.com/office/drawing/2014/main" id="{9A53BE5F-1C52-A674-BC75-3A8C2D1B85E4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3" name="グループ化 1222">
                <a:extLst>
                  <a:ext uri="{FF2B5EF4-FFF2-40B4-BE49-F238E27FC236}">
                    <a16:creationId xmlns:a16="http://schemas.microsoft.com/office/drawing/2014/main" id="{4CC35521-DB70-FA9E-04CD-CD43FCD4C27A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228" name="楕円 1">
                  <a:extLst>
                    <a:ext uri="{FF2B5EF4-FFF2-40B4-BE49-F238E27FC236}">
                      <a16:creationId xmlns:a16="http://schemas.microsoft.com/office/drawing/2014/main" id="{53D5D9BC-D5E7-5C6A-D4CF-6BE3687D2787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866187E3-4E7D-D9E6-0731-00CB6887FFAA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星: 16 pt 1229">
                  <a:extLst>
                    <a:ext uri="{FF2B5EF4-FFF2-40B4-BE49-F238E27FC236}">
                      <a16:creationId xmlns:a16="http://schemas.microsoft.com/office/drawing/2014/main" id="{CBC00201-3EB0-E5B4-5170-7BF5D534E6ED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0A47504E-2C0C-20E8-DB5E-7E01D0240F8A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225" name="楕円 1">
                  <a:extLst>
                    <a:ext uri="{FF2B5EF4-FFF2-40B4-BE49-F238E27FC236}">
                      <a16:creationId xmlns:a16="http://schemas.microsoft.com/office/drawing/2014/main" id="{5DC56F4F-8D2A-94AB-3828-B53D77AF2FEA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66BC47D9-B4F7-054B-1335-20C5FBBEEC15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星: 16 pt 1226">
                  <a:extLst>
                    <a:ext uri="{FF2B5EF4-FFF2-40B4-BE49-F238E27FC236}">
                      <a16:creationId xmlns:a16="http://schemas.microsoft.com/office/drawing/2014/main" id="{D1A40B51-B8E9-1283-E537-5EBC57877670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38" name="フリーフォーム: 図形 1237">
              <a:extLst>
                <a:ext uri="{FF2B5EF4-FFF2-40B4-BE49-F238E27FC236}">
                  <a16:creationId xmlns:a16="http://schemas.microsoft.com/office/drawing/2014/main" id="{34F63D4C-D6D9-E92C-487A-E83720B36327}"/>
                </a:ext>
              </a:extLst>
            </p:cNvPr>
            <p:cNvSpPr/>
            <p:nvPr/>
          </p:nvSpPr>
          <p:spPr>
            <a:xfrm rot="13500000">
              <a:off x="4805520" y="5004053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9" name="フリーフォーム: 図形 1238">
              <a:extLst>
                <a:ext uri="{FF2B5EF4-FFF2-40B4-BE49-F238E27FC236}">
                  <a16:creationId xmlns:a16="http://schemas.microsoft.com/office/drawing/2014/main" id="{7E21B448-DEEF-A747-A835-E3CB0553FD48}"/>
                </a:ext>
              </a:extLst>
            </p:cNvPr>
            <p:cNvSpPr/>
            <p:nvPr/>
          </p:nvSpPr>
          <p:spPr>
            <a:xfrm rot="8100000">
              <a:off x="5227002" y="5004054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79" name="グループ化 1378">
            <a:extLst>
              <a:ext uri="{FF2B5EF4-FFF2-40B4-BE49-F238E27FC236}">
                <a16:creationId xmlns:a16="http://schemas.microsoft.com/office/drawing/2014/main" id="{892F6EBA-F2CB-F8B7-A694-A90002D2FE27}"/>
              </a:ext>
            </a:extLst>
          </p:cNvPr>
          <p:cNvGrpSpPr/>
          <p:nvPr/>
        </p:nvGrpSpPr>
        <p:grpSpPr>
          <a:xfrm>
            <a:off x="1235402" y="3767865"/>
            <a:ext cx="1373636" cy="2685471"/>
            <a:chOff x="1235402" y="3796065"/>
            <a:chExt cx="1373636" cy="2685471"/>
          </a:xfrm>
        </p:grpSpPr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244C1BFE-213B-1791-9462-B802C733BBD6}"/>
                </a:ext>
              </a:extLst>
            </p:cNvPr>
            <p:cNvGrpSpPr/>
            <p:nvPr/>
          </p:nvGrpSpPr>
          <p:grpSpPr>
            <a:xfrm>
              <a:off x="2266641" y="5926720"/>
              <a:ext cx="233175" cy="466815"/>
              <a:chOff x="5823140" y="5221193"/>
              <a:chExt cx="443086" cy="887056"/>
            </a:xfrm>
          </p:grpSpPr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7A74225C-3E10-0B95-7362-B5FEC4085745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涙形 1321">
                <a:extLst>
                  <a:ext uri="{FF2B5EF4-FFF2-40B4-BE49-F238E27FC236}">
                    <a16:creationId xmlns:a16="http://schemas.microsoft.com/office/drawing/2014/main" id="{D899F83C-1007-94E5-C301-719612FF263E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07B3CAAA-7A9D-AE04-2A87-D16C7CC9CDCC}"/>
                </a:ext>
              </a:extLst>
            </p:cNvPr>
            <p:cNvGrpSpPr/>
            <p:nvPr/>
          </p:nvGrpSpPr>
          <p:grpSpPr>
            <a:xfrm>
              <a:off x="1362859" y="5030100"/>
              <a:ext cx="1122069" cy="1451436"/>
              <a:chOff x="-678181" y="5030100"/>
              <a:chExt cx="1122069" cy="1451436"/>
            </a:xfrm>
          </p:grpSpPr>
          <p:sp>
            <p:nvSpPr>
              <p:cNvPr id="1241" name="楕円 1">
                <a:extLst>
                  <a:ext uri="{FF2B5EF4-FFF2-40B4-BE49-F238E27FC236}">
                    <a16:creationId xmlns:a16="http://schemas.microsoft.com/office/drawing/2014/main" id="{275008A5-DFFC-977C-8844-1F98331644CF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7E9F7EFA-672F-A5BD-045A-155A0EFEFA88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0" name="グループ化 1249">
                <a:extLst>
                  <a:ext uri="{FF2B5EF4-FFF2-40B4-BE49-F238E27FC236}">
                    <a16:creationId xmlns:a16="http://schemas.microsoft.com/office/drawing/2014/main" id="{98328026-525B-7AA7-2660-CCFA81EFCD24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265" name="楕円 1">
                  <a:extLst>
                    <a:ext uri="{FF2B5EF4-FFF2-40B4-BE49-F238E27FC236}">
                      <a16:creationId xmlns:a16="http://schemas.microsoft.com/office/drawing/2014/main" id="{1F601FF6-D398-0457-F0F8-19C97FE94BB1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C5FEE314-DF1A-7A38-57D4-FC23B173D110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3" name="楕円 1">
                <a:extLst>
                  <a:ext uri="{FF2B5EF4-FFF2-40B4-BE49-F238E27FC236}">
                    <a16:creationId xmlns:a16="http://schemas.microsoft.com/office/drawing/2014/main" id="{FFF60A06-CD7D-3D34-3980-64BEBB1BCE69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楕円 1">
                <a:extLst>
                  <a:ext uri="{FF2B5EF4-FFF2-40B4-BE49-F238E27FC236}">
                    <a16:creationId xmlns:a16="http://schemas.microsoft.com/office/drawing/2014/main" id="{01624FF7-0C76-C360-BAD3-9D3A97B14872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5" name="楕円 1">
                <a:extLst>
                  <a:ext uri="{FF2B5EF4-FFF2-40B4-BE49-F238E27FC236}">
                    <a16:creationId xmlns:a16="http://schemas.microsoft.com/office/drawing/2014/main" id="{FFA75621-AC80-8006-2862-435079BA7BE6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FB4C3CEC-9015-7084-EB70-731F2EFD2B71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58DDA6A3-A3DB-8201-F1D0-3CB32F2DE0CC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0BAEABD4-D7CA-982B-D497-9790457A1C6F}"/>
                </a:ext>
              </a:extLst>
            </p:cNvPr>
            <p:cNvGrpSpPr/>
            <p:nvPr/>
          </p:nvGrpSpPr>
          <p:grpSpPr>
            <a:xfrm>
              <a:off x="1516176" y="5426571"/>
              <a:ext cx="824136" cy="568219"/>
              <a:chOff x="1443950" y="2053446"/>
              <a:chExt cx="1116065" cy="769496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C61AD89A-0FB2-E02D-7E0A-5BABD701B7BD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64" name="楕円 5">
                  <a:extLst>
                    <a:ext uri="{FF2B5EF4-FFF2-40B4-BE49-F238E27FC236}">
                      <a16:creationId xmlns:a16="http://schemas.microsoft.com/office/drawing/2014/main" id="{BDCCD7D1-4B1C-E4C0-5981-88AD5FF62E8C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5" name="二等辺三角形 21">
                  <a:extLst>
                    <a:ext uri="{FF2B5EF4-FFF2-40B4-BE49-F238E27FC236}">
                      <a16:creationId xmlns:a16="http://schemas.microsoft.com/office/drawing/2014/main" id="{96943B64-329F-9E35-CE13-D0C49357D097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二等辺三角形 21">
                  <a:extLst>
                    <a:ext uri="{FF2B5EF4-FFF2-40B4-BE49-F238E27FC236}">
                      <a16:creationId xmlns:a16="http://schemas.microsoft.com/office/drawing/2014/main" id="{271AA19F-1190-F1A4-D69D-99621237625B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楕円 5">
                  <a:extLst>
                    <a:ext uri="{FF2B5EF4-FFF2-40B4-BE49-F238E27FC236}">
                      <a16:creationId xmlns:a16="http://schemas.microsoft.com/office/drawing/2014/main" id="{24663B21-5E67-8CF6-153E-92FAB863E7B0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F5B485A6-2235-2BF1-A763-D19196A05CFA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6" name="グループ化 1305">
              <a:extLst>
                <a:ext uri="{FF2B5EF4-FFF2-40B4-BE49-F238E27FC236}">
                  <a16:creationId xmlns:a16="http://schemas.microsoft.com/office/drawing/2014/main" id="{66C0A73D-6200-346E-F0F7-9CD3C4ECAC91}"/>
                </a:ext>
              </a:extLst>
            </p:cNvPr>
            <p:cNvGrpSpPr/>
            <p:nvPr/>
          </p:nvGrpSpPr>
          <p:grpSpPr>
            <a:xfrm>
              <a:off x="1235402" y="4128585"/>
              <a:ext cx="1373636" cy="1343516"/>
              <a:chOff x="1311602" y="899610"/>
              <a:chExt cx="1373636" cy="1343516"/>
            </a:xfrm>
          </p:grpSpPr>
          <p:sp>
            <p:nvSpPr>
              <p:cNvPr id="1307" name="楕円 1">
                <a:extLst>
                  <a:ext uri="{FF2B5EF4-FFF2-40B4-BE49-F238E27FC236}">
                    <a16:creationId xmlns:a16="http://schemas.microsoft.com/office/drawing/2014/main" id="{129D6C1B-FAE2-F22F-42C1-9BD80550F324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楕円 1">
                <a:extLst>
                  <a:ext uri="{FF2B5EF4-FFF2-40B4-BE49-F238E27FC236}">
                    <a16:creationId xmlns:a16="http://schemas.microsoft.com/office/drawing/2014/main" id="{420A0A46-DE58-0218-3D11-F7BBA9BD7879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58692825-225D-BA83-D34C-4A79C4CA23FB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0" name="楕円 1309">
                <a:extLst>
                  <a:ext uri="{FF2B5EF4-FFF2-40B4-BE49-F238E27FC236}">
                    <a16:creationId xmlns:a16="http://schemas.microsoft.com/office/drawing/2014/main" id="{05B30936-8714-1325-7D4D-C56F4AAFC245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楕円 1310">
                <a:extLst>
                  <a:ext uri="{FF2B5EF4-FFF2-40B4-BE49-F238E27FC236}">
                    <a16:creationId xmlns:a16="http://schemas.microsoft.com/office/drawing/2014/main" id="{F5FBAF04-AA98-D1DD-9DDC-50657ED6A5FE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2" name="楕円 201">
                <a:extLst>
                  <a:ext uri="{FF2B5EF4-FFF2-40B4-BE49-F238E27FC236}">
                    <a16:creationId xmlns:a16="http://schemas.microsoft.com/office/drawing/2014/main" id="{253BC96B-6D1D-3F31-58D2-85172EFF2592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3" name="フリーフォーム: 図形 1312">
                <a:extLst>
                  <a:ext uri="{FF2B5EF4-FFF2-40B4-BE49-F238E27FC236}">
                    <a16:creationId xmlns:a16="http://schemas.microsoft.com/office/drawing/2014/main" id="{522EF52F-2876-657A-C1B7-663D4B3867E5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14" name="グループ化 1313">
              <a:extLst>
                <a:ext uri="{FF2B5EF4-FFF2-40B4-BE49-F238E27FC236}">
                  <a16:creationId xmlns:a16="http://schemas.microsoft.com/office/drawing/2014/main" id="{89A9C21E-7E85-72F3-2D53-2445601DC20B}"/>
                </a:ext>
              </a:extLst>
            </p:cNvPr>
            <p:cNvGrpSpPr/>
            <p:nvPr/>
          </p:nvGrpSpPr>
          <p:grpSpPr>
            <a:xfrm>
              <a:off x="1245168" y="3796065"/>
              <a:ext cx="1325355" cy="650911"/>
              <a:chOff x="1100911" y="95250"/>
              <a:chExt cx="1794828" cy="881479"/>
            </a:xfrm>
          </p:grpSpPr>
          <p:sp>
            <p:nvSpPr>
              <p:cNvPr id="1315" name="楕円 5">
                <a:extLst>
                  <a:ext uri="{FF2B5EF4-FFF2-40B4-BE49-F238E27FC236}">
                    <a16:creationId xmlns:a16="http://schemas.microsoft.com/office/drawing/2014/main" id="{BF5E0023-383C-A261-79E7-23866AA7EB2B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0BD765D4-0970-2984-3AA9-E597CDA67CB3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7" name="グループ化 1316">
                <a:extLst>
                  <a:ext uri="{FF2B5EF4-FFF2-40B4-BE49-F238E27FC236}">
                    <a16:creationId xmlns:a16="http://schemas.microsoft.com/office/drawing/2014/main" id="{0E5E8F74-CC9F-5E1D-7135-30CC3D06670E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18" name="楕円 5">
                  <a:extLst>
                    <a:ext uri="{FF2B5EF4-FFF2-40B4-BE49-F238E27FC236}">
                      <a16:creationId xmlns:a16="http://schemas.microsoft.com/office/drawing/2014/main" id="{E844C698-A13D-F4B7-35D3-EA50753AF97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4F41FF94-8EA4-65B2-8F60-1C17529DDAAD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82" name="グループ化 1381">
            <a:extLst>
              <a:ext uri="{FF2B5EF4-FFF2-40B4-BE49-F238E27FC236}">
                <a16:creationId xmlns:a16="http://schemas.microsoft.com/office/drawing/2014/main" id="{DC95E852-4BDA-3C00-DA73-EF18AF60E8B1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331" name="グループ化 1330">
              <a:extLst>
                <a:ext uri="{FF2B5EF4-FFF2-40B4-BE49-F238E27FC236}">
                  <a16:creationId xmlns:a16="http://schemas.microsoft.com/office/drawing/2014/main" id="{7031597C-7757-8D67-9D2A-0C73A6E16654}"/>
                </a:ext>
              </a:extLst>
            </p:cNvPr>
            <p:cNvGrpSpPr/>
            <p:nvPr/>
          </p:nvGrpSpPr>
          <p:grpSpPr>
            <a:xfrm>
              <a:off x="7603873" y="1807578"/>
              <a:ext cx="1122069" cy="1451436"/>
              <a:chOff x="-678181" y="5030100"/>
              <a:chExt cx="1122069" cy="1451436"/>
            </a:xfrm>
          </p:grpSpPr>
          <p:sp>
            <p:nvSpPr>
              <p:cNvPr id="1332" name="楕円 1">
                <a:extLst>
                  <a:ext uri="{FF2B5EF4-FFF2-40B4-BE49-F238E27FC236}">
                    <a16:creationId xmlns:a16="http://schemas.microsoft.com/office/drawing/2014/main" id="{5BBF94A4-55A8-767B-F108-5AE1C1AC0554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5D27D2E4-0E3E-9E32-9778-7EA2DD620B26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4" name="グループ化 1333">
                <a:extLst>
                  <a:ext uri="{FF2B5EF4-FFF2-40B4-BE49-F238E27FC236}">
                    <a16:creationId xmlns:a16="http://schemas.microsoft.com/office/drawing/2014/main" id="{16D8DE7E-319C-FC4E-3E24-191A49DD1554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340" name="楕円 1">
                  <a:extLst>
                    <a:ext uri="{FF2B5EF4-FFF2-40B4-BE49-F238E27FC236}">
                      <a16:creationId xmlns:a16="http://schemas.microsoft.com/office/drawing/2014/main" id="{6087A385-1260-2E3C-4238-51E47F41A259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F855DE18-0C3E-CC27-44B6-4A75FD4E3715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35" name="楕円 1">
                <a:extLst>
                  <a:ext uri="{FF2B5EF4-FFF2-40B4-BE49-F238E27FC236}">
                    <a16:creationId xmlns:a16="http://schemas.microsoft.com/office/drawing/2014/main" id="{42014061-CFB6-5C9D-3B85-F6B2DFCCA3D1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6" name="楕円 1">
                <a:extLst>
                  <a:ext uri="{FF2B5EF4-FFF2-40B4-BE49-F238E27FC236}">
                    <a16:creationId xmlns:a16="http://schemas.microsoft.com/office/drawing/2014/main" id="{21B319F5-E0CE-C14B-2F2A-C88B6CBE0039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7" name="楕円 1">
                <a:extLst>
                  <a:ext uri="{FF2B5EF4-FFF2-40B4-BE49-F238E27FC236}">
                    <a16:creationId xmlns:a16="http://schemas.microsoft.com/office/drawing/2014/main" id="{7C7A59BB-D08A-2C27-3A01-FC6911EA6855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20501EA4-E119-564C-C63D-09ECBE632598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6F5CFCBF-82F3-51D7-0AE0-89151354F25B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42" name="グループ化 1341">
              <a:extLst>
                <a:ext uri="{FF2B5EF4-FFF2-40B4-BE49-F238E27FC236}">
                  <a16:creationId xmlns:a16="http://schemas.microsoft.com/office/drawing/2014/main" id="{08B05D89-E781-A224-70CE-1FCD26111120}"/>
                </a:ext>
              </a:extLst>
            </p:cNvPr>
            <p:cNvGrpSpPr/>
            <p:nvPr/>
          </p:nvGrpSpPr>
          <p:grpSpPr>
            <a:xfrm>
              <a:off x="7476416" y="906063"/>
              <a:ext cx="1373636" cy="1343516"/>
              <a:chOff x="1311602" y="899610"/>
              <a:chExt cx="1373636" cy="1343516"/>
            </a:xfrm>
          </p:grpSpPr>
          <p:sp>
            <p:nvSpPr>
              <p:cNvPr id="1343" name="楕円 1">
                <a:extLst>
                  <a:ext uri="{FF2B5EF4-FFF2-40B4-BE49-F238E27FC236}">
                    <a16:creationId xmlns:a16="http://schemas.microsoft.com/office/drawing/2014/main" id="{75F4520C-C1B6-63B7-105B-6F0D37A6C3D9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4" name="楕円 1">
                <a:extLst>
                  <a:ext uri="{FF2B5EF4-FFF2-40B4-BE49-F238E27FC236}">
                    <a16:creationId xmlns:a16="http://schemas.microsoft.com/office/drawing/2014/main" id="{B7A89E08-36A2-6BC0-F5E1-F81AB2FD24F1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2B6D4285-3B13-6557-DE57-338F5D2223F8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8" name="楕円 201">
                <a:extLst>
                  <a:ext uri="{FF2B5EF4-FFF2-40B4-BE49-F238E27FC236}">
                    <a16:creationId xmlns:a16="http://schemas.microsoft.com/office/drawing/2014/main" id="{F1C27798-E352-FED8-82E5-733B6DAA4221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39FAE22D-4A74-5077-E36B-4CC276A5B569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50" name="グループ化 1349">
              <a:extLst>
                <a:ext uri="{FF2B5EF4-FFF2-40B4-BE49-F238E27FC236}">
                  <a16:creationId xmlns:a16="http://schemas.microsoft.com/office/drawing/2014/main" id="{14A3FFF0-61E4-4F80-71AC-037AB95E668C}"/>
                </a:ext>
              </a:extLst>
            </p:cNvPr>
            <p:cNvGrpSpPr/>
            <p:nvPr/>
          </p:nvGrpSpPr>
          <p:grpSpPr>
            <a:xfrm>
              <a:off x="7781532" y="1307364"/>
              <a:ext cx="755887" cy="94733"/>
              <a:chOff x="7743706" y="1471644"/>
              <a:chExt cx="755887" cy="94733"/>
            </a:xfrm>
          </p:grpSpPr>
          <p:sp>
            <p:nvSpPr>
              <p:cNvPr id="1351" name="楕円 1350">
                <a:extLst>
                  <a:ext uri="{FF2B5EF4-FFF2-40B4-BE49-F238E27FC236}">
                    <a16:creationId xmlns:a16="http://schemas.microsoft.com/office/drawing/2014/main" id="{4A534BC0-8E24-F21D-7A2D-F272BC598765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楕円 1351">
                <a:extLst>
                  <a:ext uri="{FF2B5EF4-FFF2-40B4-BE49-F238E27FC236}">
                    <a16:creationId xmlns:a16="http://schemas.microsoft.com/office/drawing/2014/main" id="{9C360EF8-7287-255B-2E09-961D4F680B53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3" name="グループ化 1352">
              <a:extLst>
                <a:ext uri="{FF2B5EF4-FFF2-40B4-BE49-F238E27FC236}">
                  <a16:creationId xmlns:a16="http://schemas.microsoft.com/office/drawing/2014/main" id="{60A90E0C-8A9A-95CC-4361-96F0198ABEB6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AE5A0F33-B89F-88C5-7137-F6D4836B911A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55" name="グループ化 1354">
                <a:extLst>
                  <a:ext uri="{FF2B5EF4-FFF2-40B4-BE49-F238E27FC236}">
                    <a16:creationId xmlns:a16="http://schemas.microsoft.com/office/drawing/2014/main" id="{CCFD7D49-B39F-B454-1A61-74284308BF56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356" name="グループ化 1355">
                  <a:extLst>
                    <a:ext uri="{FF2B5EF4-FFF2-40B4-BE49-F238E27FC236}">
                      <a16:creationId xmlns:a16="http://schemas.microsoft.com/office/drawing/2014/main" id="{707A3653-4F16-EC61-C350-D8429093BA05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F7DA924C-C81B-BEE8-59B3-92B7C6C6F049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七角形 1371">
                    <a:extLst>
                      <a:ext uri="{FF2B5EF4-FFF2-40B4-BE49-F238E27FC236}">
                        <a16:creationId xmlns:a16="http://schemas.microsoft.com/office/drawing/2014/main" id="{26066053-C31E-3984-E179-49A43F2B8805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3" name="七角形 1372">
                    <a:extLst>
                      <a:ext uri="{FF2B5EF4-FFF2-40B4-BE49-F238E27FC236}">
                        <a16:creationId xmlns:a16="http://schemas.microsoft.com/office/drawing/2014/main" id="{1FC41CFC-AEC5-F5FA-CE8E-8AF41FBA229E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4" name="七角形 1373">
                    <a:extLst>
                      <a:ext uri="{FF2B5EF4-FFF2-40B4-BE49-F238E27FC236}">
                        <a16:creationId xmlns:a16="http://schemas.microsoft.com/office/drawing/2014/main" id="{1BEA9FBB-C9B2-B4F6-37D9-CD5B6125856C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5" name="七角形 1374">
                    <a:extLst>
                      <a:ext uri="{FF2B5EF4-FFF2-40B4-BE49-F238E27FC236}">
                        <a16:creationId xmlns:a16="http://schemas.microsoft.com/office/drawing/2014/main" id="{202744CB-C076-B1BF-494F-2AAE4EBE5B9D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6" name="七角形 1375">
                    <a:extLst>
                      <a:ext uri="{FF2B5EF4-FFF2-40B4-BE49-F238E27FC236}">
                        <a16:creationId xmlns:a16="http://schemas.microsoft.com/office/drawing/2014/main" id="{75E990DE-6F57-6EA2-2430-50034544D1F5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357" name="楕円 1356">
                  <a:extLst>
                    <a:ext uri="{FF2B5EF4-FFF2-40B4-BE49-F238E27FC236}">
                      <a16:creationId xmlns:a16="http://schemas.microsoft.com/office/drawing/2014/main" id="{7E2C71FF-552E-ED3A-5C20-BAA7F8C7BDDD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8" name="楕円 1357">
                  <a:extLst>
                    <a:ext uri="{FF2B5EF4-FFF2-40B4-BE49-F238E27FC236}">
                      <a16:creationId xmlns:a16="http://schemas.microsoft.com/office/drawing/2014/main" id="{B035C876-BC05-233A-F23C-21609CAFAC7B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9" name="楕円 1358">
                  <a:extLst>
                    <a:ext uri="{FF2B5EF4-FFF2-40B4-BE49-F238E27FC236}">
                      <a16:creationId xmlns:a16="http://schemas.microsoft.com/office/drawing/2014/main" id="{1363DDFE-CEC7-C9FE-0A79-D96BA765D99D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0" name="楕円 1359">
                  <a:extLst>
                    <a:ext uri="{FF2B5EF4-FFF2-40B4-BE49-F238E27FC236}">
                      <a16:creationId xmlns:a16="http://schemas.microsoft.com/office/drawing/2014/main" id="{B80BC447-DC7B-1D44-5898-E9D9ADE3F95F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1" name="楕円 1360">
                  <a:extLst>
                    <a:ext uri="{FF2B5EF4-FFF2-40B4-BE49-F238E27FC236}">
                      <a16:creationId xmlns:a16="http://schemas.microsoft.com/office/drawing/2014/main" id="{8ACFCA16-5A54-4B95-5E5A-1379347996A7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2" name="楕円 1361">
                  <a:extLst>
                    <a:ext uri="{FF2B5EF4-FFF2-40B4-BE49-F238E27FC236}">
                      <a16:creationId xmlns:a16="http://schemas.microsoft.com/office/drawing/2014/main" id="{75334CB9-D0B4-1A6D-3289-9D2F1D6B3D02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3" name="楕円 1362">
                  <a:extLst>
                    <a:ext uri="{FF2B5EF4-FFF2-40B4-BE49-F238E27FC236}">
                      <a16:creationId xmlns:a16="http://schemas.microsoft.com/office/drawing/2014/main" id="{023E6348-1712-88F1-4D60-D391570BE275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4" name="楕円 1363">
                  <a:extLst>
                    <a:ext uri="{FF2B5EF4-FFF2-40B4-BE49-F238E27FC236}">
                      <a16:creationId xmlns:a16="http://schemas.microsoft.com/office/drawing/2014/main" id="{9A15EC5F-CCB1-F6C3-D714-4ED46EC64E08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5" name="楕円 1364">
                  <a:extLst>
                    <a:ext uri="{FF2B5EF4-FFF2-40B4-BE49-F238E27FC236}">
                      <a16:creationId xmlns:a16="http://schemas.microsoft.com/office/drawing/2014/main" id="{FB93E186-16FC-5819-2226-4EA4EDD38215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6" name="楕円 1365">
                  <a:extLst>
                    <a:ext uri="{FF2B5EF4-FFF2-40B4-BE49-F238E27FC236}">
                      <a16:creationId xmlns:a16="http://schemas.microsoft.com/office/drawing/2014/main" id="{18286CE8-74EA-3E12-66EC-D5A1A71F20CC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楕円 1366">
                  <a:extLst>
                    <a:ext uri="{FF2B5EF4-FFF2-40B4-BE49-F238E27FC236}">
                      <a16:creationId xmlns:a16="http://schemas.microsoft.com/office/drawing/2014/main" id="{E9124E21-420C-74BE-5112-16EF714CC2FF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8" name="楕円 1367">
                  <a:extLst>
                    <a:ext uri="{FF2B5EF4-FFF2-40B4-BE49-F238E27FC236}">
                      <a16:creationId xmlns:a16="http://schemas.microsoft.com/office/drawing/2014/main" id="{C04537B7-4B20-1FCB-3A4B-8F4B53546115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9" name="楕円 1368">
                  <a:extLst>
                    <a:ext uri="{FF2B5EF4-FFF2-40B4-BE49-F238E27FC236}">
                      <a16:creationId xmlns:a16="http://schemas.microsoft.com/office/drawing/2014/main" id="{59DB8E67-57F2-E536-2F9F-E02742BA342B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0" name="楕円 1369">
                  <a:extLst>
                    <a:ext uri="{FF2B5EF4-FFF2-40B4-BE49-F238E27FC236}">
                      <a16:creationId xmlns:a16="http://schemas.microsoft.com/office/drawing/2014/main" id="{95D7E323-848F-27FF-95A3-9669274DC167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sp>
        <p:nvSpPr>
          <p:cNvPr id="1377" name="テキスト ボックス 1376">
            <a:extLst>
              <a:ext uri="{FF2B5EF4-FFF2-40B4-BE49-F238E27FC236}">
                <a16:creationId xmlns:a16="http://schemas.microsoft.com/office/drawing/2014/main" id="{AA26505C-5B7A-7BD4-C382-FFC30957033E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199328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66EE7-31D4-CDCE-AC64-EBDC58D6E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1" name="グループ化 1380">
            <a:extLst>
              <a:ext uri="{FF2B5EF4-FFF2-40B4-BE49-F238E27FC236}">
                <a16:creationId xmlns:a16="http://schemas.microsoft.com/office/drawing/2014/main" id="{89F4B67E-5C9D-9DA0-9A6D-9F09974F9C2F}"/>
              </a:ext>
            </a:extLst>
          </p:cNvPr>
          <p:cNvGrpSpPr/>
          <p:nvPr/>
        </p:nvGrpSpPr>
        <p:grpSpPr>
          <a:xfrm>
            <a:off x="6778600" y="3784489"/>
            <a:ext cx="2761753" cy="2614549"/>
            <a:chOff x="6778600" y="3784489"/>
            <a:chExt cx="2761753" cy="2614549"/>
          </a:xfrm>
        </p:grpSpPr>
        <p:grpSp>
          <p:nvGrpSpPr>
            <p:cNvPr id="1323" name="グループ化 1322">
              <a:extLst>
                <a:ext uri="{FF2B5EF4-FFF2-40B4-BE49-F238E27FC236}">
                  <a16:creationId xmlns:a16="http://schemas.microsoft.com/office/drawing/2014/main" id="{CE6376BD-74F3-F381-4201-400E9FC3B3CA}"/>
                </a:ext>
              </a:extLst>
            </p:cNvPr>
            <p:cNvGrpSpPr/>
            <p:nvPr/>
          </p:nvGrpSpPr>
          <p:grpSpPr>
            <a:xfrm>
              <a:off x="7494966" y="3784489"/>
              <a:ext cx="1373636" cy="1343516"/>
              <a:chOff x="1311602" y="899610"/>
              <a:chExt cx="1373636" cy="1343516"/>
            </a:xfrm>
          </p:grpSpPr>
          <p:sp>
            <p:nvSpPr>
              <p:cNvPr id="1324" name="楕円 1">
                <a:extLst>
                  <a:ext uri="{FF2B5EF4-FFF2-40B4-BE49-F238E27FC236}">
                    <a16:creationId xmlns:a16="http://schemas.microsoft.com/office/drawing/2014/main" id="{BA4A0C6E-01B3-E04E-A16C-3EE39D9876C1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楕円 1">
                <a:extLst>
                  <a:ext uri="{FF2B5EF4-FFF2-40B4-BE49-F238E27FC236}">
                    <a16:creationId xmlns:a16="http://schemas.microsoft.com/office/drawing/2014/main" id="{E98AC546-147E-456A-5FE0-52A6CD340F95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E953C8F7-EFB1-8386-78E7-4F760F9B21D8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7" name="楕円 1326">
                <a:extLst>
                  <a:ext uri="{FF2B5EF4-FFF2-40B4-BE49-F238E27FC236}">
                    <a16:creationId xmlns:a16="http://schemas.microsoft.com/office/drawing/2014/main" id="{5CF3493B-8640-0B9B-80E8-0F1AFA8EFC88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8" name="楕円 1327">
                <a:extLst>
                  <a:ext uri="{FF2B5EF4-FFF2-40B4-BE49-F238E27FC236}">
                    <a16:creationId xmlns:a16="http://schemas.microsoft.com/office/drawing/2014/main" id="{1AACCECD-C566-C6FC-A5A4-6E3DA8DEAD8D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9" name="楕円 201">
                <a:extLst>
                  <a:ext uri="{FF2B5EF4-FFF2-40B4-BE49-F238E27FC236}">
                    <a16:creationId xmlns:a16="http://schemas.microsoft.com/office/drawing/2014/main" id="{25DAA7AC-329F-F132-5460-EF8C9EC630AD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55835781-0C38-2B82-81E6-3EE9993C3D80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E8F18281-E774-E1D6-0BD2-06BC8BD417B0}"/>
                </a:ext>
              </a:extLst>
            </p:cNvPr>
            <p:cNvSpPr/>
            <p:nvPr/>
          </p:nvSpPr>
          <p:spPr>
            <a:xfrm>
              <a:off x="6778601" y="5331782"/>
              <a:ext cx="2761752" cy="1067256"/>
            </a:xfrm>
            <a:custGeom>
              <a:avLst/>
              <a:gdLst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68477 w 1736952"/>
                <a:gd name="connsiteY10" fmla="*/ 1164952 h 1222960"/>
                <a:gd name="connsiteX11" fmla="*/ 826550 w 1736952"/>
                <a:gd name="connsiteY11" fmla="*/ 1222960 h 1222960"/>
                <a:gd name="connsiteX12" fmla="*/ 715190 w 1736952"/>
                <a:gd name="connsiteY12" fmla="*/ 1221746 h 1222960"/>
                <a:gd name="connsiteX13" fmla="*/ 25153 w 1736952"/>
                <a:gd name="connsiteY13" fmla="*/ 1138653 h 1222960"/>
                <a:gd name="connsiteX14" fmla="*/ 23193 w 1736952"/>
                <a:gd name="connsiteY14" fmla="*/ 1136253 h 1222960"/>
                <a:gd name="connsiteX15" fmla="*/ 22813 w 1736952"/>
                <a:gd name="connsiteY15" fmla="*/ 1136374 h 1222960"/>
                <a:gd name="connsiteX16" fmla="*/ 8524 w 1736952"/>
                <a:gd name="connsiteY16" fmla="*/ 1120961 h 1222960"/>
                <a:gd name="connsiteX17" fmla="*/ 7786 w 1736952"/>
                <a:gd name="connsiteY17" fmla="*/ 1117382 h 1222960"/>
                <a:gd name="connsiteX18" fmla="*/ 7687 w 1736952"/>
                <a:gd name="connsiteY18" fmla="*/ 1117261 h 1222960"/>
                <a:gd name="connsiteX19" fmla="*/ 7746 w 1736952"/>
                <a:gd name="connsiteY19" fmla="*/ 1117189 h 1222960"/>
                <a:gd name="connsiteX20" fmla="*/ 1181 w 1736952"/>
                <a:gd name="connsiteY20" fmla="*/ 1085356 h 1222960"/>
                <a:gd name="connsiteX21" fmla="*/ 88247 w 1736952"/>
                <a:gd name="connsiteY21" fmla="*/ 574301 h 1222960"/>
                <a:gd name="connsiteX22" fmla="*/ 305602 w 1736952"/>
                <a:gd name="connsiteY22" fmla="*/ 62838 h 1222960"/>
                <a:gd name="connsiteX23" fmla="*/ 306554 w 1736952"/>
                <a:gd name="connsiteY23" fmla="*/ 62534 h 1222960"/>
                <a:gd name="connsiteX24" fmla="*/ 309322 w 1736952"/>
                <a:gd name="connsiteY24" fmla="*/ 58973 h 1222960"/>
                <a:gd name="connsiteX25" fmla="*/ 867366 w 1736952"/>
                <a:gd name="connsiteY25" fmla="*/ 0 h 1222960"/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26550 w 1736952"/>
                <a:gd name="connsiteY10" fmla="*/ 1222960 h 1222960"/>
                <a:gd name="connsiteX11" fmla="*/ 715190 w 1736952"/>
                <a:gd name="connsiteY11" fmla="*/ 1221746 h 1222960"/>
                <a:gd name="connsiteX12" fmla="*/ 25153 w 1736952"/>
                <a:gd name="connsiteY12" fmla="*/ 1138653 h 1222960"/>
                <a:gd name="connsiteX13" fmla="*/ 23193 w 1736952"/>
                <a:gd name="connsiteY13" fmla="*/ 1136253 h 1222960"/>
                <a:gd name="connsiteX14" fmla="*/ 22813 w 1736952"/>
                <a:gd name="connsiteY14" fmla="*/ 1136374 h 1222960"/>
                <a:gd name="connsiteX15" fmla="*/ 8524 w 1736952"/>
                <a:gd name="connsiteY15" fmla="*/ 1120961 h 1222960"/>
                <a:gd name="connsiteX16" fmla="*/ 7786 w 1736952"/>
                <a:gd name="connsiteY16" fmla="*/ 1117382 h 1222960"/>
                <a:gd name="connsiteX17" fmla="*/ 7687 w 1736952"/>
                <a:gd name="connsiteY17" fmla="*/ 1117261 h 1222960"/>
                <a:gd name="connsiteX18" fmla="*/ 7746 w 1736952"/>
                <a:gd name="connsiteY18" fmla="*/ 1117189 h 1222960"/>
                <a:gd name="connsiteX19" fmla="*/ 1181 w 1736952"/>
                <a:gd name="connsiteY19" fmla="*/ 1085356 h 1222960"/>
                <a:gd name="connsiteX20" fmla="*/ 88247 w 1736952"/>
                <a:gd name="connsiteY20" fmla="*/ 574301 h 1222960"/>
                <a:gd name="connsiteX21" fmla="*/ 305602 w 1736952"/>
                <a:gd name="connsiteY21" fmla="*/ 62838 h 1222960"/>
                <a:gd name="connsiteX22" fmla="*/ 306554 w 1736952"/>
                <a:gd name="connsiteY22" fmla="*/ 62534 h 1222960"/>
                <a:gd name="connsiteX23" fmla="*/ 309322 w 1736952"/>
                <a:gd name="connsiteY23" fmla="*/ 58973 h 1222960"/>
                <a:gd name="connsiteX24" fmla="*/ 867366 w 1736952"/>
                <a:gd name="connsiteY24" fmla="*/ 0 h 12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36952" h="1222960">
                  <a:moveTo>
                    <a:pt x="867366" y="0"/>
                  </a:moveTo>
                  <a:cubicBezTo>
                    <a:pt x="1142633" y="0"/>
                    <a:pt x="1372296" y="25317"/>
                    <a:pt x="1425410" y="58973"/>
                  </a:cubicBezTo>
                  <a:lnTo>
                    <a:pt x="1427446" y="61592"/>
                  </a:lnTo>
                  <a:lnTo>
                    <a:pt x="1431349" y="62838"/>
                  </a:lnTo>
                  <a:cubicBezTo>
                    <a:pt x="1484761" y="103152"/>
                    <a:pt x="1575435" y="313332"/>
                    <a:pt x="1648705" y="574301"/>
                  </a:cubicBezTo>
                  <a:cubicBezTo>
                    <a:pt x="1732442" y="872553"/>
                    <a:pt x="1761738" y="1124201"/>
                    <a:pt x="1714138" y="1136374"/>
                  </a:cubicBezTo>
                  <a:lnTo>
                    <a:pt x="1712000" y="1135691"/>
                  </a:lnTo>
                  <a:lnTo>
                    <a:pt x="1709581" y="1138653"/>
                  </a:lnTo>
                  <a:cubicBezTo>
                    <a:pt x="1639439" y="1180974"/>
                    <a:pt x="1365297" y="1214121"/>
                    <a:pt x="1019545" y="1221746"/>
                  </a:cubicBezTo>
                  <a:lnTo>
                    <a:pt x="910387" y="1222936"/>
                  </a:lnTo>
                  <a:lnTo>
                    <a:pt x="826550" y="1222960"/>
                  </a:lnTo>
                  <a:lnTo>
                    <a:pt x="715190" y="1221746"/>
                  </a:lnTo>
                  <a:cubicBezTo>
                    <a:pt x="369437" y="1214121"/>
                    <a:pt x="95295" y="1180974"/>
                    <a:pt x="25153" y="1138653"/>
                  </a:cubicBezTo>
                  <a:lnTo>
                    <a:pt x="23193" y="1136253"/>
                  </a:lnTo>
                  <a:lnTo>
                    <a:pt x="22813" y="1136374"/>
                  </a:lnTo>
                  <a:cubicBezTo>
                    <a:pt x="16864" y="1134853"/>
                    <a:pt x="12115" y="1129589"/>
                    <a:pt x="8524" y="1120961"/>
                  </a:cubicBezTo>
                  <a:lnTo>
                    <a:pt x="7786" y="1117382"/>
                  </a:lnTo>
                  <a:cubicBezTo>
                    <a:pt x="7753" y="1117342"/>
                    <a:pt x="7720" y="1117301"/>
                    <a:pt x="7687" y="1117261"/>
                  </a:cubicBezTo>
                  <a:cubicBezTo>
                    <a:pt x="7707" y="1117237"/>
                    <a:pt x="7726" y="1117213"/>
                    <a:pt x="7746" y="1117189"/>
                  </a:cubicBezTo>
                  <a:lnTo>
                    <a:pt x="1181" y="1085356"/>
                  </a:lnTo>
                  <a:cubicBezTo>
                    <a:pt x="-6737" y="995465"/>
                    <a:pt x="25444" y="797990"/>
                    <a:pt x="88247" y="574301"/>
                  </a:cubicBezTo>
                  <a:cubicBezTo>
                    <a:pt x="161517" y="313332"/>
                    <a:pt x="252190" y="103152"/>
                    <a:pt x="305602" y="62838"/>
                  </a:cubicBezTo>
                  <a:lnTo>
                    <a:pt x="306554" y="62534"/>
                  </a:lnTo>
                  <a:lnTo>
                    <a:pt x="309322" y="58973"/>
                  </a:lnTo>
                  <a:cubicBezTo>
                    <a:pt x="362437" y="25317"/>
                    <a:pt x="592100" y="0"/>
                    <a:pt x="86736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72DD2985-DA63-2646-6F33-D7D31B188F1C}"/>
                </a:ext>
              </a:extLst>
            </p:cNvPr>
            <p:cNvSpPr/>
            <p:nvPr/>
          </p:nvSpPr>
          <p:spPr>
            <a:xfrm>
              <a:off x="6778600" y="5332225"/>
              <a:ext cx="2761753" cy="1066813"/>
            </a:xfrm>
            <a:custGeom>
              <a:avLst/>
              <a:gdLst>
                <a:gd name="connsiteX0" fmla="*/ 2839929 w 3740033"/>
                <a:gd name="connsiteY0" fmla="*/ 601478 h 1444704"/>
                <a:gd name="connsiteX1" fmla="*/ 2619514 w 3740033"/>
                <a:gd name="connsiteY1" fmla="*/ 923408 h 1444704"/>
                <a:gd name="connsiteX2" fmla="*/ 2839929 w 3740033"/>
                <a:gd name="connsiteY2" fmla="*/ 1245338 h 1444704"/>
                <a:gd name="connsiteX3" fmla="*/ 3060345 w 3740033"/>
                <a:gd name="connsiteY3" fmla="*/ 923408 h 1444704"/>
                <a:gd name="connsiteX4" fmla="*/ 2354972 w 3740033"/>
                <a:gd name="connsiteY4" fmla="*/ 601478 h 1444704"/>
                <a:gd name="connsiteX5" fmla="*/ 2134557 w 3740033"/>
                <a:gd name="connsiteY5" fmla="*/ 923408 h 1444704"/>
                <a:gd name="connsiteX6" fmla="*/ 2354972 w 3740033"/>
                <a:gd name="connsiteY6" fmla="*/ 1245338 h 1444704"/>
                <a:gd name="connsiteX7" fmla="*/ 2575389 w 3740033"/>
                <a:gd name="connsiteY7" fmla="*/ 923408 h 1444704"/>
                <a:gd name="connsiteX8" fmla="*/ 1870015 w 3740033"/>
                <a:gd name="connsiteY8" fmla="*/ 601478 h 1444704"/>
                <a:gd name="connsiteX9" fmla="*/ 1649600 w 3740033"/>
                <a:gd name="connsiteY9" fmla="*/ 923408 h 1444704"/>
                <a:gd name="connsiteX10" fmla="*/ 1870015 w 3740033"/>
                <a:gd name="connsiteY10" fmla="*/ 1245338 h 1444704"/>
                <a:gd name="connsiteX11" fmla="*/ 2090431 w 3740033"/>
                <a:gd name="connsiteY11" fmla="*/ 923408 h 1444704"/>
                <a:gd name="connsiteX12" fmla="*/ 1385059 w 3740033"/>
                <a:gd name="connsiteY12" fmla="*/ 601478 h 1444704"/>
                <a:gd name="connsiteX13" fmla="*/ 1164643 w 3740033"/>
                <a:gd name="connsiteY13" fmla="*/ 923408 h 1444704"/>
                <a:gd name="connsiteX14" fmla="*/ 1385059 w 3740033"/>
                <a:gd name="connsiteY14" fmla="*/ 1245338 h 1444704"/>
                <a:gd name="connsiteX15" fmla="*/ 1605474 w 3740033"/>
                <a:gd name="connsiteY15" fmla="*/ 923408 h 1444704"/>
                <a:gd name="connsiteX16" fmla="*/ 900101 w 3740033"/>
                <a:gd name="connsiteY16" fmla="*/ 601478 h 1444704"/>
                <a:gd name="connsiteX17" fmla="*/ 679686 w 3740033"/>
                <a:gd name="connsiteY17" fmla="*/ 923408 h 1444704"/>
                <a:gd name="connsiteX18" fmla="*/ 900101 w 3740033"/>
                <a:gd name="connsiteY18" fmla="*/ 1245338 h 1444704"/>
                <a:gd name="connsiteX19" fmla="*/ 1120517 w 3740033"/>
                <a:gd name="connsiteY19" fmla="*/ 923408 h 1444704"/>
                <a:gd name="connsiteX20" fmla="*/ 415145 w 3740033"/>
                <a:gd name="connsiteY20" fmla="*/ 601478 h 1444704"/>
                <a:gd name="connsiteX21" fmla="*/ 194729 w 3740033"/>
                <a:gd name="connsiteY21" fmla="*/ 923408 h 1444704"/>
                <a:gd name="connsiteX22" fmla="*/ 415145 w 3740033"/>
                <a:gd name="connsiteY22" fmla="*/ 1245338 h 1444704"/>
                <a:gd name="connsiteX23" fmla="*/ 635560 w 3740033"/>
                <a:gd name="connsiteY23" fmla="*/ 923408 h 1444704"/>
                <a:gd name="connsiteX24" fmla="*/ 3324889 w 3740033"/>
                <a:gd name="connsiteY24" fmla="*/ 601476 h 1444704"/>
                <a:gd name="connsiteX25" fmla="*/ 3104471 w 3740033"/>
                <a:gd name="connsiteY25" fmla="*/ 923408 h 1444704"/>
                <a:gd name="connsiteX26" fmla="*/ 3324889 w 3740033"/>
                <a:gd name="connsiteY26" fmla="*/ 1245339 h 1444704"/>
                <a:gd name="connsiteX27" fmla="*/ 3545305 w 3740033"/>
                <a:gd name="connsiteY27" fmla="*/ 923408 h 1444704"/>
                <a:gd name="connsiteX28" fmla="*/ 1785114 w 3740033"/>
                <a:gd name="connsiteY28" fmla="*/ 0 h 1444704"/>
                <a:gd name="connsiteX29" fmla="*/ 1637885 w 3740033"/>
                <a:gd name="connsiteY29" fmla="*/ 215037 h 1444704"/>
                <a:gd name="connsiteX30" fmla="*/ 1870015 w 3740033"/>
                <a:gd name="connsiteY30" fmla="*/ 554077 h 1444704"/>
                <a:gd name="connsiteX31" fmla="*/ 2102146 w 3740033"/>
                <a:gd name="connsiteY31" fmla="*/ 215037 h 1444704"/>
                <a:gd name="connsiteX32" fmla="*/ 1954937 w 3740033"/>
                <a:gd name="connsiteY32" fmla="*/ 30 h 1444704"/>
                <a:gd name="connsiteX33" fmla="*/ 2084739 w 3740033"/>
                <a:gd name="connsiteY33" fmla="*/ 845 h 1444704"/>
                <a:gd name="connsiteX34" fmla="*/ 2267092 w 3740033"/>
                <a:gd name="connsiteY34" fmla="*/ 4351 h 1444704"/>
                <a:gd name="connsiteX35" fmla="*/ 2122842 w 3740033"/>
                <a:gd name="connsiteY35" fmla="*/ 215037 h 1444704"/>
                <a:gd name="connsiteX36" fmla="*/ 2354972 w 3740033"/>
                <a:gd name="connsiteY36" fmla="*/ 554077 h 1444704"/>
                <a:gd name="connsiteX37" fmla="*/ 2587103 w 3740033"/>
                <a:gd name="connsiteY37" fmla="*/ 215037 h 1444704"/>
                <a:gd name="connsiteX38" fmla="*/ 2446723 w 3740033"/>
                <a:gd name="connsiteY38" fmla="*/ 10004 h 1444704"/>
                <a:gd name="connsiteX39" fmla="*/ 2478130 w 3740033"/>
                <a:gd name="connsiteY39" fmla="*/ 11046 h 1444704"/>
                <a:gd name="connsiteX40" fmla="*/ 2647800 w 3740033"/>
                <a:gd name="connsiteY40" fmla="*/ 19414 h 1444704"/>
                <a:gd name="connsiteX41" fmla="*/ 2737470 w 3740033"/>
                <a:gd name="connsiteY41" fmla="*/ 25645 h 1444704"/>
                <a:gd name="connsiteX42" fmla="*/ 2607799 w 3740033"/>
                <a:gd name="connsiteY42" fmla="*/ 215037 h 1444704"/>
                <a:gd name="connsiteX43" fmla="*/ 2839929 w 3740033"/>
                <a:gd name="connsiteY43" fmla="*/ 554077 h 1444704"/>
                <a:gd name="connsiteX44" fmla="*/ 3072061 w 3740033"/>
                <a:gd name="connsiteY44" fmla="*/ 215037 h 1444704"/>
                <a:gd name="connsiteX45" fmla="*/ 2957240 w 3740033"/>
                <a:gd name="connsiteY45" fmla="*/ 47336 h 1444704"/>
                <a:gd name="connsiteX46" fmla="*/ 3009060 w 3740033"/>
                <a:gd name="connsiteY46" fmla="*/ 54762 h 1444704"/>
                <a:gd name="connsiteX47" fmla="*/ 3069216 w 3740033"/>
                <a:gd name="connsiteY47" fmla="*/ 69177 h 1444704"/>
                <a:gd name="connsiteX48" fmla="*/ 3073600 w 3740033"/>
                <a:gd name="connsiteY48" fmla="*/ 72272 h 1444704"/>
                <a:gd name="connsiteX49" fmla="*/ 3082004 w 3740033"/>
                <a:gd name="connsiteY49" fmla="*/ 73745 h 1444704"/>
                <a:gd name="connsiteX50" fmla="*/ 3128663 w 3740033"/>
                <a:gd name="connsiteY50" fmla="*/ 100746 h 1444704"/>
                <a:gd name="connsiteX51" fmla="*/ 3155587 w 3740033"/>
                <a:gd name="connsiteY51" fmla="*/ 123270 h 1444704"/>
                <a:gd name="connsiteX52" fmla="*/ 3092757 w 3740033"/>
                <a:gd name="connsiteY52" fmla="*/ 215037 h 1444704"/>
                <a:gd name="connsiteX53" fmla="*/ 3324889 w 3740033"/>
                <a:gd name="connsiteY53" fmla="*/ 554079 h 1444704"/>
                <a:gd name="connsiteX54" fmla="*/ 3408136 w 3740033"/>
                <a:gd name="connsiteY54" fmla="*/ 432493 h 1444704"/>
                <a:gd name="connsiteX55" fmla="*/ 3426506 w 3740033"/>
                <a:gd name="connsiteY55" fmla="*/ 460338 h 1444704"/>
                <a:gd name="connsiteX56" fmla="*/ 3550018 w 3740033"/>
                <a:gd name="connsiteY56" fmla="*/ 678196 h 1444704"/>
                <a:gd name="connsiteX57" fmla="*/ 3612043 w 3740033"/>
                <a:gd name="connsiteY57" fmla="*/ 807348 h 1444704"/>
                <a:gd name="connsiteX58" fmla="*/ 3633530 w 3740033"/>
                <a:gd name="connsiteY58" fmla="*/ 858999 h 1444704"/>
                <a:gd name="connsiteX59" fmla="*/ 3589431 w 3740033"/>
                <a:gd name="connsiteY59" fmla="*/ 923408 h 1444704"/>
                <a:gd name="connsiteX60" fmla="*/ 3720761 w 3740033"/>
                <a:gd name="connsiteY60" fmla="*/ 1115223 h 1444704"/>
                <a:gd name="connsiteX61" fmla="*/ 3726513 w 3740033"/>
                <a:gd name="connsiteY61" fmla="*/ 1137111 h 1444704"/>
                <a:gd name="connsiteX62" fmla="*/ 3690909 w 3740033"/>
                <a:gd name="connsiteY62" fmla="*/ 1342458 h 1444704"/>
                <a:gd name="connsiteX63" fmla="*/ 3686306 w 3740033"/>
                <a:gd name="connsiteY63" fmla="*/ 1341651 h 1444704"/>
                <a:gd name="connsiteX64" fmla="*/ 3681097 w 3740033"/>
                <a:gd name="connsiteY64" fmla="*/ 1345151 h 1444704"/>
                <a:gd name="connsiteX65" fmla="*/ 3489918 w 3740033"/>
                <a:gd name="connsiteY65" fmla="*/ 1380328 h 1444704"/>
                <a:gd name="connsiteX66" fmla="*/ 3391844 w 3740033"/>
                <a:gd name="connsiteY66" fmla="*/ 1390528 h 1444704"/>
                <a:gd name="connsiteX67" fmla="*/ 3324889 w 3740033"/>
                <a:gd name="connsiteY67" fmla="*/ 1292736 h 1444704"/>
                <a:gd name="connsiteX68" fmla="*/ 3249513 w 3740033"/>
                <a:gd name="connsiteY68" fmla="*/ 1402828 h 1444704"/>
                <a:gd name="connsiteX69" fmla="*/ 3160742 w 3740033"/>
                <a:gd name="connsiteY69" fmla="*/ 1409628 h 1444704"/>
                <a:gd name="connsiteX70" fmla="*/ 2952757 w 3740033"/>
                <a:gd name="connsiteY70" fmla="*/ 1421508 h 1444704"/>
                <a:gd name="connsiteX71" fmla="*/ 2928781 w 3740033"/>
                <a:gd name="connsiteY71" fmla="*/ 1422512 h 1444704"/>
                <a:gd name="connsiteX72" fmla="*/ 2839929 w 3740033"/>
                <a:gd name="connsiteY72" fmla="*/ 1292738 h 1444704"/>
                <a:gd name="connsiteX73" fmla="*/ 2745834 w 3740033"/>
                <a:gd name="connsiteY73" fmla="*/ 1430170 h 1444704"/>
                <a:gd name="connsiteX74" fmla="*/ 2720295 w 3740033"/>
                <a:gd name="connsiteY74" fmla="*/ 1431239 h 1444704"/>
                <a:gd name="connsiteX75" fmla="*/ 2466696 w 3740033"/>
                <a:gd name="connsiteY75" fmla="*/ 1438596 h 1444704"/>
                <a:gd name="connsiteX76" fmla="*/ 2454977 w 3740033"/>
                <a:gd name="connsiteY76" fmla="*/ 1438801 h 1444704"/>
                <a:gd name="connsiteX77" fmla="*/ 2354972 w 3740033"/>
                <a:gd name="connsiteY77" fmla="*/ 1292738 h 1444704"/>
                <a:gd name="connsiteX78" fmla="*/ 2252539 w 3740033"/>
                <a:gd name="connsiteY78" fmla="*/ 1442348 h 1444704"/>
                <a:gd name="connsiteX79" fmla="*/ 2195301 w 3740033"/>
                <a:gd name="connsiteY79" fmla="*/ 1443351 h 1444704"/>
                <a:gd name="connsiteX80" fmla="*/ 1974042 w 3740033"/>
                <a:gd name="connsiteY80" fmla="*/ 1444675 h 1444704"/>
                <a:gd name="connsiteX81" fmla="*/ 1870015 w 3740033"/>
                <a:gd name="connsiteY81" fmla="*/ 1292738 h 1444704"/>
                <a:gd name="connsiteX82" fmla="*/ 1765969 w 3740033"/>
                <a:gd name="connsiteY82" fmla="*/ 1444704 h 1444704"/>
                <a:gd name="connsiteX83" fmla="*/ 1539959 w 3740033"/>
                <a:gd name="connsiteY83" fmla="*/ 1443351 h 1444704"/>
                <a:gd name="connsiteX84" fmla="*/ 1487550 w 3740033"/>
                <a:gd name="connsiteY84" fmla="*/ 1442433 h 1444704"/>
                <a:gd name="connsiteX85" fmla="*/ 1385059 w 3740033"/>
                <a:gd name="connsiteY85" fmla="*/ 1292738 h 1444704"/>
                <a:gd name="connsiteX86" fmla="*/ 1284997 w 3740033"/>
                <a:gd name="connsiteY86" fmla="*/ 1438884 h 1444704"/>
                <a:gd name="connsiteX87" fmla="*/ 1268564 w 3740033"/>
                <a:gd name="connsiteY87" fmla="*/ 1438596 h 1444704"/>
                <a:gd name="connsiteX88" fmla="*/ 1014964 w 3740033"/>
                <a:gd name="connsiteY88" fmla="*/ 1431239 h 1444704"/>
                <a:gd name="connsiteX89" fmla="*/ 994338 w 3740033"/>
                <a:gd name="connsiteY89" fmla="*/ 1430376 h 1444704"/>
                <a:gd name="connsiteX90" fmla="*/ 900101 w 3740033"/>
                <a:gd name="connsiteY90" fmla="*/ 1292738 h 1444704"/>
                <a:gd name="connsiteX91" fmla="*/ 811116 w 3740033"/>
                <a:gd name="connsiteY91" fmla="*/ 1422706 h 1444704"/>
                <a:gd name="connsiteX92" fmla="*/ 782502 w 3740033"/>
                <a:gd name="connsiteY92" fmla="*/ 1421508 h 1444704"/>
                <a:gd name="connsiteX93" fmla="*/ 574517 w 3740033"/>
                <a:gd name="connsiteY93" fmla="*/ 1409628 h 1444704"/>
                <a:gd name="connsiteX94" fmla="*/ 490784 w 3740033"/>
                <a:gd name="connsiteY94" fmla="*/ 1403213 h 1444704"/>
                <a:gd name="connsiteX95" fmla="*/ 415145 w 3740033"/>
                <a:gd name="connsiteY95" fmla="*/ 1292738 h 1444704"/>
                <a:gd name="connsiteX96" fmla="*/ 347873 w 3740033"/>
                <a:gd name="connsiteY96" fmla="*/ 1390992 h 1444704"/>
                <a:gd name="connsiteX97" fmla="*/ 245341 w 3740033"/>
                <a:gd name="connsiteY97" fmla="*/ 1380328 h 1444704"/>
                <a:gd name="connsiteX98" fmla="*/ 54161 w 3740033"/>
                <a:gd name="connsiteY98" fmla="*/ 1345151 h 1444704"/>
                <a:gd name="connsiteX99" fmla="*/ 49941 w 3740033"/>
                <a:gd name="connsiteY99" fmla="*/ 1342315 h 1444704"/>
                <a:gd name="connsiteX100" fmla="*/ 49122 w 3740033"/>
                <a:gd name="connsiteY100" fmla="*/ 1342458 h 1444704"/>
                <a:gd name="connsiteX101" fmla="*/ 18355 w 3740033"/>
                <a:gd name="connsiteY101" fmla="*/ 1324243 h 1444704"/>
                <a:gd name="connsiteX102" fmla="*/ 16766 w 3740033"/>
                <a:gd name="connsiteY102" fmla="*/ 1320013 h 1444704"/>
                <a:gd name="connsiteX103" fmla="*/ 16553 w 3740033"/>
                <a:gd name="connsiteY103" fmla="*/ 1319870 h 1444704"/>
                <a:gd name="connsiteX104" fmla="*/ 16680 w 3740033"/>
                <a:gd name="connsiteY104" fmla="*/ 1319785 h 1444704"/>
                <a:gd name="connsiteX105" fmla="*/ 2544 w 3740033"/>
                <a:gd name="connsiteY105" fmla="*/ 1282165 h 1444704"/>
                <a:gd name="connsiteX106" fmla="*/ 5627 w 3740033"/>
                <a:gd name="connsiteY106" fmla="*/ 1180152 h 1444704"/>
                <a:gd name="connsiteX107" fmla="*/ 18168 w 3740033"/>
                <a:gd name="connsiteY107" fmla="*/ 1116837 h 1444704"/>
                <a:gd name="connsiteX108" fmla="*/ 150603 w 3740033"/>
                <a:gd name="connsiteY108" fmla="*/ 923408 h 1444704"/>
                <a:gd name="connsiteX109" fmla="*/ 106201 w 3740033"/>
                <a:gd name="connsiteY109" fmla="*/ 858556 h 1444704"/>
                <a:gd name="connsiteX110" fmla="*/ 190016 w 3740033"/>
                <a:gd name="connsiteY110" fmla="*/ 678196 h 1444704"/>
                <a:gd name="connsiteX111" fmla="*/ 313527 w 3740033"/>
                <a:gd name="connsiteY111" fmla="*/ 460338 h 1444704"/>
                <a:gd name="connsiteX112" fmla="*/ 331899 w 3740033"/>
                <a:gd name="connsiteY112" fmla="*/ 432492 h 1444704"/>
                <a:gd name="connsiteX113" fmla="*/ 415145 w 3740033"/>
                <a:gd name="connsiteY113" fmla="*/ 554077 h 1444704"/>
                <a:gd name="connsiteX114" fmla="*/ 647275 w 3740033"/>
                <a:gd name="connsiteY114" fmla="*/ 215037 h 1444704"/>
                <a:gd name="connsiteX115" fmla="*/ 584445 w 3740033"/>
                <a:gd name="connsiteY115" fmla="*/ 123270 h 1444704"/>
                <a:gd name="connsiteX116" fmla="*/ 611369 w 3740033"/>
                <a:gd name="connsiteY116" fmla="*/ 100746 h 1444704"/>
                <a:gd name="connsiteX117" fmla="*/ 658028 w 3740033"/>
                <a:gd name="connsiteY117" fmla="*/ 73745 h 1444704"/>
                <a:gd name="connsiteX118" fmla="*/ 660078 w 3740033"/>
                <a:gd name="connsiteY118" fmla="*/ 73385 h 1444704"/>
                <a:gd name="connsiteX119" fmla="*/ 666038 w 3740033"/>
                <a:gd name="connsiteY119" fmla="*/ 69177 h 1444704"/>
                <a:gd name="connsiteX120" fmla="*/ 726195 w 3740033"/>
                <a:gd name="connsiteY120" fmla="*/ 54762 h 1444704"/>
                <a:gd name="connsiteX121" fmla="*/ 783310 w 3740033"/>
                <a:gd name="connsiteY121" fmla="*/ 46577 h 1444704"/>
                <a:gd name="connsiteX122" fmla="*/ 667971 w 3740033"/>
                <a:gd name="connsiteY122" fmla="*/ 215037 h 1444704"/>
                <a:gd name="connsiteX123" fmla="*/ 900101 w 3740033"/>
                <a:gd name="connsiteY123" fmla="*/ 554077 h 1444704"/>
                <a:gd name="connsiteX124" fmla="*/ 1132232 w 3740033"/>
                <a:gd name="connsiteY124" fmla="*/ 215037 h 1444704"/>
                <a:gd name="connsiteX125" fmla="*/ 1002344 w 3740033"/>
                <a:gd name="connsiteY125" fmla="*/ 25328 h 1444704"/>
                <a:gd name="connsiteX126" fmla="*/ 1087455 w 3740033"/>
                <a:gd name="connsiteY126" fmla="*/ 19414 h 1444704"/>
                <a:gd name="connsiteX127" fmla="*/ 1257125 w 3740033"/>
                <a:gd name="connsiteY127" fmla="*/ 11046 h 1444704"/>
                <a:gd name="connsiteX128" fmla="*/ 1293420 w 3740033"/>
                <a:gd name="connsiteY128" fmla="*/ 9841 h 1444704"/>
                <a:gd name="connsiteX129" fmla="*/ 1152928 w 3740033"/>
                <a:gd name="connsiteY129" fmla="*/ 215037 h 1444704"/>
                <a:gd name="connsiteX130" fmla="*/ 1385059 w 3740033"/>
                <a:gd name="connsiteY130" fmla="*/ 554077 h 1444704"/>
                <a:gd name="connsiteX131" fmla="*/ 1617189 w 3740033"/>
                <a:gd name="connsiteY131" fmla="*/ 215037 h 1444704"/>
                <a:gd name="connsiteX132" fmla="*/ 1472877 w 3740033"/>
                <a:gd name="connsiteY132" fmla="*/ 4260 h 1444704"/>
                <a:gd name="connsiteX133" fmla="*/ 1650515 w 3740033"/>
                <a:gd name="connsiteY133" fmla="*/ 845 h 144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740033" h="1444704">
                  <a:moveTo>
                    <a:pt x="2839929" y="601478"/>
                  </a:moveTo>
                  <a:lnTo>
                    <a:pt x="2619514" y="923408"/>
                  </a:lnTo>
                  <a:lnTo>
                    <a:pt x="2839929" y="1245338"/>
                  </a:lnTo>
                  <a:lnTo>
                    <a:pt x="3060345" y="923408"/>
                  </a:lnTo>
                  <a:close/>
                  <a:moveTo>
                    <a:pt x="2354972" y="601478"/>
                  </a:moveTo>
                  <a:lnTo>
                    <a:pt x="2134557" y="923408"/>
                  </a:lnTo>
                  <a:lnTo>
                    <a:pt x="2354972" y="1245338"/>
                  </a:lnTo>
                  <a:lnTo>
                    <a:pt x="2575389" y="923408"/>
                  </a:lnTo>
                  <a:close/>
                  <a:moveTo>
                    <a:pt x="1870015" y="601478"/>
                  </a:moveTo>
                  <a:lnTo>
                    <a:pt x="1649600" y="923408"/>
                  </a:lnTo>
                  <a:lnTo>
                    <a:pt x="1870015" y="1245338"/>
                  </a:lnTo>
                  <a:lnTo>
                    <a:pt x="2090431" y="923408"/>
                  </a:lnTo>
                  <a:close/>
                  <a:moveTo>
                    <a:pt x="1385059" y="601478"/>
                  </a:moveTo>
                  <a:lnTo>
                    <a:pt x="1164643" y="923408"/>
                  </a:lnTo>
                  <a:lnTo>
                    <a:pt x="1385059" y="1245338"/>
                  </a:lnTo>
                  <a:lnTo>
                    <a:pt x="1605474" y="923408"/>
                  </a:lnTo>
                  <a:close/>
                  <a:moveTo>
                    <a:pt x="900101" y="601478"/>
                  </a:moveTo>
                  <a:lnTo>
                    <a:pt x="679686" y="923408"/>
                  </a:lnTo>
                  <a:lnTo>
                    <a:pt x="900101" y="1245338"/>
                  </a:lnTo>
                  <a:lnTo>
                    <a:pt x="1120517" y="923408"/>
                  </a:lnTo>
                  <a:close/>
                  <a:moveTo>
                    <a:pt x="415145" y="601478"/>
                  </a:moveTo>
                  <a:lnTo>
                    <a:pt x="194729" y="923408"/>
                  </a:lnTo>
                  <a:lnTo>
                    <a:pt x="415145" y="1245338"/>
                  </a:lnTo>
                  <a:lnTo>
                    <a:pt x="635560" y="923408"/>
                  </a:lnTo>
                  <a:close/>
                  <a:moveTo>
                    <a:pt x="3324889" y="601476"/>
                  </a:moveTo>
                  <a:lnTo>
                    <a:pt x="3104471" y="923408"/>
                  </a:lnTo>
                  <a:lnTo>
                    <a:pt x="3324889" y="1245339"/>
                  </a:lnTo>
                  <a:lnTo>
                    <a:pt x="3545305" y="923408"/>
                  </a:lnTo>
                  <a:close/>
                  <a:moveTo>
                    <a:pt x="1785114" y="0"/>
                  </a:moveTo>
                  <a:lnTo>
                    <a:pt x="1637885" y="215037"/>
                  </a:lnTo>
                  <a:lnTo>
                    <a:pt x="1870015" y="554077"/>
                  </a:lnTo>
                  <a:lnTo>
                    <a:pt x="2102146" y="215037"/>
                  </a:lnTo>
                  <a:lnTo>
                    <a:pt x="1954937" y="30"/>
                  </a:lnTo>
                  <a:lnTo>
                    <a:pt x="2084739" y="845"/>
                  </a:lnTo>
                  <a:lnTo>
                    <a:pt x="2267092" y="4351"/>
                  </a:lnTo>
                  <a:lnTo>
                    <a:pt x="2122842" y="215037"/>
                  </a:lnTo>
                  <a:lnTo>
                    <a:pt x="2354972" y="554077"/>
                  </a:lnTo>
                  <a:lnTo>
                    <a:pt x="2587103" y="215037"/>
                  </a:lnTo>
                  <a:lnTo>
                    <a:pt x="2446723" y="10004"/>
                  </a:lnTo>
                  <a:lnTo>
                    <a:pt x="2478130" y="11046"/>
                  </a:lnTo>
                  <a:cubicBezTo>
                    <a:pt x="2538057" y="13499"/>
                    <a:pt x="2594797" y="16301"/>
                    <a:pt x="2647800" y="19414"/>
                  </a:cubicBezTo>
                  <a:lnTo>
                    <a:pt x="2737470" y="25645"/>
                  </a:lnTo>
                  <a:lnTo>
                    <a:pt x="2607799" y="215037"/>
                  </a:lnTo>
                  <a:lnTo>
                    <a:pt x="2839929" y="554077"/>
                  </a:lnTo>
                  <a:lnTo>
                    <a:pt x="3072061" y="215037"/>
                  </a:lnTo>
                  <a:lnTo>
                    <a:pt x="2957240" y="47336"/>
                  </a:lnTo>
                  <a:lnTo>
                    <a:pt x="3009060" y="54762"/>
                  </a:lnTo>
                  <a:cubicBezTo>
                    <a:pt x="3034685" y="59387"/>
                    <a:pt x="3054920" y="64205"/>
                    <a:pt x="3069216" y="69177"/>
                  </a:cubicBezTo>
                  <a:lnTo>
                    <a:pt x="3073600" y="72272"/>
                  </a:lnTo>
                  <a:lnTo>
                    <a:pt x="3082004" y="73745"/>
                  </a:lnTo>
                  <a:cubicBezTo>
                    <a:pt x="3096380" y="79700"/>
                    <a:pt x="3112009" y="88792"/>
                    <a:pt x="3128663" y="100746"/>
                  </a:cubicBezTo>
                  <a:lnTo>
                    <a:pt x="3155587" y="123270"/>
                  </a:lnTo>
                  <a:lnTo>
                    <a:pt x="3092757" y="215037"/>
                  </a:lnTo>
                  <a:lnTo>
                    <a:pt x="3324889" y="554079"/>
                  </a:lnTo>
                  <a:lnTo>
                    <a:pt x="3408136" y="432493"/>
                  </a:lnTo>
                  <a:lnTo>
                    <a:pt x="3426506" y="460338"/>
                  </a:lnTo>
                  <a:cubicBezTo>
                    <a:pt x="3468793" y="527740"/>
                    <a:pt x="3510576" y="601092"/>
                    <a:pt x="3550018" y="678196"/>
                  </a:cubicBezTo>
                  <a:cubicBezTo>
                    <a:pt x="3572556" y="722255"/>
                    <a:pt x="3593262" y="765454"/>
                    <a:pt x="3612043" y="807348"/>
                  </a:cubicBezTo>
                  <a:lnTo>
                    <a:pt x="3633530" y="858999"/>
                  </a:lnTo>
                  <a:lnTo>
                    <a:pt x="3589431" y="923408"/>
                  </a:lnTo>
                  <a:lnTo>
                    <a:pt x="3720761" y="1115223"/>
                  </a:lnTo>
                  <a:lnTo>
                    <a:pt x="3726513" y="1137111"/>
                  </a:lnTo>
                  <a:cubicBezTo>
                    <a:pt x="3752009" y="1257319"/>
                    <a:pt x="3742156" y="1335265"/>
                    <a:pt x="3690909" y="1342458"/>
                  </a:cubicBezTo>
                  <a:lnTo>
                    <a:pt x="3686306" y="1341651"/>
                  </a:lnTo>
                  <a:lnTo>
                    <a:pt x="3681097" y="1345151"/>
                  </a:lnTo>
                  <a:cubicBezTo>
                    <a:pt x="3643340" y="1357655"/>
                    <a:pt x="3578128" y="1369481"/>
                    <a:pt x="3489918" y="1380328"/>
                  </a:cubicBezTo>
                  <a:lnTo>
                    <a:pt x="3391844" y="1390528"/>
                  </a:lnTo>
                  <a:lnTo>
                    <a:pt x="3324889" y="1292736"/>
                  </a:lnTo>
                  <a:lnTo>
                    <a:pt x="3249513" y="1402828"/>
                  </a:lnTo>
                  <a:lnTo>
                    <a:pt x="3160742" y="1409628"/>
                  </a:lnTo>
                  <a:cubicBezTo>
                    <a:pt x="3095865" y="1413921"/>
                    <a:pt x="3026351" y="1417893"/>
                    <a:pt x="2952757" y="1421508"/>
                  </a:cubicBezTo>
                  <a:lnTo>
                    <a:pt x="2928781" y="1422512"/>
                  </a:lnTo>
                  <a:lnTo>
                    <a:pt x="2839929" y="1292738"/>
                  </a:lnTo>
                  <a:lnTo>
                    <a:pt x="2745834" y="1430170"/>
                  </a:lnTo>
                  <a:lnTo>
                    <a:pt x="2720295" y="1431239"/>
                  </a:lnTo>
                  <a:cubicBezTo>
                    <a:pt x="2639099" y="1434100"/>
                    <a:pt x="2554381" y="1436565"/>
                    <a:pt x="2466696" y="1438596"/>
                  </a:cubicBezTo>
                  <a:lnTo>
                    <a:pt x="2454977" y="1438801"/>
                  </a:lnTo>
                  <a:lnTo>
                    <a:pt x="2354972" y="1292738"/>
                  </a:lnTo>
                  <a:lnTo>
                    <a:pt x="2252539" y="1442348"/>
                  </a:lnTo>
                  <a:lnTo>
                    <a:pt x="2195301" y="1443351"/>
                  </a:lnTo>
                  <a:lnTo>
                    <a:pt x="1974042" y="1444675"/>
                  </a:lnTo>
                  <a:lnTo>
                    <a:pt x="1870015" y="1292738"/>
                  </a:lnTo>
                  <a:lnTo>
                    <a:pt x="1765969" y="1444704"/>
                  </a:lnTo>
                  <a:lnTo>
                    <a:pt x="1539959" y="1443351"/>
                  </a:lnTo>
                  <a:lnTo>
                    <a:pt x="1487550" y="1442433"/>
                  </a:lnTo>
                  <a:lnTo>
                    <a:pt x="1385059" y="1292738"/>
                  </a:lnTo>
                  <a:lnTo>
                    <a:pt x="1284997" y="1438884"/>
                  </a:lnTo>
                  <a:lnTo>
                    <a:pt x="1268564" y="1438596"/>
                  </a:lnTo>
                  <a:cubicBezTo>
                    <a:pt x="1180879" y="1436565"/>
                    <a:pt x="1096160" y="1434100"/>
                    <a:pt x="1014964" y="1431239"/>
                  </a:cubicBezTo>
                  <a:lnTo>
                    <a:pt x="994338" y="1430376"/>
                  </a:lnTo>
                  <a:lnTo>
                    <a:pt x="900101" y="1292738"/>
                  </a:lnTo>
                  <a:lnTo>
                    <a:pt x="811116" y="1422706"/>
                  </a:lnTo>
                  <a:lnTo>
                    <a:pt x="782502" y="1421508"/>
                  </a:lnTo>
                  <a:cubicBezTo>
                    <a:pt x="708908" y="1417893"/>
                    <a:pt x="639394" y="1413921"/>
                    <a:pt x="574517" y="1409628"/>
                  </a:cubicBezTo>
                  <a:lnTo>
                    <a:pt x="490784" y="1403213"/>
                  </a:lnTo>
                  <a:lnTo>
                    <a:pt x="415145" y="1292738"/>
                  </a:lnTo>
                  <a:lnTo>
                    <a:pt x="347873" y="1390992"/>
                  </a:lnTo>
                  <a:lnTo>
                    <a:pt x="245341" y="1380328"/>
                  </a:lnTo>
                  <a:cubicBezTo>
                    <a:pt x="157130" y="1369481"/>
                    <a:pt x="91919" y="1357655"/>
                    <a:pt x="54161" y="1345151"/>
                  </a:cubicBezTo>
                  <a:lnTo>
                    <a:pt x="49941" y="1342315"/>
                  </a:lnTo>
                  <a:lnTo>
                    <a:pt x="49122" y="1342458"/>
                  </a:lnTo>
                  <a:cubicBezTo>
                    <a:pt x="36313" y="1340661"/>
                    <a:pt x="26087" y="1334440"/>
                    <a:pt x="18355" y="1324243"/>
                  </a:cubicBezTo>
                  <a:lnTo>
                    <a:pt x="16766" y="1320013"/>
                  </a:lnTo>
                  <a:cubicBezTo>
                    <a:pt x="16695" y="1319966"/>
                    <a:pt x="16624" y="1319918"/>
                    <a:pt x="16553" y="1319870"/>
                  </a:cubicBezTo>
                  <a:cubicBezTo>
                    <a:pt x="16596" y="1319842"/>
                    <a:pt x="16637" y="1319814"/>
                    <a:pt x="16680" y="1319785"/>
                  </a:cubicBezTo>
                  <a:lnTo>
                    <a:pt x="2544" y="1282165"/>
                  </a:lnTo>
                  <a:cubicBezTo>
                    <a:pt x="-1718" y="1255606"/>
                    <a:pt x="-584" y="1221101"/>
                    <a:pt x="5627" y="1180152"/>
                  </a:cubicBezTo>
                  <a:lnTo>
                    <a:pt x="18168" y="1116837"/>
                  </a:lnTo>
                  <a:lnTo>
                    <a:pt x="150603" y="923408"/>
                  </a:lnTo>
                  <a:lnTo>
                    <a:pt x="106201" y="858556"/>
                  </a:lnTo>
                  <a:lnTo>
                    <a:pt x="190016" y="678196"/>
                  </a:lnTo>
                  <a:cubicBezTo>
                    <a:pt x="229458" y="601092"/>
                    <a:pt x="271241" y="527740"/>
                    <a:pt x="313527" y="460338"/>
                  </a:cubicBezTo>
                  <a:lnTo>
                    <a:pt x="331899" y="432492"/>
                  </a:lnTo>
                  <a:lnTo>
                    <a:pt x="415145" y="554077"/>
                  </a:lnTo>
                  <a:lnTo>
                    <a:pt x="647275" y="215037"/>
                  </a:lnTo>
                  <a:lnTo>
                    <a:pt x="584445" y="123270"/>
                  </a:lnTo>
                  <a:lnTo>
                    <a:pt x="611369" y="100746"/>
                  </a:lnTo>
                  <a:cubicBezTo>
                    <a:pt x="628022" y="88792"/>
                    <a:pt x="643652" y="79700"/>
                    <a:pt x="658028" y="73745"/>
                  </a:cubicBezTo>
                  <a:lnTo>
                    <a:pt x="660078" y="73385"/>
                  </a:lnTo>
                  <a:lnTo>
                    <a:pt x="666038" y="69177"/>
                  </a:lnTo>
                  <a:cubicBezTo>
                    <a:pt x="680334" y="64205"/>
                    <a:pt x="700570" y="59387"/>
                    <a:pt x="726195" y="54762"/>
                  </a:cubicBezTo>
                  <a:lnTo>
                    <a:pt x="783310" y="46577"/>
                  </a:lnTo>
                  <a:lnTo>
                    <a:pt x="667971" y="215037"/>
                  </a:lnTo>
                  <a:lnTo>
                    <a:pt x="900101" y="554077"/>
                  </a:lnTo>
                  <a:lnTo>
                    <a:pt x="1132232" y="215037"/>
                  </a:lnTo>
                  <a:lnTo>
                    <a:pt x="1002344" y="25328"/>
                  </a:lnTo>
                  <a:lnTo>
                    <a:pt x="1087455" y="19414"/>
                  </a:lnTo>
                  <a:cubicBezTo>
                    <a:pt x="1140459" y="16301"/>
                    <a:pt x="1197199" y="13499"/>
                    <a:pt x="1257125" y="11046"/>
                  </a:cubicBezTo>
                  <a:lnTo>
                    <a:pt x="1293420" y="9841"/>
                  </a:lnTo>
                  <a:lnTo>
                    <a:pt x="1152928" y="215037"/>
                  </a:lnTo>
                  <a:lnTo>
                    <a:pt x="1385059" y="554077"/>
                  </a:lnTo>
                  <a:lnTo>
                    <a:pt x="1617189" y="215037"/>
                  </a:lnTo>
                  <a:lnTo>
                    <a:pt x="1472877" y="4260"/>
                  </a:lnTo>
                  <a:lnTo>
                    <a:pt x="1650515" y="84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F3EC668A-804A-31AD-FBB8-8988C5F3DF2F}"/>
                </a:ext>
              </a:extLst>
            </p:cNvPr>
            <p:cNvSpPr/>
            <p:nvPr/>
          </p:nvSpPr>
          <p:spPr>
            <a:xfrm>
              <a:off x="7399968" y="5050422"/>
              <a:ext cx="1563633" cy="473081"/>
            </a:xfrm>
            <a:custGeom>
              <a:avLst/>
              <a:gdLst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30971 w 1861942"/>
                <a:gd name="connsiteY22" fmla="*/ 30429 h 1521540"/>
                <a:gd name="connsiteX23" fmla="*/ 1371156 w 1861942"/>
                <a:gd name="connsiteY23" fmla="*/ 11418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25387 w 1861942"/>
                <a:gd name="connsiteY22" fmla="*/ 301886 h 1521540"/>
                <a:gd name="connsiteX23" fmla="*/ 1371156 w 1861942"/>
                <a:gd name="connsiteY23" fmla="*/ 11418 h 1521540"/>
                <a:gd name="connsiteX24" fmla="*/ 1475777 w 1861942"/>
                <a:gd name="connsiteY24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371156 w 1861942"/>
                <a:gd name="connsiteY22" fmla="*/ 11418 h 1521540"/>
                <a:gd name="connsiteX23" fmla="*/ 1475777 w 1861942"/>
                <a:gd name="connsiteY23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61942" h="1521540">
                  <a:moveTo>
                    <a:pt x="1475777" y="0"/>
                  </a:moveTo>
                  <a:lnTo>
                    <a:pt x="1484078" y="9011"/>
                  </a:lnTo>
                  <a:cubicBezTo>
                    <a:pt x="1522101" y="55261"/>
                    <a:pt x="1543569" y="105948"/>
                    <a:pt x="1498815" y="174378"/>
                  </a:cubicBezTo>
                  <a:cubicBezTo>
                    <a:pt x="1386930" y="345456"/>
                    <a:pt x="1688930" y="405633"/>
                    <a:pt x="1628782" y="562847"/>
                  </a:cubicBezTo>
                  <a:lnTo>
                    <a:pt x="1613316" y="592532"/>
                  </a:lnTo>
                  <a:lnTo>
                    <a:pt x="1611088" y="593387"/>
                  </a:lnTo>
                  <a:cubicBezTo>
                    <a:pt x="1491745" y="775869"/>
                    <a:pt x="1843309" y="832172"/>
                    <a:pt x="1723966" y="1014653"/>
                  </a:cubicBezTo>
                  <a:cubicBezTo>
                    <a:pt x="1612082" y="1185731"/>
                    <a:pt x="1914081" y="1245908"/>
                    <a:pt x="1853933" y="1403123"/>
                  </a:cubicBezTo>
                  <a:lnTo>
                    <a:pt x="1850704" y="1409321"/>
                  </a:lnTo>
                  <a:lnTo>
                    <a:pt x="1772892" y="1436541"/>
                  </a:lnTo>
                  <a:cubicBezTo>
                    <a:pt x="1590432" y="1487824"/>
                    <a:pt x="1281438" y="1521540"/>
                    <a:pt x="930971" y="1521540"/>
                  </a:cubicBezTo>
                  <a:cubicBezTo>
                    <a:pt x="580505" y="1521540"/>
                    <a:pt x="271511" y="1487824"/>
                    <a:pt x="89050" y="1436541"/>
                  </a:cubicBezTo>
                  <a:lnTo>
                    <a:pt x="11239" y="1409321"/>
                  </a:lnTo>
                  <a:lnTo>
                    <a:pt x="8010" y="1403124"/>
                  </a:lnTo>
                  <a:cubicBezTo>
                    <a:pt x="-52139" y="1245909"/>
                    <a:pt x="249861" y="1185732"/>
                    <a:pt x="137976" y="1014654"/>
                  </a:cubicBezTo>
                  <a:cubicBezTo>
                    <a:pt x="18633" y="832173"/>
                    <a:pt x="370198" y="775870"/>
                    <a:pt x="250854" y="593388"/>
                  </a:cubicBezTo>
                  <a:lnTo>
                    <a:pt x="248626" y="592533"/>
                  </a:lnTo>
                  <a:lnTo>
                    <a:pt x="233160" y="562848"/>
                  </a:lnTo>
                  <a:cubicBezTo>
                    <a:pt x="173012" y="405634"/>
                    <a:pt x="475012" y="345457"/>
                    <a:pt x="363127" y="174379"/>
                  </a:cubicBezTo>
                  <a:cubicBezTo>
                    <a:pt x="318374" y="105949"/>
                    <a:pt x="339841" y="55262"/>
                    <a:pt x="377865" y="9012"/>
                  </a:cubicBezTo>
                  <a:lnTo>
                    <a:pt x="386167" y="0"/>
                  </a:lnTo>
                  <a:cubicBezTo>
                    <a:pt x="565907" y="100629"/>
                    <a:pt x="665615" y="286804"/>
                    <a:pt x="925387" y="301886"/>
                  </a:cubicBezTo>
                  <a:cubicBezTo>
                    <a:pt x="1185159" y="316968"/>
                    <a:pt x="1382662" y="48812"/>
                    <a:pt x="1475777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2725B78-A4FF-C954-7CB9-C0CE212C3F5E}"/>
                </a:ext>
              </a:extLst>
            </p:cNvPr>
            <p:cNvGrpSpPr/>
            <p:nvPr/>
          </p:nvGrpSpPr>
          <p:grpSpPr>
            <a:xfrm>
              <a:off x="7024547" y="5209937"/>
              <a:ext cx="2269858" cy="381045"/>
              <a:chOff x="6165382" y="5445224"/>
              <a:chExt cx="3442168" cy="451834"/>
            </a:xfrm>
          </p:grpSpPr>
          <p:sp>
            <p:nvSpPr>
              <p:cNvPr id="684" name="台形 683">
                <a:extLst>
                  <a:ext uri="{FF2B5EF4-FFF2-40B4-BE49-F238E27FC236}">
                    <a16:creationId xmlns:a16="http://schemas.microsoft.com/office/drawing/2014/main" id="{A3202255-34D8-C3F2-F9D3-8BEB47E1C157}"/>
                  </a:ext>
                </a:extLst>
              </p:cNvPr>
              <p:cNvSpPr/>
              <p:nvPr/>
            </p:nvSpPr>
            <p:spPr>
              <a:xfrm>
                <a:off x="6165382" y="5445224"/>
                <a:ext cx="3442168" cy="360040"/>
              </a:xfrm>
              <a:prstGeom prst="trapezoid">
                <a:avLst>
                  <a:gd name="adj" fmla="val 12440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893736D9-FBD1-6D02-7199-DFD08EB3D6B7}"/>
                  </a:ext>
                </a:extLst>
              </p:cNvPr>
              <p:cNvSpPr/>
              <p:nvPr/>
            </p:nvSpPr>
            <p:spPr>
              <a:xfrm>
                <a:off x="6165382" y="5792753"/>
                <a:ext cx="3442168" cy="10430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440D6488-E7A4-3843-91DF-F22D620F84E5}"/>
                </a:ext>
              </a:extLst>
            </p:cNvPr>
            <p:cNvSpPr/>
            <p:nvPr/>
          </p:nvSpPr>
          <p:spPr>
            <a:xfrm>
              <a:off x="7920199" y="5320225"/>
              <a:ext cx="478556" cy="1063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C0D8CCC2-A9FC-81FF-F854-FAF41E0A18AA}"/>
                </a:ext>
              </a:extLst>
            </p:cNvPr>
            <p:cNvGrpSpPr/>
            <p:nvPr/>
          </p:nvGrpSpPr>
          <p:grpSpPr>
            <a:xfrm>
              <a:off x="7863260" y="4948015"/>
              <a:ext cx="592434" cy="437077"/>
              <a:chOff x="9201472" y="4580520"/>
              <a:chExt cx="1152128" cy="850000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8CC925B6-03C9-03D9-DDEE-15352B439A32}"/>
                  </a:ext>
                </a:extLst>
              </p:cNvPr>
              <p:cNvSpPr/>
              <p:nvPr/>
            </p:nvSpPr>
            <p:spPr>
              <a:xfrm>
                <a:off x="9201472" y="4747580"/>
                <a:ext cx="1152128" cy="682940"/>
              </a:xfrm>
              <a:custGeom>
                <a:avLst/>
                <a:gdLst>
                  <a:gd name="connsiteX0" fmla="*/ 576064 w 1152128"/>
                  <a:gd name="connsiteY0" fmla="*/ 0 h 682940"/>
                  <a:gd name="connsiteX1" fmla="*/ 1152128 w 1152128"/>
                  <a:gd name="connsiteY1" fmla="*/ 180020 h 682940"/>
                  <a:gd name="connsiteX2" fmla="*/ 1144132 w 1152128"/>
                  <a:gd name="connsiteY2" fmla="*/ 204806 h 682940"/>
                  <a:gd name="connsiteX3" fmla="*/ 1152128 w 1152128"/>
                  <a:gd name="connsiteY3" fmla="*/ 229592 h 682940"/>
                  <a:gd name="connsiteX4" fmla="*/ 1106858 w 1152128"/>
                  <a:gd name="connsiteY4" fmla="*/ 299664 h 682940"/>
                  <a:gd name="connsiteX5" fmla="*/ 1106628 w 1152128"/>
                  <a:gd name="connsiteY5" fmla="*/ 299797 h 682940"/>
                  <a:gd name="connsiteX6" fmla="*/ 1114103 w 1152128"/>
                  <a:gd name="connsiteY6" fmla="*/ 340958 h 682940"/>
                  <a:gd name="connsiteX7" fmla="*/ 576064 w 1152128"/>
                  <a:gd name="connsiteY7" fmla="*/ 682785 h 682940"/>
                  <a:gd name="connsiteX8" fmla="*/ 38025 w 1152128"/>
                  <a:gd name="connsiteY8" fmla="*/ 340958 h 682940"/>
                  <a:gd name="connsiteX9" fmla="*/ 44915 w 1152128"/>
                  <a:gd name="connsiteY9" fmla="*/ 299307 h 682940"/>
                  <a:gd name="connsiteX10" fmla="*/ 11704 w 1152128"/>
                  <a:gd name="connsiteY10" fmla="*/ 265872 h 682940"/>
                  <a:gd name="connsiteX11" fmla="*/ 0 w 1152128"/>
                  <a:gd name="connsiteY11" fmla="*/ 229592 h 682940"/>
                  <a:gd name="connsiteX12" fmla="*/ 7996 w 1152128"/>
                  <a:gd name="connsiteY12" fmla="*/ 204806 h 682940"/>
                  <a:gd name="connsiteX13" fmla="*/ 0 w 1152128"/>
                  <a:gd name="connsiteY13" fmla="*/ 180020 h 682940"/>
                  <a:gd name="connsiteX14" fmla="*/ 576064 w 1152128"/>
                  <a:gd name="connsiteY14" fmla="*/ 0 h 68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2128" h="682940">
                    <a:moveTo>
                      <a:pt x="576064" y="0"/>
                    </a:moveTo>
                    <a:cubicBezTo>
                      <a:pt x="894215" y="0"/>
                      <a:pt x="1152128" y="80598"/>
                      <a:pt x="1152128" y="180020"/>
                    </a:cubicBezTo>
                    <a:lnTo>
                      <a:pt x="1144132" y="204806"/>
                    </a:lnTo>
                    <a:lnTo>
                      <a:pt x="1152128" y="229592"/>
                    </a:lnTo>
                    <a:cubicBezTo>
                      <a:pt x="1152128" y="254448"/>
                      <a:pt x="1136008" y="278127"/>
                      <a:pt x="1106858" y="299664"/>
                    </a:cubicBezTo>
                    <a:lnTo>
                      <a:pt x="1106628" y="299797"/>
                    </a:lnTo>
                    <a:lnTo>
                      <a:pt x="1114103" y="340958"/>
                    </a:lnTo>
                    <a:cubicBezTo>
                      <a:pt x="1114103" y="529744"/>
                      <a:pt x="985900" y="688621"/>
                      <a:pt x="576064" y="682785"/>
                    </a:cubicBezTo>
                    <a:cubicBezTo>
                      <a:pt x="166228" y="676949"/>
                      <a:pt x="38025" y="529744"/>
                      <a:pt x="38025" y="340958"/>
                    </a:cubicBezTo>
                    <a:lnTo>
                      <a:pt x="44915" y="299307"/>
                    </a:lnTo>
                    <a:lnTo>
                      <a:pt x="11704" y="265872"/>
                    </a:lnTo>
                    <a:cubicBezTo>
                      <a:pt x="4030" y="254154"/>
                      <a:pt x="0" y="242020"/>
                      <a:pt x="0" y="229592"/>
                    </a:cubicBezTo>
                    <a:lnTo>
                      <a:pt x="7996" y="204806"/>
                    </a:lnTo>
                    <a:lnTo>
                      <a:pt x="0" y="180020"/>
                    </a:lnTo>
                    <a:cubicBezTo>
                      <a:pt x="0" y="80598"/>
                      <a:pt x="257913" y="0"/>
                      <a:pt x="576064" y="0"/>
                    </a:cubicBezTo>
                    <a:close/>
                  </a:path>
                </a:pathLst>
              </a:custGeom>
              <a:pattFill prst="openDmnd">
                <a:fgClr>
                  <a:srgbClr val="FFFF00"/>
                </a:fgClr>
                <a:bgClr>
                  <a:srgbClr val="FFCC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C46883EE-18BE-0BA5-07D3-F0C57CE65A32}"/>
                  </a:ext>
                </a:extLst>
              </p:cNvPr>
              <p:cNvGrpSpPr/>
              <p:nvPr/>
            </p:nvGrpSpPr>
            <p:grpSpPr>
              <a:xfrm>
                <a:off x="9237878" y="4580520"/>
                <a:ext cx="1079317" cy="489955"/>
                <a:chOff x="9237878" y="4580520"/>
                <a:chExt cx="1079317" cy="489955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914F9355-524A-666F-0649-C6A50E048839}"/>
                    </a:ext>
                  </a:extLst>
                </p:cNvPr>
                <p:cNvSpPr/>
                <p:nvPr/>
              </p:nvSpPr>
              <p:spPr>
                <a:xfrm>
                  <a:off x="9255372" y="4784725"/>
                  <a:ext cx="1044328" cy="285750"/>
                </a:xfrm>
                <a:prstGeom prst="ellipse">
                  <a:avLst/>
                </a:prstGeom>
                <a:pattFill prst="openDmnd">
                  <a:fgClr>
                    <a:srgbClr val="663300"/>
                  </a:fgClr>
                  <a:bgClr>
                    <a:srgbClr val="CC66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D80D48BB-C469-D981-5CC6-46DA49A15A90}"/>
                    </a:ext>
                  </a:extLst>
                </p:cNvPr>
                <p:cNvGrpSpPr/>
                <p:nvPr/>
              </p:nvGrpSpPr>
              <p:grpSpPr>
                <a:xfrm rot="900000">
                  <a:off x="9237878" y="4695702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21A2B331-F659-C95D-45C0-3F3DBE60C8D8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星: 6 pt 708">
                    <a:extLst>
                      <a:ext uri="{FF2B5EF4-FFF2-40B4-BE49-F238E27FC236}">
                        <a16:creationId xmlns:a16="http://schemas.microsoft.com/office/drawing/2014/main" id="{DF05D454-19F1-E3D9-7DA4-272D48F74F34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B3E92FCD-6716-3E66-04EF-63F70BCDE8DA}"/>
                    </a:ext>
                  </a:extLst>
                </p:cNvPr>
                <p:cNvGrpSpPr/>
                <p:nvPr/>
              </p:nvGrpSpPr>
              <p:grpSpPr>
                <a:xfrm rot="20700000">
                  <a:off x="9916127" y="4701356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071EA2F1-EB60-CF67-4A11-5613A5275C95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星: 6 pt 706">
                    <a:extLst>
                      <a:ext uri="{FF2B5EF4-FFF2-40B4-BE49-F238E27FC236}">
                        <a16:creationId xmlns:a16="http://schemas.microsoft.com/office/drawing/2014/main" id="{73696102-1F4A-91D9-2EDA-B7D638A718F8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26925098-9014-5A79-6412-3824EF519DCA}"/>
                    </a:ext>
                  </a:extLst>
                </p:cNvPr>
                <p:cNvGrpSpPr/>
                <p:nvPr/>
              </p:nvGrpSpPr>
              <p:grpSpPr>
                <a:xfrm>
                  <a:off x="9577002" y="4580520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7A026804-5B02-55B5-9D5D-1D69ADF767D1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星: 6 pt 704">
                    <a:extLst>
                      <a:ext uri="{FF2B5EF4-FFF2-40B4-BE49-F238E27FC236}">
                        <a16:creationId xmlns:a16="http://schemas.microsoft.com/office/drawing/2014/main" id="{C46D27F3-01C7-5CDD-2FB6-1D8E7BC507DE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5166F078-B6B0-B26B-7781-7FB4F9D78701}"/>
                    </a:ext>
                  </a:extLst>
                </p:cNvPr>
                <p:cNvGrpSpPr/>
                <p:nvPr/>
              </p:nvGrpSpPr>
              <p:grpSpPr>
                <a:xfrm>
                  <a:off x="9577002" y="4725777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2" name="楕円 701">
                    <a:extLst>
                      <a:ext uri="{FF2B5EF4-FFF2-40B4-BE49-F238E27FC236}">
                        <a16:creationId xmlns:a16="http://schemas.microsoft.com/office/drawing/2014/main" id="{AB15CD35-96EA-7DAF-D988-15EAEBB1A059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星: 6 pt 702">
                    <a:extLst>
                      <a:ext uri="{FF2B5EF4-FFF2-40B4-BE49-F238E27FC236}">
                        <a16:creationId xmlns:a16="http://schemas.microsoft.com/office/drawing/2014/main" id="{AE0054EC-0713-0504-02CD-35D77A38F3B9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1E7C1F9A-6DC1-16D5-B864-14D740C55749}"/>
                    </a:ext>
                  </a:extLst>
                </p:cNvPr>
                <p:cNvGrpSpPr/>
                <p:nvPr/>
              </p:nvGrpSpPr>
              <p:grpSpPr>
                <a:xfrm>
                  <a:off x="9290744" y="4889957"/>
                  <a:ext cx="968027" cy="180518"/>
                  <a:chOff x="9290744" y="4889957"/>
                  <a:chExt cx="968027" cy="180518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F16CB059-8594-1A02-BA89-200C408C2740}"/>
                      </a:ext>
                    </a:extLst>
                  </p:cNvPr>
                  <p:cNvSpPr/>
                  <p:nvPr/>
                </p:nvSpPr>
                <p:spPr>
                  <a:xfrm>
                    <a:off x="9290744" y="4889957"/>
                    <a:ext cx="370621" cy="169686"/>
                  </a:xfrm>
                  <a:custGeom>
                    <a:avLst/>
                    <a:gdLst>
                      <a:gd name="connsiteX0" fmla="*/ 170087 w 370621"/>
                      <a:gd name="connsiteY0" fmla="*/ 0 h 169686"/>
                      <a:gd name="connsiteX1" fmla="*/ 370621 w 370621"/>
                      <a:gd name="connsiteY1" fmla="*/ 167060 h 169686"/>
                      <a:gd name="connsiteX2" fmla="*/ 369985 w 370621"/>
                      <a:gd name="connsiteY2" fmla="*/ 169686 h 169686"/>
                      <a:gd name="connsiteX3" fmla="*/ 283543 w 370621"/>
                      <a:gd name="connsiteY3" fmla="*/ 164910 h 169686"/>
                      <a:gd name="connsiteX4" fmla="*/ 5663 w 370621"/>
                      <a:gd name="connsiteY4" fmla="*/ 88877 h 169686"/>
                      <a:gd name="connsiteX5" fmla="*/ 0 w 370621"/>
                      <a:gd name="connsiteY5" fmla="*/ 83884 h 169686"/>
                      <a:gd name="connsiteX6" fmla="*/ 28288 w 370621"/>
                      <a:gd name="connsiteY6" fmla="*/ 48931 h 169686"/>
                      <a:gd name="connsiteX7" fmla="*/ 170087 w 370621"/>
                      <a:gd name="connsiteY7" fmla="*/ 0 h 169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0621" h="169686">
                        <a:moveTo>
                          <a:pt x="170087" y="0"/>
                        </a:moveTo>
                        <a:cubicBezTo>
                          <a:pt x="280839" y="0"/>
                          <a:pt x="370621" y="74795"/>
                          <a:pt x="370621" y="167060"/>
                        </a:cubicBezTo>
                        <a:lnTo>
                          <a:pt x="369985" y="169686"/>
                        </a:lnTo>
                        <a:lnTo>
                          <a:pt x="283543" y="164910"/>
                        </a:lnTo>
                        <a:cubicBezTo>
                          <a:pt x="158602" y="150451"/>
                          <a:pt x="58509" y="123063"/>
                          <a:pt x="5663" y="88877"/>
                        </a:cubicBezTo>
                        <a:lnTo>
                          <a:pt x="0" y="83884"/>
                        </a:lnTo>
                        <a:lnTo>
                          <a:pt x="28288" y="48931"/>
                        </a:lnTo>
                        <a:cubicBezTo>
                          <a:pt x="64578" y="18699"/>
                          <a:pt x="114711" y="0"/>
                          <a:pt x="170087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7EAEED2F-87FC-923E-7B4D-CEA98423BEB7}"/>
                      </a:ext>
                    </a:extLst>
                  </p:cNvPr>
                  <p:cNvSpPr/>
                  <p:nvPr/>
                </p:nvSpPr>
                <p:spPr>
                  <a:xfrm>
                    <a:off x="9884184" y="4894733"/>
                    <a:ext cx="374587" cy="170205"/>
                  </a:xfrm>
                  <a:custGeom>
                    <a:avLst/>
                    <a:gdLst>
                      <a:gd name="connsiteX0" fmla="*/ 200534 w 374587"/>
                      <a:gd name="connsiteY0" fmla="*/ 0 h 170205"/>
                      <a:gd name="connsiteX1" fmla="*/ 342333 w 374587"/>
                      <a:gd name="connsiteY1" fmla="*/ 48931 h 170205"/>
                      <a:gd name="connsiteX2" fmla="*/ 374587 w 374587"/>
                      <a:gd name="connsiteY2" fmla="*/ 88785 h 170205"/>
                      <a:gd name="connsiteX3" fmla="*/ 374483 w 374587"/>
                      <a:gd name="connsiteY3" fmla="*/ 88877 h 170205"/>
                      <a:gd name="connsiteX4" fmla="*/ 96603 w 374587"/>
                      <a:gd name="connsiteY4" fmla="*/ 164910 h 170205"/>
                      <a:gd name="connsiteX5" fmla="*/ 762 w 374587"/>
                      <a:gd name="connsiteY5" fmla="*/ 170205 h 170205"/>
                      <a:gd name="connsiteX6" fmla="*/ 0 w 374587"/>
                      <a:gd name="connsiteY6" fmla="*/ 167060 h 170205"/>
                      <a:gd name="connsiteX7" fmla="*/ 200534 w 374587"/>
                      <a:gd name="connsiteY7" fmla="*/ 0 h 17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4587" h="170205">
                        <a:moveTo>
                          <a:pt x="200534" y="0"/>
                        </a:moveTo>
                        <a:cubicBezTo>
                          <a:pt x="255910" y="0"/>
                          <a:pt x="306044" y="18699"/>
                          <a:pt x="342333" y="48931"/>
                        </a:cubicBezTo>
                        <a:lnTo>
                          <a:pt x="374587" y="88785"/>
                        </a:lnTo>
                        <a:lnTo>
                          <a:pt x="374483" y="88877"/>
                        </a:lnTo>
                        <a:cubicBezTo>
                          <a:pt x="321637" y="123063"/>
                          <a:pt x="221544" y="150451"/>
                          <a:pt x="96603" y="164910"/>
                        </a:cubicBezTo>
                        <a:lnTo>
                          <a:pt x="762" y="170205"/>
                        </a:lnTo>
                        <a:lnTo>
                          <a:pt x="0" y="167060"/>
                        </a:lnTo>
                        <a:cubicBezTo>
                          <a:pt x="0" y="74795"/>
                          <a:pt x="89782" y="0"/>
                          <a:pt x="20053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星: 6 pt 697">
                    <a:extLst>
                      <a:ext uri="{FF2B5EF4-FFF2-40B4-BE49-F238E27FC236}">
                        <a16:creationId xmlns:a16="http://schemas.microsoft.com/office/drawing/2014/main" id="{87A99711-3B29-EE24-2617-45C200E5481B}"/>
                      </a:ext>
                    </a:extLst>
                  </p:cNvPr>
                  <p:cNvSpPr/>
                  <p:nvPr/>
                </p:nvSpPr>
                <p:spPr>
                  <a:xfrm>
                    <a:off x="9411841" y="4919135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D2CC1645-05EC-25DE-1BB0-5ADB83AABF59}"/>
                      </a:ext>
                    </a:extLst>
                  </p:cNvPr>
                  <p:cNvSpPr/>
                  <p:nvPr/>
                </p:nvSpPr>
                <p:spPr>
                  <a:xfrm>
                    <a:off x="9588534" y="4940560"/>
                    <a:ext cx="378004" cy="129915"/>
                  </a:xfrm>
                  <a:custGeom>
                    <a:avLst/>
                    <a:gdLst>
                      <a:gd name="connsiteX0" fmla="*/ 189002 w 378004"/>
                      <a:gd name="connsiteY0" fmla="*/ 0 h 129915"/>
                      <a:gd name="connsiteX1" fmla="*/ 373777 w 378004"/>
                      <a:gd name="connsiteY1" fmla="*/ 102033 h 129915"/>
                      <a:gd name="connsiteX2" fmla="*/ 378004 w 378004"/>
                      <a:gd name="connsiteY2" fmla="*/ 119475 h 129915"/>
                      <a:gd name="connsiteX3" fmla="*/ 189002 w 378004"/>
                      <a:gd name="connsiteY3" fmla="*/ 129915 h 129915"/>
                      <a:gd name="connsiteX4" fmla="*/ 0 w 378004"/>
                      <a:gd name="connsiteY4" fmla="*/ 119475 h 129915"/>
                      <a:gd name="connsiteX5" fmla="*/ 4227 w 378004"/>
                      <a:gd name="connsiteY5" fmla="*/ 102033 h 129915"/>
                      <a:gd name="connsiteX6" fmla="*/ 189002 w 378004"/>
                      <a:gd name="connsiteY6" fmla="*/ 0 h 1299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8004" h="129915">
                        <a:moveTo>
                          <a:pt x="189002" y="0"/>
                        </a:moveTo>
                        <a:cubicBezTo>
                          <a:pt x="272066" y="0"/>
                          <a:pt x="343334" y="42072"/>
                          <a:pt x="373777" y="102033"/>
                        </a:cubicBezTo>
                        <a:lnTo>
                          <a:pt x="378004" y="119475"/>
                        </a:lnTo>
                        <a:lnTo>
                          <a:pt x="189002" y="129915"/>
                        </a:lnTo>
                        <a:lnTo>
                          <a:pt x="0" y="119475"/>
                        </a:lnTo>
                        <a:lnTo>
                          <a:pt x="4227" y="102033"/>
                        </a:lnTo>
                        <a:cubicBezTo>
                          <a:pt x="34670" y="42072"/>
                          <a:pt x="105938" y="0"/>
                          <a:pt x="189002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星: 6 pt 699">
                    <a:extLst>
                      <a:ext uri="{FF2B5EF4-FFF2-40B4-BE49-F238E27FC236}">
                        <a16:creationId xmlns:a16="http://schemas.microsoft.com/office/drawing/2014/main" id="{F62A7BD9-719D-0C2F-F7D2-1A0C925B4E7B}"/>
                      </a:ext>
                    </a:extLst>
                  </p:cNvPr>
                  <p:cNvSpPr/>
                  <p:nvPr/>
                </p:nvSpPr>
                <p:spPr>
                  <a:xfrm>
                    <a:off x="9726166" y="49619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星: 6 pt 700">
                    <a:extLst>
                      <a:ext uri="{FF2B5EF4-FFF2-40B4-BE49-F238E27FC236}">
                        <a16:creationId xmlns:a16="http://schemas.microsoft.com/office/drawing/2014/main" id="{C0606900-0060-83F8-3F7F-1288A517E12C}"/>
                      </a:ext>
                    </a:extLst>
                  </p:cNvPr>
                  <p:cNvSpPr/>
                  <p:nvPr/>
                </p:nvSpPr>
                <p:spPr>
                  <a:xfrm>
                    <a:off x="10021441" y="49238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383" name="グループ化 1382">
            <a:extLst>
              <a:ext uri="{FF2B5EF4-FFF2-40B4-BE49-F238E27FC236}">
                <a16:creationId xmlns:a16="http://schemas.microsoft.com/office/drawing/2014/main" id="{7C858EE7-D342-DB6C-FCEA-268595EE442D}"/>
              </a:ext>
            </a:extLst>
          </p:cNvPr>
          <p:cNvGrpSpPr/>
          <p:nvPr/>
        </p:nvGrpSpPr>
        <p:grpSpPr>
          <a:xfrm>
            <a:off x="4239744" y="783197"/>
            <a:ext cx="1700482" cy="2418371"/>
            <a:chOff x="4239744" y="783197"/>
            <a:chExt cx="1700482" cy="2418371"/>
          </a:xfrm>
        </p:grpSpPr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89D0B1A5-FBEF-A64C-76A5-12DC6127C00D}"/>
                </a:ext>
              </a:extLst>
            </p:cNvPr>
            <p:cNvSpPr/>
            <p:nvPr/>
          </p:nvSpPr>
          <p:spPr>
            <a:xfrm rot="900000">
              <a:off x="4255328" y="2035332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83191CEC-DFC2-7968-864F-EE33A5D30D14}"/>
                </a:ext>
              </a:extLst>
            </p:cNvPr>
            <p:cNvSpPr/>
            <p:nvPr/>
          </p:nvSpPr>
          <p:spPr>
            <a:xfrm rot="900000">
              <a:off x="4290495" y="227447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9179CA4C-9CD4-BA8C-8C81-94C933B324DB}"/>
                </a:ext>
              </a:extLst>
            </p:cNvPr>
            <p:cNvSpPr/>
            <p:nvPr/>
          </p:nvSpPr>
          <p:spPr>
            <a:xfrm rot="20700000" flipH="1">
              <a:off x="5816775" y="207753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2AA76294-710E-14AB-BA33-648C6A18A9CB}"/>
                </a:ext>
              </a:extLst>
            </p:cNvPr>
            <p:cNvSpPr/>
            <p:nvPr/>
          </p:nvSpPr>
          <p:spPr>
            <a:xfrm rot="20700000" flipH="1">
              <a:off x="5823809" y="2450311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7F603D8C-1486-F5FF-589C-F65E94B358A9}"/>
                </a:ext>
              </a:extLst>
            </p:cNvPr>
            <p:cNvGrpSpPr/>
            <p:nvPr/>
          </p:nvGrpSpPr>
          <p:grpSpPr>
            <a:xfrm>
              <a:off x="4239744" y="2049020"/>
              <a:ext cx="1607691" cy="1152548"/>
              <a:chOff x="3677526" y="2017114"/>
              <a:chExt cx="2177174" cy="1560809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9F601B95-71D8-2EC9-310B-C3BD8D4361DF}"/>
                  </a:ext>
                </a:extLst>
              </p:cNvPr>
              <p:cNvSpPr/>
              <p:nvPr/>
            </p:nvSpPr>
            <p:spPr>
              <a:xfrm>
                <a:off x="3677526" y="2017114"/>
                <a:ext cx="2177174" cy="1560809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lnTo>
                      <a:pt x="490787" y="11418"/>
                    </a:lnTo>
                    <a:cubicBezTo>
                      <a:pt x="623949" y="23601"/>
                      <a:pt x="773261" y="30429"/>
                      <a:pt x="930971" y="30429"/>
                    </a:cubicBezTo>
                    <a:cubicBezTo>
                      <a:pt x="1088682" y="30429"/>
                      <a:pt x="1237994" y="23601"/>
                      <a:pt x="1371156" y="1141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9D9D0F8B-8551-B251-964B-B7F304494096}"/>
                  </a:ext>
                </a:extLst>
              </p:cNvPr>
              <p:cNvSpPr/>
              <p:nvPr/>
            </p:nvSpPr>
            <p:spPr>
              <a:xfrm rot="16200000">
                <a:off x="4642512" y="2202317"/>
                <a:ext cx="212633" cy="1716444"/>
              </a:xfrm>
              <a:prstGeom prst="moon">
                <a:avLst>
                  <a:gd name="adj" fmla="val 34568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0E6A7DD3-240D-6DA8-8DFC-0B3C9D29F861}"/>
                  </a:ext>
                </a:extLst>
              </p:cNvPr>
              <p:cNvSpPr/>
              <p:nvPr/>
            </p:nvSpPr>
            <p:spPr>
              <a:xfrm rot="16200000">
                <a:off x="4686964" y="1961161"/>
                <a:ext cx="161833" cy="1462440"/>
              </a:xfrm>
              <a:prstGeom prst="moon">
                <a:avLst>
                  <a:gd name="adj" fmla="val 49500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1F90F51A-7171-A930-811F-A5BD15C3F3FD}"/>
                  </a:ext>
                </a:extLst>
              </p:cNvPr>
              <p:cNvSpPr/>
              <p:nvPr/>
            </p:nvSpPr>
            <p:spPr>
              <a:xfrm rot="16200000">
                <a:off x="4696490" y="1721512"/>
                <a:ext cx="123733" cy="1170344"/>
              </a:xfrm>
              <a:prstGeom prst="moon">
                <a:avLst>
                  <a:gd name="adj" fmla="val 60772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CC2B8414-DE28-1E32-956C-96150B0ED5A1}"/>
                </a:ext>
              </a:extLst>
            </p:cNvPr>
            <p:cNvSpPr/>
            <p:nvPr/>
          </p:nvSpPr>
          <p:spPr>
            <a:xfrm>
              <a:off x="4253930" y="112928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DFD2FF8F-D2E0-375B-D7C9-C403593363E5}"/>
                </a:ext>
              </a:extLst>
            </p:cNvPr>
            <p:cNvGrpSpPr/>
            <p:nvPr/>
          </p:nvGrpSpPr>
          <p:grpSpPr>
            <a:xfrm>
              <a:off x="4370721" y="783197"/>
              <a:ext cx="1373636" cy="1343516"/>
              <a:chOff x="4512852" y="899610"/>
              <a:chExt cx="1373636" cy="1343516"/>
            </a:xfrm>
          </p:grpSpPr>
          <p:sp>
            <p:nvSpPr>
              <p:cNvPr id="346" name="楕円 1">
                <a:extLst>
                  <a:ext uri="{FF2B5EF4-FFF2-40B4-BE49-F238E27FC236}">
                    <a16:creationId xmlns:a16="http://schemas.microsoft.com/office/drawing/2014/main" id="{48093FCB-B433-18DA-896C-D96E5B7DCBB4}"/>
                  </a:ext>
                </a:extLst>
              </p:cNvPr>
              <p:cNvSpPr/>
              <p:nvPr/>
            </p:nvSpPr>
            <p:spPr>
              <a:xfrm rot="19800000" flipH="1" flipV="1">
                <a:off x="535384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楕円 1">
                <a:extLst>
                  <a:ext uri="{FF2B5EF4-FFF2-40B4-BE49-F238E27FC236}">
                    <a16:creationId xmlns:a16="http://schemas.microsoft.com/office/drawing/2014/main" id="{ECD848D6-967C-63E9-F3BC-98084234D93B}"/>
                  </a:ext>
                </a:extLst>
              </p:cNvPr>
              <p:cNvSpPr/>
              <p:nvPr/>
            </p:nvSpPr>
            <p:spPr>
              <a:xfrm rot="1800000" flipV="1">
                <a:off x="451285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9A529AB-A32F-008B-360C-49ACB1693713}"/>
                  </a:ext>
                </a:extLst>
              </p:cNvPr>
              <p:cNvSpPr/>
              <p:nvPr/>
            </p:nvSpPr>
            <p:spPr>
              <a:xfrm>
                <a:off x="461645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楕円 201">
                <a:extLst>
                  <a:ext uri="{FF2B5EF4-FFF2-40B4-BE49-F238E27FC236}">
                    <a16:creationId xmlns:a16="http://schemas.microsoft.com/office/drawing/2014/main" id="{77C10AA1-C351-423E-2BE7-EA36BC03676F}"/>
                  </a:ext>
                </a:extLst>
              </p:cNvPr>
              <p:cNvSpPr/>
              <p:nvPr/>
            </p:nvSpPr>
            <p:spPr>
              <a:xfrm>
                <a:off x="496871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05FDFFD9-F028-E59C-761D-4FF46E1E01EA}"/>
                  </a:ext>
                </a:extLst>
              </p:cNvPr>
              <p:cNvSpPr/>
              <p:nvPr/>
            </p:nvSpPr>
            <p:spPr>
              <a:xfrm>
                <a:off x="495395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AECCE659-B931-E52A-E61C-D4774B2FCB91}"/>
                </a:ext>
              </a:extLst>
            </p:cNvPr>
            <p:cNvGrpSpPr/>
            <p:nvPr/>
          </p:nvGrpSpPr>
          <p:grpSpPr>
            <a:xfrm>
              <a:off x="5097016" y="2076530"/>
              <a:ext cx="176433" cy="258588"/>
              <a:chOff x="986766" y="914731"/>
              <a:chExt cx="238930" cy="350186"/>
            </a:xfrm>
          </p:grpSpPr>
          <p:sp>
            <p:nvSpPr>
              <p:cNvPr id="400" name="楕円 66">
                <a:extLst>
                  <a:ext uri="{FF2B5EF4-FFF2-40B4-BE49-F238E27FC236}">
                    <a16:creationId xmlns:a16="http://schemas.microsoft.com/office/drawing/2014/main" id="{1E3F4D0C-7347-4484-EA39-C0802982BF6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DEF0D28D-2DB9-BE3F-FD02-C842911DBAFE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19886542-49EC-0FEE-33C8-DBCC0EB1DCBC}"/>
                </a:ext>
              </a:extLst>
            </p:cNvPr>
            <p:cNvGrpSpPr/>
            <p:nvPr/>
          </p:nvGrpSpPr>
          <p:grpSpPr>
            <a:xfrm>
              <a:off x="4506519" y="1114350"/>
              <a:ext cx="1078478" cy="418400"/>
              <a:chOff x="4496994" y="1173812"/>
              <a:chExt cx="1078478" cy="418400"/>
            </a:xfrm>
          </p:grpSpPr>
          <p:sp>
            <p:nvSpPr>
              <p:cNvPr id="403" name="星: 7 pt 234">
                <a:extLst>
                  <a:ext uri="{FF2B5EF4-FFF2-40B4-BE49-F238E27FC236}">
                    <a16:creationId xmlns:a16="http://schemas.microsoft.com/office/drawing/2014/main" id="{C55ABDF7-C276-31CB-1911-72CDCE0EEE36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星: 7 pt 234">
                <a:extLst>
                  <a:ext uri="{FF2B5EF4-FFF2-40B4-BE49-F238E27FC236}">
                    <a16:creationId xmlns:a16="http://schemas.microsoft.com/office/drawing/2014/main" id="{815B3856-C152-99D2-349B-7CDA65AAF892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星: 7 pt 234">
                <a:extLst>
                  <a:ext uri="{FF2B5EF4-FFF2-40B4-BE49-F238E27FC236}">
                    <a16:creationId xmlns:a16="http://schemas.microsoft.com/office/drawing/2014/main" id="{FFAE3BF9-A3F0-2293-7789-267C6DA1BB44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星: 7 pt 234">
                <a:extLst>
                  <a:ext uri="{FF2B5EF4-FFF2-40B4-BE49-F238E27FC236}">
                    <a16:creationId xmlns:a16="http://schemas.microsoft.com/office/drawing/2014/main" id="{22ABD857-76DD-D799-F724-2BECFA772A58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0B021E83-4526-91E5-CEFF-C93BB96070A1}"/>
                </a:ext>
              </a:extLst>
            </p:cNvPr>
            <p:cNvSpPr/>
            <p:nvPr/>
          </p:nvSpPr>
          <p:spPr>
            <a:xfrm>
              <a:off x="5749355" y="112928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E581F12C-4B48-0691-6D77-3DC3642E92DD}"/>
                </a:ext>
              </a:extLst>
            </p:cNvPr>
            <p:cNvSpPr/>
            <p:nvPr/>
          </p:nvSpPr>
          <p:spPr>
            <a:xfrm>
              <a:off x="5892230" y="137693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8" name="グループ化 1377">
            <a:extLst>
              <a:ext uri="{FF2B5EF4-FFF2-40B4-BE49-F238E27FC236}">
                <a16:creationId xmlns:a16="http://schemas.microsoft.com/office/drawing/2014/main" id="{9EBC7F1F-F56D-6AE6-DCC0-175A19F4E630}"/>
              </a:ext>
            </a:extLst>
          </p:cNvPr>
          <p:cNvGrpSpPr/>
          <p:nvPr/>
        </p:nvGrpSpPr>
        <p:grpSpPr>
          <a:xfrm>
            <a:off x="1042904" y="899610"/>
            <a:ext cx="1904821" cy="2339797"/>
            <a:chOff x="1042904" y="899610"/>
            <a:chExt cx="1904821" cy="2339797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8EEF40E-04D2-C335-8182-B4ED9ADB0CA0}"/>
                </a:ext>
              </a:extLst>
            </p:cNvPr>
            <p:cNvGrpSpPr/>
            <p:nvPr/>
          </p:nvGrpSpPr>
          <p:grpSpPr>
            <a:xfrm>
              <a:off x="2266641" y="2621545"/>
              <a:ext cx="233175" cy="466815"/>
              <a:chOff x="5823140" y="5221193"/>
              <a:chExt cx="443086" cy="887056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F92E312-2131-8DB0-BEBB-EEED7F784CE7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涙形 186">
                <a:extLst>
                  <a:ext uri="{FF2B5EF4-FFF2-40B4-BE49-F238E27FC236}">
                    <a16:creationId xmlns:a16="http://schemas.microsoft.com/office/drawing/2014/main" id="{4077437B-1DAD-DDFD-0528-93BE2C45A496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楕円 1">
              <a:extLst>
                <a:ext uri="{FF2B5EF4-FFF2-40B4-BE49-F238E27FC236}">
                  <a16:creationId xmlns:a16="http://schemas.microsoft.com/office/drawing/2014/main" id="{E62F5E92-D655-F0B5-CEA6-9A6D078707C5}"/>
                </a:ext>
              </a:extLst>
            </p:cNvPr>
            <p:cNvSpPr/>
            <p:nvPr/>
          </p:nvSpPr>
          <p:spPr>
            <a:xfrm rot="10800000">
              <a:off x="1993613" y="2670879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楕円 1">
              <a:extLst>
                <a:ext uri="{FF2B5EF4-FFF2-40B4-BE49-F238E27FC236}">
                  <a16:creationId xmlns:a16="http://schemas.microsoft.com/office/drawing/2014/main" id="{8258A7FC-5566-649A-4935-4D1A314E1B1E}"/>
                </a:ext>
              </a:extLst>
            </p:cNvPr>
            <p:cNvSpPr/>
            <p:nvPr/>
          </p:nvSpPr>
          <p:spPr>
            <a:xfrm rot="10800000">
              <a:off x="1728934" y="2670879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楕円 1">
              <a:extLst>
                <a:ext uri="{FF2B5EF4-FFF2-40B4-BE49-F238E27FC236}">
                  <a16:creationId xmlns:a16="http://schemas.microsoft.com/office/drawing/2014/main" id="{82050D6E-7924-B657-61D8-BFCC9CDE0401}"/>
                </a:ext>
              </a:extLst>
            </p:cNvPr>
            <p:cNvSpPr/>
            <p:nvPr/>
          </p:nvSpPr>
          <p:spPr>
            <a:xfrm>
              <a:off x="1579571" y="1787970"/>
              <a:ext cx="799441" cy="119390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147 w 3960587"/>
                <a:gd name="connsiteY0" fmla="*/ 5875021 h 7669596"/>
                <a:gd name="connsiteX1" fmla="*/ 2061118 w 3960587"/>
                <a:gd name="connsiteY1" fmla="*/ 0 h 7669596"/>
                <a:gd name="connsiteX2" fmla="*/ 3960587 w 3960587"/>
                <a:gd name="connsiteY2" fmla="*/ 5875021 h 7669596"/>
                <a:gd name="connsiteX3" fmla="*/ 1980367 w 3960587"/>
                <a:gd name="connsiteY3" fmla="*/ 7669596 h 7669596"/>
                <a:gd name="connsiteX4" fmla="*/ 147 w 3960587"/>
                <a:gd name="connsiteY4" fmla="*/ 5875021 h 7669596"/>
                <a:gd name="connsiteX0" fmla="*/ 147 w 3960587"/>
                <a:gd name="connsiteY0" fmla="*/ 5875021 h 7669596"/>
                <a:gd name="connsiteX1" fmla="*/ 2061118 w 3960587"/>
                <a:gd name="connsiteY1" fmla="*/ 0 h 7669596"/>
                <a:gd name="connsiteX2" fmla="*/ 3960587 w 3960587"/>
                <a:gd name="connsiteY2" fmla="*/ 5875021 h 7669596"/>
                <a:gd name="connsiteX3" fmla="*/ 1980367 w 3960587"/>
                <a:gd name="connsiteY3" fmla="*/ 7669596 h 7669596"/>
                <a:gd name="connsiteX4" fmla="*/ 147 w 3960587"/>
                <a:gd name="connsiteY4" fmla="*/ 5875021 h 7669596"/>
                <a:gd name="connsiteX0" fmla="*/ 147 w 3963564"/>
                <a:gd name="connsiteY0" fmla="*/ 5875021 h 7669596"/>
                <a:gd name="connsiteX1" fmla="*/ 2061118 w 3963564"/>
                <a:gd name="connsiteY1" fmla="*/ 0 h 7669596"/>
                <a:gd name="connsiteX2" fmla="*/ 3960587 w 3963564"/>
                <a:gd name="connsiteY2" fmla="*/ 5875021 h 7669596"/>
                <a:gd name="connsiteX3" fmla="*/ 1980367 w 3963564"/>
                <a:gd name="connsiteY3" fmla="*/ 7669596 h 7669596"/>
                <a:gd name="connsiteX4" fmla="*/ 147 w 3963564"/>
                <a:gd name="connsiteY4" fmla="*/ 5875021 h 7669596"/>
                <a:gd name="connsiteX0" fmla="*/ 6201 w 3969618"/>
                <a:gd name="connsiteY0" fmla="*/ 5875021 h 7669596"/>
                <a:gd name="connsiteX1" fmla="*/ 2067172 w 3969618"/>
                <a:gd name="connsiteY1" fmla="*/ 0 h 7669596"/>
                <a:gd name="connsiteX2" fmla="*/ 3966641 w 3969618"/>
                <a:gd name="connsiteY2" fmla="*/ 5875021 h 7669596"/>
                <a:gd name="connsiteX3" fmla="*/ 1986421 w 3969618"/>
                <a:gd name="connsiteY3" fmla="*/ 7669596 h 7669596"/>
                <a:gd name="connsiteX4" fmla="*/ 6201 w 3969618"/>
                <a:gd name="connsiteY4" fmla="*/ 5875021 h 7669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618" h="7669596">
                  <a:moveTo>
                    <a:pt x="6201" y="5875021"/>
                  </a:moveTo>
                  <a:cubicBezTo>
                    <a:pt x="-73476" y="168789"/>
                    <a:pt x="614604" y="0"/>
                    <a:pt x="2067172" y="0"/>
                  </a:cubicBezTo>
                  <a:cubicBezTo>
                    <a:pt x="3519740" y="0"/>
                    <a:pt x="4013208" y="154719"/>
                    <a:pt x="3966641" y="5875021"/>
                  </a:cubicBezTo>
                  <a:cubicBezTo>
                    <a:pt x="3966641" y="6866137"/>
                    <a:pt x="3080066" y="7669596"/>
                    <a:pt x="1986421" y="7669596"/>
                  </a:cubicBezTo>
                  <a:cubicBezTo>
                    <a:pt x="892776" y="7669596"/>
                    <a:pt x="-7257" y="7153287"/>
                    <a:pt x="6201" y="58750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67EFA8F-B906-B55C-4338-7A901C9092FC}"/>
                </a:ext>
              </a:extLst>
            </p:cNvPr>
            <p:cNvSpPr/>
            <p:nvPr/>
          </p:nvSpPr>
          <p:spPr>
            <a:xfrm>
              <a:off x="1746533" y="3070227"/>
              <a:ext cx="193693" cy="169180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973D4F31-B045-EDA4-1695-5D2A865B7910}"/>
                </a:ext>
              </a:extLst>
            </p:cNvPr>
            <p:cNvSpPr/>
            <p:nvPr/>
          </p:nvSpPr>
          <p:spPr>
            <a:xfrm>
              <a:off x="2010291" y="3070227"/>
              <a:ext cx="193693" cy="169180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D7396564-2D2B-81A7-9152-105A0E270FF3}"/>
                </a:ext>
              </a:extLst>
            </p:cNvPr>
            <p:cNvSpPr/>
            <p:nvPr/>
          </p:nvSpPr>
          <p:spPr>
            <a:xfrm rot="5142625">
              <a:off x="1618001" y="1979663"/>
              <a:ext cx="460813" cy="621091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1718 w 624044"/>
                <a:gd name="connsiteY1" fmla="*/ 441437 h 841097"/>
                <a:gd name="connsiteX2" fmla="*/ 214097 w 624044"/>
                <a:gd name="connsiteY2" fmla="*/ 591826 h 841097"/>
                <a:gd name="connsiteX3" fmla="*/ 226195 w 624044"/>
                <a:gd name="connsiteY3" fmla="*/ 430541 h 841097"/>
                <a:gd name="connsiteX4" fmla="*/ 252483 w 624044"/>
                <a:gd name="connsiteY4" fmla="*/ 438714 h 841097"/>
                <a:gd name="connsiteX5" fmla="*/ 363204 w 624044"/>
                <a:gd name="connsiteY5" fmla="*/ 500221 h 841097"/>
                <a:gd name="connsiteX6" fmla="*/ 391221 w 624044"/>
                <a:gd name="connsiteY6" fmla="*/ 521265 h 841097"/>
                <a:gd name="connsiteX7" fmla="*/ 389552 w 624044"/>
                <a:gd name="connsiteY7" fmla="*/ 509423 h 841097"/>
                <a:gd name="connsiteX8" fmla="*/ 422637 w 624044"/>
                <a:gd name="connsiteY8" fmla="*/ 0 h 841097"/>
                <a:gd name="connsiteX9" fmla="*/ 624044 w 624044"/>
                <a:gd name="connsiteY9" fmla="*/ 509424 h 841097"/>
                <a:gd name="connsiteX10" fmla="*/ 552436 w 624044"/>
                <a:gd name="connsiteY10" fmla="*/ 800498 h 841097"/>
                <a:gd name="connsiteX11" fmla="*/ 548134 w 624044"/>
                <a:gd name="connsiteY11" fmla="*/ 804096 h 841097"/>
                <a:gd name="connsiteX12" fmla="*/ 548046 w 624044"/>
                <a:gd name="connsiteY12" fmla="*/ 804315 h 841097"/>
                <a:gd name="connsiteX13" fmla="*/ 197451 w 624044"/>
                <a:gd name="connsiteY13" fmla="*/ 743301 h 841097"/>
                <a:gd name="connsiteX14" fmla="*/ 1345 w 624044"/>
                <a:gd name="connsiteY14" fmla="*/ 467411 h 841097"/>
                <a:gd name="connsiteX0" fmla="*/ 214097 w 624044"/>
                <a:gd name="connsiteY0" fmla="*/ 591826 h 841097"/>
                <a:gd name="connsiteX1" fmla="*/ 226195 w 624044"/>
                <a:gd name="connsiteY1" fmla="*/ 430541 h 841097"/>
                <a:gd name="connsiteX2" fmla="*/ 252483 w 624044"/>
                <a:gd name="connsiteY2" fmla="*/ 438714 h 841097"/>
                <a:gd name="connsiteX3" fmla="*/ 363204 w 624044"/>
                <a:gd name="connsiteY3" fmla="*/ 500221 h 841097"/>
                <a:gd name="connsiteX4" fmla="*/ 391221 w 624044"/>
                <a:gd name="connsiteY4" fmla="*/ 521265 h 841097"/>
                <a:gd name="connsiteX5" fmla="*/ 389552 w 624044"/>
                <a:gd name="connsiteY5" fmla="*/ 509423 h 841097"/>
                <a:gd name="connsiteX6" fmla="*/ 422637 w 624044"/>
                <a:gd name="connsiteY6" fmla="*/ 0 h 841097"/>
                <a:gd name="connsiteX7" fmla="*/ 624044 w 624044"/>
                <a:gd name="connsiteY7" fmla="*/ 509424 h 841097"/>
                <a:gd name="connsiteX8" fmla="*/ 552436 w 624044"/>
                <a:gd name="connsiteY8" fmla="*/ 800498 h 841097"/>
                <a:gd name="connsiteX9" fmla="*/ 548134 w 624044"/>
                <a:gd name="connsiteY9" fmla="*/ 804096 h 841097"/>
                <a:gd name="connsiteX10" fmla="*/ 548046 w 624044"/>
                <a:gd name="connsiteY10" fmla="*/ 804315 h 841097"/>
                <a:gd name="connsiteX11" fmla="*/ 197451 w 624044"/>
                <a:gd name="connsiteY11" fmla="*/ 743301 h 841097"/>
                <a:gd name="connsiteX12" fmla="*/ 1345 w 624044"/>
                <a:gd name="connsiteY12" fmla="*/ 467411 h 841097"/>
                <a:gd name="connsiteX13" fmla="*/ 11718 w 624044"/>
                <a:gd name="connsiteY13" fmla="*/ 441437 h 841097"/>
                <a:gd name="connsiteX14" fmla="*/ 305537 w 624044"/>
                <a:gd name="connsiteY14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13" fmla="*/ 305537 w 624044"/>
                <a:gd name="connsiteY13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0" fmla="*/ 252483 w 624044"/>
                <a:gd name="connsiteY0" fmla="*/ 438714 h 841097"/>
                <a:gd name="connsiteX1" fmla="*/ 363204 w 624044"/>
                <a:gd name="connsiteY1" fmla="*/ 500221 h 841097"/>
                <a:gd name="connsiteX2" fmla="*/ 391221 w 624044"/>
                <a:gd name="connsiteY2" fmla="*/ 521265 h 841097"/>
                <a:gd name="connsiteX3" fmla="*/ 389552 w 624044"/>
                <a:gd name="connsiteY3" fmla="*/ 509423 h 841097"/>
                <a:gd name="connsiteX4" fmla="*/ 422637 w 624044"/>
                <a:gd name="connsiteY4" fmla="*/ 0 h 841097"/>
                <a:gd name="connsiteX5" fmla="*/ 624044 w 624044"/>
                <a:gd name="connsiteY5" fmla="*/ 509424 h 841097"/>
                <a:gd name="connsiteX6" fmla="*/ 552436 w 624044"/>
                <a:gd name="connsiteY6" fmla="*/ 800498 h 841097"/>
                <a:gd name="connsiteX7" fmla="*/ 548134 w 624044"/>
                <a:gd name="connsiteY7" fmla="*/ 804096 h 841097"/>
                <a:gd name="connsiteX8" fmla="*/ 548046 w 624044"/>
                <a:gd name="connsiteY8" fmla="*/ 804315 h 841097"/>
                <a:gd name="connsiteX9" fmla="*/ 197451 w 624044"/>
                <a:gd name="connsiteY9" fmla="*/ 743301 h 841097"/>
                <a:gd name="connsiteX10" fmla="*/ 1345 w 624044"/>
                <a:gd name="connsiteY10" fmla="*/ 467411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252483" y="438714"/>
                  </a:moveTo>
                  <a:cubicBezTo>
                    <a:pt x="288706" y="454404"/>
                    <a:pt x="326240" y="475016"/>
                    <a:pt x="363204" y="500221"/>
                  </a:cubicBezTo>
                  <a:lnTo>
                    <a:pt x="391221" y="521265"/>
                  </a:lnTo>
                  <a:lnTo>
                    <a:pt x="389552" y="509423"/>
                  </a:lnTo>
                  <a:cubicBezTo>
                    <a:pt x="375526" y="371870"/>
                    <a:pt x="336633" y="0"/>
                    <a:pt x="422637" y="0"/>
                  </a:cubicBezTo>
                  <a:cubicBezTo>
                    <a:pt x="508641" y="0"/>
                    <a:pt x="624044" y="334957"/>
                    <a:pt x="624044" y="509424"/>
                  </a:cubicBezTo>
                  <a:cubicBezTo>
                    <a:pt x="624044" y="640273"/>
                    <a:pt x="594517" y="752542"/>
                    <a:pt x="552436" y="800498"/>
                  </a:cubicBezTo>
                  <a:lnTo>
                    <a:pt x="548134" y="804096"/>
                  </a:lnTo>
                  <a:cubicBezTo>
                    <a:pt x="548105" y="804169"/>
                    <a:pt x="548075" y="804242"/>
                    <a:pt x="548046" y="804315"/>
                  </a:cubicBezTo>
                  <a:cubicBezTo>
                    <a:pt x="502275" y="871440"/>
                    <a:pt x="345308" y="844123"/>
                    <a:pt x="197451" y="743301"/>
                  </a:cubicBezTo>
                  <a:cubicBezTo>
                    <a:pt x="68076" y="655082"/>
                    <a:pt x="-11457" y="539816"/>
                    <a:pt x="1345" y="46741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ECC8BAB4-6572-B41C-7617-3338686E497A}"/>
                </a:ext>
              </a:extLst>
            </p:cNvPr>
            <p:cNvSpPr/>
            <p:nvPr/>
          </p:nvSpPr>
          <p:spPr>
            <a:xfrm rot="16457375" flipH="1">
              <a:off x="1873528" y="1979663"/>
              <a:ext cx="460813" cy="621091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  <a:gd name="connsiteX11" fmla="*/ 226195 w 624044"/>
                <a:gd name="connsiteY11" fmla="*/ 430541 h 841097"/>
                <a:gd name="connsiteX12" fmla="*/ 213827 w 624044"/>
                <a:gd name="connsiteY12" fmla="*/ 595423 h 841097"/>
                <a:gd name="connsiteX13" fmla="*/ 10549 w 624044"/>
                <a:gd name="connsiteY13" fmla="*/ 444365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14" fmla="*/ 305267 w 624044"/>
                <a:gd name="connsiteY14" fmla="*/ 686863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12" fmla="*/ 226195 w 624044"/>
                <a:gd name="connsiteY12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1345" y="467411"/>
                  </a:moveTo>
                  <a:cubicBezTo>
                    <a:pt x="-11457" y="539816"/>
                    <a:pt x="68076" y="655082"/>
                    <a:pt x="197451" y="743301"/>
                  </a:cubicBezTo>
                  <a:cubicBezTo>
                    <a:pt x="345308" y="844123"/>
                    <a:pt x="502275" y="871440"/>
                    <a:pt x="548046" y="804315"/>
                  </a:cubicBezTo>
                  <a:cubicBezTo>
                    <a:pt x="548075" y="804242"/>
                    <a:pt x="548105" y="804169"/>
                    <a:pt x="548134" y="804096"/>
                  </a:cubicBezTo>
                  <a:lnTo>
                    <a:pt x="552436" y="800498"/>
                  </a:lnTo>
                  <a:cubicBezTo>
                    <a:pt x="594517" y="752542"/>
                    <a:pt x="624044" y="640273"/>
                    <a:pt x="624044" y="509424"/>
                  </a:cubicBezTo>
                  <a:cubicBezTo>
                    <a:pt x="624044" y="334957"/>
                    <a:pt x="508641" y="0"/>
                    <a:pt x="422637" y="0"/>
                  </a:cubicBezTo>
                  <a:cubicBezTo>
                    <a:pt x="336633" y="0"/>
                    <a:pt x="375526" y="371870"/>
                    <a:pt x="389552" y="509423"/>
                  </a:cubicBezTo>
                  <a:lnTo>
                    <a:pt x="391221" y="521265"/>
                  </a:lnTo>
                  <a:lnTo>
                    <a:pt x="363204" y="500221"/>
                  </a:lnTo>
                  <a:cubicBezTo>
                    <a:pt x="326240" y="475016"/>
                    <a:pt x="288706" y="454404"/>
                    <a:pt x="252483" y="43871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1E1E3583-B089-A34B-82C0-B442C09EC120}"/>
                </a:ext>
              </a:extLst>
            </p:cNvPr>
            <p:cNvSpPr/>
            <p:nvPr/>
          </p:nvSpPr>
          <p:spPr>
            <a:xfrm>
              <a:off x="1290251" y="232513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CCBEA3C5-EFE2-C868-C085-0F3471515CC1}"/>
                </a:ext>
              </a:extLst>
            </p:cNvPr>
            <p:cNvSpPr/>
            <p:nvPr/>
          </p:nvSpPr>
          <p:spPr>
            <a:xfrm>
              <a:off x="1177714" y="2550208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5099A6C5-4B2C-38CC-E9D1-FF5E93E455C8}"/>
                </a:ext>
              </a:extLst>
            </p:cNvPr>
            <p:cNvSpPr/>
            <p:nvPr/>
          </p:nvSpPr>
          <p:spPr>
            <a:xfrm>
              <a:off x="2829394" y="1454902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FC9F131E-CA80-D9F0-9C66-722275E9E43C}"/>
                </a:ext>
              </a:extLst>
            </p:cNvPr>
            <p:cNvSpPr/>
            <p:nvPr/>
          </p:nvSpPr>
          <p:spPr>
            <a:xfrm>
              <a:off x="2720405" y="1138810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A3260DE0-E4D3-DD11-3B54-68CC7197FEA2}"/>
                </a:ext>
              </a:extLst>
            </p:cNvPr>
            <p:cNvSpPr/>
            <p:nvPr/>
          </p:nvSpPr>
          <p:spPr>
            <a:xfrm>
              <a:off x="1180058" y="1075508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0F89ABC0-EB1B-F4F8-FA81-C19A6D7935D1}"/>
                </a:ext>
              </a:extLst>
            </p:cNvPr>
            <p:cNvSpPr/>
            <p:nvPr/>
          </p:nvSpPr>
          <p:spPr>
            <a:xfrm>
              <a:off x="1042904" y="1486970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471162F-7BB2-A7A1-3299-1BCC6A3036F0}"/>
                </a:ext>
              </a:extLst>
            </p:cNvPr>
            <p:cNvSpPr/>
            <p:nvPr/>
          </p:nvSpPr>
          <p:spPr>
            <a:xfrm>
              <a:off x="2524637" y="2285278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E3791E91-EEFD-9402-D8AE-9F58A2493DDB}"/>
                </a:ext>
              </a:extLst>
            </p:cNvPr>
            <p:cNvSpPr/>
            <p:nvPr/>
          </p:nvSpPr>
          <p:spPr>
            <a:xfrm>
              <a:off x="2899729" y="2603715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1">
              <a:extLst>
                <a:ext uri="{FF2B5EF4-FFF2-40B4-BE49-F238E27FC236}">
                  <a16:creationId xmlns:a16="http://schemas.microsoft.com/office/drawing/2014/main" id="{F817B06D-CA0D-D4D8-54C4-ADFFCD4AC4F5}"/>
                </a:ext>
              </a:extLst>
            </p:cNvPr>
            <p:cNvSpPr/>
            <p:nvPr/>
          </p:nvSpPr>
          <p:spPr>
            <a:xfrm rot="5400000" flipH="1">
              <a:off x="2014242" y="2237708"/>
              <a:ext cx="137154" cy="18499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7585807-EE1E-9543-ADD0-BCFEBDC1BE10}"/>
                </a:ext>
              </a:extLst>
            </p:cNvPr>
            <p:cNvSpPr/>
            <p:nvPr/>
          </p:nvSpPr>
          <p:spPr>
            <a:xfrm rot="17100000">
              <a:off x="2073593" y="2272507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91C8DE9-EC35-6719-9108-7533080E746B}"/>
                </a:ext>
              </a:extLst>
            </p:cNvPr>
            <p:cNvSpPr/>
            <p:nvPr/>
          </p:nvSpPr>
          <p:spPr>
            <a:xfrm rot="6300000">
              <a:off x="1751608" y="2289885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97" name="グループ化 1296">
              <a:extLst>
                <a:ext uri="{FF2B5EF4-FFF2-40B4-BE49-F238E27FC236}">
                  <a16:creationId xmlns:a16="http://schemas.microsoft.com/office/drawing/2014/main" id="{903B87C1-4B0F-0277-AF26-1E556DEFA700}"/>
                </a:ext>
              </a:extLst>
            </p:cNvPr>
            <p:cNvGrpSpPr/>
            <p:nvPr/>
          </p:nvGrpSpPr>
          <p:grpSpPr>
            <a:xfrm>
              <a:off x="1311602" y="899610"/>
              <a:ext cx="1373636" cy="1343516"/>
              <a:chOff x="1311602" y="899610"/>
              <a:chExt cx="1373636" cy="1343516"/>
            </a:xfrm>
          </p:grpSpPr>
          <p:sp>
            <p:nvSpPr>
              <p:cNvPr id="1102" name="楕円 1">
                <a:extLst>
                  <a:ext uri="{FF2B5EF4-FFF2-40B4-BE49-F238E27FC236}">
                    <a16:creationId xmlns:a16="http://schemas.microsoft.com/office/drawing/2014/main" id="{40495F60-A701-739B-970B-11CC456D136D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3" name="楕円 1">
                <a:extLst>
                  <a:ext uri="{FF2B5EF4-FFF2-40B4-BE49-F238E27FC236}">
                    <a16:creationId xmlns:a16="http://schemas.microsoft.com/office/drawing/2014/main" id="{7F38BA8C-7DCA-1A64-0F93-99717C45B47A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DD7BE6A3-9D6D-E2A0-7FA1-C9207BA8B802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78C68708-C215-8B78-146C-C8C85912600A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6" name="楕円 1105">
                <a:extLst>
                  <a:ext uri="{FF2B5EF4-FFF2-40B4-BE49-F238E27FC236}">
                    <a16:creationId xmlns:a16="http://schemas.microsoft.com/office/drawing/2014/main" id="{3FC002B7-FEEC-C8AD-0685-08A21B78B9C1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7" name="楕円 201">
                <a:extLst>
                  <a:ext uri="{FF2B5EF4-FFF2-40B4-BE49-F238E27FC236}">
                    <a16:creationId xmlns:a16="http://schemas.microsoft.com/office/drawing/2014/main" id="{F1E42152-3D38-695D-F983-62BBA32B1C6E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3299E1FD-5448-9296-82A5-6ED9C6E911E2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1DEEA701-5CCE-393F-2B1B-71ED5E6D1C43}"/>
                </a:ext>
              </a:extLst>
            </p:cNvPr>
            <p:cNvGrpSpPr/>
            <p:nvPr/>
          </p:nvGrpSpPr>
          <p:grpSpPr>
            <a:xfrm>
              <a:off x="2026387" y="2120597"/>
              <a:ext cx="176433" cy="258588"/>
              <a:chOff x="986766" y="914731"/>
              <a:chExt cx="238930" cy="350186"/>
            </a:xfrm>
          </p:grpSpPr>
          <p:sp>
            <p:nvSpPr>
              <p:cNvPr id="1110" name="楕円 66">
                <a:extLst>
                  <a:ext uri="{FF2B5EF4-FFF2-40B4-BE49-F238E27FC236}">
                    <a16:creationId xmlns:a16="http://schemas.microsoft.com/office/drawing/2014/main" id="{B4FCA54C-D58A-61BC-4281-7D1AE6026041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E73148CC-710B-15B2-B115-FFDDF2066549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80" name="グループ化 1379">
            <a:extLst>
              <a:ext uri="{FF2B5EF4-FFF2-40B4-BE49-F238E27FC236}">
                <a16:creationId xmlns:a16="http://schemas.microsoft.com/office/drawing/2014/main" id="{DC1BD762-775B-00E1-9126-FB7520247620}"/>
              </a:ext>
            </a:extLst>
          </p:cNvPr>
          <p:cNvGrpSpPr/>
          <p:nvPr/>
        </p:nvGrpSpPr>
        <p:grpSpPr>
          <a:xfrm>
            <a:off x="4237850" y="3792476"/>
            <a:ext cx="1648600" cy="2636184"/>
            <a:chOff x="4237850" y="3820676"/>
            <a:chExt cx="1648600" cy="2636184"/>
          </a:xfrm>
        </p:grpSpPr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2DB9F8C4-54B9-7C07-95C7-6841D4E3D80F}"/>
                </a:ext>
              </a:extLst>
            </p:cNvPr>
            <p:cNvGrpSpPr/>
            <p:nvPr/>
          </p:nvGrpSpPr>
          <p:grpSpPr>
            <a:xfrm>
              <a:off x="4237850" y="3950754"/>
              <a:ext cx="1648600" cy="1123483"/>
              <a:chOff x="4156667" y="3912113"/>
              <a:chExt cx="1810966" cy="1123483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8F4B991D-0F69-1199-3313-D07AED5DAA55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AB97E4F7-0B21-C44B-AC6A-F5F5B06EA638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F441E05-A0FF-F5AB-FCDC-68B9A17301DC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四角形: 角を丸くする 264">
                  <a:extLst>
                    <a:ext uri="{FF2B5EF4-FFF2-40B4-BE49-F238E27FC236}">
                      <a16:creationId xmlns:a16="http://schemas.microsoft.com/office/drawing/2014/main" id="{53B53DA7-5E3D-FE1E-31FB-6330EBF7CB73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6FDFE3C1-4335-1633-BE41-E1E627D503B8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ED5034C4-A675-7C7D-1FD9-4ED3B097B30E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9392EE52-6317-3EC1-702A-8E9BD6336BE6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3D2E76CB-F16B-94F4-F004-CBB1B23A9E58}"/>
                </a:ext>
              </a:extLst>
            </p:cNvPr>
            <p:cNvSpPr/>
            <p:nvPr/>
          </p:nvSpPr>
          <p:spPr>
            <a:xfrm rot="8100000">
              <a:off x="5226812" y="5002575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6CD8D307-6213-F1CB-7D08-55EE22177591}"/>
                </a:ext>
              </a:extLst>
            </p:cNvPr>
            <p:cNvSpPr/>
            <p:nvPr/>
          </p:nvSpPr>
          <p:spPr>
            <a:xfrm rot="13500000">
              <a:off x="4812475" y="5002575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3BC8023C-DC9F-915D-4F08-632CE41A6912}"/>
                </a:ext>
              </a:extLst>
            </p:cNvPr>
            <p:cNvGrpSpPr/>
            <p:nvPr/>
          </p:nvGrpSpPr>
          <p:grpSpPr>
            <a:xfrm>
              <a:off x="4667686" y="5005423"/>
              <a:ext cx="920245" cy="1451437"/>
              <a:chOff x="1579571" y="1787970"/>
              <a:chExt cx="920245" cy="1451437"/>
            </a:xfrm>
          </p:grpSpPr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BD6DB229-BCFD-4FE1-7BF6-3DABD0AF397C}"/>
                  </a:ext>
                </a:extLst>
              </p:cNvPr>
              <p:cNvGrpSpPr/>
              <p:nvPr/>
            </p:nvGrpSpPr>
            <p:grpSpPr>
              <a:xfrm>
                <a:off x="2266641" y="2621545"/>
                <a:ext cx="233175" cy="466815"/>
                <a:chOff x="5823140" y="5221193"/>
                <a:chExt cx="443086" cy="887056"/>
              </a:xfrm>
            </p:grpSpPr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3934D854-E2E5-1E4B-534D-CC86DACBE9EF}"/>
                    </a:ext>
                  </a:extLst>
                </p:cNvPr>
                <p:cNvSpPr/>
                <p:nvPr/>
              </p:nvSpPr>
              <p:spPr>
                <a:xfrm rot="8100000">
                  <a:off x="5823140" y="5221193"/>
                  <a:ext cx="211025" cy="795374"/>
                </a:xfrm>
                <a:custGeom>
                  <a:avLst/>
                  <a:gdLst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  <a:gd name="connsiteX0" fmla="*/ 78110 w 211025"/>
                    <a:gd name="connsiteY0" fmla="*/ 795374 h 886814"/>
                    <a:gd name="connsiteX1" fmla="*/ 61808 w 211025"/>
                    <a:gd name="connsiteY1" fmla="*/ 766745 h 886814"/>
                    <a:gd name="connsiteX2" fmla="*/ 0 w 211025"/>
                    <a:gd name="connsiteY2" fmla="*/ 449149 h 886814"/>
                    <a:gd name="connsiteX3" fmla="*/ 211025 w 211025"/>
                    <a:gd name="connsiteY3" fmla="*/ 0 h 886814"/>
                    <a:gd name="connsiteX4" fmla="*/ 105513 w 211025"/>
                    <a:gd name="connsiteY4" fmla="*/ 449149 h 886814"/>
                    <a:gd name="connsiteX5" fmla="*/ 133361 w 211025"/>
                    <a:gd name="connsiteY5" fmla="*/ 700231 h 886814"/>
                    <a:gd name="connsiteX6" fmla="*/ 156549 w 211025"/>
                    <a:gd name="connsiteY6" fmla="*/ 775764 h 886814"/>
                    <a:gd name="connsiteX7" fmla="*/ 169550 w 211025"/>
                    <a:gd name="connsiteY7" fmla="*/ 886814 h 886814"/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025" h="795374">
                      <a:moveTo>
                        <a:pt x="78110" y="795374"/>
                      </a:moveTo>
                      <a:lnTo>
                        <a:pt x="61808" y="766745"/>
                      </a:lnTo>
                      <a:cubicBezTo>
                        <a:pt x="23620" y="685465"/>
                        <a:pt x="0" y="573178"/>
                        <a:pt x="0" y="449149"/>
                      </a:cubicBezTo>
                      <a:cubicBezTo>
                        <a:pt x="0" y="201091"/>
                        <a:pt x="94479" y="0"/>
                        <a:pt x="211025" y="0"/>
                      </a:cubicBezTo>
                      <a:cubicBezTo>
                        <a:pt x="144603" y="106030"/>
                        <a:pt x="105513" y="272433"/>
                        <a:pt x="105513" y="449149"/>
                      </a:cubicBezTo>
                      <a:cubicBezTo>
                        <a:pt x="105513" y="537507"/>
                        <a:pt x="115286" y="623287"/>
                        <a:pt x="133361" y="700231"/>
                      </a:cubicBezTo>
                      <a:lnTo>
                        <a:pt x="156549" y="77576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5" name="涙形 1174">
                  <a:extLst>
                    <a:ext uri="{FF2B5EF4-FFF2-40B4-BE49-F238E27FC236}">
                      <a16:creationId xmlns:a16="http://schemas.microsoft.com/office/drawing/2014/main" id="{3EF65A17-D5D1-C9EB-F1B9-5F93B029738A}"/>
                    </a:ext>
                  </a:extLst>
                </p:cNvPr>
                <p:cNvSpPr/>
                <p:nvPr/>
              </p:nvSpPr>
              <p:spPr>
                <a:xfrm rot="8100000">
                  <a:off x="5995427" y="5837450"/>
                  <a:ext cx="270799" cy="270799"/>
                </a:xfrm>
                <a:prstGeom prst="teardrop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63" name="楕円 1">
                <a:extLst>
                  <a:ext uri="{FF2B5EF4-FFF2-40B4-BE49-F238E27FC236}">
                    <a16:creationId xmlns:a16="http://schemas.microsoft.com/office/drawing/2014/main" id="{091E619C-BD34-D413-BD44-FF62A347C00D}"/>
                  </a:ext>
                </a:extLst>
              </p:cNvPr>
              <p:cNvSpPr/>
              <p:nvPr/>
            </p:nvSpPr>
            <p:spPr>
              <a:xfrm rot="10800000">
                <a:off x="1993613" y="267087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楕円 1">
                <a:extLst>
                  <a:ext uri="{FF2B5EF4-FFF2-40B4-BE49-F238E27FC236}">
                    <a16:creationId xmlns:a16="http://schemas.microsoft.com/office/drawing/2014/main" id="{BE8010E7-B61B-6A97-5EBE-3569F06F2C27}"/>
                  </a:ext>
                </a:extLst>
              </p:cNvPr>
              <p:cNvSpPr/>
              <p:nvPr/>
            </p:nvSpPr>
            <p:spPr>
              <a:xfrm rot="10800000">
                <a:off x="1728934" y="267087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5" name="楕円 1">
                <a:extLst>
                  <a:ext uri="{FF2B5EF4-FFF2-40B4-BE49-F238E27FC236}">
                    <a16:creationId xmlns:a16="http://schemas.microsoft.com/office/drawing/2014/main" id="{0122CA72-B3B5-6EE6-1560-CE48698EB9F5}"/>
                  </a:ext>
                </a:extLst>
              </p:cNvPr>
              <p:cNvSpPr/>
              <p:nvPr/>
            </p:nvSpPr>
            <p:spPr>
              <a:xfrm>
                <a:off x="1579571" y="178797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B19C4B9-8701-9AA9-DA99-A19829199019}"/>
                  </a:ext>
                </a:extLst>
              </p:cNvPr>
              <p:cNvSpPr/>
              <p:nvPr/>
            </p:nvSpPr>
            <p:spPr>
              <a:xfrm>
                <a:off x="1746533" y="3070227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2901197-DF49-052F-78F8-71A2E1B37A90}"/>
                  </a:ext>
                </a:extLst>
              </p:cNvPr>
              <p:cNvSpPr/>
              <p:nvPr/>
            </p:nvSpPr>
            <p:spPr>
              <a:xfrm>
                <a:off x="2010291" y="3070227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3" name="グループ化 1182">
              <a:extLst>
                <a:ext uri="{FF2B5EF4-FFF2-40B4-BE49-F238E27FC236}">
                  <a16:creationId xmlns:a16="http://schemas.microsoft.com/office/drawing/2014/main" id="{C2723440-3BA0-1DB5-E61C-1D3E717C6595}"/>
                </a:ext>
              </a:extLst>
            </p:cNvPr>
            <p:cNvGrpSpPr/>
            <p:nvPr/>
          </p:nvGrpSpPr>
          <p:grpSpPr>
            <a:xfrm>
              <a:off x="4399717" y="3976709"/>
              <a:ext cx="1373636" cy="1343516"/>
              <a:chOff x="4399717" y="4117063"/>
              <a:chExt cx="1373636" cy="1343516"/>
            </a:xfrm>
          </p:grpSpPr>
          <p:sp>
            <p:nvSpPr>
              <p:cNvPr id="1176" name="楕円 1">
                <a:extLst>
                  <a:ext uri="{FF2B5EF4-FFF2-40B4-BE49-F238E27FC236}">
                    <a16:creationId xmlns:a16="http://schemas.microsoft.com/office/drawing/2014/main" id="{529AFBFA-F724-8A37-4611-DD84209FF984}"/>
                  </a:ext>
                </a:extLst>
              </p:cNvPr>
              <p:cNvSpPr/>
              <p:nvPr/>
            </p:nvSpPr>
            <p:spPr>
              <a:xfrm rot="19800000" flipH="1" flipV="1">
                <a:off x="5240707" y="4117063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楕円 1">
                <a:extLst>
                  <a:ext uri="{FF2B5EF4-FFF2-40B4-BE49-F238E27FC236}">
                    <a16:creationId xmlns:a16="http://schemas.microsoft.com/office/drawing/2014/main" id="{A17DAD7B-EF9A-D19C-DA85-6921DD5837CF}"/>
                  </a:ext>
                </a:extLst>
              </p:cNvPr>
              <p:cNvSpPr/>
              <p:nvPr/>
            </p:nvSpPr>
            <p:spPr>
              <a:xfrm rot="1800000" flipV="1">
                <a:off x="4399717" y="4117063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60673686-1325-46D7-F307-C50719D229DB}"/>
                  </a:ext>
                </a:extLst>
              </p:cNvPr>
              <p:cNvSpPr/>
              <p:nvPr/>
            </p:nvSpPr>
            <p:spPr>
              <a:xfrm>
                <a:off x="4503315" y="4134237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5B2C5637-B2B7-0C71-6ED2-1D46F65F2639}"/>
                  </a:ext>
                </a:extLst>
              </p:cNvPr>
              <p:cNvSpPr/>
              <p:nvPr/>
            </p:nvSpPr>
            <p:spPr>
              <a:xfrm rot="20700000">
                <a:off x="4623804" y="4606506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9F1B84B6-5CDE-6DF3-FC3A-FD6DCAF02E24}"/>
                  </a:ext>
                </a:extLst>
              </p:cNvPr>
              <p:cNvSpPr/>
              <p:nvPr/>
            </p:nvSpPr>
            <p:spPr>
              <a:xfrm rot="900000">
                <a:off x="5314420" y="4606506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楕円 201">
                <a:extLst>
                  <a:ext uri="{FF2B5EF4-FFF2-40B4-BE49-F238E27FC236}">
                    <a16:creationId xmlns:a16="http://schemas.microsoft.com/office/drawing/2014/main" id="{0E496808-92FD-7F45-1328-FF2C996250B1}"/>
                  </a:ext>
                </a:extLst>
              </p:cNvPr>
              <p:cNvSpPr/>
              <p:nvPr/>
            </p:nvSpPr>
            <p:spPr>
              <a:xfrm>
                <a:off x="4855577" y="4729123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CDABEF34-2C5C-7384-F450-B97092E155AC}"/>
                  </a:ext>
                </a:extLst>
              </p:cNvPr>
              <p:cNvSpPr/>
              <p:nvPr/>
            </p:nvSpPr>
            <p:spPr>
              <a:xfrm>
                <a:off x="4840818" y="5253469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17C2A3E5-E37C-44EF-C3E0-EA21C197FBC5}"/>
                </a:ext>
              </a:extLst>
            </p:cNvPr>
            <p:cNvGrpSpPr/>
            <p:nvPr/>
          </p:nvGrpSpPr>
          <p:grpSpPr>
            <a:xfrm>
              <a:off x="4400506" y="3820676"/>
              <a:ext cx="1325355" cy="650911"/>
              <a:chOff x="1100911" y="95250"/>
              <a:chExt cx="1794828" cy="881479"/>
            </a:xfrm>
          </p:grpSpPr>
          <p:sp>
            <p:nvSpPr>
              <p:cNvPr id="1185" name="楕円 5">
                <a:extLst>
                  <a:ext uri="{FF2B5EF4-FFF2-40B4-BE49-F238E27FC236}">
                    <a16:creationId xmlns:a16="http://schemas.microsoft.com/office/drawing/2014/main" id="{1C84D150-4A82-4EE9-35BF-0D7DFA7B4F73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F46A5B72-25F5-5E17-E4F4-6FB0356D3373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801CBB59-D52C-A4EF-FC65-C09C0B2F9C28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88" name="楕円 5">
                  <a:extLst>
                    <a:ext uri="{FF2B5EF4-FFF2-40B4-BE49-F238E27FC236}">
                      <a16:creationId xmlns:a16="http://schemas.microsoft.com/office/drawing/2014/main" id="{AC661FDB-A442-B5BE-2FC2-695B2BFD40A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0D3E9114-631C-4015-F7E9-F88A91D7C186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14" name="グループ化 1213">
              <a:extLst>
                <a:ext uri="{FF2B5EF4-FFF2-40B4-BE49-F238E27FC236}">
                  <a16:creationId xmlns:a16="http://schemas.microsoft.com/office/drawing/2014/main" id="{0431A44F-DA74-E17C-E125-CC7F87490D1F}"/>
                </a:ext>
              </a:extLst>
            </p:cNvPr>
            <p:cNvGrpSpPr/>
            <p:nvPr/>
          </p:nvGrpSpPr>
          <p:grpSpPr>
            <a:xfrm>
              <a:off x="4479362" y="4984969"/>
              <a:ext cx="1224007" cy="1227877"/>
              <a:chOff x="3743427" y="5539114"/>
              <a:chExt cx="1657580" cy="1662821"/>
            </a:xfrm>
          </p:grpSpPr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14D37FC9-5879-3B6A-A5DB-E5F2253FBC71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55355D02-F90C-F85C-DA79-14D90869E434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C2DCA858-87FB-99BA-2838-93C27F3000FF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7A8FA147-8ADD-7BFD-27F0-4CDEBBC9AC06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7E87186C-AF94-7CA3-575E-0E03409574EB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452BB0AF-8696-9B0A-4E9E-B1CA5BE21E0F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86B8916B-DCB3-7CAF-3AF7-D2124DA3F71B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22" name="グループ化 1221">
                <a:extLst>
                  <a:ext uri="{FF2B5EF4-FFF2-40B4-BE49-F238E27FC236}">
                    <a16:creationId xmlns:a16="http://schemas.microsoft.com/office/drawing/2014/main" id="{90C835BA-F6FB-BE6A-C64E-BDA2422F9F0D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1E1DB9FA-9DB2-9306-4ABD-19B204EC4689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CACA0F25-88A2-BA99-3689-0AB2B89ED623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台形 1232">
                  <a:extLst>
                    <a:ext uri="{FF2B5EF4-FFF2-40B4-BE49-F238E27FC236}">
                      <a16:creationId xmlns:a16="http://schemas.microsoft.com/office/drawing/2014/main" id="{29B1A5BE-896A-A10F-6B40-09FB1B1CC4EB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台形 1233">
                  <a:extLst>
                    <a:ext uri="{FF2B5EF4-FFF2-40B4-BE49-F238E27FC236}">
                      <a16:creationId xmlns:a16="http://schemas.microsoft.com/office/drawing/2014/main" id="{E0016F6F-8092-CD9E-95A2-FD5537699991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四角形: 角を丸くする 1234">
                  <a:extLst>
                    <a:ext uri="{FF2B5EF4-FFF2-40B4-BE49-F238E27FC236}">
                      <a16:creationId xmlns:a16="http://schemas.microsoft.com/office/drawing/2014/main" id="{53B43BD6-869D-17FA-27F1-CCB3C4ADA0F9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星: 12 pt 1235">
                  <a:extLst>
                    <a:ext uri="{FF2B5EF4-FFF2-40B4-BE49-F238E27FC236}">
                      <a16:creationId xmlns:a16="http://schemas.microsoft.com/office/drawing/2014/main" id="{5917988D-4337-9AD5-3568-18529151683D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星: 12 pt 1236">
                  <a:extLst>
                    <a:ext uri="{FF2B5EF4-FFF2-40B4-BE49-F238E27FC236}">
                      <a16:creationId xmlns:a16="http://schemas.microsoft.com/office/drawing/2014/main" id="{1935433C-BFEB-7E1D-E75B-D6E5E58B2445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3" name="グループ化 1222">
                <a:extLst>
                  <a:ext uri="{FF2B5EF4-FFF2-40B4-BE49-F238E27FC236}">
                    <a16:creationId xmlns:a16="http://schemas.microsoft.com/office/drawing/2014/main" id="{E3041411-F7B5-9AEB-58EE-B93FFD98CEFE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228" name="楕円 1">
                  <a:extLst>
                    <a:ext uri="{FF2B5EF4-FFF2-40B4-BE49-F238E27FC236}">
                      <a16:creationId xmlns:a16="http://schemas.microsoft.com/office/drawing/2014/main" id="{B161A56F-55FF-020B-BF86-81E228D7E050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539A0FE0-33F3-D93C-74E9-0FD4C25F5B22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星: 16 pt 1229">
                  <a:extLst>
                    <a:ext uri="{FF2B5EF4-FFF2-40B4-BE49-F238E27FC236}">
                      <a16:creationId xmlns:a16="http://schemas.microsoft.com/office/drawing/2014/main" id="{2224129A-DD26-77E9-7F14-AC75C8EA8542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A099729F-19DA-B145-013D-A4E130CE49FE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225" name="楕円 1">
                  <a:extLst>
                    <a:ext uri="{FF2B5EF4-FFF2-40B4-BE49-F238E27FC236}">
                      <a16:creationId xmlns:a16="http://schemas.microsoft.com/office/drawing/2014/main" id="{7FA0B993-75AF-5D6D-C60D-8E49231303EE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EBF6B49F-D40C-67B6-5E2C-41F2649F9452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星: 16 pt 1226">
                  <a:extLst>
                    <a:ext uri="{FF2B5EF4-FFF2-40B4-BE49-F238E27FC236}">
                      <a16:creationId xmlns:a16="http://schemas.microsoft.com/office/drawing/2014/main" id="{EF45DABB-4BF3-B75D-5747-9999AA2297E8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38" name="フリーフォーム: 図形 1237">
              <a:extLst>
                <a:ext uri="{FF2B5EF4-FFF2-40B4-BE49-F238E27FC236}">
                  <a16:creationId xmlns:a16="http://schemas.microsoft.com/office/drawing/2014/main" id="{D75E6E86-148D-68CB-20F5-FB8FA68090B9}"/>
                </a:ext>
              </a:extLst>
            </p:cNvPr>
            <p:cNvSpPr/>
            <p:nvPr/>
          </p:nvSpPr>
          <p:spPr>
            <a:xfrm rot="13500000">
              <a:off x="4805520" y="5004053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9" name="フリーフォーム: 図形 1238">
              <a:extLst>
                <a:ext uri="{FF2B5EF4-FFF2-40B4-BE49-F238E27FC236}">
                  <a16:creationId xmlns:a16="http://schemas.microsoft.com/office/drawing/2014/main" id="{EF028E87-4592-EA9A-E68D-308B9CACCCDC}"/>
                </a:ext>
              </a:extLst>
            </p:cNvPr>
            <p:cNvSpPr/>
            <p:nvPr/>
          </p:nvSpPr>
          <p:spPr>
            <a:xfrm rot="8100000">
              <a:off x="5227002" y="5004054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79" name="グループ化 1378">
            <a:extLst>
              <a:ext uri="{FF2B5EF4-FFF2-40B4-BE49-F238E27FC236}">
                <a16:creationId xmlns:a16="http://schemas.microsoft.com/office/drawing/2014/main" id="{AFA69C2A-26AC-3A9D-1C1C-79512E991E93}"/>
              </a:ext>
            </a:extLst>
          </p:cNvPr>
          <p:cNvGrpSpPr/>
          <p:nvPr/>
        </p:nvGrpSpPr>
        <p:grpSpPr>
          <a:xfrm>
            <a:off x="1235402" y="3767865"/>
            <a:ext cx="1373636" cy="2685471"/>
            <a:chOff x="1235402" y="3796065"/>
            <a:chExt cx="1373636" cy="2685471"/>
          </a:xfrm>
        </p:grpSpPr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794CA646-1750-6A72-D476-3459221D0CA2}"/>
                </a:ext>
              </a:extLst>
            </p:cNvPr>
            <p:cNvGrpSpPr/>
            <p:nvPr/>
          </p:nvGrpSpPr>
          <p:grpSpPr>
            <a:xfrm>
              <a:off x="2266641" y="5926720"/>
              <a:ext cx="233175" cy="466815"/>
              <a:chOff x="5823140" y="5221193"/>
              <a:chExt cx="443086" cy="887056"/>
            </a:xfrm>
          </p:grpSpPr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8B2DBC30-BC7E-4479-021A-3935C4259257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涙形 1321">
                <a:extLst>
                  <a:ext uri="{FF2B5EF4-FFF2-40B4-BE49-F238E27FC236}">
                    <a16:creationId xmlns:a16="http://schemas.microsoft.com/office/drawing/2014/main" id="{F5D90B18-5F49-2FF8-9183-DCCFB8BA0C2F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B0092CC5-651F-35EA-BCE4-F0CBB46C8E42}"/>
                </a:ext>
              </a:extLst>
            </p:cNvPr>
            <p:cNvGrpSpPr/>
            <p:nvPr/>
          </p:nvGrpSpPr>
          <p:grpSpPr>
            <a:xfrm>
              <a:off x="1362859" y="5030100"/>
              <a:ext cx="1122069" cy="1451436"/>
              <a:chOff x="-678181" y="5030100"/>
              <a:chExt cx="1122069" cy="1451436"/>
            </a:xfrm>
          </p:grpSpPr>
          <p:sp>
            <p:nvSpPr>
              <p:cNvPr id="1241" name="楕円 1">
                <a:extLst>
                  <a:ext uri="{FF2B5EF4-FFF2-40B4-BE49-F238E27FC236}">
                    <a16:creationId xmlns:a16="http://schemas.microsoft.com/office/drawing/2014/main" id="{094FFA0B-AD25-CB01-BBF4-81AD0AEF9105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005B03B5-83FA-810A-2E90-E771618972DF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0" name="グループ化 1249">
                <a:extLst>
                  <a:ext uri="{FF2B5EF4-FFF2-40B4-BE49-F238E27FC236}">
                    <a16:creationId xmlns:a16="http://schemas.microsoft.com/office/drawing/2014/main" id="{C92E197D-40CC-FD72-717B-1126646BB0D2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265" name="楕円 1">
                  <a:extLst>
                    <a:ext uri="{FF2B5EF4-FFF2-40B4-BE49-F238E27FC236}">
                      <a16:creationId xmlns:a16="http://schemas.microsoft.com/office/drawing/2014/main" id="{649C7E53-8888-3826-F1F2-11103BDC5F37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D0D08716-D717-E9CD-1286-2309FB3BF048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3" name="楕円 1">
                <a:extLst>
                  <a:ext uri="{FF2B5EF4-FFF2-40B4-BE49-F238E27FC236}">
                    <a16:creationId xmlns:a16="http://schemas.microsoft.com/office/drawing/2014/main" id="{710960B3-2484-5679-50AC-E01B78E0E01C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楕円 1">
                <a:extLst>
                  <a:ext uri="{FF2B5EF4-FFF2-40B4-BE49-F238E27FC236}">
                    <a16:creationId xmlns:a16="http://schemas.microsoft.com/office/drawing/2014/main" id="{ADB37818-E9E1-6DD2-4334-3BCBE4C5F439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5" name="楕円 1">
                <a:extLst>
                  <a:ext uri="{FF2B5EF4-FFF2-40B4-BE49-F238E27FC236}">
                    <a16:creationId xmlns:a16="http://schemas.microsoft.com/office/drawing/2014/main" id="{FEB42A36-1DF4-C4ED-1870-AEBB204219F2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4BC9A41D-0E29-2740-1E5D-3C454A7C9318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B8315BA9-C263-4560-AD08-973485C5A163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B5DF03C3-FB05-3658-7139-166ACC572221}"/>
                </a:ext>
              </a:extLst>
            </p:cNvPr>
            <p:cNvGrpSpPr/>
            <p:nvPr/>
          </p:nvGrpSpPr>
          <p:grpSpPr>
            <a:xfrm>
              <a:off x="1516176" y="5426571"/>
              <a:ext cx="824136" cy="568219"/>
              <a:chOff x="1443950" y="2053446"/>
              <a:chExt cx="1116065" cy="769496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B03AB94F-CEB7-955F-781D-4B7C41B490DF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64" name="楕円 5">
                  <a:extLst>
                    <a:ext uri="{FF2B5EF4-FFF2-40B4-BE49-F238E27FC236}">
                      <a16:creationId xmlns:a16="http://schemas.microsoft.com/office/drawing/2014/main" id="{C6648DCB-9C96-4F67-1230-41CC10BCBD5E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5" name="二等辺三角形 21">
                  <a:extLst>
                    <a:ext uri="{FF2B5EF4-FFF2-40B4-BE49-F238E27FC236}">
                      <a16:creationId xmlns:a16="http://schemas.microsoft.com/office/drawing/2014/main" id="{DA262432-FB94-3791-7199-4DE3FD7E97E5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二等辺三角形 21">
                  <a:extLst>
                    <a:ext uri="{FF2B5EF4-FFF2-40B4-BE49-F238E27FC236}">
                      <a16:creationId xmlns:a16="http://schemas.microsoft.com/office/drawing/2014/main" id="{668A3828-D98E-9C6F-0F4C-6DE112CCA3A2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楕円 5">
                  <a:extLst>
                    <a:ext uri="{FF2B5EF4-FFF2-40B4-BE49-F238E27FC236}">
                      <a16:creationId xmlns:a16="http://schemas.microsoft.com/office/drawing/2014/main" id="{0114046C-6726-6E54-73B6-E02E64DBB3A7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C1EF80E5-73CC-343A-B710-5AF0BD3204EF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6" name="グループ化 1305">
              <a:extLst>
                <a:ext uri="{FF2B5EF4-FFF2-40B4-BE49-F238E27FC236}">
                  <a16:creationId xmlns:a16="http://schemas.microsoft.com/office/drawing/2014/main" id="{3D758CC5-B3FA-4705-3406-0F3B52535C4D}"/>
                </a:ext>
              </a:extLst>
            </p:cNvPr>
            <p:cNvGrpSpPr/>
            <p:nvPr/>
          </p:nvGrpSpPr>
          <p:grpSpPr>
            <a:xfrm>
              <a:off x="1235402" y="4128585"/>
              <a:ext cx="1373636" cy="1343516"/>
              <a:chOff x="1311602" y="899610"/>
              <a:chExt cx="1373636" cy="1343516"/>
            </a:xfrm>
          </p:grpSpPr>
          <p:sp>
            <p:nvSpPr>
              <p:cNvPr id="1307" name="楕円 1">
                <a:extLst>
                  <a:ext uri="{FF2B5EF4-FFF2-40B4-BE49-F238E27FC236}">
                    <a16:creationId xmlns:a16="http://schemas.microsoft.com/office/drawing/2014/main" id="{05991001-A026-97B6-3B56-DE6E994318B2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楕円 1">
                <a:extLst>
                  <a:ext uri="{FF2B5EF4-FFF2-40B4-BE49-F238E27FC236}">
                    <a16:creationId xmlns:a16="http://schemas.microsoft.com/office/drawing/2014/main" id="{AD85EE85-DAAE-3555-4590-54859752F728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9D14236E-6559-EE3E-84DA-C0557D9388D4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0" name="楕円 1309">
                <a:extLst>
                  <a:ext uri="{FF2B5EF4-FFF2-40B4-BE49-F238E27FC236}">
                    <a16:creationId xmlns:a16="http://schemas.microsoft.com/office/drawing/2014/main" id="{49D60511-3929-9082-256D-79653AC11133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楕円 1310">
                <a:extLst>
                  <a:ext uri="{FF2B5EF4-FFF2-40B4-BE49-F238E27FC236}">
                    <a16:creationId xmlns:a16="http://schemas.microsoft.com/office/drawing/2014/main" id="{F36D09E3-37CA-7E42-47B1-B619F3DB6C30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2" name="楕円 201">
                <a:extLst>
                  <a:ext uri="{FF2B5EF4-FFF2-40B4-BE49-F238E27FC236}">
                    <a16:creationId xmlns:a16="http://schemas.microsoft.com/office/drawing/2014/main" id="{3EC920D8-9337-58AC-7073-8FCD8E568700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3" name="フリーフォーム: 図形 1312">
                <a:extLst>
                  <a:ext uri="{FF2B5EF4-FFF2-40B4-BE49-F238E27FC236}">
                    <a16:creationId xmlns:a16="http://schemas.microsoft.com/office/drawing/2014/main" id="{4BE313DE-21F3-A5AF-5ED6-8C78167310C1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14" name="グループ化 1313">
              <a:extLst>
                <a:ext uri="{FF2B5EF4-FFF2-40B4-BE49-F238E27FC236}">
                  <a16:creationId xmlns:a16="http://schemas.microsoft.com/office/drawing/2014/main" id="{0002733D-7D08-6E4F-3A52-8FCF6E692745}"/>
                </a:ext>
              </a:extLst>
            </p:cNvPr>
            <p:cNvGrpSpPr/>
            <p:nvPr/>
          </p:nvGrpSpPr>
          <p:grpSpPr>
            <a:xfrm>
              <a:off x="1245168" y="3796065"/>
              <a:ext cx="1325355" cy="650911"/>
              <a:chOff x="1100911" y="95250"/>
              <a:chExt cx="1794828" cy="881479"/>
            </a:xfrm>
          </p:grpSpPr>
          <p:sp>
            <p:nvSpPr>
              <p:cNvPr id="1315" name="楕円 5">
                <a:extLst>
                  <a:ext uri="{FF2B5EF4-FFF2-40B4-BE49-F238E27FC236}">
                    <a16:creationId xmlns:a16="http://schemas.microsoft.com/office/drawing/2014/main" id="{E183DD29-97CF-46D2-2FC8-B96F93580EBF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65030E9C-E46A-6BA1-FDFB-4B0D55BEA9B0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7" name="グループ化 1316">
                <a:extLst>
                  <a:ext uri="{FF2B5EF4-FFF2-40B4-BE49-F238E27FC236}">
                    <a16:creationId xmlns:a16="http://schemas.microsoft.com/office/drawing/2014/main" id="{341CE9F8-D5E7-0FF7-BE8D-163238116C7D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18" name="楕円 5">
                  <a:extLst>
                    <a:ext uri="{FF2B5EF4-FFF2-40B4-BE49-F238E27FC236}">
                      <a16:creationId xmlns:a16="http://schemas.microsoft.com/office/drawing/2014/main" id="{D2B02EDE-B2CC-5870-4466-7E9E262BA9C2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43D20B85-C23B-BAF7-2957-2CF066A8BA4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1377" name="テキスト ボックス 1376">
            <a:extLst>
              <a:ext uri="{FF2B5EF4-FFF2-40B4-BE49-F238E27FC236}">
                <a16:creationId xmlns:a16="http://schemas.microsoft.com/office/drawing/2014/main" id="{5CAF323E-6751-0869-C668-EC9AF606DC3F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サイの冬用イラスト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999525F-3A84-05A0-9B6A-C824E8C86EF1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331" name="グループ化 1330">
              <a:extLst>
                <a:ext uri="{FF2B5EF4-FFF2-40B4-BE49-F238E27FC236}">
                  <a16:creationId xmlns:a16="http://schemas.microsoft.com/office/drawing/2014/main" id="{C36418B4-6C78-B407-3F5A-DDF77986E123}"/>
                </a:ext>
              </a:extLst>
            </p:cNvPr>
            <p:cNvGrpSpPr/>
            <p:nvPr/>
          </p:nvGrpSpPr>
          <p:grpSpPr>
            <a:xfrm>
              <a:off x="7603873" y="1807578"/>
              <a:ext cx="1122069" cy="1451436"/>
              <a:chOff x="-678181" y="5030100"/>
              <a:chExt cx="1122069" cy="1451436"/>
            </a:xfrm>
          </p:grpSpPr>
          <p:sp>
            <p:nvSpPr>
              <p:cNvPr id="1332" name="楕円 1">
                <a:extLst>
                  <a:ext uri="{FF2B5EF4-FFF2-40B4-BE49-F238E27FC236}">
                    <a16:creationId xmlns:a16="http://schemas.microsoft.com/office/drawing/2014/main" id="{B207CD66-B0DC-42AD-4EFE-8477A37A49FC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E3E42E38-5ED3-CF81-738C-5EC02DE59FF0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4" name="グループ化 1333">
                <a:extLst>
                  <a:ext uri="{FF2B5EF4-FFF2-40B4-BE49-F238E27FC236}">
                    <a16:creationId xmlns:a16="http://schemas.microsoft.com/office/drawing/2014/main" id="{DFAB8C75-3830-FF63-F3A2-45E469D215FE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340" name="楕円 1">
                  <a:extLst>
                    <a:ext uri="{FF2B5EF4-FFF2-40B4-BE49-F238E27FC236}">
                      <a16:creationId xmlns:a16="http://schemas.microsoft.com/office/drawing/2014/main" id="{1E3ABD1E-85B2-47F8-BFCD-F17DED534011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D87586B8-3AFA-ABA2-AC6C-DFC50F87C434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35" name="楕円 1">
                <a:extLst>
                  <a:ext uri="{FF2B5EF4-FFF2-40B4-BE49-F238E27FC236}">
                    <a16:creationId xmlns:a16="http://schemas.microsoft.com/office/drawing/2014/main" id="{E9062A4A-E465-A1CF-26A5-F8171165C235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6" name="楕円 1">
                <a:extLst>
                  <a:ext uri="{FF2B5EF4-FFF2-40B4-BE49-F238E27FC236}">
                    <a16:creationId xmlns:a16="http://schemas.microsoft.com/office/drawing/2014/main" id="{E8C9E904-DCDD-6843-26B2-92086B948742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7" name="楕円 1">
                <a:extLst>
                  <a:ext uri="{FF2B5EF4-FFF2-40B4-BE49-F238E27FC236}">
                    <a16:creationId xmlns:a16="http://schemas.microsoft.com/office/drawing/2014/main" id="{DB2B82E3-4551-5E37-2529-FED35DAA8346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BA8144F4-465E-B90D-D351-92375B78F640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90FA9B7C-BF7D-BA96-00CD-E4BC824FB829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42" name="グループ化 1341">
              <a:extLst>
                <a:ext uri="{FF2B5EF4-FFF2-40B4-BE49-F238E27FC236}">
                  <a16:creationId xmlns:a16="http://schemas.microsoft.com/office/drawing/2014/main" id="{880EAC9E-D60D-B591-8B3D-763501B72883}"/>
                </a:ext>
              </a:extLst>
            </p:cNvPr>
            <p:cNvGrpSpPr/>
            <p:nvPr/>
          </p:nvGrpSpPr>
          <p:grpSpPr>
            <a:xfrm>
              <a:off x="7476416" y="906063"/>
              <a:ext cx="1373636" cy="1343516"/>
              <a:chOff x="1311602" y="899610"/>
              <a:chExt cx="1373636" cy="1343516"/>
            </a:xfrm>
          </p:grpSpPr>
          <p:sp>
            <p:nvSpPr>
              <p:cNvPr id="1343" name="楕円 1">
                <a:extLst>
                  <a:ext uri="{FF2B5EF4-FFF2-40B4-BE49-F238E27FC236}">
                    <a16:creationId xmlns:a16="http://schemas.microsoft.com/office/drawing/2014/main" id="{01220CD7-420A-53BE-2656-C5B6A3071238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4" name="楕円 1">
                <a:extLst>
                  <a:ext uri="{FF2B5EF4-FFF2-40B4-BE49-F238E27FC236}">
                    <a16:creationId xmlns:a16="http://schemas.microsoft.com/office/drawing/2014/main" id="{F2990D85-2497-0387-3CEE-39F28BE245C2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3BF9A875-CD55-1C2D-5224-B5CE1372B010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8" name="楕円 201">
                <a:extLst>
                  <a:ext uri="{FF2B5EF4-FFF2-40B4-BE49-F238E27FC236}">
                    <a16:creationId xmlns:a16="http://schemas.microsoft.com/office/drawing/2014/main" id="{1295031D-21C0-E54E-23D4-E241E249EA0D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8AD2B605-37D5-E437-1F0C-B71A529AAD28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50" name="グループ化 1349">
              <a:extLst>
                <a:ext uri="{FF2B5EF4-FFF2-40B4-BE49-F238E27FC236}">
                  <a16:creationId xmlns:a16="http://schemas.microsoft.com/office/drawing/2014/main" id="{0EB219CB-BCB4-2B7F-310C-B044CCFB4E94}"/>
                </a:ext>
              </a:extLst>
            </p:cNvPr>
            <p:cNvGrpSpPr/>
            <p:nvPr/>
          </p:nvGrpSpPr>
          <p:grpSpPr>
            <a:xfrm>
              <a:off x="7781532" y="1307364"/>
              <a:ext cx="755887" cy="94733"/>
              <a:chOff x="7743706" y="1471644"/>
              <a:chExt cx="755887" cy="94733"/>
            </a:xfrm>
          </p:grpSpPr>
          <p:sp>
            <p:nvSpPr>
              <p:cNvPr id="1351" name="楕円 1350">
                <a:extLst>
                  <a:ext uri="{FF2B5EF4-FFF2-40B4-BE49-F238E27FC236}">
                    <a16:creationId xmlns:a16="http://schemas.microsoft.com/office/drawing/2014/main" id="{66A9E3DE-D487-CE31-F6C0-D601F7E281A7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楕円 1351">
                <a:extLst>
                  <a:ext uri="{FF2B5EF4-FFF2-40B4-BE49-F238E27FC236}">
                    <a16:creationId xmlns:a16="http://schemas.microsoft.com/office/drawing/2014/main" id="{212BD8A0-20FF-3CE0-899D-4DB75779310A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DB88E7B-AF99-522A-61CC-DDDD140E3A5B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B7537E85-EF82-9918-FD07-C326610605C8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F517DAF2-1220-A873-FD68-0CA2DB3D73EE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29967539-719F-3FF2-3B81-06AEB27B68CE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2F7F69DD-B258-0019-3051-5C9FD12148D6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七角形 20">
                    <a:extLst>
                      <a:ext uri="{FF2B5EF4-FFF2-40B4-BE49-F238E27FC236}">
                        <a16:creationId xmlns:a16="http://schemas.microsoft.com/office/drawing/2014/main" id="{5A69D471-E594-A8FA-B50F-9607A1EA6C22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9E2C6D89-D990-269B-B58D-9D154B5A8C55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61E8BAE0-8C58-AFC6-67A9-AA4005F3C441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689C2E7C-69B6-D161-9113-B624FF3C057F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0A52B94E-37E7-645F-E71E-5DF46BC0DB57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68C5A3FF-BE20-8EB0-7FDA-6E873C8179A6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C3BC3DF2-4B9B-DB12-1451-C55E0DB5E052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E6DFCCDB-015F-4E0D-3CC8-92D3E6113D44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3E36CCC3-0608-24DD-8C59-28BC562D6505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B6DBD957-0F14-9B62-D966-D804F1B59100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5F5E2D21-6183-E035-F75D-ABC06B01083E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A8410E07-D3DE-A29C-14AA-B7A55DC9006E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64738563-11EE-653A-4AAE-CA616CE1EE17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3CBB8B82-0ACC-E960-9EFC-C4421EEF847B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CEDB91D0-798C-FD14-6218-3DA67F3F41D0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29F53A5D-5F96-937E-811C-060F6356079D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7ED2F753-9D5E-177B-7B3D-66F287A43921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00DEAE10-559A-50C9-110C-155B1937851F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048A7FDC-A6B5-7EB7-AC16-B653975B5E6C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141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il346_サイの冬用イラスト</dc:title>
  <dc:subject>il346_サイの冬用イラスト</dc:subject>
  <dc:creator>ぱわぽすけ</dc:creator>
  <cp:lastModifiedBy/>
  <cp:revision>1</cp:revision>
  <dcterms:created xsi:type="dcterms:W3CDTF">2014-10-29T04:47:26Z</dcterms:created>
  <dcterms:modified xsi:type="dcterms:W3CDTF">2025-01-23T18:19:07Z</dcterms:modified>
  <cp:version>1</cp:version>
</cp:coreProperties>
</file>