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61" r:id="rId2"/>
    <p:sldId id="33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8A9DA-C482-BC21-E168-18E53B8E4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9" name="グループ化 1348">
            <a:extLst>
              <a:ext uri="{FF2B5EF4-FFF2-40B4-BE49-F238E27FC236}">
                <a16:creationId xmlns:a16="http://schemas.microsoft.com/office/drawing/2014/main" id="{79F20552-E269-42DB-FAE5-F2CEFB5071AB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D09C9B19-BB35-0C32-7757-4F7296817CF0}"/>
                </a:ext>
              </a:extLst>
            </p:cNvPr>
            <p:cNvGrpSpPr/>
            <p:nvPr/>
          </p:nvGrpSpPr>
          <p:grpSpPr>
            <a:xfrm>
              <a:off x="7440766" y="906751"/>
              <a:ext cx="1376385" cy="2322622"/>
              <a:chOff x="7440766" y="906751"/>
              <a:chExt cx="1376385" cy="2322622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49520B1B-C9CA-2A61-7739-AF4A5AF8F739}"/>
                  </a:ext>
                </a:extLst>
              </p:cNvPr>
              <p:cNvGrpSpPr/>
              <p:nvPr/>
            </p:nvGrpSpPr>
            <p:grpSpPr>
              <a:xfrm flipH="1">
                <a:off x="8417959" y="2083699"/>
                <a:ext cx="274335" cy="687655"/>
                <a:chOff x="9005324" y="2083699"/>
                <a:chExt cx="274335" cy="687655"/>
              </a:xfrm>
            </p:grpSpPr>
            <p:sp>
              <p:nvSpPr>
                <p:cNvPr id="204" name="楕円 1">
                  <a:extLst>
                    <a:ext uri="{FF2B5EF4-FFF2-40B4-BE49-F238E27FC236}">
                      <a16:creationId xmlns:a16="http://schemas.microsoft.com/office/drawing/2014/main" id="{7155A709-3D99-7D58-6A26-4B517B2B109D}"/>
                    </a:ext>
                  </a:extLst>
                </p:cNvPr>
                <p:cNvSpPr/>
                <p:nvPr/>
              </p:nvSpPr>
              <p:spPr>
                <a:xfrm rot="12600000">
                  <a:off x="9079602" y="2083699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4C0C8E03-EC91-9998-6DAA-D9EBA359FAE6}"/>
                    </a:ext>
                  </a:extLst>
                </p:cNvPr>
                <p:cNvSpPr/>
                <p:nvPr/>
              </p:nvSpPr>
              <p:spPr>
                <a:xfrm rot="900000">
                  <a:off x="9005324" y="2628030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D078B5E3-F2DD-BA81-8697-6DA533DACADD}"/>
                  </a:ext>
                </a:extLst>
              </p:cNvPr>
              <p:cNvGrpSpPr/>
              <p:nvPr/>
            </p:nvGrpSpPr>
            <p:grpSpPr>
              <a:xfrm>
                <a:off x="7440766" y="906751"/>
                <a:ext cx="1376385" cy="2322622"/>
                <a:chOff x="1079557" y="524354"/>
                <a:chExt cx="1863934" cy="3145352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95E10195-C1C5-990F-4FD1-6D71376FAC19}"/>
                    </a:ext>
                  </a:extLst>
                </p:cNvPr>
                <p:cNvSpPr/>
                <p:nvPr/>
              </p:nvSpPr>
              <p:spPr>
                <a:xfrm rot="8100000">
                  <a:off x="2168515" y="2717706"/>
                  <a:ext cx="235107" cy="798976"/>
                </a:xfrm>
                <a:custGeom>
                  <a:avLst/>
                  <a:gdLst>
                    <a:gd name="connsiteX0" fmla="*/ 111963 w 253947"/>
                    <a:gd name="connsiteY0" fmla="*/ 821590 h 882733"/>
                    <a:gd name="connsiteX1" fmla="*/ 0 w 253947"/>
                    <a:gd name="connsiteY1" fmla="*/ 449149 h 882733"/>
                    <a:gd name="connsiteX2" fmla="*/ 253947 w 253947"/>
                    <a:gd name="connsiteY2" fmla="*/ 0 h 882733"/>
                    <a:gd name="connsiteX3" fmla="*/ 126973 w 253947"/>
                    <a:gd name="connsiteY3" fmla="*/ 449149 h 882733"/>
                    <a:gd name="connsiteX4" fmla="*/ 200386 w 253947"/>
                    <a:gd name="connsiteY4" fmla="*/ 808238 h 882733"/>
                    <a:gd name="connsiteX5" fmla="*/ 217968 w 253947"/>
                    <a:gd name="connsiteY5" fmla="*/ 837801 h 882733"/>
                    <a:gd name="connsiteX6" fmla="*/ 199450 w 253947"/>
                    <a:gd name="connsiteY6" fmla="*/ 866032 h 882733"/>
                    <a:gd name="connsiteX7" fmla="*/ 191037 w 253947"/>
                    <a:gd name="connsiteY7" fmla="*/ 882733 h 882733"/>
                    <a:gd name="connsiteX8" fmla="*/ 155099 w 253947"/>
                    <a:gd name="connsiteY8" fmla="*/ 863002 h 882733"/>
                    <a:gd name="connsiteX9" fmla="*/ 111963 w 253947"/>
                    <a:gd name="connsiteY9" fmla="*/ 821590 h 882733"/>
                    <a:gd name="connsiteX0" fmla="*/ 155099 w 253947"/>
                    <a:gd name="connsiteY0" fmla="*/ 863002 h 954442"/>
                    <a:gd name="connsiteX1" fmla="*/ 111963 w 253947"/>
                    <a:gd name="connsiteY1" fmla="*/ 821590 h 954442"/>
                    <a:gd name="connsiteX2" fmla="*/ 0 w 253947"/>
                    <a:gd name="connsiteY2" fmla="*/ 449149 h 954442"/>
                    <a:gd name="connsiteX3" fmla="*/ 253947 w 253947"/>
                    <a:gd name="connsiteY3" fmla="*/ 0 h 954442"/>
                    <a:gd name="connsiteX4" fmla="*/ 126973 w 253947"/>
                    <a:gd name="connsiteY4" fmla="*/ 449149 h 954442"/>
                    <a:gd name="connsiteX5" fmla="*/ 200386 w 253947"/>
                    <a:gd name="connsiteY5" fmla="*/ 808238 h 954442"/>
                    <a:gd name="connsiteX6" fmla="*/ 217968 w 253947"/>
                    <a:gd name="connsiteY6" fmla="*/ 837801 h 954442"/>
                    <a:gd name="connsiteX7" fmla="*/ 199450 w 253947"/>
                    <a:gd name="connsiteY7" fmla="*/ 866032 h 954442"/>
                    <a:gd name="connsiteX8" fmla="*/ 191037 w 253947"/>
                    <a:gd name="connsiteY8" fmla="*/ 882733 h 954442"/>
                    <a:gd name="connsiteX9" fmla="*/ 246539 w 253947"/>
                    <a:gd name="connsiteY9" fmla="*/ 954442 h 954442"/>
                    <a:gd name="connsiteX0" fmla="*/ 155099 w 253947"/>
                    <a:gd name="connsiteY0" fmla="*/ 863002 h 882733"/>
                    <a:gd name="connsiteX1" fmla="*/ 111963 w 253947"/>
                    <a:gd name="connsiteY1" fmla="*/ 821590 h 882733"/>
                    <a:gd name="connsiteX2" fmla="*/ 0 w 253947"/>
                    <a:gd name="connsiteY2" fmla="*/ 449149 h 882733"/>
                    <a:gd name="connsiteX3" fmla="*/ 253947 w 253947"/>
                    <a:gd name="connsiteY3" fmla="*/ 0 h 882733"/>
                    <a:gd name="connsiteX4" fmla="*/ 126973 w 253947"/>
                    <a:gd name="connsiteY4" fmla="*/ 449149 h 882733"/>
                    <a:gd name="connsiteX5" fmla="*/ 200386 w 253947"/>
                    <a:gd name="connsiteY5" fmla="*/ 808238 h 882733"/>
                    <a:gd name="connsiteX6" fmla="*/ 217968 w 253947"/>
                    <a:gd name="connsiteY6" fmla="*/ 837801 h 882733"/>
                    <a:gd name="connsiteX7" fmla="*/ 199450 w 253947"/>
                    <a:gd name="connsiteY7" fmla="*/ 866032 h 882733"/>
                    <a:gd name="connsiteX8" fmla="*/ 191037 w 253947"/>
                    <a:gd name="connsiteY8" fmla="*/ 882733 h 882733"/>
                    <a:gd name="connsiteX0" fmla="*/ 155099 w 253947"/>
                    <a:gd name="connsiteY0" fmla="*/ 863002 h 866032"/>
                    <a:gd name="connsiteX1" fmla="*/ 111963 w 253947"/>
                    <a:gd name="connsiteY1" fmla="*/ 821590 h 866032"/>
                    <a:gd name="connsiteX2" fmla="*/ 0 w 253947"/>
                    <a:gd name="connsiteY2" fmla="*/ 449149 h 866032"/>
                    <a:gd name="connsiteX3" fmla="*/ 253947 w 253947"/>
                    <a:gd name="connsiteY3" fmla="*/ 0 h 866032"/>
                    <a:gd name="connsiteX4" fmla="*/ 126973 w 253947"/>
                    <a:gd name="connsiteY4" fmla="*/ 449149 h 866032"/>
                    <a:gd name="connsiteX5" fmla="*/ 200386 w 253947"/>
                    <a:gd name="connsiteY5" fmla="*/ 808238 h 866032"/>
                    <a:gd name="connsiteX6" fmla="*/ 217968 w 253947"/>
                    <a:gd name="connsiteY6" fmla="*/ 837801 h 866032"/>
                    <a:gd name="connsiteX7" fmla="*/ 199450 w 253947"/>
                    <a:gd name="connsiteY7" fmla="*/ 866032 h 866032"/>
                    <a:gd name="connsiteX0" fmla="*/ 155099 w 253947"/>
                    <a:gd name="connsiteY0" fmla="*/ 863002 h 863002"/>
                    <a:gd name="connsiteX1" fmla="*/ 111963 w 253947"/>
                    <a:gd name="connsiteY1" fmla="*/ 821590 h 863002"/>
                    <a:gd name="connsiteX2" fmla="*/ 0 w 253947"/>
                    <a:gd name="connsiteY2" fmla="*/ 449149 h 863002"/>
                    <a:gd name="connsiteX3" fmla="*/ 253947 w 253947"/>
                    <a:gd name="connsiteY3" fmla="*/ 0 h 863002"/>
                    <a:gd name="connsiteX4" fmla="*/ 126973 w 253947"/>
                    <a:gd name="connsiteY4" fmla="*/ 449149 h 863002"/>
                    <a:gd name="connsiteX5" fmla="*/ 200386 w 253947"/>
                    <a:gd name="connsiteY5" fmla="*/ 808238 h 863002"/>
                    <a:gd name="connsiteX6" fmla="*/ 217968 w 253947"/>
                    <a:gd name="connsiteY6" fmla="*/ 837801 h 86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947" h="863002">
                      <a:moveTo>
                        <a:pt x="155099" y="863002"/>
                      </a:moveTo>
                      <a:cubicBezTo>
                        <a:pt x="139909" y="851638"/>
                        <a:pt x="125473" y="837733"/>
                        <a:pt x="111963" y="821590"/>
                      </a:cubicBezTo>
                      <a:cubicBezTo>
                        <a:pt x="44413" y="740875"/>
                        <a:pt x="0" y="604185"/>
                        <a:pt x="0" y="449149"/>
                      </a:cubicBezTo>
                      <a:cubicBezTo>
                        <a:pt x="0" y="201091"/>
                        <a:pt x="113696" y="0"/>
                        <a:pt x="253947" y="0"/>
                      </a:cubicBezTo>
                      <a:cubicBezTo>
                        <a:pt x="174015" y="106030"/>
                        <a:pt x="126973" y="272433"/>
                        <a:pt x="126973" y="449149"/>
                      </a:cubicBezTo>
                      <a:cubicBezTo>
                        <a:pt x="126973" y="581686"/>
                        <a:pt x="153434" y="708422"/>
                        <a:pt x="200386" y="808238"/>
                      </a:cubicBezTo>
                      <a:lnTo>
                        <a:pt x="217968" y="83780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7CC01221-82DC-7BF5-9998-9D4FFC0AF2DB}"/>
                    </a:ext>
                  </a:extLst>
                </p:cNvPr>
                <p:cNvGrpSpPr/>
                <p:nvPr/>
              </p:nvGrpSpPr>
              <p:grpSpPr>
                <a:xfrm>
                  <a:off x="1079557" y="524354"/>
                  <a:ext cx="1863934" cy="3145352"/>
                  <a:chOff x="7829607" y="524354"/>
                  <a:chExt cx="1863934" cy="3145352"/>
                </a:xfrm>
              </p:grpSpPr>
              <p:grpSp>
                <p:nvGrpSpPr>
                  <p:cNvPr id="178" name="グループ化 177">
                    <a:extLst>
                      <a:ext uri="{FF2B5EF4-FFF2-40B4-BE49-F238E27FC236}">
                        <a16:creationId xmlns:a16="http://schemas.microsoft.com/office/drawing/2014/main" id="{FA01E2AE-D4BA-FAE5-2145-08ED5E2959FB}"/>
                      </a:ext>
                    </a:extLst>
                  </p:cNvPr>
                  <p:cNvGrpSpPr/>
                  <p:nvPr/>
                </p:nvGrpSpPr>
                <p:grpSpPr>
                  <a:xfrm>
                    <a:off x="8004923" y="2118205"/>
                    <a:ext cx="371509" cy="931239"/>
                    <a:chOff x="8004923" y="2118205"/>
                    <a:chExt cx="371509" cy="931239"/>
                  </a:xfrm>
                </p:grpSpPr>
                <p:sp>
                  <p:nvSpPr>
                    <p:cNvPr id="202" name="楕円 1">
                      <a:extLst>
                        <a:ext uri="{FF2B5EF4-FFF2-40B4-BE49-F238E27FC236}">
                          <a16:creationId xmlns:a16="http://schemas.microsoft.com/office/drawing/2014/main" id="{E3BEE7FA-2D56-84A6-F7AB-8135C59DD7B9}"/>
                        </a:ext>
                      </a:extLst>
                    </p:cNvPr>
                    <p:cNvSpPr/>
                    <p:nvPr/>
                  </p:nvSpPr>
                  <p:spPr>
                    <a:xfrm rot="12600000">
                      <a:off x="8105509" y="2118205"/>
                      <a:ext cx="270923" cy="886998"/>
                    </a:xfrm>
                    <a:custGeom>
                      <a:avLst/>
                      <a:gdLst>
                        <a:gd name="connsiteX0" fmla="*/ 0 w 3960440"/>
                        <a:gd name="connsiteY0" fmla="*/ 1794575 h 3589149"/>
                        <a:gd name="connsiteX1" fmla="*/ 1980220 w 3960440"/>
                        <a:gd name="connsiteY1" fmla="*/ 0 h 3589149"/>
                        <a:gd name="connsiteX2" fmla="*/ 3960440 w 3960440"/>
                        <a:gd name="connsiteY2" fmla="*/ 1794575 h 3589149"/>
                        <a:gd name="connsiteX3" fmla="*/ 1980220 w 3960440"/>
                        <a:gd name="connsiteY3" fmla="*/ 3589150 h 3589149"/>
                        <a:gd name="connsiteX4" fmla="*/ 0 w 3960440"/>
                        <a:gd name="connsiteY4" fmla="*/ 1794575 h 3589149"/>
                        <a:gd name="connsiteX0" fmla="*/ 0 w 3960440"/>
                        <a:gd name="connsiteY0" fmla="*/ 1794575 h 3589150"/>
                        <a:gd name="connsiteX1" fmla="*/ 1980220 w 3960440"/>
                        <a:gd name="connsiteY1" fmla="*/ 0 h 3589150"/>
                        <a:gd name="connsiteX2" fmla="*/ 3960440 w 3960440"/>
                        <a:gd name="connsiteY2" fmla="*/ 1794575 h 3589150"/>
                        <a:gd name="connsiteX3" fmla="*/ 1980220 w 3960440"/>
                        <a:gd name="connsiteY3" fmla="*/ 3589150 h 3589150"/>
                        <a:gd name="connsiteX4" fmla="*/ 0 w 3960440"/>
                        <a:gd name="connsiteY4" fmla="*/ 1794575 h 3589150"/>
                        <a:gd name="connsiteX0" fmla="*/ 0 w 3960440"/>
                        <a:gd name="connsiteY0" fmla="*/ 1794575 h 3589150"/>
                        <a:gd name="connsiteX1" fmla="*/ 1980220 w 3960440"/>
                        <a:gd name="connsiteY1" fmla="*/ 0 h 3589150"/>
                        <a:gd name="connsiteX2" fmla="*/ 3960440 w 3960440"/>
                        <a:gd name="connsiteY2" fmla="*/ 1794575 h 3589150"/>
                        <a:gd name="connsiteX3" fmla="*/ 1980220 w 3960440"/>
                        <a:gd name="connsiteY3" fmla="*/ 3589150 h 3589150"/>
                        <a:gd name="connsiteX4" fmla="*/ 0 w 3960440"/>
                        <a:gd name="connsiteY4" fmla="*/ 1794575 h 3589150"/>
                        <a:gd name="connsiteX0" fmla="*/ 0 w 3960440"/>
                        <a:gd name="connsiteY0" fmla="*/ 1794575 h 3589150"/>
                        <a:gd name="connsiteX1" fmla="*/ 1980220 w 3960440"/>
                        <a:gd name="connsiteY1" fmla="*/ 0 h 3589150"/>
                        <a:gd name="connsiteX2" fmla="*/ 3960440 w 3960440"/>
                        <a:gd name="connsiteY2" fmla="*/ 1794575 h 3589150"/>
                        <a:gd name="connsiteX3" fmla="*/ 1980220 w 3960440"/>
                        <a:gd name="connsiteY3" fmla="*/ 3589150 h 3589150"/>
                        <a:gd name="connsiteX4" fmla="*/ 0 w 3960440"/>
                        <a:gd name="connsiteY4" fmla="*/ 1794575 h 3589150"/>
                        <a:gd name="connsiteX0" fmla="*/ 0 w 3960440"/>
                        <a:gd name="connsiteY0" fmla="*/ 2862799 h 4657374"/>
                        <a:gd name="connsiteX1" fmla="*/ 2014403 w 3960440"/>
                        <a:gd name="connsiteY1" fmla="*/ 0 h 4657374"/>
                        <a:gd name="connsiteX2" fmla="*/ 3960440 w 3960440"/>
                        <a:gd name="connsiteY2" fmla="*/ 2862799 h 4657374"/>
                        <a:gd name="connsiteX3" fmla="*/ 1980220 w 3960440"/>
                        <a:gd name="connsiteY3" fmla="*/ 4657374 h 4657374"/>
                        <a:gd name="connsiteX4" fmla="*/ 0 w 3960440"/>
                        <a:gd name="connsiteY4" fmla="*/ 2862799 h 4657374"/>
                        <a:gd name="connsiteX0" fmla="*/ 0 w 3960440"/>
                        <a:gd name="connsiteY0" fmla="*/ 2862799 h 4657374"/>
                        <a:gd name="connsiteX1" fmla="*/ 2014403 w 3960440"/>
                        <a:gd name="connsiteY1" fmla="*/ 0 h 4657374"/>
                        <a:gd name="connsiteX2" fmla="*/ 3960440 w 3960440"/>
                        <a:gd name="connsiteY2" fmla="*/ 2862799 h 4657374"/>
                        <a:gd name="connsiteX3" fmla="*/ 1980220 w 3960440"/>
                        <a:gd name="connsiteY3" fmla="*/ 4657374 h 4657374"/>
                        <a:gd name="connsiteX4" fmla="*/ 0 w 3960440"/>
                        <a:gd name="connsiteY4" fmla="*/ 2862799 h 4657374"/>
                        <a:gd name="connsiteX0" fmla="*/ 354690 w 4315130"/>
                        <a:gd name="connsiteY0" fmla="*/ 2893954 h 4688529"/>
                        <a:gd name="connsiteX1" fmla="*/ 913466 w 4315130"/>
                        <a:gd name="connsiteY1" fmla="*/ -1 h 4688529"/>
                        <a:gd name="connsiteX2" fmla="*/ 4315130 w 4315130"/>
                        <a:gd name="connsiteY2" fmla="*/ 2893954 h 4688529"/>
                        <a:gd name="connsiteX3" fmla="*/ 2334910 w 4315130"/>
                        <a:gd name="connsiteY3" fmla="*/ 4688529 h 4688529"/>
                        <a:gd name="connsiteX4" fmla="*/ 354690 w 4315130"/>
                        <a:gd name="connsiteY4" fmla="*/ 2893954 h 468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315130" h="4688529">
                          <a:moveTo>
                            <a:pt x="354690" y="2893954"/>
                          </a:moveTo>
                          <a:cubicBezTo>
                            <a:pt x="117783" y="2112532"/>
                            <a:pt x="-539102" y="-1"/>
                            <a:pt x="913466" y="-1"/>
                          </a:cubicBezTo>
                          <a:cubicBezTo>
                            <a:pt x="2366034" y="-1"/>
                            <a:pt x="4315130" y="1902838"/>
                            <a:pt x="4315130" y="2893954"/>
                          </a:cubicBezTo>
                          <a:cubicBezTo>
                            <a:pt x="4315130" y="3885070"/>
                            <a:pt x="3428555" y="4688529"/>
                            <a:pt x="2334910" y="4688529"/>
                          </a:cubicBezTo>
                          <a:cubicBezTo>
                            <a:pt x="1241265" y="4688529"/>
                            <a:pt x="591597" y="3675376"/>
                            <a:pt x="354690" y="28939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" name="フリーフォーム: 図形 202">
                      <a:extLst>
                        <a:ext uri="{FF2B5EF4-FFF2-40B4-BE49-F238E27FC236}">
                          <a16:creationId xmlns:a16="http://schemas.microsoft.com/office/drawing/2014/main" id="{E963DE95-F558-D169-0B4E-F57E314A222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8004923" y="2855351"/>
                      <a:ext cx="198406" cy="194093"/>
                    </a:xfrm>
                    <a:custGeom>
                      <a:avLst/>
                      <a:gdLst>
                        <a:gd name="connsiteX0" fmla="*/ 209274 w 418545"/>
                        <a:gd name="connsiteY0" fmla="*/ 0 h 349881"/>
                        <a:gd name="connsiteX1" fmla="*/ 383279 w 418545"/>
                        <a:gd name="connsiteY1" fmla="*/ 84263 h 349881"/>
                        <a:gd name="connsiteX2" fmla="*/ 380964 w 418545"/>
                        <a:gd name="connsiteY2" fmla="*/ 89817 h 349881"/>
                        <a:gd name="connsiteX3" fmla="*/ 387904 w 418545"/>
                        <a:gd name="connsiteY3" fmla="*/ 99538 h 349881"/>
                        <a:gd name="connsiteX4" fmla="*/ 409557 w 418545"/>
                        <a:gd name="connsiteY4" fmla="*/ 154799 h 349881"/>
                        <a:gd name="connsiteX5" fmla="*/ 367496 w 418545"/>
                        <a:gd name="connsiteY5" fmla="*/ 322946 h 349881"/>
                        <a:gd name="connsiteX6" fmla="*/ 298536 w 418545"/>
                        <a:gd name="connsiteY6" fmla="*/ 295476 h 349881"/>
                        <a:gd name="connsiteX7" fmla="*/ 281475 w 418545"/>
                        <a:gd name="connsiteY7" fmla="*/ 271580 h 349881"/>
                        <a:gd name="connsiteX8" fmla="*/ 268775 w 418545"/>
                        <a:gd name="connsiteY8" fmla="*/ 305499 h 349881"/>
                        <a:gd name="connsiteX9" fmla="*/ 209274 w 418545"/>
                        <a:gd name="connsiteY9" fmla="*/ 349881 h 349881"/>
                        <a:gd name="connsiteX10" fmla="*/ 149773 w 418545"/>
                        <a:gd name="connsiteY10" fmla="*/ 305499 h 349881"/>
                        <a:gd name="connsiteX11" fmla="*/ 137073 w 418545"/>
                        <a:gd name="connsiteY11" fmla="*/ 271577 h 349881"/>
                        <a:gd name="connsiteX12" fmla="*/ 120010 w 418545"/>
                        <a:gd name="connsiteY12" fmla="*/ 295476 h 349881"/>
                        <a:gd name="connsiteX13" fmla="*/ 51049 w 418545"/>
                        <a:gd name="connsiteY13" fmla="*/ 322946 h 349881"/>
                        <a:gd name="connsiteX14" fmla="*/ 8988 w 418545"/>
                        <a:gd name="connsiteY14" fmla="*/ 154799 h 349881"/>
                        <a:gd name="connsiteX15" fmla="*/ 30641 w 418545"/>
                        <a:gd name="connsiteY15" fmla="*/ 99538 h 349881"/>
                        <a:gd name="connsiteX16" fmla="*/ 37584 w 418545"/>
                        <a:gd name="connsiteY16" fmla="*/ 89815 h 349881"/>
                        <a:gd name="connsiteX17" fmla="*/ 35269 w 418545"/>
                        <a:gd name="connsiteY17" fmla="*/ 84263 h 349881"/>
                        <a:gd name="connsiteX18" fmla="*/ 209274 w 418545"/>
                        <a:gd name="connsiteY18" fmla="*/ 0 h 349881"/>
                        <a:gd name="connsiteX0" fmla="*/ 35269 w 418545"/>
                        <a:gd name="connsiteY0" fmla="*/ 695 h 266313"/>
                        <a:gd name="connsiteX1" fmla="*/ 383279 w 418545"/>
                        <a:gd name="connsiteY1" fmla="*/ 695 h 266313"/>
                        <a:gd name="connsiteX2" fmla="*/ 380964 w 418545"/>
                        <a:gd name="connsiteY2" fmla="*/ 6249 h 266313"/>
                        <a:gd name="connsiteX3" fmla="*/ 387904 w 418545"/>
                        <a:gd name="connsiteY3" fmla="*/ 15970 h 266313"/>
                        <a:gd name="connsiteX4" fmla="*/ 409557 w 418545"/>
                        <a:gd name="connsiteY4" fmla="*/ 71231 h 266313"/>
                        <a:gd name="connsiteX5" fmla="*/ 367496 w 418545"/>
                        <a:gd name="connsiteY5" fmla="*/ 239378 h 266313"/>
                        <a:gd name="connsiteX6" fmla="*/ 298536 w 418545"/>
                        <a:gd name="connsiteY6" fmla="*/ 211908 h 266313"/>
                        <a:gd name="connsiteX7" fmla="*/ 281475 w 418545"/>
                        <a:gd name="connsiteY7" fmla="*/ 188012 h 266313"/>
                        <a:gd name="connsiteX8" fmla="*/ 268775 w 418545"/>
                        <a:gd name="connsiteY8" fmla="*/ 221931 h 266313"/>
                        <a:gd name="connsiteX9" fmla="*/ 209274 w 418545"/>
                        <a:gd name="connsiteY9" fmla="*/ 266313 h 266313"/>
                        <a:gd name="connsiteX10" fmla="*/ 149773 w 418545"/>
                        <a:gd name="connsiteY10" fmla="*/ 221931 h 266313"/>
                        <a:gd name="connsiteX11" fmla="*/ 137073 w 418545"/>
                        <a:gd name="connsiteY11" fmla="*/ 188009 h 266313"/>
                        <a:gd name="connsiteX12" fmla="*/ 120010 w 418545"/>
                        <a:gd name="connsiteY12" fmla="*/ 211908 h 266313"/>
                        <a:gd name="connsiteX13" fmla="*/ 51049 w 418545"/>
                        <a:gd name="connsiteY13" fmla="*/ 239378 h 266313"/>
                        <a:gd name="connsiteX14" fmla="*/ 8988 w 418545"/>
                        <a:gd name="connsiteY14" fmla="*/ 71231 h 266313"/>
                        <a:gd name="connsiteX15" fmla="*/ 30641 w 418545"/>
                        <a:gd name="connsiteY15" fmla="*/ 15970 h 266313"/>
                        <a:gd name="connsiteX16" fmla="*/ 37584 w 418545"/>
                        <a:gd name="connsiteY16" fmla="*/ 6247 h 266313"/>
                        <a:gd name="connsiteX17" fmla="*/ 35269 w 418545"/>
                        <a:gd name="connsiteY17" fmla="*/ 695 h 2663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18545" h="266313">
                          <a:moveTo>
                            <a:pt x="35269" y="695"/>
                          </a:moveTo>
                          <a:cubicBezTo>
                            <a:pt x="92885" y="-230"/>
                            <a:pt x="325663" y="-231"/>
                            <a:pt x="383279" y="695"/>
                          </a:cubicBezTo>
                          <a:lnTo>
                            <a:pt x="380964" y="6249"/>
                          </a:lnTo>
                          <a:lnTo>
                            <a:pt x="387904" y="15970"/>
                          </a:lnTo>
                          <a:cubicBezTo>
                            <a:pt x="396709" y="32379"/>
                            <a:pt x="404142" y="51022"/>
                            <a:pt x="409557" y="71231"/>
                          </a:cubicBezTo>
                          <a:cubicBezTo>
                            <a:pt x="431217" y="152068"/>
                            <a:pt x="412386" y="227350"/>
                            <a:pt x="367496" y="239378"/>
                          </a:cubicBezTo>
                          <a:cubicBezTo>
                            <a:pt x="345052" y="245392"/>
                            <a:pt x="320342" y="234454"/>
                            <a:pt x="298536" y="211908"/>
                          </a:cubicBezTo>
                          <a:lnTo>
                            <a:pt x="281475" y="188012"/>
                          </a:lnTo>
                          <a:lnTo>
                            <a:pt x="268775" y="221931"/>
                          </a:lnTo>
                          <a:cubicBezTo>
                            <a:pt x="253548" y="249352"/>
                            <a:pt x="232511" y="266313"/>
                            <a:pt x="209274" y="266313"/>
                          </a:cubicBezTo>
                          <a:cubicBezTo>
                            <a:pt x="186038" y="266313"/>
                            <a:pt x="165001" y="249352"/>
                            <a:pt x="149773" y="221931"/>
                          </a:cubicBezTo>
                          <a:lnTo>
                            <a:pt x="137073" y="188009"/>
                          </a:lnTo>
                          <a:lnTo>
                            <a:pt x="120010" y="211908"/>
                          </a:lnTo>
                          <a:cubicBezTo>
                            <a:pt x="98204" y="234454"/>
                            <a:pt x="73494" y="245392"/>
                            <a:pt x="51049" y="239378"/>
                          </a:cubicBezTo>
                          <a:cubicBezTo>
                            <a:pt x="6159" y="227350"/>
                            <a:pt x="-12672" y="152068"/>
                            <a:pt x="8988" y="71231"/>
                          </a:cubicBezTo>
                          <a:cubicBezTo>
                            <a:pt x="14403" y="51022"/>
                            <a:pt x="21836" y="32379"/>
                            <a:pt x="30641" y="15970"/>
                          </a:cubicBezTo>
                          <a:lnTo>
                            <a:pt x="37584" y="6247"/>
                          </a:lnTo>
                          <a:lnTo>
                            <a:pt x="35269" y="69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79" name="楕円 1">
                    <a:extLst>
                      <a:ext uri="{FF2B5EF4-FFF2-40B4-BE49-F238E27FC236}">
                        <a16:creationId xmlns:a16="http://schemas.microsoft.com/office/drawing/2014/main" id="{967AB68C-45DC-7615-8077-7CC1141D7933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084045" y="581140"/>
                    <a:ext cx="609496" cy="203720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6" name="楕円 1">
                    <a:extLst>
                      <a:ext uri="{FF2B5EF4-FFF2-40B4-BE49-F238E27FC236}">
                        <a16:creationId xmlns:a16="http://schemas.microsoft.com/office/drawing/2014/main" id="{1590ECE1-2925-E6B2-CD5E-0786E865C4F6}"/>
                      </a:ext>
                    </a:extLst>
                  </p:cNvPr>
                  <p:cNvSpPr/>
                  <p:nvPr/>
                </p:nvSpPr>
                <p:spPr>
                  <a:xfrm rot="900000" flipV="1">
                    <a:off x="7829607" y="581140"/>
                    <a:ext cx="609496" cy="203720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" name="楕円 1">
                    <a:extLst>
                      <a:ext uri="{FF2B5EF4-FFF2-40B4-BE49-F238E27FC236}">
                        <a16:creationId xmlns:a16="http://schemas.microsoft.com/office/drawing/2014/main" id="{6D3B055C-3A00-DA3E-B7FF-480BA295D87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80528" y="2899792"/>
                    <a:ext cx="309970" cy="648072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8" name="楕円 1">
                    <a:extLst>
                      <a:ext uri="{FF2B5EF4-FFF2-40B4-BE49-F238E27FC236}">
                        <a16:creationId xmlns:a16="http://schemas.microsoft.com/office/drawing/2014/main" id="{F3AF3FAD-6F22-59AF-793C-060D28AE42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422094" y="2899792"/>
                    <a:ext cx="309970" cy="648072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楕円 1">
                    <a:extLst>
                      <a:ext uri="{FF2B5EF4-FFF2-40B4-BE49-F238E27FC236}">
                        <a16:creationId xmlns:a16="http://schemas.microsoft.com/office/drawing/2014/main" id="{0D369930-DDEF-8D87-F2E4-1DE6E63B420A}"/>
                      </a:ext>
                    </a:extLst>
                  </p:cNvPr>
                  <p:cNvSpPr/>
                  <p:nvPr/>
                </p:nvSpPr>
                <p:spPr>
                  <a:xfrm>
                    <a:off x="8219822" y="1704135"/>
                    <a:ext cx="1082623" cy="1616811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147 w 3960587"/>
                      <a:gd name="connsiteY0" fmla="*/ 5875021 h 7669596"/>
                      <a:gd name="connsiteX1" fmla="*/ 2061118 w 3960587"/>
                      <a:gd name="connsiteY1" fmla="*/ 0 h 7669596"/>
                      <a:gd name="connsiteX2" fmla="*/ 3960587 w 3960587"/>
                      <a:gd name="connsiteY2" fmla="*/ 5875021 h 7669596"/>
                      <a:gd name="connsiteX3" fmla="*/ 1980367 w 3960587"/>
                      <a:gd name="connsiteY3" fmla="*/ 7669596 h 7669596"/>
                      <a:gd name="connsiteX4" fmla="*/ 147 w 3960587"/>
                      <a:gd name="connsiteY4" fmla="*/ 5875021 h 7669596"/>
                      <a:gd name="connsiteX0" fmla="*/ 147 w 3960587"/>
                      <a:gd name="connsiteY0" fmla="*/ 5875021 h 7669596"/>
                      <a:gd name="connsiteX1" fmla="*/ 2061118 w 3960587"/>
                      <a:gd name="connsiteY1" fmla="*/ 0 h 7669596"/>
                      <a:gd name="connsiteX2" fmla="*/ 3960587 w 3960587"/>
                      <a:gd name="connsiteY2" fmla="*/ 5875021 h 7669596"/>
                      <a:gd name="connsiteX3" fmla="*/ 1980367 w 3960587"/>
                      <a:gd name="connsiteY3" fmla="*/ 7669596 h 7669596"/>
                      <a:gd name="connsiteX4" fmla="*/ 147 w 3960587"/>
                      <a:gd name="connsiteY4" fmla="*/ 5875021 h 7669596"/>
                      <a:gd name="connsiteX0" fmla="*/ 147 w 3963564"/>
                      <a:gd name="connsiteY0" fmla="*/ 5875021 h 7669596"/>
                      <a:gd name="connsiteX1" fmla="*/ 2061118 w 3963564"/>
                      <a:gd name="connsiteY1" fmla="*/ 0 h 7669596"/>
                      <a:gd name="connsiteX2" fmla="*/ 3960587 w 3963564"/>
                      <a:gd name="connsiteY2" fmla="*/ 5875021 h 7669596"/>
                      <a:gd name="connsiteX3" fmla="*/ 1980367 w 3963564"/>
                      <a:gd name="connsiteY3" fmla="*/ 7669596 h 7669596"/>
                      <a:gd name="connsiteX4" fmla="*/ 147 w 3963564"/>
                      <a:gd name="connsiteY4" fmla="*/ 5875021 h 7669596"/>
                      <a:gd name="connsiteX0" fmla="*/ 6201 w 3969618"/>
                      <a:gd name="connsiteY0" fmla="*/ 5875021 h 7669596"/>
                      <a:gd name="connsiteX1" fmla="*/ 2067172 w 3969618"/>
                      <a:gd name="connsiteY1" fmla="*/ 0 h 7669596"/>
                      <a:gd name="connsiteX2" fmla="*/ 3966641 w 3969618"/>
                      <a:gd name="connsiteY2" fmla="*/ 5875021 h 7669596"/>
                      <a:gd name="connsiteX3" fmla="*/ 1986421 w 3969618"/>
                      <a:gd name="connsiteY3" fmla="*/ 7669596 h 7669596"/>
                      <a:gd name="connsiteX4" fmla="*/ 6201 w 3969618"/>
                      <a:gd name="connsiteY4" fmla="*/ 5875021 h 7669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9618" h="7669596">
                        <a:moveTo>
                          <a:pt x="6201" y="5875021"/>
                        </a:moveTo>
                        <a:cubicBezTo>
                          <a:pt x="-73476" y="168789"/>
                          <a:pt x="614604" y="0"/>
                          <a:pt x="2067172" y="0"/>
                        </a:cubicBezTo>
                        <a:cubicBezTo>
                          <a:pt x="3519740" y="0"/>
                          <a:pt x="4013208" y="154719"/>
                          <a:pt x="3966641" y="5875021"/>
                        </a:cubicBezTo>
                        <a:cubicBezTo>
                          <a:pt x="3966641" y="6866137"/>
                          <a:pt x="3080066" y="7669596"/>
                          <a:pt x="1986421" y="7669596"/>
                        </a:cubicBezTo>
                        <a:cubicBezTo>
                          <a:pt x="892776" y="7669596"/>
                          <a:pt x="-7257" y="7153287"/>
                          <a:pt x="6201" y="587502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B81C1256-268F-31C2-BD17-5A0E0D7CF715}"/>
                      </a:ext>
                    </a:extLst>
                  </p:cNvPr>
                  <p:cNvSpPr/>
                  <p:nvPr/>
                </p:nvSpPr>
                <p:spPr>
                  <a:xfrm>
                    <a:off x="7997227" y="524354"/>
                    <a:ext cx="1540472" cy="1796164"/>
                  </a:xfrm>
                  <a:custGeom>
                    <a:avLst/>
                    <a:gdLst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466331 w 1540472"/>
                      <a:gd name="connsiteY3" fmla="*/ 1065744 h 1796164"/>
                      <a:gd name="connsiteX4" fmla="*/ 1490041 w 1540472"/>
                      <a:gd name="connsiteY4" fmla="*/ 1094481 h 1796164"/>
                      <a:gd name="connsiteX5" fmla="*/ 1540472 w 1540472"/>
                      <a:gd name="connsiteY5" fmla="*/ 1259580 h 1796164"/>
                      <a:gd name="connsiteX6" fmla="*/ 1540472 w 1540472"/>
                      <a:gd name="connsiteY6" fmla="*/ 1500874 h 1796164"/>
                      <a:gd name="connsiteX7" fmla="*/ 1245182 w 1540472"/>
                      <a:gd name="connsiteY7" fmla="*/ 1796164 h 1796164"/>
                      <a:gd name="connsiteX8" fmla="*/ 295290 w 1540472"/>
                      <a:gd name="connsiteY8" fmla="*/ 1796164 h 1796164"/>
                      <a:gd name="connsiteX9" fmla="*/ 0 w 1540472"/>
                      <a:gd name="connsiteY9" fmla="*/ 1500874 h 1796164"/>
                      <a:gd name="connsiteX10" fmla="*/ 0 w 1540472"/>
                      <a:gd name="connsiteY10" fmla="*/ 1259580 h 1796164"/>
                      <a:gd name="connsiteX11" fmla="*/ 50431 w 1540472"/>
                      <a:gd name="connsiteY11" fmla="*/ 1094481 h 1796164"/>
                      <a:gd name="connsiteX12" fmla="*/ 74140 w 1540472"/>
                      <a:gd name="connsiteY12" fmla="*/ 1065745 h 1796164"/>
                      <a:gd name="connsiteX13" fmla="*/ 74140 w 1540472"/>
                      <a:gd name="connsiteY13" fmla="*/ 499449 h 1796164"/>
                      <a:gd name="connsiteX14" fmla="*/ 573589 w 1540472"/>
                      <a:gd name="connsiteY14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466331 w 1540472"/>
                      <a:gd name="connsiteY3" fmla="*/ 1065744 h 1796164"/>
                      <a:gd name="connsiteX4" fmla="*/ 1490041 w 1540472"/>
                      <a:gd name="connsiteY4" fmla="*/ 1094481 h 1796164"/>
                      <a:gd name="connsiteX5" fmla="*/ 1540472 w 1540472"/>
                      <a:gd name="connsiteY5" fmla="*/ 1259580 h 1796164"/>
                      <a:gd name="connsiteX6" fmla="*/ 1540472 w 1540472"/>
                      <a:gd name="connsiteY6" fmla="*/ 1500874 h 1796164"/>
                      <a:gd name="connsiteX7" fmla="*/ 1245182 w 1540472"/>
                      <a:gd name="connsiteY7" fmla="*/ 1796164 h 1796164"/>
                      <a:gd name="connsiteX8" fmla="*/ 295290 w 1540472"/>
                      <a:gd name="connsiteY8" fmla="*/ 1796164 h 1796164"/>
                      <a:gd name="connsiteX9" fmla="*/ 0 w 1540472"/>
                      <a:gd name="connsiteY9" fmla="*/ 1500874 h 1796164"/>
                      <a:gd name="connsiteX10" fmla="*/ 0 w 1540472"/>
                      <a:gd name="connsiteY10" fmla="*/ 1259580 h 1796164"/>
                      <a:gd name="connsiteX11" fmla="*/ 50431 w 1540472"/>
                      <a:gd name="connsiteY11" fmla="*/ 1094481 h 1796164"/>
                      <a:gd name="connsiteX12" fmla="*/ 74140 w 1540472"/>
                      <a:gd name="connsiteY12" fmla="*/ 499449 h 1796164"/>
                      <a:gd name="connsiteX13" fmla="*/ 573589 w 1540472"/>
                      <a:gd name="connsiteY13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466331 w 1540472"/>
                      <a:gd name="connsiteY3" fmla="*/ 1065744 h 1796164"/>
                      <a:gd name="connsiteX4" fmla="*/ 1490041 w 1540472"/>
                      <a:gd name="connsiteY4" fmla="*/ 1094481 h 1796164"/>
                      <a:gd name="connsiteX5" fmla="*/ 1540472 w 1540472"/>
                      <a:gd name="connsiteY5" fmla="*/ 1259580 h 1796164"/>
                      <a:gd name="connsiteX6" fmla="*/ 1540472 w 1540472"/>
                      <a:gd name="connsiteY6" fmla="*/ 1500874 h 1796164"/>
                      <a:gd name="connsiteX7" fmla="*/ 1245182 w 1540472"/>
                      <a:gd name="connsiteY7" fmla="*/ 1796164 h 1796164"/>
                      <a:gd name="connsiteX8" fmla="*/ 295290 w 1540472"/>
                      <a:gd name="connsiteY8" fmla="*/ 1796164 h 1796164"/>
                      <a:gd name="connsiteX9" fmla="*/ 0 w 1540472"/>
                      <a:gd name="connsiteY9" fmla="*/ 1500874 h 1796164"/>
                      <a:gd name="connsiteX10" fmla="*/ 0 w 1540472"/>
                      <a:gd name="connsiteY10" fmla="*/ 1259580 h 1796164"/>
                      <a:gd name="connsiteX11" fmla="*/ 74140 w 1540472"/>
                      <a:gd name="connsiteY11" fmla="*/ 499449 h 1796164"/>
                      <a:gd name="connsiteX12" fmla="*/ 573589 w 1540472"/>
                      <a:gd name="connsiteY12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466331 w 1540472"/>
                      <a:gd name="connsiteY3" fmla="*/ 1065744 h 1796164"/>
                      <a:gd name="connsiteX4" fmla="*/ 1540472 w 1540472"/>
                      <a:gd name="connsiteY4" fmla="*/ 1259580 h 1796164"/>
                      <a:gd name="connsiteX5" fmla="*/ 1540472 w 1540472"/>
                      <a:gd name="connsiteY5" fmla="*/ 1500874 h 1796164"/>
                      <a:gd name="connsiteX6" fmla="*/ 1245182 w 1540472"/>
                      <a:gd name="connsiteY6" fmla="*/ 1796164 h 1796164"/>
                      <a:gd name="connsiteX7" fmla="*/ 295290 w 1540472"/>
                      <a:gd name="connsiteY7" fmla="*/ 1796164 h 1796164"/>
                      <a:gd name="connsiteX8" fmla="*/ 0 w 1540472"/>
                      <a:gd name="connsiteY8" fmla="*/ 1500874 h 1796164"/>
                      <a:gd name="connsiteX9" fmla="*/ 0 w 1540472"/>
                      <a:gd name="connsiteY9" fmla="*/ 1259580 h 1796164"/>
                      <a:gd name="connsiteX10" fmla="*/ 74140 w 1540472"/>
                      <a:gd name="connsiteY10" fmla="*/ 499449 h 1796164"/>
                      <a:gd name="connsiteX11" fmla="*/ 573589 w 1540472"/>
                      <a:gd name="connsiteY11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540472 w 1540472"/>
                      <a:gd name="connsiteY3" fmla="*/ 1259580 h 1796164"/>
                      <a:gd name="connsiteX4" fmla="*/ 1540472 w 1540472"/>
                      <a:gd name="connsiteY4" fmla="*/ 1500874 h 1796164"/>
                      <a:gd name="connsiteX5" fmla="*/ 1245182 w 1540472"/>
                      <a:gd name="connsiteY5" fmla="*/ 1796164 h 1796164"/>
                      <a:gd name="connsiteX6" fmla="*/ 295290 w 1540472"/>
                      <a:gd name="connsiteY6" fmla="*/ 1796164 h 1796164"/>
                      <a:gd name="connsiteX7" fmla="*/ 0 w 1540472"/>
                      <a:gd name="connsiteY7" fmla="*/ 1500874 h 1796164"/>
                      <a:gd name="connsiteX8" fmla="*/ 0 w 1540472"/>
                      <a:gd name="connsiteY8" fmla="*/ 1259580 h 1796164"/>
                      <a:gd name="connsiteX9" fmla="*/ 74140 w 1540472"/>
                      <a:gd name="connsiteY9" fmla="*/ 499449 h 1796164"/>
                      <a:gd name="connsiteX10" fmla="*/ 573589 w 1540472"/>
                      <a:gd name="connsiteY10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540472 w 1540472"/>
                      <a:gd name="connsiteY3" fmla="*/ 1259580 h 1796164"/>
                      <a:gd name="connsiteX4" fmla="*/ 1540472 w 1540472"/>
                      <a:gd name="connsiteY4" fmla="*/ 1500874 h 1796164"/>
                      <a:gd name="connsiteX5" fmla="*/ 1245182 w 1540472"/>
                      <a:gd name="connsiteY5" fmla="*/ 1796164 h 1796164"/>
                      <a:gd name="connsiteX6" fmla="*/ 295290 w 1540472"/>
                      <a:gd name="connsiteY6" fmla="*/ 1796164 h 1796164"/>
                      <a:gd name="connsiteX7" fmla="*/ 0 w 1540472"/>
                      <a:gd name="connsiteY7" fmla="*/ 1500874 h 1796164"/>
                      <a:gd name="connsiteX8" fmla="*/ 0 w 1540472"/>
                      <a:gd name="connsiteY8" fmla="*/ 1259580 h 1796164"/>
                      <a:gd name="connsiteX9" fmla="*/ 74140 w 1540472"/>
                      <a:gd name="connsiteY9" fmla="*/ 499449 h 1796164"/>
                      <a:gd name="connsiteX10" fmla="*/ 573589 w 1540472"/>
                      <a:gd name="connsiteY10" fmla="*/ 0 h 1796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40472" h="1796164">
                        <a:moveTo>
                          <a:pt x="573589" y="0"/>
                        </a:moveTo>
                        <a:lnTo>
                          <a:pt x="966882" y="0"/>
                        </a:lnTo>
                        <a:cubicBezTo>
                          <a:pt x="1242720" y="0"/>
                          <a:pt x="1466331" y="223611"/>
                          <a:pt x="1466331" y="499449"/>
                        </a:cubicBezTo>
                        <a:lnTo>
                          <a:pt x="1540472" y="1259580"/>
                        </a:lnTo>
                        <a:lnTo>
                          <a:pt x="1540472" y="1500874"/>
                        </a:lnTo>
                        <a:cubicBezTo>
                          <a:pt x="1540472" y="1663958"/>
                          <a:pt x="1408266" y="1796164"/>
                          <a:pt x="1245182" y="1796164"/>
                        </a:cubicBezTo>
                        <a:lnTo>
                          <a:pt x="295290" y="1796164"/>
                        </a:lnTo>
                        <a:cubicBezTo>
                          <a:pt x="132206" y="1796164"/>
                          <a:pt x="0" y="1663958"/>
                          <a:pt x="0" y="1500874"/>
                        </a:cubicBezTo>
                        <a:lnTo>
                          <a:pt x="0" y="1259580"/>
                        </a:lnTo>
                        <a:lnTo>
                          <a:pt x="74140" y="499449"/>
                        </a:lnTo>
                        <a:cubicBezTo>
                          <a:pt x="74140" y="223611"/>
                          <a:pt x="297751" y="0"/>
                          <a:pt x="57358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240A85C9-C4E4-822D-566E-880A1D412449}"/>
                      </a:ext>
                    </a:extLst>
                  </p:cNvPr>
                  <p:cNvSpPr/>
                  <p:nvPr/>
                </p:nvSpPr>
                <p:spPr>
                  <a:xfrm>
                    <a:off x="7995719" y="951945"/>
                    <a:ext cx="382030" cy="382030"/>
                  </a:xfrm>
                  <a:custGeom>
                    <a:avLst/>
                    <a:gdLst>
                      <a:gd name="connsiteX0" fmla="*/ 280141 w 560282"/>
                      <a:gd name="connsiteY0" fmla="*/ 0 h 560282"/>
                      <a:gd name="connsiteX1" fmla="*/ 560282 w 560282"/>
                      <a:gd name="connsiteY1" fmla="*/ 280141 h 560282"/>
                      <a:gd name="connsiteX2" fmla="*/ 512439 w 560282"/>
                      <a:gd name="connsiteY2" fmla="*/ 436771 h 560282"/>
                      <a:gd name="connsiteX3" fmla="*/ 486137 w 560282"/>
                      <a:gd name="connsiteY3" fmla="*/ 468648 h 560282"/>
                      <a:gd name="connsiteX4" fmla="*/ 464557 w 560282"/>
                      <a:gd name="connsiteY4" fmla="*/ 402866 h 560282"/>
                      <a:gd name="connsiteX5" fmla="*/ 426844 w 560282"/>
                      <a:gd name="connsiteY5" fmla="*/ 517826 h 560282"/>
                      <a:gd name="connsiteX6" fmla="*/ 389185 w 560282"/>
                      <a:gd name="connsiteY6" fmla="*/ 538267 h 560282"/>
                      <a:gd name="connsiteX7" fmla="*/ 280141 w 560282"/>
                      <a:gd name="connsiteY7" fmla="*/ 560282 h 560282"/>
                      <a:gd name="connsiteX8" fmla="*/ 0 w 560282"/>
                      <a:gd name="connsiteY8" fmla="*/ 280141 h 560282"/>
                      <a:gd name="connsiteX9" fmla="*/ 280141 w 560282"/>
                      <a:gd name="connsiteY9" fmla="*/ 0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9" fmla="*/ 555997 w 560282"/>
                      <a:gd name="connsiteY9" fmla="*/ 494306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6" fmla="*/ 512439 w 560282"/>
                      <a:gd name="connsiteY6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0" fmla="*/ 389185 w 560282"/>
                      <a:gd name="connsiteY0" fmla="*/ 538267 h 560282"/>
                      <a:gd name="connsiteX1" fmla="*/ 280141 w 560282"/>
                      <a:gd name="connsiteY1" fmla="*/ 560282 h 560282"/>
                      <a:gd name="connsiteX2" fmla="*/ 0 w 560282"/>
                      <a:gd name="connsiteY2" fmla="*/ 280141 h 560282"/>
                      <a:gd name="connsiteX3" fmla="*/ 280141 w 560282"/>
                      <a:gd name="connsiteY3" fmla="*/ 0 h 560282"/>
                      <a:gd name="connsiteX4" fmla="*/ 560282 w 560282"/>
                      <a:gd name="connsiteY4" fmla="*/ 280141 h 560282"/>
                      <a:gd name="connsiteX0" fmla="*/ 280141 w 560282"/>
                      <a:gd name="connsiteY0" fmla="*/ 560282 h 560282"/>
                      <a:gd name="connsiteX1" fmla="*/ 0 w 560282"/>
                      <a:gd name="connsiteY1" fmla="*/ 280141 h 560282"/>
                      <a:gd name="connsiteX2" fmla="*/ 280141 w 560282"/>
                      <a:gd name="connsiteY2" fmla="*/ 0 h 560282"/>
                      <a:gd name="connsiteX3" fmla="*/ 560282 w 560282"/>
                      <a:gd name="connsiteY3" fmla="*/ 280141 h 560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0282" h="560282">
                        <a:moveTo>
                          <a:pt x="280141" y="560282"/>
                        </a:moveTo>
                        <a:cubicBezTo>
                          <a:pt x="125423" y="560282"/>
                          <a:pt x="0" y="434859"/>
                          <a:pt x="0" y="280141"/>
                        </a:cubicBezTo>
                        <a:cubicBezTo>
                          <a:pt x="0" y="125423"/>
                          <a:pt x="125423" y="0"/>
                          <a:pt x="280141" y="0"/>
                        </a:cubicBezTo>
                        <a:cubicBezTo>
                          <a:pt x="434859" y="0"/>
                          <a:pt x="560282" y="125423"/>
                          <a:pt x="560282" y="280141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A578C09E-55DA-C4C5-B038-2151C077A8A6}"/>
                      </a:ext>
                    </a:extLst>
                  </p:cNvPr>
                  <p:cNvSpPr/>
                  <p:nvPr/>
                </p:nvSpPr>
                <p:spPr>
                  <a:xfrm flipH="1">
                    <a:off x="9155670" y="951945"/>
                    <a:ext cx="382030" cy="382030"/>
                  </a:xfrm>
                  <a:custGeom>
                    <a:avLst/>
                    <a:gdLst>
                      <a:gd name="connsiteX0" fmla="*/ 280141 w 560282"/>
                      <a:gd name="connsiteY0" fmla="*/ 0 h 560282"/>
                      <a:gd name="connsiteX1" fmla="*/ 560282 w 560282"/>
                      <a:gd name="connsiteY1" fmla="*/ 280141 h 560282"/>
                      <a:gd name="connsiteX2" fmla="*/ 512439 w 560282"/>
                      <a:gd name="connsiteY2" fmla="*/ 436771 h 560282"/>
                      <a:gd name="connsiteX3" fmla="*/ 486137 w 560282"/>
                      <a:gd name="connsiteY3" fmla="*/ 468648 h 560282"/>
                      <a:gd name="connsiteX4" fmla="*/ 464557 w 560282"/>
                      <a:gd name="connsiteY4" fmla="*/ 402866 h 560282"/>
                      <a:gd name="connsiteX5" fmla="*/ 426844 w 560282"/>
                      <a:gd name="connsiteY5" fmla="*/ 517826 h 560282"/>
                      <a:gd name="connsiteX6" fmla="*/ 389185 w 560282"/>
                      <a:gd name="connsiteY6" fmla="*/ 538267 h 560282"/>
                      <a:gd name="connsiteX7" fmla="*/ 280141 w 560282"/>
                      <a:gd name="connsiteY7" fmla="*/ 560282 h 560282"/>
                      <a:gd name="connsiteX8" fmla="*/ 0 w 560282"/>
                      <a:gd name="connsiteY8" fmla="*/ 280141 h 560282"/>
                      <a:gd name="connsiteX9" fmla="*/ 280141 w 560282"/>
                      <a:gd name="connsiteY9" fmla="*/ 0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9" fmla="*/ 555997 w 560282"/>
                      <a:gd name="connsiteY9" fmla="*/ 494306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6" fmla="*/ 512439 w 560282"/>
                      <a:gd name="connsiteY6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0" fmla="*/ 389185 w 560282"/>
                      <a:gd name="connsiteY0" fmla="*/ 538267 h 560282"/>
                      <a:gd name="connsiteX1" fmla="*/ 280141 w 560282"/>
                      <a:gd name="connsiteY1" fmla="*/ 560282 h 560282"/>
                      <a:gd name="connsiteX2" fmla="*/ 0 w 560282"/>
                      <a:gd name="connsiteY2" fmla="*/ 280141 h 560282"/>
                      <a:gd name="connsiteX3" fmla="*/ 280141 w 560282"/>
                      <a:gd name="connsiteY3" fmla="*/ 0 h 560282"/>
                      <a:gd name="connsiteX4" fmla="*/ 560282 w 560282"/>
                      <a:gd name="connsiteY4" fmla="*/ 280141 h 560282"/>
                      <a:gd name="connsiteX0" fmla="*/ 280141 w 560282"/>
                      <a:gd name="connsiteY0" fmla="*/ 560282 h 560282"/>
                      <a:gd name="connsiteX1" fmla="*/ 0 w 560282"/>
                      <a:gd name="connsiteY1" fmla="*/ 280141 h 560282"/>
                      <a:gd name="connsiteX2" fmla="*/ 280141 w 560282"/>
                      <a:gd name="connsiteY2" fmla="*/ 0 h 560282"/>
                      <a:gd name="connsiteX3" fmla="*/ 560282 w 560282"/>
                      <a:gd name="connsiteY3" fmla="*/ 280141 h 560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0282" h="560282">
                        <a:moveTo>
                          <a:pt x="280141" y="560282"/>
                        </a:moveTo>
                        <a:cubicBezTo>
                          <a:pt x="125423" y="560282"/>
                          <a:pt x="0" y="434859"/>
                          <a:pt x="0" y="280141"/>
                        </a:cubicBezTo>
                        <a:cubicBezTo>
                          <a:pt x="0" y="125423"/>
                          <a:pt x="125423" y="0"/>
                          <a:pt x="280141" y="0"/>
                        </a:cubicBezTo>
                        <a:cubicBezTo>
                          <a:pt x="434859" y="0"/>
                          <a:pt x="560282" y="125423"/>
                          <a:pt x="560282" y="280141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6C395897-C86B-708E-E6B7-1DDBF081DA0A}"/>
                      </a:ext>
                    </a:extLst>
                  </p:cNvPr>
                  <p:cNvSpPr/>
                  <p:nvPr/>
                </p:nvSpPr>
                <p:spPr>
                  <a:xfrm>
                    <a:off x="7932218" y="1721210"/>
                    <a:ext cx="584315" cy="584315"/>
                  </a:xfrm>
                  <a:custGeom>
                    <a:avLst/>
                    <a:gdLst>
                      <a:gd name="connsiteX0" fmla="*/ 280141 w 560282"/>
                      <a:gd name="connsiteY0" fmla="*/ 0 h 560282"/>
                      <a:gd name="connsiteX1" fmla="*/ 560282 w 560282"/>
                      <a:gd name="connsiteY1" fmla="*/ 280141 h 560282"/>
                      <a:gd name="connsiteX2" fmla="*/ 512439 w 560282"/>
                      <a:gd name="connsiteY2" fmla="*/ 436771 h 560282"/>
                      <a:gd name="connsiteX3" fmla="*/ 486137 w 560282"/>
                      <a:gd name="connsiteY3" fmla="*/ 468648 h 560282"/>
                      <a:gd name="connsiteX4" fmla="*/ 464557 w 560282"/>
                      <a:gd name="connsiteY4" fmla="*/ 402866 h 560282"/>
                      <a:gd name="connsiteX5" fmla="*/ 426844 w 560282"/>
                      <a:gd name="connsiteY5" fmla="*/ 517826 h 560282"/>
                      <a:gd name="connsiteX6" fmla="*/ 389185 w 560282"/>
                      <a:gd name="connsiteY6" fmla="*/ 538267 h 560282"/>
                      <a:gd name="connsiteX7" fmla="*/ 280141 w 560282"/>
                      <a:gd name="connsiteY7" fmla="*/ 560282 h 560282"/>
                      <a:gd name="connsiteX8" fmla="*/ 0 w 560282"/>
                      <a:gd name="connsiteY8" fmla="*/ 280141 h 560282"/>
                      <a:gd name="connsiteX9" fmla="*/ 280141 w 560282"/>
                      <a:gd name="connsiteY9" fmla="*/ 0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9" fmla="*/ 555997 w 560282"/>
                      <a:gd name="connsiteY9" fmla="*/ 494306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6" fmla="*/ 512439 w 560282"/>
                      <a:gd name="connsiteY6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0" fmla="*/ 389185 w 560282"/>
                      <a:gd name="connsiteY0" fmla="*/ 538267 h 560282"/>
                      <a:gd name="connsiteX1" fmla="*/ 280141 w 560282"/>
                      <a:gd name="connsiteY1" fmla="*/ 560282 h 560282"/>
                      <a:gd name="connsiteX2" fmla="*/ 0 w 560282"/>
                      <a:gd name="connsiteY2" fmla="*/ 280141 h 560282"/>
                      <a:gd name="connsiteX3" fmla="*/ 280141 w 560282"/>
                      <a:gd name="connsiteY3" fmla="*/ 0 h 560282"/>
                      <a:gd name="connsiteX4" fmla="*/ 560282 w 560282"/>
                      <a:gd name="connsiteY4" fmla="*/ 280141 h 560282"/>
                      <a:gd name="connsiteX0" fmla="*/ 280141 w 560282"/>
                      <a:gd name="connsiteY0" fmla="*/ 560282 h 560282"/>
                      <a:gd name="connsiteX1" fmla="*/ 0 w 560282"/>
                      <a:gd name="connsiteY1" fmla="*/ 280141 h 560282"/>
                      <a:gd name="connsiteX2" fmla="*/ 280141 w 560282"/>
                      <a:gd name="connsiteY2" fmla="*/ 0 h 560282"/>
                      <a:gd name="connsiteX3" fmla="*/ 560282 w 560282"/>
                      <a:gd name="connsiteY3" fmla="*/ 280141 h 560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0282" h="560282">
                        <a:moveTo>
                          <a:pt x="280141" y="560282"/>
                        </a:moveTo>
                        <a:cubicBezTo>
                          <a:pt x="125423" y="560282"/>
                          <a:pt x="0" y="434859"/>
                          <a:pt x="0" y="280141"/>
                        </a:cubicBezTo>
                        <a:cubicBezTo>
                          <a:pt x="0" y="125423"/>
                          <a:pt x="125423" y="0"/>
                          <a:pt x="280141" y="0"/>
                        </a:cubicBezTo>
                        <a:cubicBezTo>
                          <a:pt x="434859" y="0"/>
                          <a:pt x="560282" y="125423"/>
                          <a:pt x="560282" y="280141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1C78256B-E99A-9919-FB46-B2E64259D742}"/>
                      </a:ext>
                    </a:extLst>
                  </p:cNvPr>
                  <p:cNvSpPr/>
                  <p:nvPr/>
                </p:nvSpPr>
                <p:spPr>
                  <a:xfrm flipH="1">
                    <a:off x="9009476" y="1721210"/>
                    <a:ext cx="584315" cy="584315"/>
                  </a:xfrm>
                  <a:custGeom>
                    <a:avLst/>
                    <a:gdLst>
                      <a:gd name="connsiteX0" fmla="*/ 280141 w 560282"/>
                      <a:gd name="connsiteY0" fmla="*/ 0 h 560282"/>
                      <a:gd name="connsiteX1" fmla="*/ 560282 w 560282"/>
                      <a:gd name="connsiteY1" fmla="*/ 280141 h 560282"/>
                      <a:gd name="connsiteX2" fmla="*/ 512439 w 560282"/>
                      <a:gd name="connsiteY2" fmla="*/ 436771 h 560282"/>
                      <a:gd name="connsiteX3" fmla="*/ 486137 w 560282"/>
                      <a:gd name="connsiteY3" fmla="*/ 468648 h 560282"/>
                      <a:gd name="connsiteX4" fmla="*/ 464557 w 560282"/>
                      <a:gd name="connsiteY4" fmla="*/ 402866 h 560282"/>
                      <a:gd name="connsiteX5" fmla="*/ 426844 w 560282"/>
                      <a:gd name="connsiteY5" fmla="*/ 517826 h 560282"/>
                      <a:gd name="connsiteX6" fmla="*/ 389185 w 560282"/>
                      <a:gd name="connsiteY6" fmla="*/ 538267 h 560282"/>
                      <a:gd name="connsiteX7" fmla="*/ 280141 w 560282"/>
                      <a:gd name="connsiteY7" fmla="*/ 560282 h 560282"/>
                      <a:gd name="connsiteX8" fmla="*/ 0 w 560282"/>
                      <a:gd name="connsiteY8" fmla="*/ 280141 h 560282"/>
                      <a:gd name="connsiteX9" fmla="*/ 280141 w 560282"/>
                      <a:gd name="connsiteY9" fmla="*/ 0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9" fmla="*/ 555997 w 560282"/>
                      <a:gd name="connsiteY9" fmla="*/ 494306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6" fmla="*/ 512439 w 560282"/>
                      <a:gd name="connsiteY6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0" fmla="*/ 389185 w 560282"/>
                      <a:gd name="connsiteY0" fmla="*/ 538267 h 560282"/>
                      <a:gd name="connsiteX1" fmla="*/ 280141 w 560282"/>
                      <a:gd name="connsiteY1" fmla="*/ 560282 h 560282"/>
                      <a:gd name="connsiteX2" fmla="*/ 0 w 560282"/>
                      <a:gd name="connsiteY2" fmla="*/ 280141 h 560282"/>
                      <a:gd name="connsiteX3" fmla="*/ 280141 w 560282"/>
                      <a:gd name="connsiteY3" fmla="*/ 0 h 560282"/>
                      <a:gd name="connsiteX4" fmla="*/ 560282 w 560282"/>
                      <a:gd name="connsiteY4" fmla="*/ 280141 h 560282"/>
                      <a:gd name="connsiteX0" fmla="*/ 280141 w 560282"/>
                      <a:gd name="connsiteY0" fmla="*/ 560282 h 560282"/>
                      <a:gd name="connsiteX1" fmla="*/ 0 w 560282"/>
                      <a:gd name="connsiteY1" fmla="*/ 280141 h 560282"/>
                      <a:gd name="connsiteX2" fmla="*/ 280141 w 560282"/>
                      <a:gd name="connsiteY2" fmla="*/ 0 h 560282"/>
                      <a:gd name="connsiteX3" fmla="*/ 560282 w 560282"/>
                      <a:gd name="connsiteY3" fmla="*/ 280141 h 560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0282" h="560282">
                        <a:moveTo>
                          <a:pt x="280141" y="560282"/>
                        </a:moveTo>
                        <a:cubicBezTo>
                          <a:pt x="125423" y="560282"/>
                          <a:pt x="0" y="434859"/>
                          <a:pt x="0" y="280141"/>
                        </a:cubicBezTo>
                        <a:cubicBezTo>
                          <a:pt x="0" y="125423"/>
                          <a:pt x="125423" y="0"/>
                          <a:pt x="280141" y="0"/>
                        </a:cubicBezTo>
                        <a:cubicBezTo>
                          <a:pt x="434859" y="0"/>
                          <a:pt x="560282" y="125423"/>
                          <a:pt x="560282" y="280141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B4AEE44F-1836-8167-D49F-FC0B499CFBE4}"/>
                      </a:ext>
                    </a:extLst>
                  </p:cNvPr>
                  <p:cNvSpPr/>
                  <p:nvPr/>
                </p:nvSpPr>
                <p:spPr>
                  <a:xfrm>
                    <a:off x="9144299" y="1854201"/>
                    <a:ext cx="327714" cy="327712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C70A42AF-CB61-015A-0A6D-0D417E32DB40}"/>
                      </a:ext>
                    </a:extLst>
                  </p:cNvPr>
                  <p:cNvSpPr/>
                  <p:nvPr/>
                </p:nvSpPr>
                <p:spPr>
                  <a:xfrm>
                    <a:off x="8071149" y="1854201"/>
                    <a:ext cx="327714" cy="327712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A98C5F01-A90D-0705-33DB-F97ADCD13A77}"/>
                      </a:ext>
                    </a:extLst>
                  </p:cNvPr>
                  <p:cNvSpPr/>
                  <p:nvPr/>
                </p:nvSpPr>
                <p:spPr>
                  <a:xfrm>
                    <a:off x="8445927" y="3440598"/>
                    <a:ext cx="262304" cy="229108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7E9434D8-9B58-F1EE-7D20-56AC6A32FDF2}"/>
                      </a:ext>
                    </a:extLst>
                  </p:cNvPr>
                  <p:cNvSpPr/>
                  <p:nvPr/>
                </p:nvSpPr>
                <p:spPr>
                  <a:xfrm>
                    <a:off x="8803114" y="3440598"/>
                    <a:ext cx="262304" cy="229108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DD699CC3-7E82-6E26-A7A1-58EE4BD879DB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DC2DEECA-967C-9F1F-661B-14BA24A395C3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621A2DA8-10BD-2799-102F-DE534E632BF3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471" name="グループ化 470">
                  <a:extLst>
                    <a:ext uri="{FF2B5EF4-FFF2-40B4-BE49-F238E27FC236}">
                      <a16:creationId xmlns:a16="http://schemas.microsoft.com/office/drawing/2014/main" id="{09E06B9D-3D49-87D3-B930-90985DD68612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D555B82E-296A-1CC0-BBFD-D9F40543B799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七角形 503">
                    <a:extLst>
                      <a:ext uri="{FF2B5EF4-FFF2-40B4-BE49-F238E27FC236}">
                        <a16:creationId xmlns:a16="http://schemas.microsoft.com/office/drawing/2014/main" id="{A9B4050A-A317-A564-C991-D8F3E4C3DBEA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5" name="七角形 504">
                    <a:extLst>
                      <a:ext uri="{FF2B5EF4-FFF2-40B4-BE49-F238E27FC236}">
                        <a16:creationId xmlns:a16="http://schemas.microsoft.com/office/drawing/2014/main" id="{ECE312F1-FD87-3FBD-61DF-914DBE82556C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6" name="七角形 505">
                    <a:extLst>
                      <a:ext uri="{FF2B5EF4-FFF2-40B4-BE49-F238E27FC236}">
                        <a16:creationId xmlns:a16="http://schemas.microsoft.com/office/drawing/2014/main" id="{E10A54CB-E395-A3BB-3770-1CE33B807A06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7" name="七角形 506">
                    <a:extLst>
                      <a:ext uri="{FF2B5EF4-FFF2-40B4-BE49-F238E27FC236}">
                        <a16:creationId xmlns:a16="http://schemas.microsoft.com/office/drawing/2014/main" id="{89E891A9-319C-90C5-AAC5-ACCBFC0BD7DF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8" name="七角形 507">
                    <a:extLst>
                      <a:ext uri="{FF2B5EF4-FFF2-40B4-BE49-F238E27FC236}">
                        <a16:creationId xmlns:a16="http://schemas.microsoft.com/office/drawing/2014/main" id="{15CC6C2F-4F29-9331-FA9D-4603EEA7ADCE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BBDAAB32-CF41-D6B4-CACA-AD9F5A342768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625A5E69-82DD-7755-5BC6-EC2E6A6C01FB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C84656E1-7455-4235-71A0-C6AB350655E9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58C33D1E-9C9B-5C45-737C-F732DB1D16B6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3" name="楕円 492">
                  <a:extLst>
                    <a:ext uri="{FF2B5EF4-FFF2-40B4-BE49-F238E27FC236}">
                      <a16:creationId xmlns:a16="http://schemas.microsoft.com/office/drawing/2014/main" id="{67116E3E-4108-8ED7-A62F-42EA3375FB65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28CBE4D8-B81D-E9DC-D991-F7A199532569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C94DCF6A-6702-A6CA-4BDB-B2562BD2DA45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D60904DE-C761-FE0D-F3CC-D6761AFD42EE}"/>
                    </a:ext>
                  </a:extLst>
                </p:cNvPr>
                <p:cNvSpPr/>
                <p:nvPr/>
              </p:nvSpPr>
              <p:spPr>
                <a:xfrm>
                  <a:off x="2560806" y="6356351"/>
                  <a:ext cx="301792" cy="3017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03100101-F8AD-01AB-17F4-F2B6529E7CC1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C8A70941-2435-7231-D9BC-754A16D89254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F1A9E0B8-189D-103D-60DD-006747EF213F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6280377C-8C58-8466-5DF5-435BC9D5A87A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45EC5A99-8C53-F512-A6EB-39AA29FCB81D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524669B7-58A1-CE8D-645E-D16E36E81BBC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EE65EC58-1BDF-962F-A30B-17009D53F940}"/>
                </a:ext>
              </a:extLst>
            </p:cNvPr>
            <p:cNvGrpSpPr/>
            <p:nvPr/>
          </p:nvGrpSpPr>
          <p:grpSpPr>
            <a:xfrm>
              <a:off x="7661156" y="1323079"/>
              <a:ext cx="946796" cy="94733"/>
              <a:chOff x="7743706" y="1471644"/>
              <a:chExt cx="946796" cy="94733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09F75C1C-87D5-0CA9-882B-9C18C4A50E3E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EF85BB62-9C6C-705F-08AC-4E3C00B3448D}"/>
                  </a:ext>
                </a:extLst>
              </p:cNvPr>
              <p:cNvSpPr/>
              <p:nvPr/>
            </p:nvSpPr>
            <p:spPr>
              <a:xfrm>
                <a:off x="8595769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62C7DC58-7546-F4A9-134A-4D3FC3B40808}"/>
              </a:ext>
            </a:extLst>
          </p:cNvPr>
          <p:cNvGrpSpPr/>
          <p:nvPr/>
        </p:nvGrpSpPr>
        <p:grpSpPr>
          <a:xfrm>
            <a:off x="1338175" y="3796065"/>
            <a:ext cx="1376385" cy="2685471"/>
            <a:chOff x="1338175" y="3796065"/>
            <a:chExt cx="1376385" cy="2685471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D2677294-DB7A-47DF-28DF-2492E89C7990}"/>
                </a:ext>
              </a:extLst>
            </p:cNvPr>
            <p:cNvGrpSpPr/>
            <p:nvPr/>
          </p:nvGrpSpPr>
          <p:grpSpPr>
            <a:xfrm>
              <a:off x="1467634" y="5030100"/>
              <a:ext cx="1122069" cy="1451436"/>
              <a:chOff x="-678181" y="5030100"/>
              <a:chExt cx="1122069" cy="1451436"/>
            </a:xfrm>
          </p:grpSpPr>
          <p:sp>
            <p:nvSpPr>
              <p:cNvPr id="215" name="楕円 1">
                <a:extLst>
                  <a:ext uri="{FF2B5EF4-FFF2-40B4-BE49-F238E27FC236}">
                    <a16:creationId xmlns:a16="http://schemas.microsoft.com/office/drawing/2014/main" id="{4E09593E-95EE-276C-7183-30927E6C6E59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7376E911-B883-1B49-1C46-6074FC75A4FD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3FD99A03-8D9C-425F-F07B-F7448B7A2A8F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A98BA234-F1F1-3887-C587-2B81285CF376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227" name="楕円 1">
                  <a:extLst>
                    <a:ext uri="{FF2B5EF4-FFF2-40B4-BE49-F238E27FC236}">
                      <a16:creationId xmlns:a16="http://schemas.microsoft.com/office/drawing/2014/main" id="{C0EB14B7-975A-1274-2524-E4BC21F34392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E79D5694-BF6C-E9AC-C463-2E06D2BB2573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9" name="楕円 1">
                <a:extLst>
                  <a:ext uri="{FF2B5EF4-FFF2-40B4-BE49-F238E27FC236}">
                    <a16:creationId xmlns:a16="http://schemas.microsoft.com/office/drawing/2014/main" id="{354587CF-6087-E123-EA03-BB97456379F7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楕円 1">
                <a:extLst>
                  <a:ext uri="{FF2B5EF4-FFF2-40B4-BE49-F238E27FC236}">
                    <a16:creationId xmlns:a16="http://schemas.microsoft.com/office/drawing/2014/main" id="{C4377A42-6933-25D3-89C6-5A5AEA12E271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楕円 1">
                <a:extLst>
                  <a:ext uri="{FF2B5EF4-FFF2-40B4-BE49-F238E27FC236}">
                    <a16:creationId xmlns:a16="http://schemas.microsoft.com/office/drawing/2014/main" id="{DF2202C2-6D6B-DAED-D95F-7D8FB16709EE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7BEA04F-3A85-ED3B-675C-2FAFD7FB90B2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0EF3F850-6FE5-E812-3937-29B3B41CAD14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408A0DD2-ACF4-DA5F-813E-107FE2AB843F}"/>
                </a:ext>
              </a:extLst>
            </p:cNvPr>
            <p:cNvGrpSpPr/>
            <p:nvPr/>
          </p:nvGrpSpPr>
          <p:grpSpPr>
            <a:xfrm>
              <a:off x="1620951" y="5426571"/>
              <a:ext cx="824136" cy="568219"/>
              <a:chOff x="1443950" y="2053446"/>
              <a:chExt cx="1116065" cy="769496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24031336-3AED-47E2-F4E3-F89D4BABA329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232" name="楕円 5">
                  <a:extLst>
                    <a:ext uri="{FF2B5EF4-FFF2-40B4-BE49-F238E27FC236}">
                      <a16:creationId xmlns:a16="http://schemas.microsoft.com/office/drawing/2014/main" id="{522A5592-9738-BC82-1B30-EDEBB31FFCF8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33" name="二等辺三角形 21">
                  <a:extLst>
                    <a:ext uri="{FF2B5EF4-FFF2-40B4-BE49-F238E27FC236}">
                      <a16:creationId xmlns:a16="http://schemas.microsoft.com/office/drawing/2014/main" id="{6219F17F-68F7-006B-8A9F-0E609410A5AC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4" name="二等辺三角形 21">
                  <a:extLst>
                    <a:ext uri="{FF2B5EF4-FFF2-40B4-BE49-F238E27FC236}">
                      <a16:creationId xmlns:a16="http://schemas.microsoft.com/office/drawing/2014/main" id="{F5D13419-5A12-3C97-2BEB-B96CE761CB6C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楕円 5">
                  <a:extLst>
                    <a:ext uri="{FF2B5EF4-FFF2-40B4-BE49-F238E27FC236}">
                      <a16:creationId xmlns:a16="http://schemas.microsoft.com/office/drawing/2014/main" id="{4CFFB4FC-F03C-423B-49D7-1B2F3DE47A8E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0CF19A88-AEF9-6296-16FC-B3EA6FF7AD26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BD2FC4E5-3F98-0AD6-57E3-B1F76A512F2A}"/>
                </a:ext>
              </a:extLst>
            </p:cNvPr>
            <p:cNvGrpSpPr/>
            <p:nvPr/>
          </p:nvGrpSpPr>
          <p:grpSpPr>
            <a:xfrm>
              <a:off x="1338175" y="4158914"/>
              <a:ext cx="1376385" cy="1326341"/>
              <a:chOff x="-807640" y="4158914"/>
              <a:chExt cx="1376385" cy="1326341"/>
            </a:xfrm>
          </p:grpSpPr>
          <p:sp>
            <p:nvSpPr>
              <p:cNvPr id="237" name="楕円 1">
                <a:extLst>
                  <a:ext uri="{FF2B5EF4-FFF2-40B4-BE49-F238E27FC236}">
                    <a16:creationId xmlns:a16="http://schemas.microsoft.com/office/drawing/2014/main" id="{AA07B86F-A639-8570-BB23-A17C94B9B4DD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楕円 1">
                <a:extLst>
                  <a:ext uri="{FF2B5EF4-FFF2-40B4-BE49-F238E27FC236}">
                    <a16:creationId xmlns:a16="http://schemas.microsoft.com/office/drawing/2014/main" id="{D10C7A91-DFC1-5C6B-5833-D7DBC6821164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6ABA1CB4-116B-446D-6CA3-38C20EA769F6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436EE8DB-51AB-6C3F-F4F6-A1A0C1CB2BDC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AA07770-A06A-DC96-939B-70B4CF067A98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6C7A675D-E415-AB3E-FDAF-5B4208BCB7DA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8AC086C-D0D4-0A2F-47D9-32E59FDCC6BA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5A559477-6231-EB26-913A-97B41024C6C0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6C8F68FD-179D-2856-E39E-858C85431CDF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2368FDE9-302A-C77C-A99F-C77EDC963F5A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A66B713B-05ED-30F1-2B85-48887C171E36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CA6F9D25-D69D-267B-CDDE-FDCEDDE423E4}"/>
                </a:ext>
              </a:extLst>
            </p:cNvPr>
            <p:cNvGrpSpPr/>
            <p:nvPr/>
          </p:nvGrpSpPr>
          <p:grpSpPr>
            <a:xfrm>
              <a:off x="1349943" y="3796065"/>
              <a:ext cx="1325355" cy="650911"/>
              <a:chOff x="1100911" y="95250"/>
              <a:chExt cx="1794828" cy="881479"/>
            </a:xfrm>
          </p:grpSpPr>
          <p:sp>
            <p:nvSpPr>
              <p:cNvPr id="249" name="楕円 5">
                <a:extLst>
                  <a:ext uri="{FF2B5EF4-FFF2-40B4-BE49-F238E27FC236}">
                    <a16:creationId xmlns:a16="http://schemas.microsoft.com/office/drawing/2014/main" id="{2459C586-9BC4-877D-660B-D50683BA397E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281CD0F1-5153-593A-81E3-66CF22B0725E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7059CE25-1DD8-7AA0-BE85-96CDF8474DCC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265" name="楕円 5">
                  <a:extLst>
                    <a:ext uri="{FF2B5EF4-FFF2-40B4-BE49-F238E27FC236}">
                      <a16:creationId xmlns:a16="http://schemas.microsoft.com/office/drawing/2014/main" id="{C85FF92B-EEAF-0814-CCCB-D2FD5052EC8A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B6D88072-9B40-1983-0F75-4201B6C6955B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350" name="グループ化 1349">
            <a:extLst>
              <a:ext uri="{FF2B5EF4-FFF2-40B4-BE49-F238E27FC236}">
                <a16:creationId xmlns:a16="http://schemas.microsoft.com/office/drawing/2014/main" id="{19C3DA61-6F1F-6F8B-5B80-DEC40B7D2475}"/>
              </a:ext>
            </a:extLst>
          </p:cNvPr>
          <p:cNvGrpSpPr/>
          <p:nvPr/>
        </p:nvGrpSpPr>
        <p:grpSpPr>
          <a:xfrm>
            <a:off x="6778600" y="3768389"/>
            <a:ext cx="2761753" cy="2630649"/>
            <a:chOff x="6778600" y="3768389"/>
            <a:chExt cx="2761753" cy="2630649"/>
          </a:xfrm>
        </p:grpSpPr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B3FADE9D-75D2-F5EE-8E9E-4526200E1D86}"/>
                </a:ext>
              </a:extLst>
            </p:cNvPr>
            <p:cNvGrpSpPr/>
            <p:nvPr/>
          </p:nvGrpSpPr>
          <p:grpSpPr>
            <a:xfrm>
              <a:off x="7500850" y="3768389"/>
              <a:ext cx="1376385" cy="1326341"/>
              <a:chOff x="-807640" y="4158914"/>
              <a:chExt cx="1376385" cy="1326341"/>
            </a:xfrm>
          </p:grpSpPr>
          <p:sp>
            <p:nvSpPr>
              <p:cNvPr id="378" name="楕円 1">
                <a:extLst>
                  <a:ext uri="{FF2B5EF4-FFF2-40B4-BE49-F238E27FC236}">
                    <a16:creationId xmlns:a16="http://schemas.microsoft.com/office/drawing/2014/main" id="{BF654347-8560-3DF5-90D3-601C13FB9D67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楕円 1">
                <a:extLst>
                  <a:ext uri="{FF2B5EF4-FFF2-40B4-BE49-F238E27FC236}">
                    <a16:creationId xmlns:a16="http://schemas.microsoft.com/office/drawing/2014/main" id="{3367444D-63B4-CEB9-B235-CFF7C63D5A30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B6A08AD2-CE99-19EA-1187-65D0534F9461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5BB6D66E-3686-D854-A1D7-46DFF880EB48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C3ED72E0-1307-C63A-F926-59EB41991334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B9E320E2-AF4F-4542-E010-FF309C23FD20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1F0F3EC5-6050-85D8-E0F1-BEA0EDDED9B4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A4E8A176-2E38-9B95-2546-388D616A695E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0009A441-A681-4C46-03DC-630FC001574D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8612C443-582B-6D6F-8A46-47EF160CD0B8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97E7EA97-0567-4018-D577-D0D4825D7C64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0" name="グループ化 1259">
              <a:extLst>
                <a:ext uri="{FF2B5EF4-FFF2-40B4-BE49-F238E27FC236}">
                  <a16:creationId xmlns:a16="http://schemas.microsoft.com/office/drawing/2014/main" id="{95B0025B-A682-7B6F-00A5-1FE146FF2365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55E1175D-4459-DEDB-B02D-73EBA9430BCE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B5F3A644-8194-A087-80E6-1162360A5B4C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F58B5B5D-AF59-A0E8-D21E-08C6365DCE15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64" name="グループ化 1263">
                <a:extLst>
                  <a:ext uri="{FF2B5EF4-FFF2-40B4-BE49-F238E27FC236}">
                    <a16:creationId xmlns:a16="http://schemas.microsoft.com/office/drawing/2014/main" id="{70B4F75F-F79B-39A6-F92C-79DDBEBE3ABF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372" name="台形 371">
                  <a:extLst>
                    <a:ext uri="{FF2B5EF4-FFF2-40B4-BE49-F238E27FC236}">
                      <a16:creationId xmlns:a16="http://schemas.microsoft.com/office/drawing/2014/main" id="{9AC242D6-7F3D-6B9F-BC80-FBD6BB6C47A9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7F71A33C-6265-ADF6-FA87-4B0AF5A24E94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65" name="楕円 1264">
                <a:extLst>
                  <a:ext uri="{FF2B5EF4-FFF2-40B4-BE49-F238E27FC236}">
                    <a16:creationId xmlns:a16="http://schemas.microsoft.com/office/drawing/2014/main" id="{9203A098-39C4-19DD-6BBD-B8FA5BA9C3C4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66" name="グループ化 1265">
                <a:extLst>
                  <a:ext uri="{FF2B5EF4-FFF2-40B4-BE49-F238E27FC236}">
                    <a16:creationId xmlns:a16="http://schemas.microsoft.com/office/drawing/2014/main" id="{9320DE3E-B695-C500-172E-531149641857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1267" name="フリーフォーム: 図形 1266">
                  <a:extLst>
                    <a:ext uri="{FF2B5EF4-FFF2-40B4-BE49-F238E27FC236}">
                      <a16:creationId xmlns:a16="http://schemas.microsoft.com/office/drawing/2014/main" id="{E593CEBF-D4B8-DA9C-A90A-97E0D1973802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68" name="グループ化 1267">
                  <a:extLst>
                    <a:ext uri="{FF2B5EF4-FFF2-40B4-BE49-F238E27FC236}">
                      <a16:creationId xmlns:a16="http://schemas.microsoft.com/office/drawing/2014/main" id="{11A3878B-FD29-ABCD-7162-DCCF49C709E1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1269" name="楕円 1268">
                    <a:extLst>
                      <a:ext uri="{FF2B5EF4-FFF2-40B4-BE49-F238E27FC236}">
                        <a16:creationId xmlns:a16="http://schemas.microsoft.com/office/drawing/2014/main" id="{BC45F7B3-38F7-A5CA-7C30-C785881CFBE0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71" name="グループ化 1270">
                    <a:extLst>
                      <a:ext uri="{FF2B5EF4-FFF2-40B4-BE49-F238E27FC236}">
                        <a16:creationId xmlns:a16="http://schemas.microsoft.com/office/drawing/2014/main" id="{3304F8CA-685C-2224-D59F-C277D62812B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70" name="楕円 369">
                      <a:extLst>
                        <a:ext uri="{FF2B5EF4-FFF2-40B4-BE49-F238E27FC236}">
                          <a16:creationId xmlns:a16="http://schemas.microsoft.com/office/drawing/2014/main" id="{1E01738C-98F4-B8EF-4276-63310C6CDD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1" name="星: 6 pt 370">
                      <a:extLst>
                        <a:ext uri="{FF2B5EF4-FFF2-40B4-BE49-F238E27FC236}">
                          <a16:creationId xmlns:a16="http://schemas.microsoft.com/office/drawing/2014/main" id="{72686E08-C065-977A-60DA-01C81B13D3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2" name="グループ化 1271">
                    <a:extLst>
                      <a:ext uri="{FF2B5EF4-FFF2-40B4-BE49-F238E27FC236}">
                        <a16:creationId xmlns:a16="http://schemas.microsoft.com/office/drawing/2014/main" id="{F5011890-62E1-9831-92F1-048A528CD33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68" name="楕円 367">
                      <a:extLst>
                        <a:ext uri="{FF2B5EF4-FFF2-40B4-BE49-F238E27FC236}">
                          <a16:creationId xmlns:a16="http://schemas.microsoft.com/office/drawing/2014/main" id="{6719C093-C7E0-0F87-A2EC-3379BC3AD9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9" name="星: 6 pt 368">
                      <a:extLst>
                        <a:ext uri="{FF2B5EF4-FFF2-40B4-BE49-F238E27FC236}">
                          <a16:creationId xmlns:a16="http://schemas.microsoft.com/office/drawing/2014/main" id="{F581AF5D-4780-F53B-C026-1F5DC38CCE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3" name="グループ化 1272">
                    <a:extLst>
                      <a:ext uri="{FF2B5EF4-FFF2-40B4-BE49-F238E27FC236}">
                        <a16:creationId xmlns:a16="http://schemas.microsoft.com/office/drawing/2014/main" id="{0E54A75A-03BE-470C-D2BE-1AC53BC34947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66" name="楕円 365">
                      <a:extLst>
                        <a:ext uri="{FF2B5EF4-FFF2-40B4-BE49-F238E27FC236}">
                          <a16:creationId xmlns:a16="http://schemas.microsoft.com/office/drawing/2014/main" id="{13973302-6E7A-970C-552A-C54D79ADBE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7" name="星: 6 pt 366">
                      <a:extLst>
                        <a:ext uri="{FF2B5EF4-FFF2-40B4-BE49-F238E27FC236}">
                          <a16:creationId xmlns:a16="http://schemas.microsoft.com/office/drawing/2014/main" id="{FF6873E0-175A-01BF-D27F-A8F2FA15F6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4" name="グループ化 1273">
                    <a:extLst>
                      <a:ext uri="{FF2B5EF4-FFF2-40B4-BE49-F238E27FC236}">
                        <a16:creationId xmlns:a16="http://schemas.microsoft.com/office/drawing/2014/main" id="{88C8CEF2-0079-E874-24DC-5174B2B266E4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64" name="楕円 363">
                      <a:extLst>
                        <a:ext uri="{FF2B5EF4-FFF2-40B4-BE49-F238E27FC236}">
                          <a16:creationId xmlns:a16="http://schemas.microsoft.com/office/drawing/2014/main" id="{78CE3FCB-24CB-7E20-07A9-5345EC183E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星: 6 pt 364">
                      <a:extLst>
                        <a:ext uri="{FF2B5EF4-FFF2-40B4-BE49-F238E27FC236}">
                          <a16:creationId xmlns:a16="http://schemas.microsoft.com/office/drawing/2014/main" id="{69CC011E-29FD-77D4-C58A-65FE1023B3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5" name="グループ化 1274">
                    <a:extLst>
                      <a:ext uri="{FF2B5EF4-FFF2-40B4-BE49-F238E27FC236}">
                        <a16:creationId xmlns:a16="http://schemas.microsoft.com/office/drawing/2014/main" id="{42DA9E17-6814-8C18-7E3A-48FE6212F90C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1276" name="フリーフォーム: 図形 1275">
                      <a:extLst>
                        <a:ext uri="{FF2B5EF4-FFF2-40B4-BE49-F238E27FC236}">
                          <a16:creationId xmlns:a16="http://schemas.microsoft.com/office/drawing/2014/main" id="{382E5CD0-2715-0AF1-F7C9-058093E049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7" name="フリーフォーム: 図形 1276">
                      <a:extLst>
                        <a:ext uri="{FF2B5EF4-FFF2-40B4-BE49-F238E27FC236}">
                          <a16:creationId xmlns:a16="http://schemas.microsoft.com/office/drawing/2014/main" id="{A426A189-9EB4-FF13-3285-8BE4EA9292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8" name="星: 6 pt 1277">
                      <a:extLst>
                        <a:ext uri="{FF2B5EF4-FFF2-40B4-BE49-F238E27FC236}">
                          <a16:creationId xmlns:a16="http://schemas.microsoft.com/office/drawing/2014/main" id="{8A50B14C-17D9-3026-5917-4434FC75DF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9" name="フリーフォーム: 図形 1278">
                      <a:extLst>
                        <a:ext uri="{FF2B5EF4-FFF2-40B4-BE49-F238E27FC236}">
                          <a16:creationId xmlns:a16="http://schemas.microsoft.com/office/drawing/2014/main" id="{A721C225-541E-70F4-2DE6-935E602277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9" name="星: 6 pt 358">
                      <a:extLst>
                        <a:ext uri="{FF2B5EF4-FFF2-40B4-BE49-F238E27FC236}">
                          <a16:creationId xmlns:a16="http://schemas.microsoft.com/office/drawing/2014/main" id="{DDC14FD7-1B08-42EC-990E-C0F4BA05AF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3" name="星: 6 pt 362">
                      <a:extLst>
                        <a:ext uri="{FF2B5EF4-FFF2-40B4-BE49-F238E27FC236}">
                          <a16:creationId xmlns:a16="http://schemas.microsoft.com/office/drawing/2014/main" id="{2D2DDCE0-B601-5D4B-2F29-1B3EB8973D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348" name="グループ化 1347">
            <a:extLst>
              <a:ext uri="{FF2B5EF4-FFF2-40B4-BE49-F238E27FC236}">
                <a16:creationId xmlns:a16="http://schemas.microsoft.com/office/drawing/2014/main" id="{15F848E1-913F-FAC7-0D5A-849C48AAF531}"/>
              </a:ext>
            </a:extLst>
          </p:cNvPr>
          <p:cNvGrpSpPr/>
          <p:nvPr/>
        </p:nvGrpSpPr>
        <p:grpSpPr>
          <a:xfrm>
            <a:off x="4277844" y="773729"/>
            <a:ext cx="1632061" cy="2427839"/>
            <a:chOff x="4277844" y="773729"/>
            <a:chExt cx="1632061" cy="2427839"/>
          </a:xfrm>
        </p:grpSpPr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A9BC6BCB-D978-6C3B-4232-BD133A539C4C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00A82F80-9B09-EC7E-4E07-B65830911658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026B7BF9-1AB2-0173-C0A1-CEAF74B45D70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0A2F1AA-1DA9-63FA-FF64-EE42A80A9480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2CF35CC0-729C-B46B-E498-2A7AE80AE49E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18D50823-A2E9-5F20-09AC-2594CB6C053A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37A8BB0A-7528-6FBE-70B6-B623D3D3421F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月 455">
                  <a:extLst>
                    <a:ext uri="{FF2B5EF4-FFF2-40B4-BE49-F238E27FC236}">
                      <a16:creationId xmlns:a16="http://schemas.microsoft.com/office/drawing/2014/main" id="{B34EF096-A195-4015-4DAA-67C900A09E29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月 456">
                  <a:extLst>
                    <a:ext uri="{FF2B5EF4-FFF2-40B4-BE49-F238E27FC236}">
                      <a16:creationId xmlns:a16="http://schemas.microsoft.com/office/drawing/2014/main" id="{8E244DF7-F1C2-94CA-131C-9EDE0683B54F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A174DAA4-1EF9-DAF9-8CDB-E00010F766F7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F5B45ED1-C113-44AE-84E3-BF8089608951}"/>
                </a:ext>
              </a:extLst>
            </p:cNvPr>
            <p:cNvGrpSpPr/>
            <p:nvPr/>
          </p:nvGrpSpPr>
          <p:grpSpPr>
            <a:xfrm>
              <a:off x="4353790" y="773729"/>
              <a:ext cx="1376385" cy="1326341"/>
              <a:chOff x="-807640" y="4158914"/>
              <a:chExt cx="1376385" cy="1326341"/>
            </a:xfrm>
          </p:grpSpPr>
          <p:sp>
            <p:nvSpPr>
              <p:cNvPr id="460" name="楕円 1">
                <a:extLst>
                  <a:ext uri="{FF2B5EF4-FFF2-40B4-BE49-F238E27FC236}">
                    <a16:creationId xmlns:a16="http://schemas.microsoft.com/office/drawing/2014/main" id="{48D788DF-BCF8-A2C3-BBB7-9397B51A6C51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楕円 1">
                <a:extLst>
                  <a:ext uri="{FF2B5EF4-FFF2-40B4-BE49-F238E27FC236}">
                    <a16:creationId xmlns:a16="http://schemas.microsoft.com/office/drawing/2014/main" id="{5440707A-EA2B-2A82-E815-5C5177EDB7EE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81BF266C-8879-B1C0-083E-F93A10B61945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B8C5B519-C9C0-2889-D659-A68EA285944F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89882826-EBF4-1C75-5FA1-C8C5F5926E53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99069914-9570-EACE-B1C5-8F354184DF06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B4AE9B35-48F6-9850-99B3-CCBAD7797072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C98B21E6-6999-733A-BED5-9AFF91D1857A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619E6CEE-55EA-51F8-8697-8788AE6867E9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A1D0496C-79E6-5068-EDC5-C2185B4CA5D7}"/>
                </a:ext>
              </a:extLst>
            </p:cNvPr>
            <p:cNvGrpSpPr/>
            <p:nvPr/>
          </p:nvGrpSpPr>
          <p:grpSpPr>
            <a:xfrm>
              <a:off x="5348169" y="1972408"/>
              <a:ext cx="176433" cy="258588"/>
              <a:chOff x="986766" y="914731"/>
              <a:chExt cx="238930" cy="350186"/>
            </a:xfrm>
          </p:grpSpPr>
          <p:sp>
            <p:nvSpPr>
              <p:cNvPr id="479" name="楕円 66">
                <a:extLst>
                  <a:ext uri="{FF2B5EF4-FFF2-40B4-BE49-F238E27FC236}">
                    <a16:creationId xmlns:a16="http://schemas.microsoft.com/office/drawing/2014/main" id="{774F83CF-3112-9D56-587F-83334BBF784C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45E5D2A0-2C96-A246-F51D-3D7CE3986EF0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B9600BCB-3833-C7F7-2D52-2A9C233CF684}"/>
                </a:ext>
              </a:extLst>
            </p:cNvPr>
            <p:cNvGrpSpPr/>
            <p:nvPr/>
          </p:nvGrpSpPr>
          <p:grpSpPr>
            <a:xfrm>
              <a:off x="4417206" y="1011803"/>
              <a:ext cx="1253738" cy="418400"/>
              <a:chOff x="4496994" y="1173812"/>
              <a:chExt cx="1253738" cy="418400"/>
            </a:xfrm>
          </p:grpSpPr>
          <p:sp>
            <p:nvSpPr>
              <p:cNvPr id="482" name="星: 7 pt 234">
                <a:extLst>
                  <a:ext uri="{FF2B5EF4-FFF2-40B4-BE49-F238E27FC236}">
                    <a16:creationId xmlns:a16="http://schemas.microsoft.com/office/drawing/2014/main" id="{101463C7-924D-4EE2-4C47-0F05BB2E3288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星: 7 pt 234">
                <a:extLst>
                  <a:ext uri="{FF2B5EF4-FFF2-40B4-BE49-F238E27FC236}">
                    <a16:creationId xmlns:a16="http://schemas.microsoft.com/office/drawing/2014/main" id="{CFC30CE0-AFBC-0785-F3C2-41968152D5C9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星: 7 pt 234">
                <a:extLst>
                  <a:ext uri="{FF2B5EF4-FFF2-40B4-BE49-F238E27FC236}">
                    <a16:creationId xmlns:a16="http://schemas.microsoft.com/office/drawing/2014/main" id="{F2643CC6-1BC4-9784-B27C-DC430E324E49}"/>
                  </a:ext>
                </a:extLst>
              </p:cNvPr>
              <p:cNvSpPr/>
              <p:nvPr/>
            </p:nvSpPr>
            <p:spPr>
              <a:xfrm>
                <a:off x="533575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星: 7 pt 234">
                <a:extLst>
                  <a:ext uri="{FF2B5EF4-FFF2-40B4-BE49-F238E27FC236}">
                    <a16:creationId xmlns:a16="http://schemas.microsoft.com/office/drawing/2014/main" id="{B77277D4-3F48-3BC7-E334-DE1938D9A638}"/>
                  </a:ext>
                </a:extLst>
              </p:cNvPr>
              <p:cNvSpPr/>
              <p:nvPr/>
            </p:nvSpPr>
            <p:spPr>
              <a:xfrm>
                <a:off x="548365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E7C83B86-F92C-673F-73C3-5B941CC78E57}"/>
              </a:ext>
            </a:extLst>
          </p:cNvPr>
          <p:cNvGrpSpPr/>
          <p:nvPr/>
        </p:nvGrpSpPr>
        <p:grpSpPr>
          <a:xfrm>
            <a:off x="1011658" y="882314"/>
            <a:ext cx="1958311" cy="2322622"/>
            <a:chOff x="1011658" y="882314"/>
            <a:chExt cx="1958311" cy="2322622"/>
          </a:xfrm>
        </p:grpSpPr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282764AF-A1CA-F162-7480-6F8C23D8B03D}"/>
                </a:ext>
              </a:extLst>
            </p:cNvPr>
            <p:cNvGrpSpPr/>
            <p:nvPr/>
          </p:nvGrpSpPr>
          <p:grpSpPr>
            <a:xfrm>
              <a:off x="1626322" y="1753500"/>
              <a:ext cx="799441" cy="1451436"/>
              <a:chOff x="-519493" y="5030100"/>
              <a:chExt cx="799441" cy="1451436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C93156F2-5979-3288-195F-78192B14653A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楕円 1">
                <a:extLst>
                  <a:ext uri="{FF2B5EF4-FFF2-40B4-BE49-F238E27FC236}">
                    <a16:creationId xmlns:a16="http://schemas.microsoft.com/office/drawing/2014/main" id="{DC3D8976-6416-B12B-DB49-79748A7DCAA9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楕円 1">
                <a:extLst>
                  <a:ext uri="{FF2B5EF4-FFF2-40B4-BE49-F238E27FC236}">
                    <a16:creationId xmlns:a16="http://schemas.microsoft.com/office/drawing/2014/main" id="{79223643-1DE1-0E87-7A25-2CC455964DAA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5C5A3CB7-F53E-B61A-9668-CC790AD32881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EBA0CD97-F874-68C1-DCFF-1AC24CC4C7F2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35BE8A82-5F32-F27B-DC41-139D575F0CEB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9" name="グループ化 1258">
              <a:extLst>
                <a:ext uri="{FF2B5EF4-FFF2-40B4-BE49-F238E27FC236}">
                  <a16:creationId xmlns:a16="http://schemas.microsoft.com/office/drawing/2014/main" id="{CECA3D69-DA35-F38C-F9FF-72F966C1908F}"/>
                </a:ext>
              </a:extLst>
            </p:cNvPr>
            <p:cNvGrpSpPr/>
            <p:nvPr/>
          </p:nvGrpSpPr>
          <p:grpSpPr>
            <a:xfrm>
              <a:off x="1587733" y="2056079"/>
              <a:ext cx="876618" cy="460813"/>
              <a:chOff x="1581767" y="291275"/>
              <a:chExt cx="876618" cy="460813"/>
            </a:xfrm>
          </p:grpSpPr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18C0D0DD-13D6-7CF8-45D4-0053D4408DF5}"/>
                  </a:ext>
                </a:extLst>
              </p:cNvPr>
              <p:cNvSpPr/>
              <p:nvPr/>
            </p:nvSpPr>
            <p:spPr>
              <a:xfrm rot="5142625">
                <a:off x="1661906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6685A3A3-01EF-DD78-27BF-8B78B54A371F}"/>
                  </a:ext>
                </a:extLst>
              </p:cNvPr>
              <p:cNvSpPr/>
              <p:nvPr/>
            </p:nvSpPr>
            <p:spPr>
              <a:xfrm rot="16457375" flipH="1">
                <a:off x="1917433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3" name="楕円 1">
                <a:extLst>
                  <a:ext uri="{FF2B5EF4-FFF2-40B4-BE49-F238E27FC236}">
                    <a16:creationId xmlns:a16="http://schemas.microsoft.com/office/drawing/2014/main" id="{DD240529-52B3-5125-A3F7-D7454B718252}"/>
                  </a:ext>
                </a:extLst>
              </p:cNvPr>
              <p:cNvSpPr/>
              <p:nvPr/>
            </p:nvSpPr>
            <p:spPr>
              <a:xfrm rot="5400000" flipH="1">
                <a:off x="2058147" y="469181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0FDED795-A1E8-9D5A-5C2E-A50AD33BEC64}"/>
                  </a:ext>
                </a:extLst>
              </p:cNvPr>
              <p:cNvSpPr/>
              <p:nvPr/>
            </p:nvSpPr>
            <p:spPr>
              <a:xfrm rot="17100000">
                <a:off x="2117498" y="503980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AEDA4D32-4889-7D1A-CCE9-77A2EB927BF6}"/>
                  </a:ext>
                </a:extLst>
              </p:cNvPr>
              <p:cNvSpPr/>
              <p:nvPr/>
            </p:nvSpPr>
            <p:spPr>
              <a:xfrm rot="6300000">
                <a:off x="1795513" y="521358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34E83908-F183-00F3-AFC2-D3AF1D39DCEC}"/>
                </a:ext>
              </a:extLst>
            </p:cNvPr>
            <p:cNvGrpSpPr/>
            <p:nvPr/>
          </p:nvGrpSpPr>
          <p:grpSpPr>
            <a:xfrm>
              <a:off x="1338175" y="882314"/>
              <a:ext cx="1376385" cy="1326341"/>
              <a:chOff x="-807640" y="4158914"/>
              <a:chExt cx="1376385" cy="1326341"/>
            </a:xfrm>
          </p:grpSpPr>
          <p:sp>
            <p:nvSpPr>
              <p:cNvPr id="326" name="楕円 1">
                <a:extLst>
                  <a:ext uri="{FF2B5EF4-FFF2-40B4-BE49-F238E27FC236}">
                    <a16:creationId xmlns:a16="http://schemas.microsoft.com/office/drawing/2014/main" id="{B72B02BC-D394-7A1E-5996-180957D9ED26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楕円 1">
                <a:extLst>
                  <a:ext uri="{FF2B5EF4-FFF2-40B4-BE49-F238E27FC236}">
                    <a16:creationId xmlns:a16="http://schemas.microsoft.com/office/drawing/2014/main" id="{4DBE83C7-B6B9-7AA5-A0DD-CE5F874B636B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B18DCF72-E1C8-1763-BC5C-8750C0550AD3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D7528BD-B089-533A-D29E-CCBE43666897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F244A8C-FC18-643B-FC89-D95A0A00E4C8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32B89416-C9F7-88C9-87CA-4E648475804D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A695CE85-6950-72A9-4CC0-48523C86710E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3FBB2111-CA6B-1F6A-859C-E911E6ACB376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8" name="楕円 1247">
                <a:extLst>
                  <a:ext uri="{FF2B5EF4-FFF2-40B4-BE49-F238E27FC236}">
                    <a16:creationId xmlns:a16="http://schemas.microsoft.com/office/drawing/2014/main" id="{ACEE23AB-273B-DBE2-BCB6-FFEE642BAC56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9" name="楕円 1248">
                <a:extLst>
                  <a:ext uri="{FF2B5EF4-FFF2-40B4-BE49-F238E27FC236}">
                    <a16:creationId xmlns:a16="http://schemas.microsoft.com/office/drawing/2014/main" id="{AB43ACA2-9AC5-C795-9F5B-9C16D527ABDA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23FD3951-BA36-0066-BBFC-29F608DC7520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6" name="グループ化 1255">
              <a:extLst>
                <a:ext uri="{FF2B5EF4-FFF2-40B4-BE49-F238E27FC236}">
                  <a16:creationId xmlns:a16="http://schemas.microsoft.com/office/drawing/2014/main" id="{E3D26C21-6F07-5615-A528-B57E0DD047F6}"/>
                </a:ext>
              </a:extLst>
            </p:cNvPr>
            <p:cNvGrpSpPr/>
            <p:nvPr/>
          </p:nvGrpSpPr>
          <p:grpSpPr>
            <a:xfrm>
              <a:off x="2355543" y="2070237"/>
              <a:ext cx="176433" cy="258588"/>
              <a:chOff x="986766" y="914731"/>
              <a:chExt cx="238930" cy="350186"/>
            </a:xfrm>
          </p:grpSpPr>
          <p:sp>
            <p:nvSpPr>
              <p:cNvPr id="1257" name="楕円 66">
                <a:extLst>
                  <a:ext uri="{FF2B5EF4-FFF2-40B4-BE49-F238E27FC236}">
                    <a16:creationId xmlns:a16="http://schemas.microsoft.com/office/drawing/2014/main" id="{8FEED8D2-EC91-DA5A-FAC5-DAA38E8BF0C9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57218B3D-5C20-530C-B2D1-5BFDB6E6F701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E1480DB7-F489-DE77-73C4-DA91260FA8EC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D90ED97F-B1BD-A3DA-E58C-180DC6ED5E88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3A7C7F8A-AE66-32FB-CE2D-C4833BDD2514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E7D09186-E731-5278-9C79-C67BE4FDD8C2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DC8A478F-47AF-9ACF-E261-5553E573B8BF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FD05C258-CA47-A21A-96FD-8F42DEBF6380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C0D7C7FC-BC0A-42C0-7A53-2381F30B180B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85E51573-8B97-0E3B-5318-BA6883360B26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EE8C0B0D-B6CB-1F4B-CAF7-EC345DC0C128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7" name="グループ化 1346">
            <a:extLst>
              <a:ext uri="{FF2B5EF4-FFF2-40B4-BE49-F238E27FC236}">
                <a16:creationId xmlns:a16="http://schemas.microsoft.com/office/drawing/2014/main" id="{BC7D2094-929B-605E-93BD-B780363A73D5}"/>
              </a:ext>
            </a:extLst>
          </p:cNvPr>
          <p:cNvGrpSpPr/>
          <p:nvPr/>
        </p:nvGrpSpPr>
        <p:grpSpPr>
          <a:xfrm>
            <a:off x="4272519" y="3777813"/>
            <a:ext cx="1566306" cy="2703723"/>
            <a:chOff x="4272519" y="3777813"/>
            <a:chExt cx="1566306" cy="2703723"/>
          </a:xfrm>
        </p:grpSpPr>
        <p:grpSp>
          <p:nvGrpSpPr>
            <p:cNvPr id="1280" name="グループ化 1279">
              <a:extLst>
                <a:ext uri="{FF2B5EF4-FFF2-40B4-BE49-F238E27FC236}">
                  <a16:creationId xmlns:a16="http://schemas.microsoft.com/office/drawing/2014/main" id="{5CE2F681-DA05-BE49-6E0E-DBF510A338D5}"/>
                </a:ext>
              </a:extLst>
            </p:cNvPr>
            <p:cNvGrpSpPr/>
            <p:nvPr/>
          </p:nvGrpSpPr>
          <p:grpSpPr>
            <a:xfrm>
              <a:off x="4645747" y="5030100"/>
              <a:ext cx="799441" cy="1451436"/>
              <a:chOff x="-519493" y="5030100"/>
              <a:chExt cx="799441" cy="1451436"/>
            </a:xfrm>
          </p:grpSpPr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ED2FCDCC-A86E-BF57-E8BC-F045CD794201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5" name="楕円 1">
                <a:extLst>
                  <a:ext uri="{FF2B5EF4-FFF2-40B4-BE49-F238E27FC236}">
                    <a16:creationId xmlns:a16="http://schemas.microsoft.com/office/drawing/2014/main" id="{F5EDEFAD-D070-A3C2-5201-854FA87BF8A3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6" name="楕円 1">
                <a:extLst>
                  <a:ext uri="{FF2B5EF4-FFF2-40B4-BE49-F238E27FC236}">
                    <a16:creationId xmlns:a16="http://schemas.microsoft.com/office/drawing/2014/main" id="{8C5EB84B-2CAA-A08D-D001-008074E0210F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7" name="楕円 1">
                <a:extLst>
                  <a:ext uri="{FF2B5EF4-FFF2-40B4-BE49-F238E27FC236}">
                    <a16:creationId xmlns:a16="http://schemas.microsoft.com/office/drawing/2014/main" id="{FF3ECF7D-274A-3088-E219-04EFC7B1F956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8" name="フリーフォーム: 図形 1287">
                <a:extLst>
                  <a:ext uri="{FF2B5EF4-FFF2-40B4-BE49-F238E27FC236}">
                    <a16:creationId xmlns:a16="http://schemas.microsoft.com/office/drawing/2014/main" id="{8AEFEB01-BE7A-2E4E-C4E4-71781D62A222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9" name="フリーフォーム: 図形 1288">
                <a:extLst>
                  <a:ext uri="{FF2B5EF4-FFF2-40B4-BE49-F238E27FC236}">
                    <a16:creationId xmlns:a16="http://schemas.microsoft.com/office/drawing/2014/main" id="{E195A46B-64FE-AEFC-322D-A514804320C1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92" name="グループ化 1291">
              <a:extLst>
                <a:ext uri="{FF2B5EF4-FFF2-40B4-BE49-F238E27FC236}">
                  <a16:creationId xmlns:a16="http://schemas.microsoft.com/office/drawing/2014/main" id="{726AB13E-01C3-9969-7458-A4D4B8D3784D}"/>
                </a:ext>
              </a:extLst>
            </p:cNvPr>
            <p:cNvGrpSpPr/>
            <p:nvPr/>
          </p:nvGrpSpPr>
          <p:grpSpPr>
            <a:xfrm>
              <a:off x="4357600" y="4158914"/>
              <a:ext cx="1376385" cy="1326341"/>
              <a:chOff x="-807640" y="4158914"/>
              <a:chExt cx="1376385" cy="1326341"/>
            </a:xfrm>
          </p:grpSpPr>
          <p:sp>
            <p:nvSpPr>
              <p:cNvPr id="1293" name="楕円 1">
                <a:extLst>
                  <a:ext uri="{FF2B5EF4-FFF2-40B4-BE49-F238E27FC236}">
                    <a16:creationId xmlns:a16="http://schemas.microsoft.com/office/drawing/2014/main" id="{BCAD1C75-28C3-A779-CA72-D9E861015B6D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4" name="楕円 1">
                <a:extLst>
                  <a:ext uri="{FF2B5EF4-FFF2-40B4-BE49-F238E27FC236}">
                    <a16:creationId xmlns:a16="http://schemas.microsoft.com/office/drawing/2014/main" id="{06BDDEC4-EDAE-DAAB-1850-C87B759DE1BF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5" name="フリーフォーム: 図形 1294">
                <a:extLst>
                  <a:ext uri="{FF2B5EF4-FFF2-40B4-BE49-F238E27FC236}">
                    <a16:creationId xmlns:a16="http://schemas.microsoft.com/office/drawing/2014/main" id="{ADA29834-5E0D-BDC8-B2E9-10DCA810E5C6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6" name="フリーフォーム: 図形 1295">
                <a:extLst>
                  <a:ext uri="{FF2B5EF4-FFF2-40B4-BE49-F238E27FC236}">
                    <a16:creationId xmlns:a16="http://schemas.microsoft.com/office/drawing/2014/main" id="{3BE6A7F3-FE1E-3608-7C56-2FA4006B62A1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9D67E5F5-EA81-B381-1AC7-3396A2817EF6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8" name="フリーフォーム: 図形 1297">
                <a:extLst>
                  <a:ext uri="{FF2B5EF4-FFF2-40B4-BE49-F238E27FC236}">
                    <a16:creationId xmlns:a16="http://schemas.microsoft.com/office/drawing/2014/main" id="{05BCE5B7-B0EF-BFEC-D3E3-4DFA36914D91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9" name="フリーフォーム: 図形 1298">
                <a:extLst>
                  <a:ext uri="{FF2B5EF4-FFF2-40B4-BE49-F238E27FC236}">
                    <a16:creationId xmlns:a16="http://schemas.microsoft.com/office/drawing/2014/main" id="{4B786070-1A52-C61A-E5E7-74DF0B7115F9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0" name="楕円 1299">
                <a:extLst>
                  <a:ext uri="{FF2B5EF4-FFF2-40B4-BE49-F238E27FC236}">
                    <a16:creationId xmlns:a16="http://schemas.microsoft.com/office/drawing/2014/main" id="{4A26F608-FC96-0013-C8F0-D8D6C8F9FB70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1" name="楕円 1300">
                <a:extLst>
                  <a:ext uri="{FF2B5EF4-FFF2-40B4-BE49-F238E27FC236}">
                    <a16:creationId xmlns:a16="http://schemas.microsoft.com/office/drawing/2014/main" id="{FA83A57E-3655-42CB-E7DB-E4BBBB8159AB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2" name="楕円 1301">
                <a:extLst>
                  <a:ext uri="{FF2B5EF4-FFF2-40B4-BE49-F238E27FC236}">
                    <a16:creationId xmlns:a16="http://schemas.microsoft.com/office/drawing/2014/main" id="{CF545158-A3E1-AB5D-CE73-B68610230387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3" name="楕円 1302">
                <a:extLst>
                  <a:ext uri="{FF2B5EF4-FFF2-40B4-BE49-F238E27FC236}">
                    <a16:creationId xmlns:a16="http://schemas.microsoft.com/office/drawing/2014/main" id="{86909B32-35A5-13B4-FF57-627A3F68C229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4" name="グループ化 1303">
              <a:extLst>
                <a:ext uri="{FF2B5EF4-FFF2-40B4-BE49-F238E27FC236}">
                  <a16:creationId xmlns:a16="http://schemas.microsoft.com/office/drawing/2014/main" id="{900CC2BF-F688-F6B6-8E6E-C97C98E9E86E}"/>
                </a:ext>
              </a:extLst>
            </p:cNvPr>
            <p:cNvGrpSpPr/>
            <p:nvPr/>
          </p:nvGrpSpPr>
          <p:grpSpPr>
            <a:xfrm>
              <a:off x="4272519" y="3848436"/>
              <a:ext cx="1566306" cy="1060338"/>
              <a:chOff x="4156667" y="3912113"/>
              <a:chExt cx="1810966" cy="1123483"/>
            </a:xfrm>
          </p:grpSpPr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FCEB5C98-0379-709B-7F9D-3B3A4B9F6A51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06" name="グループ化 1305">
                <a:extLst>
                  <a:ext uri="{FF2B5EF4-FFF2-40B4-BE49-F238E27FC236}">
                    <a16:creationId xmlns:a16="http://schemas.microsoft.com/office/drawing/2014/main" id="{7577C38B-1369-C83B-50E8-19F23F5C5A89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D4DD46C4-CD2E-25E6-0A34-EABAC4B3A403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四角形: 角を丸くする 1310">
                  <a:extLst>
                    <a:ext uri="{FF2B5EF4-FFF2-40B4-BE49-F238E27FC236}">
                      <a16:creationId xmlns:a16="http://schemas.microsoft.com/office/drawing/2014/main" id="{3EE431CE-93A5-DE9D-3C45-9EFAF56CB27D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7" name="グループ化 1306">
                <a:extLst>
                  <a:ext uri="{FF2B5EF4-FFF2-40B4-BE49-F238E27FC236}">
                    <a16:creationId xmlns:a16="http://schemas.microsoft.com/office/drawing/2014/main" id="{28BE2E84-6CB4-DA0C-9374-36EDF1D0CE8B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08" name="フリーフォーム: 図形 1307">
                  <a:extLst>
                    <a:ext uri="{FF2B5EF4-FFF2-40B4-BE49-F238E27FC236}">
                      <a16:creationId xmlns:a16="http://schemas.microsoft.com/office/drawing/2014/main" id="{D86C1D3E-3CB2-68CF-32B0-FF285581DE04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9" name="四角形: 角を丸くする 1308">
                  <a:extLst>
                    <a:ext uri="{FF2B5EF4-FFF2-40B4-BE49-F238E27FC236}">
                      <a16:creationId xmlns:a16="http://schemas.microsoft.com/office/drawing/2014/main" id="{02EAC690-55FD-A39C-4EB3-F458ACA1C845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12" name="グループ化 1311">
              <a:extLst>
                <a:ext uri="{FF2B5EF4-FFF2-40B4-BE49-F238E27FC236}">
                  <a16:creationId xmlns:a16="http://schemas.microsoft.com/office/drawing/2014/main" id="{663DB4E5-BBAA-3680-426E-7D0633407DC1}"/>
                </a:ext>
              </a:extLst>
            </p:cNvPr>
            <p:cNvGrpSpPr/>
            <p:nvPr/>
          </p:nvGrpSpPr>
          <p:grpSpPr>
            <a:xfrm>
              <a:off x="4394028" y="3777813"/>
              <a:ext cx="1325355" cy="650911"/>
              <a:chOff x="1100911" y="95250"/>
              <a:chExt cx="1794828" cy="881479"/>
            </a:xfrm>
          </p:grpSpPr>
          <p:sp>
            <p:nvSpPr>
              <p:cNvPr id="1313" name="楕円 5">
                <a:extLst>
                  <a:ext uri="{FF2B5EF4-FFF2-40B4-BE49-F238E27FC236}">
                    <a16:creationId xmlns:a16="http://schemas.microsoft.com/office/drawing/2014/main" id="{E7E8C7DA-F84D-7839-3613-BF7C341103B8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14" name="楕円 1313">
                <a:extLst>
                  <a:ext uri="{FF2B5EF4-FFF2-40B4-BE49-F238E27FC236}">
                    <a16:creationId xmlns:a16="http://schemas.microsoft.com/office/drawing/2014/main" id="{0C5395C6-E115-5BA7-72BC-38EA351FE74B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15" name="グループ化 1314">
                <a:extLst>
                  <a:ext uri="{FF2B5EF4-FFF2-40B4-BE49-F238E27FC236}">
                    <a16:creationId xmlns:a16="http://schemas.microsoft.com/office/drawing/2014/main" id="{87769E21-4156-0CBF-7095-C256187BB915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316" name="楕円 5">
                  <a:extLst>
                    <a:ext uri="{FF2B5EF4-FFF2-40B4-BE49-F238E27FC236}">
                      <a16:creationId xmlns:a16="http://schemas.microsoft.com/office/drawing/2014/main" id="{F7D0C498-8A31-5890-2CFD-974C334B8829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6FF57230-0FCA-6022-AF80-B9DC33FFFFB0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18" name="グループ化 1317">
              <a:extLst>
                <a:ext uri="{FF2B5EF4-FFF2-40B4-BE49-F238E27FC236}">
                  <a16:creationId xmlns:a16="http://schemas.microsoft.com/office/drawing/2014/main" id="{33957A6C-1CB0-ED0B-3B05-CF18C3754D2E}"/>
                </a:ext>
              </a:extLst>
            </p:cNvPr>
            <p:cNvGrpSpPr/>
            <p:nvPr/>
          </p:nvGrpSpPr>
          <p:grpSpPr>
            <a:xfrm>
              <a:off x="4433642" y="5129749"/>
              <a:ext cx="1224007" cy="1227877"/>
              <a:chOff x="3743427" y="5539114"/>
              <a:chExt cx="1657580" cy="1662821"/>
            </a:xfrm>
          </p:grpSpPr>
          <p:sp>
            <p:nvSpPr>
              <p:cNvPr id="1319" name="フリーフォーム: 図形 1318">
                <a:extLst>
                  <a:ext uri="{FF2B5EF4-FFF2-40B4-BE49-F238E27FC236}">
                    <a16:creationId xmlns:a16="http://schemas.microsoft.com/office/drawing/2014/main" id="{F90B4A39-6AC7-4E02-F7E4-D17DE0A3F604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0" name="フリーフォーム: 図形 1319">
                <a:extLst>
                  <a:ext uri="{FF2B5EF4-FFF2-40B4-BE49-F238E27FC236}">
                    <a16:creationId xmlns:a16="http://schemas.microsoft.com/office/drawing/2014/main" id="{6BBB949A-B156-5878-1223-D3803511F9D8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A7FB8A44-7782-8230-2EFF-30E822FF7C7F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51E74A1D-952C-1935-01EA-5F35D55A4157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446055E7-62C1-4914-3E4F-0D6D6A4DE9CE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4" name="フリーフォーム: 図形 1323">
                <a:extLst>
                  <a:ext uri="{FF2B5EF4-FFF2-40B4-BE49-F238E27FC236}">
                    <a16:creationId xmlns:a16="http://schemas.microsoft.com/office/drawing/2014/main" id="{24156704-9A18-107B-6555-BC2B3E0321FE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BC69392D-E1EE-8B51-EEC3-5577590D4CBB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26" name="グループ化 1325">
                <a:extLst>
                  <a:ext uri="{FF2B5EF4-FFF2-40B4-BE49-F238E27FC236}">
                    <a16:creationId xmlns:a16="http://schemas.microsoft.com/office/drawing/2014/main" id="{6918FF10-8DC6-FEC4-D13C-48F49C87FABE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3285335E-D529-0C5F-FF7A-EBBC2E84A26B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フリーフォーム: 図形 1335">
                  <a:extLst>
                    <a:ext uri="{FF2B5EF4-FFF2-40B4-BE49-F238E27FC236}">
                      <a16:creationId xmlns:a16="http://schemas.microsoft.com/office/drawing/2014/main" id="{DAEBFDFA-8F68-F376-108F-C8438579CC10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台形 1336">
                  <a:extLst>
                    <a:ext uri="{FF2B5EF4-FFF2-40B4-BE49-F238E27FC236}">
                      <a16:creationId xmlns:a16="http://schemas.microsoft.com/office/drawing/2014/main" id="{E9DC9BED-F7A2-F773-103F-64FD5FADBDB7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台形 1337">
                  <a:extLst>
                    <a:ext uri="{FF2B5EF4-FFF2-40B4-BE49-F238E27FC236}">
                      <a16:creationId xmlns:a16="http://schemas.microsoft.com/office/drawing/2014/main" id="{64F96CE6-C9D9-3BB1-FEEE-90E07F3FD197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四角形: 角を丸くする 1338">
                  <a:extLst>
                    <a:ext uri="{FF2B5EF4-FFF2-40B4-BE49-F238E27FC236}">
                      <a16:creationId xmlns:a16="http://schemas.microsoft.com/office/drawing/2014/main" id="{3753A277-C949-1B04-273E-55A3D60CBD2E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星: 12 pt 1339">
                  <a:extLst>
                    <a:ext uri="{FF2B5EF4-FFF2-40B4-BE49-F238E27FC236}">
                      <a16:creationId xmlns:a16="http://schemas.microsoft.com/office/drawing/2014/main" id="{4C99548F-A08A-1FA2-2110-F9F35EF88EE4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星: 12 pt 1340">
                  <a:extLst>
                    <a:ext uri="{FF2B5EF4-FFF2-40B4-BE49-F238E27FC236}">
                      <a16:creationId xmlns:a16="http://schemas.microsoft.com/office/drawing/2014/main" id="{E9677755-2DD3-E87C-E0AC-B43E7C180D2C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7" name="グループ化 1326">
                <a:extLst>
                  <a:ext uri="{FF2B5EF4-FFF2-40B4-BE49-F238E27FC236}">
                    <a16:creationId xmlns:a16="http://schemas.microsoft.com/office/drawing/2014/main" id="{E8F5D383-80BD-E0D4-969E-C2A2E58B590F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32" name="楕円 1">
                  <a:extLst>
                    <a:ext uri="{FF2B5EF4-FFF2-40B4-BE49-F238E27FC236}">
                      <a16:creationId xmlns:a16="http://schemas.microsoft.com/office/drawing/2014/main" id="{EE1E7918-2B9E-4D56-03DD-66FE9D785C8B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3" name="フリーフォーム: 図形 1332">
                  <a:extLst>
                    <a:ext uri="{FF2B5EF4-FFF2-40B4-BE49-F238E27FC236}">
                      <a16:creationId xmlns:a16="http://schemas.microsoft.com/office/drawing/2014/main" id="{21D640BA-29A5-AB6B-D741-D05FCA5FAD0D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4" name="星: 16 pt 1333">
                  <a:extLst>
                    <a:ext uri="{FF2B5EF4-FFF2-40B4-BE49-F238E27FC236}">
                      <a16:creationId xmlns:a16="http://schemas.microsoft.com/office/drawing/2014/main" id="{6565E98F-88CA-5734-4F4A-6FA5BA1C8430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8" name="グループ化 1327">
                <a:extLst>
                  <a:ext uri="{FF2B5EF4-FFF2-40B4-BE49-F238E27FC236}">
                    <a16:creationId xmlns:a16="http://schemas.microsoft.com/office/drawing/2014/main" id="{AE9AE7AA-CB6B-8663-BA80-E1F6023D6850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29" name="楕円 1">
                  <a:extLst>
                    <a:ext uri="{FF2B5EF4-FFF2-40B4-BE49-F238E27FC236}">
                      <a16:creationId xmlns:a16="http://schemas.microsoft.com/office/drawing/2014/main" id="{CC7D859E-561C-D7B9-71EA-4E79A3AFCC7C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0" name="フリーフォーム: 図形 1329">
                  <a:extLst>
                    <a:ext uri="{FF2B5EF4-FFF2-40B4-BE49-F238E27FC236}">
                      <a16:creationId xmlns:a16="http://schemas.microsoft.com/office/drawing/2014/main" id="{5957F9A3-D696-4D04-A9AE-465D5FD917C1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1" name="星: 16 pt 1330">
                  <a:extLst>
                    <a:ext uri="{FF2B5EF4-FFF2-40B4-BE49-F238E27FC236}">
                      <a16:creationId xmlns:a16="http://schemas.microsoft.com/office/drawing/2014/main" id="{9421B895-FD27-6ADE-2CDB-AD2112AAD139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342" name="フリーフォーム: 図形 1341">
              <a:extLst>
                <a:ext uri="{FF2B5EF4-FFF2-40B4-BE49-F238E27FC236}">
                  <a16:creationId xmlns:a16="http://schemas.microsoft.com/office/drawing/2014/main" id="{13E551C9-00A6-5B9F-79CA-69BFAC76036A}"/>
                </a:ext>
              </a:extLst>
            </p:cNvPr>
            <p:cNvSpPr/>
            <p:nvPr/>
          </p:nvSpPr>
          <p:spPr>
            <a:xfrm rot="13500000">
              <a:off x="4759800" y="5148833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3" name="フリーフォーム: 図形 1342">
              <a:extLst>
                <a:ext uri="{FF2B5EF4-FFF2-40B4-BE49-F238E27FC236}">
                  <a16:creationId xmlns:a16="http://schemas.microsoft.com/office/drawing/2014/main" id="{B9614A97-5DB7-5DBA-3E11-26272A9AABDA}"/>
                </a:ext>
              </a:extLst>
            </p:cNvPr>
            <p:cNvSpPr/>
            <p:nvPr/>
          </p:nvSpPr>
          <p:spPr>
            <a:xfrm rot="8100000">
              <a:off x="5181282" y="5148834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344" name="テキスト ボックス 1343">
            <a:extLst>
              <a:ext uri="{FF2B5EF4-FFF2-40B4-BE49-F238E27FC236}">
                <a16:creationId xmlns:a16="http://schemas.microsoft.com/office/drawing/2014/main" id="{6FA69E41-63E3-8424-1D53-F7425C650DCA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カバの冬用イラスト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4284284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D8C505C1-6043-27DC-FD39-7496944DFB1A}"/>
              </a:ext>
            </a:extLst>
          </p:cNvPr>
          <p:cNvGrpSpPr/>
          <p:nvPr/>
        </p:nvGrpSpPr>
        <p:grpSpPr>
          <a:xfrm>
            <a:off x="1338175" y="3796065"/>
            <a:ext cx="1376385" cy="2685471"/>
            <a:chOff x="1338175" y="3796065"/>
            <a:chExt cx="1376385" cy="2685471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83FD66B5-DC97-695B-DBA2-AAB7A8932CAF}"/>
                </a:ext>
              </a:extLst>
            </p:cNvPr>
            <p:cNvGrpSpPr/>
            <p:nvPr/>
          </p:nvGrpSpPr>
          <p:grpSpPr>
            <a:xfrm>
              <a:off x="1467634" y="5030100"/>
              <a:ext cx="1122069" cy="1451436"/>
              <a:chOff x="-678181" y="5030100"/>
              <a:chExt cx="1122069" cy="1451436"/>
            </a:xfrm>
          </p:grpSpPr>
          <p:sp>
            <p:nvSpPr>
              <p:cNvPr id="215" name="楕円 1">
                <a:extLst>
                  <a:ext uri="{FF2B5EF4-FFF2-40B4-BE49-F238E27FC236}">
                    <a16:creationId xmlns:a16="http://schemas.microsoft.com/office/drawing/2014/main" id="{BC1E6D83-0B00-6B8E-1F60-C8DE931BDA29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D72CB7E8-D357-20BD-92F3-CF504B8A224B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8FFE1D40-CD93-8C2E-2A0B-0F72C5F91820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2AD1CCA7-916C-0370-1051-3789340DB9BF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227" name="楕円 1">
                  <a:extLst>
                    <a:ext uri="{FF2B5EF4-FFF2-40B4-BE49-F238E27FC236}">
                      <a16:creationId xmlns:a16="http://schemas.microsoft.com/office/drawing/2014/main" id="{7CD90C21-E0DA-2579-DBB2-397C683FA6B1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3378B816-E4B8-8766-A74C-3724B5974314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9" name="楕円 1">
                <a:extLst>
                  <a:ext uri="{FF2B5EF4-FFF2-40B4-BE49-F238E27FC236}">
                    <a16:creationId xmlns:a16="http://schemas.microsoft.com/office/drawing/2014/main" id="{0F148BFF-6B50-145E-DFBC-B27C584D280C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楕円 1">
                <a:extLst>
                  <a:ext uri="{FF2B5EF4-FFF2-40B4-BE49-F238E27FC236}">
                    <a16:creationId xmlns:a16="http://schemas.microsoft.com/office/drawing/2014/main" id="{5DC5DEF8-B8F7-1401-0908-E36FCE2EC0C4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楕円 1">
                <a:extLst>
                  <a:ext uri="{FF2B5EF4-FFF2-40B4-BE49-F238E27FC236}">
                    <a16:creationId xmlns:a16="http://schemas.microsoft.com/office/drawing/2014/main" id="{34F572EC-3B67-F415-6D70-4BC9408170C0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18874EDC-8284-266F-83F4-2FA4B200FC7D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78DFB47E-6FC4-9710-81CE-0653A89ED1E8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90D30EC3-0AB2-329C-001A-4EF41ABC0F5B}"/>
                </a:ext>
              </a:extLst>
            </p:cNvPr>
            <p:cNvGrpSpPr/>
            <p:nvPr/>
          </p:nvGrpSpPr>
          <p:grpSpPr>
            <a:xfrm>
              <a:off x="1620951" y="5426571"/>
              <a:ext cx="824136" cy="568219"/>
              <a:chOff x="1443950" y="2053446"/>
              <a:chExt cx="1116065" cy="769496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51EF6ACC-A8EA-F109-D25D-0A88DF384CFC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232" name="楕円 5">
                  <a:extLst>
                    <a:ext uri="{FF2B5EF4-FFF2-40B4-BE49-F238E27FC236}">
                      <a16:creationId xmlns:a16="http://schemas.microsoft.com/office/drawing/2014/main" id="{00B84279-3028-1631-904C-040B71F1E43D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33" name="二等辺三角形 21">
                  <a:extLst>
                    <a:ext uri="{FF2B5EF4-FFF2-40B4-BE49-F238E27FC236}">
                      <a16:creationId xmlns:a16="http://schemas.microsoft.com/office/drawing/2014/main" id="{C7EE6B6F-8753-CCC7-6A03-7FA0CE4201C7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4" name="二等辺三角形 21">
                  <a:extLst>
                    <a:ext uri="{FF2B5EF4-FFF2-40B4-BE49-F238E27FC236}">
                      <a16:creationId xmlns:a16="http://schemas.microsoft.com/office/drawing/2014/main" id="{90324177-96B3-AC4E-105F-7F006A293066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楕円 5">
                  <a:extLst>
                    <a:ext uri="{FF2B5EF4-FFF2-40B4-BE49-F238E27FC236}">
                      <a16:creationId xmlns:a16="http://schemas.microsoft.com/office/drawing/2014/main" id="{DB7BE99D-943E-BF6F-7802-C540EC59A3CC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10ABEACB-3C54-6739-15A5-BF657DDCD04B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BF19DB5F-AD65-08E2-21EF-01C7C7B0BA12}"/>
                </a:ext>
              </a:extLst>
            </p:cNvPr>
            <p:cNvGrpSpPr/>
            <p:nvPr/>
          </p:nvGrpSpPr>
          <p:grpSpPr>
            <a:xfrm>
              <a:off x="1338175" y="4158914"/>
              <a:ext cx="1376385" cy="1326341"/>
              <a:chOff x="-807640" y="4158914"/>
              <a:chExt cx="1376385" cy="1326341"/>
            </a:xfrm>
          </p:grpSpPr>
          <p:sp>
            <p:nvSpPr>
              <p:cNvPr id="237" name="楕円 1">
                <a:extLst>
                  <a:ext uri="{FF2B5EF4-FFF2-40B4-BE49-F238E27FC236}">
                    <a16:creationId xmlns:a16="http://schemas.microsoft.com/office/drawing/2014/main" id="{ED59F635-BB21-91CE-0D17-F1418BF2F353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楕円 1">
                <a:extLst>
                  <a:ext uri="{FF2B5EF4-FFF2-40B4-BE49-F238E27FC236}">
                    <a16:creationId xmlns:a16="http://schemas.microsoft.com/office/drawing/2014/main" id="{BA645B11-3563-2DA1-41E7-B1964EEA2494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ED0D17E7-FA92-BB13-03A9-8CF716D0D7C7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D18E7E2-6F80-5B2C-1FBF-C2BE04CBE594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B18F35DE-B149-3A99-B4EB-6AE9275973C6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ABA802A-B87C-337C-118D-1C6567AA194A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5736DED-65F2-8793-6747-AEF869DE1E02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FCCF864D-742D-1606-8A1B-5B0877B51F86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CA631BCE-97F9-6D90-4476-6F56AF06B662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CC329ABB-C24D-8852-37DE-74C75A001708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9F7FF1FC-4C25-E42F-8601-14291B02474C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64B13B55-7E25-EB02-87CD-8E0425A66A6D}"/>
                </a:ext>
              </a:extLst>
            </p:cNvPr>
            <p:cNvGrpSpPr/>
            <p:nvPr/>
          </p:nvGrpSpPr>
          <p:grpSpPr>
            <a:xfrm>
              <a:off x="1349943" y="3796065"/>
              <a:ext cx="1325355" cy="650911"/>
              <a:chOff x="1100911" y="95250"/>
              <a:chExt cx="1794828" cy="881479"/>
            </a:xfrm>
          </p:grpSpPr>
          <p:sp>
            <p:nvSpPr>
              <p:cNvPr id="249" name="楕円 5">
                <a:extLst>
                  <a:ext uri="{FF2B5EF4-FFF2-40B4-BE49-F238E27FC236}">
                    <a16:creationId xmlns:a16="http://schemas.microsoft.com/office/drawing/2014/main" id="{E5E6DE9C-D269-3971-9E32-1FA34917C3A5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A5314537-17F9-7A49-43CD-C0F3A766493F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7E99D8F7-0112-39F4-46C0-4DB2C8AA94A7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265" name="楕円 5">
                  <a:extLst>
                    <a:ext uri="{FF2B5EF4-FFF2-40B4-BE49-F238E27FC236}">
                      <a16:creationId xmlns:a16="http://schemas.microsoft.com/office/drawing/2014/main" id="{C55D874F-3CB2-71B4-C055-B2BAC6B593DA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310C5885-9738-9F11-EFFB-9352D37E1203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350" name="グループ化 1349">
            <a:extLst>
              <a:ext uri="{FF2B5EF4-FFF2-40B4-BE49-F238E27FC236}">
                <a16:creationId xmlns:a16="http://schemas.microsoft.com/office/drawing/2014/main" id="{AB21B4DF-296D-CDF1-B31F-213689F5B309}"/>
              </a:ext>
            </a:extLst>
          </p:cNvPr>
          <p:cNvGrpSpPr/>
          <p:nvPr/>
        </p:nvGrpSpPr>
        <p:grpSpPr>
          <a:xfrm>
            <a:off x="6778600" y="3768389"/>
            <a:ext cx="2761753" cy="2630649"/>
            <a:chOff x="6778600" y="3768389"/>
            <a:chExt cx="2761753" cy="2630649"/>
          </a:xfrm>
        </p:grpSpPr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26257759-DD36-4CF1-5DD6-C9FF1F5018D5}"/>
                </a:ext>
              </a:extLst>
            </p:cNvPr>
            <p:cNvGrpSpPr/>
            <p:nvPr/>
          </p:nvGrpSpPr>
          <p:grpSpPr>
            <a:xfrm>
              <a:off x="7500850" y="3768389"/>
              <a:ext cx="1376385" cy="1326341"/>
              <a:chOff x="-807640" y="4158914"/>
              <a:chExt cx="1376385" cy="1326341"/>
            </a:xfrm>
          </p:grpSpPr>
          <p:sp>
            <p:nvSpPr>
              <p:cNvPr id="378" name="楕円 1">
                <a:extLst>
                  <a:ext uri="{FF2B5EF4-FFF2-40B4-BE49-F238E27FC236}">
                    <a16:creationId xmlns:a16="http://schemas.microsoft.com/office/drawing/2014/main" id="{AEDE5D21-F613-5EC1-7A2F-29FCDC242013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楕円 1">
                <a:extLst>
                  <a:ext uri="{FF2B5EF4-FFF2-40B4-BE49-F238E27FC236}">
                    <a16:creationId xmlns:a16="http://schemas.microsoft.com/office/drawing/2014/main" id="{10F7BB7B-37DC-085F-6265-347805AE8C80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ACA9C936-72AA-A6E2-EDA5-169BA19ECA67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17BDE02-F039-FBCC-BEED-981C58D50F0E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CF0F441C-2ACF-1F18-0E3F-5B340C2AFDFD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C29577B4-AC7E-3442-AD53-E205F8350BD4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A5BB6FBB-4578-D47B-85D5-4D9BD878100B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47F947CA-8701-419D-0E02-B3CB5044E55D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E6ACE1B7-B94E-B23D-BE32-4F5FBA39D26A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E1630EE3-4AA2-7297-AD05-A4DCAA259143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363A8856-F20F-11D8-E340-A172DB3C1395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60" name="グループ化 1259">
              <a:extLst>
                <a:ext uri="{FF2B5EF4-FFF2-40B4-BE49-F238E27FC236}">
                  <a16:creationId xmlns:a16="http://schemas.microsoft.com/office/drawing/2014/main" id="{14BFFFA8-478D-A340-6ECE-713B5C9EF436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1BAB3235-CA47-645C-708E-7A086AF6696F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10751163-51BD-A712-3AF4-E5109606267D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7FA52A5F-C909-3ACB-99D7-B3EAD5DF99F4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64" name="グループ化 1263">
                <a:extLst>
                  <a:ext uri="{FF2B5EF4-FFF2-40B4-BE49-F238E27FC236}">
                    <a16:creationId xmlns:a16="http://schemas.microsoft.com/office/drawing/2014/main" id="{8BD58FB2-99DF-3891-0876-394394819508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372" name="台形 371">
                  <a:extLst>
                    <a:ext uri="{FF2B5EF4-FFF2-40B4-BE49-F238E27FC236}">
                      <a16:creationId xmlns:a16="http://schemas.microsoft.com/office/drawing/2014/main" id="{8DBBF58F-FB5A-6B3A-6003-3CAC6D4E25D7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BA9DA1D6-A0C1-496F-2C8F-FB5172ED047D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65" name="楕円 1264">
                <a:extLst>
                  <a:ext uri="{FF2B5EF4-FFF2-40B4-BE49-F238E27FC236}">
                    <a16:creationId xmlns:a16="http://schemas.microsoft.com/office/drawing/2014/main" id="{3C6A67AF-FDBE-CF57-ECCB-2B943C6A2ED4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66" name="グループ化 1265">
                <a:extLst>
                  <a:ext uri="{FF2B5EF4-FFF2-40B4-BE49-F238E27FC236}">
                    <a16:creationId xmlns:a16="http://schemas.microsoft.com/office/drawing/2014/main" id="{66FD183D-0F7F-13CA-A77E-0893DBDAF23D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1267" name="フリーフォーム: 図形 1266">
                  <a:extLst>
                    <a:ext uri="{FF2B5EF4-FFF2-40B4-BE49-F238E27FC236}">
                      <a16:creationId xmlns:a16="http://schemas.microsoft.com/office/drawing/2014/main" id="{C2BE2085-8338-30C9-25BD-43A690872BF0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68" name="グループ化 1267">
                  <a:extLst>
                    <a:ext uri="{FF2B5EF4-FFF2-40B4-BE49-F238E27FC236}">
                      <a16:creationId xmlns:a16="http://schemas.microsoft.com/office/drawing/2014/main" id="{4B70AB9D-A5F8-9378-C5A7-03B96B6A2C0B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1269" name="楕円 1268">
                    <a:extLst>
                      <a:ext uri="{FF2B5EF4-FFF2-40B4-BE49-F238E27FC236}">
                        <a16:creationId xmlns:a16="http://schemas.microsoft.com/office/drawing/2014/main" id="{23A799D2-8BA2-65C8-67C7-490DB2376DB9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71" name="グループ化 1270">
                    <a:extLst>
                      <a:ext uri="{FF2B5EF4-FFF2-40B4-BE49-F238E27FC236}">
                        <a16:creationId xmlns:a16="http://schemas.microsoft.com/office/drawing/2014/main" id="{D0F68BC0-06E2-1959-007E-22F22427F6FA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70" name="楕円 369">
                      <a:extLst>
                        <a:ext uri="{FF2B5EF4-FFF2-40B4-BE49-F238E27FC236}">
                          <a16:creationId xmlns:a16="http://schemas.microsoft.com/office/drawing/2014/main" id="{F05536A7-D521-46E1-C25C-DD1E3DEC88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1" name="星: 6 pt 370">
                      <a:extLst>
                        <a:ext uri="{FF2B5EF4-FFF2-40B4-BE49-F238E27FC236}">
                          <a16:creationId xmlns:a16="http://schemas.microsoft.com/office/drawing/2014/main" id="{069F16C4-4B7D-7C80-1207-CC24696292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2" name="グループ化 1271">
                    <a:extLst>
                      <a:ext uri="{FF2B5EF4-FFF2-40B4-BE49-F238E27FC236}">
                        <a16:creationId xmlns:a16="http://schemas.microsoft.com/office/drawing/2014/main" id="{CDA6D910-B7DC-B914-6C71-AE79F05C140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68" name="楕円 367">
                      <a:extLst>
                        <a:ext uri="{FF2B5EF4-FFF2-40B4-BE49-F238E27FC236}">
                          <a16:creationId xmlns:a16="http://schemas.microsoft.com/office/drawing/2014/main" id="{670B0D5E-EC94-336A-3546-C27265FDC9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9" name="星: 6 pt 368">
                      <a:extLst>
                        <a:ext uri="{FF2B5EF4-FFF2-40B4-BE49-F238E27FC236}">
                          <a16:creationId xmlns:a16="http://schemas.microsoft.com/office/drawing/2014/main" id="{E383339B-06E3-1606-AAFC-0D3FF03CDD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3" name="グループ化 1272">
                    <a:extLst>
                      <a:ext uri="{FF2B5EF4-FFF2-40B4-BE49-F238E27FC236}">
                        <a16:creationId xmlns:a16="http://schemas.microsoft.com/office/drawing/2014/main" id="{5016BCE5-F60C-0287-7B74-DEFACDCBA9DE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66" name="楕円 365">
                      <a:extLst>
                        <a:ext uri="{FF2B5EF4-FFF2-40B4-BE49-F238E27FC236}">
                          <a16:creationId xmlns:a16="http://schemas.microsoft.com/office/drawing/2014/main" id="{0F8BE8C0-9C20-C4D9-86EB-A7BD039E20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7" name="星: 6 pt 366">
                      <a:extLst>
                        <a:ext uri="{FF2B5EF4-FFF2-40B4-BE49-F238E27FC236}">
                          <a16:creationId xmlns:a16="http://schemas.microsoft.com/office/drawing/2014/main" id="{754990A1-B273-C281-4415-5E755D86AB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4" name="グループ化 1273">
                    <a:extLst>
                      <a:ext uri="{FF2B5EF4-FFF2-40B4-BE49-F238E27FC236}">
                        <a16:creationId xmlns:a16="http://schemas.microsoft.com/office/drawing/2014/main" id="{94D3D7A9-4D39-68CE-1050-8B44FF2DDBAE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364" name="楕円 363">
                      <a:extLst>
                        <a:ext uri="{FF2B5EF4-FFF2-40B4-BE49-F238E27FC236}">
                          <a16:creationId xmlns:a16="http://schemas.microsoft.com/office/drawing/2014/main" id="{7F3CB536-4090-DEF9-E3AF-57D86045E4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星: 6 pt 364">
                      <a:extLst>
                        <a:ext uri="{FF2B5EF4-FFF2-40B4-BE49-F238E27FC236}">
                          <a16:creationId xmlns:a16="http://schemas.microsoft.com/office/drawing/2014/main" id="{7A4EA17F-7BBD-D6D2-DFFF-4EB4FA8BC1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5" name="グループ化 1274">
                    <a:extLst>
                      <a:ext uri="{FF2B5EF4-FFF2-40B4-BE49-F238E27FC236}">
                        <a16:creationId xmlns:a16="http://schemas.microsoft.com/office/drawing/2014/main" id="{FD9FFC56-178E-292D-153C-73E17A0908D6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1276" name="フリーフォーム: 図形 1275">
                      <a:extLst>
                        <a:ext uri="{FF2B5EF4-FFF2-40B4-BE49-F238E27FC236}">
                          <a16:creationId xmlns:a16="http://schemas.microsoft.com/office/drawing/2014/main" id="{13B45AA1-54CD-C96B-8151-4B3383BD78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7" name="フリーフォーム: 図形 1276">
                      <a:extLst>
                        <a:ext uri="{FF2B5EF4-FFF2-40B4-BE49-F238E27FC236}">
                          <a16:creationId xmlns:a16="http://schemas.microsoft.com/office/drawing/2014/main" id="{ADD187F0-013E-CFF8-CF76-48A6F5714A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8" name="星: 6 pt 1277">
                      <a:extLst>
                        <a:ext uri="{FF2B5EF4-FFF2-40B4-BE49-F238E27FC236}">
                          <a16:creationId xmlns:a16="http://schemas.microsoft.com/office/drawing/2014/main" id="{0431EADE-54B6-B316-B4D2-4C0CD384A9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9" name="フリーフォーム: 図形 1278">
                      <a:extLst>
                        <a:ext uri="{FF2B5EF4-FFF2-40B4-BE49-F238E27FC236}">
                          <a16:creationId xmlns:a16="http://schemas.microsoft.com/office/drawing/2014/main" id="{3165C65E-6C42-1833-7083-0132968EF1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9" name="星: 6 pt 358">
                      <a:extLst>
                        <a:ext uri="{FF2B5EF4-FFF2-40B4-BE49-F238E27FC236}">
                          <a16:creationId xmlns:a16="http://schemas.microsoft.com/office/drawing/2014/main" id="{FD8EB3A5-FCC4-EE3E-9E0D-045BAA7452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3" name="星: 6 pt 362">
                      <a:extLst>
                        <a:ext uri="{FF2B5EF4-FFF2-40B4-BE49-F238E27FC236}">
                          <a16:creationId xmlns:a16="http://schemas.microsoft.com/office/drawing/2014/main" id="{57B4BD3E-CA21-F78C-8272-276F643AEE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348" name="グループ化 1347">
            <a:extLst>
              <a:ext uri="{FF2B5EF4-FFF2-40B4-BE49-F238E27FC236}">
                <a16:creationId xmlns:a16="http://schemas.microsoft.com/office/drawing/2014/main" id="{79DC23DE-1532-900E-27D8-A63D4F0EAFA8}"/>
              </a:ext>
            </a:extLst>
          </p:cNvPr>
          <p:cNvGrpSpPr/>
          <p:nvPr/>
        </p:nvGrpSpPr>
        <p:grpSpPr>
          <a:xfrm>
            <a:off x="4277844" y="773729"/>
            <a:ext cx="1632061" cy="2427839"/>
            <a:chOff x="4277844" y="773729"/>
            <a:chExt cx="1632061" cy="2427839"/>
          </a:xfrm>
        </p:grpSpPr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8B95C46E-87E3-F335-84CD-81F91A83266F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79EA8DF-9284-BC86-5490-1663C0457F43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F94F710F-5E9D-6D0C-5949-D7B8B37C8BDF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1524C03A-542B-389E-405B-3B77E4FCD259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DE620C50-D99E-77EC-724C-B7F72AA766EB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5668BEC6-8F94-7AB1-44E4-1BC07664F75D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8CFB4CE8-2501-F612-DBB5-28C5AA0F46D8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月 455">
                  <a:extLst>
                    <a:ext uri="{FF2B5EF4-FFF2-40B4-BE49-F238E27FC236}">
                      <a16:creationId xmlns:a16="http://schemas.microsoft.com/office/drawing/2014/main" id="{BB05BB3E-6120-638E-0445-A00C793E736E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月 456">
                  <a:extLst>
                    <a:ext uri="{FF2B5EF4-FFF2-40B4-BE49-F238E27FC236}">
                      <a16:creationId xmlns:a16="http://schemas.microsoft.com/office/drawing/2014/main" id="{0D39BC34-8F3D-76B2-08DF-0EC065895265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9CC0915C-B7DE-97A6-4B0D-EA63DEBDA96E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7FD046B2-C194-3A3C-5E34-BCC5BB3E3D1B}"/>
                </a:ext>
              </a:extLst>
            </p:cNvPr>
            <p:cNvGrpSpPr/>
            <p:nvPr/>
          </p:nvGrpSpPr>
          <p:grpSpPr>
            <a:xfrm>
              <a:off x="4353790" y="773729"/>
              <a:ext cx="1376385" cy="1326341"/>
              <a:chOff x="-807640" y="4158914"/>
              <a:chExt cx="1376385" cy="1326341"/>
            </a:xfrm>
          </p:grpSpPr>
          <p:sp>
            <p:nvSpPr>
              <p:cNvPr id="460" name="楕円 1">
                <a:extLst>
                  <a:ext uri="{FF2B5EF4-FFF2-40B4-BE49-F238E27FC236}">
                    <a16:creationId xmlns:a16="http://schemas.microsoft.com/office/drawing/2014/main" id="{73FE0F58-90A1-FBB8-94A4-B09F99939936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楕円 1">
                <a:extLst>
                  <a:ext uri="{FF2B5EF4-FFF2-40B4-BE49-F238E27FC236}">
                    <a16:creationId xmlns:a16="http://schemas.microsoft.com/office/drawing/2014/main" id="{5A3CDDE9-94B3-8A0F-67A9-E059BE3FF365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11F494EF-2300-E7CE-3E37-C727AC5048C8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6BF301F2-B7C5-1ECE-ADC8-A0C331182EFF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DE523174-D2CA-821F-CFD3-DB3CABB139C1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5621140A-EB7B-0A78-C000-A566C8F2E5F2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C04A9C8C-A12C-81C8-172C-DBE08D91161D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92536842-30F8-C8F1-39CE-957645A17092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4A5741E6-A3D0-263A-4803-5537691D7BFF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5A86BA96-99F2-2397-3467-2E74B3ECAD4C}"/>
                </a:ext>
              </a:extLst>
            </p:cNvPr>
            <p:cNvGrpSpPr/>
            <p:nvPr/>
          </p:nvGrpSpPr>
          <p:grpSpPr>
            <a:xfrm>
              <a:off x="5348169" y="1972408"/>
              <a:ext cx="176433" cy="258588"/>
              <a:chOff x="986766" y="914731"/>
              <a:chExt cx="238930" cy="350186"/>
            </a:xfrm>
          </p:grpSpPr>
          <p:sp>
            <p:nvSpPr>
              <p:cNvPr id="479" name="楕円 66">
                <a:extLst>
                  <a:ext uri="{FF2B5EF4-FFF2-40B4-BE49-F238E27FC236}">
                    <a16:creationId xmlns:a16="http://schemas.microsoft.com/office/drawing/2014/main" id="{043618C3-802D-D4B7-29E0-E23FCD16A01A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661383BA-D818-732D-92B6-1FED3CE88112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9B5DC30B-FB15-6A48-F3F6-18218B0C3A75}"/>
                </a:ext>
              </a:extLst>
            </p:cNvPr>
            <p:cNvGrpSpPr/>
            <p:nvPr/>
          </p:nvGrpSpPr>
          <p:grpSpPr>
            <a:xfrm>
              <a:off x="4417206" y="1011803"/>
              <a:ext cx="1253738" cy="418400"/>
              <a:chOff x="4496994" y="1173812"/>
              <a:chExt cx="1253738" cy="418400"/>
            </a:xfrm>
          </p:grpSpPr>
          <p:sp>
            <p:nvSpPr>
              <p:cNvPr id="482" name="星: 7 pt 234">
                <a:extLst>
                  <a:ext uri="{FF2B5EF4-FFF2-40B4-BE49-F238E27FC236}">
                    <a16:creationId xmlns:a16="http://schemas.microsoft.com/office/drawing/2014/main" id="{55BD176F-7833-E69C-A0F7-99C858BABC74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星: 7 pt 234">
                <a:extLst>
                  <a:ext uri="{FF2B5EF4-FFF2-40B4-BE49-F238E27FC236}">
                    <a16:creationId xmlns:a16="http://schemas.microsoft.com/office/drawing/2014/main" id="{8A6A311B-4F40-57FA-A731-D9B7638D795F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星: 7 pt 234">
                <a:extLst>
                  <a:ext uri="{FF2B5EF4-FFF2-40B4-BE49-F238E27FC236}">
                    <a16:creationId xmlns:a16="http://schemas.microsoft.com/office/drawing/2014/main" id="{A517317F-E817-C5CA-C261-F6649FC6B573}"/>
                  </a:ext>
                </a:extLst>
              </p:cNvPr>
              <p:cNvSpPr/>
              <p:nvPr/>
            </p:nvSpPr>
            <p:spPr>
              <a:xfrm>
                <a:off x="533575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星: 7 pt 234">
                <a:extLst>
                  <a:ext uri="{FF2B5EF4-FFF2-40B4-BE49-F238E27FC236}">
                    <a16:creationId xmlns:a16="http://schemas.microsoft.com/office/drawing/2014/main" id="{3DEE42D7-8A18-5E82-1B26-59CE9C0E362A}"/>
                  </a:ext>
                </a:extLst>
              </p:cNvPr>
              <p:cNvSpPr/>
              <p:nvPr/>
            </p:nvSpPr>
            <p:spPr>
              <a:xfrm>
                <a:off x="548365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CBDCAD38-DA00-D100-E08C-6E6DD1A00C70}"/>
              </a:ext>
            </a:extLst>
          </p:cNvPr>
          <p:cNvGrpSpPr/>
          <p:nvPr/>
        </p:nvGrpSpPr>
        <p:grpSpPr>
          <a:xfrm>
            <a:off x="1011658" y="882314"/>
            <a:ext cx="1958311" cy="2322622"/>
            <a:chOff x="1011658" y="882314"/>
            <a:chExt cx="1958311" cy="2322622"/>
          </a:xfrm>
        </p:grpSpPr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7BFC2845-8414-D162-330B-E3CE171D2027}"/>
                </a:ext>
              </a:extLst>
            </p:cNvPr>
            <p:cNvGrpSpPr/>
            <p:nvPr/>
          </p:nvGrpSpPr>
          <p:grpSpPr>
            <a:xfrm>
              <a:off x="1626322" y="1753500"/>
              <a:ext cx="799441" cy="1451436"/>
              <a:chOff x="-519493" y="5030100"/>
              <a:chExt cx="799441" cy="1451436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8FADFAEE-99F7-60FA-BE81-89AB60F55053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楕円 1">
                <a:extLst>
                  <a:ext uri="{FF2B5EF4-FFF2-40B4-BE49-F238E27FC236}">
                    <a16:creationId xmlns:a16="http://schemas.microsoft.com/office/drawing/2014/main" id="{E7121594-346D-93E1-0832-67961D794BEE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楕円 1">
                <a:extLst>
                  <a:ext uri="{FF2B5EF4-FFF2-40B4-BE49-F238E27FC236}">
                    <a16:creationId xmlns:a16="http://schemas.microsoft.com/office/drawing/2014/main" id="{3FC0673D-A409-5AD7-B1C9-D36F0421184B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A8F0213A-F51B-470F-ADB0-FFCE3501DC23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BB8B8218-AC8F-D515-A4C7-79E9669BEE35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91194958-E179-9716-2887-574A12898D7F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9" name="グループ化 1258">
              <a:extLst>
                <a:ext uri="{FF2B5EF4-FFF2-40B4-BE49-F238E27FC236}">
                  <a16:creationId xmlns:a16="http://schemas.microsoft.com/office/drawing/2014/main" id="{CFAAA60C-AE3A-13FF-B312-9AAA5C0437E6}"/>
                </a:ext>
              </a:extLst>
            </p:cNvPr>
            <p:cNvGrpSpPr/>
            <p:nvPr/>
          </p:nvGrpSpPr>
          <p:grpSpPr>
            <a:xfrm>
              <a:off x="1587733" y="2056079"/>
              <a:ext cx="876618" cy="460813"/>
              <a:chOff x="1581767" y="291275"/>
              <a:chExt cx="876618" cy="460813"/>
            </a:xfrm>
          </p:grpSpPr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F1536D1B-4118-E469-E298-4064189285CA}"/>
                  </a:ext>
                </a:extLst>
              </p:cNvPr>
              <p:cNvSpPr/>
              <p:nvPr/>
            </p:nvSpPr>
            <p:spPr>
              <a:xfrm rot="5142625">
                <a:off x="1661906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61CD6933-30D7-E5F5-5EB6-C421B8F53D7C}"/>
                  </a:ext>
                </a:extLst>
              </p:cNvPr>
              <p:cNvSpPr/>
              <p:nvPr/>
            </p:nvSpPr>
            <p:spPr>
              <a:xfrm rot="16457375" flipH="1">
                <a:off x="1917433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3" name="楕円 1">
                <a:extLst>
                  <a:ext uri="{FF2B5EF4-FFF2-40B4-BE49-F238E27FC236}">
                    <a16:creationId xmlns:a16="http://schemas.microsoft.com/office/drawing/2014/main" id="{A29350F2-DE8C-D946-88A7-517E2AD8CC7F}"/>
                  </a:ext>
                </a:extLst>
              </p:cNvPr>
              <p:cNvSpPr/>
              <p:nvPr/>
            </p:nvSpPr>
            <p:spPr>
              <a:xfrm rot="5400000" flipH="1">
                <a:off x="2058147" y="469181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168D518D-5C49-E76B-5F63-B8C85FE8C5A6}"/>
                  </a:ext>
                </a:extLst>
              </p:cNvPr>
              <p:cNvSpPr/>
              <p:nvPr/>
            </p:nvSpPr>
            <p:spPr>
              <a:xfrm rot="17100000">
                <a:off x="2117498" y="503980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5DBFE017-4712-B433-609D-5236267CDF9C}"/>
                  </a:ext>
                </a:extLst>
              </p:cNvPr>
              <p:cNvSpPr/>
              <p:nvPr/>
            </p:nvSpPr>
            <p:spPr>
              <a:xfrm rot="6300000">
                <a:off x="1795513" y="521358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FCAD8BB9-6370-8005-F122-1B0CF4BF019D}"/>
                </a:ext>
              </a:extLst>
            </p:cNvPr>
            <p:cNvGrpSpPr/>
            <p:nvPr/>
          </p:nvGrpSpPr>
          <p:grpSpPr>
            <a:xfrm>
              <a:off x="1338175" y="882314"/>
              <a:ext cx="1376385" cy="1326341"/>
              <a:chOff x="-807640" y="4158914"/>
              <a:chExt cx="1376385" cy="1326341"/>
            </a:xfrm>
          </p:grpSpPr>
          <p:sp>
            <p:nvSpPr>
              <p:cNvPr id="326" name="楕円 1">
                <a:extLst>
                  <a:ext uri="{FF2B5EF4-FFF2-40B4-BE49-F238E27FC236}">
                    <a16:creationId xmlns:a16="http://schemas.microsoft.com/office/drawing/2014/main" id="{4EBCDC17-84AF-EDB7-A501-681AB2D131F2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楕円 1">
                <a:extLst>
                  <a:ext uri="{FF2B5EF4-FFF2-40B4-BE49-F238E27FC236}">
                    <a16:creationId xmlns:a16="http://schemas.microsoft.com/office/drawing/2014/main" id="{6B99B0B9-2A0F-6EBB-0934-1A259CA7F7EE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941B0515-E99A-6195-B86F-CC123CD4EC88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7DFCDF9-B8C6-5904-5FCB-FBC77ED272CA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169D317D-945C-5317-A3EE-0008F968E66E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B6B554F3-B60B-911D-88D8-E80FD39D17C2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6AA2AA8F-F851-75EF-A98D-DF14A4473FBC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1E68CE6A-5905-5F19-2153-9B373F46F91A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8" name="楕円 1247">
                <a:extLst>
                  <a:ext uri="{FF2B5EF4-FFF2-40B4-BE49-F238E27FC236}">
                    <a16:creationId xmlns:a16="http://schemas.microsoft.com/office/drawing/2014/main" id="{C069FE22-163A-9310-C5DE-D485EF62A1B7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9" name="楕円 1248">
                <a:extLst>
                  <a:ext uri="{FF2B5EF4-FFF2-40B4-BE49-F238E27FC236}">
                    <a16:creationId xmlns:a16="http://schemas.microsoft.com/office/drawing/2014/main" id="{FF55EFAE-12A9-59B0-5937-BB07478C7AB1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9E68F3B5-738F-917F-5BA4-E67022A2F159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6" name="グループ化 1255">
              <a:extLst>
                <a:ext uri="{FF2B5EF4-FFF2-40B4-BE49-F238E27FC236}">
                  <a16:creationId xmlns:a16="http://schemas.microsoft.com/office/drawing/2014/main" id="{C0AEA4F6-E5BB-BFF4-3CA8-C095DB4D9313}"/>
                </a:ext>
              </a:extLst>
            </p:cNvPr>
            <p:cNvGrpSpPr/>
            <p:nvPr/>
          </p:nvGrpSpPr>
          <p:grpSpPr>
            <a:xfrm>
              <a:off x="2355543" y="2070237"/>
              <a:ext cx="176433" cy="258588"/>
              <a:chOff x="986766" y="914731"/>
              <a:chExt cx="238930" cy="350186"/>
            </a:xfrm>
          </p:grpSpPr>
          <p:sp>
            <p:nvSpPr>
              <p:cNvPr id="1257" name="楕円 66">
                <a:extLst>
                  <a:ext uri="{FF2B5EF4-FFF2-40B4-BE49-F238E27FC236}">
                    <a16:creationId xmlns:a16="http://schemas.microsoft.com/office/drawing/2014/main" id="{9A55ED3B-1163-341C-5B34-82CA2C659A62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7A95CF1A-9877-81EF-50CB-EC7B3ECEFD38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63402A6D-D176-91CD-8241-322B7BDD815D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01939536-AF3C-A4DD-D112-17BD633CD828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964B9B01-4D1C-6896-3661-EB2DBC3B9EC3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6A464400-3DC7-9B30-0BBE-9806429E30CF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4E70C811-9688-C053-B488-C87C7C42C38F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0E66250D-9403-79A7-BCA4-57E15D765A15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0E9DC070-A6CC-D0D7-BA13-987B289ACC50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28D47712-E902-8971-E288-431B92DD9AA1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BF911F0B-00BF-85BD-35CF-279C4C943F3F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7" name="グループ化 1346">
            <a:extLst>
              <a:ext uri="{FF2B5EF4-FFF2-40B4-BE49-F238E27FC236}">
                <a16:creationId xmlns:a16="http://schemas.microsoft.com/office/drawing/2014/main" id="{B816C3AF-3984-6847-04BD-72BABA9DFC15}"/>
              </a:ext>
            </a:extLst>
          </p:cNvPr>
          <p:cNvGrpSpPr/>
          <p:nvPr/>
        </p:nvGrpSpPr>
        <p:grpSpPr>
          <a:xfrm>
            <a:off x="4272519" y="3777813"/>
            <a:ext cx="1566306" cy="2703723"/>
            <a:chOff x="4272519" y="3777813"/>
            <a:chExt cx="1566306" cy="2703723"/>
          </a:xfrm>
        </p:grpSpPr>
        <p:grpSp>
          <p:nvGrpSpPr>
            <p:cNvPr id="1280" name="グループ化 1279">
              <a:extLst>
                <a:ext uri="{FF2B5EF4-FFF2-40B4-BE49-F238E27FC236}">
                  <a16:creationId xmlns:a16="http://schemas.microsoft.com/office/drawing/2014/main" id="{C2E730F0-595C-6DC5-6B34-1822455074C9}"/>
                </a:ext>
              </a:extLst>
            </p:cNvPr>
            <p:cNvGrpSpPr/>
            <p:nvPr/>
          </p:nvGrpSpPr>
          <p:grpSpPr>
            <a:xfrm>
              <a:off x="4645747" y="5030100"/>
              <a:ext cx="799441" cy="1451436"/>
              <a:chOff x="-519493" y="5030100"/>
              <a:chExt cx="799441" cy="1451436"/>
            </a:xfrm>
          </p:grpSpPr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B7B5B5B3-6494-1504-D103-9BEB9A9ADCE6}"/>
                  </a:ext>
                </a:extLst>
              </p:cNvPr>
              <p:cNvSpPr/>
              <p:nvPr/>
            </p:nvSpPr>
            <p:spPr>
              <a:xfrm rot="8100000">
                <a:off x="-3521" y="5778551"/>
                <a:ext cx="173610" cy="589988"/>
              </a:xfrm>
              <a:custGeom>
                <a:avLst/>
                <a:gdLst>
                  <a:gd name="connsiteX0" fmla="*/ 111963 w 253947"/>
                  <a:gd name="connsiteY0" fmla="*/ 821590 h 882733"/>
                  <a:gd name="connsiteX1" fmla="*/ 0 w 253947"/>
                  <a:gd name="connsiteY1" fmla="*/ 449149 h 882733"/>
                  <a:gd name="connsiteX2" fmla="*/ 253947 w 253947"/>
                  <a:gd name="connsiteY2" fmla="*/ 0 h 882733"/>
                  <a:gd name="connsiteX3" fmla="*/ 126973 w 253947"/>
                  <a:gd name="connsiteY3" fmla="*/ 449149 h 882733"/>
                  <a:gd name="connsiteX4" fmla="*/ 200386 w 253947"/>
                  <a:gd name="connsiteY4" fmla="*/ 808238 h 882733"/>
                  <a:gd name="connsiteX5" fmla="*/ 217968 w 253947"/>
                  <a:gd name="connsiteY5" fmla="*/ 837801 h 882733"/>
                  <a:gd name="connsiteX6" fmla="*/ 199450 w 253947"/>
                  <a:gd name="connsiteY6" fmla="*/ 866032 h 882733"/>
                  <a:gd name="connsiteX7" fmla="*/ 191037 w 253947"/>
                  <a:gd name="connsiteY7" fmla="*/ 882733 h 882733"/>
                  <a:gd name="connsiteX8" fmla="*/ 155099 w 253947"/>
                  <a:gd name="connsiteY8" fmla="*/ 863002 h 882733"/>
                  <a:gd name="connsiteX9" fmla="*/ 111963 w 253947"/>
                  <a:gd name="connsiteY9" fmla="*/ 821590 h 882733"/>
                  <a:gd name="connsiteX0" fmla="*/ 155099 w 253947"/>
                  <a:gd name="connsiteY0" fmla="*/ 863002 h 954442"/>
                  <a:gd name="connsiteX1" fmla="*/ 111963 w 253947"/>
                  <a:gd name="connsiteY1" fmla="*/ 821590 h 954442"/>
                  <a:gd name="connsiteX2" fmla="*/ 0 w 253947"/>
                  <a:gd name="connsiteY2" fmla="*/ 449149 h 954442"/>
                  <a:gd name="connsiteX3" fmla="*/ 253947 w 253947"/>
                  <a:gd name="connsiteY3" fmla="*/ 0 h 954442"/>
                  <a:gd name="connsiteX4" fmla="*/ 126973 w 253947"/>
                  <a:gd name="connsiteY4" fmla="*/ 449149 h 954442"/>
                  <a:gd name="connsiteX5" fmla="*/ 200386 w 253947"/>
                  <a:gd name="connsiteY5" fmla="*/ 808238 h 954442"/>
                  <a:gd name="connsiteX6" fmla="*/ 217968 w 253947"/>
                  <a:gd name="connsiteY6" fmla="*/ 837801 h 954442"/>
                  <a:gd name="connsiteX7" fmla="*/ 199450 w 253947"/>
                  <a:gd name="connsiteY7" fmla="*/ 866032 h 954442"/>
                  <a:gd name="connsiteX8" fmla="*/ 191037 w 253947"/>
                  <a:gd name="connsiteY8" fmla="*/ 882733 h 954442"/>
                  <a:gd name="connsiteX9" fmla="*/ 246539 w 253947"/>
                  <a:gd name="connsiteY9" fmla="*/ 954442 h 954442"/>
                  <a:gd name="connsiteX0" fmla="*/ 155099 w 253947"/>
                  <a:gd name="connsiteY0" fmla="*/ 863002 h 882733"/>
                  <a:gd name="connsiteX1" fmla="*/ 111963 w 253947"/>
                  <a:gd name="connsiteY1" fmla="*/ 821590 h 882733"/>
                  <a:gd name="connsiteX2" fmla="*/ 0 w 253947"/>
                  <a:gd name="connsiteY2" fmla="*/ 449149 h 882733"/>
                  <a:gd name="connsiteX3" fmla="*/ 253947 w 253947"/>
                  <a:gd name="connsiteY3" fmla="*/ 0 h 882733"/>
                  <a:gd name="connsiteX4" fmla="*/ 126973 w 253947"/>
                  <a:gd name="connsiteY4" fmla="*/ 449149 h 882733"/>
                  <a:gd name="connsiteX5" fmla="*/ 200386 w 253947"/>
                  <a:gd name="connsiteY5" fmla="*/ 808238 h 882733"/>
                  <a:gd name="connsiteX6" fmla="*/ 217968 w 253947"/>
                  <a:gd name="connsiteY6" fmla="*/ 837801 h 882733"/>
                  <a:gd name="connsiteX7" fmla="*/ 199450 w 253947"/>
                  <a:gd name="connsiteY7" fmla="*/ 866032 h 882733"/>
                  <a:gd name="connsiteX8" fmla="*/ 191037 w 253947"/>
                  <a:gd name="connsiteY8" fmla="*/ 882733 h 882733"/>
                  <a:gd name="connsiteX0" fmla="*/ 155099 w 253947"/>
                  <a:gd name="connsiteY0" fmla="*/ 863002 h 866032"/>
                  <a:gd name="connsiteX1" fmla="*/ 111963 w 253947"/>
                  <a:gd name="connsiteY1" fmla="*/ 821590 h 866032"/>
                  <a:gd name="connsiteX2" fmla="*/ 0 w 253947"/>
                  <a:gd name="connsiteY2" fmla="*/ 449149 h 866032"/>
                  <a:gd name="connsiteX3" fmla="*/ 253947 w 253947"/>
                  <a:gd name="connsiteY3" fmla="*/ 0 h 866032"/>
                  <a:gd name="connsiteX4" fmla="*/ 126973 w 253947"/>
                  <a:gd name="connsiteY4" fmla="*/ 449149 h 866032"/>
                  <a:gd name="connsiteX5" fmla="*/ 200386 w 253947"/>
                  <a:gd name="connsiteY5" fmla="*/ 808238 h 866032"/>
                  <a:gd name="connsiteX6" fmla="*/ 217968 w 253947"/>
                  <a:gd name="connsiteY6" fmla="*/ 837801 h 866032"/>
                  <a:gd name="connsiteX7" fmla="*/ 199450 w 253947"/>
                  <a:gd name="connsiteY7" fmla="*/ 866032 h 866032"/>
                  <a:gd name="connsiteX0" fmla="*/ 155099 w 253947"/>
                  <a:gd name="connsiteY0" fmla="*/ 863002 h 863002"/>
                  <a:gd name="connsiteX1" fmla="*/ 111963 w 253947"/>
                  <a:gd name="connsiteY1" fmla="*/ 821590 h 863002"/>
                  <a:gd name="connsiteX2" fmla="*/ 0 w 253947"/>
                  <a:gd name="connsiteY2" fmla="*/ 449149 h 863002"/>
                  <a:gd name="connsiteX3" fmla="*/ 253947 w 253947"/>
                  <a:gd name="connsiteY3" fmla="*/ 0 h 863002"/>
                  <a:gd name="connsiteX4" fmla="*/ 126973 w 253947"/>
                  <a:gd name="connsiteY4" fmla="*/ 449149 h 863002"/>
                  <a:gd name="connsiteX5" fmla="*/ 200386 w 253947"/>
                  <a:gd name="connsiteY5" fmla="*/ 808238 h 863002"/>
                  <a:gd name="connsiteX6" fmla="*/ 217968 w 253947"/>
                  <a:gd name="connsiteY6" fmla="*/ 837801 h 863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947" h="863002">
                    <a:moveTo>
                      <a:pt x="155099" y="863002"/>
                    </a:moveTo>
                    <a:cubicBezTo>
                      <a:pt x="139909" y="851638"/>
                      <a:pt x="125473" y="837733"/>
                      <a:pt x="111963" y="821590"/>
                    </a:cubicBezTo>
                    <a:cubicBezTo>
                      <a:pt x="44413" y="740875"/>
                      <a:pt x="0" y="604185"/>
                      <a:pt x="0" y="449149"/>
                    </a:cubicBezTo>
                    <a:cubicBezTo>
                      <a:pt x="0" y="201091"/>
                      <a:pt x="113696" y="0"/>
                      <a:pt x="253947" y="0"/>
                    </a:cubicBezTo>
                    <a:cubicBezTo>
                      <a:pt x="174015" y="106030"/>
                      <a:pt x="126973" y="272433"/>
                      <a:pt x="126973" y="449149"/>
                    </a:cubicBezTo>
                    <a:cubicBezTo>
                      <a:pt x="126973" y="581686"/>
                      <a:pt x="153434" y="708422"/>
                      <a:pt x="200386" y="808238"/>
                    </a:cubicBezTo>
                    <a:lnTo>
                      <a:pt x="217968" y="8378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5" name="楕円 1">
                <a:extLst>
                  <a:ext uri="{FF2B5EF4-FFF2-40B4-BE49-F238E27FC236}">
                    <a16:creationId xmlns:a16="http://schemas.microsoft.com/office/drawing/2014/main" id="{6D471885-4770-5A91-85A3-D4C1E44E54AA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6" name="楕円 1">
                <a:extLst>
                  <a:ext uri="{FF2B5EF4-FFF2-40B4-BE49-F238E27FC236}">
                    <a16:creationId xmlns:a16="http://schemas.microsoft.com/office/drawing/2014/main" id="{18D53345-0084-60B2-FB9F-61175E24BDFE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7" name="楕円 1">
                <a:extLst>
                  <a:ext uri="{FF2B5EF4-FFF2-40B4-BE49-F238E27FC236}">
                    <a16:creationId xmlns:a16="http://schemas.microsoft.com/office/drawing/2014/main" id="{F80B6C1C-A9D5-E748-FFB7-859D61B11D7D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8" name="フリーフォーム: 図形 1287">
                <a:extLst>
                  <a:ext uri="{FF2B5EF4-FFF2-40B4-BE49-F238E27FC236}">
                    <a16:creationId xmlns:a16="http://schemas.microsoft.com/office/drawing/2014/main" id="{302994D2-B5E4-D728-948F-C30E0B5937CF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9" name="フリーフォーム: 図形 1288">
                <a:extLst>
                  <a:ext uri="{FF2B5EF4-FFF2-40B4-BE49-F238E27FC236}">
                    <a16:creationId xmlns:a16="http://schemas.microsoft.com/office/drawing/2014/main" id="{DD92B7C7-4B5A-5774-AF04-EDE896653933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92" name="グループ化 1291">
              <a:extLst>
                <a:ext uri="{FF2B5EF4-FFF2-40B4-BE49-F238E27FC236}">
                  <a16:creationId xmlns:a16="http://schemas.microsoft.com/office/drawing/2014/main" id="{1EB889CD-672B-4474-A113-BA737A4CF396}"/>
                </a:ext>
              </a:extLst>
            </p:cNvPr>
            <p:cNvGrpSpPr/>
            <p:nvPr/>
          </p:nvGrpSpPr>
          <p:grpSpPr>
            <a:xfrm>
              <a:off x="4357600" y="4158914"/>
              <a:ext cx="1376385" cy="1326341"/>
              <a:chOff x="-807640" y="4158914"/>
              <a:chExt cx="1376385" cy="1326341"/>
            </a:xfrm>
          </p:grpSpPr>
          <p:sp>
            <p:nvSpPr>
              <p:cNvPr id="1293" name="楕円 1">
                <a:extLst>
                  <a:ext uri="{FF2B5EF4-FFF2-40B4-BE49-F238E27FC236}">
                    <a16:creationId xmlns:a16="http://schemas.microsoft.com/office/drawing/2014/main" id="{8BA263DC-5E20-2011-ADA7-82EEC3A821F5}"/>
                  </a:ext>
                </a:extLst>
              </p:cNvPr>
              <p:cNvSpPr/>
              <p:nvPr/>
            </p:nvSpPr>
            <p:spPr>
              <a:xfrm rot="20700000" flipV="1">
                <a:off x="118675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4" name="楕円 1">
                <a:extLst>
                  <a:ext uri="{FF2B5EF4-FFF2-40B4-BE49-F238E27FC236}">
                    <a16:creationId xmlns:a16="http://schemas.microsoft.com/office/drawing/2014/main" id="{AB5D9963-F156-833C-C187-B2323E2310F9}"/>
                  </a:ext>
                </a:extLst>
              </p:cNvPr>
              <p:cNvSpPr/>
              <p:nvPr/>
            </p:nvSpPr>
            <p:spPr>
              <a:xfrm rot="900000" flipV="1">
                <a:off x="-807640" y="4200846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5" name="フリーフォーム: 図形 1294">
                <a:extLst>
                  <a:ext uri="{FF2B5EF4-FFF2-40B4-BE49-F238E27FC236}">
                    <a16:creationId xmlns:a16="http://schemas.microsoft.com/office/drawing/2014/main" id="{14F371D0-741F-A622-0E5E-2F9EFF2420E9}"/>
                  </a:ext>
                </a:extLst>
              </p:cNvPr>
              <p:cNvSpPr/>
              <p:nvPr/>
            </p:nvSpPr>
            <p:spPr>
              <a:xfrm>
                <a:off x="-683864" y="4158914"/>
                <a:ext cx="1137531" cy="1326341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6" name="フリーフォーム: 図形 1295">
                <a:extLst>
                  <a:ext uri="{FF2B5EF4-FFF2-40B4-BE49-F238E27FC236}">
                    <a16:creationId xmlns:a16="http://schemas.microsoft.com/office/drawing/2014/main" id="{4EBF5D33-7B11-D2AA-AC18-C5873DE6BBEA}"/>
                  </a:ext>
                </a:extLst>
              </p:cNvPr>
              <p:cNvSpPr/>
              <p:nvPr/>
            </p:nvSpPr>
            <p:spPr>
              <a:xfrm>
                <a:off x="-684978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7BBCB30C-F145-0FE5-AFE1-20D933FF34E2}"/>
                  </a:ext>
                </a:extLst>
              </p:cNvPr>
              <p:cNvSpPr/>
              <p:nvPr/>
            </p:nvSpPr>
            <p:spPr>
              <a:xfrm flipH="1">
                <a:off x="171565" y="4474660"/>
                <a:ext cx="282102" cy="282102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8" name="フリーフォーム: 図形 1297">
                <a:extLst>
                  <a:ext uri="{FF2B5EF4-FFF2-40B4-BE49-F238E27FC236}">
                    <a16:creationId xmlns:a16="http://schemas.microsoft.com/office/drawing/2014/main" id="{1ABE1E35-A52E-FBE3-9831-C4FD94C81B54}"/>
                  </a:ext>
                </a:extLst>
              </p:cNvPr>
              <p:cNvSpPr/>
              <p:nvPr/>
            </p:nvSpPr>
            <p:spPr>
              <a:xfrm>
                <a:off x="-731869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9" name="フリーフォーム: 図形 1298">
                <a:extLst>
                  <a:ext uri="{FF2B5EF4-FFF2-40B4-BE49-F238E27FC236}">
                    <a16:creationId xmlns:a16="http://schemas.microsoft.com/office/drawing/2014/main" id="{6991ACC1-71DF-33D1-8EF2-FA1B78A5B857}"/>
                  </a:ext>
                </a:extLst>
              </p:cNvPr>
              <p:cNvSpPr/>
              <p:nvPr/>
            </p:nvSpPr>
            <p:spPr>
              <a:xfrm flipH="1">
                <a:off x="63611" y="5042708"/>
                <a:ext cx="431476" cy="431476"/>
              </a:xfrm>
              <a:custGeom>
                <a:avLst/>
                <a:gdLst>
                  <a:gd name="connsiteX0" fmla="*/ 280141 w 560282"/>
                  <a:gd name="connsiteY0" fmla="*/ 0 h 560282"/>
                  <a:gd name="connsiteX1" fmla="*/ 560282 w 560282"/>
                  <a:gd name="connsiteY1" fmla="*/ 280141 h 560282"/>
                  <a:gd name="connsiteX2" fmla="*/ 512439 w 560282"/>
                  <a:gd name="connsiteY2" fmla="*/ 436771 h 560282"/>
                  <a:gd name="connsiteX3" fmla="*/ 486137 w 560282"/>
                  <a:gd name="connsiteY3" fmla="*/ 468648 h 560282"/>
                  <a:gd name="connsiteX4" fmla="*/ 464557 w 560282"/>
                  <a:gd name="connsiteY4" fmla="*/ 402866 h 560282"/>
                  <a:gd name="connsiteX5" fmla="*/ 426844 w 560282"/>
                  <a:gd name="connsiteY5" fmla="*/ 517826 h 560282"/>
                  <a:gd name="connsiteX6" fmla="*/ 389185 w 560282"/>
                  <a:gd name="connsiteY6" fmla="*/ 538267 h 560282"/>
                  <a:gd name="connsiteX7" fmla="*/ 280141 w 560282"/>
                  <a:gd name="connsiteY7" fmla="*/ 560282 h 560282"/>
                  <a:gd name="connsiteX8" fmla="*/ 0 w 560282"/>
                  <a:gd name="connsiteY8" fmla="*/ 280141 h 560282"/>
                  <a:gd name="connsiteX9" fmla="*/ 280141 w 560282"/>
                  <a:gd name="connsiteY9" fmla="*/ 0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9" fmla="*/ 555997 w 560282"/>
                  <a:gd name="connsiteY9" fmla="*/ 494306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8" fmla="*/ 486137 w 560282"/>
                  <a:gd name="connsiteY8" fmla="*/ 468648 h 560282"/>
                  <a:gd name="connsiteX0" fmla="*/ 464557 w 560282"/>
                  <a:gd name="connsiteY0" fmla="*/ 402866 h 560282"/>
                  <a:gd name="connsiteX1" fmla="*/ 426844 w 560282"/>
                  <a:gd name="connsiteY1" fmla="*/ 517826 h 560282"/>
                  <a:gd name="connsiteX2" fmla="*/ 389185 w 560282"/>
                  <a:gd name="connsiteY2" fmla="*/ 538267 h 560282"/>
                  <a:gd name="connsiteX3" fmla="*/ 280141 w 560282"/>
                  <a:gd name="connsiteY3" fmla="*/ 560282 h 560282"/>
                  <a:gd name="connsiteX4" fmla="*/ 0 w 560282"/>
                  <a:gd name="connsiteY4" fmla="*/ 280141 h 560282"/>
                  <a:gd name="connsiteX5" fmla="*/ 280141 w 560282"/>
                  <a:gd name="connsiteY5" fmla="*/ 0 h 560282"/>
                  <a:gd name="connsiteX6" fmla="*/ 560282 w 560282"/>
                  <a:gd name="connsiteY6" fmla="*/ 280141 h 560282"/>
                  <a:gd name="connsiteX7" fmla="*/ 512439 w 560282"/>
                  <a:gd name="connsiteY7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6" fmla="*/ 512439 w 560282"/>
                  <a:gd name="connsiteY6" fmla="*/ 436771 h 560282"/>
                  <a:gd name="connsiteX0" fmla="*/ 426844 w 560282"/>
                  <a:gd name="connsiteY0" fmla="*/ 517826 h 560282"/>
                  <a:gd name="connsiteX1" fmla="*/ 389185 w 560282"/>
                  <a:gd name="connsiteY1" fmla="*/ 538267 h 560282"/>
                  <a:gd name="connsiteX2" fmla="*/ 280141 w 560282"/>
                  <a:gd name="connsiteY2" fmla="*/ 560282 h 560282"/>
                  <a:gd name="connsiteX3" fmla="*/ 0 w 560282"/>
                  <a:gd name="connsiteY3" fmla="*/ 280141 h 560282"/>
                  <a:gd name="connsiteX4" fmla="*/ 280141 w 560282"/>
                  <a:gd name="connsiteY4" fmla="*/ 0 h 560282"/>
                  <a:gd name="connsiteX5" fmla="*/ 560282 w 560282"/>
                  <a:gd name="connsiteY5" fmla="*/ 280141 h 560282"/>
                  <a:gd name="connsiteX0" fmla="*/ 389185 w 560282"/>
                  <a:gd name="connsiteY0" fmla="*/ 538267 h 560282"/>
                  <a:gd name="connsiteX1" fmla="*/ 280141 w 560282"/>
                  <a:gd name="connsiteY1" fmla="*/ 560282 h 560282"/>
                  <a:gd name="connsiteX2" fmla="*/ 0 w 560282"/>
                  <a:gd name="connsiteY2" fmla="*/ 280141 h 560282"/>
                  <a:gd name="connsiteX3" fmla="*/ 280141 w 560282"/>
                  <a:gd name="connsiteY3" fmla="*/ 0 h 560282"/>
                  <a:gd name="connsiteX4" fmla="*/ 560282 w 560282"/>
                  <a:gd name="connsiteY4" fmla="*/ 280141 h 560282"/>
                  <a:gd name="connsiteX0" fmla="*/ 280141 w 560282"/>
                  <a:gd name="connsiteY0" fmla="*/ 560282 h 560282"/>
                  <a:gd name="connsiteX1" fmla="*/ 0 w 560282"/>
                  <a:gd name="connsiteY1" fmla="*/ 280141 h 560282"/>
                  <a:gd name="connsiteX2" fmla="*/ 280141 w 560282"/>
                  <a:gd name="connsiteY2" fmla="*/ 0 h 560282"/>
                  <a:gd name="connsiteX3" fmla="*/ 560282 w 560282"/>
                  <a:gd name="connsiteY3" fmla="*/ 280141 h 56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282" h="560282">
                    <a:moveTo>
                      <a:pt x="280141" y="560282"/>
                    </a:moveTo>
                    <a:cubicBezTo>
                      <a:pt x="125423" y="560282"/>
                      <a:pt x="0" y="434859"/>
                      <a:pt x="0" y="280141"/>
                    </a:cubicBezTo>
                    <a:cubicBezTo>
                      <a:pt x="0" y="125423"/>
                      <a:pt x="125423" y="0"/>
                      <a:pt x="280141" y="0"/>
                    </a:cubicBezTo>
                    <a:cubicBezTo>
                      <a:pt x="434859" y="0"/>
                      <a:pt x="560282" y="125423"/>
                      <a:pt x="560282" y="28014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0" name="楕円 1299">
                <a:extLst>
                  <a:ext uri="{FF2B5EF4-FFF2-40B4-BE49-F238E27FC236}">
                    <a16:creationId xmlns:a16="http://schemas.microsoft.com/office/drawing/2014/main" id="{179F4527-9F21-60F6-7B53-F433E5581365}"/>
                  </a:ext>
                </a:extLst>
              </p:cNvPr>
              <p:cNvSpPr/>
              <p:nvPr/>
            </p:nvSpPr>
            <p:spPr>
              <a:xfrm>
                <a:off x="16316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1" name="楕円 1300">
                <a:extLst>
                  <a:ext uri="{FF2B5EF4-FFF2-40B4-BE49-F238E27FC236}">
                    <a16:creationId xmlns:a16="http://schemas.microsoft.com/office/drawing/2014/main" id="{ADEC77F1-3C6C-26B7-2354-ADC3C3C4C1DD}"/>
                  </a:ext>
                </a:extLst>
              </p:cNvPr>
              <p:cNvSpPr/>
              <p:nvPr/>
            </p:nvSpPr>
            <p:spPr>
              <a:xfrm>
                <a:off x="-629278" y="5140913"/>
                <a:ext cx="241994" cy="2419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2" name="楕円 1301">
                <a:extLst>
                  <a:ext uri="{FF2B5EF4-FFF2-40B4-BE49-F238E27FC236}">
                    <a16:creationId xmlns:a16="http://schemas.microsoft.com/office/drawing/2014/main" id="{59239A34-35D3-D2E0-D1B2-6AE0A380F6CC}"/>
                  </a:ext>
                </a:extLst>
              </p:cNvPr>
              <p:cNvSpPr/>
              <p:nvPr/>
            </p:nvSpPr>
            <p:spPr>
              <a:xfrm rot="20700000">
                <a:off x="-650162" y="4573262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3" name="楕円 1302">
                <a:extLst>
                  <a:ext uri="{FF2B5EF4-FFF2-40B4-BE49-F238E27FC236}">
                    <a16:creationId xmlns:a16="http://schemas.microsoft.com/office/drawing/2014/main" id="{59023EF7-3B85-94B5-1373-00C8867EB98B}"/>
                  </a:ext>
                </a:extLst>
              </p:cNvPr>
              <p:cNvSpPr/>
              <p:nvPr/>
            </p:nvSpPr>
            <p:spPr>
              <a:xfrm rot="900000">
                <a:off x="217620" y="4573261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4" name="グループ化 1303">
              <a:extLst>
                <a:ext uri="{FF2B5EF4-FFF2-40B4-BE49-F238E27FC236}">
                  <a16:creationId xmlns:a16="http://schemas.microsoft.com/office/drawing/2014/main" id="{B63E5A9F-68DC-633D-6BC3-1349343031FF}"/>
                </a:ext>
              </a:extLst>
            </p:cNvPr>
            <p:cNvGrpSpPr/>
            <p:nvPr/>
          </p:nvGrpSpPr>
          <p:grpSpPr>
            <a:xfrm>
              <a:off x="4272519" y="3848436"/>
              <a:ext cx="1566306" cy="1060338"/>
              <a:chOff x="4156667" y="3912113"/>
              <a:chExt cx="1810966" cy="1123483"/>
            </a:xfrm>
          </p:grpSpPr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4AA057FD-BFE8-9855-630F-74C28D1423F1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06" name="グループ化 1305">
                <a:extLst>
                  <a:ext uri="{FF2B5EF4-FFF2-40B4-BE49-F238E27FC236}">
                    <a16:creationId xmlns:a16="http://schemas.microsoft.com/office/drawing/2014/main" id="{2B07DB56-1B7C-EB41-35A1-C58218272BE6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7C84A13B-CDC1-A78C-F1A4-C4473B7A6D9A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四角形: 角を丸くする 1310">
                  <a:extLst>
                    <a:ext uri="{FF2B5EF4-FFF2-40B4-BE49-F238E27FC236}">
                      <a16:creationId xmlns:a16="http://schemas.microsoft.com/office/drawing/2014/main" id="{31404593-770A-C43D-3F0B-CAA272FA0C07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7" name="グループ化 1306">
                <a:extLst>
                  <a:ext uri="{FF2B5EF4-FFF2-40B4-BE49-F238E27FC236}">
                    <a16:creationId xmlns:a16="http://schemas.microsoft.com/office/drawing/2014/main" id="{3AE51003-AF74-51E9-D696-2AF0C74AEDAA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08" name="フリーフォーム: 図形 1307">
                  <a:extLst>
                    <a:ext uri="{FF2B5EF4-FFF2-40B4-BE49-F238E27FC236}">
                      <a16:creationId xmlns:a16="http://schemas.microsoft.com/office/drawing/2014/main" id="{A26427C3-1123-9B78-F00A-E6E7168FABFC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9" name="四角形: 角を丸くする 1308">
                  <a:extLst>
                    <a:ext uri="{FF2B5EF4-FFF2-40B4-BE49-F238E27FC236}">
                      <a16:creationId xmlns:a16="http://schemas.microsoft.com/office/drawing/2014/main" id="{B4A45C97-AB2A-B01D-878F-52809E4FE4E9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12" name="グループ化 1311">
              <a:extLst>
                <a:ext uri="{FF2B5EF4-FFF2-40B4-BE49-F238E27FC236}">
                  <a16:creationId xmlns:a16="http://schemas.microsoft.com/office/drawing/2014/main" id="{4A025A5F-E8D8-8FAE-ABD7-D070F7A8D3BC}"/>
                </a:ext>
              </a:extLst>
            </p:cNvPr>
            <p:cNvGrpSpPr/>
            <p:nvPr/>
          </p:nvGrpSpPr>
          <p:grpSpPr>
            <a:xfrm>
              <a:off x="4394028" y="3777813"/>
              <a:ext cx="1325355" cy="650911"/>
              <a:chOff x="1100911" y="95250"/>
              <a:chExt cx="1794828" cy="881479"/>
            </a:xfrm>
          </p:grpSpPr>
          <p:sp>
            <p:nvSpPr>
              <p:cNvPr id="1313" name="楕円 5">
                <a:extLst>
                  <a:ext uri="{FF2B5EF4-FFF2-40B4-BE49-F238E27FC236}">
                    <a16:creationId xmlns:a16="http://schemas.microsoft.com/office/drawing/2014/main" id="{3775D5EA-EE6E-84DA-F31A-44C0DECC1117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14" name="楕円 1313">
                <a:extLst>
                  <a:ext uri="{FF2B5EF4-FFF2-40B4-BE49-F238E27FC236}">
                    <a16:creationId xmlns:a16="http://schemas.microsoft.com/office/drawing/2014/main" id="{A2D127FB-E8DC-4061-6676-8519499B3698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15" name="グループ化 1314">
                <a:extLst>
                  <a:ext uri="{FF2B5EF4-FFF2-40B4-BE49-F238E27FC236}">
                    <a16:creationId xmlns:a16="http://schemas.microsoft.com/office/drawing/2014/main" id="{557E8C4A-13EA-0A83-A86E-1DF9DD29D20E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316" name="楕円 5">
                  <a:extLst>
                    <a:ext uri="{FF2B5EF4-FFF2-40B4-BE49-F238E27FC236}">
                      <a16:creationId xmlns:a16="http://schemas.microsoft.com/office/drawing/2014/main" id="{48BBA8A1-B2B8-75EB-0F45-9A77C20B2465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291C2015-B420-EADD-8417-B938AD1B9BEC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18" name="グループ化 1317">
              <a:extLst>
                <a:ext uri="{FF2B5EF4-FFF2-40B4-BE49-F238E27FC236}">
                  <a16:creationId xmlns:a16="http://schemas.microsoft.com/office/drawing/2014/main" id="{8405631F-B53F-2E5B-B3DB-D185B5ACE990}"/>
                </a:ext>
              </a:extLst>
            </p:cNvPr>
            <p:cNvGrpSpPr/>
            <p:nvPr/>
          </p:nvGrpSpPr>
          <p:grpSpPr>
            <a:xfrm>
              <a:off x="4433642" y="5129749"/>
              <a:ext cx="1224007" cy="1227877"/>
              <a:chOff x="3743427" y="5539114"/>
              <a:chExt cx="1657580" cy="1662821"/>
            </a:xfrm>
          </p:grpSpPr>
          <p:sp>
            <p:nvSpPr>
              <p:cNvPr id="1319" name="フリーフォーム: 図形 1318">
                <a:extLst>
                  <a:ext uri="{FF2B5EF4-FFF2-40B4-BE49-F238E27FC236}">
                    <a16:creationId xmlns:a16="http://schemas.microsoft.com/office/drawing/2014/main" id="{8DF52E94-9014-B338-47D5-1BFB25B2B7AB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0" name="フリーフォーム: 図形 1319">
                <a:extLst>
                  <a:ext uri="{FF2B5EF4-FFF2-40B4-BE49-F238E27FC236}">
                    <a16:creationId xmlns:a16="http://schemas.microsoft.com/office/drawing/2014/main" id="{6E3A6B9C-4301-F93C-3E45-519D5CFC5F09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38C7124E-26D1-B6A0-A13C-FE9FE4217731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AAC3F057-C005-346B-5B9D-B192C1ADFE6F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B9599B07-ED8B-3D40-603D-E061F63A3F9C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4" name="フリーフォーム: 図形 1323">
                <a:extLst>
                  <a:ext uri="{FF2B5EF4-FFF2-40B4-BE49-F238E27FC236}">
                    <a16:creationId xmlns:a16="http://schemas.microsoft.com/office/drawing/2014/main" id="{36634856-6E99-880B-8351-75316A56BF96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19BA88BF-C560-1221-3DD0-0497C2257575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26" name="グループ化 1325">
                <a:extLst>
                  <a:ext uri="{FF2B5EF4-FFF2-40B4-BE49-F238E27FC236}">
                    <a16:creationId xmlns:a16="http://schemas.microsoft.com/office/drawing/2014/main" id="{5967731B-C32B-F423-F57E-1E67462DAD4C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8FE3E0CE-76DF-95B1-4C37-73CB38C534EB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フリーフォーム: 図形 1335">
                  <a:extLst>
                    <a:ext uri="{FF2B5EF4-FFF2-40B4-BE49-F238E27FC236}">
                      <a16:creationId xmlns:a16="http://schemas.microsoft.com/office/drawing/2014/main" id="{54481DF0-5476-01DE-8455-7F970ABBD37A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台形 1336">
                  <a:extLst>
                    <a:ext uri="{FF2B5EF4-FFF2-40B4-BE49-F238E27FC236}">
                      <a16:creationId xmlns:a16="http://schemas.microsoft.com/office/drawing/2014/main" id="{7D66C08C-62B9-F377-17B5-E7439C69813F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台形 1337">
                  <a:extLst>
                    <a:ext uri="{FF2B5EF4-FFF2-40B4-BE49-F238E27FC236}">
                      <a16:creationId xmlns:a16="http://schemas.microsoft.com/office/drawing/2014/main" id="{6088981D-0FBC-3D9F-D975-A0F7488F1C76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四角形: 角を丸くする 1338">
                  <a:extLst>
                    <a:ext uri="{FF2B5EF4-FFF2-40B4-BE49-F238E27FC236}">
                      <a16:creationId xmlns:a16="http://schemas.microsoft.com/office/drawing/2014/main" id="{941F973C-E186-2D68-6BDF-FA325193DCC9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星: 12 pt 1339">
                  <a:extLst>
                    <a:ext uri="{FF2B5EF4-FFF2-40B4-BE49-F238E27FC236}">
                      <a16:creationId xmlns:a16="http://schemas.microsoft.com/office/drawing/2014/main" id="{B59F3006-4F2D-4FA8-2B74-36383F980227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星: 12 pt 1340">
                  <a:extLst>
                    <a:ext uri="{FF2B5EF4-FFF2-40B4-BE49-F238E27FC236}">
                      <a16:creationId xmlns:a16="http://schemas.microsoft.com/office/drawing/2014/main" id="{93AB3C25-3699-56A7-D346-9EE386C95A0D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7" name="グループ化 1326">
                <a:extLst>
                  <a:ext uri="{FF2B5EF4-FFF2-40B4-BE49-F238E27FC236}">
                    <a16:creationId xmlns:a16="http://schemas.microsoft.com/office/drawing/2014/main" id="{208C1929-24DA-189F-CBBE-E09535D6CCAB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32" name="楕円 1">
                  <a:extLst>
                    <a:ext uri="{FF2B5EF4-FFF2-40B4-BE49-F238E27FC236}">
                      <a16:creationId xmlns:a16="http://schemas.microsoft.com/office/drawing/2014/main" id="{D5D58610-BD88-EBFF-B412-DA3144285F26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3" name="フリーフォーム: 図形 1332">
                  <a:extLst>
                    <a:ext uri="{FF2B5EF4-FFF2-40B4-BE49-F238E27FC236}">
                      <a16:creationId xmlns:a16="http://schemas.microsoft.com/office/drawing/2014/main" id="{4128DDFD-A69E-FF9F-84AA-A6197C3D4DAC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4" name="星: 16 pt 1333">
                  <a:extLst>
                    <a:ext uri="{FF2B5EF4-FFF2-40B4-BE49-F238E27FC236}">
                      <a16:creationId xmlns:a16="http://schemas.microsoft.com/office/drawing/2014/main" id="{5A294F77-B419-32A8-93BE-AD96CC11AEE9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8" name="グループ化 1327">
                <a:extLst>
                  <a:ext uri="{FF2B5EF4-FFF2-40B4-BE49-F238E27FC236}">
                    <a16:creationId xmlns:a16="http://schemas.microsoft.com/office/drawing/2014/main" id="{A5BAB352-A099-5FBF-67F7-94423B3EBD7E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29" name="楕円 1">
                  <a:extLst>
                    <a:ext uri="{FF2B5EF4-FFF2-40B4-BE49-F238E27FC236}">
                      <a16:creationId xmlns:a16="http://schemas.microsoft.com/office/drawing/2014/main" id="{C2CCF656-80F2-1C16-8A25-92540D7C0D3D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0" name="フリーフォーム: 図形 1329">
                  <a:extLst>
                    <a:ext uri="{FF2B5EF4-FFF2-40B4-BE49-F238E27FC236}">
                      <a16:creationId xmlns:a16="http://schemas.microsoft.com/office/drawing/2014/main" id="{EAFF7F0B-4764-B5F9-10CD-A5C9B356C62C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1" name="星: 16 pt 1330">
                  <a:extLst>
                    <a:ext uri="{FF2B5EF4-FFF2-40B4-BE49-F238E27FC236}">
                      <a16:creationId xmlns:a16="http://schemas.microsoft.com/office/drawing/2014/main" id="{B3104357-C5D3-E99F-9F2D-9540AB561BF9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342" name="フリーフォーム: 図形 1341">
              <a:extLst>
                <a:ext uri="{FF2B5EF4-FFF2-40B4-BE49-F238E27FC236}">
                  <a16:creationId xmlns:a16="http://schemas.microsoft.com/office/drawing/2014/main" id="{0709E94E-3F81-B095-33FE-553E6ACFDAE5}"/>
                </a:ext>
              </a:extLst>
            </p:cNvPr>
            <p:cNvSpPr/>
            <p:nvPr/>
          </p:nvSpPr>
          <p:spPr>
            <a:xfrm rot="13500000">
              <a:off x="4759800" y="5148833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3" name="フリーフォーム: 図形 1342">
              <a:extLst>
                <a:ext uri="{FF2B5EF4-FFF2-40B4-BE49-F238E27FC236}">
                  <a16:creationId xmlns:a16="http://schemas.microsoft.com/office/drawing/2014/main" id="{17BCD456-326A-31EB-D1DF-512A77961B38}"/>
                </a:ext>
              </a:extLst>
            </p:cNvPr>
            <p:cNvSpPr/>
            <p:nvPr/>
          </p:nvSpPr>
          <p:spPr>
            <a:xfrm rot="8100000">
              <a:off x="5181282" y="5148834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344" name="テキスト ボックス 1343">
            <a:extLst>
              <a:ext uri="{FF2B5EF4-FFF2-40B4-BE49-F238E27FC236}">
                <a16:creationId xmlns:a16="http://schemas.microsoft.com/office/drawing/2014/main" id="{AF2DF931-CB1D-23F9-15AD-D8222D1CEE48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カバの冬用イラスト</a:t>
            </a:r>
          </a:p>
        </p:txBody>
      </p:sp>
      <p:grpSp>
        <p:nvGrpSpPr>
          <p:cNvPr id="1375" name="グループ化 1374">
            <a:extLst>
              <a:ext uri="{FF2B5EF4-FFF2-40B4-BE49-F238E27FC236}">
                <a16:creationId xmlns:a16="http://schemas.microsoft.com/office/drawing/2014/main" id="{20241B0F-339F-CE4D-B393-7C9783B7BDAE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96844A06-76BC-A43C-65B9-8114A3430B3C}"/>
                </a:ext>
              </a:extLst>
            </p:cNvPr>
            <p:cNvGrpSpPr/>
            <p:nvPr/>
          </p:nvGrpSpPr>
          <p:grpSpPr>
            <a:xfrm>
              <a:off x="7440766" y="906751"/>
              <a:ext cx="1376385" cy="2322622"/>
              <a:chOff x="7440766" y="906751"/>
              <a:chExt cx="1376385" cy="2322622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74AF602D-D025-4CF3-FD5C-4347EE28FD82}"/>
                  </a:ext>
                </a:extLst>
              </p:cNvPr>
              <p:cNvGrpSpPr/>
              <p:nvPr/>
            </p:nvGrpSpPr>
            <p:grpSpPr>
              <a:xfrm flipH="1">
                <a:off x="8417959" y="2083699"/>
                <a:ext cx="274335" cy="687655"/>
                <a:chOff x="9005324" y="2083699"/>
                <a:chExt cx="274335" cy="687655"/>
              </a:xfrm>
            </p:grpSpPr>
            <p:sp>
              <p:nvSpPr>
                <p:cNvPr id="204" name="楕円 1">
                  <a:extLst>
                    <a:ext uri="{FF2B5EF4-FFF2-40B4-BE49-F238E27FC236}">
                      <a16:creationId xmlns:a16="http://schemas.microsoft.com/office/drawing/2014/main" id="{7CCF59A6-3E65-97A0-8472-35F71358578B}"/>
                    </a:ext>
                  </a:extLst>
                </p:cNvPr>
                <p:cNvSpPr/>
                <p:nvPr/>
              </p:nvSpPr>
              <p:spPr>
                <a:xfrm rot="12600000">
                  <a:off x="9079602" y="2083699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E49EF5B1-C525-EE63-17C4-E4A7F570D1D0}"/>
                    </a:ext>
                  </a:extLst>
                </p:cNvPr>
                <p:cNvSpPr/>
                <p:nvPr/>
              </p:nvSpPr>
              <p:spPr>
                <a:xfrm rot="900000">
                  <a:off x="9005324" y="2628030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57C5D5A9-1DB5-F203-47E1-7D42A35F843E}"/>
                  </a:ext>
                </a:extLst>
              </p:cNvPr>
              <p:cNvGrpSpPr/>
              <p:nvPr/>
            </p:nvGrpSpPr>
            <p:grpSpPr>
              <a:xfrm>
                <a:off x="7440766" y="906751"/>
                <a:ext cx="1376385" cy="2322622"/>
                <a:chOff x="1079557" y="524354"/>
                <a:chExt cx="1863934" cy="3145352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8AE904B4-F088-3516-F6EB-0B6672279F8B}"/>
                    </a:ext>
                  </a:extLst>
                </p:cNvPr>
                <p:cNvSpPr/>
                <p:nvPr/>
              </p:nvSpPr>
              <p:spPr>
                <a:xfrm rot="8100000">
                  <a:off x="2168515" y="2717706"/>
                  <a:ext cx="235107" cy="798976"/>
                </a:xfrm>
                <a:custGeom>
                  <a:avLst/>
                  <a:gdLst>
                    <a:gd name="connsiteX0" fmla="*/ 111963 w 253947"/>
                    <a:gd name="connsiteY0" fmla="*/ 821590 h 882733"/>
                    <a:gd name="connsiteX1" fmla="*/ 0 w 253947"/>
                    <a:gd name="connsiteY1" fmla="*/ 449149 h 882733"/>
                    <a:gd name="connsiteX2" fmla="*/ 253947 w 253947"/>
                    <a:gd name="connsiteY2" fmla="*/ 0 h 882733"/>
                    <a:gd name="connsiteX3" fmla="*/ 126973 w 253947"/>
                    <a:gd name="connsiteY3" fmla="*/ 449149 h 882733"/>
                    <a:gd name="connsiteX4" fmla="*/ 200386 w 253947"/>
                    <a:gd name="connsiteY4" fmla="*/ 808238 h 882733"/>
                    <a:gd name="connsiteX5" fmla="*/ 217968 w 253947"/>
                    <a:gd name="connsiteY5" fmla="*/ 837801 h 882733"/>
                    <a:gd name="connsiteX6" fmla="*/ 199450 w 253947"/>
                    <a:gd name="connsiteY6" fmla="*/ 866032 h 882733"/>
                    <a:gd name="connsiteX7" fmla="*/ 191037 w 253947"/>
                    <a:gd name="connsiteY7" fmla="*/ 882733 h 882733"/>
                    <a:gd name="connsiteX8" fmla="*/ 155099 w 253947"/>
                    <a:gd name="connsiteY8" fmla="*/ 863002 h 882733"/>
                    <a:gd name="connsiteX9" fmla="*/ 111963 w 253947"/>
                    <a:gd name="connsiteY9" fmla="*/ 821590 h 882733"/>
                    <a:gd name="connsiteX0" fmla="*/ 155099 w 253947"/>
                    <a:gd name="connsiteY0" fmla="*/ 863002 h 954442"/>
                    <a:gd name="connsiteX1" fmla="*/ 111963 w 253947"/>
                    <a:gd name="connsiteY1" fmla="*/ 821590 h 954442"/>
                    <a:gd name="connsiteX2" fmla="*/ 0 w 253947"/>
                    <a:gd name="connsiteY2" fmla="*/ 449149 h 954442"/>
                    <a:gd name="connsiteX3" fmla="*/ 253947 w 253947"/>
                    <a:gd name="connsiteY3" fmla="*/ 0 h 954442"/>
                    <a:gd name="connsiteX4" fmla="*/ 126973 w 253947"/>
                    <a:gd name="connsiteY4" fmla="*/ 449149 h 954442"/>
                    <a:gd name="connsiteX5" fmla="*/ 200386 w 253947"/>
                    <a:gd name="connsiteY5" fmla="*/ 808238 h 954442"/>
                    <a:gd name="connsiteX6" fmla="*/ 217968 w 253947"/>
                    <a:gd name="connsiteY6" fmla="*/ 837801 h 954442"/>
                    <a:gd name="connsiteX7" fmla="*/ 199450 w 253947"/>
                    <a:gd name="connsiteY7" fmla="*/ 866032 h 954442"/>
                    <a:gd name="connsiteX8" fmla="*/ 191037 w 253947"/>
                    <a:gd name="connsiteY8" fmla="*/ 882733 h 954442"/>
                    <a:gd name="connsiteX9" fmla="*/ 246539 w 253947"/>
                    <a:gd name="connsiteY9" fmla="*/ 954442 h 954442"/>
                    <a:gd name="connsiteX0" fmla="*/ 155099 w 253947"/>
                    <a:gd name="connsiteY0" fmla="*/ 863002 h 882733"/>
                    <a:gd name="connsiteX1" fmla="*/ 111963 w 253947"/>
                    <a:gd name="connsiteY1" fmla="*/ 821590 h 882733"/>
                    <a:gd name="connsiteX2" fmla="*/ 0 w 253947"/>
                    <a:gd name="connsiteY2" fmla="*/ 449149 h 882733"/>
                    <a:gd name="connsiteX3" fmla="*/ 253947 w 253947"/>
                    <a:gd name="connsiteY3" fmla="*/ 0 h 882733"/>
                    <a:gd name="connsiteX4" fmla="*/ 126973 w 253947"/>
                    <a:gd name="connsiteY4" fmla="*/ 449149 h 882733"/>
                    <a:gd name="connsiteX5" fmla="*/ 200386 w 253947"/>
                    <a:gd name="connsiteY5" fmla="*/ 808238 h 882733"/>
                    <a:gd name="connsiteX6" fmla="*/ 217968 w 253947"/>
                    <a:gd name="connsiteY6" fmla="*/ 837801 h 882733"/>
                    <a:gd name="connsiteX7" fmla="*/ 199450 w 253947"/>
                    <a:gd name="connsiteY7" fmla="*/ 866032 h 882733"/>
                    <a:gd name="connsiteX8" fmla="*/ 191037 w 253947"/>
                    <a:gd name="connsiteY8" fmla="*/ 882733 h 882733"/>
                    <a:gd name="connsiteX0" fmla="*/ 155099 w 253947"/>
                    <a:gd name="connsiteY0" fmla="*/ 863002 h 866032"/>
                    <a:gd name="connsiteX1" fmla="*/ 111963 w 253947"/>
                    <a:gd name="connsiteY1" fmla="*/ 821590 h 866032"/>
                    <a:gd name="connsiteX2" fmla="*/ 0 w 253947"/>
                    <a:gd name="connsiteY2" fmla="*/ 449149 h 866032"/>
                    <a:gd name="connsiteX3" fmla="*/ 253947 w 253947"/>
                    <a:gd name="connsiteY3" fmla="*/ 0 h 866032"/>
                    <a:gd name="connsiteX4" fmla="*/ 126973 w 253947"/>
                    <a:gd name="connsiteY4" fmla="*/ 449149 h 866032"/>
                    <a:gd name="connsiteX5" fmla="*/ 200386 w 253947"/>
                    <a:gd name="connsiteY5" fmla="*/ 808238 h 866032"/>
                    <a:gd name="connsiteX6" fmla="*/ 217968 w 253947"/>
                    <a:gd name="connsiteY6" fmla="*/ 837801 h 866032"/>
                    <a:gd name="connsiteX7" fmla="*/ 199450 w 253947"/>
                    <a:gd name="connsiteY7" fmla="*/ 866032 h 866032"/>
                    <a:gd name="connsiteX0" fmla="*/ 155099 w 253947"/>
                    <a:gd name="connsiteY0" fmla="*/ 863002 h 863002"/>
                    <a:gd name="connsiteX1" fmla="*/ 111963 w 253947"/>
                    <a:gd name="connsiteY1" fmla="*/ 821590 h 863002"/>
                    <a:gd name="connsiteX2" fmla="*/ 0 w 253947"/>
                    <a:gd name="connsiteY2" fmla="*/ 449149 h 863002"/>
                    <a:gd name="connsiteX3" fmla="*/ 253947 w 253947"/>
                    <a:gd name="connsiteY3" fmla="*/ 0 h 863002"/>
                    <a:gd name="connsiteX4" fmla="*/ 126973 w 253947"/>
                    <a:gd name="connsiteY4" fmla="*/ 449149 h 863002"/>
                    <a:gd name="connsiteX5" fmla="*/ 200386 w 253947"/>
                    <a:gd name="connsiteY5" fmla="*/ 808238 h 863002"/>
                    <a:gd name="connsiteX6" fmla="*/ 217968 w 253947"/>
                    <a:gd name="connsiteY6" fmla="*/ 837801 h 863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3947" h="863002">
                      <a:moveTo>
                        <a:pt x="155099" y="863002"/>
                      </a:moveTo>
                      <a:cubicBezTo>
                        <a:pt x="139909" y="851638"/>
                        <a:pt x="125473" y="837733"/>
                        <a:pt x="111963" y="821590"/>
                      </a:cubicBezTo>
                      <a:cubicBezTo>
                        <a:pt x="44413" y="740875"/>
                        <a:pt x="0" y="604185"/>
                        <a:pt x="0" y="449149"/>
                      </a:cubicBezTo>
                      <a:cubicBezTo>
                        <a:pt x="0" y="201091"/>
                        <a:pt x="113696" y="0"/>
                        <a:pt x="253947" y="0"/>
                      </a:cubicBezTo>
                      <a:cubicBezTo>
                        <a:pt x="174015" y="106030"/>
                        <a:pt x="126973" y="272433"/>
                        <a:pt x="126973" y="449149"/>
                      </a:cubicBezTo>
                      <a:cubicBezTo>
                        <a:pt x="126973" y="581686"/>
                        <a:pt x="153434" y="708422"/>
                        <a:pt x="200386" y="808238"/>
                      </a:cubicBezTo>
                      <a:lnTo>
                        <a:pt x="217968" y="83780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6150D035-4D16-55BD-9D64-3AE978114536}"/>
                    </a:ext>
                  </a:extLst>
                </p:cNvPr>
                <p:cNvGrpSpPr/>
                <p:nvPr/>
              </p:nvGrpSpPr>
              <p:grpSpPr>
                <a:xfrm>
                  <a:off x="1079557" y="524354"/>
                  <a:ext cx="1863934" cy="3145352"/>
                  <a:chOff x="7829607" y="524354"/>
                  <a:chExt cx="1863934" cy="3145352"/>
                </a:xfrm>
              </p:grpSpPr>
              <p:grpSp>
                <p:nvGrpSpPr>
                  <p:cNvPr id="178" name="グループ化 177">
                    <a:extLst>
                      <a:ext uri="{FF2B5EF4-FFF2-40B4-BE49-F238E27FC236}">
                        <a16:creationId xmlns:a16="http://schemas.microsoft.com/office/drawing/2014/main" id="{08D20AC7-044E-4F71-3932-D4C55F9F2FB1}"/>
                      </a:ext>
                    </a:extLst>
                  </p:cNvPr>
                  <p:cNvGrpSpPr/>
                  <p:nvPr/>
                </p:nvGrpSpPr>
                <p:grpSpPr>
                  <a:xfrm>
                    <a:off x="8004923" y="2118205"/>
                    <a:ext cx="371509" cy="931239"/>
                    <a:chOff x="8004923" y="2118205"/>
                    <a:chExt cx="371509" cy="931239"/>
                  </a:xfrm>
                </p:grpSpPr>
                <p:sp>
                  <p:nvSpPr>
                    <p:cNvPr id="202" name="楕円 1">
                      <a:extLst>
                        <a:ext uri="{FF2B5EF4-FFF2-40B4-BE49-F238E27FC236}">
                          <a16:creationId xmlns:a16="http://schemas.microsoft.com/office/drawing/2014/main" id="{4B3A8D4A-9D1A-3D75-4B31-04B6BF219B5B}"/>
                        </a:ext>
                      </a:extLst>
                    </p:cNvPr>
                    <p:cNvSpPr/>
                    <p:nvPr/>
                  </p:nvSpPr>
                  <p:spPr>
                    <a:xfrm rot="12600000">
                      <a:off x="8105509" y="2118205"/>
                      <a:ext cx="270923" cy="886998"/>
                    </a:xfrm>
                    <a:custGeom>
                      <a:avLst/>
                      <a:gdLst>
                        <a:gd name="connsiteX0" fmla="*/ 0 w 3960440"/>
                        <a:gd name="connsiteY0" fmla="*/ 1794575 h 3589149"/>
                        <a:gd name="connsiteX1" fmla="*/ 1980220 w 3960440"/>
                        <a:gd name="connsiteY1" fmla="*/ 0 h 3589149"/>
                        <a:gd name="connsiteX2" fmla="*/ 3960440 w 3960440"/>
                        <a:gd name="connsiteY2" fmla="*/ 1794575 h 3589149"/>
                        <a:gd name="connsiteX3" fmla="*/ 1980220 w 3960440"/>
                        <a:gd name="connsiteY3" fmla="*/ 3589150 h 3589149"/>
                        <a:gd name="connsiteX4" fmla="*/ 0 w 3960440"/>
                        <a:gd name="connsiteY4" fmla="*/ 1794575 h 3589149"/>
                        <a:gd name="connsiteX0" fmla="*/ 0 w 3960440"/>
                        <a:gd name="connsiteY0" fmla="*/ 1794575 h 3589150"/>
                        <a:gd name="connsiteX1" fmla="*/ 1980220 w 3960440"/>
                        <a:gd name="connsiteY1" fmla="*/ 0 h 3589150"/>
                        <a:gd name="connsiteX2" fmla="*/ 3960440 w 3960440"/>
                        <a:gd name="connsiteY2" fmla="*/ 1794575 h 3589150"/>
                        <a:gd name="connsiteX3" fmla="*/ 1980220 w 3960440"/>
                        <a:gd name="connsiteY3" fmla="*/ 3589150 h 3589150"/>
                        <a:gd name="connsiteX4" fmla="*/ 0 w 3960440"/>
                        <a:gd name="connsiteY4" fmla="*/ 1794575 h 3589150"/>
                        <a:gd name="connsiteX0" fmla="*/ 0 w 3960440"/>
                        <a:gd name="connsiteY0" fmla="*/ 1794575 h 3589150"/>
                        <a:gd name="connsiteX1" fmla="*/ 1980220 w 3960440"/>
                        <a:gd name="connsiteY1" fmla="*/ 0 h 3589150"/>
                        <a:gd name="connsiteX2" fmla="*/ 3960440 w 3960440"/>
                        <a:gd name="connsiteY2" fmla="*/ 1794575 h 3589150"/>
                        <a:gd name="connsiteX3" fmla="*/ 1980220 w 3960440"/>
                        <a:gd name="connsiteY3" fmla="*/ 3589150 h 3589150"/>
                        <a:gd name="connsiteX4" fmla="*/ 0 w 3960440"/>
                        <a:gd name="connsiteY4" fmla="*/ 1794575 h 3589150"/>
                        <a:gd name="connsiteX0" fmla="*/ 0 w 3960440"/>
                        <a:gd name="connsiteY0" fmla="*/ 1794575 h 3589150"/>
                        <a:gd name="connsiteX1" fmla="*/ 1980220 w 3960440"/>
                        <a:gd name="connsiteY1" fmla="*/ 0 h 3589150"/>
                        <a:gd name="connsiteX2" fmla="*/ 3960440 w 3960440"/>
                        <a:gd name="connsiteY2" fmla="*/ 1794575 h 3589150"/>
                        <a:gd name="connsiteX3" fmla="*/ 1980220 w 3960440"/>
                        <a:gd name="connsiteY3" fmla="*/ 3589150 h 3589150"/>
                        <a:gd name="connsiteX4" fmla="*/ 0 w 3960440"/>
                        <a:gd name="connsiteY4" fmla="*/ 1794575 h 3589150"/>
                        <a:gd name="connsiteX0" fmla="*/ 0 w 3960440"/>
                        <a:gd name="connsiteY0" fmla="*/ 2862799 h 4657374"/>
                        <a:gd name="connsiteX1" fmla="*/ 2014403 w 3960440"/>
                        <a:gd name="connsiteY1" fmla="*/ 0 h 4657374"/>
                        <a:gd name="connsiteX2" fmla="*/ 3960440 w 3960440"/>
                        <a:gd name="connsiteY2" fmla="*/ 2862799 h 4657374"/>
                        <a:gd name="connsiteX3" fmla="*/ 1980220 w 3960440"/>
                        <a:gd name="connsiteY3" fmla="*/ 4657374 h 4657374"/>
                        <a:gd name="connsiteX4" fmla="*/ 0 w 3960440"/>
                        <a:gd name="connsiteY4" fmla="*/ 2862799 h 4657374"/>
                        <a:gd name="connsiteX0" fmla="*/ 0 w 3960440"/>
                        <a:gd name="connsiteY0" fmla="*/ 2862799 h 4657374"/>
                        <a:gd name="connsiteX1" fmla="*/ 2014403 w 3960440"/>
                        <a:gd name="connsiteY1" fmla="*/ 0 h 4657374"/>
                        <a:gd name="connsiteX2" fmla="*/ 3960440 w 3960440"/>
                        <a:gd name="connsiteY2" fmla="*/ 2862799 h 4657374"/>
                        <a:gd name="connsiteX3" fmla="*/ 1980220 w 3960440"/>
                        <a:gd name="connsiteY3" fmla="*/ 4657374 h 4657374"/>
                        <a:gd name="connsiteX4" fmla="*/ 0 w 3960440"/>
                        <a:gd name="connsiteY4" fmla="*/ 2862799 h 4657374"/>
                        <a:gd name="connsiteX0" fmla="*/ 354690 w 4315130"/>
                        <a:gd name="connsiteY0" fmla="*/ 2893954 h 4688529"/>
                        <a:gd name="connsiteX1" fmla="*/ 913466 w 4315130"/>
                        <a:gd name="connsiteY1" fmla="*/ -1 h 4688529"/>
                        <a:gd name="connsiteX2" fmla="*/ 4315130 w 4315130"/>
                        <a:gd name="connsiteY2" fmla="*/ 2893954 h 4688529"/>
                        <a:gd name="connsiteX3" fmla="*/ 2334910 w 4315130"/>
                        <a:gd name="connsiteY3" fmla="*/ 4688529 h 4688529"/>
                        <a:gd name="connsiteX4" fmla="*/ 354690 w 4315130"/>
                        <a:gd name="connsiteY4" fmla="*/ 2893954 h 4688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315130" h="4688529">
                          <a:moveTo>
                            <a:pt x="354690" y="2893954"/>
                          </a:moveTo>
                          <a:cubicBezTo>
                            <a:pt x="117783" y="2112532"/>
                            <a:pt x="-539102" y="-1"/>
                            <a:pt x="913466" y="-1"/>
                          </a:cubicBezTo>
                          <a:cubicBezTo>
                            <a:pt x="2366034" y="-1"/>
                            <a:pt x="4315130" y="1902838"/>
                            <a:pt x="4315130" y="2893954"/>
                          </a:cubicBezTo>
                          <a:cubicBezTo>
                            <a:pt x="4315130" y="3885070"/>
                            <a:pt x="3428555" y="4688529"/>
                            <a:pt x="2334910" y="4688529"/>
                          </a:cubicBezTo>
                          <a:cubicBezTo>
                            <a:pt x="1241265" y="4688529"/>
                            <a:pt x="591597" y="3675376"/>
                            <a:pt x="354690" y="28939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" name="フリーフォーム: 図形 202">
                      <a:extLst>
                        <a:ext uri="{FF2B5EF4-FFF2-40B4-BE49-F238E27FC236}">
                          <a16:creationId xmlns:a16="http://schemas.microsoft.com/office/drawing/2014/main" id="{C799C4EA-1F3F-99EF-BA01-07B07C38E8C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8004923" y="2855351"/>
                      <a:ext cx="198406" cy="194093"/>
                    </a:xfrm>
                    <a:custGeom>
                      <a:avLst/>
                      <a:gdLst>
                        <a:gd name="connsiteX0" fmla="*/ 209274 w 418545"/>
                        <a:gd name="connsiteY0" fmla="*/ 0 h 349881"/>
                        <a:gd name="connsiteX1" fmla="*/ 383279 w 418545"/>
                        <a:gd name="connsiteY1" fmla="*/ 84263 h 349881"/>
                        <a:gd name="connsiteX2" fmla="*/ 380964 w 418545"/>
                        <a:gd name="connsiteY2" fmla="*/ 89817 h 349881"/>
                        <a:gd name="connsiteX3" fmla="*/ 387904 w 418545"/>
                        <a:gd name="connsiteY3" fmla="*/ 99538 h 349881"/>
                        <a:gd name="connsiteX4" fmla="*/ 409557 w 418545"/>
                        <a:gd name="connsiteY4" fmla="*/ 154799 h 349881"/>
                        <a:gd name="connsiteX5" fmla="*/ 367496 w 418545"/>
                        <a:gd name="connsiteY5" fmla="*/ 322946 h 349881"/>
                        <a:gd name="connsiteX6" fmla="*/ 298536 w 418545"/>
                        <a:gd name="connsiteY6" fmla="*/ 295476 h 349881"/>
                        <a:gd name="connsiteX7" fmla="*/ 281475 w 418545"/>
                        <a:gd name="connsiteY7" fmla="*/ 271580 h 349881"/>
                        <a:gd name="connsiteX8" fmla="*/ 268775 w 418545"/>
                        <a:gd name="connsiteY8" fmla="*/ 305499 h 349881"/>
                        <a:gd name="connsiteX9" fmla="*/ 209274 w 418545"/>
                        <a:gd name="connsiteY9" fmla="*/ 349881 h 349881"/>
                        <a:gd name="connsiteX10" fmla="*/ 149773 w 418545"/>
                        <a:gd name="connsiteY10" fmla="*/ 305499 h 349881"/>
                        <a:gd name="connsiteX11" fmla="*/ 137073 w 418545"/>
                        <a:gd name="connsiteY11" fmla="*/ 271577 h 349881"/>
                        <a:gd name="connsiteX12" fmla="*/ 120010 w 418545"/>
                        <a:gd name="connsiteY12" fmla="*/ 295476 h 349881"/>
                        <a:gd name="connsiteX13" fmla="*/ 51049 w 418545"/>
                        <a:gd name="connsiteY13" fmla="*/ 322946 h 349881"/>
                        <a:gd name="connsiteX14" fmla="*/ 8988 w 418545"/>
                        <a:gd name="connsiteY14" fmla="*/ 154799 h 349881"/>
                        <a:gd name="connsiteX15" fmla="*/ 30641 w 418545"/>
                        <a:gd name="connsiteY15" fmla="*/ 99538 h 349881"/>
                        <a:gd name="connsiteX16" fmla="*/ 37584 w 418545"/>
                        <a:gd name="connsiteY16" fmla="*/ 89815 h 349881"/>
                        <a:gd name="connsiteX17" fmla="*/ 35269 w 418545"/>
                        <a:gd name="connsiteY17" fmla="*/ 84263 h 349881"/>
                        <a:gd name="connsiteX18" fmla="*/ 209274 w 418545"/>
                        <a:gd name="connsiteY18" fmla="*/ 0 h 349881"/>
                        <a:gd name="connsiteX0" fmla="*/ 35269 w 418545"/>
                        <a:gd name="connsiteY0" fmla="*/ 695 h 266313"/>
                        <a:gd name="connsiteX1" fmla="*/ 383279 w 418545"/>
                        <a:gd name="connsiteY1" fmla="*/ 695 h 266313"/>
                        <a:gd name="connsiteX2" fmla="*/ 380964 w 418545"/>
                        <a:gd name="connsiteY2" fmla="*/ 6249 h 266313"/>
                        <a:gd name="connsiteX3" fmla="*/ 387904 w 418545"/>
                        <a:gd name="connsiteY3" fmla="*/ 15970 h 266313"/>
                        <a:gd name="connsiteX4" fmla="*/ 409557 w 418545"/>
                        <a:gd name="connsiteY4" fmla="*/ 71231 h 266313"/>
                        <a:gd name="connsiteX5" fmla="*/ 367496 w 418545"/>
                        <a:gd name="connsiteY5" fmla="*/ 239378 h 266313"/>
                        <a:gd name="connsiteX6" fmla="*/ 298536 w 418545"/>
                        <a:gd name="connsiteY6" fmla="*/ 211908 h 266313"/>
                        <a:gd name="connsiteX7" fmla="*/ 281475 w 418545"/>
                        <a:gd name="connsiteY7" fmla="*/ 188012 h 266313"/>
                        <a:gd name="connsiteX8" fmla="*/ 268775 w 418545"/>
                        <a:gd name="connsiteY8" fmla="*/ 221931 h 266313"/>
                        <a:gd name="connsiteX9" fmla="*/ 209274 w 418545"/>
                        <a:gd name="connsiteY9" fmla="*/ 266313 h 266313"/>
                        <a:gd name="connsiteX10" fmla="*/ 149773 w 418545"/>
                        <a:gd name="connsiteY10" fmla="*/ 221931 h 266313"/>
                        <a:gd name="connsiteX11" fmla="*/ 137073 w 418545"/>
                        <a:gd name="connsiteY11" fmla="*/ 188009 h 266313"/>
                        <a:gd name="connsiteX12" fmla="*/ 120010 w 418545"/>
                        <a:gd name="connsiteY12" fmla="*/ 211908 h 266313"/>
                        <a:gd name="connsiteX13" fmla="*/ 51049 w 418545"/>
                        <a:gd name="connsiteY13" fmla="*/ 239378 h 266313"/>
                        <a:gd name="connsiteX14" fmla="*/ 8988 w 418545"/>
                        <a:gd name="connsiteY14" fmla="*/ 71231 h 266313"/>
                        <a:gd name="connsiteX15" fmla="*/ 30641 w 418545"/>
                        <a:gd name="connsiteY15" fmla="*/ 15970 h 266313"/>
                        <a:gd name="connsiteX16" fmla="*/ 37584 w 418545"/>
                        <a:gd name="connsiteY16" fmla="*/ 6247 h 266313"/>
                        <a:gd name="connsiteX17" fmla="*/ 35269 w 418545"/>
                        <a:gd name="connsiteY17" fmla="*/ 695 h 2663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18545" h="266313">
                          <a:moveTo>
                            <a:pt x="35269" y="695"/>
                          </a:moveTo>
                          <a:cubicBezTo>
                            <a:pt x="92885" y="-230"/>
                            <a:pt x="325663" y="-231"/>
                            <a:pt x="383279" y="695"/>
                          </a:cubicBezTo>
                          <a:lnTo>
                            <a:pt x="380964" y="6249"/>
                          </a:lnTo>
                          <a:lnTo>
                            <a:pt x="387904" y="15970"/>
                          </a:lnTo>
                          <a:cubicBezTo>
                            <a:pt x="396709" y="32379"/>
                            <a:pt x="404142" y="51022"/>
                            <a:pt x="409557" y="71231"/>
                          </a:cubicBezTo>
                          <a:cubicBezTo>
                            <a:pt x="431217" y="152068"/>
                            <a:pt x="412386" y="227350"/>
                            <a:pt x="367496" y="239378"/>
                          </a:cubicBezTo>
                          <a:cubicBezTo>
                            <a:pt x="345052" y="245392"/>
                            <a:pt x="320342" y="234454"/>
                            <a:pt x="298536" y="211908"/>
                          </a:cubicBezTo>
                          <a:lnTo>
                            <a:pt x="281475" y="188012"/>
                          </a:lnTo>
                          <a:lnTo>
                            <a:pt x="268775" y="221931"/>
                          </a:lnTo>
                          <a:cubicBezTo>
                            <a:pt x="253548" y="249352"/>
                            <a:pt x="232511" y="266313"/>
                            <a:pt x="209274" y="266313"/>
                          </a:cubicBezTo>
                          <a:cubicBezTo>
                            <a:pt x="186038" y="266313"/>
                            <a:pt x="165001" y="249352"/>
                            <a:pt x="149773" y="221931"/>
                          </a:cubicBezTo>
                          <a:lnTo>
                            <a:pt x="137073" y="188009"/>
                          </a:lnTo>
                          <a:lnTo>
                            <a:pt x="120010" y="211908"/>
                          </a:lnTo>
                          <a:cubicBezTo>
                            <a:pt x="98204" y="234454"/>
                            <a:pt x="73494" y="245392"/>
                            <a:pt x="51049" y="239378"/>
                          </a:cubicBezTo>
                          <a:cubicBezTo>
                            <a:pt x="6159" y="227350"/>
                            <a:pt x="-12672" y="152068"/>
                            <a:pt x="8988" y="71231"/>
                          </a:cubicBezTo>
                          <a:cubicBezTo>
                            <a:pt x="14403" y="51022"/>
                            <a:pt x="21836" y="32379"/>
                            <a:pt x="30641" y="15970"/>
                          </a:cubicBezTo>
                          <a:lnTo>
                            <a:pt x="37584" y="6247"/>
                          </a:lnTo>
                          <a:lnTo>
                            <a:pt x="35269" y="69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79" name="楕円 1">
                    <a:extLst>
                      <a:ext uri="{FF2B5EF4-FFF2-40B4-BE49-F238E27FC236}">
                        <a16:creationId xmlns:a16="http://schemas.microsoft.com/office/drawing/2014/main" id="{273DCE99-82E8-A986-94D4-77525C746EC9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084045" y="581140"/>
                    <a:ext cx="609496" cy="203720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6" name="楕円 1">
                    <a:extLst>
                      <a:ext uri="{FF2B5EF4-FFF2-40B4-BE49-F238E27FC236}">
                        <a16:creationId xmlns:a16="http://schemas.microsoft.com/office/drawing/2014/main" id="{FAAA1507-B2EE-BA57-D5A1-EBE36EAF9D10}"/>
                      </a:ext>
                    </a:extLst>
                  </p:cNvPr>
                  <p:cNvSpPr/>
                  <p:nvPr/>
                </p:nvSpPr>
                <p:spPr>
                  <a:xfrm rot="900000" flipV="1">
                    <a:off x="7829607" y="581140"/>
                    <a:ext cx="609496" cy="203720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" name="楕円 1">
                    <a:extLst>
                      <a:ext uri="{FF2B5EF4-FFF2-40B4-BE49-F238E27FC236}">
                        <a16:creationId xmlns:a16="http://schemas.microsoft.com/office/drawing/2014/main" id="{2EC802E0-50F8-44D0-2DBE-7979CDAEBD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80528" y="2899792"/>
                    <a:ext cx="309970" cy="648072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8" name="楕円 1">
                    <a:extLst>
                      <a:ext uri="{FF2B5EF4-FFF2-40B4-BE49-F238E27FC236}">
                        <a16:creationId xmlns:a16="http://schemas.microsoft.com/office/drawing/2014/main" id="{614D258B-0CEA-CF6F-0871-9383F75A9DE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422094" y="2899792"/>
                    <a:ext cx="309970" cy="648072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楕円 1">
                    <a:extLst>
                      <a:ext uri="{FF2B5EF4-FFF2-40B4-BE49-F238E27FC236}">
                        <a16:creationId xmlns:a16="http://schemas.microsoft.com/office/drawing/2014/main" id="{4B96D3D1-F41F-CC8B-00B0-F1A21CE95051}"/>
                      </a:ext>
                    </a:extLst>
                  </p:cNvPr>
                  <p:cNvSpPr/>
                  <p:nvPr/>
                </p:nvSpPr>
                <p:spPr>
                  <a:xfrm>
                    <a:off x="8219822" y="1704135"/>
                    <a:ext cx="1082623" cy="1616811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147 w 3960587"/>
                      <a:gd name="connsiteY0" fmla="*/ 5875021 h 7669596"/>
                      <a:gd name="connsiteX1" fmla="*/ 2061118 w 3960587"/>
                      <a:gd name="connsiteY1" fmla="*/ 0 h 7669596"/>
                      <a:gd name="connsiteX2" fmla="*/ 3960587 w 3960587"/>
                      <a:gd name="connsiteY2" fmla="*/ 5875021 h 7669596"/>
                      <a:gd name="connsiteX3" fmla="*/ 1980367 w 3960587"/>
                      <a:gd name="connsiteY3" fmla="*/ 7669596 h 7669596"/>
                      <a:gd name="connsiteX4" fmla="*/ 147 w 3960587"/>
                      <a:gd name="connsiteY4" fmla="*/ 5875021 h 7669596"/>
                      <a:gd name="connsiteX0" fmla="*/ 147 w 3960587"/>
                      <a:gd name="connsiteY0" fmla="*/ 5875021 h 7669596"/>
                      <a:gd name="connsiteX1" fmla="*/ 2061118 w 3960587"/>
                      <a:gd name="connsiteY1" fmla="*/ 0 h 7669596"/>
                      <a:gd name="connsiteX2" fmla="*/ 3960587 w 3960587"/>
                      <a:gd name="connsiteY2" fmla="*/ 5875021 h 7669596"/>
                      <a:gd name="connsiteX3" fmla="*/ 1980367 w 3960587"/>
                      <a:gd name="connsiteY3" fmla="*/ 7669596 h 7669596"/>
                      <a:gd name="connsiteX4" fmla="*/ 147 w 3960587"/>
                      <a:gd name="connsiteY4" fmla="*/ 5875021 h 7669596"/>
                      <a:gd name="connsiteX0" fmla="*/ 147 w 3963564"/>
                      <a:gd name="connsiteY0" fmla="*/ 5875021 h 7669596"/>
                      <a:gd name="connsiteX1" fmla="*/ 2061118 w 3963564"/>
                      <a:gd name="connsiteY1" fmla="*/ 0 h 7669596"/>
                      <a:gd name="connsiteX2" fmla="*/ 3960587 w 3963564"/>
                      <a:gd name="connsiteY2" fmla="*/ 5875021 h 7669596"/>
                      <a:gd name="connsiteX3" fmla="*/ 1980367 w 3963564"/>
                      <a:gd name="connsiteY3" fmla="*/ 7669596 h 7669596"/>
                      <a:gd name="connsiteX4" fmla="*/ 147 w 3963564"/>
                      <a:gd name="connsiteY4" fmla="*/ 5875021 h 7669596"/>
                      <a:gd name="connsiteX0" fmla="*/ 6201 w 3969618"/>
                      <a:gd name="connsiteY0" fmla="*/ 5875021 h 7669596"/>
                      <a:gd name="connsiteX1" fmla="*/ 2067172 w 3969618"/>
                      <a:gd name="connsiteY1" fmla="*/ 0 h 7669596"/>
                      <a:gd name="connsiteX2" fmla="*/ 3966641 w 3969618"/>
                      <a:gd name="connsiteY2" fmla="*/ 5875021 h 7669596"/>
                      <a:gd name="connsiteX3" fmla="*/ 1986421 w 3969618"/>
                      <a:gd name="connsiteY3" fmla="*/ 7669596 h 7669596"/>
                      <a:gd name="connsiteX4" fmla="*/ 6201 w 3969618"/>
                      <a:gd name="connsiteY4" fmla="*/ 5875021 h 7669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9618" h="7669596">
                        <a:moveTo>
                          <a:pt x="6201" y="5875021"/>
                        </a:moveTo>
                        <a:cubicBezTo>
                          <a:pt x="-73476" y="168789"/>
                          <a:pt x="614604" y="0"/>
                          <a:pt x="2067172" y="0"/>
                        </a:cubicBezTo>
                        <a:cubicBezTo>
                          <a:pt x="3519740" y="0"/>
                          <a:pt x="4013208" y="154719"/>
                          <a:pt x="3966641" y="5875021"/>
                        </a:cubicBezTo>
                        <a:cubicBezTo>
                          <a:pt x="3966641" y="6866137"/>
                          <a:pt x="3080066" y="7669596"/>
                          <a:pt x="1986421" y="7669596"/>
                        </a:cubicBezTo>
                        <a:cubicBezTo>
                          <a:pt x="892776" y="7669596"/>
                          <a:pt x="-7257" y="7153287"/>
                          <a:pt x="6201" y="587502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413BB42C-4E01-164F-E257-322D38FC6458}"/>
                      </a:ext>
                    </a:extLst>
                  </p:cNvPr>
                  <p:cNvSpPr/>
                  <p:nvPr/>
                </p:nvSpPr>
                <p:spPr>
                  <a:xfrm>
                    <a:off x="7997227" y="524354"/>
                    <a:ext cx="1540472" cy="1796164"/>
                  </a:xfrm>
                  <a:custGeom>
                    <a:avLst/>
                    <a:gdLst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466331 w 1540472"/>
                      <a:gd name="connsiteY3" fmla="*/ 1065744 h 1796164"/>
                      <a:gd name="connsiteX4" fmla="*/ 1490041 w 1540472"/>
                      <a:gd name="connsiteY4" fmla="*/ 1094481 h 1796164"/>
                      <a:gd name="connsiteX5" fmla="*/ 1540472 w 1540472"/>
                      <a:gd name="connsiteY5" fmla="*/ 1259580 h 1796164"/>
                      <a:gd name="connsiteX6" fmla="*/ 1540472 w 1540472"/>
                      <a:gd name="connsiteY6" fmla="*/ 1500874 h 1796164"/>
                      <a:gd name="connsiteX7" fmla="*/ 1245182 w 1540472"/>
                      <a:gd name="connsiteY7" fmla="*/ 1796164 h 1796164"/>
                      <a:gd name="connsiteX8" fmla="*/ 295290 w 1540472"/>
                      <a:gd name="connsiteY8" fmla="*/ 1796164 h 1796164"/>
                      <a:gd name="connsiteX9" fmla="*/ 0 w 1540472"/>
                      <a:gd name="connsiteY9" fmla="*/ 1500874 h 1796164"/>
                      <a:gd name="connsiteX10" fmla="*/ 0 w 1540472"/>
                      <a:gd name="connsiteY10" fmla="*/ 1259580 h 1796164"/>
                      <a:gd name="connsiteX11" fmla="*/ 50431 w 1540472"/>
                      <a:gd name="connsiteY11" fmla="*/ 1094481 h 1796164"/>
                      <a:gd name="connsiteX12" fmla="*/ 74140 w 1540472"/>
                      <a:gd name="connsiteY12" fmla="*/ 1065745 h 1796164"/>
                      <a:gd name="connsiteX13" fmla="*/ 74140 w 1540472"/>
                      <a:gd name="connsiteY13" fmla="*/ 499449 h 1796164"/>
                      <a:gd name="connsiteX14" fmla="*/ 573589 w 1540472"/>
                      <a:gd name="connsiteY14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466331 w 1540472"/>
                      <a:gd name="connsiteY3" fmla="*/ 1065744 h 1796164"/>
                      <a:gd name="connsiteX4" fmla="*/ 1490041 w 1540472"/>
                      <a:gd name="connsiteY4" fmla="*/ 1094481 h 1796164"/>
                      <a:gd name="connsiteX5" fmla="*/ 1540472 w 1540472"/>
                      <a:gd name="connsiteY5" fmla="*/ 1259580 h 1796164"/>
                      <a:gd name="connsiteX6" fmla="*/ 1540472 w 1540472"/>
                      <a:gd name="connsiteY6" fmla="*/ 1500874 h 1796164"/>
                      <a:gd name="connsiteX7" fmla="*/ 1245182 w 1540472"/>
                      <a:gd name="connsiteY7" fmla="*/ 1796164 h 1796164"/>
                      <a:gd name="connsiteX8" fmla="*/ 295290 w 1540472"/>
                      <a:gd name="connsiteY8" fmla="*/ 1796164 h 1796164"/>
                      <a:gd name="connsiteX9" fmla="*/ 0 w 1540472"/>
                      <a:gd name="connsiteY9" fmla="*/ 1500874 h 1796164"/>
                      <a:gd name="connsiteX10" fmla="*/ 0 w 1540472"/>
                      <a:gd name="connsiteY10" fmla="*/ 1259580 h 1796164"/>
                      <a:gd name="connsiteX11" fmla="*/ 50431 w 1540472"/>
                      <a:gd name="connsiteY11" fmla="*/ 1094481 h 1796164"/>
                      <a:gd name="connsiteX12" fmla="*/ 74140 w 1540472"/>
                      <a:gd name="connsiteY12" fmla="*/ 499449 h 1796164"/>
                      <a:gd name="connsiteX13" fmla="*/ 573589 w 1540472"/>
                      <a:gd name="connsiteY13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466331 w 1540472"/>
                      <a:gd name="connsiteY3" fmla="*/ 1065744 h 1796164"/>
                      <a:gd name="connsiteX4" fmla="*/ 1490041 w 1540472"/>
                      <a:gd name="connsiteY4" fmla="*/ 1094481 h 1796164"/>
                      <a:gd name="connsiteX5" fmla="*/ 1540472 w 1540472"/>
                      <a:gd name="connsiteY5" fmla="*/ 1259580 h 1796164"/>
                      <a:gd name="connsiteX6" fmla="*/ 1540472 w 1540472"/>
                      <a:gd name="connsiteY6" fmla="*/ 1500874 h 1796164"/>
                      <a:gd name="connsiteX7" fmla="*/ 1245182 w 1540472"/>
                      <a:gd name="connsiteY7" fmla="*/ 1796164 h 1796164"/>
                      <a:gd name="connsiteX8" fmla="*/ 295290 w 1540472"/>
                      <a:gd name="connsiteY8" fmla="*/ 1796164 h 1796164"/>
                      <a:gd name="connsiteX9" fmla="*/ 0 w 1540472"/>
                      <a:gd name="connsiteY9" fmla="*/ 1500874 h 1796164"/>
                      <a:gd name="connsiteX10" fmla="*/ 0 w 1540472"/>
                      <a:gd name="connsiteY10" fmla="*/ 1259580 h 1796164"/>
                      <a:gd name="connsiteX11" fmla="*/ 74140 w 1540472"/>
                      <a:gd name="connsiteY11" fmla="*/ 499449 h 1796164"/>
                      <a:gd name="connsiteX12" fmla="*/ 573589 w 1540472"/>
                      <a:gd name="connsiteY12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466331 w 1540472"/>
                      <a:gd name="connsiteY3" fmla="*/ 1065744 h 1796164"/>
                      <a:gd name="connsiteX4" fmla="*/ 1540472 w 1540472"/>
                      <a:gd name="connsiteY4" fmla="*/ 1259580 h 1796164"/>
                      <a:gd name="connsiteX5" fmla="*/ 1540472 w 1540472"/>
                      <a:gd name="connsiteY5" fmla="*/ 1500874 h 1796164"/>
                      <a:gd name="connsiteX6" fmla="*/ 1245182 w 1540472"/>
                      <a:gd name="connsiteY6" fmla="*/ 1796164 h 1796164"/>
                      <a:gd name="connsiteX7" fmla="*/ 295290 w 1540472"/>
                      <a:gd name="connsiteY7" fmla="*/ 1796164 h 1796164"/>
                      <a:gd name="connsiteX8" fmla="*/ 0 w 1540472"/>
                      <a:gd name="connsiteY8" fmla="*/ 1500874 h 1796164"/>
                      <a:gd name="connsiteX9" fmla="*/ 0 w 1540472"/>
                      <a:gd name="connsiteY9" fmla="*/ 1259580 h 1796164"/>
                      <a:gd name="connsiteX10" fmla="*/ 74140 w 1540472"/>
                      <a:gd name="connsiteY10" fmla="*/ 499449 h 1796164"/>
                      <a:gd name="connsiteX11" fmla="*/ 573589 w 1540472"/>
                      <a:gd name="connsiteY11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540472 w 1540472"/>
                      <a:gd name="connsiteY3" fmla="*/ 1259580 h 1796164"/>
                      <a:gd name="connsiteX4" fmla="*/ 1540472 w 1540472"/>
                      <a:gd name="connsiteY4" fmla="*/ 1500874 h 1796164"/>
                      <a:gd name="connsiteX5" fmla="*/ 1245182 w 1540472"/>
                      <a:gd name="connsiteY5" fmla="*/ 1796164 h 1796164"/>
                      <a:gd name="connsiteX6" fmla="*/ 295290 w 1540472"/>
                      <a:gd name="connsiteY6" fmla="*/ 1796164 h 1796164"/>
                      <a:gd name="connsiteX7" fmla="*/ 0 w 1540472"/>
                      <a:gd name="connsiteY7" fmla="*/ 1500874 h 1796164"/>
                      <a:gd name="connsiteX8" fmla="*/ 0 w 1540472"/>
                      <a:gd name="connsiteY8" fmla="*/ 1259580 h 1796164"/>
                      <a:gd name="connsiteX9" fmla="*/ 74140 w 1540472"/>
                      <a:gd name="connsiteY9" fmla="*/ 499449 h 1796164"/>
                      <a:gd name="connsiteX10" fmla="*/ 573589 w 1540472"/>
                      <a:gd name="connsiteY10" fmla="*/ 0 h 1796164"/>
                      <a:gd name="connsiteX0" fmla="*/ 573589 w 1540472"/>
                      <a:gd name="connsiteY0" fmla="*/ 0 h 1796164"/>
                      <a:gd name="connsiteX1" fmla="*/ 966882 w 1540472"/>
                      <a:gd name="connsiteY1" fmla="*/ 0 h 1796164"/>
                      <a:gd name="connsiteX2" fmla="*/ 1466331 w 1540472"/>
                      <a:gd name="connsiteY2" fmla="*/ 499449 h 1796164"/>
                      <a:gd name="connsiteX3" fmla="*/ 1540472 w 1540472"/>
                      <a:gd name="connsiteY3" fmla="*/ 1259580 h 1796164"/>
                      <a:gd name="connsiteX4" fmla="*/ 1540472 w 1540472"/>
                      <a:gd name="connsiteY4" fmla="*/ 1500874 h 1796164"/>
                      <a:gd name="connsiteX5" fmla="*/ 1245182 w 1540472"/>
                      <a:gd name="connsiteY5" fmla="*/ 1796164 h 1796164"/>
                      <a:gd name="connsiteX6" fmla="*/ 295290 w 1540472"/>
                      <a:gd name="connsiteY6" fmla="*/ 1796164 h 1796164"/>
                      <a:gd name="connsiteX7" fmla="*/ 0 w 1540472"/>
                      <a:gd name="connsiteY7" fmla="*/ 1500874 h 1796164"/>
                      <a:gd name="connsiteX8" fmla="*/ 0 w 1540472"/>
                      <a:gd name="connsiteY8" fmla="*/ 1259580 h 1796164"/>
                      <a:gd name="connsiteX9" fmla="*/ 74140 w 1540472"/>
                      <a:gd name="connsiteY9" fmla="*/ 499449 h 1796164"/>
                      <a:gd name="connsiteX10" fmla="*/ 573589 w 1540472"/>
                      <a:gd name="connsiteY10" fmla="*/ 0 h 1796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40472" h="1796164">
                        <a:moveTo>
                          <a:pt x="573589" y="0"/>
                        </a:moveTo>
                        <a:lnTo>
                          <a:pt x="966882" y="0"/>
                        </a:lnTo>
                        <a:cubicBezTo>
                          <a:pt x="1242720" y="0"/>
                          <a:pt x="1466331" y="223611"/>
                          <a:pt x="1466331" y="499449"/>
                        </a:cubicBezTo>
                        <a:lnTo>
                          <a:pt x="1540472" y="1259580"/>
                        </a:lnTo>
                        <a:lnTo>
                          <a:pt x="1540472" y="1500874"/>
                        </a:lnTo>
                        <a:cubicBezTo>
                          <a:pt x="1540472" y="1663958"/>
                          <a:pt x="1408266" y="1796164"/>
                          <a:pt x="1245182" y="1796164"/>
                        </a:cubicBezTo>
                        <a:lnTo>
                          <a:pt x="295290" y="1796164"/>
                        </a:lnTo>
                        <a:cubicBezTo>
                          <a:pt x="132206" y="1796164"/>
                          <a:pt x="0" y="1663958"/>
                          <a:pt x="0" y="1500874"/>
                        </a:cubicBezTo>
                        <a:lnTo>
                          <a:pt x="0" y="1259580"/>
                        </a:lnTo>
                        <a:lnTo>
                          <a:pt x="74140" y="499449"/>
                        </a:lnTo>
                        <a:cubicBezTo>
                          <a:pt x="74140" y="223611"/>
                          <a:pt x="297751" y="0"/>
                          <a:pt x="57358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4C324408-882C-AB03-712E-C539763A1DF5}"/>
                      </a:ext>
                    </a:extLst>
                  </p:cNvPr>
                  <p:cNvSpPr/>
                  <p:nvPr/>
                </p:nvSpPr>
                <p:spPr>
                  <a:xfrm>
                    <a:off x="7995719" y="951945"/>
                    <a:ext cx="382030" cy="382030"/>
                  </a:xfrm>
                  <a:custGeom>
                    <a:avLst/>
                    <a:gdLst>
                      <a:gd name="connsiteX0" fmla="*/ 280141 w 560282"/>
                      <a:gd name="connsiteY0" fmla="*/ 0 h 560282"/>
                      <a:gd name="connsiteX1" fmla="*/ 560282 w 560282"/>
                      <a:gd name="connsiteY1" fmla="*/ 280141 h 560282"/>
                      <a:gd name="connsiteX2" fmla="*/ 512439 w 560282"/>
                      <a:gd name="connsiteY2" fmla="*/ 436771 h 560282"/>
                      <a:gd name="connsiteX3" fmla="*/ 486137 w 560282"/>
                      <a:gd name="connsiteY3" fmla="*/ 468648 h 560282"/>
                      <a:gd name="connsiteX4" fmla="*/ 464557 w 560282"/>
                      <a:gd name="connsiteY4" fmla="*/ 402866 h 560282"/>
                      <a:gd name="connsiteX5" fmla="*/ 426844 w 560282"/>
                      <a:gd name="connsiteY5" fmla="*/ 517826 h 560282"/>
                      <a:gd name="connsiteX6" fmla="*/ 389185 w 560282"/>
                      <a:gd name="connsiteY6" fmla="*/ 538267 h 560282"/>
                      <a:gd name="connsiteX7" fmla="*/ 280141 w 560282"/>
                      <a:gd name="connsiteY7" fmla="*/ 560282 h 560282"/>
                      <a:gd name="connsiteX8" fmla="*/ 0 w 560282"/>
                      <a:gd name="connsiteY8" fmla="*/ 280141 h 560282"/>
                      <a:gd name="connsiteX9" fmla="*/ 280141 w 560282"/>
                      <a:gd name="connsiteY9" fmla="*/ 0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9" fmla="*/ 555997 w 560282"/>
                      <a:gd name="connsiteY9" fmla="*/ 494306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6" fmla="*/ 512439 w 560282"/>
                      <a:gd name="connsiteY6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0" fmla="*/ 389185 w 560282"/>
                      <a:gd name="connsiteY0" fmla="*/ 538267 h 560282"/>
                      <a:gd name="connsiteX1" fmla="*/ 280141 w 560282"/>
                      <a:gd name="connsiteY1" fmla="*/ 560282 h 560282"/>
                      <a:gd name="connsiteX2" fmla="*/ 0 w 560282"/>
                      <a:gd name="connsiteY2" fmla="*/ 280141 h 560282"/>
                      <a:gd name="connsiteX3" fmla="*/ 280141 w 560282"/>
                      <a:gd name="connsiteY3" fmla="*/ 0 h 560282"/>
                      <a:gd name="connsiteX4" fmla="*/ 560282 w 560282"/>
                      <a:gd name="connsiteY4" fmla="*/ 280141 h 560282"/>
                      <a:gd name="connsiteX0" fmla="*/ 280141 w 560282"/>
                      <a:gd name="connsiteY0" fmla="*/ 560282 h 560282"/>
                      <a:gd name="connsiteX1" fmla="*/ 0 w 560282"/>
                      <a:gd name="connsiteY1" fmla="*/ 280141 h 560282"/>
                      <a:gd name="connsiteX2" fmla="*/ 280141 w 560282"/>
                      <a:gd name="connsiteY2" fmla="*/ 0 h 560282"/>
                      <a:gd name="connsiteX3" fmla="*/ 560282 w 560282"/>
                      <a:gd name="connsiteY3" fmla="*/ 280141 h 560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0282" h="560282">
                        <a:moveTo>
                          <a:pt x="280141" y="560282"/>
                        </a:moveTo>
                        <a:cubicBezTo>
                          <a:pt x="125423" y="560282"/>
                          <a:pt x="0" y="434859"/>
                          <a:pt x="0" y="280141"/>
                        </a:cubicBezTo>
                        <a:cubicBezTo>
                          <a:pt x="0" y="125423"/>
                          <a:pt x="125423" y="0"/>
                          <a:pt x="280141" y="0"/>
                        </a:cubicBezTo>
                        <a:cubicBezTo>
                          <a:pt x="434859" y="0"/>
                          <a:pt x="560282" y="125423"/>
                          <a:pt x="560282" y="280141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95430BF0-0DDA-DFEB-44E1-55EB40147FB0}"/>
                      </a:ext>
                    </a:extLst>
                  </p:cNvPr>
                  <p:cNvSpPr/>
                  <p:nvPr/>
                </p:nvSpPr>
                <p:spPr>
                  <a:xfrm flipH="1">
                    <a:off x="9155670" y="951945"/>
                    <a:ext cx="382030" cy="382030"/>
                  </a:xfrm>
                  <a:custGeom>
                    <a:avLst/>
                    <a:gdLst>
                      <a:gd name="connsiteX0" fmla="*/ 280141 w 560282"/>
                      <a:gd name="connsiteY0" fmla="*/ 0 h 560282"/>
                      <a:gd name="connsiteX1" fmla="*/ 560282 w 560282"/>
                      <a:gd name="connsiteY1" fmla="*/ 280141 h 560282"/>
                      <a:gd name="connsiteX2" fmla="*/ 512439 w 560282"/>
                      <a:gd name="connsiteY2" fmla="*/ 436771 h 560282"/>
                      <a:gd name="connsiteX3" fmla="*/ 486137 w 560282"/>
                      <a:gd name="connsiteY3" fmla="*/ 468648 h 560282"/>
                      <a:gd name="connsiteX4" fmla="*/ 464557 w 560282"/>
                      <a:gd name="connsiteY4" fmla="*/ 402866 h 560282"/>
                      <a:gd name="connsiteX5" fmla="*/ 426844 w 560282"/>
                      <a:gd name="connsiteY5" fmla="*/ 517826 h 560282"/>
                      <a:gd name="connsiteX6" fmla="*/ 389185 w 560282"/>
                      <a:gd name="connsiteY6" fmla="*/ 538267 h 560282"/>
                      <a:gd name="connsiteX7" fmla="*/ 280141 w 560282"/>
                      <a:gd name="connsiteY7" fmla="*/ 560282 h 560282"/>
                      <a:gd name="connsiteX8" fmla="*/ 0 w 560282"/>
                      <a:gd name="connsiteY8" fmla="*/ 280141 h 560282"/>
                      <a:gd name="connsiteX9" fmla="*/ 280141 w 560282"/>
                      <a:gd name="connsiteY9" fmla="*/ 0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9" fmla="*/ 555997 w 560282"/>
                      <a:gd name="connsiteY9" fmla="*/ 494306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6" fmla="*/ 512439 w 560282"/>
                      <a:gd name="connsiteY6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0" fmla="*/ 389185 w 560282"/>
                      <a:gd name="connsiteY0" fmla="*/ 538267 h 560282"/>
                      <a:gd name="connsiteX1" fmla="*/ 280141 w 560282"/>
                      <a:gd name="connsiteY1" fmla="*/ 560282 h 560282"/>
                      <a:gd name="connsiteX2" fmla="*/ 0 w 560282"/>
                      <a:gd name="connsiteY2" fmla="*/ 280141 h 560282"/>
                      <a:gd name="connsiteX3" fmla="*/ 280141 w 560282"/>
                      <a:gd name="connsiteY3" fmla="*/ 0 h 560282"/>
                      <a:gd name="connsiteX4" fmla="*/ 560282 w 560282"/>
                      <a:gd name="connsiteY4" fmla="*/ 280141 h 560282"/>
                      <a:gd name="connsiteX0" fmla="*/ 280141 w 560282"/>
                      <a:gd name="connsiteY0" fmla="*/ 560282 h 560282"/>
                      <a:gd name="connsiteX1" fmla="*/ 0 w 560282"/>
                      <a:gd name="connsiteY1" fmla="*/ 280141 h 560282"/>
                      <a:gd name="connsiteX2" fmla="*/ 280141 w 560282"/>
                      <a:gd name="connsiteY2" fmla="*/ 0 h 560282"/>
                      <a:gd name="connsiteX3" fmla="*/ 560282 w 560282"/>
                      <a:gd name="connsiteY3" fmla="*/ 280141 h 560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0282" h="560282">
                        <a:moveTo>
                          <a:pt x="280141" y="560282"/>
                        </a:moveTo>
                        <a:cubicBezTo>
                          <a:pt x="125423" y="560282"/>
                          <a:pt x="0" y="434859"/>
                          <a:pt x="0" y="280141"/>
                        </a:cubicBezTo>
                        <a:cubicBezTo>
                          <a:pt x="0" y="125423"/>
                          <a:pt x="125423" y="0"/>
                          <a:pt x="280141" y="0"/>
                        </a:cubicBezTo>
                        <a:cubicBezTo>
                          <a:pt x="434859" y="0"/>
                          <a:pt x="560282" y="125423"/>
                          <a:pt x="560282" y="280141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6755BEEB-0D8A-F45E-0BC1-F9CD06008847}"/>
                      </a:ext>
                    </a:extLst>
                  </p:cNvPr>
                  <p:cNvSpPr/>
                  <p:nvPr/>
                </p:nvSpPr>
                <p:spPr>
                  <a:xfrm>
                    <a:off x="7932218" y="1721210"/>
                    <a:ext cx="584315" cy="584315"/>
                  </a:xfrm>
                  <a:custGeom>
                    <a:avLst/>
                    <a:gdLst>
                      <a:gd name="connsiteX0" fmla="*/ 280141 w 560282"/>
                      <a:gd name="connsiteY0" fmla="*/ 0 h 560282"/>
                      <a:gd name="connsiteX1" fmla="*/ 560282 w 560282"/>
                      <a:gd name="connsiteY1" fmla="*/ 280141 h 560282"/>
                      <a:gd name="connsiteX2" fmla="*/ 512439 w 560282"/>
                      <a:gd name="connsiteY2" fmla="*/ 436771 h 560282"/>
                      <a:gd name="connsiteX3" fmla="*/ 486137 w 560282"/>
                      <a:gd name="connsiteY3" fmla="*/ 468648 h 560282"/>
                      <a:gd name="connsiteX4" fmla="*/ 464557 w 560282"/>
                      <a:gd name="connsiteY4" fmla="*/ 402866 h 560282"/>
                      <a:gd name="connsiteX5" fmla="*/ 426844 w 560282"/>
                      <a:gd name="connsiteY5" fmla="*/ 517826 h 560282"/>
                      <a:gd name="connsiteX6" fmla="*/ 389185 w 560282"/>
                      <a:gd name="connsiteY6" fmla="*/ 538267 h 560282"/>
                      <a:gd name="connsiteX7" fmla="*/ 280141 w 560282"/>
                      <a:gd name="connsiteY7" fmla="*/ 560282 h 560282"/>
                      <a:gd name="connsiteX8" fmla="*/ 0 w 560282"/>
                      <a:gd name="connsiteY8" fmla="*/ 280141 h 560282"/>
                      <a:gd name="connsiteX9" fmla="*/ 280141 w 560282"/>
                      <a:gd name="connsiteY9" fmla="*/ 0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9" fmla="*/ 555997 w 560282"/>
                      <a:gd name="connsiteY9" fmla="*/ 494306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6" fmla="*/ 512439 w 560282"/>
                      <a:gd name="connsiteY6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0" fmla="*/ 389185 w 560282"/>
                      <a:gd name="connsiteY0" fmla="*/ 538267 h 560282"/>
                      <a:gd name="connsiteX1" fmla="*/ 280141 w 560282"/>
                      <a:gd name="connsiteY1" fmla="*/ 560282 h 560282"/>
                      <a:gd name="connsiteX2" fmla="*/ 0 w 560282"/>
                      <a:gd name="connsiteY2" fmla="*/ 280141 h 560282"/>
                      <a:gd name="connsiteX3" fmla="*/ 280141 w 560282"/>
                      <a:gd name="connsiteY3" fmla="*/ 0 h 560282"/>
                      <a:gd name="connsiteX4" fmla="*/ 560282 w 560282"/>
                      <a:gd name="connsiteY4" fmla="*/ 280141 h 560282"/>
                      <a:gd name="connsiteX0" fmla="*/ 280141 w 560282"/>
                      <a:gd name="connsiteY0" fmla="*/ 560282 h 560282"/>
                      <a:gd name="connsiteX1" fmla="*/ 0 w 560282"/>
                      <a:gd name="connsiteY1" fmla="*/ 280141 h 560282"/>
                      <a:gd name="connsiteX2" fmla="*/ 280141 w 560282"/>
                      <a:gd name="connsiteY2" fmla="*/ 0 h 560282"/>
                      <a:gd name="connsiteX3" fmla="*/ 560282 w 560282"/>
                      <a:gd name="connsiteY3" fmla="*/ 280141 h 560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0282" h="560282">
                        <a:moveTo>
                          <a:pt x="280141" y="560282"/>
                        </a:moveTo>
                        <a:cubicBezTo>
                          <a:pt x="125423" y="560282"/>
                          <a:pt x="0" y="434859"/>
                          <a:pt x="0" y="280141"/>
                        </a:cubicBezTo>
                        <a:cubicBezTo>
                          <a:pt x="0" y="125423"/>
                          <a:pt x="125423" y="0"/>
                          <a:pt x="280141" y="0"/>
                        </a:cubicBezTo>
                        <a:cubicBezTo>
                          <a:pt x="434859" y="0"/>
                          <a:pt x="560282" y="125423"/>
                          <a:pt x="560282" y="280141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49E99AC3-BCB3-43B6-3B5A-26724F309DB7}"/>
                      </a:ext>
                    </a:extLst>
                  </p:cNvPr>
                  <p:cNvSpPr/>
                  <p:nvPr/>
                </p:nvSpPr>
                <p:spPr>
                  <a:xfrm flipH="1">
                    <a:off x="9009476" y="1721210"/>
                    <a:ext cx="584315" cy="584315"/>
                  </a:xfrm>
                  <a:custGeom>
                    <a:avLst/>
                    <a:gdLst>
                      <a:gd name="connsiteX0" fmla="*/ 280141 w 560282"/>
                      <a:gd name="connsiteY0" fmla="*/ 0 h 560282"/>
                      <a:gd name="connsiteX1" fmla="*/ 560282 w 560282"/>
                      <a:gd name="connsiteY1" fmla="*/ 280141 h 560282"/>
                      <a:gd name="connsiteX2" fmla="*/ 512439 w 560282"/>
                      <a:gd name="connsiteY2" fmla="*/ 436771 h 560282"/>
                      <a:gd name="connsiteX3" fmla="*/ 486137 w 560282"/>
                      <a:gd name="connsiteY3" fmla="*/ 468648 h 560282"/>
                      <a:gd name="connsiteX4" fmla="*/ 464557 w 560282"/>
                      <a:gd name="connsiteY4" fmla="*/ 402866 h 560282"/>
                      <a:gd name="connsiteX5" fmla="*/ 426844 w 560282"/>
                      <a:gd name="connsiteY5" fmla="*/ 517826 h 560282"/>
                      <a:gd name="connsiteX6" fmla="*/ 389185 w 560282"/>
                      <a:gd name="connsiteY6" fmla="*/ 538267 h 560282"/>
                      <a:gd name="connsiteX7" fmla="*/ 280141 w 560282"/>
                      <a:gd name="connsiteY7" fmla="*/ 560282 h 560282"/>
                      <a:gd name="connsiteX8" fmla="*/ 0 w 560282"/>
                      <a:gd name="connsiteY8" fmla="*/ 280141 h 560282"/>
                      <a:gd name="connsiteX9" fmla="*/ 280141 w 560282"/>
                      <a:gd name="connsiteY9" fmla="*/ 0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9" fmla="*/ 555997 w 560282"/>
                      <a:gd name="connsiteY9" fmla="*/ 494306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8" fmla="*/ 486137 w 560282"/>
                      <a:gd name="connsiteY8" fmla="*/ 468648 h 560282"/>
                      <a:gd name="connsiteX0" fmla="*/ 464557 w 560282"/>
                      <a:gd name="connsiteY0" fmla="*/ 402866 h 560282"/>
                      <a:gd name="connsiteX1" fmla="*/ 426844 w 560282"/>
                      <a:gd name="connsiteY1" fmla="*/ 517826 h 560282"/>
                      <a:gd name="connsiteX2" fmla="*/ 389185 w 560282"/>
                      <a:gd name="connsiteY2" fmla="*/ 538267 h 560282"/>
                      <a:gd name="connsiteX3" fmla="*/ 280141 w 560282"/>
                      <a:gd name="connsiteY3" fmla="*/ 560282 h 560282"/>
                      <a:gd name="connsiteX4" fmla="*/ 0 w 560282"/>
                      <a:gd name="connsiteY4" fmla="*/ 280141 h 560282"/>
                      <a:gd name="connsiteX5" fmla="*/ 280141 w 560282"/>
                      <a:gd name="connsiteY5" fmla="*/ 0 h 560282"/>
                      <a:gd name="connsiteX6" fmla="*/ 560282 w 560282"/>
                      <a:gd name="connsiteY6" fmla="*/ 280141 h 560282"/>
                      <a:gd name="connsiteX7" fmla="*/ 512439 w 560282"/>
                      <a:gd name="connsiteY7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6" fmla="*/ 512439 w 560282"/>
                      <a:gd name="connsiteY6" fmla="*/ 436771 h 560282"/>
                      <a:gd name="connsiteX0" fmla="*/ 426844 w 560282"/>
                      <a:gd name="connsiteY0" fmla="*/ 517826 h 560282"/>
                      <a:gd name="connsiteX1" fmla="*/ 389185 w 560282"/>
                      <a:gd name="connsiteY1" fmla="*/ 538267 h 560282"/>
                      <a:gd name="connsiteX2" fmla="*/ 280141 w 560282"/>
                      <a:gd name="connsiteY2" fmla="*/ 560282 h 560282"/>
                      <a:gd name="connsiteX3" fmla="*/ 0 w 560282"/>
                      <a:gd name="connsiteY3" fmla="*/ 280141 h 560282"/>
                      <a:gd name="connsiteX4" fmla="*/ 280141 w 560282"/>
                      <a:gd name="connsiteY4" fmla="*/ 0 h 560282"/>
                      <a:gd name="connsiteX5" fmla="*/ 560282 w 560282"/>
                      <a:gd name="connsiteY5" fmla="*/ 280141 h 560282"/>
                      <a:gd name="connsiteX0" fmla="*/ 389185 w 560282"/>
                      <a:gd name="connsiteY0" fmla="*/ 538267 h 560282"/>
                      <a:gd name="connsiteX1" fmla="*/ 280141 w 560282"/>
                      <a:gd name="connsiteY1" fmla="*/ 560282 h 560282"/>
                      <a:gd name="connsiteX2" fmla="*/ 0 w 560282"/>
                      <a:gd name="connsiteY2" fmla="*/ 280141 h 560282"/>
                      <a:gd name="connsiteX3" fmla="*/ 280141 w 560282"/>
                      <a:gd name="connsiteY3" fmla="*/ 0 h 560282"/>
                      <a:gd name="connsiteX4" fmla="*/ 560282 w 560282"/>
                      <a:gd name="connsiteY4" fmla="*/ 280141 h 560282"/>
                      <a:gd name="connsiteX0" fmla="*/ 280141 w 560282"/>
                      <a:gd name="connsiteY0" fmla="*/ 560282 h 560282"/>
                      <a:gd name="connsiteX1" fmla="*/ 0 w 560282"/>
                      <a:gd name="connsiteY1" fmla="*/ 280141 h 560282"/>
                      <a:gd name="connsiteX2" fmla="*/ 280141 w 560282"/>
                      <a:gd name="connsiteY2" fmla="*/ 0 h 560282"/>
                      <a:gd name="connsiteX3" fmla="*/ 560282 w 560282"/>
                      <a:gd name="connsiteY3" fmla="*/ 280141 h 560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0282" h="560282">
                        <a:moveTo>
                          <a:pt x="280141" y="560282"/>
                        </a:moveTo>
                        <a:cubicBezTo>
                          <a:pt x="125423" y="560282"/>
                          <a:pt x="0" y="434859"/>
                          <a:pt x="0" y="280141"/>
                        </a:cubicBezTo>
                        <a:cubicBezTo>
                          <a:pt x="0" y="125423"/>
                          <a:pt x="125423" y="0"/>
                          <a:pt x="280141" y="0"/>
                        </a:cubicBezTo>
                        <a:cubicBezTo>
                          <a:pt x="434859" y="0"/>
                          <a:pt x="560282" y="125423"/>
                          <a:pt x="560282" y="280141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270D3BA4-FBF7-4114-377A-BAA1F4E7CF00}"/>
                      </a:ext>
                    </a:extLst>
                  </p:cNvPr>
                  <p:cNvSpPr/>
                  <p:nvPr/>
                </p:nvSpPr>
                <p:spPr>
                  <a:xfrm>
                    <a:off x="9144299" y="1854201"/>
                    <a:ext cx="327714" cy="327712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335FEB77-02E4-20A6-7981-AAD111CFF1FE}"/>
                      </a:ext>
                    </a:extLst>
                  </p:cNvPr>
                  <p:cNvSpPr/>
                  <p:nvPr/>
                </p:nvSpPr>
                <p:spPr>
                  <a:xfrm>
                    <a:off x="8071149" y="1854201"/>
                    <a:ext cx="327714" cy="327712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C6EB4140-1E5D-D83C-7A27-C3830884E21B}"/>
                      </a:ext>
                    </a:extLst>
                  </p:cNvPr>
                  <p:cNvSpPr/>
                  <p:nvPr/>
                </p:nvSpPr>
                <p:spPr>
                  <a:xfrm>
                    <a:off x="8445927" y="3440598"/>
                    <a:ext cx="262304" cy="229108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9D71A143-03EB-F57D-7EF0-42FFC944B3E2}"/>
                      </a:ext>
                    </a:extLst>
                  </p:cNvPr>
                  <p:cNvSpPr/>
                  <p:nvPr/>
                </p:nvSpPr>
                <p:spPr>
                  <a:xfrm>
                    <a:off x="8803114" y="3440598"/>
                    <a:ext cx="262304" cy="229108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E2797110-EF86-A26D-A115-A36CDF609C82}"/>
                </a:ext>
              </a:extLst>
            </p:cNvPr>
            <p:cNvGrpSpPr/>
            <p:nvPr/>
          </p:nvGrpSpPr>
          <p:grpSpPr>
            <a:xfrm>
              <a:off x="7661156" y="1323079"/>
              <a:ext cx="946796" cy="94733"/>
              <a:chOff x="7743706" y="1471644"/>
              <a:chExt cx="946796" cy="94733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6EB9CDC8-4292-89B6-6E4F-5CE8F0828934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1EAB882D-9170-8841-C339-9796FB8BFC68}"/>
                  </a:ext>
                </a:extLst>
              </p:cNvPr>
              <p:cNvSpPr/>
              <p:nvPr/>
            </p:nvSpPr>
            <p:spPr>
              <a:xfrm>
                <a:off x="8595769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1" name="グループ化 1350">
              <a:extLst>
                <a:ext uri="{FF2B5EF4-FFF2-40B4-BE49-F238E27FC236}">
                  <a16:creationId xmlns:a16="http://schemas.microsoft.com/office/drawing/2014/main" id="{4F54F6DD-01DF-9414-AC7C-57E71D8FB4D6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1352" name="楕円 1351">
                <a:extLst>
                  <a:ext uri="{FF2B5EF4-FFF2-40B4-BE49-F238E27FC236}">
                    <a16:creationId xmlns:a16="http://schemas.microsoft.com/office/drawing/2014/main" id="{88396732-5BEC-A0C6-725D-DC905F12B5FB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53" name="グループ化 1352">
                <a:extLst>
                  <a:ext uri="{FF2B5EF4-FFF2-40B4-BE49-F238E27FC236}">
                    <a16:creationId xmlns:a16="http://schemas.microsoft.com/office/drawing/2014/main" id="{382716E0-A932-4F56-FBB3-46233E1E1981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354" name="グループ化 1353">
                  <a:extLst>
                    <a:ext uri="{FF2B5EF4-FFF2-40B4-BE49-F238E27FC236}">
                      <a16:creationId xmlns:a16="http://schemas.microsoft.com/office/drawing/2014/main" id="{63D3BB08-E843-15C4-A382-4AEBBED60460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B73EF289-B055-300A-D957-88DC42833BCD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七角形 1369">
                    <a:extLst>
                      <a:ext uri="{FF2B5EF4-FFF2-40B4-BE49-F238E27FC236}">
                        <a16:creationId xmlns:a16="http://schemas.microsoft.com/office/drawing/2014/main" id="{1CF8500B-06D2-8619-4618-304F22CA16A4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1" name="七角形 1370">
                    <a:extLst>
                      <a:ext uri="{FF2B5EF4-FFF2-40B4-BE49-F238E27FC236}">
                        <a16:creationId xmlns:a16="http://schemas.microsoft.com/office/drawing/2014/main" id="{5882590C-BBAA-7C32-B1BF-E42BC3993073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2" name="七角形 1371">
                    <a:extLst>
                      <a:ext uri="{FF2B5EF4-FFF2-40B4-BE49-F238E27FC236}">
                        <a16:creationId xmlns:a16="http://schemas.microsoft.com/office/drawing/2014/main" id="{3D0C8393-EC03-6912-B6BA-4FD5CDA5A639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3" name="七角形 1372">
                    <a:extLst>
                      <a:ext uri="{FF2B5EF4-FFF2-40B4-BE49-F238E27FC236}">
                        <a16:creationId xmlns:a16="http://schemas.microsoft.com/office/drawing/2014/main" id="{44A1D05D-1D8C-BEB8-5FB9-2B0328AFA738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74" name="七角形 1373">
                    <a:extLst>
                      <a:ext uri="{FF2B5EF4-FFF2-40B4-BE49-F238E27FC236}">
                        <a16:creationId xmlns:a16="http://schemas.microsoft.com/office/drawing/2014/main" id="{869AF060-1749-C93B-6653-4251B68DFA79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355" name="楕円 1354">
                  <a:extLst>
                    <a:ext uri="{FF2B5EF4-FFF2-40B4-BE49-F238E27FC236}">
                      <a16:creationId xmlns:a16="http://schemas.microsoft.com/office/drawing/2014/main" id="{CF72C6E9-6720-3CBE-EBED-8201875F97D3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6" name="楕円 1355">
                  <a:extLst>
                    <a:ext uri="{FF2B5EF4-FFF2-40B4-BE49-F238E27FC236}">
                      <a16:creationId xmlns:a16="http://schemas.microsoft.com/office/drawing/2014/main" id="{F17294A5-AA24-2E5F-12D7-96839E1410CD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7" name="楕円 1356">
                  <a:extLst>
                    <a:ext uri="{FF2B5EF4-FFF2-40B4-BE49-F238E27FC236}">
                      <a16:creationId xmlns:a16="http://schemas.microsoft.com/office/drawing/2014/main" id="{19519EA1-CA58-1757-D115-C0E600086E65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58" name="楕円 1357">
                  <a:extLst>
                    <a:ext uri="{FF2B5EF4-FFF2-40B4-BE49-F238E27FC236}">
                      <a16:creationId xmlns:a16="http://schemas.microsoft.com/office/drawing/2014/main" id="{7DF6B5C9-203B-D58B-0576-F89659467780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59" name="楕円 1358">
                  <a:extLst>
                    <a:ext uri="{FF2B5EF4-FFF2-40B4-BE49-F238E27FC236}">
                      <a16:creationId xmlns:a16="http://schemas.microsoft.com/office/drawing/2014/main" id="{26565695-F706-D1AB-4E48-E9767C78C305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0" name="楕円 1359">
                  <a:extLst>
                    <a:ext uri="{FF2B5EF4-FFF2-40B4-BE49-F238E27FC236}">
                      <a16:creationId xmlns:a16="http://schemas.microsoft.com/office/drawing/2014/main" id="{E1E803C0-84DE-DB44-DE80-72B8F0A651C7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1" name="楕円 1360">
                  <a:extLst>
                    <a:ext uri="{FF2B5EF4-FFF2-40B4-BE49-F238E27FC236}">
                      <a16:creationId xmlns:a16="http://schemas.microsoft.com/office/drawing/2014/main" id="{4A3FCCA4-E8E0-BF56-BEF5-9B73F192CE59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2" name="楕円 1361">
                  <a:extLst>
                    <a:ext uri="{FF2B5EF4-FFF2-40B4-BE49-F238E27FC236}">
                      <a16:creationId xmlns:a16="http://schemas.microsoft.com/office/drawing/2014/main" id="{FC46AE9B-07CE-5ADD-B0B1-72AAEFCCF333}"/>
                    </a:ext>
                  </a:extLst>
                </p:cNvPr>
                <p:cNvSpPr/>
                <p:nvPr/>
              </p:nvSpPr>
              <p:spPr>
                <a:xfrm>
                  <a:off x="2560806" y="6356351"/>
                  <a:ext cx="301792" cy="3017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3" name="楕円 1362">
                  <a:extLst>
                    <a:ext uri="{FF2B5EF4-FFF2-40B4-BE49-F238E27FC236}">
                      <a16:creationId xmlns:a16="http://schemas.microsoft.com/office/drawing/2014/main" id="{823E5F95-E4E0-B6D4-152D-0DA1D72C9876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4" name="楕円 1363">
                  <a:extLst>
                    <a:ext uri="{FF2B5EF4-FFF2-40B4-BE49-F238E27FC236}">
                      <a16:creationId xmlns:a16="http://schemas.microsoft.com/office/drawing/2014/main" id="{A7D6937A-A298-6984-A3DA-85DB49BCB532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5" name="楕円 1364">
                  <a:extLst>
                    <a:ext uri="{FF2B5EF4-FFF2-40B4-BE49-F238E27FC236}">
                      <a16:creationId xmlns:a16="http://schemas.microsoft.com/office/drawing/2014/main" id="{F3E00F9A-8DA6-4260-9C0B-3305DC7767C1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6" name="楕円 1365">
                  <a:extLst>
                    <a:ext uri="{FF2B5EF4-FFF2-40B4-BE49-F238E27FC236}">
                      <a16:creationId xmlns:a16="http://schemas.microsoft.com/office/drawing/2014/main" id="{FF26E869-8CA9-A927-CF56-C0A8E912B704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7" name="楕円 1366">
                  <a:extLst>
                    <a:ext uri="{FF2B5EF4-FFF2-40B4-BE49-F238E27FC236}">
                      <a16:creationId xmlns:a16="http://schemas.microsoft.com/office/drawing/2014/main" id="{881C9301-AF0E-96BC-7B10-ABF0D1E9F487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8" name="楕円 1367">
                  <a:extLst>
                    <a:ext uri="{FF2B5EF4-FFF2-40B4-BE49-F238E27FC236}">
                      <a16:creationId xmlns:a16="http://schemas.microsoft.com/office/drawing/2014/main" id="{0DA1C70F-4A36-E37D-CD64-FC5241E91429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16187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il345_カバの冬用イラスト</dc:title>
  <dc:subject>il345_カバの冬用イラスト</dc:subject>
  <dc:creator>ぱわぽすけ</dc:creator>
  <cp:lastModifiedBy/>
  <cp:revision>1</cp:revision>
  <dcterms:created xsi:type="dcterms:W3CDTF">2014-10-29T04:47:26Z</dcterms:created>
  <dcterms:modified xsi:type="dcterms:W3CDTF">2025-01-23T18:19:32Z</dcterms:modified>
  <cp:version>1</cp:version>
</cp:coreProperties>
</file>