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4"/>
  </p:notesMasterIdLst>
  <p:sldIdLst>
    <p:sldId id="335" r:id="rId2"/>
    <p:sldId id="360" r:id="rId3"/>
  </p:sldIdLst>
  <p:sldSz cx="9906000" cy="6858000" type="A4"/>
  <p:notesSz cx="9144000" cy="6858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3300"/>
    <a:srgbClr val="984807"/>
    <a:srgbClr val="CC6600"/>
    <a:srgbClr val="FFFF99"/>
    <a:srgbClr val="FF6600"/>
    <a:srgbClr val="FF6699"/>
    <a:srgbClr val="E46C0A"/>
    <a:srgbClr val="FFCC00"/>
    <a:srgbClr val="FFCCCC"/>
    <a:srgbClr val="3399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8594" autoAdjust="0"/>
    <p:restoredTop sz="94660"/>
  </p:normalViewPr>
  <p:slideViewPr>
    <p:cSldViewPr>
      <p:cViewPr varScale="1">
        <p:scale>
          <a:sx n="78" d="100"/>
          <a:sy n="78" d="100"/>
        </p:scale>
        <p:origin x="96" y="444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B75265B-D36E-4988-8C43-86DBDD779FDA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900363" y="857250"/>
            <a:ext cx="3343275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914400" y="3300413"/>
            <a:ext cx="7315200" cy="270033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5180013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3EB928E-86CE-42E5-A2FF-948933A1F77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769176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6C4F1F69-D34E-48C6-C7B3-17F7D976055A}"/>
              </a:ext>
            </a:extLst>
          </p:cNvPr>
          <p:cNvSpPr/>
          <p:nvPr userDrawn="1"/>
        </p:nvSpPr>
        <p:spPr>
          <a:xfrm>
            <a:off x="632520" y="620688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1437EEDD-38D6-84A5-C4BA-FF3D29BCD51D}"/>
              </a:ext>
            </a:extLst>
          </p:cNvPr>
          <p:cNvSpPr/>
          <p:nvPr userDrawn="1"/>
        </p:nvSpPr>
        <p:spPr>
          <a:xfrm>
            <a:off x="3704193" y="620688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0FFD0487-376E-FFEB-951A-6BC201F399EF}"/>
              </a:ext>
            </a:extLst>
          </p:cNvPr>
          <p:cNvSpPr/>
          <p:nvPr userDrawn="1"/>
        </p:nvSpPr>
        <p:spPr>
          <a:xfrm>
            <a:off x="6781105" y="620688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DB3563CD-EE52-C770-C07E-8AAF831BB019}"/>
              </a:ext>
            </a:extLst>
          </p:cNvPr>
          <p:cNvSpPr/>
          <p:nvPr userDrawn="1"/>
        </p:nvSpPr>
        <p:spPr>
          <a:xfrm>
            <a:off x="632520" y="3717032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4485CF34-3289-CA45-1B43-8A53EFD6DDBC}"/>
              </a:ext>
            </a:extLst>
          </p:cNvPr>
          <p:cNvSpPr/>
          <p:nvPr userDrawn="1"/>
        </p:nvSpPr>
        <p:spPr>
          <a:xfrm>
            <a:off x="3704193" y="3717032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F9FA2AAC-7BFE-85B0-6492-089DA54CD627}"/>
              </a:ext>
            </a:extLst>
          </p:cNvPr>
          <p:cNvSpPr/>
          <p:nvPr userDrawn="1"/>
        </p:nvSpPr>
        <p:spPr>
          <a:xfrm>
            <a:off x="6781105" y="3717032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7D7B6A87-9A18-5421-14C8-D11FAA0B16A4}"/>
              </a:ext>
            </a:extLst>
          </p:cNvPr>
          <p:cNvSpPr txBox="1"/>
          <p:nvPr userDrawn="1"/>
        </p:nvSpPr>
        <p:spPr>
          <a:xfrm>
            <a:off x="7843478" y="6627168"/>
            <a:ext cx="204575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kumimoji="1" lang="en-US" altLang="ja-JP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©2025</a:t>
            </a:r>
            <a:r>
              <a:rPr kumimoji="1" lang="ja-JP" altLang="en-US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kumimoji="1" lang="en-US" altLang="ja-JP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https://pawaposuke.com</a:t>
            </a:r>
            <a:endParaRPr kumimoji="1" lang="ja-JP" altLang="en-US" sz="9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48" name="グループ化 1347">
            <a:extLst>
              <a:ext uri="{FF2B5EF4-FFF2-40B4-BE49-F238E27FC236}">
                <a16:creationId xmlns:a16="http://schemas.microsoft.com/office/drawing/2014/main" id="{B4CB7576-274A-13D2-5CFA-82B5DA715BCD}"/>
              </a:ext>
            </a:extLst>
          </p:cNvPr>
          <p:cNvGrpSpPr/>
          <p:nvPr/>
        </p:nvGrpSpPr>
        <p:grpSpPr>
          <a:xfrm>
            <a:off x="1349943" y="3777688"/>
            <a:ext cx="1325355" cy="2602545"/>
            <a:chOff x="1349943" y="3777688"/>
            <a:chExt cx="1325355" cy="2602545"/>
          </a:xfrm>
        </p:grpSpPr>
        <p:grpSp>
          <p:nvGrpSpPr>
            <p:cNvPr id="195" name="グループ化 194">
              <a:extLst>
                <a:ext uri="{FF2B5EF4-FFF2-40B4-BE49-F238E27FC236}">
                  <a16:creationId xmlns:a16="http://schemas.microsoft.com/office/drawing/2014/main" id="{4D50E63A-87F5-38A6-CD1E-A7FB836CCC4E}"/>
                </a:ext>
              </a:extLst>
            </p:cNvPr>
            <p:cNvGrpSpPr/>
            <p:nvPr/>
          </p:nvGrpSpPr>
          <p:grpSpPr>
            <a:xfrm>
              <a:off x="1424608" y="5107285"/>
              <a:ext cx="1191162" cy="1272948"/>
              <a:chOff x="1424608" y="2002135"/>
              <a:chExt cx="1191162" cy="1272948"/>
            </a:xfrm>
          </p:grpSpPr>
          <p:grpSp>
            <p:nvGrpSpPr>
              <p:cNvPr id="196" name="グループ化 195">
                <a:extLst>
                  <a:ext uri="{FF2B5EF4-FFF2-40B4-BE49-F238E27FC236}">
                    <a16:creationId xmlns:a16="http://schemas.microsoft.com/office/drawing/2014/main" id="{E2E63B85-0208-90CF-7853-0847EA8AB87A}"/>
                  </a:ext>
                </a:extLst>
              </p:cNvPr>
              <p:cNvGrpSpPr/>
              <p:nvPr/>
            </p:nvGrpSpPr>
            <p:grpSpPr>
              <a:xfrm flipH="1">
                <a:off x="2319915" y="2124279"/>
                <a:ext cx="295855" cy="693713"/>
                <a:chOff x="1424608" y="2124279"/>
                <a:chExt cx="295855" cy="693713"/>
              </a:xfrm>
            </p:grpSpPr>
            <p:sp>
              <p:nvSpPr>
                <p:cNvPr id="206" name="楕円 1">
                  <a:extLst>
                    <a:ext uri="{FF2B5EF4-FFF2-40B4-BE49-F238E27FC236}">
                      <a16:creationId xmlns:a16="http://schemas.microsoft.com/office/drawing/2014/main" id="{E99F7749-ED8B-90F8-B02B-9B1710B0C1BD}"/>
                    </a:ext>
                  </a:extLst>
                </p:cNvPr>
                <p:cNvSpPr/>
                <p:nvPr/>
              </p:nvSpPr>
              <p:spPr>
                <a:xfrm rot="12600000">
                  <a:off x="1520405" y="2124279"/>
                  <a:ext cx="200058" cy="654986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354690 w 4315130"/>
                    <a:gd name="connsiteY0" fmla="*/ 2893954 h 4688529"/>
                    <a:gd name="connsiteX1" fmla="*/ 913466 w 4315130"/>
                    <a:gd name="connsiteY1" fmla="*/ -1 h 4688529"/>
                    <a:gd name="connsiteX2" fmla="*/ 4315130 w 4315130"/>
                    <a:gd name="connsiteY2" fmla="*/ 2893954 h 4688529"/>
                    <a:gd name="connsiteX3" fmla="*/ 2334910 w 4315130"/>
                    <a:gd name="connsiteY3" fmla="*/ 4688529 h 4688529"/>
                    <a:gd name="connsiteX4" fmla="*/ 354690 w 4315130"/>
                    <a:gd name="connsiteY4" fmla="*/ 2893954 h 46885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315130" h="4688529">
                      <a:moveTo>
                        <a:pt x="354690" y="2893954"/>
                      </a:moveTo>
                      <a:cubicBezTo>
                        <a:pt x="117783" y="2112532"/>
                        <a:pt x="-539102" y="-1"/>
                        <a:pt x="913466" y="-1"/>
                      </a:cubicBezTo>
                      <a:cubicBezTo>
                        <a:pt x="2366034" y="-1"/>
                        <a:pt x="4315130" y="1902838"/>
                        <a:pt x="4315130" y="2893954"/>
                      </a:cubicBezTo>
                      <a:cubicBezTo>
                        <a:pt x="4315130" y="3885070"/>
                        <a:pt x="3428555" y="4688529"/>
                        <a:pt x="2334910" y="4688529"/>
                      </a:cubicBezTo>
                      <a:cubicBezTo>
                        <a:pt x="1241265" y="4688529"/>
                        <a:pt x="591597" y="3675376"/>
                        <a:pt x="354690" y="2893954"/>
                      </a:cubicBez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22" name="フリーフォーム: 図形 221">
                  <a:extLst>
                    <a:ext uri="{FF2B5EF4-FFF2-40B4-BE49-F238E27FC236}">
                      <a16:creationId xmlns:a16="http://schemas.microsoft.com/office/drawing/2014/main" id="{5B774372-7C4F-52F3-7B35-870CD9E1A442}"/>
                    </a:ext>
                  </a:extLst>
                </p:cNvPr>
                <p:cNvSpPr/>
                <p:nvPr/>
              </p:nvSpPr>
              <p:spPr>
                <a:xfrm rot="900000">
                  <a:off x="1424608" y="2675722"/>
                  <a:ext cx="178052" cy="142270"/>
                </a:xfrm>
                <a:custGeom>
                  <a:avLst/>
                  <a:gdLst>
                    <a:gd name="connsiteX0" fmla="*/ 378507 w 754428"/>
                    <a:gd name="connsiteY0" fmla="*/ 0 h 666751"/>
                    <a:gd name="connsiteX1" fmla="*/ 632983 w 754428"/>
                    <a:gd name="connsiteY1" fmla="*/ 72248 h 666751"/>
                    <a:gd name="connsiteX2" fmla="*/ 631875 w 754428"/>
                    <a:gd name="connsiteY2" fmla="*/ 75368 h 666751"/>
                    <a:gd name="connsiteX3" fmla="*/ 753212 w 754428"/>
                    <a:gd name="connsiteY3" fmla="*/ 560716 h 666751"/>
                    <a:gd name="connsiteX4" fmla="*/ 750982 w 754428"/>
                    <a:gd name="connsiteY4" fmla="*/ 560716 h 666751"/>
                    <a:gd name="connsiteX5" fmla="*/ 754428 w 754428"/>
                    <a:gd name="connsiteY5" fmla="*/ 569526 h 666751"/>
                    <a:gd name="connsiteX6" fmla="*/ 377214 w 754428"/>
                    <a:gd name="connsiteY6" fmla="*/ 666751 h 666751"/>
                    <a:gd name="connsiteX7" fmla="*/ 0 w 754428"/>
                    <a:gd name="connsiteY7" fmla="*/ 569526 h 666751"/>
                    <a:gd name="connsiteX8" fmla="*/ 3446 w 754428"/>
                    <a:gd name="connsiteY8" fmla="*/ 560716 h 666751"/>
                    <a:gd name="connsiteX9" fmla="*/ 2714 w 754428"/>
                    <a:gd name="connsiteY9" fmla="*/ 560716 h 666751"/>
                    <a:gd name="connsiteX10" fmla="*/ 124501 w 754428"/>
                    <a:gd name="connsiteY10" fmla="*/ 73571 h 666751"/>
                    <a:gd name="connsiteX11" fmla="*/ 124031 w 754428"/>
                    <a:gd name="connsiteY11" fmla="*/ 72248 h 666751"/>
                    <a:gd name="connsiteX12" fmla="*/ 126736 w 754428"/>
                    <a:gd name="connsiteY12" fmla="*/ 64630 h 666751"/>
                    <a:gd name="connsiteX13" fmla="*/ 128041 w 754428"/>
                    <a:gd name="connsiteY13" fmla="*/ 59410 h 666751"/>
                    <a:gd name="connsiteX14" fmla="*/ 128590 w 754428"/>
                    <a:gd name="connsiteY14" fmla="*/ 59410 h 666751"/>
                    <a:gd name="connsiteX15" fmla="*/ 129201 w 754428"/>
                    <a:gd name="connsiteY15" fmla="*/ 57688 h 666751"/>
                    <a:gd name="connsiteX16" fmla="*/ 378507 w 754428"/>
                    <a:gd name="connsiteY16" fmla="*/ 0 h 6667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754428" h="666751">
                      <a:moveTo>
                        <a:pt x="378507" y="0"/>
                      </a:moveTo>
                      <a:cubicBezTo>
                        <a:pt x="519050" y="0"/>
                        <a:pt x="632983" y="32347"/>
                        <a:pt x="632983" y="72248"/>
                      </a:cubicBezTo>
                      <a:lnTo>
                        <a:pt x="631875" y="75368"/>
                      </a:lnTo>
                      <a:lnTo>
                        <a:pt x="753212" y="560716"/>
                      </a:lnTo>
                      <a:lnTo>
                        <a:pt x="750982" y="560716"/>
                      </a:lnTo>
                      <a:lnTo>
                        <a:pt x="754428" y="569526"/>
                      </a:lnTo>
                      <a:cubicBezTo>
                        <a:pt x="754428" y="623222"/>
                        <a:pt x="585544" y="666751"/>
                        <a:pt x="377214" y="666751"/>
                      </a:cubicBezTo>
                      <a:cubicBezTo>
                        <a:pt x="168884" y="666751"/>
                        <a:pt x="0" y="623222"/>
                        <a:pt x="0" y="569526"/>
                      </a:cubicBezTo>
                      <a:lnTo>
                        <a:pt x="3446" y="560716"/>
                      </a:lnTo>
                      <a:lnTo>
                        <a:pt x="2714" y="560716"/>
                      </a:lnTo>
                      <a:lnTo>
                        <a:pt x="124501" y="73571"/>
                      </a:lnTo>
                      <a:lnTo>
                        <a:pt x="124031" y="72248"/>
                      </a:lnTo>
                      <a:lnTo>
                        <a:pt x="126736" y="64630"/>
                      </a:lnTo>
                      <a:lnTo>
                        <a:pt x="128041" y="59410"/>
                      </a:lnTo>
                      <a:lnTo>
                        <a:pt x="128590" y="59410"/>
                      </a:lnTo>
                      <a:lnTo>
                        <a:pt x="129201" y="57688"/>
                      </a:lnTo>
                      <a:cubicBezTo>
                        <a:pt x="152930" y="24766"/>
                        <a:pt x="255532" y="0"/>
                        <a:pt x="378507" y="0"/>
                      </a:cubicBez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197" name="グループ化 196">
                <a:extLst>
                  <a:ext uri="{FF2B5EF4-FFF2-40B4-BE49-F238E27FC236}">
                    <a16:creationId xmlns:a16="http://schemas.microsoft.com/office/drawing/2014/main" id="{C1A46A54-B02F-EFDD-D84D-EDBB56BDD81D}"/>
                  </a:ext>
                </a:extLst>
              </p:cNvPr>
              <p:cNvGrpSpPr/>
              <p:nvPr/>
            </p:nvGrpSpPr>
            <p:grpSpPr>
              <a:xfrm>
                <a:off x="1424608" y="2124279"/>
                <a:ext cx="295855" cy="693713"/>
                <a:chOff x="1424608" y="2124279"/>
                <a:chExt cx="295855" cy="693713"/>
              </a:xfrm>
            </p:grpSpPr>
            <p:sp>
              <p:nvSpPr>
                <p:cNvPr id="204" name="楕円 1">
                  <a:extLst>
                    <a:ext uri="{FF2B5EF4-FFF2-40B4-BE49-F238E27FC236}">
                      <a16:creationId xmlns:a16="http://schemas.microsoft.com/office/drawing/2014/main" id="{C9C7DC9A-97B7-1D5E-5698-F8A918846175}"/>
                    </a:ext>
                  </a:extLst>
                </p:cNvPr>
                <p:cNvSpPr/>
                <p:nvPr/>
              </p:nvSpPr>
              <p:spPr>
                <a:xfrm rot="12600000">
                  <a:off x="1520405" y="2124279"/>
                  <a:ext cx="200058" cy="654986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354690 w 4315130"/>
                    <a:gd name="connsiteY0" fmla="*/ 2893954 h 4688529"/>
                    <a:gd name="connsiteX1" fmla="*/ 913466 w 4315130"/>
                    <a:gd name="connsiteY1" fmla="*/ -1 h 4688529"/>
                    <a:gd name="connsiteX2" fmla="*/ 4315130 w 4315130"/>
                    <a:gd name="connsiteY2" fmla="*/ 2893954 h 4688529"/>
                    <a:gd name="connsiteX3" fmla="*/ 2334910 w 4315130"/>
                    <a:gd name="connsiteY3" fmla="*/ 4688529 h 4688529"/>
                    <a:gd name="connsiteX4" fmla="*/ 354690 w 4315130"/>
                    <a:gd name="connsiteY4" fmla="*/ 2893954 h 46885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315130" h="4688529">
                      <a:moveTo>
                        <a:pt x="354690" y="2893954"/>
                      </a:moveTo>
                      <a:cubicBezTo>
                        <a:pt x="117783" y="2112532"/>
                        <a:pt x="-539102" y="-1"/>
                        <a:pt x="913466" y="-1"/>
                      </a:cubicBezTo>
                      <a:cubicBezTo>
                        <a:pt x="2366034" y="-1"/>
                        <a:pt x="4315130" y="1902838"/>
                        <a:pt x="4315130" y="2893954"/>
                      </a:cubicBezTo>
                      <a:cubicBezTo>
                        <a:pt x="4315130" y="3885070"/>
                        <a:pt x="3428555" y="4688529"/>
                        <a:pt x="2334910" y="4688529"/>
                      </a:cubicBezTo>
                      <a:cubicBezTo>
                        <a:pt x="1241265" y="4688529"/>
                        <a:pt x="591597" y="3675376"/>
                        <a:pt x="354690" y="2893954"/>
                      </a:cubicBez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05" name="フリーフォーム: 図形 204">
                  <a:extLst>
                    <a:ext uri="{FF2B5EF4-FFF2-40B4-BE49-F238E27FC236}">
                      <a16:creationId xmlns:a16="http://schemas.microsoft.com/office/drawing/2014/main" id="{ABA8AF9D-D161-4E47-ADE9-C8BC42DE59B8}"/>
                    </a:ext>
                  </a:extLst>
                </p:cNvPr>
                <p:cNvSpPr/>
                <p:nvPr/>
              </p:nvSpPr>
              <p:spPr>
                <a:xfrm rot="900000">
                  <a:off x="1424608" y="2675722"/>
                  <a:ext cx="178052" cy="142270"/>
                </a:xfrm>
                <a:custGeom>
                  <a:avLst/>
                  <a:gdLst>
                    <a:gd name="connsiteX0" fmla="*/ 378507 w 754428"/>
                    <a:gd name="connsiteY0" fmla="*/ 0 h 666751"/>
                    <a:gd name="connsiteX1" fmla="*/ 632983 w 754428"/>
                    <a:gd name="connsiteY1" fmla="*/ 72248 h 666751"/>
                    <a:gd name="connsiteX2" fmla="*/ 631875 w 754428"/>
                    <a:gd name="connsiteY2" fmla="*/ 75368 h 666751"/>
                    <a:gd name="connsiteX3" fmla="*/ 753212 w 754428"/>
                    <a:gd name="connsiteY3" fmla="*/ 560716 h 666751"/>
                    <a:gd name="connsiteX4" fmla="*/ 750982 w 754428"/>
                    <a:gd name="connsiteY4" fmla="*/ 560716 h 666751"/>
                    <a:gd name="connsiteX5" fmla="*/ 754428 w 754428"/>
                    <a:gd name="connsiteY5" fmla="*/ 569526 h 666751"/>
                    <a:gd name="connsiteX6" fmla="*/ 377214 w 754428"/>
                    <a:gd name="connsiteY6" fmla="*/ 666751 h 666751"/>
                    <a:gd name="connsiteX7" fmla="*/ 0 w 754428"/>
                    <a:gd name="connsiteY7" fmla="*/ 569526 h 666751"/>
                    <a:gd name="connsiteX8" fmla="*/ 3446 w 754428"/>
                    <a:gd name="connsiteY8" fmla="*/ 560716 h 666751"/>
                    <a:gd name="connsiteX9" fmla="*/ 2714 w 754428"/>
                    <a:gd name="connsiteY9" fmla="*/ 560716 h 666751"/>
                    <a:gd name="connsiteX10" fmla="*/ 124501 w 754428"/>
                    <a:gd name="connsiteY10" fmla="*/ 73571 h 666751"/>
                    <a:gd name="connsiteX11" fmla="*/ 124031 w 754428"/>
                    <a:gd name="connsiteY11" fmla="*/ 72248 h 666751"/>
                    <a:gd name="connsiteX12" fmla="*/ 126736 w 754428"/>
                    <a:gd name="connsiteY12" fmla="*/ 64630 h 666751"/>
                    <a:gd name="connsiteX13" fmla="*/ 128041 w 754428"/>
                    <a:gd name="connsiteY13" fmla="*/ 59410 h 666751"/>
                    <a:gd name="connsiteX14" fmla="*/ 128590 w 754428"/>
                    <a:gd name="connsiteY14" fmla="*/ 59410 h 666751"/>
                    <a:gd name="connsiteX15" fmla="*/ 129201 w 754428"/>
                    <a:gd name="connsiteY15" fmla="*/ 57688 h 666751"/>
                    <a:gd name="connsiteX16" fmla="*/ 378507 w 754428"/>
                    <a:gd name="connsiteY16" fmla="*/ 0 h 6667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754428" h="666751">
                      <a:moveTo>
                        <a:pt x="378507" y="0"/>
                      </a:moveTo>
                      <a:cubicBezTo>
                        <a:pt x="519050" y="0"/>
                        <a:pt x="632983" y="32347"/>
                        <a:pt x="632983" y="72248"/>
                      </a:cubicBezTo>
                      <a:lnTo>
                        <a:pt x="631875" y="75368"/>
                      </a:lnTo>
                      <a:lnTo>
                        <a:pt x="753212" y="560716"/>
                      </a:lnTo>
                      <a:lnTo>
                        <a:pt x="750982" y="560716"/>
                      </a:lnTo>
                      <a:lnTo>
                        <a:pt x="754428" y="569526"/>
                      </a:lnTo>
                      <a:cubicBezTo>
                        <a:pt x="754428" y="623222"/>
                        <a:pt x="585544" y="666751"/>
                        <a:pt x="377214" y="666751"/>
                      </a:cubicBezTo>
                      <a:cubicBezTo>
                        <a:pt x="168884" y="666751"/>
                        <a:pt x="0" y="623222"/>
                        <a:pt x="0" y="569526"/>
                      </a:cubicBezTo>
                      <a:lnTo>
                        <a:pt x="3446" y="560716"/>
                      </a:lnTo>
                      <a:lnTo>
                        <a:pt x="2714" y="560716"/>
                      </a:lnTo>
                      <a:lnTo>
                        <a:pt x="124501" y="73571"/>
                      </a:lnTo>
                      <a:lnTo>
                        <a:pt x="124031" y="72248"/>
                      </a:lnTo>
                      <a:lnTo>
                        <a:pt x="126736" y="64630"/>
                      </a:lnTo>
                      <a:lnTo>
                        <a:pt x="128041" y="59410"/>
                      </a:lnTo>
                      <a:lnTo>
                        <a:pt x="128590" y="59410"/>
                      </a:lnTo>
                      <a:lnTo>
                        <a:pt x="129201" y="57688"/>
                      </a:lnTo>
                      <a:cubicBezTo>
                        <a:pt x="152930" y="24766"/>
                        <a:pt x="255532" y="0"/>
                        <a:pt x="378507" y="0"/>
                      </a:cubicBez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198" name="フリーフォーム: 図形 197">
                <a:extLst>
                  <a:ext uri="{FF2B5EF4-FFF2-40B4-BE49-F238E27FC236}">
                    <a16:creationId xmlns:a16="http://schemas.microsoft.com/office/drawing/2014/main" id="{B38A32AB-AEBE-2493-245E-2AD2F6301FD0}"/>
                  </a:ext>
                </a:extLst>
              </p:cNvPr>
              <p:cNvSpPr/>
              <p:nvPr/>
            </p:nvSpPr>
            <p:spPr>
              <a:xfrm rot="18900000">
                <a:off x="2259071" y="2726495"/>
                <a:ext cx="224071" cy="465314"/>
              </a:xfrm>
              <a:custGeom>
                <a:avLst/>
                <a:gdLst>
                  <a:gd name="connsiteX0" fmla="*/ 196526 w 400871"/>
                  <a:gd name="connsiteY0" fmla="*/ 0 h 832464"/>
                  <a:gd name="connsiteX1" fmla="*/ 393052 w 400871"/>
                  <a:gd name="connsiteY1" fmla="*/ 248196 h 832464"/>
                  <a:gd name="connsiteX2" fmla="*/ 388072 w 400871"/>
                  <a:gd name="connsiteY2" fmla="*/ 300481 h 832464"/>
                  <a:gd name="connsiteX3" fmla="*/ 381085 w 400871"/>
                  <a:gd name="connsiteY3" fmla="*/ 329691 h 832464"/>
                  <a:gd name="connsiteX4" fmla="*/ 382547 w 400871"/>
                  <a:gd name="connsiteY4" fmla="*/ 338600 h 832464"/>
                  <a:gd name="connsiteX5" fmla="*/ 400871 w 400871"/>
                  <a:gd name="connsiteY5" fmla="*/ 821148 h 832464"/>
                  <a:gd name="connsiteX6" fmla="*/ 285683 w 400871"/>
                  <a:gd name="connsiteY6" fmla="*/ 735010 h 832464"/>
                  <a:gd name="connsiteX7" fmla="*/ 279060 w 400871"/>
                  <a:gd name="connsiteY7" fmla="*/ 728294 h 832464"/>
                  <a:gd name="connsiteX8" fmla="*/ 272750 w 400871"/>
                  <a:gd name="connsiteY8" fmla="*/ 828942 h 832464"/>
                  <a:gd name="connsiteX9" fmla="*/ 224894 w 400871"/>
                  <a:gd name="connsiteY9" fmla="*/ 771922 h 832464"/>
                  <a:gd name="connsiteX10" fmla="*/ 187039 w 400871"/>
                  <a:gd name="connsiteY10" fmla="*/ 716692 h 832464"/>
                  <a:gd name="connsiteX11" fmla="*/ 149359 w 400871"/>
                  <a:gd name="connsiteY11" fmla="*/ 832464 h 832464"/>
                  <a:gd name="connsiteX12" fmla="*/ 1373 w 400871"/>
                  <a:gd name="connsiteY12" fmla="*/ 327010 h 832464"/>
                  <a:gd name="connsiteX13" fmla="*/ 4658 w 400871"/>
                  <a:gd name="connsiteY13" fmla="*/ 290052 h 832464"/>
                  <a:gd name="connsiteX14" fmla="*/ 0 w 400871"/>
                  <a:gd name="connsiteY14" fmla="*/ 248196 h 832464"/>
                  <a:gd name="connsiteX15" fmla="*/ 196526 w 400871"/>
                  <a:gd name="connsiteY15" fmla="*/ 0 h 8324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400871" h="832464">
                    <a:moveTo>
                      <a:pt x="196526" y="0"/>
                    </a:moveTo>
                    <a:cubicBezTo>
                      <a:pt x="305065" y="0"/>
                      <a:pt x="393052" y="111121"/>
                      <a:pt x="393052" y="248196"/>
                    </a:cubicBezTo>
                    <a:cubicBezTo>
                      <a:pt x="393052" y="265331"/>
                      <a:pt x="391244" y="282675"/>
                      <a:pt x="388072" y="300481"/>
                    </a:cubicBezTo>
                    <a:lnTo>
                      <a:pt x="381085" y="329691"/>
                    </a:lnTo>
                    <a:lnTo>
                      <a:pt x="382547" y="338600"/>
                    </a:lnTo>
                    <a:cubicBezTo>
                      <a:pt x="391350" y="451215"/>
                      <a:pt x="345328" y="599412"/>
                      <a:pt x="400871" y="821148"/>
                    </a:cubicBezTo>
                    <a:cubicBezTo>
                      <a:pt x="365052" y="800475"/>
                      <a:pt x="325443" y="770375"/>
                      <a:pt x="285683" y="735010"/>
                    </a:cubicBezTo>
                    <a:lnTo>
                      <a:pt x="279060" y="728294"/>
                    </a:lnTo>
                    <a:lnTo>
                      <a:pt x="272750" y="828942"/>
                    </a:lnTo>
                    <a:cubicBezTo>
                      <a:pt x="257018" y="812533"/>
                      <a:pt x="240956" y="793295"/>
                      <a:pt x="224894" y="771922"/>
                    </a:cubicBezTo>
                    <a:lnTo>
                      <a:pt x="187039" y="716692"/>
                    </a:lnTo>
                    <a:lnTo>
                      <a:pt x="149359" y="832464"/>
                    </a:lnTo>
                    <a:cubicBezTo>
                      <a:pt x="69876" y="711489"/>
                      <a:pt x="804" y="466488"/>
                      <a:pt x="1373" y="327010"/>
                    </a:cubicBezTo>
                    <a:lnTo>
                      <a:pt x="4658" y="290052"/>
                    </a:lnTo>
                    <a:lnTo>
                      <a:pt x="0" y="248196"/>
                    </a:lnTo>
                    <a:cubicBezTo>
                      <a:pt x="0" y="111121"/>
                      <a:pt x="87988" y="0"/>
                      <a:pt x="196526" y="0"/>
                    </a:cubicBezTo>
                    <a:close/>
                  </a:path>
                </a:pathLst>
              </a:custGeom>
              <a:solidFill>
                <a:schemeClr val="accent6">
                  <a:lumMod val="50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99" name="楕円 1">
                <a:extLst>
                  <a:ext uri="{FF2B5EF4-FFF2-40B4-BE49-F238E27FC236}">
                    <a16:creationId xmlns:a16="http://schemas.microsoft.com/office/drawing/2014/main" id="{276A4BFC-C1CD-AE9A-2EC2-2E02A8F3792F}"/>
                  </a:ext>
                </a:extLst>
              </p:cNvPr>
              <p:cNvSpPr/>
              <p:nvPr/>
            </p:nvSpPr>
            <p:spPr>
              <a:xfrm rot="10800000">
                <a:off x="2018859" y="2701426"/>
                <a:ext cx="228891" cy="47855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00" name="楕円 1">
                <a:extLst>
                  <a:ext uri="{FF2B5EF4-FFF2-40B4-BE49-F238E27FC236}">
                    <a16:creationId xmlns:a16="http://schemas.microsoft.com/office/drawing/2014/main" id="{E96409C1-1050-41CA-3D68-CAC23F92B4CA}"/>
                  </a:ext>
                </a:extLst>
              </p:cNvPr>
              <p:cNvSpPr/>
              <p:nvPr/>
            </p:nvSpPr>
            <p:spPr>
              <a:xfrm rot="10800000">
                <a:off x="1754181" y="2701426"/>
                <a:ext cx="228891" cy="47855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01" name="楕円 1">
                <a:extLst>
                  <a:ext uri="{FF2B5EF4-FFF2-40B4-BE49-F238E27FC236}">
                    <a16:creationId xmlns:a16="http://schemas.microsoft.com/office/drawing/2014/main" id="{745124BF-53E9-D3D5-1E76-1AF6C0252E39}"/>
                  </a:ext>
                </a:extLst>
              </p:cNvPr>
              <p:cNvSpPr/>
              <p:nvPr/>
            </p:nvSpPr>
            <p:spPr>
              <a:xfrm>
                <a:off x="1606066" y="2002135"/>
                <a:ext cx="797593" cy="1010284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02" name="フリーフォーム: 図形 201">
                <a:extLst>
                  <a:ext uri="{FF2B5EF4-FFF2-40B4-BE49-F238E27FC236}">
                    <a16:creationId xmlns:a16="http://schemas.microsoft.com/office/drawing/2014/main" id="{15091D81-8655-6948-348A-1C321F4416E2}"/>
                  </a:ext>
                </a:extLst>
              </p:cNvPr>
              <p:cNvSpPr/>
              <p:nvPr/>
            </p:nvSpPr>
            <p:spPr>
              <a:xfrm>
                <a:off x="1747000" y="3109458"/>
                <a:ext cx="228437" cy="165625"/>
              </a:xfrm>
              <a:custGeom>
                <a:avLst/>
                <a:gdLst>
                  <a:gd name="connsiteX0" fmla="*/ 378507 w 754428"/>
                  <a:gd name="connsiteY0" fmla="*/ 0 h 666751"/>
                  <a:gd name="connsiteX1" fmla="*/ 632983 w 754428"/>
                  <a:gd name="connsiteY1" fmla="*/ 72248 h 666751"/>
                  <a:gd name="connsiteX2" fmla="*/ 631875 w 754428"/>
                  <a:gd name="connsiteY2" fmla="*/ 75368 h 666751"/>
                  <a:gd name="connsiteX3" fmla="*/ 753212 w 754428"/>
                  <a:gd name="connsiteY3" fmla="*/ 560716 h 666751"/>
                  <a:gd name="connsiteX4" fmla="*/ 750982 w 754428"/>
                  <a:gd name="connsiteY4" fmla="*/ 560716 h 666751"/>
                  <a:gd name="connsiteX5" fmla="*/ 754428 w 754428"/>
                  <a:gd name="connsiteY5" fmla="*/ 569526 h 666751"/>
                  <a:gd name="connsiteX6" fmla="*/ 377214 w 754428"/>
                  <a:gd name="connsiteY6" fmla="*/ 666751 h 666751"/>
                  <a:gd name="connsiteX7" fmla="*/ 0 w 754428"/>
                  <a:gd name="connsiteY7" fmla="*/ 569526 h 666751"/>
                  <a:gd name="connsiteX8" fmla="*/ 3446 w 754428"/>
                  <a:gd name="connsiteY8" fmla="*/ 560716 h 666751"/>
                  <a:gd name="connsiteX9" fmla="*/ 2714 w 754428"/>
                  <a:gd name="connsiteY9" fmla="*/ 560716 h 666751"/>
                  <a:gd name="connsiteX10" fmla="*/ 124501 w 754428"/>
                  <a:gd name="connsiteY10" fmla="*/ 73571 h 666751"/>
                  <a:gd name="connsiteX11" fmla="*/ 124031 w 754428"/>
                  <a:gd name="connsiteY11" fmla="*/ 72248 h 666751"/>
                  <a:gd name="connsiteX12" fmla="*/ 126736 w 754428"/>
                  <a:gd name="connsiteY12" fmla="*/ 64630 h 666751"/>
                  <a:gd name="connsiteX13" fmla="*/ 128041 w 754428"/>
                  <a:gd name="connsiteY13" fmla="*/ 59410 h 666751"/>
                  <a:gd name="connsiteX14" fmla="*/ 128590 w 754428"/>
                  <a:gd name="connsiteY14" fmla="*/ 59410 h 666751"/>
                  <a:gd name="connsiteX15" fmla="*/ 129201 w 754428"/>
                  <a:gd name="connsiteY15" fmla="*/ 57688 h 666751"/>
                  <a:gd name="connsiteX16" fmla="*/ 378507 w 754428"/>
                  <a:gd name="connsiteY16" fmla="*/ 0 h 6667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754428" h="666751">
                    <a:moveTo>
                      <a:pt x="378507" y="0"/>
                    </a:moveTo>
                    <a:cubicBezTo>
                      <a:pt x="519050" y="0"/>
                      <a:pt x="632983" y="32347"/>
                      <a:pt x="632983" y="72248"/>
                    </a:cubicBezTo>
                    <a:lnTo>
                      <a:pt x="631875" y="75368"/>
                    </a:lnTo>
                    <a:lnTo>
                      <a:pt x="753212" y="560716"/>
                    </a:lnTo>
                    <a:lnTo>
                      <a:pt x="750982" y="560716"/>
                    </a:lnTo>
                    <a:lnTo>
                      <a:pt x="754428" y="569526"/>
                    </a:lnTo>
                    <a:cubicBezTo>
                      <a:pt x="754428" y="623222"/>
                      <a:pt x="585544" y="666751"/>
                      <a:pt x="377214" y="666751"/>
                    </a:cubicBezTo>
                    <a:cubicBezTo>
                      <a:pt x="168884" y="666751"/>
                      <a:pt x="0" y="623222"/>
                      <a:pt x="0" y="569526"/>
                    </a:cubicBezTo>
                    <a:lnTo>
                      <a:pt x="3446" y="560716"/>
                    </a:lnTo>
                    <a:lnTo>
                      <a:pt x="2714" y="560716"/>
                    </a:lnTo>
                    <a:lnTo>
                      <a:pt x="124501" y="73571"/>
                    </a:lnTo>
                    <a:lnTo>
                      <a:pt x="124031" y="72248"/>
                    </a:lnTo>
                    <a:lnTo>
                      <a:pt x="126736" y="64630"/>
                    </a:lnTo>
                    <a:lnTo>
                      <a:pt x="128041" y="59410"/>
                    </a:lnTo>
                    <a:lnTo>
                      <a:pt x="128590" y="59410"/>
                    </a:lnTo>
                    <a:lnTo>
                      <a:pt x="129201" y="57688"/>
                    </a:lnTo>
                    <a:cubicBezTo>
                      <a:pt x="152930" y="24766"/>
                      <a:pt x="255532" y="0"/>
                      <a:pt x="378507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03" name="フリーフォーム: 図形 202">
                <a:extLst>
                  <a:ext uri="{FF2B5EF4-FFF2-40B4-BE49-F238E27FC236}">
                    <a16:creationId xmlns:a16="http://schemas.microsoft.com/office/drawing/2014/main" id="{DAB80A59-B15B-C5A5-D7E3-C24FFEA94D56}"/>
                  </a:ext>
                </a:extLst>
              </p:cNvPr>
              <p:cNvSpPr/>
              <p:nvPr/>
            </p:nvSpPr>
            <p:spPr>
              <a:xfrm>
                <a:off x="2014275" y="3109458"/>
                <a:ext cx="228437" cy="165625"/>
              </a:xfrm>
              <a:custGeom>
                <a:avLst/>
                <a:gdLst>
                  <a:gd name="connsiteX0" fmla="*/ 378507 w 754428"/>
                  <a:gd name="connsiteY0" fmla="*/ 0 h 666751"/>
                  <a:gd name="connsiteX1" fmla="*/ 632983 w 754428"/>
                  <a:gd name="connsiteY1" fmla="*/ 72248 h 666751"/>
                  <a:gd name="connsiteX2" fmla="*/ 631875 w 754428"/>
                  <a:gd name="connsiteY2" fmla="*/ 75368 h 666751"/>
                  <a:gd name="connsiteX3" fmla="*/ 753212 w 754428"/>
                  <a:gd name="connsiteY3" fmla="*/ 560716 h 666751"/>
                  <a:gd name="connsiteX4" fmla="*/ 750982 w 754428"/>
                  <a:gd name="connsiteY4" fmla="*/ 560716 h 666751"/>
                  <a:gd name="connsiteX5" fmla="*/ 754428 w 754428"/>
                  <a:gd name="connsiteY5" fmla="*/ 569526 h 666751"/>
                  <a:gd name="connsiteX6" fmla="*/ 377214 w 754428"/>
                  <a:gd name="connsiteY6" fmla="*/ 666751 h 666751"/>
                  <a:gd name="connsiteX7" fmla="*/ 0 w 754428"/>
                  <a:gd name="connsiteY7" fmla="*/ 569526 h 666751"/>
                  <a:gd name="connsiteX8" fmla="*/ 3446 w 754428"/>
                  <a:gd name="connsiteY8" fmla="*/ 560716 h 666751"/>
                  <a:gd name="connsiteX9" fmla="*/ 2714 w 754428"/>
                  <a:gd name="connsiteY9" fmla="*/ 560716 h 666751"/>
                  <a:gd name="connsiteX10" fmla="*/ 124501 w 754428"/>
                  <a:gd name="connsiteY10" fmla="*/ 73571 h 666751"/>
                  <a:gd name="connsiteX11" fmla="*/ 124031 w 754428"/>
                  <a:gd name="connsiteY11" fmla="*/ 72248 h 666751"/>
                  <a:gd name="connsiteX12" fmla="*/ 126736 w 754428"/>
                  <a:gd name="connsiteY12" fmla="*/ 64630 h 666751"/>
                  <a:gd name="connsiteX13" fmla="*/ 128041 w 754428"/>
                  <a:gd name="connsiteY13" fmla="*/ 59410 h 666751"/>
                  <a:gd name="connsiteX14" fmla="*/ 128590 w 754428"/>
                  <a:gd name="connsiteY14" fmla="*/ 59410 h 666751"/>
                  <a:gd name="connsiteX15" fmla="*/ 129201 w 754428"/>
                  <a:gd name="connsiteY15" fmla="*/ 57688 h 666751"/>
                  <a:gd name="connsiteX16" fmla="*/ 378507 w 754428"/>
                  <a:gd name="connsiteY16" fmla="*/ 0 h 6667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754428" h="666751">
                    <a:moveTo>
                      <a:pt x="378507" y="0"/>
                    </a:moveTo>
                    <a:cubicBezTo>
                      <a:pt x="519050" y="0"/>
                      <a:pt x="632983" y="32347"/>
                      <a:pt x="632983" y="72248"/>
                    </a:cubicBezTo>
                    <a:lnTo>
                      <a:pt x="631875" y="75368"/>
                    </a:lnTo>
                    <a:lnTo>
                      <a:pt x="753212" y="560716"/>
                    </a:lnTo>
                    <a:lnTo>
                      <a:pt x="750982" y="560716"/>
                    </a:lnTo>
                    <a:lnTo>
                      <a:pt x="754428" y="569526"/>
                    </a:lnTo>
                    <a:cubicBezTo>
                      <a:pt x="754428" y="623222"/>
                      <a:pt x="585544" y="666751"/>
                      <a:pt x="377214" y="666751"/>
                    </a:cubicBezTo>
                    <a:cubicBezTo>
                      <a:pt x="168884" y="666751"/>
                      <a:pt x="0" y="623222"/>
                      <a:pt x="0" y="569526"/>
                    </a:cubicBezTo>
                    <a:lnTo>
                      <a:pt x="3446" y="560716"/>
                    </a:lnTo>
                    <a:lnTo>
                      <a:pt x="2714" y="560716"/>
                    </a:lnTo>
                    <a:lnTo>
                      <a:pt x="124501" y="73571"/>
                    </a:lnTo>
                    <a:lnTo>
                      <a:pt x="124031" y="72248"/>
                    </a:lnTo>
                    <a:lnTo>
                      <a:pt x="126736" y="64630"/>
                    </a:lnTo>
                    <a:lnTo>
                      <a:pt x="128041" y="59410"/>
                    </a:lnTo>
                    <a:lnTo>
                      <a:pt x="128590" y="59410"/>
                    </a:lnTo>
                    <a:lnTo>
                      <a:pt x="129201" y="57688"/>
                    </a:lnTo>
                    <a:cubicBezTo>
                      <a:pt x="152930" y="24766"/>
                      <a:pt x="255532" y="0"/>
                      <a:pt x="378507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113" name="グループ化 1112">
              <a:extLst>
                <a:ext uri="{FF2B5EF4-FFF2-40B4-BE49-F238E27FC236}">
                  <a16:creationId xmlns:a16="http://schemas.microsoft.com/office/drawing/2014/main" id="{C0A922A8-49FE-29E7-96AD-5EF3C5CEBA87}"/>
                </a:ext>
              </a:extLst>
            </p:cNvPr>
            <p:cNvGrpSpPr/>
            <p:nvPr/>
          </p:nvGrpSpPr>
          <p:grpSpPr>
            <a:xfrm>
              <a:off x="1620951" y="5226529"/>
              <a:ext cx="824136" cy="568219"/>
              <a:chOff x="1443950" y="2053446"/>
              <a:chExt cx="1116065" cy="769496"/>
            </a:xfrm>
          </p:grpSpPr>
          <p:grpSp>
            <p:nvGrpSpPr>
              <p:cNvPr id="1114" name="グループ化 1113">
                <a:extLst>
                  <a:ext uri="{FF2B5EF4-FFF2-40B4-BE49-F238E27FC236}">
                    <a16:creationId xmlns:a16="http://schemas.microsoft.com/office/drawing/2014/main" id="{D1DF27E4-B75D-8F4D-F03D-97A8DF879DF7}"/>
                  </a:ext>
                </a:extLst>
              </p:cNvPr>
              <p:cNvGrpSpPr/>
              <p:nvPr/>
            </p:nvGrpSpPr>
            <p:grpSpPr>
              <a:xfrm>
                <a:off x="1443950" y="2053446"/>
                <a:ext cx="1116065" cy="769496"/>
                <a:chOff x="1443950" y="2053446"/>
                <a:chExt cx="1116065" cy="769496"/>
              </a:xfrm>
              <a:solidFill>
                <a:srgbClr val="FF0000"/>
              </a:solidFill>
            </p:grpSpPr>
            <p:sp>
              <p:nvSpPr>
                <p:cNvPr id="1116" name="楕円 5">
                  <a:extLst>
                    <a:ext uri="{FF2B5EF4-FFF2-40B4-BE49-F238E27FC236}">
                      <a16:creationId xmlns:a16="http://schemas.microsoft.com/office/drawing/2014/main" id="{142C2F0D-8937-25EC-42B8-5AD12765A185}"/>
                    </a:ext>
                  </a:extLst>
                </p:cNvPr>
                <p:cNvSpPr/>
                <p:nvPr/>
              </p:nvSpPr>
              <p:spPr>
                <a:xfrm rot="10800000">
                  <a:off x="1443950" y="2135816"/>
                  <a:ext cx="1108750" cy="190680"/>
                </a:xfrm>
                <a:custGeom>
                  <a:avLst/>
                  <a:gdLst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405851 h 611677"/>
                    <a:gd name="connsiteX1" fmla="*/ 906609 w 1832268"/>
                    <a:gd name="connsiteY1" fmla="*/ 0 h 611677"/>
                    <a:gd name="connsiteX2" fmla="*/ 1832268 w 1832268"/>
                    <a:gd name="connsiteY2" fmla="*/ 405851 h 611677"/>
                    <a:gd name="connsiteX3" fmla="*/ 916134 w 1832268"/>
                    <a:gd name="connsiteY3" fmla="*/ 611677 h 611677"/>
                    <a:gd name="connsiteX4" fmla="*/ 0 w 1832268"/>
                    <a:gd name="connsiteY4" fmla="*/ 405851 h 611677"/>
                    <a:gd name="connsiteX0" fmla="*/ 0 w 1832268"/>
                    <a:gd name="connsiteY0" fmla="*/ 405851 h 438748"/>
                    <a:gd name="connsiteX1" fmla="*/ 906609 w 1832268"/>
                    <a:gd name="connsiteY1" fmla="*/ 0 h 438748"/>
                    <a:gd name="connsiteX2" fmla="*/ 1832268 w 1832268"/>
                    <a:gd name="connsiteY2" fmla="*/ 405851 h 438748"/>
                    <a:gd name="connsiteX3" fmla="*/ 906609 w 1832268"/>
                    <a:gd name="connsiteY3" fmla="*/ 302114 h 438748"/>
                    <a:gd name="connsiteX4" fmla="*/ 0 w 1832268"/>
                    <a:gd name="connsiteY4" fmla="*/ 405851 h 438748"/>
                    <a:gd name="connsiteX0" fmla="*/ 0 w 1832268"/>
                    <a:gd name="connsiteY0" fmla="*/ 405851 h 463815"/>
                    <a:gd name="connsiteX1" fmla="*/ 906609 w 1832268"/>
                    <a:gd name="connsiteY1" fmla="*/ 0 h 463815"/>
                    <a:gd name="connsiteX2" fmla="*/ 1832268 w 1832268"/>
                    <a:gd name="connsiteY2" fmla="*/ 405851 h 463815"/>
                    <a:gd name="connsiteX3" fmla="*/ 906609 w 1832268"/>
                    <a:gd name="connsiteY3" fmla="*/ 302114 h 463815"/>
                    <a:gd name="connsiteX4" fmla="*/ 0 w 1832268"/>
                    <a:gd name="connsiteY4" fmla="*/ 405851 h 463815"/>
                    <a:gd name="connsiteX0" fmla="*/ 0 w 1841829"/>
                    <a:gd name="connsiteY0" fmla="*/ 405851 h 463815"/>
                    <a:gd name="connsiteX1" fmla="*/ 906609 w 1841829"/>
                    <a:gd name="connsiteY1" fmla="*/ 0 h 463815"/>
                    <a:gd name="connsiteX2" fmla="*/ 1832268 w 1841829"/>
                    <a:gd name="connsiteY2" fmla="*/ 405851 h 463815"/>
                    <a:gd name="connsiteX3" fmla="*/ 906609 w 1841829"/>
                    <a:gd name="connsiteY3" fmla="*/ 302114 h 463815"/>
                    <a:gd name="connsiteX4" fmla="*/ 0 w 1841829"/>
                    <a:gd name="connsiteY4" fmla="*/ 405851 h 463815"/>
                    <a:gd name="connsiteX0" fmla="*/ 0 w 1813739"/>
                    <a:gd name="connsiteY0" fmla="*/ 405851 h 484487"/>
                    <a:gd name="connsiteX1" fmla="*/ 906609 w 1813739"/>
                    <a:gd name="connsiteY1" fmla="*/ 0 h 484487"/>
                    <a:gd name="connsiteX2" fmla="*/ 1803693 w 1813739"/>
                    <a:gd name="connsiteY2" fmla="*/ 448714 h 484487"/>
                    <a:gd name="connsiteX3" fmla="*/ 906609 w 1813739"/>
                    <a:gd name="connsiteY3" fmla="*/ 302114 h 484487"/>
                    <a:gd name="connsiteX4" fmla="*/ 0 w 1813739"/>
                    <a:gd name="connsiteY4" fmla="*/ 405851 h 484487"/>
                    <a:gd name="connsiteX0" fmla="*/ 13906 w 1827645"/>
                    <a:gd name="connsiteY0" fmla="*/ 405851 h 484487"/>
                    <a:gd name="connsiteX1" fmla="*/ 920515 w 1827645"/>
                    <a:gd name="connsiteY1" fmla="*/ 0 h 484487"/>
                    <a:gd name="connsiteX2" fmla="*/ 1817599 w 1827645"/>
                    <a:gd name="connsiteY2" fmla="*/ 448714 h 484487"/>
                    <a:gd name="connsiteX3" fmla="*/ 920515 w 1827645"/>
                    <a:gd name="connsiteY3" fmla="*/ 302114 h 484487"/>
                    <a:gd name="connsiteX4" fmla="*/ 13906 w 1827645"/>
                    <a:gd name="connsiteY4" fmla="*/ 405851 h 484487"/>
                    <a:gd name="connsiteX0" fmla="*/ 14354 w 1809043"/>
                    <a:gd name="connsiteY0" fmla="*/ 453476 h 510970"/>
                    <a:gd name="connsiteX1" fmla="*/ 901913 w 1809043"/>
                    <a:gd name="connsiteY1" fmla="*/ 0 h 510970"/>
                    <a:gd name="connsiteX2" fmla="*/ 1798997 w 1809043"/>
                    <a:gd name="connsiteY2" fmla="*/ 448714 h 510970"/>
                    <a:gd name="connsiteX3" fmla="*/ 901913 w 1809043"/>
                    <a:gd name="connsiteY3" fmla="*/ 302114 h 510970"/>
                    <a:gd name="connsiteX4" fmla="*/ 14354 w 1809043"/>
                    <a:gd name="connsiteY4" fmla="*/ 453476 h 510970"/>
                    <a:gd name="connsiteX0" fmla="*/ 14354 w 1813123"/>
                    <a:gd name="connsiteY0" fmla="*/ 453476 h 510970"/>
                    <a:gd name="connsiteX1" fmla="*/ 901913 w 1813123"/>
                    <a:gd name="connsiteY1" fmla="*/ 0 h 510970"/>
                    <a:gd name="connsiteX2" fmla="*/ 1798997 w 1813123"/>
                    <a:gd name="connsiteY2" fmla="*/ 448714 h 510970"/>
                    <a:gd name="connsiteX3" fmla="*/ 901913 w 1813123"/>
                    <a:gd name="connsiteY3" fmla="*/ 302114 h 510970"/>
                    <a:gd name="connsiteX4" fmla="*/ 14354 w 1813123"/>
                    <a:gd name="connsiteY4" fmla="*/ 453476 h 510970"/>
                    <a:gd name="connsiteX0" fmla="*/ 7487 w 1806256"/>
                    <a:gd name="connsiteY0" fmla="*/ 453476 h 539069"/>
                    <a:gd name="connsiteX1" fmla="*/ 895046 w 1806256"/>
                    <a:gd name="connsiteY1" fmla="*/ 0 h 539069"/>
                    <a:gd name="connsiteX2" fmla="*/ 1792130 w 1806256"/>
                    <a:gd name="connsiteY2" fmla="*/ 448714 h 539069"/>
                    <a:gd name="connsiteX3" fmla="*/ 895046 w 1806256"/>
                    <a:gd name="connsiteY3" fmla="*/ 302114 h 539069"/>
                    <a:gd name="connsiteX4" fmla="*/ 7487 w 1806256"/>
                    <a:gd name="connsiteY4" fmla="*/ 453476 h 539069"/>
                    <a:gd name="connsiteX0" fmla="*/ 7487 w 1803151"/>
                    <a:gd name="connsiteY0" fmla="*/ 453476 h 539069"/>
                    <a:gd name="connsiteX1" fmla="*/ 895046 w 1803151"/>
                    <a:gd name="connsiteY1" fmla="*/ 0 h 539069"/>
                    <a:gd name="connsiteX2" fmla="*/ 1792130 w 1803151"/>
                    <a:gd name="connsiteY2" fmla="*/ 448714 h 539069"/>
                    <a:gd name="connsiteX3" fmla="*/ 895046 w 1803151"/>
                    <a:gd name="connsiteY3" fmla="*/ 302114 h 539069"/>
                    <a:gd name="connsiteX4" fmla="*/ 7487 w 1803151"/>
                    <a:gd name="connsiteY4" fmla="*/ 453476 h 539069"/>
                    <a:gd name="connsiteX0" fmla="*/ 7487 w 1784480"/>
                    <a:gd name="connsiteY0" fmla="*/ 453476 h 539069"/>
                    <a:gd name="connsiteX1" fmla="*/ 895046 w 1784480"/>
                    <a:gd name="connsiteY1" fmla="*/ 0 h 539069"/>
                    <a:gd name="connsiteX2" fmla="*/ 1773080 w 1784480"/>
                    <a:gd name="connsiteY2" fmla="*/ 488831 h 539069"/>
                    <a:gd name="connsiteX3" fmla="*/ 895046 w 1784480"/>
                    <a:gd name="connsiteY3" fmla="*/ 302114 h 539069"/>
                    <a:gd name="connsiteX4" fmla="*/ 7487 w 1784480"/>
                    <a:gd name="connsiteY4" fmla="*/ 453476 h 539069"/>
                    <a:gd name="connsiteX0" fmla="*/ 7487 w 1788786"/>
                    <a:gd name="connsiteY0" fmla="*/ 453476 h 544947"/>
                    <a:gd name="connsiteX1" fmla="*/ 895046 w 1788786"/>
                    <a:gd name="connsiteY1" fmla="*/ 0 h 544947"/>
                    <a:gd name="connsiteX2" fmla="*/ 1773080 w 1788786"/>
                    <a:gd name="connsiteY2" fmla="*/ 488831 h 544947"/>
                    <a:gd name="connsiteX3" fmla="*/ 895046 w 1788786"/>
                    <a:gd name="connsiteY3" fmla="*/ 302114 h 544947"/>
                    <a:gd name="connsiteX4" fmla="*/ 7487 w 1788786"/>
                    <a:gd name="connsiteY4" fmla="*/ 453476 h 544947"/>
                    <a:gd name="connsiteX0" fmla="*/ 13529 w 1794828"/>
                    <a:gd name="connsiteY0" fmla="*/ 453476 h 544947"/>
                    <a:gd name="connsiteX1" fmla="*/ 901088 w 1794828"/>
                    <a:gd name="connsiteY1" fmla="*/ 0 h 544947"/>
                    <a:gd name="connsiteX2" fmla="*/ 1779122 w 1794828"/>
                    <a:gd name="connsiteY2" fmla="*/ 488831 h 544947"/>
                    <a:gd name="connsiteX3" fmla="*/ 901088 w 1794828"/>
                    <a:gd name="connsiteY3" fmla="*/ 302114 h 544947"/>
                    <a:gd name="connsiteX4" fmla="*/ 13529 w 1794828"/>
                    <a:gd name="connsiteY4" fmla="*/ 453476 h 5449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94828" h="544947">
                      <a:moveTo>
                        <a:pt x="13529" y="453476"/>
                      </a:moveTo>
                      <a:cubicBezTo>
                        <a:pt x="-87615" y="261642"/>
                        <a:pt x="395121" y="0"/>
                        <a:pt x="901088" y="0"/>
                      </a:cubicBezTo>
                      <a:cubicBezTo>
                        <a:pt x="1407055" y="0"/>
                        <a:pt x="1888660" y="292177"/>
                        <a:pt x="1779122" y="488831"/>
                      </a:cubicBezTo>
                      <a:cubicBezTo>
                        <a:pt x="1669584" y="685485"/>
                        <a:pt x="1407055" y="302114"/>
                        <a:pt x="901088" y="302114"/>
                      </a:cubicBezTo>
                      <a:cubicBezTo>
                        <a:pt x="395121" y="302114"/>
                        <a:pt x="146879" y="706393"/>
                        <a:pt x="13529" y="453476"/>
                      </a:cubicBezTo>
                      <a:close/>
                    </a:path>
                  </a:pathLst>
                </a:cu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1117" name="二等辺三角形 21">
                  <a:extLst>
                    <a:ext uri="{FF2B5EF4-FFF2-40B4-BE49-F238E27FC236}">
                      <a16:creationId xmlns:a16="http://schemas.microsoft.com/office/drawing/2014/main" id="{FD7F5788-6BA0-2675-896C-AAC98311A063}"/>
                    </a:ext>
                  </a:extLst>
                </p:cNvPr>
                <p:cNvSpPr/>
                <p:nvPr/>
              </p:nvSpPr>
              <p:spPr>
                <a:xfrm rot="400418">
                  <a:off x="2088302" y="2106518"/>
                  <a:ext cx="340963" cy="639706"/>
                </a:xfrm>
                <a:custGeom>
                  <a:avLst/>
                  <a:gdLst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608925"/>
                    <a:gd name="connsiteX1" fmla="*/ 253752 w 507504"/>
                    <a:gd name="connsiteY1" fmla="*/ 0 h 608925"/>
                    <a:gd name="connsiteX2" fmla="*/ 507504 w 507504"/>
                    <a:gd name="connsiteY2" fmla="*/ 569414 h 608925"/>
                    <a:gd name="connsiteX3" fmla="*/ 0 w 507504"/>
                    <a:gd name="connsiteY3" fmla="*/ 569414 h 608925"/>
                    <a:gd name="connsiteX0" fmla="*/ 0 w 507504"/>
                    <a:gd name="connsiteY0" fmla="*/ 569414 h 631417"/>
                    <a:gd name="connsiteX1" fmla="*/ 253752 w 507504"/>
                    <a:gd name="connsiteY1" fmla="*/ 0 h 631417"/>
                    <a:gd name="connsiteX2" fmla="*/ 507504 w 507504"/>
                    <a:gd name="connsiteY2" fmla="*/ 569414 h 631417"/>
                    <a:gd name="connsiteX3" fmla="*/ 0 w 507504"/>
                    <a:gd name="connsiteY3" fmla="*/ 569414 h 631417"/>
                    <a:gd name="connsiteX0" fmla="*/ 0 w 507504"/>
                    <a:gd name="connsiteY0" fmla="*/ 569414 h 639706"/>
                    <a:gd name="connsiteX1" fmla="*/ 253752 w 507504"/>
                    <a:gd name="connsiteY1" fmla="*/ 0 h 639706"/>
                    <a:gd name="connsiteX2" fmla="*/ 507504 w 507504"/>
                    <a:gd name="connsiteY2" fmla="*/ 569414 h 639706"/>
                    <a:gd name="connsiteX3" fmla="*/ 0 w 507504"/>
                    <a:gd name="connsiteY3" fmla="*/ 569414 h 6397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507504" h="639706">
                      <a:moveTo>
                        <a:pt x="0" y="569414"/>
                      </a:moveTo>
                      <a:cubicBezTo>
                        <a:pt x="151259" y="379609"/>
                        <a:pt x="194568" y="370780"/>
                        <a:pt x="253752" y="0"/>
                      </a:cubicBezTo>
                      <a:cubicBezTo>
                        <a:pt x="430411" y="234255"/>
                        <a:pt x="464195" y="351034"/>
                        <a:pt x="507504" y="569414"/>
                      </a:cubicBezTo>
                      <a:cubicBezTo>
                        <a:pt x="370086" y="667839"/>
                        <a:pt x="118368" y="658314"/>
                        <a:pt x="0" y="569414"/>
                      </a:cubicBezTo>
                      <a:close/>
                    </a:path>
                  </a:pathLst>
                </a:cu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18" name="二等辺三角形 21">
                  <a:extLst>
                    <a:ext uri="{FF2B5EF4-FFF2-40B4-BE49-F238E27FC236}">
                      <a16:creationId xmlns:a16="http://schemas.microsoft.com/office/drawing/2014/main" id="{C3E064B8-39A0-63AA-E910-5E792F60C8C3}"/>
                    </a:ext>
                  </a:extLst>
                </p:cNvPr>
                <p:cNvSpPr/>
                <p:nvPr/>
              </p:nvSpPr>
              <p:spPr>
                <a:xfrm rot="20700000">
                  <a:off x="2219052" y="2105188"/>
                  <a:ext cx="340963" cy="717754"/>
                </a:xfrm>
                <a:custGeom>
                  <a:avLst/>
                  <a:gdLst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608925"/>
                    <a:gd name="connsiteX1" fmla="*/ 253752 w 507504"/>
                    <a:gd name="connsiteY1" fmla="*/ 0 h 608925"/>
                    <a:gd name="connsiteX2" fmla="*/ 507504 w 507504"/>
                    <a:gd name="connsiteY2" fmla="*/ 569414 h 608925"/>
                    <a:gd name="connsiteX3" fmla="*/ 0 w 507504"/>
                    <a:gd name="connsiteY3" fmla="*/ 569414 h 608925"/>
                    <a:gd name="connsiteX0" fmla="*/ 0 w 507504"/>
                    <a:gd name="connsiteY0" fmla="*/ 569414 h 631417"/>
                    <a:gd name="connsiteX1" fmla="*/ 253752 w 507504"/>
                    <a:gd name="connsiteY1" fmla="*/ 0 h 631417"/>
                    <a:gd name="connsiteX2" fmla="*/ 507504 w 507504"/>
                    <a:gd name="connsiteY2" fmla="*/ 569414 h 631417"/>
                    <a:gd name="connsiteX3" fmla="*/ 0 w 507504"/>
                    <a:gd name="connsiteY3" fmla="*/ 569414 h 631417"/>
                    <a:gd name="connsiteX0" fmla="*/ 0 w 507504"/>
                    <a:gd name="connsiteY0" fmla="*/ 569414 h 639706"/>
                    <a:gd name="connsiteX1" fmla="*/ 253752 w 507504"/>
                    <a:gd name="connsiteY1" fmla="*/ 0 h 639706"/>
                    <a:gd name="connsiteX2" fmla="*/ 507504 w 507504"/>
                    <a:gd name="connsiteY2" fmla="*/ 569414 h 639706"/>
                    <a:gd name="connsiteX3" fmla="*/ 0 w 507504"/>
                    <a:gd name="connsiteY3" fmla="*/ 569414 h 6397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507504" h="639706">
                      <a:moveTo>
                        <a:pt x="0" y="569414"/>
                      </a:moveTo>
                      <a:cubicBezTo>
                        <a:pt x="151259" y="379609"/>
                        <a:pt x="194568" y="370780"/>
                        <a:pt x="253752" y="0"/>
                      </a:cubicBezTo>
                      <a:cubicBezTo>
                        <a:pt x="430411" y="234255"/>
                        <a:pt x="464195" y="351034"/>
                        <a:pt x="507504" y="569414"/>
                      </a:cubicBezTo>
                      <a:cubicBezTo>
                        <a:pt x="370086" y="667839"/>
                        <a:pt x="118368" y="658314"/>
                        <a:pt x="0" y="569414"/>
                      </a:cubicBezTo>
                      <a:close/>
                    </a:path>
                  </a:pathLst>
                </a:cu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19" name="楕円 5">
                  <a:extLst>
                    <a:ext uri="{FF2B5EF4-FFF2-40B4-BE49-F238E27FC236}">
                      <a16:creationId xmlns:a16="http://schemas.microsoft.com/office/drawing/2014/main" id="{BCED2746-E57E-01AB-4554-476C0962A987}"/>
                    </a:ext>
                  </a:extLst>
                </p:cNvPr>
                <p:cNvSpPr/>
                <p:nvPr/>
              </p:nvSpPr>
              <p:spPr>
                <a:xfrm rot="10800000">
                  <a:off x="1443950" y="2053446"/>
                  <a:ext cx="1108750" cy="202498"/>
                </a:xfrm>
                <a:custGeom>
                  <a:avLst/>
                  <a:gdLst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405851 h 611677"/>
                    <a:gd name="connsiteX1" fmla="*/ 906609 w 1832268"/>
                    <a:gd name="connsiteY1" fmla="*/ 0 h 611677"/>
                    <a:gd name="connsiteX2" fmla="*/ 1832268 w 1832268"/>
                    <a:gd name="connsiteY2" fmla="*/ 405851 h 611677"/>
                    <a:gd name="connsiteX3" fmla="*/ 916134 w 1832268"/>
                    <a:gd name="connsiteY3" fmla="*/ 611677 h 611677"/>
                    <a:gd name="connsiteX4" fmla="*/ 0 w 1832268"/>
                    <a:gd name="connsiteY4" fmla="*/ 405851 h 611677"/>
                    <a:gd name="connsiteX0" fmla="*/ 0 w 1832268"/>
                    <a:gd name="connsiteY0" fmla="*/ 405851 h 438748"/>
                    <a:gd name="connsiteX1" fmla="*/ 906609 w 1832268"/>
                    <a:gd name="connsiteY1" fmla="*/ 0 h 438748"/>
                    <a:gd name="connsiteX2" fmla="*/ 1832268 w 1832268"/>
                    <a:gd name="connsiteY2" fmla="*/ 405851 h 438748"/>
                    <a:gd name="connsiteX3" fmla="*/ 906609 w 1832268"/>
                    <a:gd name="connsiteY3" fmla="*/ 302114 h 438748"/>
                    <a:gd name="connsiteX4" fmla="*/ 0 w 1832268"/>
                    <a:gd name="connsiteY4" fmla="*/ 405851 h 438748"/>
                    <a:gd name="connsiteX0" fmla="*/ 0 w 1832268"/>
                    <a:gd name="connsiteY0" fmla="*/ 405851 h 463815"/>
                    <a:gd name="connsiteX1" fmla="*/ 906609 w 1832268"/>
                    <a:gd name="connsiteY1" fmla="*/ 0 h 463815"/>
                    <a:gd name="connsiteX2" fmla="*/ 1832268 w 1832268"/>
                    <a:gd name="connsiteY2" fmla="*/ 405851 h 463815"/>
                    <a:gd name="connsiteX3" fmla="*/ 906609 w 1832268"/>
                    <a:gd name="connsiteY3" fmla="*/ 302114 h 463815"/>
                    <a:gd name="connsiteX4" fmla="*/ 0 w 1832268"/>
                    <a:gd name="connsiteY4" fmla="*/ 405851 h 463815"/>
                    <a:gd name="connsiteX0" fmla="*/ 0 w 1841829"/>
                    <a:gd name="connsiteY0" fmla="*/ 405851 h 463815"/>
                    <a:gd name="connsiteX1" fmla="*/ 906609 w 1841829"/>
                    <a:gd name="connsiteY1" fmla="*/ 0 h 463815"/>
                    <a:gd name="connsiteX2" fmla="*/ 1832268 w 1841829"/>
                    <a:gd name="connsiteY2" fmla="*/ 405851 h 463815"/>
                    <a:gd name="connsiteX3" fmla="*/ 906609 w 1841829"/>
                    <a:gd name="connsiteY3" fmla="*/ 302114 h 463815"/>
                    <a:gd name="connsiteX4" fmla="*/ 0 w 1841829"/>
                    <a:gd name="connsiteY4" fmla="*/ 405851 h 463815"/>
                    <a:gd name="connsiteX0" fmla="*/ 0 w 1813739"/>
                    <a:gd name="connsiteY0" fmla="*/ 405851 h 484487"/>
                    <a:gd name="connsiteX1" fmla="*/ 906609 w 1813739"/>
                    <a:gd name="connsiteY1" fmla="*/ 0 h 484487"/>
                    <a:gd name="connsiteX2" fmla="*/ 1803693 w 1813739"/>
                    <a:gd name="connsiteY2" fmla="*/ 448714 h 484487"/>
                    <a:gd name="connsiteX3" fmla="*/ 906609 w 1813739"/>
                    <a:gd name="connsiteY3" fmla="*/ 302114 h 484487"/>
                    <a:gd name="connsiteX4" fmla="*/ 0 w 1813739"/>
                    <a:gd name="connsiteY4" fmla="*/ 405851 h 484487"/>
                    <a:gd name="connsiteX0" fmla="*/ 13906 w 1827645"/>
                    <a:gd name="connsiteY0" fmla="*/ 405851 h 484487"/>
                    <a:gd name="connsiteX1" fmla="*/ 920515 w 1827645"/>
                    <a:gd name="connsiteY1" fmla="*/ 0 h 484487"/>
                    <a:gd name="connsiteX2" fmla="*/ 1817599 w 1827645"/>
                    <a:gd name="connsiteY2" fmla="*/ 448714 h 484487"/>
                    <a:gd name="connsiteX3" fmla="*/ 920515 w 1827645"/>
                    <a:gd name="connsiteY3" fmla="*/ 302114 h 484487"/>
                    <a:gd name="connsiteX4" fmla="*/ 13906 w 1827645"/>
                    <a:gd name="connsiteY4" fmla="*/ 405851 h 484487"/>
                    <a:gd name="connsiteX0" fmla="*/ 14354 w 1809043"/>
                    <a:gd name="connsiteY0" fmla="*/ 453476 h 510970"/>
                    <a:gd name="connsiteX1" fmla="*/ 901913 w 1809043"/>
                    <a:gd name="connsiteY1" fmla="*/ 0 h 510970"/>
                    <a:gd name="connsiteX2" fmla="*/ 1798997 w 1809043"/>
                    <a:gd name="connsiteY2" fmla="*/ 448714 h 510970"/>
                    <a:gd name="connsiteX3" fmla="*/ 901913 w 1809043"/>
                    <a:gd name="connsiteY3" fmla="*/ 302114 h 510970"/>
                    <a:gd name="connsiteX4" fmla="*/ 14354 w 1809043"/>
                    <a:gd name="connsiteY4" fmla="*/ 453476 h 510970"/>
                    <a:gd name="connsiteX0" fmla="*/ 14354 w 1813123"/>
                    <a:gd name="connsiteY0" fmla="*/ 453476 h 510970"/>
                    <a:gd name="connsiteX1" fmla="*/ 901913 w 1813123"/>
                    <a:gd name="connsiteY1" fmla="*/ 0 h 510970"/>
                    <a:gd name="connsiteX2" fmla="*/ 1798997 w 1813123"/>
                    <a:gd name="connsiteY2" fmla="*/ 448714 h 510970"/>
                    <a:gd name="connsiteX3" fmla="*/ 901913 w 1813123"/>
                    <a:gd name="connsiteY3" fmla="*/ 302114 h 510970"/>
                    <a:gd name="connsiteX4" fmla="*/ 14354 w 1813123"/>
                    <a:gd name="connsiteY4" fmla="*/ 453476 h 510970"/>
                    <a:gd name="connsiteX0" fmla="*/ 7487 w 1806256"/>
                    <a:gd name="connsiteY0" fmla="*/ 453476 h 539069"/>
                    <a:gd name="connsiteX1" fmla="*/ 895046 w 1806256"/>
                    <a:gd name="connsiteY1" fmla="*/ 0 h 539069"/>
                    <a:gd name="connsiteX2" fmla="*/ 1792130 w 1806256"/>
                    <a:gd name="connsiteY2" fmla="*/ 448714 h 539069"/>
                    <a:gd name="connsiteX3" fmla="*/ 895046 w 1806256"/>
                    <a:gd name="connsiteY3" fmla="*/ 302114 h 539069"/>
                    <a:gd name="connsiteX4" fmla="*/ 7487 w 1806256"/>
                    <a:gd name="connsiteY4" fmla="*/ 453476 h 539069"/>
                    <a:gd name="connsiteX0" fmla="*/ 7487 w 1803151"/>
                    <a:gd name="connsiteY0" fmla="*/ 453476 h 539069"/>
                    <a:gd name="connsiteX1" fmla="*/ 895046 w 1803151"/>
                    <a:gd name="connsiteY1" fmla="*/ 0 h 539069"/>
                    <a:gd name="connsiteX2" fmla="*/ 1792130 w 1803151"/>
                    <a:gd name="connsiteY2" fmla="*/ 448714 h 539069"/>
                    <a:gd name="connsiteX3" fmla="*/ 895046 w 1803151"/>
                    <a:gd name="connsiteY3" fmla="*/ 302114 h 539069"/>
                    <a:gd name="connsiteX4" fmla="*/ 7487 w 1803151"/>
                    <a:gd name="connsiteY4" fmla="*/ 453476 h 539069"/>
                    <a:gd name="connsiteX0" fmla="*/ 7487 w 1784480"/>
                    <a:gd name="connsiteY0" fmla="*/ 453476 h 539069"/>
                    <a:gd name="connsiteX1" fmla="*/ 895046 w 1784480"/>
                    <a:gd name="connsiteY1" fmla="*/ 0 h 539069"/>
                    <a:gd name="connsiteX2" fmla="*/ 1773080 w 1784480"/>
                    <a:gd name="connsiteY2" fmla="*/ 488831 h 539069"/>
                    <a:gd name="connsiteX3" fmla="*/ 895046 w 1784480"/>
                    <a:gd name="connsiteY3" fmla="*/ 302114 h 539069"/>
                    <a:gd name="connsiteX4" fmla="*/ 7487 w 1784480"/>
                    <a:gd name="connsiteY4" fmla="*/ 453476 h 539069"/>
                    <a:gd name="connsiteX0" fmla="*/ 7487 w 1788786"/>
                    <a:gd name="connsiteY0" fmla="*/ 453476 h 544947"/>
                    <a:gd name="connsiteX1" fmla="*/ 895046 w 1788786"/>
                    <a:gd name="connsiteY1" fmla="*/ 0 h 544947"/>
                    <a:gd name="connsiteX2" fmla="*/ 1773080 w 1788786"/>
                    <a:gd name="connsiteY2" fmla="*/ 488831 h 544947"/>
                    <a:gd name="connsiteX3" fmla="*/ 895046 w 1788786"/>
                    <a:gd name="connsiteY3" fmla="*/ 302114 h 544947"/>
                    <a:gd name="connsiteX4" fmla="*/ 7487 w 1788786"/>
                    <a:gd name="connsiteY4" fmla="*/ 453476 h 544947"/>
                    <a:gd name="connsiteX0" fmla="*/ 13529 w 1794828"/>
                    <a:gd name="connsiteY0" fmla="*/ 453476 h 544947"/>
                    <a:gd name="connsiteX1" fmla="*/ 901088 w 1794828"/>
                    <a:gd name="connsiteY1" fmla="*/ 0 h 544947"/>
                    <a:gd name="connsiteX2" fmla="*/ 1779122 w 1794828"/>
                    <a:gd name="connsiteY2" fmla="*/ 488831 h 544947"/>
                    <a:gd name="connsiteX3" fmla="*/ 901088 w 1794828"/>
                    <a:gd name="connsiteY3" fmla="*/ 302114 h 544947"/>
                    <a:gd name="connsiteX4" fmla="*/ 13529 w 1794828"/>
                    <a:gd name="connsiteY4" fmla="*/ 453476 h 5449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94828" h="544947">
                      <a:moveTo>
                        <a:pt x="13529" y="453476"/>
                      </a:moveTo>
                      <a:cubicBezTo>
                        <a:pt x="-87615" y="261642"/>
                        <a:pt x="395121" y="0"/>
                        <a:pt x="901088" y="0"/>
                      </a:cubicBezTo>
                      <a:cubicBezTo>
                        <a:pt x="1407055" y="0"/>
                        <a:pt x="1888660" y="292177"/>
                        <a:pt x="1779122" y="488831"/>
                      </a:cubicBezTo>
                      <a:cubicBezTo>
                        <a:pt x="1669584" y="685485"/>
                        <a:pt x="1407055" y="302114"/>
                        <a:pt x="901088" y="302114"/>
                      </a:cubicBezTo>
                      <a:cubicBezTo>
                        <a:pt x="395121" y="302114"/>
                        <a:pt x="146879" y="706393"/>
                        <a:pt x="13529" y="453476"/>
                      </a:cubicBezTo>
                      <a:close/>
                    </a:path>
                  </a:pathLst>
                </a:cu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 dirty="0"/>
                </a:p>
              </p:txBody>
            </p:sp>
          </p:grpSp>
          <p:sp>
            <p:nvSpPr>
              <p:cNvPr id="1115" name="フリーフォーム: 図形 1114">
                <a:extLst>
                  <a:ext uri="{FF2B5EF4-FFF2-40B4-BE49-F238E27FC236}">
                    <a16:creationId xmlns:a16="http://schemas.microsoft.com/office/drawing/2014/main" id="{2A8FB6E3-17D0-B1D4-A66A-EACB54E4C84C}"/>
                  </a:ext>
                </a:extLst>
              </p:cNvPr>
              <p:cNvSpPr/>
              <p:nvPr/>
            </p:nvSpPr>
            <p:spPr>
              <a:xfrm rot="20700000">
                <a:off x="2192524" y="2066951"/>
                <a:ext cx="238125" cy="248052"/>
              </a:xfrm>
              <a:custGeom>
                <a:avLst/>
                <a:gdLst>
                  <a:gd name="connsiteX0" fmla="*/ 194227 w 238125"/>
                  <a:gd name="connsiteY0" fmla="*/ 5649 h 233293"/>
                  <a:gd name="connsiteX1" fmla="*/ 238125 w 238125"/>
                  <a:gd name="connsiteY1" fmla="*/ 71875 h 233293"/>
                  <a:gd name="connsiteX2" fmla="*/ 238125 w 238125"/>
                  <a:gd name="connsiteY2" fmla="*/ 161418 h 233293"/>
                  <a:gd name="connsiteX3" fmla="*/ 166250 w 238125"/>
                  <a:gd name="connsiteY3" fmla="*/ 233293 h 233293"/>
                  <a:gd name="connsiteX4" fmla="*/ 71875 w 238125"/>
                  <a:gd name="connsiteY4" fmla="*/ 233293 h 233293"/>
                  <a:gd name="connsiteX5" fmla="*/ 0 w 238125"/>
                  <a:gd name="connsiteY5" fmla="*/ 161418 h 233293"/>
                  <a:gd name="connsiteX6" fmla="*/ 0 w 238125"/>
                  <a:gd name="connsiteY6" fmla="*/ 71875 h 233293"/>
                  <a:gd name="connsiteX7" fmla="*/ 71875 w 238125"/>
                  <a:gd name="connsiteY7" fmla="*/ 0 h 233293"/>
                  <a:gd name="connsiteX8" fmla="*/ 166250 w 238125"/>
                  <a:gd name="connsiteY8" fmla="*/ 0 h 233293"/>
                  <a:gd name="connsiteX9" fmla="*/ 194227 w 238125"/>
                  <a:gd name="connsiteY9" fmla="*/ 5649 h 2332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38125" h="233293">
                    <a:moveTo>
                      <a:pt x="194227" y="5649"/>
                    </a:moveTo>
                    <a:cubicBezTo>
                      <a:pt x="220024" y="16560"/>
                      <a:pt x="238125" y="42104"/>
                      <a:pt x="238125" y="71875"/>
                    </a:cubicBezTo>
                    <a:lnTo>
                      <a:pt x="238125" y="161418"/>
                    </a:lnTo>
                    <a:cubicBezTo>
                      <a:pt x="238125" y="201113"/>
                      <a:pt x="205945" y="233293"/>
                      <a:pt x="166250" y="233293"/>
                    </a:cubicBezTo>
                    <a:lnTo>
                      <a:pt x="71875" y="233293"/>
                    </a:lnTo>
                    <a:cubicBezTo>
                      <a:pt x="32180" y="233293"/>
                      <a:pt x="0" y="201113"/>
                      <a:pt x="0" y="161418"/>
                    </a:cubicBezTo>
                    <a:lnTo>
                      <a:pt x="0" y="71875"/>
                    </a:lnTo>
                    <a:cubicBezTo>
                      <a:pt x="0" y="32180"/>
                      <a:pt x="32180" y="0"/>
                      <a:pt x="71875" y="0"/>
                    </a:cubicBezTo>
                    <a:lnTo>
                      <a:pt x="166250" y="0"/>
                    </a:lnTo>
                    <a:cubicBezTo>
                      <a:pt x="176174" y="0"/>
                      <a:pt x="185628" y="2012"/>
                      <a:pt x="194227" y="5649"/>
                    </a:cubicBezTo>
                    <a:close/>
                  </a:path>
                </a:pathLst>
              </a:custGeom>
              <a:solidFill>
                <a:srgbClr val="FF00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126" name="グループ化 1125">
              <a:extLst>
                <a:ext uri="{FF2B5EF4-FFF2-40B4-BE49-F238E27FC236}">
                  <a16:creationId xmlns:a16="http://schemas.microsoft.com/office/drawing/2014/main" id="{6886B379-5832-3F96-11C9-0CC209D9A51B}"/>
                </a:ext>
              </a:extLst>
            </p:cNvPr>
            <p:cNvGrpSpPr/>
            <p:nvPr/>
          </p:nvGrpSpPr>
          <p:grpSpPr>
            <a:xfrm>
              <a:off x="1495194" y="3864309"/>
              <a:ext cx="1028036" cy="1446835"/>
              <a:chOff x="1495194" y="759159"/>
              <a:chExt cx="1028036" cy="1446835"/>
            </a:xfrm>
          </p:grpSpPr>
          <p:grpSp>
            <p:nvGrpSpPr>
              <p:cNvPr id="1127" name="グループ化 1126">
                <a:extLst>
                  <a:ext uri="{FF2B5EF4-FFF2-40B4-BE49-F238E27FC236}">
                    <a16:creationId xmlns:a16="http://schemas.microsoft.com/office/drawing/2014/main" id="{75096C7B-6578-4812-3FFC-06194357573F}"/>
                  </a:ext>
                </a:extLst>
              </p:cNvPr>
              <p:cNvGrpSpPr/>
              <p:nvPr/>
            </p:nvGrpSpPr>
            <p:grpSpPr>
              <a:xfrm rot="20700000" flipH="1">
                <a:off x="2143281" y="759159"/>
                <a:ext cx="349123" cy="344230"/>
                <a:chOff x="1012364" y="432544"/>
                <a:chExt cx="583849" cy="575667"/>
              </a:xfrm>
              <a:solidFill>
                <a:srgbClr val="CC6600"/>
              </a:solidFill>
            </p:grpSpPr>
            <p:sp>
              <p:nvSpPr>
                <p:cNvPr id="1138" name="二等辺三角形 6">
                  <a:extLst>
                    <a:ext uri="{FF2B5EF4-FFF2-40B4-BE49-F238E27FC236}">
                      <a16:creationId xmlns:a16="http://schemas.microsoft.com/office/drawing/2014/main" id="{0AF0B57E-BD52-BF12-AA79-AA0EF8CB5273}"/>
                    </a:ext>
                  </a:extLst>
                </p:cNvPr>
                <p:cNvSpPr/>
                <p:nvPr/>
              </p:nvSpPr>
              <p:spPr>
                <a:xfrm rot="19800000">
                  <a:off x="1012364" y="432544"/>
                  <a:ext cx="583849" cy="523694"/>
                </a:xfrm>
                <a:custGeom>
                  <a:avLst/>
                  <a:gdLst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64096" h="648072">
                      <a:moveTo>
                        <a:pt x="0" y="648072"/>
                      </a:moveTo>
                      <a:cubicBezTo>
                        <a:pt x="80516" y="406648"/>
                        <a:pt x="230882" y="124"/>
                        <a:pt x="432048" y="0"/>
                      </a:cubicBezTo>
                      <a:cubicBezTo>
                        <a:pt x="633214" y="-124"/>
                        <a:pt x="777230" y="400298"/>
                        <a:pt x="864096" y="648072"/>
                      </a:cubicBezTo>
                      <a:lnTo>
                        <a:pt x="0" y="648072"/>
                      </a:ln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39" name="二等辺三角形 6">
                  <a:extLst>
                    <a:ext uri="{FF2B5EF4-FFF2-40B4-BE49-F238E27FC236}">
                      <a16:creationId xmlns:a16="http://schemas.microsoft.com/office/drawing/2014/main" id="{6BCCF881-92E1-8B9C-A294-E0FE5D48C761}"/>
                    </a:ext>
                  </a:extLst>
                </p:cNvPr>
                <p:cNvSpPr/>
                <p:nvPr/>
              </p:nvSpPr>
              <p:spPr>
                <a:xfrm rot="20093668">
                  <a:off x="1165994" y="639987"/>
                  <a:ext cx="221827" cy="368224"/>
                </a:xfrm>
                <a:custGeom>
                  <a:avLst/>
                  <a:gdLst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64096" h="648072">
                      <a:moveTo>
                        <a:pt x="0" y="648072"/>
                      </a:moveTo>
                      <a:cubicBezTo>
                        <a:pt x="80516" y="406648"/>
                        <a:pt x="230882" y="124"/>
                        <a:pt x="432048" y="0"/>
                      </a:cubicBezTo>
                      <a:cubicBezTo>
                        <a:pt x="633214" y="-124"/>
                        <a:pt x="777230" y="400298"/>
                        <a:pt x="864096" y="648072"/>
                      </a:cubicBezTo>
                      <a:lnTo>
                        <a:pt x="0" y="648072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</p:grpSp>
          <p:grpSp>
            <p:nvGrpSpPr>
              <p:cNvPr id="1128" name="グループ化 1127">
                <a:extLst>
                  <a:ext uri="{FF2B5EF4-FFF2-40B4-BE49-F238E27FC236}">
                    <a16:creationId xmlns:a16="http://schemas.microsoft.com/office/drawing/2014/main" id="{EE55CD90-5B29-B9AD-7B23-06D22D72BD37}"/>
                  </a:ext>
                </a:extLst>
              </p:cNvPr>
              <p:cNvGrpSpPr/>
              <p:nvPr/>
            </p:nvGrpSpPr>
            <p:grpSpPr>
              <a:xfrm rot="900000">
                <a:off x="1505604" y="759159"/>
                <a:ext cx="349123" cy="344230"/>
                <a:chOff x="1012364" y="432544"/>
                <a:chExt cx="583849" cy="575667"/>
              </a:xfrm>
              <a:solidFill>
                <a:srgbClr val="CC6600"/>
              </a:solidFill>
            </p:grpSpPr>
            <p:sp>
              <p:nvSpPr>
                <p:cNvPr id="1136" name="二等辺三角形 6">
                  <a:extLst>
                    <a:ext uri="{FF2B5EF4-FFF2-40B4-BE49-F238E27FC236}">
                      <a16:creationId xmlns:a16="http://schemas.microsoft.com/office/drawing/2014/main" id="{F9575B7F-766C-67CF-7EBF-62491B94EC88}"/>
                    </a:ext>
                  </a:extLst>
                </p:cNvPr>
                <p:cNvSpPr/>
                <p:nvPr/>
              </p:nvSpPr>
              <p:spPr>
                <a:xfrm rot="19800000">
                  <a:off x="1012364" y="432544"/>
                  <a:ext cx="583849" cy="523694"/>
                </a:xfrm>
                <a:custGeom>
                  <a:avLst/>
                  <a:gdLst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64096" h="648072">
                      <a:moveTo>
                        <a:pt x="0" y="648072"/>
                      </a:moveTo>
                      <a:cubicBezTo>
                        <a:pt x="80516" y="406648"/>
                        <a:pt x="230882" y="124"/>
                        <a:pt x="432048" y="0"/>
                      </a:cubicBezTo>
                      <a:cubicBezTo>
                        <a:pt x="633214" y="-124"/>
                        <a:pt x="777230" y="400298"/>
                        <a:pt x="864096" y="648072"/>
                      </a:cubicBezTo>
                      <a:lnTo>
                        <a:pt x="0" y="648072"/>
                      </a:ln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37" name="二等辺三角形 6">
                  <a:extLst>
                    <a:ext uri="{FF2B5EF4-FFF2-40B4-BE49-F238E27FC236}">
                      <a16:creationId xmlns:a16="http://schemas.microsoft.com/office/drawing/2014/main" id="{5A143AA3-67EA-3A65-AC6C-DCE9659557D1}"/>
                    </a:ext>
                  </a:extLst>
                </p:cNvPr>
                <p:cNvSpPr/>
                <p:nvPr/>
              </p:nvSpPr>
              <p:spPr>
                <a:xfrm rot="20093668">
                  <a:off x="1165994" y="639987"/>
                  <a:ext cx="221827" cy="368224"/>
                </a:xfrm>
                <a:custGeom>
                  <a:avLst/>
                  <a:gdLst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64096" h="648072">
                      <a:moveTo>
                        <a:pt x="0" y="648072"/>
                      </a:moveTo>
                      <a:cubicBezTo>
                        <a:pt x="80516" y="406648"/>
                        <a:pt x="230882" y="124"/>
                        <a:pt x="432048" y="0"/>
                      </a:cubicBezTo>
                      <a:cubicBezTo>
                        <a:pt x="633214" y="-124"/>
                        <a:pt x="777230" y="400298"/>
                        <a:pt x="864096" y="648072"/>
                      </a:cubicBezTo>
                      <a:lnTo>
                        <a:pt x="0" y="648072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130" name="四角形: 角を丸くする 1129">
                <a:extLst>
                  <a:ext uri="{FF2B5EF4-FFF2-40B4-BE49-F238E27FC236}">
                    <a16:creationId xmlns:a16="http://schemas.microsoft.com/office/drawing/2014/main" id="{B8E954F0-9C25-B3B8-894D-991AAEE14609}"/>
                  </a:ext>
                </a:extLst>
              </p:cNvPr>
              <p:cNvSpPr/>
              <p:nvPr/>
            </p:nvSpPr>
            <p:spPr>
              <a:xfrm>
                <a:off x="1495194" y="947332"/>
                <a:ext cx="1028036" cy="1205302"/>
              </a:xfrm>
              <a:prstGeom prst="roundRect">
                <a:avLst>
                  <a:gd name="adj" fmla="val 35875"/>
                </a:avLst>
              </a:prstGeom>
              <a:solidFill>
                <a:schemeClr val="accent6">
                  <a:lumMod val="7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131" name="四角形: 角を丸くする 1130">
                <a:extLst>
                  <a:ext uri="{FF2B5EF4-FFF2-40B4-BE49-F238E27FC236}">
                    <a16:creationId xmlns:a16="http://schemas.microsoft.com/office/drawing/2014/main" id="{7DF3194C-917B-D8EE-A557-2A5ED99F109A}"/>
                  </a:ext>
                </a:extLst>
              </p:cNvPr>
              <p:cNvSpPr/>
              <p:nvPr/>
            </p:nvSpPr>
            <p:spPr>
              <a:xfrm>
                <a:off x="1568819" y="1826177"/>
                <a:ext cx="880786" cy="379817"/>
              </a:xfrm>
              <a:prstGeom prst="roundRect">
                <a:avLst>
                  <a:gd name="adj" fmla="val 50000"/>
                </a:avLst>
              </a:prstGeom>
              <a:solidFill>
                <a:srgbClr val="9933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32" name="四角形: 角を丸くする 1131">
                <a:extLst>
                  <a:ext uri="{FF2B5EF4-FFF2-40B4-BE49-F238E27FC236}">
                    <a16:creationId xmlns:a16="http://schemas.microsoft.com/office/drawing/2014/main" id="{3B40F5A3-2716-2DB0-8732-C247B5D090C9}"/>
                  </a:ext>
                </a:extLst>
              </p:cNvPr>
              <p:cNvSpPr/>
              <p:nvPr/>
            </p:nvSpPr>
            <p:spPr>
              <a:xfrm>
                <a:off x="1657519" y="1917085"/>
                <a:ext cx="235808" cy="212693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33" name="四角形: 角を丸くする 1132">
                <a:extLst>
                  <a:ext uri="{FF2B5EF4-FFF2-40B4-BE49-F238E27FC236}">
                    <a16:creationId xmlns:a16="http://schemas.microsoft.com/office/drawing/2014/main" id="{05ED1D67-94F9-3CB0-4057-84B704A1F8AB}"/>
                  </a:ext>
                </a:extLst>
              </p:cNvPr>
              <p:cNvSpPr/>
              <p:nvPr/>
            </p:nvSpPr>
            <p:spPr>
              <a:xfrm>
                <a:off x="2128899" y="1917085"/>
                <a:ext cx="235808" cy="212693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34" name="楕円 1133">
                <a:extLst>
                  <a:ext uri="{FF2B5EF4-FFF2-40B4-BE49-F238E27FC236}">
                    <a16:creationId xmlns:a16="http://schemas.microsoft.com/office/drawing/2014/main" id="{167855EC-BE48-1183-70D3-6C3141C10ED4}"/>
                  </a:ext>
                </a:extLst>
              </p:cNvPr>
              <p:cNvSpPr/>
              <p:nvPr/>
            </p:nvSpPr>
            <p:spPr>
              <a:xfrm rot="20700000">
                <a:off x="1613488" y="1446360"/>
                <a:ext cx="234014" cy="75126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5" name="楕円 1134">
                <a:extLst>
                  <a:ext uri="{FF2B5EF4-FFF2-40B4-BE49-F238E27FC236}">
                    <a16:creationId xmlns:a16="http://schemas.microsoft.com/office/drawing/2014/main" id="{E957D7A1-3402-D56A-7C6E-30FD7336F5C6}"/>
                  </a:ext>
                </a:extLst>
              </p:cNvPr>
              <p:cNvSpPr/>
              <p:nvPr/>
            </p:nvSpPr>
            <p:spPr>
              <a:xfrm rot="900000">
                <a:off x="2160410" y="1446360"/>
                <a:ext cx="234014" cy="75126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140" name="グループ化 1139">
              <a:extLst>
                <a:ext uri="{FF2B5EF4-FFF2-40B4-BE49-F238E27FC236}">
                  <a16:creationId xmlns:a16="http://schemas.microsoft.com/office/drawing/2014/main" id="{4E21776F-676F-5185-63DC-086ACF8BA0AE}"/>
                </a:ext>
              </a:extLst>
            </p:cNvPr>
            <p:cNvGrpSpPr/>
            <p:nvPr/>
          </p:nvGrpSpPr>
          <p:grpSpPr>
            <a:xfrm>
              <a:off x="1349943" y="3777688"/>
              <a:ext cx="1325355" cy="650911"/>
              <a:chOff x="1100911" y="95250"/>
              <a:chExt cx="1794828" cy="881479"/>
            </a:xfrm>
          </p:grpSpPr>
          <p:sp>
            <p:nvSpPr>
              <p:cNvPr id="1141" name="楕円 5">
                <a:extLst>
                  <a:ext uri="{FF2B5EF4-FFF2-40B4-BE49-F238E27FC236}">
                    <a16:creationId xmlns:a16="http://schemas.microsoft.com/office/drawing/2014/main" id="{37222C25-1EC3-C2AF-6CE8-F3A215759689}"/>
                  </a:ext>
                </a:extLst>
              </p:cNvPr>
              <p:cNvSpPr/>
              <p:nvPr/>
            </p:nvSpPr>
            <p:spPr>
              <a:xfrm>
                <a:off x="1217766" y="95250"/>
                <a:ext cx="1559194" cy="731066"/>
              </a:xfrm>
              <a:custGeom>
                <a:avLst/>
                <a:gdLst>
                  <a:gd name="connsiteX0" fmla="*/ 0 w 1832268"/>
                  <a:gd name="connsiteY0" fmla="*/ 205826 h 411652"/>
                  <a:gd name="connsiteX1" fmla="*/ 916134 w 1832268"/>
                  <a:gd name="connsiteY1" fmla="*/ 0 h 411652"/>
                  <a:gd name="connsiteX2" fmla="*/ 1832268 w 1832268"/>
                  <a:gd name="connsiteY2" fmla="*/ 205826 h 411652"/>
                  <a:gd name="connsiteX3" fmla="*/ 916134 w 1832268"/>
                  <a:gd name="connsiteY3" fmla="*/ 411652 h 411652"/>
                  <a:gd name="connsiteX4" fmla="*/ 0 w 1832268"/>
                  <a:gd name="connsiteY4" fmla="*/ 205826 h 411652"/>
                  <a:gd name="connsiteX0" fmla="*/ 0 w 1832268"/>
                  <a:gd name="connsiteY0" fmla="*/ 205826 h 411652"/>
                  <a:gd name="connsiteX1" fmla="*/ 916134 w 1832268"/>
                  <a:gd name="connsiteY1" fmla="*/ 0 h 411652"/>
                  <a:gd name="connsiteX2" fmla="*/ 1832268 w 1832268"/>
                  <a:gd name="connsiteY2" fmla="*/ 205826 h 411652"/>
                  <a:gd name="connsiteX3" fmla="*/ 916134 w 1832268"/>
                  <a:gd name="connsiteY3" fmla="*/ 411652 h 411652"/>
                  <a:gd name="connsiteX4" fmla="*/ 0 w 1832268"/>
                  <a:gd name="connsiteY4" fmla="*/ 205826 h 411652"/>
                  <a:gd name="connsiteX0" fmla="*/ 0 w 1832268"/>
                  <a:gd name="connsiteY0" fmla="*/ 205826 h 411652"/>
                  <a:gd name="connsiteX1" fmla="*/ 916134 w 1832268"/>
                  <a:gd name="connsiteY1" fmla="*/ 0 h 411652"/>
                  <a:gd name="connsiteX2" fmla="*/ 1832268 w 1832268"/>
                  <a:gd name="connsiteY2" fmla="*/ 205826 h 411652"/>
                  <a:gd name="connsiteX3" fmla="*/ 916134 w 1832268"/>
                  <a:gd name="connsiteY3" fmla="*/ 411652 h 411652"/>
                  <a:gd name="connsiteX4" fmla="*/ 0 w 1832268"/>
                  <a:gd name="connsiteY4" fmla="*/ 205826 h 411652"/>
                  <a:gd name="connsiteX0" fmla="*/ 0 w 1832268"/>
                  <a:gd name="connsiteY0" fmla="*/ 205826 h 411652"/>
                  <a:gd name="connsiteX1" fmla="*/ 916134 w 1832268"/>
                  <a:gd name="connsiteY1" fmla="*/ 0 h 411652"/>
                  <a:gd name="connsiteX2" fmla="*/ 1832268 w 1832268"/>
                  <a:gd name="connsiteY2" fmla="*/ 205826 h 411652"/>
                  <a:gd name="connsiteX3" fmla="*/ 916134 w 1832268"/>
                  <a:gd name="connsiteY3" fmla="*/ 411652 h 411652"/>
                  <a:gd name="connsiteX4" fmla="*/ 0 w 1832268"/>
                  <a:gd name="connsiteY4" fmla="*/ 205826 h 411652"/>
                  <a:gd name="connsiteX0" fmla="*/ 0 w 1832268"/>
                  <a:gd name="connsiteY0" fmla="*/ 405851 h 611677"/>
                  <a:gd name="connsiteX1" fmla="*/ 906609 w 1832268"/>
                  <a:gd name="connsiteY1" fmla="*/ 0 h 611677"/>
                  <a:gd name="connsiteX2" fmla="*/ 1832268 w 1832268"/>
                  <a:gd name="connsiteY2" fmla="*/ 405851 h 611677"/>
                  <a:gd name="connsiteX3" fmla="*/ 916134 w 1832268"/>
                  <a:gd name="connsiteY3" fmla="*/ 611677 h 611677"/>
                  <a:gd name="connsiteX4" fmla="*/ 0 w 1832268"/>
                  <a:gd name="connsiteY4" fmla="*/ 405851 h 611677"/>
                  <a:gd name="connsiteX0" fmla="*/ 0 w 1832268"/>
                  <a:gd name="connsiteY0" fmla="*/ 405851 h 438748"/>
                  <a:gd name="connsiteX1" fmla="*/ 906609 w 1832268"/>
                  <a:gd name="connsiteY1" fmla="*/ 0 h 438748"/>
                  <a:gd name="connsiteX2" fmla="*/ 1832268 w 1832268"/>
                  <a:gd name="connsiteY2" fmla="*/ 405851 h 438748"/>
                  <a:gd name="connsiteX3" fmla="*/ 906609 w 1832268"/>
                  <a:gd name="connsiteY3" fmla="*/ 302114 h 438748"/>
                  <a:gd name="connsiteX4" fmla="*/ 0 w 1832268"/>
                  <a:gd name="connsiteY4" fmla="*/ 405851 h 438748"/>
                  <a:gd name="connsiteX0" fmla="*/ 0 w 1832268"/>
                  <a:gd name="connsiteY0" fmla="*/ 405851 h 463815"/>
                  <a:gd name="connsiteX1" fmla="*/ 906609 w 1832268"/>
                  <a:gd name="connsiteY1" fmla="*/ 0 h 463815"/>
                  <a:gd name="connsiteX2" fmla="*/ 1832268 w 1832268"/>
                  <a:gd name="connsiteY2" fmla="*/ 405851 h 463815"/>
                  <a:gd name="connsiteX3" fmla="*/ 906609 w 1832268"/>
                  <a:gd name="connsiteY3" fmla="*/ 302114 h 463815"/>
                  <a:gd name="connsiteX4" fmla="*/ 0 w 1832268"/>
                  <a:gd name="connsiteY4" fmla="*/ 405851 h 463815"/>
                  <a:gd name="connsiteX0" fmla="*/ 0 w 1841829"/>
                  <a:gd name="connsiteY0" fmla="*/ 405851 h 463815"/>
                  <a:gd name="connsiteX1" fmla="*/ 906609 w 1841829"/>
                  <a:gd name="connsiteY1" fmla="*/ 0 h 463815"/>
                  <a:gd name="connsiteX2" fmla="*/ 1832268 w 1841829"/>
                  <a:gd name="connsiteY2" fmla="*/ 405851 h 463815"/>
                  <a:gd name="connsiteX3" fmla="*/ 906609 w 1841829"/>
                  <a:gd name="connsiteY3" fmla="*/ 302114 h 463815"/>
                  <a:gd name="connsiteX4" fmla="*/ 0 w 1841829"/>
                  <a:gd name="connsiteY4" fmla="*/ 405851 h 463815"/>
                  <a:gd name="connsiteX0" fmla="*/ 0 w 1813739"/>
                  <a:gd name="connsiteY0" fmla="*/ 405851 h 484487"/>
                  <a:gd name="connsiteX1" fmla="*/ 906609 w 1813739"/>
                  <a:gd name="connsiteY1" fmla="*/ 0 h 484487"/>
                  <a:gd name="connsiteX2" fmla="*/ 1803693 w 1813739"/>
                  <a:gd name="connsiteY2" fmla="*/ 448714 h 484487"/>
                  <a:gd name="connsiteX3" fmla="*/ 906609 w 1813739"/>
                  <a:gd name="connsiteY3" fmla="*/ 302114 h 484487"/>
                  <a:gd name="connsiteX4" fmla="*/ 0 w 1813739"/>
                  <a:gd name="connsiteY4" fmla="*/ 405851 h 484487"/>
                  <a:gd name="connsiteX0" fmla="*/ 13906 w 1827645"/>
                  <a:gd name="connsiteY0" fmla="*/ 405851 h 484487"/>
                  <a:gd name="connsiteX1" fmla="*/ 920515 w 1827645"/>
                  <a:gd name="connsiteY1" fmla="*/ 0 h 484487"/>
                  <a:gd name="connsiteX2" fmla="*/ 1817599 w 1827645"/>
                  <a:gd name="connsiteY2" fmla="*/ 448714 h 484487"/>
                  <a:gd name="connsiteX3" fmla="*/ 920515 w 1827645"/>
                  <a:gd name="connsiteY3" fmla="*/ 302114 h 484487"/>
                  <a:gd name="connsiteX4" fmla="*/ 13906 w 1827645"/>
                  <a:gd name="connsiteY4" fmla="*/ 405851 h 484487"/>
                  <a:gd name="connsiteX0" fmla="*/ 14354 w 1809043"/>
                  <a:gd name="connsiteY0" fmla="*/ 453476 h 510970"/>
                  <a:gd name="connsiteX1" fmla="*/ 901913 w 1809043"/>
                  <a:gd name="connsiteY1" fmla="*/ 0 h 510970"/>
                  <a:gd name="connsiteX2" fmla="*/ 1798997 w 1809043"/>
                  <a:gd name="connsiteY2" fmla="*/ 448714 h 510970"/>
                  <a:gd name="connsiteX3" fmla="*/ 901913 w 1809043"/>
                  <a:gd name="connsiteY3" fmla="*/ 302114 h 510970"/>
                  <a:gd name="connsiteX4" fmla="*/ 14354 w 1809043"/>
                  <a:gd name="connsiteY4" fmla="*/ 453476 h 510970"/>
                  <a:gd name="connsiteX0" fmla="*/ 14354 w 1813123"/>
                  <a:gd name="connsiteY0" fmla="*/ 453476 h 510970"/>
                  <a:gd name="connsiteX1" fmla="*/ 901913 w 1813123"/>
                  <a:gd name="connsiteY1" fmla="*/ 0 h 510970"/>
                  <a:gd name="connsiteX2" fmla="*/ 1798997 w 1813123"/>
                  <a:gd name="connsiteY2" fmla="*/ 448714 h 510970"/>
                  <a:gd name="connsiteX3" fmla="*/ 901913 w 1813123"/>
                  <a:gd name="connsiteY3" fmla="*/ 302114 h 510970"/>
                  <a:gd name="connsiteX4" fmla="*/ 14354 w 1813123"/>
                  <a:gd name="connsiteY4" fmla="*/ 453476 h 510970"/>
                  <a:gd name="connsiteX0" fmla="*/ 7487 w 1806256"/>
                  <a:gd name="connsiteY0" fmla="*/ 453476 h 539069"/>
                  <a:gd name="connsiteX1" fmla="*/ 895046 w 1806256"/>
                  <a:gd name="connsiteY1" fmla="*/ 0 h 539069"/>
                  <a:gd name="connsiteX2" fmla="*/ 1792130 w 1806256"/>
                  <a:gd name="connsiteY2" fmla="*/ 448714 h 539069"/>
                  <a:gd name="connsiteX3" fmla="*/ 895046 w 1806256"/>
                  <a:gd name="connsiteY3" fmla="*/ 302114 h 539069"/>
                  <a:gd name="connsiteX4" fmla="*/ 7487 w 1806256"/>
                  <a:gd name="connsiteY4" fmla="*/ 453476 h 539069"/>
                  <a:gd name="connsiteX0" fmla="*/ 7487 w 1803151"/>
                  <a:gd name="connsiteY0" fmla="*/ 453476 h 539069"/>
                  <a:gd name="connsiteX1" fmla="*/ 895046 w 1803151"/>
                  <a:gd name="connsiteY1" fmla="*/ 0 h 539069"/>
                  <a:gd name="connsiteX2" fmla="*/ 1792130 w 1803151"/>
                  <a:gd name="connsiteY2" fmla="*/ 448714 h 539069"/>
                  <a:gd name="connsiteX3" fmla="*/ 895046 w 1803151"/>
                  <a:gd name="connsiteY3" fmla="*/ 302114 h 539069"/>
                  <a:gd name="connsiteX4" fmla="*/ 7487 w 1803151"/>
                  <a:gd name="connsiteY4" fmla="*/ 453476 h 539069"/>
                  <a:gd name="connsiteX0" fmla="*/ 7487 w 1784480"/>
                  <a:gd name="connsiteY0" fmla="*/ 453476 h 539069"/>
                  <a:gd name="connsiteX1" fmla="*/ 895046 w 1784480"/>
                  <a:gd name="connsiteY1" fmla="*/ 0 h 539069"/>
                  <a:gd name="connsiteX2" fmla="*/ 1773080 w 1784480"/>
                  <a:gd name="connsiteY2" fmla="*/ 488831 h 539069"/>
                  <a:gd name="connsiteX3" fmla="*/ 895046 w 1784480"/>
                  <a:gd name="connsiteY3" fmla="*/ 302114 h 539069"/>
                  <a:gd name="connsiteX4" fmla="*/ 7487 w 1784480"/>
                  <a:gd name="connsiteY4" fmla="*/ 453476 h 539069"/>
                  <a:gd name="connsiteX0" fmla="*/ 7487 w 1788786"/>
                  <a:gd name="connsiteY0" fmla="*/ 453476 h 544947"/>
                  <a:gd name="connsiteX1" fmla="*/ 895046 w 1788786"/>
                  <a:gd name="connsiteY1" fmla="*/ 0 h 544947"/>
                  <a:gd name="connsiteX2" fmla="*/ 1773080 w 1788786"/>
                  <a:gd name="connsiteY2" fmla="*/ 488831 h 544947"/>
                  <a:gd name="connsiteX3" fmla="*/ 895046 w 1788786"/>
                  <a:gd name="connsiteY3" fmla="*/ 302114 h 544947"/>
                  <a:gd name="connsiteX4" fmla="*/ 7487 w 1788786"/>
                  <a:gd name="connsiteY4" fmla="*/ 453476 h 544947"/>
                  <a:gd name="connsiteX0" fmla="*/ 13529 w 1794828"/>
                  <a:gd name="connsiteY0" fmla="*/ 453476 h 544947"/>
                  <a:gd name="connsiteX1" fmla="*/ 901088 w 1794828"/>
                  <a:gd name="connsiteY1" fmla="*/ 0 h 544947"/>
                  <a:gd name="connsiteX2" fmla="*/ 1779122 w 1794828"/>
                  <a:gd name="connsiteY2" fmla="*/ 488831 h 544947"/>
                  <a:gd name="connsiteX3" fmla="*/ 901088 w 1794828"/>
                  <a:gd name="connsiteY3" fmla="*/ 302114 h 544947"/>
                  <a:gd name="connsiteX4" fmla="*/ 13529 w 1794828"/>
                  <a:gd name="connsiteY4" fmla="*/ 453476 h 544947"/>
                  <a:gd name="connsiteX0" fmla="*/ 7 w 1765606"/>
                  <a:gd name="connsiteY0" fmla="*/ 875550 h 938989"/>
                  <a:gd name="connsiteX1" fmla="*/ 898353 w 1765606"/>
                  <a:gd name="connsiteY1" fmla="*/ 0 h 938989"/>
                  <a:gd name="connsiteX2" fmla="*/ 1765600 w 1765606"/>
                  <a:gd name="connsiteY2" fmla="*/ 910905 h 938989"/>
                  <a:gd name="connsiteX3" fmla="*/ 887566 w 1765606"/>
                  <a:gd name="connsiteY3" fmla="*/ 724188 h 938989"/>
                  <a:gd name="connsiteX4" fmla="*/ 7 w 1765606"/>
                  <a:gd name="connsiteY4" fmla="*/ 875550 h 9389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65606" h="938989">
                    <a:moveTo>
                      <a:pt x="7" y="875550"/>
                    </a:moveTo>
                    <a:cubicBezTo>
                      <a:pt x="1805" y="754852"/>
                      <a:pt x="392386" y="0"/>
                      <a:pt x="898353" y="0"/>
                    </a:cubicBezTo>
                    <a:cubicBezTo>
                      <a:pt x="1404320" y="0"/>
                      <a:pt x="1767398" y="790207"/>
                      <a:pt x="1765600" y="910905"/>
                    </a:cubicBezTo>
                    <a:cubicBezTo>
                      <a:pt x="1763802" y="1031603"/>
                      <a:pt x="1393533" y="724188"/>
                      <a:pt x="887566" y="724188"/>
                    </a:cubicBezTo>
                    <a:cubicBezTo>
                      <a:pt x="381599" y="724188"/>
                      <a:pt x="-1791" y="996248"/>
                      <a:pt x="7" y="875550"/>
                    </a:cubicBezTo>
                    <a:close/>
                  </a:path>
                </a:pathLst>
              </a:custGeom>
              <a:solidFill>
                <a:srgbClr val="FF00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1142" name="楕円 1141">
                <a:extLst>
                  <a:ext uri="{FF2B5EF4-FFF2-40B4-BE49-F238E27FC236}">
                    <a16:creationId xmlns:a16="http://schemas.microsoft.com/office/drawing/2014/main" id="{E7156A0B-BF1C-4EE1-096C-436CBBA2AFB1}"/>
                  </a:ext>
                </a:extLst>
              </p:cNvPr>
              <p:cNvSpPr/>
              <p:nvPr/>
            </p:nvSpPr>
            <p:spPr>
              <a:xfrm>
                <a:off x="1915707" y="247755"/>
                <a:ext cx="171624" cy="181776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1143" name="グループ化 1142">
                <a:extLst>
                  <a:ext uri="{FF2B5EF4-FFF2-40B4-BE49-F238E27FC236}">
                    <a16:creationId xmlns:a16="http://schemas.microsoft.com/office/drawing/2014/main" id="{8A500E04-6752-9DF2-465F-4A30D9E74F9A}"/>
                  </a:ext>
                </a:extLst>
              </p:cNvPr>
              <p:cNvGrpSpPr/>
              <p:nvPr/>
            </p:nvGrpSpPr>
            <p:grpSpPr>
              <a:xfrm>
                <a:off x="1100911" y="523876"/>
                <a:ext cx="1794828" cy="452853"/>
                <a:chOff x="1100911" y="523876"/>
                <a:chExt cx="1794828" cy="452853"/>
              </a:xfrm>
            </p:grpSpPr>
            <p:sp>
              <p:nvSpPr>
                <p:cNvPr id="1144" name="楕円 5">
                  <a:extLst>
                    <a:ext uri="{FF2B5EF4-FFF2-40B4-BE49-F238E27FC236}">
                      <a16:creationId xmlns:a16="http://schemas.microsoft.com/office/drawing/2014/main" id="{36D21EE9-AFC6-9E48-F403-FD13D9C7BF11}"/>
                    </a:ext>
                  </a:extLst>
                </p:cNvPr>
                <p:cNvSpPr/>
                <p:nvPr/>
              </p:nvSpPr>
              <p:spPr>
                <a:xfrm>
                  <a:off x="1100911" y="523876"/>
                  <a:ext cx="1794828" cy="452853"/>
                </a:xfrm>
                <a:custGeom>
                  <a:avLst/>
                  <a:gdLst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405851 h 611677"/>
                    <a:gd name="connsiteX1" fmla="*/ 906609 w 1832268"/>
                    <a:gd name="connsiteY1" fmla="*/ 0 h 611677"/>
                    <a:gd name="connsiteX2" fmla="*/ 1832268 w 1832268"/>
                    <a:gd name="connsiteY2" fmla="*/ 405851 h 611677"/>
                    <a:gd name="connsiteX3" fmla="*/ 916134 w 1832268"/>
                    <a:gd name="connsiteY3" fmla="*/ 611677 h 611677"/>
                    <a:gd name="connsiteX4" fmla="*/ 0 w 1832268"/>
                    <a:gd name="connsiteY4" fmla="*/ 405851 h 611677"/>
                    <a:gd name="connsiteX0" fmla="*/ 0 w 1832268"/>
                    <a:gd name="connsiteY0" fmla="*/ 405851 h 438748"/>
                    <a:gd name="connsiteX1" fmla="*/ 906609 w 1832268"/>
                    <a:gd name="connsiteY1" fmla="*/ 0 h 438748"/>
                    <a:gd name="connsiteX2" fmla="*/ 1832268 w 1832268"/>
                    <a:gd name="connsiteY2" fmla="*/ 405851 h 438748"/>
                    <a:gd name="connsiteX3" fmla="*/ 906609 w 1832268"/>
                    <a:gd name="connsiteY3" fmla="*/ 302114 h 438748"/>
                    <a:gd name="connsiteX4" fmla="*/ 0 w 1832268"/>
                    <a:gd name="connsiteY4" fmla="*/ 405851 h 438748"/>
                    <a:gd name="connsiteX0" fmla="*/ 0 w 1832268"/>
                    <a:gd name="connsiteY0" fmla="*/ 405851 h 463815"/>
                    <a:gd name="connsiteX1" fmla="*/ 906609 w 1832268"/>
                    <a:gd name="connsiteY1" fmla="*/ 0 h 463815"/>
                    <a:gd name="connsiteX2" fmla="*/ 1832268 w 1832268"/>
                    <a:gd name="connsiteY2" fmla="*/ 405851 h 463815"/>
                    <a:gd name="connsiteX3" fmla="*/ 906609 w 1832268"/>
                    <a:gd name="connsiteY3" fmla="*/ 302114 h 463815"/>
                    <a:gd name="connsiteX4" fmla="*/ 0 w 1832268"/>
                    <a:gd name="connsiteY4" fmla="*/ 405851 h 463815"/>
                    <a:gd name="connsiteX0" fmla="*/ 0 w 1841829"/>
                    <a:gd name="connsiteY0" fmla="*/ 405851 h 463815"/>
                    <a:gd name="connsiteX1" fmla="*/ 906609 w 1841829"/>
                    <a:gd name="connsiteY1" fmla="*/ 0 h 463815"/>
                    <a:gd name="connsiteX2" fmla="*/ 1832268 w 1841829"/>
                    <a:gd name="connsiteY2" fmla="*/ 405851 h 463815"/>
                    <a:gd name="connsiteX3" fmla="*/ 906609 w 1841829"/>
                    <a:gd name="connsiteY3" fmla="*/ 302114 h 463815"/>
                    <a:gd name="connsiteX4" fmla="*/ 0 w 1841829"/>
                    <a:gd name="connsiteY4" fmla="*/ 405851 h 463815"/>
                    <a:gd name="connsiteX0" fmla="*/ 0 w 1813739"/>
                    <a:gd name="connsiteY0" fmla="*/ 405851 h 484487"/>
                    <a:gd name="connsiteX1" fmla="*/ 906609 w 1813739"/>
                    <a:gd name="connsiteY1" fmla="*/ 0 h 484487"/>
                    <a:gd name="connsiteX2" fmla="*/ 1803693 w 1813739"/>
                    <a:gd name="connsiteY2" fmla="*/ 448714 h 484487"/>
                    <a:gd name="connsiteX3" fmla="*/ 906609 w 1813739"/>
                    <a:gd name="connsiteY3" fmla="*/ 302114 h 484487"/>
                    <a:gd name="connsiteX4" fmla="*/ 0 w 1813739"/>
                    <a:gd name="connsiteY4" fmla="*/ 405851 h 484487"/>
                    <a:gd name="connsiteX0" fmla="*/ 13906 w 1827645"/>
                    <a:gd name="connsiteY0" fmla="*/ 405851 h 484487"/>
                    <a:gd name="connsiteX1" fmla="*/ 920515 w 1827645"/>
                    <a:gd name="connsiteY1" fmla="*/ 0 h 484487"/>
                    <a:gd name="connsiteX2" fmla="*/ 1817599 w 1827645"/>
                    <a:gd name="connsiteY2" fmla="*/ 448714 h 484487"/>
                    <a:gd name="connsiteX3" fmla="*/ 920515 w 1827645"/>
                    <a:gd name="connsiteY3" fmla="*/ 302114 h 484487"/>
                    <a:gd name="connsiteX4" fmla="*/ 13906 w 1827645"/>
                    <a:gd name="connsiteY4" fmla="*/ 405851 h 484487"/>
                    <a:gd name="connsiteX0" fmla="*/ 14354 w 1809043"/>
                    <a:gd name="connsiteY0" fmla="*/ 453476 h 510970"/>
                    <a:gd name="connsiteX1" fmla="*/ 901913 w 1809043"/>
                    <a:gd name="connsiteY1" fmla="*/ 0 h 510970"/>
                    <a:gd name="connsiteX2" fmla="*/ 1798997 w 1809043"/>
                    <a:gd name="connsiteY2" fmla="*/ 448714 h 510970"/>
                    <a:gd name="connsiteX3" fmla="*/ 901913 w 1809043"/>
                    <a:gd name="connsiteY3" fmla="*/ 302114 h 510970"/>
                    <a:gd name="connsiteX4" fmla="*/ 14354 w 1809043"/>
                    <a:gd name="connsiteY4" fmla="*/ 453476 h 510970"/>
                    <a:gd name="connsiteX0" fmla="*/ 14354 w 1813123"/>
                    <a:gd name="connsiteY0" fmla="*/ 453476 h 510970"/>
                    <a:gd name="connsiteX1" fmla="*/ 901913 w 1813123"/>
                    <a:gd name="connsiteY1" fmla="*/ 0 h 510970"/>
                    <a:gd name="connsiteX2" fmla="*/ 1798997 w 1813123"/>
                    <a:gd name="connsiteY2" fmla="*/ 448714 h 510970"/>
                    <a:gd name="connsiteX3" fmla="*/ 901913 w 1813123"/>
                    <a:gd name="connsiteY3" fmla="*/ 302114 h 510970"/>
                    <a:gd name="connsiteX4" fmla="*/ 14354 w 1813123"/>
                    <a:gd name="connsiteY4" fmla="*/ 453476 h 510970"/>
                    <a:gd name="connsiteX0" fmla="*/ 7487 w 1806256"/>
                    <a:gd name="connsiteY0" fmla="*/ 453476 h 539069"/>
                    <a:gd name="connsiteX1" fmla="*/ 895046 w 1806256"/>
                    <a:gd name="connsiteY1" fmla="*/ 0 h 539069"/>
                    <a:gd name="connsiteX2" fmla="*/ 1792130 w 1806256"/>
                    <a:gd name="connsiteY2" fmla="*/ 448714 h 539069"/>
                    <a:gd name="connsiteX3" fmla="*/ 895046 w 1806256"/>
                    <a:gd name="connsiteY3" fmla="*/ 302114 h 539069"/>
                    <a:gd name="connsiteX4" fmla="*/ 7487 w 1806256"/>
                    <a:gd name="connsiteY4" fmla="*/ 453476 h 539069"/>
                    <a:gd name="connsiteX0" fmla="*/ 7487 w 1803151"/>
                    <a:gd name="connsiteY0" fmla="*/ 453476 h 539069"/>
                    <a:gd name="connsiteX1" fmla="*/ 895046 w 1803151"/>
                    <a:gd name="connsiteY1" fmla="*/ 0 h 539069"/>
                    <a:gd name="connsiteX2" fmla="*/ 1792130 w 1803151"/>
                    <a:gd name="connsiteY2" fmla="*/ 448714 h 539069"/>
                    <a:gd name="connsiteX3" fmla="*/ 895046 w 1803151"/>
                    <a:gd name="connsiteY3" fmla="*/ 302114 h 539069"/>
                    <a:gd name="connsiteX4" fmla="*/ 7487 w 1803151"/>
                    <a:gd name="connsiteY4" fmla="*/ 453476 h 539069"/>
                    <a:gd name="connsiteX0" fmla="*/ 7487 w 1784480"/>
                    <a:gd name="connsiteY0" fmla="*/ 453476 h 539069"/>
                    <a:gd name="connsiteX1" fmla="*/ 895046 w 1784480"/>
                    <a:gd name="connsiteY1" fmla="*/ 0 h 539069"/>
                    <a:gd name="connsiteX2" fmla="*/ 1773080 w 1784480"/>
                    <a:gd name="connsiteY2" fmla="*/ 488831 h 539069"/>
                    <a:gd name="connsiteX3" fmla="*/ 895046 w 1784480"/>
                    <a:gd name="connsiteY3" fmla="*/ 302114 h 539069"/>
                    <a:gd name="connsiteX4" fmla="*/ 7487 w 1784480"/>
                    <a:gd name="connsiteY4" fmla="*/ 453476 h 539069"/>
                    <a:gd name="connsiteX0" fmla="*/ 7487 w 1788786"/>
                    <a:gd name="connsiteY0" fmla="*/ 453476 h 544947"/>
                    <a:gd name="connsiteX1" fmla="*/ 895046 w 1788786"/>
                    <a:gd name="connsiteY1" fmla="*/ 0 h 544947"/>
                    <a:gd name="connsiteX2" fmla="*/ 1773080 w 1788786"/>
                    <a:gd name="connsiteY2" fmla="*/ 488831 h 544947"/>
                    <a:gd name="connsiteX3" fmla="*/ 895046 w 1788786"/>
                    <a:gd name="connsiteY3" fmla="*/ 302114 h 544947"/>
                    <a:gd name="connsiteX4" fmla="*/ 7487 w 1788786"/>
                    <a:gd name="connsiteY4" fmla="*/ 453476 h 544947"/>
                    <a:gd name="connsiteX0" fmla="*/ 13529 w 1794828"/>
                    <a:gd name="connsiteY0" fmla="*/ 453476 h 544947"/>
                    <a:gd name="connsiteX1" fmla="*/ 901088 w 1794828"/>
                    <a:gd name="connsiteY1" fmla="*/ 0 h 544947"/>
                    <a:gd name="connsiteX2" fmla="*/ 1779122 w 1794828"/>
                    <a:gd name="connsiteY2" fmla="*/ 488831 h 544947"/>
                    <a:gd name="connsiteX3" fmla="*/ 901088 w 1794828"/>
                    <a:gd name="connsiteY3" fmla="*/ 302114 h 544947"/>
                    <a:gd name="connsiteX4" fmla="*/ 13529 w 1794828"/>
                    <a:gd name="connsiteY4" fmla="*/ 453476 h 5449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94828" h="544947">
                      <a:moveTo>
                        <a:pt x="13529" y="453476"/>
                      </a:moveTo>
                      <a:cubicBezTo>
                        <a:pt x="-87615" y="261642"/>
                        <a:pt x="395121" y="0"/>
                        <a:pt x="901088" y="0"/>
                      </a:cubicBezTo>
                      <a:cubicBezTo>
                        <a:pt x="1407055" y="0"/>
                        <a:pt x="1888660" y="292177"/>
                        <a:pt x="1779122" y="488831"/>
                      </a:cubicBezTo>
                      <a:cubicBezTo>
                        <a:pt x="1669584" y="685485"/>
                        <a:pt x="1407055" y="302114"/>
                        <a:pt x="901088" y="302114"/>
                      </a:cubicBezTo>
                      <a:cubicBezTo>
                        <a:pt x="395121" y="302114"/>
                        <a:pt x="146879" y="706393"/>
                        <a:pt x="13529" y="453476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1145" name="フリーフォーム: 図形 1144">
                  <a:extLst>
                    <a:ext uri="{FF2B5EF4-FFF2-40B4-BE49-F238E27FC236}">
                      <a16:creationId xmlns:a16="http://schemas.microsoft.com/office/drawing/2014/main" id="{EE96A3DE-E0BE-54CB-9035-FF876CA352AF}"/>
                    </a:ext>
                  </a:extLst>
                </p:cNvPr>
                <p:cNvSpPr/>
                <p:nvPr/>
              </p:nvSpPr>
              <p:spPr>
                <a:xfrm>
                  <a:off x="1235119" y="523877"/>
                  <a:ext cx="1532799" cy="447531"/>
                </a:xfrm>
                <a:custGeom>
                  <a:avLst/>
                  <a:gdLst>
                    <a:gd name="connsiteX0" fmla="*/ 1408369 w 1532799"/>
                    <a:gd name="connsiteY0" fmla="*/ 129665 h 447531"/>
                    <a:gd name="connsiteX1" fmla="*/ 1438737 w 1532799"/>
                    <a:gd name="connsiteY1" fmla="*/ 141828 h 447531"/>
                    <a:gd name="connsiteX2" fmla="*/ 1524564 w 1532799"/>
                    <a:gd name="connsiteY2" fmla="*/ 190937 h 447531"/>
                    <a:gd name="connsiteX3" fmla="*/ 1532799 w 1532799"/>
                    <a:gd name="connsiteY3" fmla="*/ 295816 h 447531"/>
                    <a:gd name="connsiteX4" fmla="*/ 1528715 w 1532799"/>
                    <a:gd name="connsiteY4" fmla="*/ 394425 h 447531"/>
                    <a:gd name="connsiteX5" fmla="*/ 1522308 w 1532799"/>
                    <a:gd name="connsiteY5" fmla="*/ 447531 h 447531"/>
                    <a:gd name="connsiteX6" fmla="*/ 1454396 w 1532799"/>
                    <a:gd name="connsiteY6" fmla="*/ 428942 h 447531"/>
                    <a:gd name="connsiteX7" fmla="*/ 1416223 w 1532799"/>
                    <a:gd name="connsiteY7" fmla="*/ 413713 h 447531"/>
                    <a:gd name="connsiteX8" fmla="*/ 1420657 w 1532799"/>
                    <a:gd name="connsiteY8" fmla="*/ 389368 h 447531"/>
                    <a:gd name="connsiteX9" fmla="*/ 1426590 w 1532799"/>
                    <a:gd name="connsiteY9" fmla="*/ 295816 h 447531"/>
                    <a:gd name="connsiteX10" fmla="*/ 1420934 w 1532799"/>
                    <a:gd name="connsiteY10" fmla="*/ 201966 h 447531"/>
                    <a:gd name="connsiteX11" fmla="*/ 126587 w 1532799"/>
                    <a:gd name="connsiteY11" fmla="*/ 118058 h 447531"/>
                    <a:gd name="connsiteX12" fmla="*/ 126189 w 1532799"/>
                    <a:gd name="connsiteY12" fmla="*/ 119558 h 447531"/>
                    <a:gd name="connsiteX13" fmla="*/ 106210 w 1532799"/>
                    <a:gd name="connsiteY13" fmla="*/ 295816 h 447531"/>
                    <a:gd name="connsiteX14" fmla="*/ 112143 w 1532799"/>
                    <a:gd name="connsiteY14" fmla="*/ 389368 h 447531"/>
                    <a:gd name="connsiteX15" fmla="*/ 117391 w 1532799"/>
                    <a:gd name="connsiteY15" fmla="*/ 418182 h 447531"/>
                    <a:gd name="connsiteX16" fmla="*/ 87367 w 1532799"/>
                    <a:gd name="connsiteY16" fmla="*/ 429404 h 447531"/>
                    <a:gd name="connsiteX17" fmla="*/ 44380 w 1532799"/>
                    <a:gd name="connsiteY17" fmla="*/ 440799 h 447531"/>
                    <a:gd name="connsiteX18" fmla="*/ 10210 w 1532799"/>
                    <a:gd name="connsiteY18" fmla="*/ 445200 h 447531"/>
                    <a:gd name="connsiteX19" fmla="*/ 4084 w 1532799"/>
                    <a:gd name="connsiteY19" fmla="*/ 394425 h 447531"/>
                    <a:gd name="connsiteX20" fmla="*/ 0 w 1532799"/>
                    <a:gd name="connsiteY20" fmla="*/ 295816 h 447531"/>
                    <a:gd name="connsiteX21" fmla="*/ 9532 w 1532799"/>
                    <a:gd name="connsiteY21" fmla="*/ 174422 h 447531"/>
                    <a:gd name="connsiteX22" fmla="*/ 97459 w 1532799"/>
                    <a:gd name="connsiteY22" fmla="*/ 128640 h 447531"/>
                    <a:gd name="connsiteX23" fmla="*/ 1180579 w 1532799"/>
                    <a:gd name="connsiteY23" fmla="*/ 53073 h 447531"/>
                    <a:gd name="connsiteX24" fmla="*/ 1297952 w 1532799"/>
                    <a:gd name="connsiteY24" fmla="*/ 85441 h 447531"/>
                    <a:gd name="connsiteX25" fmla="*/ 1298581 w 1532799"/>
                    <a:gd name="connsiteY25" fmla="*/ 85694 h 447531"/>
                    <a:gd name="connsiteX26" fmla="*/ 1311156 w 1532799"/>
                    <a:gd name="connsiteY26" fmla="*/ 245839 h 447531"/>
                    <a:gd name="connsiteX27" fmla="*/ 1307072 w 1532799"/>
                    <a:gd name="connsiteY27" fmla="*/ 344448 h 447531"/>
                    <a:gd name="connsiteX28" fmla="*/ 1304124 w 1532799"/>
                    <a:gd name="connsiteY28" fmla="*/ 368883 h 447531"/>
                    <a:gd name="connsiteX29" fmla="*/ 1240187 w 1532799"/>
                    <a:gd name="connsiteY29" fmla="*/ 343242 h 447531"/>
                    <a:gd name="connsiteX30" fmla="*/ 1199620 w 1532799"/>
                    <a:gd name="connsiteY30" fmla="*/ 329835 h 447531"/>
                    <a:gd name="connsiteX31" fmla="*/ 1204947 w 1532799"/>
                    <a:gd name="connsiteY31" fmla="*/ 245839 h 447531"/>
                    <a:gd name="connsiteX32" fmla="*/ 1184969 w 1532799"/>
                    <a:gd name="connsiteY32" fmla="*/ 69581 h 447531"/>
                    <a:gd name="connsiteX33" fmla="*/ 353382 w 1532799"/>
                    <a:gd name="connsiteY33" fmla="*/ 48714 h 447531"/>
                    <a:gd name="connsiteX34" fmla="*/ 347833 w 1532799"/>
                    <a:gd name="connsiteY34" fmla="*/ 69581 h 447531"/>
                    <a:gd name="connsiteX35" fmla="*/ 327854 w 1532799"/>
                    <a:gd name="connsiteY35" fmla="*/ 245839 h 447531"/>
                    <a:gd name="connsiteX36" fmla="*/ 333517 w 1532799"/>
                    <a:gd name="connsiteY36" fmla="*/ 335124 h 447531"/>
                    <a:gd name="connsiteX37" fmla="*/ 300888 w 1532799"/>
                    <a:gd name="connsiteY37" fmla="*/ 346273 h 447531"/>
                    <a:gd name="connsiteX38" fmla="*/ 229420 w 1532799"/>
                    <a:gd name="connsiteY38" fmla="*/ 375042 h 447531"/>
                    <a:gd name="connsiteX39" fmla="*/ 225729 w 1532799"/>
                    <a:gd name="connsiteY39" fmla="*/ 344448 h 447531"/>
                    <a:gd name="connsiteX40" fmla="*/ 221645 w 1532799"/>
                    <a:gd name="connsiteY40" fmla="*/ 245839 h 447531"/>
                    <a:gd name="connsiteX41" fmla="*/ 234765 w 1532799"/>
                    <a:gd name="connsiteY41" fmla="*/ 78761 h 447531"/>
                    <a:gd name="connsiteX42" fmla="*/ 239058 w 1532799"/>
                    <a:gd name="connsiteY42" fmla="*/ 77201 h 447531"/>
                    <a:gd name="connsiteX43" fmla="*/ 954859 w 1532799"/>
                    <a:gd name="connsiteY43" fmla="*/ 10664 h 447531"/>
                    <a:gd name="connsiteX44" fmla="*/ 956394 w 1532799"/>
                    <a:gd name="connsiteY44" fmla="*/ 10752 h 447531"/>
                    <a:gd name="connsiteX45" fmla="*/ 1074247 w 1532799"/>
                    <a:gd name="connsiteY45" fmla="*/ 30380 h 447531"/>
                    <a:gd name="connsiteX46" fmla="*/ 1082438 w 1532799"/>
                    <a:gd name="connsiteY46" fmla="*/ 72621 h 447531"/>
                    <a:gd name="connsiteX47" fmla="*/ 1095756 w 1532799"/>
                    <a:gd name="connsiteY47" fmla="*/ 242237 h 447531"/>
                    <a:gd name="connsiteX48" fmla="*/ 1093530 w 1532799"/>
                    <a:gd name="connsiteY48" fmla="*/ 295989 h 447531"/>
                    <a:gd name="connsiteX49" fmla="*/ 987589 w 1532799"/>
                    <a:gd name="connsiteY49" fmla="*/ 273107 h 447531"/>
                    <a:gd name="connsiteX50" fmla="*/ 989547 w 1532799"/>
                    <a:gd name="connsiteY50" fmla="*/ 242237 h 447531"/>
                    <a:gd name="connsiteX51" fmla="*/ 969569 w 1532799"/>
                    <a:gd name="connsiteY51" fmla="*/ 65979 h 447531"/>
                    <a:gd name="connsiteX52" fmla="*/ 578082 w 1532799"/>
                    <a:gd name="connsiteY52" fmla="*/ 10144 h 447531"/>
                    <a:gd name="connsiteX53" fmla="*/ 563234 w 1532799"/>
                    <a:gd name="connsiteY53" fmla="*/ 65979 h 447531"/>
                    <a:gd name="connsiteX54" fmla="*/ 543255 w 1532799"/>
                    <a:gd name="connsiteY54" fmla="*/ 242237 h 447531"/>
                    <a:gd name="connsiteX55" fmla="*/ 545359 w 1532799"/>
                    <a:gd name="connsiteY55" fmla="*/ 275407 h 447531"/>
                    <a:gd name="connsiteX56" fmla="*/ 439413 w 1532799"/>
                    <a:gd name="connsiteY56" fmla="*/ 299386 h 447531"/>
                    <a:gd name="connsiteX57" fmla="*/ 437046 w 1532799"/>
                    <a:gd name="connsiteY57" fmla="*/ 242237 h 447531"/>
                    <a:gd name="connsiteX58" fmla="*/ 450365 w 1532799"/>
                    <a:gd name="connsiteY58" fmla="*/ 72621 h 447531"/>
                    <a:gd name="connsiteX59" fmla="*/ 459018 w 1532799"/>
                    <a:gd name="connsiteY59" fmla="*/ 27996 h 447531"/>
                    <a:gd name="connsiteX60" fmla="*/ 768905 w 1532799"/>
                    <a:gd name="connsiteY60" fmla="*/ 0 h 447531"/>
                    <a:gd name="connsiteX61" fmla="*/ 834551 w 1532799"/>
                    <a:gd name="connsiteY61" fmla="*/ 3765 h 447531"/>
                    <a:gd name="connsiteX62" fmla="*/ 837353 w 1532799"/>
                    <a:gd name="connsiteY62" fmla="*/ 56496 h 447531"/>
                    <a:gd name="connsiteX63" fmla="*/ 838816 w 1532799"/>
                    <a:gd name="connsiteY63" fmla="*/ 141277 h 447531"/>
                    <a:gd name="connsiteX64" fmla="*/ 837353 w 1532799"/>
                    <a:gd name="connsiteY64" fmla="*/ 226058 h 447531"/>
                    <a:gd name="connsiteX65" fmla="*/ 835759 w 1532799"/>
                    <a:gd name="connsiteY65" fmla="*/ 256065 h 447531"/>
                    <a:gd name="connsiteX66" fmla="*/ 768905 w 1532799"/>
                    <a:gd name="connsiteY66" fmla="*/ 251058 h 447531"/>
                    <a:gd name="connsiteX67" fmla="*/ 697745 w 1532799"/>
                    <a:gd name="connsiteY67" fmla="*/ 253940 h 447531"/>
                    <a:gd name="connsiteX68" fmla="*/ 696263 w 1532799"/>
                    <a:gd name="connsiteY68" fmla="*/ 226058 h 447531"/>
                    <a:gd name="connsiteX69" fmla="*/ 694800 w 1532799"/>
                    <a:gd name="connsiteY69" fmla="*/ 141277 h 447531"/>
                    <a:gd name="connsiteX70" fmla="*/ 696263 w 1532799"/>
                    <a:gd name="connsiteY70" fmla="*/ 56496 h 447531"/>
                    <a:gd name="connsiteX71" fmla="*/ 699074 w 1532799"/>
                    <a:gd name="connsiteY71" fmla="*/ 3594 h 4475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</a:cxnLst>
                  <a:rect l="l" t="t" r="r" b="b"/>
                  <a:pathLst>
                    <a:path w="1532799" h="447531">
                      <a:moveTo>
                        <a:pt x="1408369" y="129665"/>
                      </a:moveTo>
                      <a:lnTo>
                        <a:pt x="1438737" y="141828"/>
                      </a:lnTo>
                      <a:lnTo>
                        <a:pt x="1524564" y="190937"/>
                      </a:lnTo>
                      <a:lnTo>
                        <a:pt x="1532799" y="295816"/>
                      </a:lnTo>
                      <a:cubicBezTo>
                        <a:pt x="1532799" y="329068"/>
                        <a:pt x="1531362" y="362130"/>
                        <a:pt x="1528715" y="394425"/>
                      </a:cubicBezTo>
                      <a:lnTo>
                        <a:pt x="1522308" y="447531"/>
                      </a:lnTo>
                      <a:lnTo>
                        <a:pt x="1454396" y="428942"/>
                      </a:lnTo>
                      <a:lnTo>
                        <a:pt x="1416223" y="413713"/>
                      </a:lnTo>
                      <a:lnTo>
                        <a:pt x="1420657" y="389368"/>
                      </a:lnTo>
                      <a:cubicBezTo>
                        <a:pt x="1424370" y="360203"/>
                        <a:pt x="1426590" y="329068"/>
                        <a:pt x="1426590" y="295816"/>
                      </a:cubicBezTo>
                      <a:cubicBezTo>
                        <a:pt x="1426590" y="262564"/>
                        <a:pt x="1424484" y="231312"/>
                        <a:pt x="1420934" y="201966"/>
                      </a:cubicBezTo>
                      <a:close/>
                      <a:moveTo>
                        <a:pt x="126587" y="118058"/>
                      </a:moveTo>
                      <a:lnTo>
                        <a:pt x="126189" y="119558"/>
                      </a:lnTo>
                      <a:cubicBezTo>
                        <a:pt x="114634" y="170807"/>
                        <a:pt x="106210" y="229312"/>
                        <a:pt x="106210" y="295816"/>
                      </a:cubicBezTo>
                      <a:cubicBezTo>
                        <a:pt x="106210" y="329068"/>
                        <a:pt x="108431" y="360203"/>
                        <a:pt x="112143" y="389368"/>
                      </a:cubicBezTo>
                      <a:lnTo>
                        <a:pt x="117391" y="418182"/>
                      </a:lnTo>
                      <a:lnTo>
                        <a:pt x="87367" y="429404"/>
                      </a:lnTo>
                      <a:cubicBezTo>
                        <a:pt x="72392" y="434115"/>
                        <a:pt x="58075" y="437985"/>
                        <a:pt x="44380" y="440799"/>
                      </a:cubicBezTo>
                      <a:lnTo>
                        <a:pt x="10210" y="445200"/>
                      </a:lnTo>
                      <a:lnTo>
                        <a:pt x="4084" y="394425"/>
                      </a:lnTo>
                      <a:cubicBezTo>
                        <a:pt x="1437" y="362130"/>
                        <a:pt x="0" y="329068"/>
                        <a:pt x="0" y="295816"/>
                      </a:cubicBezTo>
                      <a:lnTo>
                        <a:pt x="9532" y="174422"/>
                      </a:lnTo>
                      <a:lnTo>
                        <a:pt x="97459" y="128640"/>
                      </a:lnTo>
                      <a:close/>
                      <a:moveTo>
                        <a:pt x="1180579" y="53073"/>
                      </a:moveTo>
                      <a:lnTo>
                        <a:pt x="1297952" y="85441"/>
                      </a:lnTo>
                      <a:lnTo>
                        <a:pt x="1298581" y="85694"/>
                      </a:lnTo>
                      <a:lnTo>
                        <a:pt x="1311156" y="245839"/>
                      </a:lnTo>
                      <a:cubicBezTo>
                        <a:pt x="1311156" y="279091"/>
                        <a:pt x="1309719" y="312153"/>
                        <a:pt x="1307072" y="344448"/>
                      </a:cubicBezTo>
                      <a:lnTo>
                        <a:pt x="1304124" y="368883"/>
                      </a:lnTo>
                      <a:lnTo>
                        <a:pt x="1240187" y="343242"/>
                      </a:lnTo>
                      <a:lnTo>
                        <a:pt x="1199620" y="329835"/>
                      </a:lnTo>
                      <a:lnTo>
                        <a:pt x="1204947" y="245839"/>
                      </a:lnTo>
                      <a:cubicBezTo>
                        <a:pt x="1204947" y="179335"/>
                        <a:pt x="1196524" y="120830"/>
                        <a:pt x="1184969" y="69581"/>
                      </a:cubicBezTo>
                      <a:close/>
                      <a:moveTo>
                        <a:pt x="353382" y="48714"/>
                      </a:moveTo>
                      <a:lnTo>
                        <a:pt x="347833" y="69581"/>
                      </a:lnTo>
                      <a:cubicBezTo>
                        <a:pt x="336278" y="120830"/>
                        <a:pt x="327854" y="179335"/>
                        <a:pt x="327854" y="245839"/>
                      </a:cubicBezTo>
                      <a:lnTo>
                        <a:pt x="333517" y="335124"/>
                      </a:lnTo>
                      <a:lnTo>
                        <a:pt x="300888" y="346273"/>
                      </a:lnTo>
                      <a:lnTo>
                        <a:pt x="229420" y="375042"/>
                      </a:lnTo>
                      <a:lnTo>
                        <a:pt x="225729" y="344448"/>
                      </a:lnTo>
                      <a:cubicBezTo>
                        <a:pt x="223082" y="312153"/>
                        <a:pt x="221645" y="279091"/>
                        <a:pt x="221645" y="245839"/>
                      </a:cubicBezTo>
                      <a:lnTo>
                        <a:pt x="234765" y="78761"/>
                      </a:lnTo>
                      <a:lnTo>
                        <a:pt x="239058" y="77201"/>
                      </a:lnTo>
                      <a:close/>
                      <a:moveTo>
                        <a:pt x="954859" y="10664"/>
                      </a:moveTo>
                      <a:lnTo>
                        <a:pt x="956394" y="10752"/>
                      </a:lnTo>
                      <a:lnTo>
                        <a:pt x="1074247" y="30380"/>
                      </a:lnTo>
                      <a:lnTo>
                        <a:pt x="1082438" y="72621"/>
                      </a:lnTo>
                      <a:cubicBezTo>
                        <a:pt x="1090841" y="126467"/>
                        <a:pt x="1095756" y="184046"/>
                        <a:pt x="1095756" y="242237"/>
                      </a:cubicBezTo>
                      <a:lnTo>
                        <a:pt x="1093530" y="295989"/>
                      </a:lnTo>
                      <a:lnTo>
                        <a:pt x="987589" y="273107"/>
                      </a:lnTo>
                      <a:lnTo>
                        <a:pt x="989547" y="242237"/>
                      </a:lnTo>
                      <a:cubicBezTo>
                        <a:pt x="989547" y="175733"/>
                        <a:pt x="981124" y="117228"/>
                        <a:pt x="969569" y="65979"/>
                      </a:cubicBezTo>
                      <a:close/>
                      <a:moveTo>
                        <a:pt x="578082" y="10144"/>
                      </a:moveTo>
                      <a:lnTo>
                        <a:pt x="563234" y="65979"/>
                      </a:lnTo>
                      <a:cubicBezTo>
                        <a:pt x="551679" y="117228"/>
                        <a:pt x="543255" y="175733"/>
                        <a:pt x="543255" y="242237"/>
                      </a:cubicBezTo>
                      <a:lnTo>
                        <a:pt x="545359" y="275407"/>
                      </a:lnTo>
                      <a:lnTo>
                        <a:pt x="439413" y="299386"/>
                      </a:lnTo>
                      <a:lnTo>
                        <a:pt x="437046" y="242237"/>
                      </a:lnTo>
                      <a:cubicBezTo>
                        <a:pt x="437046" y="184046"/>
                        <a:pt x="441961" y="126467"/>
                        <a:pt x="450365" y="72621"/>
                      </a:cubicBezTo>
                      <a:lnTo>
                        <a:pt x="459018" y="27996"/>
                      </a:lnTo>
                      <a:close/>
                      <a:moveTo>
                        <a:pt x="768905" y="0"/>
                      </a:moveTo>
                      <a:lnTo>
                        <a:pt x="834551" y="3765"/>
                      </a:lnTo>
                      <a:lnTo>
                        <a:pt x="837353" y="56496"/>
                      </a:lnTo>
                      <a:cubicBezTo>
                        <a:pt x="838313" y="83881"/>
                        <a:pt x="838816" y="112235"/>
                        <a:pt x="838816" y="141277"/>
                      </a:cubicBezTo>
                      <a:cubicBezTo>
                        <a:pt x="838816" y="170319"/>
                        <a:pt x="838313" y="198673"/>
                        <a:pt x="837353" y="226058"/>
                      </a:cubicBezTo>
                      <a:lnTo>
                        <a:pt x="835759" y="256065"/>
                      </a:lnTo>
                      <a:lnTo>
                        <a:pt x="768905" y="251058"/>
                      </a:lnTo>
                      <a:lnTo>
                        <a:pt x="697745" y="253940"/>
                      </a:lnTo>
                      <a:lnTo>
                        <a:pt x="696263" y="226058"/>
                      </a:lnTo>
                      <a:cubicBezTo>
                        <a:pt x="695304" y="198673"/>
                        <a:pt x="694800" y="170319"/>
                        <a:pt x="694800" y="141277"/>
                      </a:cubicBezTo>
                      <a:cubicBezTo>
                        <a:pt x="694800" y="112235"/>
                        <a:pt x="695304" y="83881"/>
                        <a:pt x="696263" y="56496"/>
                      </a:cubicBezTo>
                      <a:lnTo>
                        <a:pt x="699074" y="3594"/>
                      </a:lnTo>
                      <a:close/>
                    </a:path>
                  </a:pathLst>
                </a:custGeom>
                <a:solidFill>
                  <a:srgbClr val="C00000">
                    <a:alpha val="50000"/>
                  </a:srgbClr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</p:grpSp>
      </p:grpSp>
      <p:grpSp>
        <p:nvGrpSpPr>
          <p:cNvPr id="1351" name="グループ化 1350">
            <a:extLst>
              <a:ext uri="{FF2B5EF4-FFF2-40B4-BE49-F238E27FC236}">
                <a16:creationId xmlns:a16="http://schemas.microsoft.com/office/drawing/2014/main" id="{8E8E5BB4-8EC5-27F2-F305-50C6750F465B}"/>
              </a:ext>
            </a:extLst>
          </p:cNvPr>
          <p:cNvGrpSpPr/>
          <p:nvPr/>
        </p:nvGrpSpPr>
        <p:grpSpPr>
          <a:xfrm>
            <a:off x="6969605" y="594280"/>
            <a:ext cx="2488720" cy="2813804"/>
            <a:chOff x="6969605" y="594280"/>
            <a:chExt cx="2488720" cy="2813804"/>
          </a:xfrm>
        </p:grpSpPr>
        <p:grpSp>
          <p:nvGrpSpPr>
            <p:cNvPr id="1083" name="グループ化 1082">
              <a:extLst>
                <a:ext uri="{FF2B5EF4-FFF2-40B4-BE49-F238E27FC236}">
                  <a16:creationId xmlns:a16="http://schemas.microsoft.com/office/drawing/2014/main" id="{9D05FEA4-1577-788F-9E70-F2F2C389D489}"/>
                </a:ext>
              </a:extLst>
            </p:cNvPr>
            <p:cNvGrpSpPr/>
            <p:nvPr/>
          </p:nvGrpSpPr>
          <p:grpSpPr>
            <a:xfrm>
              <a:off x="7740166" y="2002135"/>
              <a:ext cx="877076" cy="1272948"/>
              <a:chOff x="1606066" y="2002135"/>
              <a:chExt cx="877076" cy="1272948"/>
            </a:xfrm>
          </p:grpSpPr>
          <p:sp>
            <p:nvSpPr>
              <p:cNvPr id="1084" name="フリーフォーム: 図形 1083">
                <a:extLst>
                  <a:ext uri="{FF2B5EF4-FFF2-40B4-BE49-F238E27FC236}">
                    <a16:creationId xmlns:a16="http://schemas.microsoft.com/office/drawing/2014/main" id="{571038CF-E36F-322E-2EC8-B5A9F799B683}"/>
                  </a:ext>
                </a:extLst>
              </p:cNvPr>
              <p:cNvSpPr/>
              <p:nvPr/>
            </p:nvSpPr>
            <p:spPr>
              <a:xfrm rot="18900000">
                <a:off x="2259071" y="2726495"/>
                <a:ext cx="224071" cy="465314"/>
              </a:xfrm>
              <a:custGeom>
                <a:avLst/>
                <a:gdLst>
                  <a:gd name="connsiteX0" fmla="*/ 196526 w 400871"/>
                  <a:gd name="connsiteY0" fmla="*/ 0 h 832464"/>
                  <a:gd name="connsiteX1" fmla="*/ 393052 w 400871"/>
                  <a:gd name="connsiteY1" fmla="*/ 248196 h 832464"/>
                  <a:gd name="connsiteX2" fmla="*/ 388072 w 400871"/>
                  <a:gd name="connsiteY2" fmla="*/ 300481 h 832464"/>
                  <a:gd name="connsiteX3" fmla="*/ 381085 w 400871"/>
                  <a:gd name="connsiteY3" fmla="*/ 329691 h 832464"/>
                  <a:gd name="connsiteX4" fmla="*/ 382547 w 400871"/>
                  <a:gd name="connsiteY4" fmla="*/ 338600 h 832464"/>
                  <a:gd name="connsiteX5" fmla="*/ 400871 w 400871"/>
                  <a:gd name="connsiteY5" fmla="*/ 821148 h 832464"/>
                  <a:gd name="connsiteX6" fmla="*/ 285683 w 400871"/>
                  <a:gd name="connsiteY6" fmla="*/ 735010 h 832464"/>
                  <a:gd name="connsiteX7" fmla="*/ 279060 w 400871"/>
                  <a:gd name="connsiteY7" fmla="*/ 728294 h 832464"/>
                  <a:gd name="connsiteX8" fmla="*/ 272750 w 400871"/>
                  <a:gd name="connsiteY8" fmla="*/ 828942 h 832464"/>
                  <a:gd name="connsiteX9" fmla="*/ 224894 w 400871"/>
                  <a:gd name="connsiteY9" fmla="*/ 771922 h 832464"/>
                  <a:gd name="connsiteX10" fmla="*/ 187039 w 400871"/>
                  <a:gd name="connsiteY10" fmla="*/ 716692 h 832464"/>
                  <a:gd name="connsiteX11" fmla="*/ 149359 w 400871"/>
                  <a:gd name="connsiteY11" fmla="*/ 832464 h 832464"/>
                  <a:gd name="connsiteX12" fmla="*/ 1373 w 400871"/>
                  <a:gd name="connsiteY12" fmla="*/ 327010 h 832464"/>
                  <a:gd name="connsiteX13" fmla="*/ 4658 w 400871"/>
                  <a:gd name="connsiteY13" fmla="*/ 290052 h 832464"/>
                  <a:gd name="connsiteX14" fmla="*/ 0 w 400871"/>
                  <a:gd name="connsiteY14" fmla="*/ 248196 h 832464"/>
                  <a:gd name="connsiteX15" fmla="*/ 196526 w 400871"/>
                  <a:gd name="connsiteY15" fmla="*/ 0 h 8324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400871" h="832464">
                    <a:moveTo>
                      <a:pt x="196526" y="0"/>
                    </a:moveTo>
                    <a:cubicBezTo>
                      <a:pt x="305065" y="0"/>
                      <a:pt x="393052" y="111121"/>
                      <a:pt x="393052" y="248196"/>
                    </a:cubicBezTo>
                    <a:cubicBezTo>
                      <a:pt x="393052" y="265331"/>
                      <a:pt x="391244" y="282675"/>
                      <a:pt x="388072" y="300481"/>
                    </a:cubicBezTo>
                    <a:lnTo>
                      <a:pt x="381085" y="329691"/>
                    </a:lnTo>
                    <a:lnTo>
                      <a:pt x="382547" y="338600"/>
                    </a:lnTo>
                    <a:cubicBezTo>
                      <a:pt x="391350" y="451215"/>
                      <a:pt x="345328" y="599412"/>
                      <a:pt x="400871" y="821148"/>
                    </a:cubicBezTo>
                    <a:cubicBezTo>
                      <a:pt x="365052" y="800475"/>
                      <a:pt x="325443" y="770375"/>
                      <a:pt x="285683" y="735010"/>
                    </a:cubicBezTo>
                    <a:lnTo>
                      <a:pt x="279060" y="728294"/>
                    </a:lnTo>
                    <a:lnTo>
                      <a:pt x="272750" y="828942"/>
                    </a:lnTo>
                    <a:cubicBezTo>
                      <a:pt x="257018" y="812533"/>
                      <a:pt x="240956" y="793295"/>
                      <a:pt x="224894" y="771922"/>
                    </a:cubicBezTo>
                    <a:lnTo>
                      <a:pt x="187039" y="716692"/>
                    </a:lnTo>
                    <a:lnTo>
                      <a:pt x="149359" y="832464"/>
                    </a:lnTo>
                    <a:cubicBezTo>
                      <a:pt x="69876" y="711489"/>
                      <a:pt x="804" y="466488"/>
                      <a:pt x="1373" y="327010"/>
                    </a:cubicBezTo>
                    <a:lnTo>
                      <a:pt x="4658" y="290052"/>
                    </a:lnTo>
                    <a:lnTo>
                      <a:pt x="0" y="248196"/>
                    </a:lnTo>
                    <a:cubicBezTo>
                      <a:pt x="0" y="111121"/>
                      <a:pt x="87988" y="0"/>
                      <a:pt x="196526" y="0"/>
                    </a:cubicBezTo>
                    <a:close/>
                  </a:path>
                </a:pathLst>
              </a:custGeom>
              <a:solidFill>
                <a:schemeClr val="accent6">
                  <a:lumMod val="50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085" name="楕円 1">
                <a:extLst>
                  <a:ext uri="{FF2B5EF4-FFF2-40B4-BE49-F238E27FC236}">
                    <a16:creationId xmlns:a16="http://schemas.microsoft.com/office/drawing/2014/main" id="{9E1519CC-74F5-D9AB-44A0-76E110AFCF6C}"/>
                  </a:ext>
                </a:extLst>
              </p:cNvPr>
              <p:cNvSpPr/>
              <p:nvPr/>
            </p:nvSpPr>
            <p:spPr>
              <a:xfrm rot="10800000">
                <a:off x="2018859" y="2701426"/>
                <a:ext cx="228891" cy="47855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086" name="楕円 1">
                <a:extLst>
                  <a:ext uri="{FF2B5EF4-FFF2-40B4-BE49-F238E27FC236}">
                    <a16:creationId xmlns:a16="http://schemas.microsoft.com/office/drawing/2014/main" id="{3734CFD8-38D2-81D9-9230-7BC885EB9F70}"/>
                  </a:ext>
                </a:extLst>
              </p:cNvPr>
              <p:cNvSpPr/>
              <p:nvPr/>
            </p:nvSpPr>
            <p:spPr>
              <a:xfrm rot="10800000">
                <a:off x="1754181" y="2701426"/>
                <a:ext cx="228891" cy="47855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087" name="楕円 1">
                <a:extLst>
                  <a:ext uri="{FF2B5EF4-FFF2-40B4-BE49-F238E27FC236}">
                    <a16:creationId xmlns:a16="http://schemas.microsoft.com/office/drawing/2014/main" id="{BDE48CE5-372A-7D40-59A5-4E6E2B49DA5D}"/>
                  </a:ext>
                </a:extLst>
              </p:cNvPr>
              <p:cNvSpPr/>
              <p:nvPr/>
            </p:nvSpPr>
            <p:spPr>
              <a:xfrm>
                <a:off x="1606066" y="2002135"/>
                <a:ext cx="797593" cy="1010284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088" name="フリーフォーム: 図形 1087">
                <a:extLst>
                  <a:ext uri="{FF2B5EF4-FFF2-40B4-BE49-F238E27FC236}">
                    <a16:creationId xmlns:a16="http://schemas.microsoft.com/office/drawing/2014/main" id="{7858D996-3424-9A2E-BDEA-1E9C255FCE40}"/>
                  </a:ext>
                </a:extLst>
              </p:cNvPr>
              <p:cNvSpPr/>
              <p:nvPr/>
            </p:nvSpPr>
            <p:spPr>
              <a:xfrm>
                <a:off x="1747000" y="3109458"/>
                <a:ext cx="228437" cy="165625"/>
              </a:xfrm>
              <a:custGeom>
                <a:avLst/>
                <a:gdLst>
                  <a:gd name="connsiteX0" fmla="*/ 378507 w 754428"/>
                  <a:gd name="connsiteY0" fmla="*/ 0 h 666751"/>
                  <a:gd name="connsiteX1" fmla="*/ 632983 w 754428"/>
                  <a:gd name="connsiteY1" fmla="*/ 72248 h 666751"/>
                  <a:gd name="connsiteX2" fmla="*/ 631875 w 754428"/>
                  <a:gd name="connsiteY2" fmla="*/ 75368 h 666751"/>
                  <a:gd name="connsiteX3" fmla="*/ 753212 w 754428"/>
                  <a:gd name="connsiteY3" fmla="*/ 560716 h 666751"/>
                  <a:gd name="connsiteX4" fmla="*/ 750982 w 754428"/>
                  <a:gd name="connsiteY4" fmla="*/ 560716 h 666751"/>
                  <a:gd name="connsiteX5" fmla="*/ 754428 w 754428"/>
                  <a:gd name="connsiteY5" fmla="*/ 569526 h 666751"/>
                  <a:gd name="connsiteX6" fmla="*/ 377214 w 754428"/>
                  <a:gd name="connsiteY6" fmla="*/ 666751 h 666751"/>
                  <a:gd name="connsiteX7" fmla="*/ 0 w 754428"/>
                  <a:gd name="connsiteY7" fmla="*/ 569526 h 666751"/>
                  <a:gd name="connsiteX8" fmla="*/ 3446 w 754428"/>
                  <a:gd name="connsiteY8" fmla="*/ 560716 h 666751"/>
                  <a:gd name="connsiteX9" fmla="*/ 2714 w 754428"/>
                  <a:gd name="connsiteY9" fmla="*/ 560716 h 666751"/>
                  <a:gd name="connsiteX10" fmla="*/ 124501 w 754428"/>
                  <a:gd name="connsiteY10" fmla="*/ 73571 h 666751"/>
                  <a:gd name="connsiteX11" fmla="*/ 124031 w 754428"/>
                  <a:gd name="connsiteY11" fmla="*/ 72248 h 666751"/>
                  <a:gd name="connsiteX12" fmla="*/ 126736 w 754428"/>
                  <a:gd name="connsiteY12" fmla="*/ 64630 h 666751"/>
                  <a:gd name="connsiteX13" fmla="*/ 128041 w 754428"/>
                  <a:gd name="connsiteY13" fmla="*/ 59410 h 666751"/>
                  <a:gd name="connsiteX14" fmla="*/ 128590 w 754428"/>
                  <a:gd name="connsiteY14" fmla="*/ 59410 h 666751"/>
                  <a:gd name="connsiteX15" fmla="*/ 129201 w 754428"/>
                  <a:gd name="connsiteY15" fmla="*/ 57688 h 666751"/>
                  <a:gd name="connsiteX16" fmla="*/ 378507 w 754428"/>
                  <a:gd name="connsiteY16" fmla="*/ 0 h 6667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754428" h="666751">
                    <a:moveTo>
                      <a:pt x="378507" y="0"/>
                    </a:moveTo>
                    <a:cubicBezTo>
                      <a:pt x="519050" y="0"/>
                      <a:pt x="632983" y="32347"/>
                      <a:pt x="632983" y="72248"/>
                    </a:cubicBezTo>
                    <a:lnTo>
                      <a:pt x="631875" y="75368"/>
                    </a:lnTo>
                    <a:lnTo>
                      <a:pt x="753212" y="560716"/>
                    </a:lnTo>
                    <a:lnTo>
                      <a:pt x="750982" y="560716"/>
                    </a:lnTo>
                    <a:lnTo>
                      <a:pt x="754428" y="569526"/>
                    </a:lnTo>
                    <a:cubicBezTo>
                      <a:pt x="754428" y="623222"/>
                      <a:pt x="585544" y="666751"/>
                      <a:pt x="377214" y="666751"/>
                    </a:cubicBezTo>
                    <a:cubicBezTo>
                      <a:pt x="168884" y="666751"/>
                      <a:pt x="0" y="623222"/>
                      <a:pt x="0" y="569526"/>
                    </a:cubicBezTo>
                    <a:lnTo>
                      <a:pt x="3446" y="560716"/>
                    </a:lnTo>
                    <a:lnTo>
                      <a:pt x="2714" y="560716"/>
                    </a:lnTo>
                    <a:lnTo>
                      <a:pt x="124501" y="73571"/>
                    </a:lnTo>
                    <a:lnTo>
                      <a:pt x="124031" y="72248"/>
                    </a:lnTo>
                    <a:lnTo>
                      <a:pt x="126736" y="64630"/>
                    </a:lnTo>
                    <a:lnTo>
                      <a:pt x="128041" y="59410"/>
                    </a:lnTo>
                    <a:lnTo>
                      <a:pt x="128590" y="59410"/>
                    </a:lnTo>
                    <a:lnTo>
                      <a:pt x="129201" y="57688"/>
                    </a:lnTo>
                    <a:cubicBezTo>
                      <a:pt x="152930" y="24766"/>
                      <a:pt x="255532" y="0"/>
                      <a:pt x="378507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089" name="フリーフォーム: 図形 1088">
                <a:extLst>
                  <a:ext uri="{FF2B5EF4-FFF2-40B4-BE49-F238E27FC236}">
                    <a16:creationId xmlns:a16="http://schemas.microsoft.com/office/drawing/2014/main" id="{B4F80BC6-20F2-C954-BC96-1ED6DBCDF8F9}"/>
                  </a:ext>
                </a:extLst>
              </p:cNvPr>
              <p:cNvSpPr/>
              <p:nvPr/>
            </p:nvSpPr>
            <p:spPr>
              <a:xfrm>
                <a:off x="2014275" y="3109458"/>
                <a:ext cx="228437" cy="165625"/>
              </a:xfrm>
              <a:custGeom>
                <a:avLst/>
                <a:gdLst>
                  <a:gd name="connsiteX0" fmla="*/ 378507 w 754428"/>
                  <a:gd name="connsiteY0" fmla="*/ 0 h 666751"/>
                  <a:gd name="connsiteX1" fmla="*/ 632983 w 754428"/>
                  <a:gd name="connsiteY1" fmla="*/ 72248 h 666751"/>
                  <a:gd name="connsiteX2" fmla="*/ 631875 w 754428"/>
                  <a:gd name="connsiteY2" fmla="*/ 75368 h 666751"/>
                  <a:gd name="connsiteX3" fmla="*/ 753212 w 754428"/>
                  <a:gd name="connsiteY3" fmla="*/ 560716 h 666751"/>
                  <a:gd name="connsiteX4" fmla="*/ 750982 w 754428"/>
                  <a:gd name="connsiteY4" fmla="*/ 560716 h 666751"/>
                  <a:gd name="connsiteX5" fmla="*/ 754428 w 754428"/>
                  <a:gd name="connsiteY5" fmla="*/ 569526 h 666751"/>
                  <a:gd name="connsiteX6" fmla="*/ 377214 w 754428"/>
                  <a:gd name="connsiteY6" fmla="*/ 666751 h 666751"/>
                  <a:gd name="connsiteX7" fmla="*/ 0 w 754428"/>
                  <a:gd name="connsiteY7" fmla="*/ 569526 h 666751"/>
                  <a:gd name="connsiteX8" fmla="*/ 3446 w 754428"/>
                  <a:gd name="connsiteY8" fmla="*/ 560716 h 666751"/>
                  <a:gd name="connsiteX9" fmla="*/ 2714 w 754428"/>
                  <a:gd name="connsiteY9" fmla="*/ 560716 h 666751"/>
                  <a:gd name="connsiteX10" fmla="*/ 124501 w 754428"/>
                  <a:gd name="connsiteY10" fmla="*/ 73571 h 666751"/>
                  <a:gd name="connsiteX11" fmla="*/ 124031 w 754428"/>
                  <a:gd name="connsiteY11" fmla="*/ 72248 h 666751"/>
                  <a:gd name="connsiteX12" fmla="*/ 126736 w 754428"/>
                  <a:gd name="connsiteY12" fmla="*/ 64630 h 666751"/>
                  <a:gd name="connsiteX13" fmla="*/ 128041 w 754428"/>
                  <a:gd name="connsiteY13" fmla="*/ 59410 h 666751"/>
                  <a:gd name="connsiteX14" fmla="*/ 128590 w 754428"/>
                  <a:gd name="connsiteY14" fmla="*/ 59410 h 666751"/>
                  <a:gd name="connsiteX15" fmla="*/ 129201 w 754428"/>
                  <a:gd name="connsiteY15" fmla="*/ 57688 h 666751"/>
                  <a:gd name="connsiteX16" fmla="*/ 378507 w 754428"/>
                  <a:gd name="connsiteY16" fmla="*/ 0 h 6667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754428" h="666751">
                    <a:moveTo>
                      <a:pt x="378507" y="0"/>
                    </a:moveTo>
                    <a:cubicBezTo>
                      <a:pt x="519050" y="0"/>
                      <a:pt x="632983" y="32347"/>
                      <a:pt x="632983" y="72248"/>
                    </a:cubicBezTo>
                    <a:lnTo>
                      <a:pt x="631875" y="75368"/>
                    </a:lnTo>
                    <a:lnTo>
                      <a:pt x="753212" y="560716"/>
                    </a:lnTo>
                    <a:lnTo>
                      <a:pt x="750982" y="560716"/>
                    </a:lnTo>
                    <a:lnTo>
                      <a:pt x="754428" y="569526"/>
                    </a:lnTo>
                    <a:cubicBezTo>
                      <a:pt x="754428" y="623222"/>
                      <a:pt x="585544" y="666751"/>
                      <a:pt x="377214" y="666751"/>
                    </a:cubicBezTo>
                    <a:cubicBezTo>
                      <a:pt x="168884" y="666751"/>
                      <a:pt x="0" y="623222"/>
                      <a:pt x="0" y="569526"/>
                    </a:cubicBezTo>
                    <a:lnTo>
                      <a:pt x="3446" y="560716"/>
                    </a:lnTo>
                    <a:lnTo>
                      <a:pt x="2714" y="560716"/>
                    </a:lnTo>
                    <a:lnTo>
                      <a:pt x="124501" y="73571"/>
                    </a:lnTo>
                    <a:lnTo>
                      <a:pt x="124031" y="72248"/>
                    </a:lnTo>
                    <a:lnTo>
                      <a:pt x="126736" y="64630"/>
                    </a:lnTo>
                    <a:lnTo>
                      <a:pt x="128041" y="59410"/>
                    </a:lnTo>
                    <a:lnTo>
                      <a:pt x="128590" y="59410"/>
                    </a:lnTo>
                    <a:lnTo>
                      <a:pt x="129201" y="57688"/>
                    </a:lnTo>
                    <a:cubicBezTo>
                      <a:pt x="152930" y="24766"/>
                      <a:pt x="255532" y="0"/>
                      <a:pt x="378507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090" name="グループ化 1089">
              <a:extLst>
                <a:ext uri="{FF2B5EF4-FFF2-40B4-BE49-F238E27FC236}">
                  <a16:creationId xmlns:a16="http://schemas.microsoft.com/office/drawing/2014/main" id="{85F6AC8D-1EF4-DD24-900D-65D2D5734D22}"/>
                </a:ext>
              </a:extLst>
            </p:cNvPr>
            <p:cNvGrpSpPr/>
            <p:nvPr/>
          </p:nvGrpSpPr>
          <p:grpSpPr>
            <a:xfrm>
              <a:off x="7721833" y="2056079"/>
              <a:ext cx="876618" cy="460813"/>
              <a:chOff x="1581767" y="291275"/>
              <a:chExt cx="876618" cy="460813"/>
            </a:xfrm>
          </p:grpSpPr>
          <p:sp>
            <p:nvSpPr>
              <p:cNvPr id="1091" name="フリーフォーム: 図形 1090">
                <a:extLst>
                  <a:ext uri="{FF2B5EF4-FFF2-40B4-BE49-F238E27FC236}">
                    <a16:creationId xmlns:a16="http://schemas.microsoft.com/office/drawing/2014/main" id="{A999DFEF-1FD4-B9DD-8564-9ED97B1EF835}"/>
                  </a:ext>
                </a:extLst>
              </p:cNvPr>
              <p:cNvSpPr/>
              <p:nvPr/>
            </p:nvSpPr>
            <p:spPr>
              <a:xfrm rot="5142625">
                <a:off x="1661906" y="211136"/>
                <a:ext cx="460813" cy="621091"/>
              </a:xfrm>
              <a:custGeom>
                <a:avLst/>
                <a:gdLst>
                  <a:gd name="connsiteX0" fmla="*/ 1345 w 624044"/>
                  <a:gd name="connsiteY0" fmla="*/ 467411 h 841097"/>
                  <a:gd name="connsiteX1" fmla="*/ 11718 w 624044"/>
                  <a:gd name="connsiteY1" fmla="*/ 441437 h 841097"/>
                  <a:gd name="connsiteX2" fmla="*/ 214097 w 624044"/>
                  <a:gd name="connsiteY2" fmla="*/ 591826 h 841097"/>
                  <a:gd name="connsiteX3" fmla="*/ 226195 w 624044"/>
                  <a:gd name="connsiteY3" fmla="*/ 430541 h 841097"/>
                  <a:gd name="connsiteX4" fmla="*/ 252483 w 624044"/>
                  <a:gd name="connsiteY4" fmla="*/ 438714 h 841097"/>
                  <a:gd name="connsiteX5" fmla="*/ 363204 w 624044"/>
                  <a:gd name="connsiteY5" fmla="*/ 500221 h 841097"/>
                  <a:gd name="connsiteX6" fmla="*/ 391221 w 624044"/>
                  <a:gd name="connsiteY6" fmla="*/ 521265 h 841097"/>
                  <a:gd name="connsiteX7" fmla="*/ 389552 w 624044"/>
                  <a:gd name="connsiteY7" fmla="*/ 509423 h 841097"/>
                  <a:gd name="connsiteX8" fmla="*/ 422637 w 624044"/>
                  <a:gd name="connsiteY8" fmla="*/ 0 h 841097"/>
                  <a:gd name="connsiteX9" fmla="*/ 624044 w 624044"/>
                  <a:gd name="connsiteY9" fmla="*/ 509424 h 841097"/>
                  <a:gd name="connsiteX10" fmla="*/ 552436 w 624044"/>
                  <a:gd name="connsiteY10" fmla="*/ 800498 h 841097"/>
                  <a:gd name="connsiteX11" fmla="*/ 548134 w 624044"/>
                  <a:gd name="connsiteY11" fmla="*/ 804096 h 841097"/>
                  <a:gd name="connsiteX12" fmla="*/ 548046 w 624044"/>
                  <a:gd name="connsiteY12" fmla="*/ 804315 h 841097"/>
                  <a:gd name="connsiteX13" fmla="*/ 197451 w 624044"/>
                  <a:gd name="connsiteY13" fmla="*/ 743301 h 841097"/>
                  <a:gd name="connsiteX14" fmla="*/ 1345 w 624044"/>
                  <a:gd name="connsiteY14" fmla="*/ 467411 h 841097"/>
                  <a:gd name="connsiteX0" fmla="*/ 214097 w 624044"/>
                  <a:gd name="connsiteY0" fmla="*/ 591826 h 841097"/>
                  <a:gd name="connsiteX1" fmla="*/ 226195 w 624044"/>
                  <a:gd name="connsiteY1" fmla="*/ 430541 h 841097"/>
                  <a:gd name="connsiteX2" fmla="*/ 252483 w 624044"/>
                  <a:gd name="connsiteY2" fmla="*/ 438714 h 841097"/>
                  <a:gd name="connsiteX3" fmla="*/ 363204 w 624044"/>
                  <a:gd name="connsiteY3" fmla="*/ 500221 h 841097"/>
                  <a:gd name="connsiteX4" fmla="*/ 391221 w 624044"/>
                  <a:gd name="connsiteY4" fmla="*/ 521265 h 841097"/>
                  <a:gd name="connsiteX5" fmla="*/ 389552 w 624044"/>
                  <a:gd name="connsiteY5" fmla="*/ 509423 h 841097"/>
                  <a:gd name="connsiteX6" fmla="*/ 422637 w 624044"/>
                  <a:gd name="connsiteY6" fmla="*/ 0 h 841097"/>
                  <a:gd name="connsiteX7" fmla="*/ 624044 w 624044"/>
                  <a:gd name="connsiteY7" fmla="*/ 509424 h 841097"/>
                  <a:gd name="connsiteX8" fmla="*/ 552436 w 624044"/>
                  <a:gd name="connsiteY8" fmla="*/ 800498 h 841097"/>
                  <a:gd name="connsiteX9" fmla="*/ 548134 w 624044"/>
                  <a:gd name="connsiteY9" fmla="*/ 804096 h 841097"/>
                  <a:gd name="connsiteX10" fmla="*/ 548046 w 624044"/>
                  <a:gd name="connsiteY10" fmla="*/ 804315 h 841097"/>
                  <a:gd name="connsiteX11" fmla="*/ 197451 w 624044"/>
                  <a:gd name="connsiteY11" fmla="*/ 743301 h 841097"/>
                  <a:gd name="connsiteX12" fmla="*/ 1345 w 624044"/>
                  <a:gd name="connsiteY12" fmla="*/ 467411 h 841097"/>
                  <a:gd name="connsiteX13" fmla="*/ 11718 w 624044"/>
                  <a:gd name="connsiteY13" fmla="*/ 441437 h 841097"/>
                  <a:gd name="connsiteX14" fmla="*/ 305537 w 624044"/>
                  <a:gd name="connsiteY14" fmla="*/ 683266 h 841097"/>
                  <a:gd name="connsiteX0" fmla="*/ 226195 w 624044"/>
                  <a:gd name="connsiteY0" fmla="*/ 430541 h 841097"/>
                  <a:gd name="connsiteX1" fmla="*/ 252483 w 624044"/>
                  <a:gd name="connsiteY1" fmla="*/ 438714 h 841097"/>
                  <a:gd name="connsiteX2" fmla="*/ 363204 w 624044"/>
                  <a:gd name="connsiteY2" fmla="*/ 500221 h 841097"/>
                  <a:gd name="connsiteX3" fmla="*/ 391221 w 624044"/>
                  <a:gd name="connsiteY3" fmla="*/ 521265 h 841097"/>
                  <a:gd name="connsiteX4" fmla="*/ 389552 w 624044"/>
                  <a:gd name="connsiteY4" fmla="*/ 509423 h 841097"/>
                  <a:gd name="connsiteX5" fmla="*/ 422637 w 624044"/>
                  <a:gd name="connsiteY5" fmla="*/ 0 h 841097"/>
                  <a:gd name="connsiteX6" fmla="*/ 624044 w 624044"/>
                  <a:gd name="connsiteY6" fmla="*/ 509424 h 841097"/>
                  <a:gd name="connsiteX7" fmla="*/ 552436 w 624044"/>
                  <a:gd name="connsiteY7" fmla="*/ 800498 h 841097"/>
                  <a:gd name="connsiteX8" fmla="*/ 548134 w 624044"/>
                  <a:gd name="connsiteY8" fmla="*/ 804096 h 841097"/>
                  <a:gd name="connsiteX9" fmla="*/ 548046 w 624044"/>
                  <a:gd name="connsiteY9" fmla="*/ 804315 h 841097"/>
                  <a:gd name="connsiteX10" fmla="*/ 197451 w 624044"/>
                  <a:gd name="connsiteY10" fmla="*/ 743301 h 841097"/>
                  <a:gd name="connsiteX11" fmla="*/ 1345 w 624044"/>
                  <a:gd name="connsiteY11" fmla="*/ 467411 h 841097"/>
                  <a:gd name="connsiteX12" fmla="*/ 11718 w 624044"/>
                  <a:gd name="connsiteY12" fmla="*/ 441437 h 841097"/>
                  <a:gd name="connsiteX13" fmla="*/ 305537 w 624044"/>
                  <a:gd name="connsiteY13" fmla="*/ 683266 h 841097"/>
                  <a:gd name="connsiteX0" fmla="*/ 226195 w 624044"/>
                  <a:gd name="connsiteY0" fmla="*/ 430541 h 841097"/>
                  <a:gd name="connsiteX1" fmla="*/ 252483 w 624044"/>
                  <a:gd name="connsiteY1" fmla="*/ 438714 h 841097"/>
                  <a:gd name="connsiteX2" fmla="*/ 363204 w 624044"/>
                  <a:gd name="connsiteY2" fmla="*/ 500221 h 841097"/>
                  <a:gd name="connsiteX3" fmla="*/ 391221 w 624044"/>
                  <a:gd name="connsiteY3" fmla="*/ 521265 h 841097"/>
                  <a:gd name="connsiteX4" fmla="*/ 389552 w 624044"/>
                  <a:gd name="connsiteY4" fmla="*/ 509423 h 841097"/>
                  <a:gd name="connsiteX5" fmla="*/ 422637 w 624044"/>
                  <a:gd name="connsiteY5" fmla="*/ 0 h 841097"/>
                  <a:gd name="connsiteX6" fmla="*/ 624044 w 624044"/>
                  <a:gd name="connsiteY6" fmla="*/ 509424 h 841097"/>
                  <a:gd name="connsiteX7" fmla="*/ 552436 w 624044"/>
                  <a:gd name="connsiteY7" fmla="*/ 800498 h 841097"/>
                  <a:gd name="connsiteX8" fmla="*/ 548134 w 624044"/>
                  <a:gd name="connsiteY8" fmla="*/ 804096 h 841097"/>
                  <a:gd name="connsiteX9" fmla="*/ 548046 w 624044"/>
                  <a:gd name="connsiteY9" fmla="*/ 804315 h 841097"/>
                  <a:gd name="connsiteX10" fmla="*/ 197451 w 624044"/>
                  <a:gd name="connsiteY10" fmla="*/ 743301 h 841097"/>
                  <a:gd name="connsiteX11" fmla="*/ 1345 w 624044"/>
                  <a:gd name="connsiteY11" fmla="*/ 467411 h 841097"/>
                  <a:gd name="connsiteX12" fmla="*/ 11718 w 624044"/>
                  <a:gd name="connsiteY12" fmla="*/ 441437 h 841097"/>
                  <a:gd name="connsiteX0" fmla="*/ 226195 w 624044"/>
                  <a:gd name="connsiteY0" fmla="*/ 430541 h 841097"/>
                  <a:gd name="connsiteX1" fmla="*/ 252483 w 624044"/>
                  <a:gd name="connsiteY1" fmla="*/ 438714 h 841097"/>
                  <a:gd name="connsiteX2" fmla="*/ 363204 w 624044"/>
                  <a:gd name="connsiteY2" fmla="*/ 500221 h 841097"/>
                  <a:gd name="connsiteX3" fmla="*/ 391221 w 624044"/>
                  <a:gd name="connsiteY3" fmla="*/ 521265 h 841097"/>
                  <a:gd name="connsiteX4" fmla="*/ 389552 w 624044"/>
                  <a:gd name="connsiteY4" fmla="*/ 509423 h 841097"/>
                  <a:gd name="connsiteX5" fmla="*/ 422637 w 624044"/>
                  <a:gd name="connsiteY5" fmla="*/ 0 h 841097"/>
                  <a:gd name="connsiteX6" fmla="*/ 624044 w 624044"/>
                  <a:gd name="connsiteY6" fmla="*/ 509424 h 841097"/>
                  <a:gd name="connsiteX7" fmla="*/ 552436 w 624044"/>
                  <a:gd name="connsiteY7" fmla="*/ 800498 h 841097"/>
                  <a:gd name="connsiteX8" fmla="*/ 548134 w 624044"/>
                  <a:gd name="connsiteY8" fmla="*/ 804096 h 841097"/>
                  <a:gd name="connsiteX9" fmla="*/ 548046 w 624044"/>
                  <a:gd name="connsiteY9" fmla="*/ 804315 h 841097"/>
                  <a:gd name="connsiteX10" fmla="*/ 197451 w 624044"/>
                  <a:gd name="connsiteY10" fmla="*/ 743301 h 841097"/>
                  <a:gd name="connsiteX11" fmla="*/ 1345 w 624044"/>
                  <a:gd name="connsiteY11" fmla="*/ 467411 h 841097"/>
                  <a:gd name="connsiteX0" fmla="*/ 252483 w 624044"/>
                  <a:gd name="connsiteY0" fmla="*/ 438714 h 841097"/>
                  <a:gd name="connsiteX1" fmla="*/ 363204 w 624044"/>
                  <a:gd name="connsiteY1" fmla="*/ 500221 h 841097"/>
                  <a:gd name="connsiteX2" fmla="*/ 391221 w 624044"/>
                  <a:gd name="connsiteY2" fmla="*/ 521265 h 841097"/>
                  <a:gd name="connsiteX3" fmla="*/ 389552 w 624044"/>
                  <a:gd name="connsiteY3" fmla="*/ 509423 h 841097"/>
                  <a:gd name="connsiteX4" fmla="*/ 422637 w 624044"/>
                  <a:gd name="connsiteY4" fmla="*/ 0 h 841097"/>
                  <a:gd name="connsiteX5" fmla="*/ 624044 w 624044"/>
                  <a:gd name="connsiteY5" fmla="*/ 509424 h 841097"/>
                  <a:gd name="connsiteX6" fmla="*/ 552436 w 624044"/>
                  <a:gd name="connsiteY6" fmla="*/ 800498 h 841097"/>
                  <a:gd name="connsiteX7" fmla="*/ 548134 w 624044"/>
                  <a:gd name="connsiteY7" fmla="*/ 804096 h 841097"/>
                  <a:gd name="connsiteX8" fmla="*/ 548046 w 624044"/>
                  <a:gd name="connsiteY8" fmla="*/ 804315 h 841097"/>
                  <a:gd name="connsiteX9" fmla="*/ 197451 w 624044"/>
                  <a:gd name="connsiteY9" fmla="*/ 743301 h 841097"/>
                  <a:gd name="connsiteX10" fmla="*/ 1345 w 624044"/>
                  <a:gd name="connsiteY10" fmla="*/ 467411 h 8410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624044" h="841097">
                    <a:moveTo>
                      <a:pt x="252483" y="438714"/>
                    </a:moveTo>
                    <a:cubicBezTo>
                      <a:pt x="288706" y="454404"/>
                      <a:pt x="326240" y="475016"/>
                      <a:pt x="363204" y="500221"/>
                    </a:cubicBezTo>
                    <a:lnTo>
                      <a:pt x="391221" y="521265"/>
                    </a:lnTo>
                    <a:lnTo>
                      <a:pt x="389552" y="509423"/>
                    </a:lnTo>
                    <a:cubicBezTo>
                      <a:pt x="375526" y="371870"/>
                      <a:pt x="336633" y="0"/>
                      <a:pt x="422637" y="0"/>
                    </a:cubicBezTo>
                    <a:cubicBezTo>
                      <a:pt x="508641" y="0"/>
                      <a:pt x="624044" y="334957"/>
                      <a:pt x="624044" y="509424"/>
                    </a:cubicBezTo>
                    <a:cubicBezTo>
                      <a:pt x="624044" y="640273"/>
                      <a:pt x="594517" y="752542"/>
                      <a:pt x="552436" y="800498"/>
                    </a:cubicBezTo>
                    <a:lnTo>
                      <a:pt x="548134" y="804096"/>
                    </a:lnTo>
                    <a:cubicBezTo>
                      <a:pt x="548105" y="804169"/>
                      <a:pt x="548075" y="804242"/>
                      <a:pt x="548046" y="804315"/>
                    </a:cubicBezTo>
                    <a:cubicBezTo>
                      <a:pt x="502275" y="871440"/>
                      <a:pt x="345308" y="844123"/>
                      <a:pt x="197451" y="743301"/>
                    </a:cubicBezTo>
                    <a:cubicBezTo>
                      <a:pt x="68076" y="655082"/>
                      <a:pt x="-11457" y="539816"/>
                      <a:pt x="1345" y="467411"/>
                    </a:cubicBezTo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092" name="フリーフォーム: 図形 1091">
                <a:extLst>
                  <a:ext uri="{FF2B5EF4-FFF2-40B4-BE49-F238E27FC236}">
                    <a16:creationId xmlns:a16="http://schemas.microsoft.com/office/drawing/2014/main" id="{5D04ABCB-EC01-011F-9E28-AC78F3E89EC2}"/>
                  </a:ext>
                </a:extLst>
              </p:cNvPr>
              <p:cNvSpPr/>
              <p:nvPr/>
            </p:nvSpPr>
            <p:spPr>
              <a:xfrm rot="16457375" flipH="1">
                <a:off x="1917433" y="211136"/>
                <a:ext cx="460813" cy="621091"/>
              </a:xfrm>
              <a:custGeom>
                <a:avLst/>
                <a:gdLst>
                  <a:gd name="connsiteX0" fmla="*/ 1345 w 624044"/>
                  <a:gd name="connsiteY0" fmla="*/ 467411 h 841097"/>
                  <a:gd name="connsiteX1" fmla="*/ 197451 w 624044"/>
                  <a:gd name="connsiteY1" fmla="*/ 743301 h 841097"/>
                  <a:gd name="connsiteX2" fmla="*/ 548046 w 624044"/>
                  <a:gd name="connsiteY2" fmla="*/ 804315 h 841097"/>
                  <a:gd name="connsiteX3" fmla="*/ 548134 w 624044"/>
                  <a:gd name="connsiteY3" fmla="*/ 804096 h 841097"/>
                  <a:gd name="connsiteX4" fmla="*/ 552436 w 624044"/>
                  <a:gd name="connsiteY4" fmla="*/ 800498 h 841097"/>
                  <a:gd name="connsiteX5" fmla="*/ 624044 w 624044"/>
                  <a:gd name="connsiteY5" fmla="*/ 509424 h 841097"/>
                  <a:gd name="connsiteX6" fmla="*/ 422637 w 624044"/>
                  <a:gd name="connsiteY6" fmla="*/ 0 h 841097"/>
                  <a:gd name="connsiteX7" fmla="*/ 389552 w 624044"/>
                  <a:gd name="connsiteY7" fmla="*/ 509423 h 841097"/>
                  <a:gd name="connsiteX8" fmla="*/ 391221 w 624044"/>
                  <a:gd name="connsiteY8" fmla="*/ 521265 h 841097"/>
                  <a:gd name="connsiteX9" fmla="*/ 363204 w 624044"/>
                  <a:gd name="connsiteY9" fmla="*/ 500221 h 841097"/>
                  <a:gd name="connsiteX10" fmla="*/ 252483 w 624044"/>
                  <a:gd name="connsiteY10" fmla="*/ 438714 h 841097"/>
                  <a:gd name="connsiteX11" fmla="*/ 226195 w 624044"/>
                  <a:gd name="connsiteY11" fmla="*/ 430541 h 841097"/>
                  <a:gd name="connsiteX12" fmla="*/ 213827 w 624044"/>
                  <a:gd name="connsiteY12" fmla="*/ 595423 h 841097"/>
                  <a:gd name="connsiteX13" fmla="*/ 10549 w 624044"/>
                  <a:gd name="connsiteY13" fmla="*/ 444365 h 841097"/>
                  <a:gd name="connsiteX0" fmla="*/ 213827 w 624044"/>
                  <a:gd name="connsiteY0" fmla="*/ 595423 h 841097"/>
                  <a:gd name="connsiteX1" fmla="*/ 10549 w 624044"/>
                  <a:gd name="connsiteY1" fmla="*/ 444365 h 841097"/>
                  <a:gd name="connsiteX2" fmla="*/ 1345 w 624044"/>
                  <a:gd name="connsiteY2" fmla="*/ 467411 h 841097"/>
                  <a:gd name="connsiteX3" fmla="*/ 197451 w 624044"/>
                  <a:gd name="connsiteY3" fmla="*/ 743301 h 841097"/>
                  <a:gd name="connsiteX4" fmla="*/ 548046 w 624044"/>
                  <a:gd name="connsiteY4" fmla="*/ 804315 h 841097"/>
                  <a:gd name="connsiteX5" fmla="*/ 548134 w 624044"/>
                  <a:gd name="connsiteY5" fmla="*/ 804096 h 841097"/>
                  <a:gd name="connsiteX6" fmla="*/ 552436 w 624044"/>
                  <a:gd name="connsiteY6" fmla="*/ 800498 h 841097"/>
                  <a:gd name="connsiteX7" fmla="*/ 624044 w 624044"/>
                  <a:gd name="connsiteY7" fmla="*/ 509424 h 841097"/>
                  <a:gd name="connsiteX8" fmla="*/ 422637 w 624044"/>
                  <a:gd name="connsiteY8" fmla="*/ 0 h 841097"/>
                  <a:gd name="connsiteX9" fmla="*/ 389552 w 624044"/>
                  <a:gd name="connsiteY9" fmla="*/ 509423 h 841097"/>
                  <a:gd name="connsiteX10" fmla="*/ 391221 w 624044"/>
                  <a:gd name="connsiteY10" fmla="*/ 521265 h 841097"/>
                  <a:gd name="connsiteX11" fmla="*/ 363204 w 624044"/>
                  <a:gd name="connsiteY11" fmla="*/ 500221 h 841097"/>
                  <a:gd name="connsiteX12" fmla="*/ 252483 w 624044"/>
                  <a:gd name="connsiteY12" fmla="*/ 438714 h 841097"/>
                  <a:gd name="connsiteX13" fmla="*/ 226195 w 624044"/>
                  <a:gd name="connsiteY13" fmla="*/ 430541 h 841097"/>
                  <a:gd name="connsiteX14" fmla="*/ 305267 w 624044"/>
                  <a:gd name="connsiteY14" fmla="*/ 686863 h 841097"/>
                  <a:gd name="connsiteX0" fmla="*/ 213827 w 624044"/>
                  <a:gd name="connsiteY0" fmla="*/ 595423 h 841097"/>
                  <a:gd name="connsiteX1" fmla="*/ 10549 w 624044"/>
                  <a:gd name="connsiteY1" fmla="*/ 444365 h 841097"/>
                  <a:gd name="connsiteX2" fmla="*/ 1345 w 624044"/>
                  <a:gd name="connsiteY2" fmla="*/ 467411 h 841097"/>
                  <a:gd name="connsiteX3" fmla="*/ 197451 w 624044"/>
                  <a:gd name="connsiteY3" fmla="*/ 743301 h 841097"/>
                  <a:gd name="connsiteX4" fmla="*/ 548046 w 624044"/>
                  <a:gd name="connsiteY4" fmla="*/ 804315 h 841097"/>
                  <a:gd name="connsiteX5" fmla="*/ 548134 w 624044"/>
                  <a:gd name="connsiteY5" fmla="*/ 804096 h 841097"/>
                  <a:gd name="connsiteX6" fmla="*/ 552436 w 624044"/>
                  <a:gd name="connsiteY6" fmla="*/ 800498 h 841097"/>
                  <a:gd name="connsiteX7" fmla="*/ 624044 w 624044"/>
                  <a:gd name="connsiteY7" fmla="*/ 509424 h 841097"/>
                  <a:gd name="connsiteX8" fmla="*/ 422637 w 624044"/>
                  <a:gd name="connsiteY8" fmla="*/ 0 h 841097"/>
                  <a:gd name="connsiteX9" fmla="*/ 389552 w 624044"/>
                  <a:gd name="connsiteY9" fmla="*/ 509423 h 841097"/>
                  <a:gd name="connsiteX10" fmla="*/ 391221 w 624044"/>
                  <a:gd name="connsiteY10" fmla="*/ 521265 h 841097"/>
                  <a:gd name="connsiteX11" fmla="*/ 363204 w 624044"/>
                  <a:gd name="connsiteY11" fmla="*/ 500221 h 841097"/>
                  <a:gd name="connsiteX12" fmla="*/ 252483 w 624044"/>
                  <a:gd name="connsiteY12" fmla="*/ 438714 h 841097"/>
                  <a:gd name="connsiteX13" fmla="*/ 226195 w 624044"/>
                  <a:gd name="connsiteY13" fmla="*/ 430541 h 841097"/>
                  <a:gd name="connsiteX0" fmla="*/ 10549 w 624044"/>
                  <a:gd name="connsiteY0" fmla="*/ 444365 h 841097"/>
                  <a:gd name="connsiteX1" fmla="*/ 1345 w 624044"/>
                  <a:gd name="connsiteY1" fmla="*/ 467411 h 841097"/>
                  <a:gd name="connsiteX2" fmla="*/ 197451 w 624044"/>
                  <a:gd name="connsiteY2" fmla="*/ 743301 h 841097"/>
                  <a:gd name="connsiteX3" fmla="*/ 548046 w 624044"/>
                  <a:gd name="connsiteY3" fmla="*/ 804315 h 841097"/>
                  <a:gd name="connsiteX4" fmla="*/ 548134 w 624044"/>
                  <a:gd name="connsiteY4" fmla="*/ 804096 h 841097"/>
                  <a:gd name="connsiteX5" fmla="*/ 552436 w 624044"/>
                  <a:gd name="connsiteY5" fmla="*/ 800498 h 841097"/>
                  <a:gd name="connsiteX6" fmla="*/ 624044 w 624044"/>
                  <a:gd name="connsiteY6" fmla="*/ 509424 h 841097"/>
                  <a:gd name="connsiteX7" fmla="*/ 422637 w 624044"/>
                  <a:gd name="connsiteY7" fmla="*/ 0 h 841097"/>
                  <a:gd name="connsiteX8" fmla="*/ 389552 w 624044"/>
                  <a:gd name="connsiteY8" fmla="*/ 509423 h 841097"/>
                  <a:gd name="connsiteX9" fmla="*/ 391221 w 624044"/>
                  <a:gd name="connsiteY9" fmla="*/ 521265 h 841097"/>
                  <a:gd name="connsiteX10" fmla="*/ 363204 w 624044"/>
                  <a:gd name="connsiteY10" fmla="*/ 500221 h 841097"/>
                  <a:gd name="connsiteX11" fmla="*/ 252483 w 624044"/>
                  <a:gd name="connsiteY11" fmla="*/ 438714 h 841097"/>
                  <a:gd name="connsiteX12" fmla="*/ 226195 w 624044"/>
                  <a:gd name="connsiteY12" fmla="*/ 430541 h 841097"/>
                  <a:gd name="connsiteX0" fmla="*/ 10549 w 624044"/>
                  <a:gd name="connsiteY0" fmla="*/ 444365 h 841097"/>
                  <a:gd name="connsiteX1" fmla="*/ 1345 w 624044"/>
                  <a:gd name="connsiteY1" fmla="*/ 467411 h 841097"/>
                  <a:gd name="connsiteX2" fmla="*/ 197451 w 624044"/>
                  <a:gd name="connsiteY2" fmla="*/ 743301 h 841097"/>
                  <a:gd name="connsiteX3" fmla="*/ 548046 w 624044"/>
                  <a:gd name="connsiteY3" fmla="*/ 804315 h 841097"/>
                  <a:gd name="connsiteX4" fmla="*/ 548134 w 624044"/>
                  <a:gd name="connsiteY4" fmla="*/ 804096 h 841097"/>
                  <a:gd name="connsiteX5" fmla="*/ 552436 w 624044"/>
                  <a:gd name="connsiteY5" fmla="*/ 800498 h 841097"/>
                  <a:gd name="connsiteX6" fmla="*/ 624044 w 624044"/>
                  <a:gd name="connsiteY6" fmla="*/ 509424 h 841097"/>
                  <a:gd name="connsiteX7" fmla="*/ 422637 w 624044"/>
                  <a:gd name="connsiteY7" fmla="*/ 0 h 841097"/>
                  <a:gd name="connsiteX8" fmla="*/ 389552 w 624044"/>
                  <a:gd name="connsiteY8" fmla="*/ 509423 h 841097"/>
                  <a:gd name="connsiteX9" fmla="*/ 391221 w 624044"/>
                  <a:gd name="connsiteY9" fmla="*/ 521265 h 841097"/>
                  <a:gd name="connsiteX10" fmla="*/ 363204 w 624044"/>
                  <a:gd name="connsiteY10" fmla="*/ 500221 h 841097"/>
                  <a:gd name="connsiteX11" fmla="*/ 252483 w 624044"/>
                  <a:gd name="connsiteY11" fmla="*/ 438714 h 841097"/>
                  <a:gd name="connsiteX0" fmla="*/ 1345 w 624044"/>
                  <a:gd name="connsiteY0" fmla="*/ 467411 h 841097"/>
                  <a:gd name="connsiteX1" fmla="*/ 197451 w 624044"/>
                  <a:gd name="connsiteY1" fmla="*/ 743301 h 841097"/>
                  <a:gd name="connsiteX2" fmla="*/ 548046 w 624044"/>
                  <a:gd name="connsiteY2" fmla="*/ 804315 h 841097"/>
                  <a:gd name="connsiteX3" fmla="*/ 548134 w 624044"/>
                  <a:gd name="connsiteY3" fmla="*/ 804096 h 841097"/>
                  <a:gd name="connsiteX4" fmla="*/ 552436 w 624044"/>
                  <a:gd name="connsiteY4" fmla="*/ 800498 h 841097"/>
                  <a:gd name="connsiteX5" fmla="*/ 624044 w 624044"/>
                  <a:gd name="connsiteY5" fmla="*/ 509424 h 841097"/>
                  <a:gd name="connsiteX6" fmla="*/ 422637 w 624044"/>
                  <a:gd name="connsiteY6" fmla="*/ 0 h 841097"/>
                  <a:gd name="connsiteX7" fmla="*/ 389552 w 624044"/>
                  <a:gd name="connsiteY7" fmla="*/ 509423 h 841097"/>
                  <a:gd name="connsiteX8" fmla="*/ 391221 w 624044"/>
                  <a:gd name="connsiteY8" fmla="*/ 521265 h 841097"/>
                  <a:gd name="connsiteX9" fmla="*/ 363204 w 624044"/>
                  <a:gd name="connsiteY9" fmla="*/ 500221 h 841097"/>
                  <a:gd name="connsiteX10" fmla="*/ 252483 w 624044"/>
                  <a:gd name="connsiteY10" fmla="*/ 438714 h 8410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624044" h="841097">
                    <a:moveTo>
                      <a:pt x="1345" y="467411"/>
                    </a:moveTo>
                    <a:cubicBezTo>
                      <a:pt x="-11457" y="539816"/>
                      <a:pt x="68076" y="655082"/>
                      <a:pt x="197451" y="743301"/>
                    </a:cubicBezTo>
                    <a:cubicBezTo>
                      <a:pt x="345308" y="844123"/>
                      <a:pt x="502275" y="871440"/>
                      <a:pt x="548046" y="804315"/>
                    </a:cubicBezTo>
                    <a:cubicBezTo>
                      <a:pt x="548075" y="804242"/>
                      <a:pt x="548105" y="804169"/>
                      <a:pt x="548134" y="804096"/>
                    </a:cubicBezTo>
                    <a:lnTo>
                      <a:pt x="552436" y="800498"/>
                    </a:lnTo>
                    <a:cubicBezTo>
                      <a:pt x="594517" y="752542"/>
                      <a:pt x="624044" y="640273"/>
                      <a:pt x="624044" y="509424"/>
                    </a:cubicBezTo>
                    <a:cubicBezTo>
                      <a:pt x="624044" y="334957"/>
                      <a:pt x="508641" y="0"/>
                      <a:pt x="422637" y="0"/>
                    </a:cubicBezTo>
                    <a:cubicBezTo>
                      <a:pt x="336633" y="0"/>
                      <a:pt x="375526" y="371870"/>
                      <a:pt x="389552" y="509423"/>
                    </a:cubicBezTo>
                    <a:lnTo>
                      <a:pt x="391221" y="521265"/>
                    </a:lnTo>
                    <a:lnTo>
                      <a:pt x="363204" y="500221"/>
                    </a:lnTo>
                    <a:cubicBezTo>
                      <a:pt x="326240" y="475016"/>
                      <a:pt x="288706" y="454404"/>
                      <a:pt x="252483" y="438714"/>
                    </a:cubicBezTo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093" name="楕円 1">
                <a:extLst>
                  <a:ext uri="{FF2B5EF4-FFF2-40B4-BE49-F238E27FC236}">
                    <a16:creationId xmlns:a16="http://schemas.microsoft.com/office/drawing/2014/main" id="{2E485379-8AE7-C211-208C-6FEC3BCF6708}"/>
                  </a:ext>
                </a:extLst>
              </p:cNvPr>
              <p:cNvSpPr/>
              <p:nvPr/>
            </p:nvSpPr>
            <p:spPr>
              <a:xfrm rot="5400000" flipH="1">
                <a:off x="2058147" y="469181"/>
                <a:ext cx="137154" cy="184994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354690 w 4315130"/>
                  <a:gd name="connsiteY0" fmla="*/ 2893954 h 4688529"/>
                  <a:gd name="connsiteX1" fmla="*/ 913466 w 4315130"/>
                  <a:gd name="connsiteY1" fmla="*/ -1 h 4688529"/>
                  <a:gd name="connsiteX2" fmla="*/ 4315130 w 4315130"/>
                  <a:gd name="connsiteY2" fmla="*/ 2893954 h 4688529"/>
                  <a:gd name="connsiteX3" fmla="*/ 2334910 w 4315130"/>
                  <a:gd name="connsiteY3" fmla="*/ 4688529 h 4688529"/>
                  <a:gd name="connsiteX4" fmla="*/ 354690 w 4315130"/>
                  <a:gd name="connsiteY4" fmla="*/ 2893954 h 46885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15130" h="4688529">
                    <a:moveTo>
                      <a:pt x="354690" y="2893954"/>
                    </a:moveTo>
                    <a:cubicBezTo>
                      <a:pt x="117783" y="2112532"/>
                      <a:pt x="-539102" y="-1"/>
                      <a:pt x="913466" y="-1"/>
                    </a:cubicBezTo>
                    <a:cubicBezTo>
                      <a:pt x="2366034" y="-1"/>
                      <a:pt x="4315130" y="1902838"/>
                      <a:pt x="4315130" y="2893954"/>
                    </a:cubicBezTo>
                    <a:cubicBezTo>
                      <a:pt x="4315130" y="3885070"/>
                      <a:pt x="3428555" y="4688529"/>
                      <a:pt x="2334910" y="4688529"/>
                    </a:cubicBezTo>
                    <a:cubicBezTo>
                      <a:pt x="1241265" y="4688529"/>
                      <a:pt x="591597" y="3675376"/>
                      <a:pt x="354690" y="2893954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094" name="フリーフォーム: 図形 1093">
              <a:extLst>
                <a:ext uri="{FF2B5EF4-FFF2-40B4-BE49-F238E27FC236}">
                  <a16:creationId xmlns:a16="http://schemas.microsoft.com/office/drawing/2014/main" id="{48ED7A84-DA93-4A12-9A0A-1E0CAFFC1DEC}"/>
                </a:ext>
              </a:extLst>
            </p:cNvPr>
            <p:cNvSpPr/>
            <p:nvPr/>
          </p:nvSpPr>
          <p:spPr>
            <a:xfrm rot="6300000">
              <a:off x="7901820" y="2280424"/>
              <a:ext cx="178052" cy="142270"/>
            </a:xfrm>
            <a:custGeom>
              <a:avLst/>
              <a:gdLst>
                <a:gd name="connsiteX0" fmla="*/ 378507 w 754428"/>
                <a:gd name="connsiteY0" fmla="*/ 0 h 666751"/>
                <a:gd name="connsiteX1" fmla="*/ 632983 w 754428"/>
                <a:gd name="connsiteY1" fmla="*/ 72248 h 666751"/>
                <a:gd name="connsiteX2" fmla="*/ 631875 w 754428"/>
                <a:gd name="connsiteY2" fmla="*/ 75368 h 666751"/>
                <a:gd name="connsiteX3" fmla="*/ 753212 w 754428"/>
                <a:gd name="connsiteY3" fmla="*/ 560716 h 666751"/>
                <a:gd name="connsiteX4" fmla="*/ 750982 w 754428"/>
                <a:gd name="connsiteY4" fmla="*/ 560716 h 666751"/>
                <a:gd name="connsiteX5" fmla="*/ 754428 w 754428"/>
                <a:gd name="connsiteY5" fmla="*/ 569526 h 666751"/>
                <a:gd name="connsiteX6" fmla="*/ 377214 w 754428"/>
                <a:gd name="connsiteY6" fmla="*/ 666751 h 666751"/>
                <a:gd name="connsiteX7" fmla="*/ 0 w 754428"/>
                <a:gd name="connsiteY7" fmla="*/ 569526 h 666751"/>
                <a:gd name="connsiteX8" fmla="*/ 3446 w 754428"/>
                <a:gd name="connsiteY8" fmla="*/ 560716 h 666751"/>
                <a:gd name="connsiteX9" fmla="*/ 2714 w 754428"/>
                <a:gd name="connsiteY9" fmla="*/ 560716 h 666751"/>
                <a:gd name="connsiteX10" fmla="*/ 124501 w 754428"/>
                <a:gd name="connsiteY10" fmla="*/ 73571 h 666751"/>
                <a:gd name="connsiteX11" fmla="*/ 124031 w 754428"/>
                <a:gd name="connsiteY11" fmla="*/ 72248 h 666751"/>
                <a:gd name="connsiteX12" fmla="*/ 126736 w 754428"/>
                <a:gd name="connsiteY12" fmla="*/ 64630 h 666751"/>
                <a:gd name="connsiteX13" fmla="*/ 128041 w 754428"/>
                <a:gd name="connsiteY13" fmla="*/ 59410 h 666751"/>
                <a:gd name="connsiteX14" fmla="*/ 128590 w 754428"/>
                <a:gd name="connsiteY14" fmla="*/ 59410 h 666751"/>
                <a:gd name="connsiteX15" fmla="*/ 129201 w 754428"/>
                <a:gd name="connsiteY15" fmla="*/ 57688 h 666751"/>
                <a:gd name="connsiteX16" fmla="*/ 378507 w 754428"/>
                <a:gd name="connsiteY16" fmla="*/ 0 h 6667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754428" h="666751">
                  <a:moveTo>
                    <a:pt x="378507" y="0"/>
                  </a:moveTo>
                  <a:cubicBezTo>
                    <a:pt x="519050" y="0"/>
                    <a:pt x="632983" y="32347"/>
                    <a:pt x="632983" y="72248"/>
                  </a:cubicBezTo>
                  <a:lnTo>
                    <a:pt x="631875" y="75368"/>
                  </a:lnTo>
                  <a:lnTo>
                    <a:pt x="753212" y="560716"/>
                  </a:lnTo>
                  <a:lnTo>
                    <a:pt x="750982" y="560716"/>
                  </a:lnTo>
                  <a:lnTo>
                    <a:pt x="754428" y="569526"/>
                  </a:lnTo>
                  <a:cubicBezTo>
                    <a:pt x="754428" y="623222"/>
                    <a:pt x="585544" y="666751"/>
                    <a:pt x="377214" y="666751"/>
                  </a:cubicBezTo>
                  <a:cubicBezTo>
                    <a:pt x="168884" y="666751"/>
                    <a:pt x="0" y="623222"/>
                    <a:pt x="0" y="569526"/>
                  </a:cubicBezTo>
                  <a:lnTo>
                    <a:pt x="3446" y="560716"/>
                  </a:lnTo>
                  <a:lnTo>
                    <a:pt x="2714" y="560716"/>
                  </a:lnTo>
                  <a:lnTo>
                    <a:pt x="124501" y="73571"/>
                  </a:lnTo>
                  <a:lnTo>
                    <a:pt x="124031" y="72248"/>
                  </a:lnTo>
                  <a:lnTo>
                    <a:pt x="126736" y="64630"/>
                  </a:lnTo>
                  <a:lnTo>
                    <a:pt x="128041" y="59410"/>
                  </a:lnTo>
                  <a:lnTo>
                    <a:pt x="128590" y="59410"/>
                  </a:lnTo>
                  <a:lnTo>
                    <a:pt x="129201" y="57688"/>
                  </a:lnTo>
                  <a:cubicBezTo>
                    <a:pt x="152930" y="24766"/>
                    <a:pt x="255532" y="0"/>
                    <a:pt x="378507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1095" name="グループ化 1094">
              <a:extLst>
                <a:ext uri="{FF2B5EF4-FFF2-40B4-BE49-F238E27FC236}">
                  <a16:creationId xmlns:a16="http://schemas.microsoft.com/office/drawing/2014/main" id="{DCCC9A24-5DC7-620A-DF31-ADF7AEE24C23}"/>
                </a:ext>
              </a:extLst>
            </p:cNvPr>
            <p:cNvGrpSpPr/>
            <p:nvPr/>
          </p:nvGrpSpPr>
          <p:grpSpPr>
            <a:xfrm>
              <a:off x="7629294" y="692696"/>
              <a:ext cx="1028036" cy="1513298"/>
              <a:chOff x="1495194" y="692696"/>
              <a:chExt cx="1028036" cy="1513298"/>
            </a:xfrm>
          </p:grpSpPr>
          <p:grpSp>
            <p:nvGrpSpPr>
              <p:cNvPr id="1096" name="グループ化 1095">
                <a:extLst>
                  <a:ext uri="{FF2B5EF4-FFF2-40B4-BE49-F238E27FC236}">
                    <a16:creationId xmlns:a16="http://schemas.microsoft.com/office/drawing/2014/main" id="{A9891B9C-E0EB-8963-1CE2-ADF9473D4C02}"/>
                  </a:ext>
                </a:extLst>
              </p:cNvPr>
              <p:cNvGrpSpPr/>
              <p:nvPr/>
            </p:nvGrpSpPr>
            <p:grpSpPr>
              <a:xfrm rot="20700000" flipH="1">
                <a:off x="2143281" y="759159"/>
                <a:ext cx="349123" cy="344230"/>
                <a:chOff x="1012364" y="432544"/>
                <a:chExt cx="583849" cy="575667"/>
              </a:xfrm>
              <a:solidFill>
                <a:srgbClr val="CC6600"/>
              </a:solidFill>
            </p:grpSpPr>
            <p:sp>
              <p:nvSpPr>
                <p:cNvPr id="1107" name="二等辺三角形 6">
                  <a:extLst>
                    <a:ext uri="{FF2B5EF4-FFF2-40B4-BE49-F238E27FC236}">
                      <a16:creationId xmlns:a16="http://schemas.microsoft.com/office/drawing/2014/main" id="{E3E9712C-7999-0C87-DF10-6C83B7C23B80}"/>
                    </a:ext>
                  </a:extLst>
                </p:cNvPr>
                <p:cNvSpPr/>
                <p:nvPr/>
              </p:nvSpPr>
              <p:spPr>
                <a:xfrm rot="19800000">
                  <a:off x="1012364" y="432544"/>
                  <a:ext cx="583849" cy="523694"/>
                </a:xfrm>
                <a:custGeom>
                  <a:avLst/>
                  <a:gdLst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64096" h="648072">
                      <a:moveTo>
                        <a:pt x="0" y="648072"/>
                      </a:moveTo>
                      <a:cubicBezTo>
                        <a:pt x="80516" y="406648"/>
                        <a:pt x="230882" y="124"/>
                        <a:pt x="432048" y="0"/>
                      </a:cubicBezTo>
                      <a:cubicBezTo>
                        <a:pt x="633214" y="-124"/>
                        <a:pt x="777230" y="400298"/>
                        <a:pt x="864096" y="648072"/>
                      </a:cubicBezTo>
                      <a:lnTo>
                        <a:pt x="0" y="648072"/>
                      </a:ln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08" name="二等辺三角形 6">
                  <a:extLst>
                    <a:ext uri="{FF2B5EF4-FFF2-40B4-BE49-F238E27FC236}">
                      <a16:creationId xmlns:a16="http://schemas.microsoft.com/office/drawing/2014/main" id="{3EAB3442-F5D2-71B4-5262-DBE08C1BA352}"/>
                    </a:ext>
                  </a:extLst>
                </p:cNvPr>
                <p:cNvSpPr/>
                <p:nvPr/>
              </p:nvSpPr>
              <p:spPr>
                <a:xfrm rot="20093668">
                  <a:off x="1165994" y="639987"/>
                  <a:ext cx="221827" cy="368224"/>
                </a:xfrm>
                <a:custGeom>
                  <a:avLst/>
                  <a:gdLst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64096" h="648072">
                      <a:moveTo>
                        <a:pt x="0" y="648072"/>
                      </a:moveTo>
                      <a:cubicBezTo>
                        <a:pt x="80516" y="406648"/>
                        <a:pt x="230882" y="124"/>
                        <a:pt x="432048" y="0"/>
                      </a:cubicBezTo>
                      <a:cubicBezTo>
                        <a:pt x="633214" y="-124"/>
                        <a:pt x="777230" y="400298"/>
                        <a:pt x="864096" y="648072"/>
                      </a:cubicBezTo>
                      <a:lnTo>
                        <a:pt x="0" y="648072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</p:grpSp>
          <p:grpSp>
            <p:nvGrpSpPr>
              <p:cNvPr id="1097" name="グループ化 1096">
                <a:extLst>
                  <a:ext uri="{FF2B5EF4-FFF2-40B4-BE49-F238E27FC236}">
                    <a16:creationId xmlns:a16="http://schemas.microsoft.com/office/drawing/2014/main" id="{3C2A9572-B4BA-1B84-E796-BE088A201EC7}"/>
                  </a:ext>
                </a:extLst>
              </p:cNvPr>
              <p:cNvGrpSpPr/>
              <p:nvPr/>
            </p:nvGrpSpPr>
            <p:grpSpPr>
              <a:xfrm rot="900000">
                <a:off x="1505604" y="759159"/>
                <a:ext cx="349123" cy="344230"/>
                <a:chOff x="1012364" y="432544"/>
                <a:chExt cx="583849" cy="575667"/>
              </a:xfrm>
              <a:solidFill>
                <a:srgbClr val="CC6600"/>
              </a:solidFill>
            </p:grpSpPr>
            <p:sp>
              <p:nvSpPr>
                <p:cNvPr id="1105" name="二等辺三角形 6">
                  <a:extLst>
                    <a:ext uri="{FF2B5EF4-FFF2-40B4-BE49-F238E27FC236}">
                      <a16:creationId xmlns:a16="http://schemas.microsoft.com/office/drawing/2014/main" id="{56FDC912-970B-D2F5-52F6-717009DAFB70}"/>
                    </a:ext>
                  </a:extLst>
                </p:cNvPr>
                <p:cNvSpPr/>
                <p:nvPr/>
              </p:nvSpPr>
              <p:spPr>
                <a:xfrm rot="19800000">
                  <a:off x="1012364" y="432544"/>
                  <a:ext cx="583849" cy="523694"/>
                </a:xfrm>
                <a:custGeom>
                  <a:avLst/>
                  <a:gdLst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64096" h="648072">
                      <a:moveTo>
                        <a:pt x="0" y="648072"/>
                      </a:moveTo>
                      <a:cubicBezTo>
                        <a:pt x="80516" y="406648"/>
                        <a:pt x="230882" y="124"/>
                        <a:pt x="432048" y="0"/>
                      </a:cubicBezTo>
                      <a:cubicBezTo>
                        <a:pt x="633214" y="-124"/>
                        <a:pt x="777230" y="400298"/>
                        <a:pt x="864096" y="648072"/>
                      </a:cubicBezTo>
                      <a:lnTo>
                        <a:pt x="0" y="648072"/>
                      </a:ln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06" name="二等辺三角形 6">
                  <a:extLst>
                    <a:ext uri="{FF2B5EF4-FFF2-40B4-BE49-F238E27FC236}">
                      <a16:creationId xmlns:a16="http://schemas.microsoft.com/office/drawing/2014/main" id="{8CAB162D-05A0-78EB-716F-070981ACF12C}"/>
                    </a:ext>
                  </a:extLst>
                </p:cNvPr>
                <p:cNvSpPr/>
                <p:nvPr/>
              </p:nvSpPr>
              <p:spPr>
                <a:xfrm rot="20093668">
                  <a:off x="1165994" y="639987"/>
                  <a:ext cx="221827" cy="368224"/>
                </a:xfrm>
                <a:custGeom>
                  <a:avLst/>
                  <a:gdLst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64096" h="648072">
                      <a:moveTo>
                        <a:pt x="0" y="648072"/>
                      </a:moveTo>
                      <a:cubicBezTo>
                        <a:pt x="80516" y="406648"/>
                        <a:pt x="230882" y="124"/>
                        <a:pt x="432048" y="0"/>
                      </a:cubicBezTo>
                      <a:cubicBezTo>
                        <a:pt x="633214" y="-124"/>
                        <a:pt x="777230" y="400298"/>
                        <a:pt x="864096" y="648072"/>
                      </a:cubicBezTo>
                      <a:lnTo>
                        <a:pt x="0" y="648072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098" name="台形 1097">
                <a:extLst>
                  <a:ext uri="{FF2B5EF4-FFF2-40B4-BE49-F238E27FC236}">
                    <a16:creationId xmlns:a16="http://schemas.microsoft.com/office/drawing/2014/main" id="{EC840EC1-2F9E-3898-26D1-57DDCB4074C5}"/>
                  </a:ext>
                </a:extLst>
              </p:cNvPr>
              <p:cNvSpPr/>
              <p:nvPr/>
            </p:nvSpPr>
            <p:spPr>
              <a:xfrm rot="10800000">
                <a:off x="1918366" y="692696"/>
                <a:ext cx="174942" cy="412236"/>
              </a:xfrm>
              <a:prstGeom prst="trapezoid">
                <a:avLst/>
              </a:prstGeom>
              <a:solidFill>
                <a:schemeClr val="accent6">
                  <a:lumMod val="50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099" name="四角形: 角を丸くする 1098">
                <a:extLst>
                  <a:ext uri="{FF2B5EF4-FFF2-40B4-BE49-F238E27FC236}">
                    <a16:creationId xmlns:a16="http://schemas.microsoft.com/office/drawing/2014/main" id="{A71B1528-9124-219D-ED9F-6DD66DF3EF74}"/>
                  </a:ext>
                </a:extLst>
              </p:cNvPr>
              <p:cNvSpPr/>
              <p:nvPr/>
            </p:nvSpPr>
            <p:spPr>
              <a:xfrm>
                <a:off x="1495194" y="947332"/>
                <a:ext cx="1028036" cy="1205302"/>
              </a:xfrm>
              <a:prstGeom prst="roundRect">
                <a:avLst>
                  <a:gd name="adj" fmla="val 35875"/>
                </a:avLst>
              </a:prstGeom>
              <a:solidFill>
                <a:schemeClr val="accent6">
                  <a:lumMod val="7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100" name="四角形: 角を丸くする 1099">
                <a:extLst>
                  <a:ext uri="{FF2B5EF4-FFF2-40B4-BE49-F238E27FC236}">
                    <a16:creationId xmlns:a16="http://schemas.microsoft.com/office/drawing/2014/main" id="{700925C6-8AD5-B67D-C05A-6F42A110DB8F}"/>
                  </a:ext>
                </a:extLst>
              </p:cNvPr>
              <p:cNvSpPr/>
              <p:nvPr/>
            </p:nvSpPr>
            <p:spPr>
              <a:xfrm>
                <a:off x="1568819" y="1826177"/>
                <a:ext cx="880786" cy="379817"/>
              </a:xfrm>
              <a:prstGeom prst="roundRect">
                <a:avLst>
                  <a:gd name="adj" fmla="val 50000"/>
                </a:avLst>
              </a:prstGeom>
              <a:solidFill>
                <a:srgbClr val="9933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01" name="四角形: 角を丸くする 1100">
                <a:extLst>
                  <a:ext uri="{FF2B5EF4-FFF2-40B4-BE49-F238E27FC236}">
                    <a16:creationId xmlns:a16="http://schemas.microsoft.com/office/drawing/2014/main" id="{99DA73D0-6002-D5B1-4CEB-42AD3DBFAB87}"/>
                  </a:ext>
                </a:extLst>
              </p:cNvPr>
              <p:cNvSpPr/>
              <p:nvPr/>
            </p:nvSpPr>
            <p:spPr>
              <a:xfrm>
                <a:off x="1657519" y="1917085"/>
                <a:ext cx="235808" cy="212693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02" name="四角形: 角を丸くする 1101">
                <a:extLst>
                  <a:ext uri="{FF2B5EF4-FFF2-40B4-BE49-F238E27FC236}">
                    <a16:creationId xmlns:a16="http://schemas.microsoft.com/office/drawing/2014/main" id="{0F040C18-70F7-0563-DB2C-CF6D0C20B6F2}"/>
                  </a:ext>
                </a:extLst>
              </p:cNvPr>
              <p:cNvSpPr/>
              <p:nvPr/>
            </p:nvSpPr>
            <p:spPr>
              <a:xfrm>
                <a:off x="2128899" y="1917085"/>
                <a:ext cx="235808" cy="212693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109" name="フリーフォーム: 図形 1108">
              <a:extLst>
                <a:ext uri="{FF2B5EF4-FFF2-40B4-BE49-F238E27FC236}">
                  <a16:creationId xmlns:a16="http://schemas.microsoft.com/office/drawing/2014/main" id="{2B31FEBB-5E38-F9D0-FBD1-EA67855DB554}"/>
                </a:ext>
              </a:extLst>
            </p:cNvPr>
            <p:cNvSpPr/>
            <p:nvPr/>
          </p:nvSpPr>
          <p:spPr>
            <a:xfrm rot="17100000">
              <a:off x="8273297" y="2282806"/>
              <a:ext cx="178052" cy="142270"/>
            </a:xfrm>
            <a:custGeom>
              <a:avLst/>
              <a:gdLst>
                <a:gd name="connsiteX0" fmla="*/ 378507 w 754428"/>
                <a:gd name="connsiteY0" fmla="*/ 0 h 666751"/>
                <a:gd name="connsiteX1" fmla="*/ 632983 w 754428"/>
                <a:gd name="connsiteY1" fmla="*/ 72248 h 666751"/>
                <a:gd name="connsiteX2" fmla="*/ 631875 w 754428"/>
                <a:gd name="connsiteY2" fmla="*/ 75368 h 666751"/>
                <a:gd name="connsiteX3" fmla="*/ 753212 w 754428"/>
                <a:gd name="connsiteY3" fmla="*/ 560716 h 666751"/>
                <a:gd name="connsiteX4" fmla="*/ 750982 w 754428"/>
                <a:gd name="connsiteY4" fmla="*/ 560716 h 666751"/>
                <a:gd name="connsiteX5" fmla="*/ 754428 w 754428"/>
                <a:gd name="connsiteY5" fmla="*/ 569526 h 666751"/>
                <a:gd name="connsiteX6" fmla="*/ 377214 w 754428"/>
                <a:gd name="connsiteY6" fmla="*/ 666751 h 666751"/>
                <a:gd name="connsiteX7" fmla="*/ 0 w 754428"/>
                <a:gd name="connsiteY7" fmla="*/ 569526 h 666751"/>
                <a:gd name="connsiteX8" fmla="*/ 3446 w 754428"/>
                <a:gd name="connsiteY8" fmla="*/ 560716 h 666751"/>
                <a:gd name="connsiteX9" fmla="*/ 2714 w 754428"/>
                <a:gd name="connsiteY9" fmla="*/ 560716 h 666751"/>
                <a:gd name="connsiteX10" fmla="*/ 124501 w 754428"/>
                <a:gd name="connsiteY10" fmla="*/ 73571 h 666751"/>
                <a:gd name="connsiteX11" fmla="*/ 124031 w 754428"/>
                <a:gd name="connsiteY11" fmla="*/ 72248 h 666751"/>
                <a:gd name="connsiteX12" fmla="*/ 126736 w 754428"/>
                <a:gd name="connsiteY12" fmla="*/ 64630 h 666751"/>
                <a:gd name="connsiteX13" fmla="*/ 128041 w 754428"/>
                <a:gd name="connsiteY13" fmla="*/ 59410 h 666751"/>
                <a:gd name="connsiteX14" fmla="*/ 128590 w 754428"/>
                <a:gd name="connsiteY14" fmla="*/ 59410 h 666751"/>
                <a:gd name="connsiteX15" fmla="*/ 129201 w 754428"/>
                <a:gd name="connsiteY15" fmla="*/ 57688 h 666751"/>
                <a:gd name="connsiteX16" fmla="*/ 378507 w 754428"/>
                <a:gd name="connsiteY16" fmla="*/ 0 h 6667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754428" h="666751">
                  <a:moveTo>
                    <a:pt x="378507" y="0"/>
                  </a:moveTo>
                  <a:cubicBezTo>
                    <a:pt x="519050" y="0"/>
                    <a:pt x="632983" y="32347"/>
                    <a:pt x="632983" y="72248"/>
                  </a:cubicBezTo>
                  <a:lnTo>
                    <a:pt x="631875" y="75368"/>
                  </a:lnTo>
                  <a:lnTo>
                    <a:pt x="753212" y="560716"/>
                  </a:lnTo>
                  <a:lnTo>
                    <a:pt x="750982" y="560716"/>
                  </a:lnTo>
                  <a:lnTo>
                    <a:pt x="754428" y="569526"/>
                  </a:lnTo>
                  <a:cubicBezTo>
                    <a:pt x="754428" y="623222"/>
                    <a:pt x="585544" y="666751"/>
                    <a:pt x="377214" y="666751"/>
                  </a:cubicBezTo>
                  <a:cubicBezTo>
                    <a:pt x="168884" y="666751"/>
                    <a:pt x="0" y="623222"/>
                    <a:pt x="0" y="569526"/>
                  </a:cubicBezTo>
                  <a:lnTo>
                    <a:pt x="3446" y="560716"/>
                  </a:lnTo>
                  <a:lnTo>
                    <a:pt x="2714" y="560716"/>
                  </a:lnTo>
                  <a:lnTo>
                    <a:pt x="124501" y="73571"/>
                  </a:lnTo>
                  <a:lnTo>
                    <a:pt x="124031" y="72248"/>
                  </a:lnTo>
                  <a:lnTo>
                    <a:pt x="126736" y="64630"/>
                  </a:lnTo>
                  <a:lnTo>
                    <a:pt x="128041" y="59410"/>
                  </a:lnTo>
                  <a:lnTo>
                    <a:pt x="128590" y="59410"/>
                  </a:lnTo>
                  <a:lnTo>
                    <a:pt x="129201" y="57688"/>
                  </a:lnTo>
                  <a:cubicBezTo>
                    <a:pt x="152930" y="24766"/>
                    <a:pt x="255532" y="0"/>
                    <a:pt x="378507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1110" name="グループ化 1109">
              <a:extLst>
                <a:ext uri="{FF2B5EF4-FFF2-40B4-BE49-F238E27FC236}">
                  <a16:creationId xmlns:a16="http://schemas.microsoft.com/office/drawing/2014/main" id="{DEEC1355-9561-E2AE-6BCB-2774BC4C3C4F}"/>
                </a:ext>
              </a:extLst>
            </p:cNvPr>
            <p:cNvGrpSpPr/>
            <p:nvPr/>
          </p:nvGrpSpPr>
          <p:grpSpPr>
            <a:xfrm>
              <a:off x="8303429" y="2077718"/>
              <a:ext cx="176433" cy="258588"/>
              <a:chOff x="986766" y="914731"/>
              <a:chExt cx="238930" cy="350186"/>
            </a:xfrm>
          </p:grpSpPr>
          <p:sp>
            <p:nvSpPr>
              <p:cNvPr id="1111" name="楕円 66">
                <a:extLst>
                  <a:ext uri="{FF2B5EF4-FFF2-40B4-BE49-F238E27FC236}">
                    <a16:creationId xmlns:a16="http://schemas.microsoft.com/office/drawing/2014/main" id="{C488388E-E830-3AB6-5751-3619D3F724D9}"/>
                  </a:ext>
                </a:extLst>
              </p:cNvPr>
              <p:cNvSpPr/>
              <p:nvPr/>
            </p:nvSpPr>
            <p:spPr>
              <a:xfrm>
                <a:off x="986766" y="914731"/>
                <a:ext cx="238930" cy="350186"/>
              </a:xfrm>
              <a:custGeom>
                <a:avLst/>
                <a:gdLst>
                  <a:gd name="connsiteX0" fmla="*/ 0 w 920501"/>
                  <a:gd name="connsiteY0" fmla="*/ 460251 h 920501"/>
                  <a:gd name="connsiteX1" fmla="*/ 460251 w 920501"/>
                  <a:gd name="connsiteY1" fmla="*/ 0 h 920501"/>
                  <a:gd name="connsiteX2" fmla="*/ 920502 w 920501"/>
                  <a:gd name="connsiteY2" fmla="*/ 460251 h 920501"/>
                  <a:gd name="connsiteX3" fmla="*/ 460251 w 920501"/>
                  <a:gd name="connsiteY3" fmla="*/ 920502 h 920501"/>
                  <a:gd name="connsiteX4" fmla="*/ 0 w 920501"/>
                  <a:gd name="connsiteY4" fmla="*/ 460251 h 920501"/>
                  <a:gd name="connsiteX0" fmla="*/ 0 w 920502"/>
                  <a:gd name="connsiteY0" fmla="*/ 460251 h 920502"/>
                  <a:gd name="connsiteX1" fmla="*/ 460251 w 920502"/>
                  <a:gd name="connsiteY1" fmla="*/ 0 h 920502"/>
                  <a:gd name="connsiteX2" fmla="*/ 920502 w 920502"/>
                  <a:gd name="connsiteY2" fmla="*/ 460251 h 920502"/>
                  <a:gd name="connsiteX3" fmla="*/ 460251 w 920502"/>
                  <a:gd name="connsiteY3" fmla="*/ 920502 h 920502"/>
                  <a:gd name="connsiteX4" fmla="*/ 0 w 920502"/>
                  <a:gd name="connsiteY4" fmla="*/ 460251 h 920502"/>
                  <a:gd name="connsiteX0" fmla="*/ 0 w 920502"/>
                  <a:gd name="connsiteY0" fmla="*/ 460251 h 920502"/>
                  <a:gd name="connsiteX1" fmla="*/ 460251 w 920502"/>
                  <a:gd name="connsiteY1" fmla="*/ 0 h 920502"/>
                  <a:gd name="connsiteX2" fmla="*/ 920502 w 920502"/>
                  <a:gd name="connsiteY2" fmla="*/ 460251 h 920502"/>
                  <a:gd name="connsiteX3" fmla="*/ 460251 w 920502"/>
                  <a:gd name="connsiteY3" fmla="*/ 920502 h 920502"/>
                  <a:gd name="connsiteX4" fmla="*/ 0 w 920502"/>
                  <a:gd name="connsiteY4" fmla="*/ 460251 h 920502"/>
                  <a:gd name="connsiteX0" fmla="*/ 0 w 920502"/>
                  <a:gd name="connsiteY0" fmla="*/ 460251 h 920502"/>
                  <a:gd name="connsiteX1" fmla="*/ 460251 w 920502"/>
                  <a:gd name="connsiteY1" fmla="*/ 0 h 920502"/>
                  <a:gd name="connsiteX2" fmla="*/ 920502 w 920502"/>
                  <a:gd name="connsiteY2" fmla="*/ 460251 h 920502"/>
                  <a:gd name="connsiteX3" fmla="*/ 460251 w 920502"/>
                  <a:gd name="connsiteY3" fmla="*/ 920502 h 920502"/>
                  <a:gd name="connsiteX4" fmla="*/ 0 w 920502"/>
                  <a:gd name="connsiteY4" fmla="*/ 460251 h 920502"/>
                  <a:gd name="connsiteX0" fmla="*/ 0 w 920502"/>
                  <a:gd name="connsiteY0" fmla="*/ 888876 h 1349127"/>
                  <a:gd name="connsiteX1" fmla="*/ 455489 w 920502"/>
                  <a:gd name="connsiteY1" fmla="*/ 0 h 1349127"/>
                  <a:gd name="connsiteX2" fmla="*/ 920502 w 920502"/>
                  <a:gd name="connsiteY2" fmla="*/ 888876 h 1349127"/>
                  <a:gd name="connsiteX3" fmla="*/ 460251 w 920502"/>
                  <a:gd name="connsiteY3" fmla="*/ 1349127 h 1349127"/>
                  <a:gd name="connsiteX4" fmla="*/ 0 w 920502"/>
                  <a:gd name="connsiteY4" fmla="*/ 888876 h 1349127"/>
                  <a:gd name="connsiteX0" fmla="*/ 0 w 920502"/>
                  <a:gd name="connsiteY0" fmla="*/ 888876 h 1349127"/>
                  <a:gd name="connsiteX1" fmla="*/ 455489 w 920502"/>
                  <a:gd name="connsiteY1" fmla="*/ 0 h 1349127"/>
                  <a:gd name="connsiteX2" fmla="*/ 920502 w 920502"/>
                  <a:gd name="connsiteY2" fmla="*/ 888876 h 1349127"/>
                  <a:gd name="connsiteX3" fmla="*/ 460251 w 920502"/>
                  <a:gd name="connsiteY3" fmla="*/ 1349127 h 1349127"/>
                  <a:gd name="connsiteX4" fmla="*/ 0 w 920502"/>
                  <a:gd name="connsiteY4" fmla="*/ 888876 h 1349127"/>
                  <a:gd name="connsiteX0" fmla="*/ 0 w 920502"/>
                  <a:gd name="connsiteY0" fmla="*/ 888876 h 1349127"/>
                  <a:gd name="connsiteX1" fmla="*/ 455489 w 920502"/>
                  <a:gd name="connsiteY1" fmla="*/ 0 h 1349127"/>
                  <a:gd name="connsiteX2" fmla="*/ 920502 w 920502"/>
                  <a:gd name="connsiteY2" fmla="*/ 888876 h 1349127"/>
                  <a:gd name="connsiteX3" fmla="*/ 460251 w 920502"/>
                  <a:gd name="connsiteY3" fmla="*/ 1349127 h 1349127"/>
                  <a:gd name="connsiteX4" fmla="*/ 0 w 920502"/>
                  <a:gd name="connsiteY4" fmla="*/ 888876 h 13491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20502" h="1349127">
                    <a:moveTo>
                      <a:pt x="0" y="888876"/>
                    </a:moveTo>
                    <a:cubicBezTo>
                      <a:pt x="0" y="634686"/>
                      <a:pt x="315599" y="209550"/>
                      <a:pt x="455489" y="0"/>
                    </a:cubicBezTo>
                    <a:cubicBezTo>
                      <a:pt x="581091" y="204787"/>
                      <a:pt x="920502" y="634686"/>
                      <a:pt x="920502" y="888876"/>
                    </a:cubicBezTo>
                    <a:cubicBezTo>
                      <a:pt x="920502" y="1143066"/>
                      <a:pt x="714441" y="1349127"/>
                      <a:pt x="460251" y="1349127"/>
                    </a:cubicBezTo>
                    <a:cubicBezTo>
                      <a:pt x="206061" y="1349127"/>
                      <a:pt x="0" y="1143066"/>
                      <a:pt x="0" y="888876"/>
                    </a:cubicBezTo>
                    <a:close/>
                  </a:path>
                </a:pathLst>
              </a:custGeom>
              <a:solidFill>
                <a:srgbClr val="00B0F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12" name="フリーフォーム: 図形 1111">
                <a:extLst>
                  <a:ext uri="{FF2B5EF4-FFF2-40B4-BE49-F238E27FC236}">
                    <a16:creationId xmlns:a16="http://schemas.microsoft.com/office/drawing/2014/main" id="{46F0F532-B1F1-021E-F355-8E879CBDB79B}"/>
                  </a:ext>
                </a:extLst>
              </p:cNvPr>
              <p:cNvSpPr/>
              <p:nvPr/>
            </p:nvSpPr>
            <p:spPr>
              <a:xfrm rot="900000" flipH="1">
                <a:off x="1002545" y="1130060"/>
                <a:ext cx="128110" cy="97560"/>
              </a:xfrm>
              <a:custGeom>
                <a:avLst/>
                <a:gdLst>
                  <a:gd name="connsiteX0" fmla="*/ 55471 w 427286"/>
                  <a:gd name="connsiteY0" fmla="*/ 214452 h 325394"/>
                  <a:gd name="connsiteX1" fmla="*/ 110942 w 427286"/>
                  <a:gd name="connsiteY1" fmla="*/ 269923 h 325394"/>
                  <a:gd name="connsiteX2" fmla="*/ 55471 w 427286"/>
                  <a:gd name="connsiteY2" fmla="*/ 325394 h 325394"/>
                  <a:gd name="connsiteX3" fmla="*/ 0 w 427286"/>
                  <a:gd name="connsiteY3" fmla="*/ 269923 h 325394"/>
                  <a:gd name="connsiteX4" fmla="*/ 55471 w 427286"/>
                  <a:gd name="connsiteY4" fmla="*/ 214452 h 325394"/>
                  <a:gd name="connsiteX5" fmla="*/ 371291 w 427286"/>
                  <a:gd name="connsiteY5" fmla="*/ 651 h 325394"/>
                  <a:gd name="connsiteX6" fmla="*/ 395286 w 427286"/>
                  <a:gd name="connsiteY6" fmla="*/ 1731 h 325394"/>
                  <a:gd name="connsiteX7" fmla="*/ 353639 w 427286"/>
                  <a:gd name="connsiteY7" fmla="*/ 204250 h 325394"/>
                  <a:gd name="connsiteX8" fmla="*/ 172037 w 427286"/>
                  <a:gd name="connsiteY8" fmla="*/ 261589 h 325394"/>
                  <a:gd name="connsiteX9" fmla="*/ 289885 w 427286"/>
                  <a:gd name="connsiteY9" fmla="*/ 140497 h 325394"/>
                  <a:gd name="connsiteX10" fmla="*/ 371291 w 427286"/>
                  <a:gd name="connsiteY10" fmla="*/ 651 h 3253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27286" h="325394">
                    <a:moveTo>
                      <a:pt x="55471" y="214452"/>
                    </a:moveTo>
                    <a:cubicBezTo>
                      <a:pt x="86107" y="214452"/>
                      <a:pt x="110942" y="239287"/>
                      <a:pt x="110942" y="269923"/>
                    </a:cubicBezTo>
                    <a:cubicBezTo>
                      <a:pt x="110942" y="300559"/>
                      <a:pt x="86107" y="325394"/>
                      <a:pt x="55471" y="325394"/>
                    </a:cubicBezTo>
                    <a:cubicBezTo>
                      <a:pt x="24835" y="325394"/>
                      <a:pt x="0" y="300559"/>
                      <a:pt x="0" y="269923"/>
                    </a:cubicBezTo>
                    <a:cubicBezTo>
                      <a:pt x="0" y="239287"/>
                      <a:pt x="24835" y="214452"/>
                      <a:pt x="55471" y="214452"/>
                    </a:cubicBezTo>
                    <a:close/>
                    <a:moveTo>
                      <a:pt x="371291" y="651"/>
                    </a:moveTo>
                    <a:cubicBezTo>
                      <a:pt x="377800" y="-459"/>
                      <a:pt x="385660" y="-183"/>
                      <a:pt x="395286" y="1731"/>
                    </a:cubicBezTo>
                    <a:cubicBezTo>
                      <a:pt x="472301" y="17043"/>
                      <a:pt x="390846" y="160940"/>
                      <a:pt x="353639" y="204250"/>
                    </a:cubicBezTo>
                    <a:cubicBezTo>
                      <a:pt x="316431" y="247559"/>
                      <a:pt x="211077" y="326779"/>
                      <a:pt x="172037" y="261589"/>
                    </a:cubicBezTo>
                    <a:cubicBezTo>
                      <a:pt x="132998" y="196399"/>
                      <a:pt x="225389" y="204993"/>
                      <a:pt x="289885" y="140497"/>
                    </a:cubicBezTo>
                    <a:cubicBezTo>
                      <a:pt x="346318" y="84063"/>
                      <a:pt x="325727" y="8422"/>
                      <a:pt x="371291" y="651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146" name="グループ化 1145">
              <a:extLst>
                <a:ext uri="{FF2B5EF4-FFF2-40B4-BE49-F238E27FC236}">
                  <a16:creationId xmlns:a16="http://schemas.microsoft.com/office/drawing/2014/main" id="{6CBD3177-295D-FFA9-A79A-74CD86FDD91E}"/>
                </a:ext>
              </a:extLst>
            </p:cNvPr>
            <p:cNvGrpSpPr/>
            <p:nvPr/>
          </p:nvGrpSpPr>
          <p:grpSpPr>
            <a:xfrm>
              <a:off x="7765369" y="1430762"/>
              <a:ext cx="755887" cy="94733"/>
              <a:chOff x="7743706" y="1471644"/>
              <a:chExt cx="755887" cy="94733"/>
            </a:xfrm>
          </p:grpSpPr>
          <p:sp>
            <p:nvSpPr>
              <p:cNvPr id="1147" name="楕円 1146">
                <a:extLst>
                  <a:ext uri="{FF2B5EF4-FFF2-40B4-BE49-F238E27FC236}">
                    <a16:creationId xmlns:a16="http://schemas.microsoft.com/office/drawing/2014/main" id="{DE559462-C61D-3172-5B27-1F3E5236062D}"/>
                  </a:ext>
                </a:extLst>
              </p:cNvPr>
              <p:cNvSpPr/>
              <p:nvPr/>
            </p:nvSpPr>
            <p:spPr>
              <a:xfrm>
                <a:off x="7743706" y="1471644"/>
                <a:ext cx="94733" cy="94733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8" name="楕円 1147">
                <a:extLst>
                  <a:ext uri="{FF2B5EF4-FFF2-40B4-BE49-F238E27FC236}">
                    <a16:creationId xmlns:a16="http://schemas.microsoft.com/office/drawing/2014/main" id="{D20B29E8-154C-007B-1AA8-CAA9BA91D2DB}"/>
                  </a:ext>
                </a:extLst>
              </p:cNvPr>
              <p:cNvSpPr/>
              <p:nvPr/>
            </p:nvSpPr>
            <p:spPr>
              <a:xfrm>
                <a:off x="8404860" y="1471644"/>
                <a:ext cx="94733" cy="94733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149" name="グループ化 1148">
              <a:extLst>
                <a:ext uri="{FF2B5EF4-FFF2-40B4-BE49-F238E27FC236}">
                  <a16:creationId xmlns:a16="http://schemas.microsoft.com/office/drawing/2014/main" id="{C437223F-34A8-9320-6D09-FF8B305E3942}"/>
                </a:ext>
              </a:extLst>
            </p:cNvPr>
            <p:cNvGrpSpPr/>
            <p:nvPr/>
          </p:nvGrpSpPr>
          <p:grpSpPr>
            <a:xfrm>
              <a:off x="6969605" y="594280"/>
              <a:ext cx="2488720" cy="2813804"/>
              <a:chOff x="22941" y="3362243"/>
              <a:chExt cx="3183809" cy="3599690"/>
            </a:xfrm>
          </p:grpSpPr>
          <p:sp>
            <p:nvSpPr>
              <p:cNvPr id="1150" name="楕円 1149">
                <a:extLst>
                  <a:ext uri="{FF2B5EF4-FFF2-40B4-BE49-F238E27FC236}">
                    <a16:creationId xmlns:a16="http://schemas.microsoft.com/office/drawing/2014/main" id="{08AD3EB1-A632-E90A-D257-822DA5F0D159}"/>
                  </a:ext>
                </a:extLst>
              </p:cNvPr>
              <p:cNvSpPr/>
              <p:nvPr/>
            </p:nvSpPr>
            <p:spPr>
              <a:xfrm>
                <a:off x="2959100" y="4679950"/>
                <a:ext cx="247650" cy="24765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rgbClr val="00B0F0">
                    <a:alpha val="20000"/>
                  </a:srgb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151" name="グループ化 1150">
                <a:extLst>
                  <a:ext uri="{FF2B5EF4-FFF2-40B4-BE49-F238E27FC236}">
                    <a16:creationId xmlns:a16="http://schemas.microsoft.com/office/drawing/2014/main" id="{EFA857F9-58C3-BFC6-54F4-2983E69DF5DD}"/>
                  </a:ext>
                </a:extLst>
              </p:cNvPr>
              <p:cNvGrpSpPr/>
              <p:nvPr/>
            </p:nvGrpSpPr>
            <p:grpSpPr>
              <a:xfrm>
                <a:off x="22941" y="3362243"/>
                <a:ext cx="3028601" cy="3599690"/>
                <a:chOff x="22941" y="3362243"/>
                <a:chExt cx="3028601" cy="3599690"/>
              </a:xfrm>
            </p:grpSpPr>
            <p:grpSp>
              <p:nvGrpSpPr>
                <p:cNvPr id="1152" name="グループ化 1151">
                  <a:extLst>
                    <a:ext uri="{FF2B5EF4-FFF2-40B4-BE49-F238E27FC236}">
                      <a16:creationId xmlns:a16="http://schemas.microsoft.com/office/drawing/2014/main" id="{9078CF42-FA50-776C-45C4-7463588E5050}"/>
                    </a:ext>
                  </a:extLst>
                </p:cNvPr>
                <p:cNvGrpSpPr/>
                <p:nvPr/>
              </p:nvGrpSpPr>
              <p:grpSpPr>
                <a:xfrm>
                  <a:off x="169407" y="3362243"/>
                  <a:ext cx="2882135" cy="3599690"/>
                  <a:chOff x="200422" y="3362243"/>
                  <a:chExt cx="2882135" cy="3599690"/>
                </a:xfrm>
              </p:grpSpPr>
              <p:sp>
                <p:nvSpPr>
                  <p:cNvPr id="1167" name="フリーフォーム: 図形 1166">
                    <a:extLst>
                      <a:ext uri="{FF2B5EF4-FFF2-40B4-BE49-F238E27FC236}">
                        <a16:creationId xmlns:a16="http://schemas.microsoft.com/office/drawing/2014/main" id="{ED3E8AB3-B379-68DB-4B81-B2582F674FD8}"/>
                      </a:ext>
                    </a:extLst>
                  </p:cNvPr>
                  <p:cNvSpPr/>
                  <p:nvPr/>
                </p:nvSpPr>
                <p:spPr>
                  <a:xfrm>
                    <a:off x="207765" y="3362243"/>
                    <a:ext cx="2847213" cy="3599690"/>
                  </a:xfrm>
                  <a:custGeom>
                    <a:avLst/>
                    <a:gdLst>
                      <a:gd name="connsiteX0" fmla="*/ 1371219 w 2847213"/>
                      <a:gd name="connsiteY0" fmla="*/ 0 h 3599690"/>
                      <a:gd name="connsiteX1" fmla="*/ 1724110 w 2847213"/>
                      <a:gd name="connsiteY1" fmla="*/ 174314 h 3599690"/>
                      <a:gd name="connsiteX2" fmla="*/ 1999869 w 2847213"/>
                      <a:gd name="connsiteY2" fmla="*/ 38100 h 3599690"/>
                      <a:gd name="connsiteX3" fmla="*/ 2358570 w 2847213"/>
                      <a:gd name="connsiteY3" fmla="*/ 215284 h 3599690"/>
                      <a:gd name="connsiteX4" fmla="*/ 2430354 w 2847213"/>
                      <a:gd name="connsiteY4" fmla="*/ 537873 h 3599690"/>
                      <a:gd name="connsiteX5" fmla="*/ 2587170 w 2847213"/>
                      <a:gd name="connsiteY5" fmla="*/ 615334 h 3599690"/>
                      <a:gd name="connsiteX6" fmla="*/ 2675763 w 2847213"/>
                      <a:gd name="connsiteY6" fmla="*/ 1013464 h 3599690"/>
                      <a:gd name="connsiteX7" fmla="*/ 2622767 w 2847213"/>
                      <a:gd name="connsiteY7" fmla="*/ 1081628 h 3599690"/>
                      <a:gd name="connsiteX8" fmla="*/ 2758620 w 2847213"/>
                      <a:gd name="connsiteY8" fmla="*/ 1148734 h 3599690"/>
                      <a:gd name="connsiteX9" fmla="*/ 2847213 w 2847213"/>
                      <a:gd name="connsiteY9" fmla="*/ 1546864 h 3599690"/>
                      <a:gd name="connsiteX10" fmla="*/ 2598981 w 2847213"/>
                      <a:gd name="connsiteY10" fmla="*/ 1866140 h 3599690"/>
                      <a:gd name="connsiteX11" fmla="*/ 2552988 w 2847213"/>
                      <a:gd name="connsiteY11" fmla="*/ 1866140 h 3599690"/>
                      <a:gd name="connsiteX12" fmla="*/ 2590038 w 2847213"/>
                      <a:gd name="connsiteY12" fmla="*/ 2032639 h 3599690"/>
                      <a:gd name="connsiteX13" fmla="*/ 2526147 w 2847213"/>
                      <a:gd name="connsiteY13" fmla="*/ 2114816 h 3599690"/>
                      <a:gd name="connsiteX14" fmla="*/ 2730045 w 2847213"/>
                      <a:gd name="connsiteY14" fmla="*/ 2215534 h 3599690"/>
                      <a:gd name="connsiteX15" fmla="*/ 2818638 w 2847213"/>
                      <a:gd name="connsiteY15" fmla="*/ 2613664 h 3599690"/>
                      <a:gd name="connsiteX16" fmla="*/ 2570406 w 2847213"/>
                      <a:gd name="connsiteY16" fmla="*/ 2932940 h 3599690"/>
                      <a:gd name="connsiteX17" fmla="*/ 2490552 w 2847213"/>
                      <a:gd name="connsiteY17" fmla="*/ 2932940 h 3599690"/>
                      <a:gd name="connsiteX18" fmla="*/ 2523363 w 2847213"/>
                      <a:gd name="connsiteY18" fmla="*/ 3080389 h 3599690"/>
                      <a:gd name="connsiteX19" fmla="*/ 2275131 w 2847213"/>
                      <a:gd name="connsiteY19" fmla="*/ 3399665 h 3599690"/>
                      <a:gd name="connsiteX20" fmla="*/ 2039740 w 2847213"/>
                      <a:gd name="connsiteY20" fmla="*/ 3399665 h 3599690"/>
                      <a:gd name="connsiteX21" fmla="*/ 1884224 w 2847213"/>
                      <a:gd name="connsiteY21" fmla="*/ 3599690 h 3599690"/>
                      <a:gd name="connsiteX22" fmla="*/ 1486099 w 2847213"/>
                      <a:gd name="connsiteY22" fmla="*/ 3599690 h 3599690"/>
                      <a:gd name="connsiteX23" fmla="*/ 1347215 w 2847213"/>
                      <a:gd name="connsiteY23" fmla="*/ 3421058 h 3599690"/>
                      <a:gd name="connsiteX24" fmla="*/ 1208331 w 2847213"/>
                      <a:gd name="connsiteY24" fmla="*/ 3599690 h 3599690"/>
                      <a:gd name="connsiteX25" fmla="*/ 810207 w 2847213"/>
                      <a:gd name="connsiteY25" fmla="*/ 3599690 h 3599690"/>
                      <a:gd name="connsiteX26" fmla="*/ 639879 w 2847213"/>
                      <a:gd name="connsiteY26" fmla="*/ 3380615 h 3599690"/>
                      <a:gd name="connsiteX27" fmla="*/ 419682 w 2847213"/>
                      <a:gd name="connsiteY27" fmla="*/ 3380615 h 3599690"/>
                      <a:gd name="connsiteX28" fmla="*/ 171450 w 2847213"/>
                      <a:gd name="connsiteY28" fmla="*/ 3061339 h 3599690"/>
                      <a:gd name="connsiteX29" fmla="*/ 247946 w 2847213"/>
                      <a:gd name="connsiteY29" fmla="*/ 2717571 h 3599690"/>
                      <a:gd name="connsiteX30" fmla="*/ 19050 w 2847213"/>
                      <a:gd name="connsiteY30" fmla="*/ 2423164 h 3599690"/>
                      <a:gd name="connsiteX31" fmla="*/ 107643 w 2847213"/>
                      <a:gd name="connsiteY31" fmla="*/ 2025034 h 3599690"/>
                      <a:gd name="connsiteX32" fmla="*/ 282446 w 2847213"/>
                      <a:gd name="connsiteY32" fmla="*/ 1938688 h 3599690"/>
                      <a:gd name="connsiteX33" fmla="*/ 66675 w 2847213"/>
                      <a:gd name="connsiteY33" fmla="*/ 1661164 h 3599690"/>
                      <a:gd name="connsiteX34" fmla="*/ 154007 w 2847213"/>
                      <a:gd name="connsiteY34" fmla="*/ 1268698 h 3599690"/>
                      <a:gd name="connsiteX35" fmla="*/ 0 w 2847213"/>
                      <a:gd name="connsiteY35" fmla="*/ 1070614 h 3599690"/>
                      <a:gd name="connsiteX36" fmla="*/ 88593 w 2847213"/>
                      <a:gd name="connsiteY36" fmla="*/ 672484 h 3599690"/>
                      <a:gd name="connsiteX37" fmla="*/ 291772 w 2847213"/>
                      <a:gd name="connsiteY37" fmla="*/ 572122 h 3599690"/>
                      <a:gd name="connsiteX38" fmla="*/ 364818 w 2847213"/>
                      <a:gd name="connsiteY38" fmla="*/ 243859 h 3599690"/>
                      <a:gd name="connsiteX39" fmla="*/ 723520 w 2847213"/>
                      <a:gd name="connsiteY39" fmla="*/ 66675 h 3599690"/>
                      <a:gd name="connsiteX40" fmla="*/ 1006053 w 2847213"/>
                      <a:gd name="connsiteY40" fmla="*/ 206235 h 3599690"/>
                      <a:gd name="connsiteX41" fmla="*/ 1012517 w 2847213"/>
                      <a:gd name="connsiteY41" fmla="*/ 177184 h 359969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</a:cxnLst>
                    <a:rect l="l" t="t" r="r" b="b"/>
                    <a:pathLst>
                      <a:path w="2847213" h="3599690">
                        <a:moveTo>
                          <a:pt x="1371219" y="0"/>
                        </a:moveTo>
                        <a:lnTo>
                          <a:pt x="1724110" y="174314"/>
                        </a:lnTo>
                        <a:lnTo>
                          <a:pt x="1999869" y="38100"/>
                        </a:lnTo>
                        <a:lnTo>
                          <a:pt x="2358570" y="215284"/>
                        </a:lnTo>
                        <a:lnTo>
                          <a:pt x="2430354" y="537873"/>
                        </a:lnTo>
                        <a:lnTo>
                          <a:pt x="2587170" y="615334"/>
                        </a:lnTo>
                        <a:lnTo>
                          <a:pt x="2675763" y="1013464"/>
                        </a:lnTo>
                        <a:lnTo>
                          <a:pt x="2622767" y="1081628"/>
                        </a:lnTo>
                        <a:lnTo>
                          <a:pt x="2758620" y="1148734"/>
                        </a:lnTo>
                        <a:lnTo>
                          <a:pt x="2847213" y="1546864"/>
                        </a:lnTo>
                        <a:lnTo>
                          <a:pt x="2598981" y="1866140"/>
                        </a:lnTo>
                        <a:lnTo>
                          <a:pt x="2552988" y="1866140"/>
                        </a:lnTo>
                        <a:lnTo>
                          <a:pt x="2590038" y="2032639"/>
                        </a:lnTo>
                        <a:lnTo>
                          <a:pt x="2526147" y="2114816"/>
                        </a:lnTo>
                        <a:lnTo>
                          <a:pt x="2730045" y="2215534"/>
                        </a:lnTo>
                        <a:lnTo>
                          <a:pt x="2818638" y="2613664"/>
                        </a:lnTo>
                        <a:lnTo>
                          <a:pt x="2570406" y="2932940"/>
                        </a:lnTo>
                        <a:lnTo>
                          <a:pt x="2490552" y="2932940"/>
                        </a:lnTo>
                        <a:lnTo>
                          <a:pt x="2523363" y="3080389"/>
                        </a:lnTo>
                        <a:lnTo>
                          <a:pt x="2275131" y="3399665"/>
                        </a:lnTo>
                        <a:lnTo>
                          <a:pt x="2039740" y="3399665"/>
                        </a:lnTo>
                        <a:lnTo>
                          <a:pt x="1884224" y="3599690"/>
                        </a:lnTo>
                        <a:lnTo>
                          <a:pt x="1486099" y="3599690"/>
                        </a:lnTo>
                        <a:lnTo>
                          <a:pt x="1347215" y="3421058"/>
                        </a:lnTo>
                        <a:lnTo>
                          <a:pt x="1208331" y="3599690"/>
                        </a:lnTo>
                        <a:lnTo>
                          <a:pt x="810207" y="3599690"/>
                        </a:lnTo>
                        <a:lnTo>
                          <a:pt x="639879" y="3380615"/>
                        </a:lnTo>
                        <a:lnTo>
                          <a:pt x="419682" y="3380615"/>
                        </a:lnTo>
                        <a:lnTo>
                          <a:pt x="171450" y="3061339"/>
                        </a:lnTo>
                        <a:lnTo>
                          <a:pt x="247946" y="2717571"/>
                        </a:lnTo>
                        <a:lnTo>
                          <a:pt x="19050" y="2423164"/>
                        </a:lnTo>
                        <a:lnTo>
                          <a:pt x="107643" y="2025034"/>
                        </a:lnTo>
                        <a:lnTo>
                          <a:pt x="282446" y="1938688"/>
                        </a:lnTo>
                        <a:lnTo>
                          <a:pt x="66675" y="1661164"/>
                        </a:lnTo>
                        <a:lnTo>
                          <a:pt x="154007" y="1268698"/>
                        </a:lnTo>
                        <a:lnTo>
                          <a:pt x="0" y="1070614"/>
                        </a:lnTo>
                        <a:lnTo>
                          <a:pt x="88593" y="672484"/>
                        </a:lnTo>
                        <a:lnTo>
                          <a:pt x="291772" y="572122"/>
                        </a:lnTo>
                        <a:lnTo>
                          <a:pt x="364818" y="243859"/>
                        </a:lnTo>
                        <a:lnTo>
                          <a:pt x="723520" y="66675"/>
                        </a:lnTo>
                        <a:lnTo>
                          <a:pt x="1006053" y="206235"/>
                        </a:lnTo>
                        <a:lnTo>
                          <a:pt x="1012517" y="177184"/>
                        </a:lnTo>
                        <a:close/>
                      </a:path>
                    </a:pathLst>
                  </a:custGeom>
                  <a:solidFill>
                    <a:srgbClr val="00B0F0">
                      <a:alpha val="30000"/>
                    </a:srgbClr>
                  </a:solidFill>
                  <a:ln>
                    <a:solidFill>
                      <a:srgbClr val="00B0F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68" name="七角形 1167">
                    <a:extLst>
                      <a:ext uri="{FF2B5EF4-FFF2-40B4-BE49-F238E27FC236}">
                        <a16:creationId xmlns:a16="http://schemas.microsoft.com/office/drawing/2014/main" id="{0BD2D30C-6A7E-E819-5EBC-11A0FA4FC0CE}"/>
                      </a:ext>
                    </a:extLst>
                  </p:cNvPr>
                  <p:cNvSpPr/>
                  <p:nvPr/>
                </p:nvSpPr>
                <p:spPr>
                  <a:xfrm>
                    <a:off x="1133872" y="3369771"/>
                    <a:ext cx="894585" cy="894585"/>
                  </a:xfrm>
                  <a:prstGeom prst="heptagon">
                    <a:avLst/>
                  </a:prstGeom>
                  <a:solidFill>
                    <a:schemeClr val="bg1">
                      <a:alpha val="30000"/>
                    </a:schemeClr>
                  </a:solidFill>
                  <a:ln w="317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1169" name="七角形 1168">
                    <a:extLst>
                      <a:ext uri="{FF2B5EF4-FFF2-40B4-BE49-F238E27FC236}">
                        <a16:creationId xmlns:a16="http://schemas.microsoft.com/office/drawing/2014/main" id="{01F8B9E0-9956-E453-90FF-DDED8B1E4144}"/>
                      </a:ext>
                    </a:extLst>
                  </p:cNvPr>
                  <p:cNvSpPr/>
                  <p:nvPr/>
                </p:nvSpPr>
                <p:spPr>
                  <a:xfrm>
                    <a:off x="200422" y="3865071"/>
                    <a:ext cx="894585" cy="894585"/>
                  </a:xfrm>
                  <a:prstGeom prst="heptagon">
                    <a:avLst/>
                  </a:prstGeom>
                  <a:solidFill>
                    <a:schemeClr val="bg1">
                      <a:alpha val="30000"/>
                    </a:schemeClr>
                  </a:solidFill>
                  <a:ln w="317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1170" name="七角形 1169">
                    <a:extLst>
                      <a:ext uri="{FF2B5EF4-FFF2-40B4-BE49-F238E27FC236}">
                        <a16:creationId xmlns:a16="http://schemas.microsoft.com/office/drawing/2014/main" id="{01C0B1CC-AE7A-2EFC-F8A7-7B674A70C11F}"/>
                      </a:ext>
                    </a:extLst>
                  </p:cNvPr>
                  <p:cNvSpPr/>
                  <p:nvPr/>
                </p:nvSpPr>
                <p:spPr>
                  <a:xfrm>
                    <a:off x="2187972" y="4341321"/>
                    <a:ext cx="894585" cy="894585"/>
                  </a:xfrm>
                  <a:prstGeom prst="heptagon">
                    <a:avLst/>
                  </a:prstGeom>
                  <a:solidFill>
                    <a:schemeClr val="bg1">
                      <a:alpha val="30000"/>
                    </a:schemeClr>
                  </a:solidFill>
                  <a:ln w="317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1171" name="七角形 1170">
                    <a:extLst>
                      <a:ext uri="{FF2B5EF4-FFF2-40B4-BE49-F238E27FC236}">
                        <a16:creationId xmlns:a16="http://schemas.microsoft.com/office/drawing/2014/main" id="{DDC6408F-690C-20C3-26C2-48A55FA67F8A}"/>
                      </a:ext>
                    </a:extLst>
                  </p:cNvPr>
                  <p:cNvSpPr/>
                  <p:nvPr/>
                </p:nvSpPr>
                <p:spPr>
                  <a:xfrm>
                    <a:off x="245479" y="5219919"/>
                    <a:ext cx="894585" cy="894585"/>
                  </a:xfrm>
                  <a:prstGeom prst="heptagon">
                    <a:avLst/>
                  </a:prstGeom>
                  <a:solidFill>
                    <a:schemeClr val="bg1">
                      <a:alpha val="30000"/>
                    </a:schemeClr>
                  </a:solidFill>
                  <a:ln w="317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1172" name="七角形 1171">
                    <a:extLst>
                      <a:ext uri="{FF2B5EF4-FFF2-40B4-BE49-F238E27FC236}">
                        <a16:creationId xmlns:a16="http://schemas.microsoft.com/office/drawing/2014/main" id="{A52B1DA4-B816-CC75-B313-65BD44AF027A}"/>
                      </a:ext>
                    </a:extLst>
                  </p:cNvPr>
                  <p:cNvSpPr/>
                  <p:nvPr/>
                </p:nvSpPr>
                <p:spPr>
                  <a:xfrm>
                    <a:off x="2175879" y="5442169"/>
                    <a:ext cx="894585" cy="894585"/>
                  </a:xfrm>
                  <a:prstGeom prst="heptagon">
                    <a:avLst/>
                  </a:prstGeom>
                  <a:solidFill>
                    <a:schemeClr val="bg1">
                      <a:alpha val="30000"/>
                    </a:schemeClr>
                  </a:solidFill>
                  <a:ln w="317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</p:grpSp>
            <p:sp>
              <p:nvSpPr>
                <p:cNvPr id="1153" name="楕円 1152">
                  <a:extLst>
                    <a:ext uri="{FF2B5EF4-FFF2-40B4-BE49-F238E27FC236}">
                      <a16:creationId xmlns:a16="http://schemas.microsoft.com/office/drawing/2014/main" id="{6F6DCFAC-29AF-03F3-D2F6-720BA093954E}"/>
                    </a:ext>
                  </a:extLst>
                </p:cNvPr>
                <p:cNvSpPr/>
                <p:nvPr/>
              </p:nvSpPr>
              <p:spPr>
                <a:xfrm>
                  <a:off x="33725" y="4826000"/>
                  <a:ext cx="369788" cy="369788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54" name="楕円 1153">
                  <a:extLst>
                    <a:ext uri="{FF2B5EF4-FFF2-40B4-BE49-F238E27FC236}">
                      <a16:creationId xmlns:a16="http://schemas.microsoft.com/office/drawing/2014/main" id="{4A602A55-80B0-A8AE-9AD6-2FBF3B372BC2}"/>
                    </a:ext>
                  </a:extLst>
                </p:cNvPr>
                <p:cNvSpPr/>
                <p:nvPr/>
              </p:nvSpPr>
              <p:spPr>
                <a:xfrm>
                  <a:off x="566079" y="3362970"/>
                  <a:ext cx="234021" cy="23402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55" name="楕円 1154">
                  <a:extLst>
                    <a:ext uri="{FF2B5EF4-FFF2-40B4-BE49-F238E27FC236}">
                      <a16:creationId xmlns:a16="http://schemas.microsoft.com/office/drawing/2014/main" id="{5399D9FD-C4D6-1682-EE02-E829B6A0A53A}"/>
                    </a:ext>
                  </a:extLst>
                </p:cNvPr>
                <p:cNvSpPr/>
                <p:nvPr/>
              </p:nvSpPr>
              <p:spPr>
                <a:xfrm>
                  <a:off x="2464648" y="5413507"/>
                  <a:ext cx="234021" cy="23402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156" name="楕円 1155">
                  <a:extLst>
                    <a:ext uri="{FF2B5EF4-FFF2-40B4-BE49-F238E27FC236}">
                      <a16:creationId xmlns:a16="http://schemas.microsoft.com/office/drawing/2014/main" id="{A77E01A7-9CAC-7778-6DEF-AED5F19AE53A}"/>
                    </a:ext>
                  </a:extLst>
                </p:cNvPr>
                <p:cNvSpPr/>
                <p:nvPr/>
              </p:nvSpPr>
              <p:spPr>
                <a:xfrm>
                  <a:off x="664291" y="5628235"/>
                  <a:ext cx="234021" cy="23402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157" name="楕円 1156">
                  <a:extLst>
                    <a:ext uri="{FF2B5EF4-FFF2-40B4-BE49-F238E27FC236}">
                      <a16:creationId xmlns:a16="http://schemas.microsoft.com/office/drawing/2014/main" id="{9CCE8190-E6AB-D156-7322-783CD26ED7C5}"/>
                    </a:ext>
                  </a:extLst>
                </p:cNvPr>
                <p:cNvSpPr/>
                <p:nvPr/>
              </p:nvSpPr>
              <p:spPr>
                <a:xfrm>
                  <a:off x="22941" y="6358485"/>
                  <a:ext cx="234021" cy="23402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158" name="楕円 1157">
                  <a:extLst>
                    <a:ext uri="{FF2B5EF4-FFF2-40B4-BE49-F238E27FC236}">
                      <a16:creationId xmlns:a16="http://schemas.microsoft.com/office/drawing/2014/main" id="{50C2A1B0-D92D-596C-43F5-A71F8DFA9D5A}"/>
                    </a:ext>
                  </a:extLst>
                </p:cNvPr>
                <p:cNvSpPr/>
                <p:nvPr/>
              </p:nvSpPr>
              <p:spPr>
                <a:xfrm>
                  <a:off x="2131141" y="3532735"/>
                  <a:ext cx="234021" cy="23402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159" name="楕円 1158">
                  <a:extLst>
                    <a:ext uri="{FF2B5EF4-FFF2-40B4-BE49-F238E27FC236}">
                      <a16:creationId xmlns:a16="http://schemas.microsoft.com/office/drawing/2014/main" id="{495A0A7C-998D-7876-3793-E49AB1C87546}"/>
                    </a:ext>
                  </a:extLst>
                </p:cNvPr>
                <p:cNvSpPr/>
                <p:nvPr/>
              </p:nvSpPr>
              <p:spPr>
                <a:xfrm>
                  <a:off x="1851741" y="5920335"/>
                  <a:ext cx="234021" cy="23402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160" name="楕円 1159">
                  <a:extLst>
                    <a:ext uri="{FF2B5EF4-FFF2-40B4-BE49-F238E27FC236}">
                      <a16:creationId xmlns:a16="http://schemas.microsoft.com/office/drawing/2014/main" id="{F1ED1819-06A9-5391-1AFD-2557FBE8A095}"/>
                    </a:ext>
                  </a:extLst>
                </p:cNvPr>
                <p:cNvSpPr/>
                <p:nvPr/>
              </p:nvSpPr>
              <p:spPr>
                <a:xfrm>
                  <a:off x="2560806" y="6356351"/>
                  <a:ext cx="301792" cy="30179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161" name="楕円 1160">
                  <a:extLst>
                    <a:ext uri="{FF2B5EF4-FFF2-40B4-BE49-F238E27FC236}">
                      <a16:creationId xmlns:a16="http://schemas.microsoft.com/office/drawing/2014/main" id="{0A9AE569-3C47-EE96-CE1C-1A883BF800AE}"/>
                    </a:ext>
                  </a:extLst>
                </p:cNvPr>
                <p:cNvSpPr/>
                <p:nvPr/>
              </p:nvSpPr>
              <p:spPr>
                <a:xfrm>
                  <a:off x="1500575" y="3886200"/>
                  <a:ext cx="369788" cy="369788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62" name="楕円 1161">
                  <a:extLst>
                    <a:ext uri="{FF2B5EF4-FFF2-40B4-BE49-F238E27FC236}">
                      <a16:creationId xmlns:a16="http://schemas.microsoft.com/office/drawing/2014/main" id="{21516B57-FF08-B5D4-239A-6939172B61F8}"/>
                    </a:ext>
                  </a:extLst>
                </p:cNvPr>
                <p:cNvSpPr/>
                <p:nvPr/>
              </p:nvSpPr>
              <p:spPr>
                <a:xfrm>
                  <a:off x="2484825" y="4038600"/>
                  <a:ext cx="293588" cy="293588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63" name="楕円 1162">
                  <a:extLst>
                    <a:ext uri="{FF2B5EF4-FFF2-40B4-BE49-F238E27FC236}">
                      <a16:creationId xmlns:a16="http://schemas.microsoft.com/office/drawing/2014/main" id="{A6C1FE9B-5606-DEED-9265-C33E3376836C}"/>
                    </a:ext>
                  </a:extLst>
                </p:cNvPr>
                <p:cNvSpPr/>
                <p:nvPr/>
              </p:nvSpPr>
              <p:spPr>
                <a:xfrm>
                  <a:off x="440125" y="4197350"/>
                  <a:ext cx="293588" cy="293588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64" name="楕円 1163">
                  <a:extLst>
                    <a:ext uri="{FF2B5EF4-FFF2-40B4-BE49-F238E27FC236}">
                      <a16:creationId xmlns:a16="http://schemas.microsoft.com/office/drawing/2014/main" id="{B0F6B98C-78F0-0152-2335-9D0D04BCC61B}"/>
                    </a:ext>
                  </a:extLst>
                </p:cNvPr>
                <p:cNvSpPr/>
                <p:nvPr/>
              </p:nvSpPr>
              <p:spPr>
                <a:xfrm>
                  <a:off x="37188" y="3749963"/>
                  <a:ext cx="197762" cy="197762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65" name="楕円 1164">
                  <a:extLst>
                    <a:ext uri="{FF2B5EF4-FFF2-40B4-BE49-F238E27FC236}">
                      <a16:creationId xmlns:a16="http://schemas.microsoft.com/office/drawing/2014/main" id="{F98B2617-D1FB-5A82-A8C8-230CE8BB100A}"/>
                    </a:ext>
                  </a:extLst>
                </p:cNvPr>
                <p:cNvSpPr/>
                <p:nvPr/>
              </p:nvSpPr>
              <p:spPr>
                <a:xfrm>
                  <a:off x="889716" y="6444210"/>
                  <a:ext cx="234021" cy="23402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166" name="楕円 1165">
                  <a:extLst>
                    <a:ext uri="{FF2B5EF4-FFF2-40B4-BE49-F238E27FC236}">
                      <a16:creationId xmlns:a16="http://schemas.microsoft.com/office/drawing/2014/main" id="{A533BF0E-2EFE-297F-7FBC-2C1E626C6442}"/>
                    </a:ext>
                  </a:extLst>
                </p:cNvPr>
                <p:cNvSpPr/>
                <p:nvPr/>
              </p:nvSpPr>
              <p:spPr>
                <a:xfrm>
                  <a:off x="432516" y="6587085"/>
                  <a:ext cx="234021" cy="23402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</p:grpSp>
        </p:grpSp>
      </p:grpSp>
      <p:grpSp>
        <p:nvGrpSpPr>
          <p:cNvPr id="1350" name="グループ化 1349">
            <a:extLst>
              <a:ext uri="{FF2B5EF4-FFF2-40B4-BE49-F238E27FC236}">
                <a16:creationId xmlns:a16="http://schemas.microsoft.com/office/drawing/2014/main" id="{7DE6A219-1DB8-8B9A-9E1E-6F5F421E5615}"/>
              </a:ext>
            </a:extLst>
          </p:cNvPr>
          <p:cNvGrpSpPr/>
          <p:nvPr/>
        </p:nvGrpSpPr>
        <p:grpSpPr>
          <a:xfrm>
            <a:off x="6778600" y="3626396"/>
            <a:ext cx="2761753" cy="2772642"/>
            <a:chOff x="6778600" y="3626396"/>
            <a:chExt cx="2761753" cy="2772642"/>
          </a:xfrm>
        </p:grpSpPr>
        <p:grpSp>
          <p:nvGrpSpPr>
            <p:cNvPr id="1204" name="グループ化 1203">
              <a:extLst>
                <a:ext uri="{FF2B5EF4-FFF2-40B4-BE49-F238E27FC236}">
                  <a16:creationId xmlns:a16="http://schemas.microsoft.com/office/drawing/2014/main" id="{6209DBBF-F155-73D4-6589-775DDF9F70E2}"/>
                </a:ext>
              </a:extLst>
            </p:cNvPr>
            <p:cNvGrpSpPr/>
            <p:nvPr/>
          </p:nvGrpSpPr>
          <p:grpSpPr>
            <a:xfrm>
              <a:off x="7686444" y="3626396"/>
              <a:ext cx="1028036" cy="1513298"/>
              <a:chOff x="1495194" y="692696"/>
              <a:chExt cx="1028036" cy="1513298"/>
            </a:xfrm>
          </p:grpSpPr>
          <p:grpSp>
            <p:nvGrpSpPr>
              <p:cNvPr id="1205" name="グループ化 1204">
                <a:extLst>
                  <a:ext uri="{FF2B5EF4-FFF2-40B4-BE49-F238E27FC236}">
                    <a16:creationId xmlns:a16="http://schemas.microsoft.com/office/drawing/2014/main" id="{31360E5C-DB2C-2D29-7FB5-BD6B5693CD19}"/>
                  </a:ext>
                </a:extLst>
              </p:cNvPr>
              <p:cNvGrpSpPr/>
              <p:nvPr/>
            </p:nvGrpSpPr>
            <p:grpSpPr>
              <a:xfrm rot="20700000" flipH="1">
                <a:off x="2143281" y="759159"/>
                <a:ext cx="349123" cy="344230"/>
                <a:chOff x="1012364" y="432544"/>
                <a:chExt cx="583849" cy="575667"/>
              </a:xfrm>
              <a:solidFill>
                <a:srgbClr val="CC6600"/>
              </a:solidFill>
            </p:grpSpPr>
            <p:sp>
              <p:nvSpPr>
                <p:cNvPr id="1216" name="二等辺三角形 6">
                  <a:extLst>
                    <a:ext uri="{FF2B5EF4-FFF2-40B4-BE49-F238E27FC236}">
                      <a16:creationId xmlns:a16="http://schemas.microsoft.com/office/drawing/2014/main" id="{D759D6F9-67F4-FB6D-D119-BCF5F08DA938}"/>
                    </a:ext>
                  </a:extLst>
                </p:cNvPr>
                <p:cNvSpPr/>
                <p:nvPr/>
              </p:nvSpPr>
              <p:spPr>
                <a:xfrm rot="19800000">
                  <a:off x="1012364" y="432544"/>
                  <a:ext cx="583849" cy="523694"/>
                </a:xfrm>
                <a:custGeom>
                  <a:avLst/>
                  <a:gdLst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64096" h="648072">
                      <a:moveTo>
                        <a:pt x="0" y="648072"/>
                      </a:moveTo>
                      <a:cubicBezTo>
                        <a:pt x="80516" y="406648"/>
                        <a:pt x="230882" y="124"/>
                        <a:pt x="432048" y="0"/>
                      </a:cubicBezTo>
                      <a:cubicBezTo>
                        <a:pt x="633214" y="-124"/>
                        <a:pt x="777230" y="400298"/>
                        <a:pt x="864096" y="648072"/>
                      </a:cubicBezTo>
                      <a:lnTo>
                        <a:pt x="0" y="648072"/>
                      </a:ln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17" name="二等辺三角形 6">
                  <a:extLst>
                    <a:ext uri="{FF2B5EF4-FFF2-40B4-BE49-F238E27FC236}">
                      <a16:creationId xmlns:a16="http://schemas.microsoft.com/office/drawing/2014/main" id="{10B6E2F0-61CE-616E-59C9-9D3FCA34ADB7}"/>
                    </a:ext>
                  </a:extLst>
                </p:cNvPr>
                <p:cNvSpPr/>
                <p:nvPr/>
              </p:nvSpPr>
              <p:spPr>
                <a:xfrm rot="20093668">
                  <a:off x="1165994" y="639987"/>
                  <a:ext cx="221827" cy="368224"/>
                </a:xfrm>
                <a:custGeom>
                  <a:avLst/>
                  <a:gdLst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64096" h="648072">
                      <a:moveTo>
                        <a:pt x="0" y="648072"/>
                      </a:moveTo>
                      <a:cubicBezTo>
                        <a:pt x="80516" y="406648"/>
                        <a:pt x="230882" y="124"/>
                        <a:pt x="432048" y="0"/>
                      </a:cubicBezTo>
                      <a:cubicBezTo>
                        <a:pt x="633214" y="-124"/>
                        <a:pt x="777230" y="400298"/>
                        <a:pt x="864096" y="648072"/>
                      </a:cubicBezTo>
                      <a:lnTo>
                        <a:pt x="0" y="648072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</p:grpSp>
          <p:grpSp>
            <p:nvGrpSpPr>
              <p:cNvPr id="1206" name="グループ化 1205">
                <a:extLst>
                  <a:ext uri="{FF2B5EF4-FFF2-40B4-BE49-F238E27FC236}">
                    <a16:creationId xmlns:a16="http://schemas.microsoft.com/office/drawing/2014/main" id="{6F54A2E7-C82F-156D-CCB4-E8B3115666C6}"/>
                  </a:ext>
                </a:extLst>
              </p:cNvPr>
              <p:cNvGrpSpPr/>
              <p:nvPr/>
            </p:nvGrpSpPr>
            <p:grpSpPr>
              <a:xfrm rot="900000">
                <a:off x="1505604" y="759159"/>
                <a:ext cx="349123" cy="344230"/>
                <a:chOff x="1012364" y="432544"/>
                <a:chExt cx="583849" cy="575667"/>
              </a:xfrm>
              <a:solidFill>
                <a:srgbClr val="CC6600"/>
              </a:solidFill>
            </p:grpSpPr>
            <p:sp>
              <p:nvSpPr>
                <p:cNvPr id="1214" name="二等辺三角形 6">
                  <a:extLst>
                    <a:ext uri="{FF2B5EF4-FFF2-40B4-BE49-F238E27FC236}">
                      <a16:creationId xmlns:a16="http://schemas.microsoft.com/office/drawing/2014/main" id="{6792950B-09C8-F988-DFF4-FFB8F1DC12B0}"/>
                    </a:ext>
                  </a:extLst>
                </p:cNvPr>
                <p:cNvSpPr/>
                <p:nvPr/>
              </p:nvSpPr>
              <p:spPr>
                <a:xfrm rot="19800000">
                  <a:off x="1012364" y="432544"/>
                  <a:ext cx="583849" cy="523694"/>
                </a:xfrm>
                <a:custGeom>
                  <a:avLst/>
                  <a:gdLst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64096" h="648072">
                      <a:moveTo>
                        <a:pt x="0" y="648072"/>
                      </a:moveTo>
                      <a:cubicBezTo>
                        <a:pt x="80516" y="406648"/>
                        <a:pt x="230882" y="124"/>
                        <a:pt x="432048" y="0"/>
                      </a:cubicBezTo>
                      <a:cubicBezTo>
                        <a:pt x="633214" y="-124"/>
                        <a:pt x="777230" y="400298"/>
                        <a:pt x="864096" y="648072"/>
                      </a:cubicBezTo>
                      <a:lnTo>
                        <a:pt x="0" y="648072"/>
                      </a:ln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15" name="二等辺三角形 6">
                  <a:extLst>
                    <a:ext uri="{FF2B5EF4-FFF2-40B4-BE49-F238E27FC236}">
                      <a16:creationId xmlns:a16="http://schemas.microsoft.com/office/drawing/2014/main" id="{E4A0A2FF-7842-8F15-7A98-AA0686B52445}"/>
                    </a:ext>
                  </a:extLst>
                </p:cNvPr>
                <p:cNvSpPr/>
                <p:nvPr/>
              </p:nvSpPr>
              <p:spPr>
                <a:xfrm rot="20093668">
                  <a:off x="1165994" y="639987"/>
                  <a:ext cx="221827" cy="368224"/>
                </a:xfrm>
                <a:custGeom>
                  <a:avLst/>
                  <a:gdLst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64096" h="648072">
                      <a:moveTo>
                        <a:pt x="0" y="648072"/>
                      </a:moveTo>
                      <a:cubicBezTo>
                        <a:pt x="80516" y="406648"/>
                        <a:pt x="230882" y="124"/>
                        <a:pt x="432048" y="0"/>
                      </a:cubicBezTo>
                      <a:cubicBezTo>
                        <a:pt x="633214" y="-124"/>
                        <a:pt x="777230" y="400298"/>
                        <a:pt x="864096" y="648072"/>
                      </a:cubicBezTo>
                      <a:lnTo>
                        <a:pt x="0" y="648072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207" name="台形 1206">
                <a:extLst>
                  <a:ext uri="{FF2B5EF4-FFF2-40B4-BE49-F238E27FC236}">
                    <a16:creationId xmlns:a16="http://schemas.microsoft.com/office/drawing/2014/main" id="{CB376BED-555B-5561-D519-5CBE3A4159D0}"/>
                  </a:ext>
                </a:extLst>
              </p:cNvPr>
              <p:cNvSpPr/>
              <p:nvPr/>
            </p:nvSpPr>
            <p:spPr>
              <a:xfrm rot="10800000">
                <a:off x="1918366" y="692696"/>
                <a:ext cx="174942" cy="412236"/>
              </a:xfrm>
              <a:prstGeom prst="trapezoid">
                <a:avLst/>
              </a:prstGeom>
              <a:solidFill>
                <a:schemeClr val="accent6">
                  <a:lumMod val="50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208" name="四角形: 角を丸くする 1207">
                <a:extLst>
                  <a:ext uri="{FF2B5EF4-FFF2-40B4-BE49-F238E27FC236}">
                    <a16:creationId xmlns:a16="http://schemas.microsoft.com/office/drawing/2014/main" id="{65FA086E-78BD-D3C1-854F-DB672EEC29BA}"/>
                  </a:ext>
                </a:extLst>
              </p:cNvPr>
              <p:cNvSpPr/>
              <p:nvPr/>
            </p:nvSpPr>
            <p:spPr>
              <a:xfrm>
                <a:off x="1495194" y="947332"/>
                <a:ext cx="1028036" cy="1205302"/>
              </a:xfrm>
              <a:prstGeom prst="roundRect">
                <a:avLst>
                  <a:gd name="adj" fmla="val 35875"/>
                </a:avLst>
              </a:prstGeom>
              <a:solidFill>
                <a:schemeClr val="accent6">
                  <a:lumMod val="7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209" name="四角形: 角を丸くする 1208">
                <a:extLst>
                  <a:ext uri="{FF2B5EF4-FFF2-40B4-BE49-F238E27FC236}">
                    <a16:creationId xmlns:a16="http://schemas.microsoft.com/office/drawing/2014/main" id="{C985C0B2-395F-BFE6-70D8-D45D7A6A9011}"/>
                  </a:ext>
                </a:extLst>
              </p:cNvPr>
              <p:cNvSpPr/>
              <p:nvPr/>
            </p:nvSpPr>
            <p:spPr>
              <a:xfrm>
                <a:off x="1568819" y="1826177"/>
                <a:ext cx="880786" cy="379817"/>
              </a:xfrm>
              <a:prstGeom prst="roundRect">
                <a:avLst>
                  <a:gd name="adj" fmla="val 50000"/>
                </a:avLst>
              </a:prstGeom>
              <a:solidFill>
                <a:srgbClr val="9933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10" name="四角形: 角を丸くする 1209">
                <a:extLst>
                  <a:ext uri="{FF2B5EF4-FFF2-40B4-BE49-F238E27FC236}">
                    <a16:creationId xmlns:a16="http://schemas.microsoft.com/office/drawing/2014/main" id="{BA310994-54CD-7F31-25D1-1AAE5DFD886D}"/>
                  </a:ext>
                </a:extLst>
              </p:cNvPr>
              <p:cNvSpPr/>
              <p:nvPr/>
            </p:nvSpPr>
            <p:spPr>
              <a:xfrm>
                <a:off x="1657519" y="1917085"/>
                <a:ext cx="235808" cy="212693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11" name="四角形: 角を丸くする 1210">
                <a:extLst>
                  <a:ext uri="{FF2B5EF4-FFF2-40B4-BE49-F238E27FC236}">
                    <a16:creationId xmlns:a16="http://schemas.microsoft.com/office/drawing/2014/main" id="{D73E84DC-5A66-4AC1-15E1-3A46433C77DF}"/>
                  </a:ext>
                </a:extLst>
              </p:cNvPr>
              <p:cNvSpPr/>
              <p:nvPr/>
            </p:nvSpPr>
            <p:spPr>
              <a:xfrm>
                <a:off x="2128899" y="1917085"/>
                <a:ext cx="235808" cy="212693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12" name="楕円 1211">
                <a:extLst>
                  <a:ext uri="{FF2B5EF4-FFF2-40B4-BE49-F238E27FC236}">
                    <a16:creationId xmlns:a16="http://schemas.microsoft.com/office/drawing/2014/main" id="{0F13BEE0-9C50-AA86-5F2F-D72678CA875E}"/>
                  </a:ext>
                </a:extLst>
              </p:cNvPr>
              <p:cNvSpPr/>
              <p:nvPr/>
            </p:nvSpPr>
            <p:spPr>
              <a:xfrm rot="20700000">
                <a:off x="1613488" y="1446360"/>
                <a:ext cx="234014" cy="75126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13" name="楕円 1212">
                <a:extLst>
                  <a:ext uri="{FF2B5EF4-FFF2-40B4-BE49-F238E27FC236}">
                    <a16:creationId xmlns:a16="http://schemas.microsoft.com/office/drawing/2014/main" id="{C8112FEE-4AD2-23F5-3FF5-00DD2DE55EA3}"/>
                  </a:ext>
                </a:extLst>
              </p:cNvPr>
              <p:cNvSpPr/>
              <p:nvPr/>
            </p:nvSpPr>
            <p:spPr>
              <a:xfrm rot="900000">
                <a:off x="2160410" y="1446360"/>
                <a:ext cx="234014" cy="75126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173" name="グループ化 1172">
              <a:extLst>
                <a:ext uri="{FF2B5EF4-FFF2-40B4-BE49-F238E27FC236}">
                  <a16:creationId xmlns:a16="http://schemas.microsoft.com/office/drawing/2014/main" id="{DD66A92D-CDD6-7A1E-D265-FCDC1DAF7E60}"/>
                </a:ext>
              </a:extLst>
            </p:cNvPr>
            <p:cNvGrpSpPr/>
            <p:nvPr/>
          </p:nvGrpSpPr>
          <p:grpSpPr>
            <a:xfrm>
              <a:off x="6778600" y="4948015"/>
              <a:ext cx="2761753" cy="1451023"/>
              <a:chOff x="6778600" y="4948015"/>
              <a:chExt cx="2761753" cy="1451023"/>
            </a:xfrm>
          </p:grpSpPr>
          <p:sp>
            <p:nvSpPr>
              <p:cNvPr id="1174" name="フリーフォーム: 図形 1173">
                <a:extLst>
                  <a:ext uri="{FF2B5EF4-FFF2-40B4-BE49-F238E27FC236}">
                    <a16:creationId xmlns:a16="http://schemas.microsoft.com/office/drawing/2014/main" id="{0D8983BC-D016-4C19-DBE9-BD2EA9221AAA}"/>
                  </a:ext>
                </a:extLst>
              </p:cNvPr>
              <p:cNvSpPr/>
              <p:nvPr/>
            </p:nvSpPr>
            <p:spPr>
              <a:xfrm>
                <a:off x="6778601" y="5331782"/>
                <a:ext cx="2761752" cy="1067256"/>
              </a:xfrm>
              <a:custGeom>
                <a:avLst/>
                <a:gdLst>
                  <a:gd name="connsiteX0" fmla="*/ 867366 w 1736952"/>
                  <a:gd name="connsiteY0" fmla="*/ 0 h 1222960"/>
                  <a:gd name="connsiteX1" fmla="*/ 1425410 w 1736952"/>
                  <a:gd name="connsiteY1" fmla="*/ 58973 h 1222960"/>
                  <a:gd name="connsiteX2" fmla="*/ 1427446 w 1736952"/>
                  <a:gd name="connsiteY2" fmla="*/ 61592 h 1222960"/>
                  <a:gd name="connsiteX3" fmla="*/ 1431349 w 1736952"/>
                  <a:gd name="connsiteY3" fmla="*/ 62838 h 1222960"/>
                  <a:gd name="connsiteX4" fmla="*/ 1648705 w 1736952"/>
                  <a:gd name="connsiteY4" fmla="*/ 574301 h 1222960"/>
                  <a:gd name="connsiteX5" fmla="*/ 1714138 w 1736952"/>
                  <a:gd name="connsiteY5" fmla="*/ 1136374 h 1222960"/>
                  <a:gd name="connsiteX6" fmla="*/ 1712000 w 1736952"/>
                  <a:gd name="connsiteY6" fmla="*/ 1135691 h 1222960"/>
                  <a:gd name="connsiteX7" fmla="*/ 1709581 w 1736952"/>
                  <a:gd name="connsiteY7" fmla="*/ 1138653 h 1222960"/>
                  <a:gd name="connsiteX8" fmla="*/ 1019545 w 1736952"/>
                  <a:gd name="connsiteY8" fmla="*/ 1221746 h 1222960"/>
                  <a:gd name="connsiteX9" fmla="*/ 910387 w 1736952"/>
                  <a:gd name="connsiteY9" fmla="*/ 1222936 h 1222960"/>
                  <a:gd name="connsiteX10" fmla="*/ 868477 w 1736952"/>
                  <a:gd name="connsiteY10" fmla="*/ 1164952 h 1222960"/>
                  <a:gd name="connsiteX11" fmla="*/ 826550 w 1736952"/>
                  <a:gd name="connsiteY11" fmla="*/ 1222960 h 1222960"/>
                  <a:gd name="connsiteX12" fmla="*/ 715190 w 1736952"/>
                  <a:gd name="connsiteY12" fmla="*/ 1221746 h 1222960"/>
                  <a:gd name="connsiteX13" fmla="*/ 25153 w 1736952"/>
                  <a:gd name="connsiteY13" fmla="*/ 1138653 h 1222960"/>
                  <a:gd name="connsiteX14" fmla="*/ 23193 w 1736952"/>
                  <a:gd name="connsiteY14" fmla="*/ 1136253 h 1222960"/>
                  <a:gd name="connsiteX15" fmla="*/ 22813 w 1736952"/>
                  <a:gd name="connsiteY15" fmla="*/ 1136374 h 1222960"/>
                  <a:gd name="connsiteX16" fmla="*/ 8524 w 1736952"/>
                  <a:gd name="connsiteY16" fmla="*/ 1120961 h 1222960"/>
                  <a:gd name="connsiteX17" fmla="*/ 7786 w 1736952"/>
                  <a:gd name="connsiteY17" fmla="*/ 1117382 h 1222960"/>
                  <a:gd name="connsiteX18" fmla="*/ 7687 w 1736952"/>
                  <a:gd name="connsiteY18" fmla="*/ 1117261 h 1222960"/>
                  <a:gd name="connsiteX19" fmla="*/ 7746 w 1736952"/>
                  <a:gd name="connsiteY19" fmla="*/ 1117189 h 1222960"/>
                  <a:gd name="connsiteX20" fmla="*/ 1181 w 1736952"/>
                  <a:gd name="connsiteY20" fmla="*/ 1085356 h 1222960"/>
                  <a:gd name="connsiteX21" fmla="*/ 88247 w 1736952"/>
                  <a:gd name="connsiteY21" fmla="*/ 574301 h 1222960"/>
                  <a:gd name="connsiteX22" fmla="*/ 305602 w 1736952"/>
                  <a:gd name="connsiteY22" fmla="*/ 62838 h 1222960"/>
                  <a:gd name="connsiteX23" fmla="*/ 306554 w 1736952"/>
                  <a:gd name="connsiteY23" fmla="*/ 62534 h 1222960"/>
                  <a:gd name="connsiteX24" fmla="*/ 309322 w 1736952"/>
                  <a:gd name="connsiteY24" fmla="*/ 58973 h 1222960"/>
                  <a:gd name="connsiteX25" fmla="*/ 867366 w 1736952"/>
                  <a:gd name="connsiteY25" fmla="*/ 0 h 1222960"/>
                  <a:gd name="connsiteX0" fmla="*/ 867366 w 1736952"/>
                  <a:gd name="connsiteY0" fmla="*/ 0 h 1222960"/>
                  <a:gd name="connsiteX1" fmla="*/ 1425410 w 1736952"/>
                  <a:gd name="connsiteY1" fmla="*/ 58973 h 1222960"/>
                  <a:gd name="connsiteX2" fmla="*/ 1427446 w 1736952"/>
                  <a:gd name="connsiteY2" fmla="*/ 61592 h 1222960"/>
                  <a:gd name="connsiteX3" fmla="*/ 1431349 w 1736952"/>
                  <a:gd name="connsiteY3" fmla="*/ 62838 h 1222960"/>
                  <a:gd name="connsiteX4" fmla="*/ 1648705 w 1736952"/>
                  <a:gd name="connsiteY4" fmla="*/ 574301 h 1222960"/>
                  <a:gd name="connsiteX5" fmla="*/ 1714138 w 1736952"/>
                  <a:gd name="connsiteY5" fmla="*/ 1136374 h 1222960"/>
                  <a:gd name="connsiteX6" fmla="*/ 1712000 w 1736952"/>
                  <a:gd name="connsiteY6" fmla="*/ 1135691 h 1222960"/>
                  <a:gd name="connsiteX7" fmla="*/ 1709581 w 1736952"/>
                  <a:gd name="connsiteY7" fmla="*/ 1138653 h 1222960"/>
                  <a:gd name="connsiteX8" fmla="*/ 1019545 w 1736952"/>
                  <a:gd name="connsiteY8" fmla="*/ 1221746 h 1222960"/>
                  <a:gd name="connsiteX9" fmla="*/ 910387 w 1736952"/>
                  <a:gd name="connsiteY9" fmla="*/ 1222936 h 1222960"/>
                  <a:gd name="connsiteX10" fmla="*/ 826550 w 1736952"/>
                  <a:gd name="connsiteY10" fmla="*/ 1222960 h 1222960"/>
                  <a:gd name="connsiteX11" fmla="*/ 715190 w 1736952"/>
                  <a:gd name="connsiteY11" fmla="*/ 1221746 h 1222960"/>
                  <a:gd name="connsiteX12" fmla="*/ 25153 w 1736952"/>
                  <a:gd name="connsiteY12" fmla="*/ 1138653 h 1222960"/>
                  <a:gd name="connsiteX13" fmla="*/ 23193 w 1736952"/>
                  <a:gd name="connsiteY13" fmla="*/ 1136253 h 1222960"/>
                  <a:gd name="connsiteX14" fmla="*/ 22813 w 1736952"/>
                  <a:gd name="connsiteY14" fmla="*/ 1136374 h 1222960"/>
                  <a:gd name="connsiteX15" fmla="*/ 8524 w 1736952"/>
                  <a:gd name="connsiteY15" fmla="*/ 1120961 h 1222960"/>
                  <a:gd name="connsiteX16" fmla="*/ 7786 w 1736952"/>
                  <a:gd name="connsiteY16" fmla="*/ 1117382 h 1222960"/>
                  <a:gd name="connsiteX17" fmla="*/ 7687 w 1736952"/>
                  <a:gd name="connsiteY17" fmla="*/ 1117261 h 1222960"/>
                  <a:gd name="connsiteX18" fmla="*/ 7746 w 1736952"/>
                  <a:gd name="connsiteY18" fmla="*/ 1117189 h 1222960"/>
                  <a:gd name="connsiteX19" fmla="*/ 1181 w 1736952"/>
                  <a:gd name="connsiteY19" fmla="*/ 1085356 h 1222960"/>
                  <a:gd name="connsiteX20" fmla="*/ 88247 w 1736952"/>
                  <a:gd name="connsiteY20" fmla="*/ 574301 h 1222960"/>
                  <a:gd name="connsiteX21" fmla="*/ 305602 w 1736952"/>
                  <a:gd name="connsiteY21" fmla="*/ 62838 h 1222960"/>
                  <a:gd name="connsiteX22" fmla="*/ 306554 w 1736952"/>
                  <a:gd name="connsiteY22" fmla="*/ 62534 h 1222960"/>
                  <a:gd name="connsiteX23" fmla="*/ 309322 w 1736952"/>
                  <a:gd name="connsiteY23" fmla="*/ 58973 h 1222960"/>
                  <a:gd name="connsiteX24" fmla="*/ 867366 w 1736952"/>
                  <a:gd name="connsiteY24" fmla="*/ 0 h 12229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736952" h="1222960">
                    <a:moveTo>
                      <a:pt x="867366" y="0"/>
                    </a:moveTo>
                    <a:cubicBezTo>
                      <a:pt x="1142633" y="0"/>
                      <a:pt x="1372296" y="25317"/>
                      <a:pt x="1425410" y="58973"/>
                    </a:cubicBezTo>
                    <a:lnTo>
                      <a:pt x="1427446" y="61592"/>
                    </a:lnTo>
                    <a:lnTo>
                      <a:pt x="1431349" y="62838"/>
                    </a:lnTo>
                    <a:cubicBezTo>
                      <a:pt x="1484761" y="103152"/>
                      <a:pt x="1575435" y="313332"/>
                      <a:pt x="1648705" y="574301"/>
                    </a:cubicBezTo>
                    <a:cubicBezTo>
                      <a:pt x="1732442" y="872553"/>
                      <a:pt x="1761738" y="1124201"/>
                      <a:pt x="1714138" y="1136374"/>
                    </a:cubicBezTo>
                    <a:lnTo>
                      <a:pt x="1712000" y="1135691"/>
                    </a:lnTo>
                    <a:lnTo>
                      <a:pt x="1709581" y="1138653"/>
                    </a:lnTo>
                    <a:cubicBezTo>
                      <a:pt x="1639439" y="1180974"/>
                      <a:pt x="1365297" y="1214121"/>
                      <a:pt x="1019545" y="1221746"/>
                    </a:cubicBezTo>
                    <a:lnTo>
                      <a:pt x="910387" y="1222936"/>
                    </a:lnTo>
                    <a:lnTo>
                      <a:pt x="826550" y="1222960"/>
                    </a:lnTo>
                    <a:lnTo>
                      <a:pt x="715190" y="1221746"/>
                    </a:lnTo>
                    <a:cubicBezTo>
                      <a:pt x="369437" y="1214121"/>
                      <a:pt x="95295" y="1180974"/>
                      <a:pt x="25153" y="1138653"/>
                    </a:cubicBezTo>
                    <a:lnTo>
                      <a:pt x="23193" y="1136253"/>
                    </a:lnTo>
                    <a:lnTo>
                      <a:pt x="22813" y="1136374"/>
                    </a:lnTo>
                    <a:cubicBezTo>
                      <a:pt x="16864" y="1134853"/>
                      <a:pt x="12115" y="1129589"/>
                      <a:pt x="8524" y="1120961"/>
                    </a:cubicBezTo>
                    <a:lnTo>
                      <a:pt x="7786" y="1117382"/>
                    </a:lnTo>
                    <a:cubicBezTo>
                      <a:pt x="7753" y="1117342"/>
                      <a:pt x="7720" y="1117301"/>
                      <a:pt x="7687" y="1117261"/>
                    </a:cubicBezTo>
                    <a:cubicBezTo>
                      <a:pt x="7707" y="1117237"/>
                      <a:pt x="7726" y="1117213"/>
                      <a:pt x="7746" y="1117189"/>
                    </a:cubicBezTo>
                    <a:lnTo>
                      <a:pt x="1181" y="1085356"/>
                    </a:lnTo>
                    <a:cubicBezTo>
                      <a:pt x="-6737" y="995465"/>
                      <a:pt x="25444" y="797990"/>
                      <a:pt x="88247" y="574301"/>
                    </a:cubicBezTo>
                    <a:cubicBezTo>
                      <a:pt x="161517" y="313332"/>
                      <a:pt x="252190" y="103152"/>
                      <a:pt x="305602" y="62838"/>
                    </a:cubicBezTo>
                    <a:lnTo>
                      <a:pt x="306554" y="62534"/>
                    </a:lnTo>
                    <a:lnTo>
                      <a:pt x="309322" y="58973"/>
                    </a:lnTo>
                    <a:cubicBezTo>
                      <a:pt x="362437" y="25317"/>
                      <a:pt x="592100" y="0"/>
                      <a:pt x="867366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75" name="フリーフォーム: 図形 1174">
                <a:extLst>
                  <a:ext uri="{FF2B5EF4-FFF2-40B4-BE49-F238E27FC236}">
                    <a16:creationId xmlns:a16="http://schemas.microsoft.com/office/drawing/2014/main" id="{19933A19-C798-E7CF-CA6D-EA93A58A3516}"/>
                  </a:ext>
                </a:extLst>
              </p:cNvPr>
              <p:cNvSpPr/>
              <p:nvPr/>
            </p:nvSpPr>
            <p:spPr>
              <a:xfrm>
                <a:off x="6778600" y="5332225"/>
                <a:ext cx="2761753" cy="1066813"/>
              </a:xfrm>
              <a:custGeom>
                <a:avLst/>
                <a:gdLst>
                  <a:gd name="connsiteX0" fmla="*/ 2839929 w 3740033"/>
                  <a:gd name="connsiteY0" fmla="*/ 601478 h 1444704"/>
                  <a:gd name="connsiteX1" fmla="*/ 2619514 w 3740033"/>
                  <a:gd name="connsiteY1" fmla="*/ 923408 h 1444704"/>
                  <a:gd name="connsiteX2" fmla="*/ 2839929 w 3740033"/>
                  <a:gd name="connsiteY2" fmla="*/ 1245338 h 1444704"/>
                  <a:gd name="connsiteX3" fmla="*/ 3060345 w 3740033"/>
                  <a:gd name="connsiteY3" fmla="*/ 923408 h 1444704"/>
                  <a:gd name="connsiteX4" fmla="*/ 2354972 w 3740033"/>
                  <a:gd name="connsiteY4" fmla="*/ 601478 h 1444704"/>
                  <a:gd name="connsiteX5" fmla="*/ 2134557 w 3740033"/>
                  <a:gd name="connsiteY5" fmla="*/ 923408 h 1444704"/>
                  <a:gd name="connsiteX6" fmla="*/ 2354972 w 3740033"/>
                  <a:gd name="connsiteY6" fmla="*/ 1245338 h 1444704"/>
                  <a:gd name="connsiteX7" fmla="*/ 2575389 w 3740033"/>
                  <a:gd name="connsiteY7" fmla="*/ 923408 h 1444704"/>
                  <a:gd name="connsiteX8" fmla="*/ 1870015 w 3740033"/>
                  <a:gd name="connsiteY8" fmla="*/ 601478 h 1444704"/>
                  <a:gd name="connsiteX9" fmla="*/ 1649600 w 3740033"/>
                  <a:gd name="connsiteY9" fmla="*/ 923408 h 1444704"/>
                  <a:gd name="connsiteX10" fmla="*/ 1870015 w 3740033"/>
                  <a:gd name="connsiteY10" fmla="*/ 1245338 h 1444704"/>
                  <a:gd name="connsiteX11" fmla="*/ 2090431 w 3740033"/>
                  <a:gd name="connsiteY11" fmla="*/ 923408 h 1444704"/>
                  <a:gd name="connsiteX12" fmla="*/ 1385059 w 3740033"/>
                  <a:gd name="connsiteY12" fmla="*/ 601478 h 1444704"/>
                  <a:gd name="connsiteX13" fmla="*/ 1164643 w 3740033"/>
                  <a:gd name="connsiteY13" fmla="*/ 923408 h 1444704"/>
                  <a:gd name="connsiteX14" fmla="*/ 1385059 w 3740033"/>
                  <a:gd name="connsiteY14" fmla="*/ 1245338 h 1444704"/>
                  <a:gd name="connsiteX15" fmla="*/ 1605474 w 3740033"/>
                  <a:gd name="connsiteY15" fmla="*/ 923408 h 1444704"/>
                  <a:gd name="connsiteX16" fmla="*/ 900101 w 3740033"/>
                  <a:gd name="connsiteY16" fmla="*/ 601478 h 1444704"/>
                  <a:gd name="connsiteX17" fmla="*/ 679686 w 3740033"/>
                  <a:gd name="connsiteY17" fmla="*/ 923408 h 1444704"/>
                  <a:gd name="connsiteX18" fmla="*/ 900101 w 3740033"/>
                  <a:gd name="connsiteY18" fmla="*/ 1245338 h 1444704"/>
                  <a:gd name="connsiteX19" fmla="*/ 1120517 w 3740033"/>
                  <a:gd name="connsiteY19" fmla="*/ 923408 h 1444704"/>
                  <a:gd name="connsiteX20" fmla="*/ 415145 w 3740033"/>
                  <a:gd name="connsiteY20" fmla="*/ 601478 h 1444704"/>
                  <a:gd name="connsiteX21" fmla="*/ 194729 w 3740033"/>
                  <a:gd name="connsiteY21" fmla="*/ 923408 h 1444704"/>
                  <a:gd name="connsiteX22" fmla="*/ 415145 w 3740033"/>
                  <a:gd name="connsiteY22" fmla="*/ 1245338 h 1444704"/>
                  <a:gd name="connsiteX23" fmla="*/ 635560 w 3740033"/>
                  <a:gd name="connsiteY23" fmla="*/ 923408 h 1444704"/>
                  <a:gd name="connsiteX24" fmla="*/ 3324889 w 3740033"/>
                  <a:gd name="connsiteY24" fmla="*/ 601476 h 1444704"/>
                  <a:gd name="connsiteX25" fmla="*/ 3104471 w 3740033"/>
                  <a:gd name="connsiteY25" fmla="*/ 923408 h 1444704"/>
                  <a:gd name="connsiteX26" fmla="*/ 3324889 w 3740033"/>
                  <a:gd name="connsiteY26" fmla="*/ 1245339 h 1444704"/>
                  <a:gd name="connsiteX27" fmla="*/ 3545305 w 3740033"/>
                  <a:gd name="connsiteY27" fmla="*/ 923408 h 1444704"/>
                  <a:gd name="connsiteX28" fmla="*/ 1785114 w 3740033"/>
                  <a:gd name="connsiteY28" fmla="*/ 0 h 1444704"/>
                  <a:gd name="connsiteX29" fmla="*/ 1637885 w 3740033"/>
                  <a:gd name="connsiteY29" fmla="*/ 215037 h 1444704"/>
                  <a:gd name="connsiteX30" fmla="*/ 1870015 w 3740033"/>
                  <a:gd name="connsiteY30" fmla="*/ 554077 h 1444704"/>
                  <a:gd name="connsiteX31" fmla="*/ 2102146 w 3740033"/>
                  <a:gd name="connsiteY31" fmla="*/ 215037 h 1444704"/>
                  <a:gd name="connsiteX32" fmla="*/ 1954937 w 3740033"/>
                  <a:gd name="connsiteY32" fmla="*/ 30 h 1444704"/>
                  <a:gd name="connsiteX33" fmla="*/ 2084739 w 3740033"/>
                  <a:gd name="connsiteY33" fmla="*/ 845 h 1444704"/>
                  <a:gd name="connsiteX34" fmla="*/ 2267092 w 3740033"/>
                  <a:gd name="connsiteY34" fmla="*/ 4351 h 1444704"/>
                  <a:gd name="connsiteX35" fmla="*/ 2122842 w 3740033"/>
                  <a:gd name="connsiteY35" fmla="*/ 215037 h 1444704"/>
                  <a:gd name="connsiteX36" fmla="*/ 2354972 w 3740033"/>
                  <a:gd name="connsiteY36" fmla="*/ 554077 h 1444704"/>
                  <a:gd name="connsiteX37" fmla="*/ 2587103 w 3740033"/>
                  <a:gd name="connsiteY37" fmla="*/ 215037 h 1444704"/>
                  <a:gd name="connsiteX38" fmla="*/ 2446723 w 3740033"/>
                  <a:gd name="connsiteY38" fmla="*/ 10004 h 1444704"/>
                  <a:gd name="connsiteX39" fmla="*/ 2478130 w 3740033"/>
                  <a:gd name="connsiteY39" fmla="*/ 11046 h 1444704"/>
                  <a:gd name="connsiteX40" fmla="*/ 2647800 w 3740033"/>
                  <a:gd name="connsiteY40" fmla="*/ 19414 h 1444704"/>
                  <a:gd name="connsiteX41" fmla="*/ 2737470 w 3740033"/>
                  <a:gd name="connsiteY41" fmla="*/ 25645 h 1444704"/>
                  <a:gd name="connsiteX42" fmla="*/ 2607799 w 3740033"/>
                  <a:gd name="connsiteY42" fmla="*/ 215037 h 1444704"/>
                  <a:gd name="connsiteX43" fmla="*/ 2839929 w 3740033"/>
                  <a:gd name="connsiteY43" fmla="*/ 554077 h 1444704"/>
                  <a:gd name="connsiteX44" fmla="*/ 3072061 w 3740033"/>
                  <a:gd name="connsiteY44" fmla="*/ 215037 h 1444704"/>
                  <a:gd name="connsiteX45" fmla="*/ 2957240 w 3740033"/>
                  <a:gd name="connsiteY45" fmla="*/ 47336 h 1444704"/>
                  <a:gd name="connsiteX46" fmla="*/ 3009060 w 3740033"/>
                  <a:gd name="connsiteY46" fmla="*/ 54762 h 1444704"/>
                  <a:gd name="connsiteX47" fmla="*/ 3069216 w 3740033"/>
                  <a:gd name="connsiteY47" fmla="*/ 69177 h 1444704"/>
                  <a:gd name="connsiteX48" fmla="*/ 3073600 w 3740033"/>
                  <a:gd name="connsiteY48" fmla="*/ 72272 h 1444704"/>
                  <a:gd name="connsiteX49" fmla="*/ 3082004 w 3740033"/>
                  <a:gd name="connsiteY49" fmla="*/ 73745 h 1444704"/>
                  <a:gd name="connsiteX50" fmla="*/ 3128663 w 3740033"/>
                  <a:gd name="connsiteY50" fmla="*/ 100746 h 1444704"/>
                  <a:gd name="connsiteX51" fmla="*/ 3155587 w 3740033"/>
                  <a:gd name="connsiteY51" fmla="*/ 123270 h 1444704"/>
                  <a:gd name="connsiteX52" fmla="*/ 3092757 w 3740033"/>
                  <a:gd name="connsiteY52" fmla="*/ 215037 h 1444704"/>
                  <a:gd name="connsiteX53" fmla="*/ 3324889 w 3740033"/>
                  <a:gd name="connsiteY53" fmla="*/ 554079 h 1444704"/>
                  <a:gd name="connsiteX54" fmla="*/ 3408136 w 3740033"/>
                  <a:gd name="connsiteY54" fmla="*/ 432493 h 1444704"/>
                  <a:gd name="connsiteX55" fmla="*/ 3426506 w 3740033"/>
                  <a:gd name="connsiteY55" fmla="*/ 460338 h 1444704"/>
                  <a:gd name="connsiteX56" fmla="*/ 3550018 w 3740033"/>
                  <a:gd name="connsiteY56" fmla="*/ 678196 h 1444704"/>
                  <a:gd name="connsiteX57" fmla="*/ 3612043 w 3740033"/>
                  <a:gd name="connsiteY57" fmla="*/ 807348 h 1444704"/>
                  <a:gd name="connsiteX58" fmla="*/ 3633530 w 3740033"/>
                  <a:gd name="connsiteY58" fmla="*/ 858999 h 1444704"/>
                  <a:gd name="connsiteX59" fmla="*/ 3589431 w 3740033"/>
                  <a:gd name="connsiteY59" fmla="*/ 923408 h 1444704"/>
                  <a:gd name="connsiteX60" fmla="*/ 3720761 w 3740033"/>
                  <a:gd name="connsiteY60" fmla="*/ 1115223 h 1444704"/>
                  <a:gd name="connsiteX61" fmla="*/ 3726513 w 3740033"/>
                  <a:gd name="connsiteY61" fmla="*/ 1137111 h 1444704"/>
                  <a:gd name="connsiteX62" fmla="*/ 3690909 w 3740033"/>
                  <a:gd name="connsiteY62" fmla="*/ 1342458 h 1444704"/>
                  <a:gd name="connsiteX63" fmla="*/ 3686306 w 3740033"/>
                  <a:gd name="connsiteY63" fmla="*/ 1341651 h 1444704"/>
                  <a:gd name="connsiteX64" fmla="*/ 3681097 w 3740033"/>
                  <a:gd name="connsiteY64" fmla="*/ 1345151 h 1444704"/>
                  <a:gd name="connsiteX65" fmla="*/ 3489918 w 3740033"/>
                  <a:gd name="connsiteY65" fmla="*/ 1380328 h 1444704"/>
                  <a:gd name="connsiteX66" fmla="*/ 3391844 w 3740033"/>
                  <a:gd name="connsiteY66" fmla="*/ 1390528 h 1444704"/>
                  <a:gd name="connsiteX67" fmla="*/ 3324889 w 3740033"/>
                  <a:gd name="connsiteY67" fmla="*/ 1292736 h 1444704"/>
                  <a:gd name="connsiteX68" fmla="*/ 3249513 w 3740033"/>
                  <a:gd name="connsiteY68" fmla="*/ 1402828 h 1444704"/>
                  <a:gd name="connsiteX69" fmla="*/ 3160742 w 3740033"/>
                  <a:gd name="connsiteY69" fmla="*/ 1409628 h 1444704"/>
                  <a:gd name="connsiteX70" fmla="*/ 2952757 w 3740033"/>
                  <a:gd name="connsiteY70" fmla="*/ 1421508 h 1444704"/>
                  <a:gd name="connsiteX71" fmla="*/ 2928781 w 3740033"/>
                  <a:gd name="connsiteY71" fmla="*/ 1422512 h 1444704"/>
                  <a:gd name="connsiteX72" fmla="*/ 2839929 w 3740033"/>
                  <a:gd name="connsiteY72" fmla="*/ 1292738 h 1444704"/>
                  <a:gd name="connsiteX73" fmla="*/ 2745834 w 3740033"/>
                  <a:gd name="connsiteY73" fmla="*/ 1430170 h 1444704"/>
                  <a:gd name="connsiteX74" fmla="*/ 2720295 w 3740033"/>
                  <a:gd name="connsiteY74" fmla="*/ 1431239 h 1444704"/>
                  <a:gd name="connsiteX75" fmla="*/ 2466696 w 3740033"/>
                  <a:gd name="connsiteY75" fmla="*/ 1438596 h 1444704"/>
                  <a:gd name="connsiteX76" fmla="*/ 2454977 w 3740033"/>
                  <a:gd name="connsiteY76" fmla="*/ 1438801 h 1444704"/>
                  <a:gd name="connsiteX77" fmla="*/ 2354972 w 3740033"/>
                  <a:gd name="connsiteY77" fmla="*/ 1292738 h 1444704"/>
                  <a:gd name="connsiteX78" fmla="*/ 2252539 w 3740033"/>
                  <a:gd name="connsiteY78" fmla="*/ 1442348 h 1444704"/>
                  <a:gd name="connsiteX79" fmla="*/ 2195301 w 3740033"/>
                  <a:gd name="connsiteY79" fmla="*/ 1443351 h 1444704"/>
                  <a:gd name="connsiteX80" fmla="*/ 1974042 w 3740033"/>
                  <a:gd name="connsiteY80" fmla="*/ 1444675 h 1444704"/>
                  <a:gd name="connsiteX81" fmla="*/ 1870015 w 3740033"/>
                  <a:gd name="connsiteY81" fmla="*/ 1292738 h 1444704"/>
                  <a:gd name="connsiteX82" fmla="*/ 1765969 w 3740033"/>
                  <a:gd name="connsiteY82" fmla="*/ 1444704 h 1444704"/>
                  <a:gd name="connsiteX83" fmla="*/ 1539959 w 3740033"/>
                  <a:gd name="connsiteY83" fmla="*/ 1443351 h 1444704"/>
                  <a:gd name="connsiteX84" fmla="*/ 1487550 w 3740033"/>
                  <a:gd name="connsiteY84" fmla="*/ 1442433 h 1444704"/>
                  <a:gd name="connsiteX85" fmla="*/ 1385059 w 3740033"/>
                  <a:gd name="connsiteY85" fmla="*/ 1292738 h 1444704"/>
                  <a:gd name="connsiteX86" fmla="*/ 1284997 w 3740033"/>
                  <a:gd name="connsiteY86" fmla="*/ 1438884 h 1444704"/>
                  <a:gd name="connsiteX87" fmla="*/ 1268564 w 3740033"/>
                  <a:gd name="connsiteY87" fmla="*/ 1438596 h 1444704"/>
                  <a:gd name="connsiteX88" fmla="*/ 1014964 w 3740033"/>
                  <a:gd name="connsiteY88" fmla="*/ 1431239 h 1444704"/>
                  <a:gd name="connsiteX89" fmla="*/ 994338 w 3740033"/>
                  <a:gd name="connsiteY89" fmla="*/ 1430376 h 1444704"/>
                  <a:gd name="connsiteX90" fmla="*/ 900101 w 3740033"/>
                  <a:gd name="connsiteY90" fmla="*/ 1292738 h 1444704"/>
                  <a:gd name="connsiteX91" fmla="*/ 811116 w 3740033"/>
                  <a:gd name="connsiteY91" fmla="*/ 1422706 h 1444704"/>
                  <a:gd name="connsiteX92" fmla="*/ 782502 w 3740033"/>
                  <a:gd name="connsiteY92" fmla="*/ 1421508 h 1444704"/>
                  <a:gd name="connsiteX93" fmla="*/ 574517 w 3740033"/>
                  <a:gd name="connsiteY93" fmla="*/ 1409628 h 1444704"/>
                  <a:gd name="connsiteX94" fmla="*/ 490784 w 3740033"/>
                  <a:gd name="connsiteY94" fmla="*/ 1403213 h 1444704"/>
                  <a:gd name="connsiteX95" fmla="*/ 415145 w 3740033"/>
                  <a:gd name="connsiteY95" fmla="*/ 1292738 h 1444704"/>
                  <a:gd name="connsiteX96" fmla="*/ 347873 w 3740033"/>
                  <a:gd name="connsiteY96" fmla="*/ 1390992 h 1444704"/>
                  <a:gd name="connsiteX97" fmla="*/ 245341 w 3740033"/>
                  <a:gd name="connsiteY97" fmla="*/ 1380328 h 1444704"/>
                  <a:gd name="connsiteX98" fmla="*/ 54161 w 3740033"/>
                  <a:gd name="connsiteY98" fmla="*/ 1345151 h 1444704"/>
                  <a:gd name="connsiteX99" fmla="*/ 49941 w 3740033"/>
                  <a:gd name="connsiteY99" fmla="*/ 1342315 h 1444704"/>
                  <a:gd name="connsiteX100" fmla="*/ 49122 w 3740033"/>
                  <a:gd name="connsiteY100" fmla="*/ 1342458 h 1444704"/>
                  <a:gd name="connsiteX101" fmla="*/ 18355 w 3740033"/>
                  <a:gd name="connsiteY101" fmla="*/ 1324243 h 1444704"/>
                  <a:gd name="connsiteX102" fmla="*/ 16766 w 3740033"/>
                  <a:gd name="connsiteY102" fmla="*/ 1320013 h 1444704"/>
                  <a:gd name="connsiteX103" fmla="*/ 16553 w 3740033"/>
                  <a:gd name="connsiteY103" fmla="*/ 1319870 h 1444704"/>
                  <a:gd name="connsiteX104" fmla="*/ 16680 w 3740033"/>
                  <a:gd name="connsiteY104" fmla="*/ 1319785 h 1444704"/>
                  <a:gd name="connsiteX105" fmla="*/ 2544 w 3740033"/>
                  <a:gd name="connsiteY105" fmla="*/ 1282165 h 1444704"/>
                  <a:gd name="connsiteX106" fmla="*/ 5627 w 3740033"/>
                  <a:gd name="connsiteY106" fmla="*/ 1180152 h 1444704"/>
                  <a:gd name="connsiteX107" fmla="*/ 18168 w 3740033"/>
                  <a:gd name="connsiteY107" fmla="*/ 1116837 h 1444704"/>
                  <a:gd name="connsiteX108" fmla="*/ 150603 w 3740033"/>
                  <a:gd name="connsiteY108" fmla="*/ 923408 h 1444704"/>
                  <a:gd name="connsiteX109" fmla="*/ 106201 w 3740033"/>
                  <a:gd name="connsiteY109" fmla="*/ 858556 h 1444704"/>
                  <a:gd name="connsiteX110" fmla="*/ 190016 w 3740033"/>
                  <a:gd name="connsiteY110" fmla="*/ 678196 h 1444704"/>
                  <a:gd name="connsiteX111" fmla="*/ 313527 w 3740033"/>
                  <a:gd name="connsiteY111" fmla="*/ 460338 h 1444704"/>
                  <a:gd name="connsiteX112" fmla="*/ 331899 w 3740033"/>
                  <a:gd name="connsiteY112" fmla="*/ 432492 h 1444704"/>
                  <a:gd name="connsiteX113" fmla="*/ 415145 w 3740033"/>
                  <a:gd name="connsiteY113" fmla="*/ 554077 h 1444704"/>
                  <a:gd name="connsiteX114" fmla="*/ 647275 w 3740033"/>
                  <a:gd name="connsiteY114" fmla="*/ 215037 h 1444704"/>
                  <a:gd name="connsiteX115" fmla="*/ 584445 w 3740033"/>
                  <a:gd name="connsiteY115" fmla="*/ 123270 h 1444704"/>
                  <a:gd name="connsiteX116" fmla="*/ 611369 w 3740033"/>
                  <a:gd name="connsiteY116" fmla="*/ 100746 h 1444704"/>
                  <a:gd name="connsiteX117" fmla="*/ 658028 w 3740033"/>
                  <a:gd name="connsiteY117" fmla="*/ 73745 h 1444704"/>
                  <a:gd name="connsiteX118" fmla="*/ 660078 w 3740033"/>
                  <a:gd name="connsiteY118" fmla="*/ 73385 h 1444704"/>
                  <a:gd name="connsiteX119" fmla="*/ 666038 w 3740033"/>
                  <a:gd name="connsiteY119" fmla="*/ 69177 h 1444704"/>
                  <a:gd name="connsiteX120" fmla="*/ 726195 w 3740033"/>
                  <a:gd name="connsiteY120" fmla="*/ 54762 h 1444704"/>
                  <a:gd name="connsiteX121" fmla="*/ 783310 w 3740033"/>
                  <a:gd name="connsiteY121" fmla="*/ 46577 h 1444704"/>
                  <a:gd name="connsiteX122" fmla="*/ 667971 w 3740033"/>
                  <a:gd name="connsiteY122" fmla="*/ 215037 h 1444704"/>
                  <a:gd name="connsiteX123" fmla="*/ 900101 w 3740033"/>
                  <a:gd name="connsiteY123" fmla="*/ 554077 h 1444704"/>
                  <a:gd name="connsiteX124" fmla="*/ 1132232 w 3740033"/>
                  <a:gd name="connsiteY124" fmla="*/ 215037 h 1444704"/>
                  <a:gd name="connsiteX125" fmla="*/ 1002344 w 3740033"/>
                  <a:gd name="connsiteY125" fmla="*/ 25328 h 1444704"/>
                  <a:gd name="connsiteX126" fmla="*/ 1087455 w 3740033"/>
                  <a:gd name="connsiteY126" fmla="*/ 19414 h 1444704"/>
                  <a:gd name="connsiteX127" fmla="*/ 1257125 w 3740033"/>
                  <a:gd name="connsiteY127" fmla="*/ 11046 h 1444704"/>
                  <a:gd name="connsiteX128" fmla="*/ 1293420 w 3740033"/>
                  <a:gd name="connsiteY128" fmla="*/ 9841 h 1444704"/>
                  <a:gd name="connsiteX129" fmla="*/ 1152928 w 3740033"/>
                  <a:gd name="connsiteY129" fmla="*/ 215037 h 1444704"/>
                  <a:gd name="connsiteX130" fmla="*/ 1385059 w 3740033"/>
                  <a:gd name="connsiteY130" fmla="*/ 554077 h 1444704"/>
                  <a:gd name="connsiteX131" fmla="*/ 1617189 w 3740033"/>
                  <a:gd name="connsiteY131" fmla="*/ 215037 h 1444704"/>
                  <a:gd name="connsiteX132" fmla="*/ 1472877 w 3740033"/>
                  <a:gd name="connsiteY132" fmla="*/ 4260 h 1444704"/>
                  <a:gd name="connsiteX133" fmla="*/ 1650515 w 3740033"/>
                  <a:gd name="connsiteY133" fmla="*/ 845 h 14447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</a:cxnLst>
                <a:rect l="l" t="t" r="r" b="b"/>
                <a:pathLst>
                  <a:path w="3740033" h="1444704">
                    <a:moveTo>
                      <a:pt x="2839929" y="601478"/>
                    </a:moveTo>
                    <a:lnTo>
                      <a:pt x="2619514" y="923408"/>
                    </a:lnTo>
                    <a:lnTo>
                      <a:pt x="2839929" y="1245338"/>
                    </a:lnTo>
                    <a:lnTo>
                      <a:pt x="3060345" y="923408"/>
                    </a:lnTo>
                    <a:close/>
                    <a:moveTo>
                      <a:pt x="2354972" y="601478"/>
                    </a:moveTo>
                    <a:lnTo>
                      <a:pt x="2134557" y="923408"/>
                    </a:lnTo>
                    <a:lnTo>
                      <a:pt x="2354972" y="1245338"/>
                    </a:lnTo>
                    <a:lnTo>
                      <a:pt x="2575389" y="923408"/>
                    </a:lnTo>
                    <a:close/>
                    <a:moveTo>
                      <a:pt x="1870015" y="601478"/>
                    </a:moveTo>
                    <a:lnTo>
                      <a:pt x="1649600" y="923408"/>
                    </a:lnTo>
                    <a:lnTo>
                      <a:pt x="1870015" y="1245338"/>
                    </a:lnTo>
                    <a:lnTo>
                      <a:pt x="2090431" y="923408"/>
                    </a:lnTo>
                    <a:close/>
                    <a:moveTo>
                      <a:pt x="1385059" y="601478"/>
                    </a:moveTo>
                    <a:lnTo>
                      <a:pt x="1164643" y="923408"/>
                    </a:lnTo>
                    <a:lnTo>
                      <a:pt x="1385059" y="1245338"/>
                    </a:lnTo>
                    <a:lnTo>
                      <a:pt x="1605474" y="923408"/>
                    </a:lnTo>
                    <a:close/>
                    <a:moveTo>
                      <a:pt x="900101" y="601478"/>
                    </a:moveTo>
                    <a:lnTo>
                      <a:pt x="679686" y="923408"/>
                    </a:lnTo>
                    <a:lnTo>
                      <a:pt x="900101" y="1245338"/>
                    </a:lnTo>
                    <a:lnTo>
                      <a:pt x="1120517" y="923408"/>
                    </a:lnTo>
                    <a:close/>
                    <a:moveTo>
                      <a:pt x="415145" y="601478"/>
                    </a:moveTo>
                    <a:lnTo>
                      <a:pt x="194729" y="923408"/>
                    </a:lnTo>
                    <a:lnTo>
                      <a:pt x="415145" y="1245338"/>
                    </a:lnTo>
                    <a:lnTo>
                      <a:pt x="635560" y="923408"/>
                    </a:lnTo>
                    <a:close/>
                    <a:moveTo>
                      <a:pt x="3324889" y="601476"/>
                    </a:moveTo>
                    <a:lnTo>
                      <a:pt x="3104471" y="923408"/>
                    </a:lnTo>
                    <a:lnTo>
                      <a:pt x="3324889" y="1245339"/>
                    </a:lnTo>
                    <a:lnTo>
                      <a:pt x="3545305" y="923408"/>
                    </a:lnTo>
                    <a:close/>
                    <a:moveTo>
                      <a:pt x="1785114" y="0"/>
                    </a:moveTo>
                    <a:lnTo>
                      <a:pt x="1637885" y="215037"/>
                    </a:lnTo>
                    <a:lnTo>
                      <a:pt x="1870015" y="554077"/>
                    </a:lnTo>
                    <a:lnTo>
                      <a:pt x="2102146" y="215037"/>
                    </a:lnTo>
                    <a:lnTo>
                      <a:pt x="1954937" y="30"/>
                    </a:lnTo>
                    <a:lnTo>
                      <a:pt x="2084739" y="845"/>
                    </a:lnTo>
                    <a:lnTo>
                      <a:pt x="2267092" y="4351"/>
                    </a:lnTo>
                    <a:lnTo>
                      <a:pt x="2122842" y="215037"/>
                    </a:lnTo>
                    <a:lnTo>
                      <a:pt x="2354972" y="554077"/>
                    </a:lnTo>
                    <a:lnTo>
                      <a:pt x="2587103" y="215037"/>
                    </a:lnTo>
                    <a:lnTo>
                      <a:pt x="2446723" y="10004"/>
                    </a:lnTo>
                    <a:lnTo>
                      <a:pt x="2478130" y="11046"/>
                    </a:lnTo>
                    <a:cubicBezTo>
                      <a:pt x="2538057" y="13499"/>
                      <a:pt x="2594797" y="16301"/>
                      <a:pt x="2647800" y="19414"/>
                    </a:cubicBezTo>
                    <a:lnTo>
                      <a:pt x="2737470" y="25645"/>
                    </a:lnTo>
                    <a:lnTo>
                      <a:pt x="2607799" y="215037"/>
                    </a:lnTo>
                    <a:lnTo>
                      <a:pt x="2839929" y="554077"/>
                    </a:lnTo>
                    <a:lnTo>
                      <a:pt x="3072061" y="215037"/>
                    </a:lnTo>
                    <a:lnTo>
                      <a:pt x="2957240" y="47336"/>
                    </a:lnTo>
                    <a:lnTo>
                      <a:pt x="3009060" y="54762"/>
                    </a:lnTo>
                    <a:cubicBezTo>
                      <a:pt x="3034685" y="59387"/>
                      <a:pt x="3054920" y="64205"/>
                      <a:pt x="3069216" y="69177"/>
                    </a:cubicBezTo>
                    <a:lnTo>
                      <a:pt x="3073600" y="72272"/>
                    </a:lnTo>
                    <a:lnTo>
                      <a:pt x="3082004" y="73745"/>
                    </a:lnTo>
                    <a:cubicBezTo>
                      <a:pt x="3096380" y="79700"/>
                      <a:pt x="3112009" y="88792"/>
                      <a:pt x="3128663" y="100746"/>
                    </a:cubicBezTo>
                    <a:lnTo>
                      <a:pt x="3155587" y="123270"/>
                    </a:lnTo>
                    <a:lnTo>
                      <a:pt x="3092757" y="215037"/>
                    </a:lnTo>
                    <a:lnTo>
                      <a:pt x="3324889" y="554079"/>
                    </a:lnTo>
                    <a:lnTo>
                      <a:pt x="3408136" y="432493"/>
                    </a:lnTo>
                    <a:lnTo>
                      <a:pt x="3426506" y="460338"/>
                    </a:lnTo>
                    <a:cubicBezTo>
                      <a:pt x="3468793" y="527740"/>
                      <a:pt x="3510576" y="601092"/>
                      <a:pt x="3550018" y="678196"/>
                    </a:cubicBezTo>
                    <a:cubicBezTo>
                      <a:pt x="3572556" y="722255"/>
                      <a:pt x="3593262" y="765454"/>
                      <a:pt x="3612043" y="807348"/>
                    </a:cubicBezTo>
                    <a:lnTo>
                      <a:pt x="3633530" y="858999"/>
                    </a:lnTo>
                    <a:lnTo>
                      <a:pt x="3589431" y="923408"/>
                    </a:lnTo>
                    <a:lnTo>
                      <a:pt x="3720761" y="1115223"/>
                    </a:lnTo>
                    <a:lnTo>
                      <a:pt x="3726513" y="1137111"/>
                    </a:lnTo>
                    <a:cubicBezTo>
                      <a:pt x="3752009" y="1257319"/>
                      <a:pt x="3742156" y="1335265"/>
                      <a:pt x="3690909" y="1342458"/>
                    </a:cubicBezTo>
                    <a:lnTo>
                      <a:pt x="3686306" y="1341651"/>
                    </a:lnTo>
                    <a:lnTo>
                      <a:pt x="3681097" y="1345151"/>
                    </a:lnTo>
                    <a:cubicBezTo>
                      <a:pt x="3643340" y="1357655"/>
                      <a:pt x="3578128" y="1369481"/>
                      <a:pt x="3489918" y="1380328"/>
                    </a:cubicBezTo>
                    <a:lnTo>
                      <a:pt x="3391844" y="1390528"/>
                    </a:lnTo>
                    <a:lnTo>
                      <a:pt x="3324889" y="1292736"/>
                    </a:lnTo>
                    <a:lnTo>
                      <a:pt x="3249513" y="1402828"/>
                    </a:lnTo>
                    <a:lnTo>
                      <a:pt x="3160742" y="1409628"/>
                    </a:lnTo>
                    <a:cubicBezTo>
                      <a:pt x="3095865" y="1413921"/>
                      <a:pt x="3026351" y="1417893"/>
                      <a:pt x="2952757" y="1421508"/>
                    </a:cubicBezTo>
                    <a:lnTo>
                      <a:pt x="2928781" y="1422512"/>
                    </a:lnTo>
                    <a:lnTo>
                      <a:pt x="2839929" y="1292738"/>
                    </a:lnTo>
                    <a:lnTo>
                      <a:pt x="2745834" y="1430170"/>
                    </a:lnTo>
                    <a:lnTo>
                      <a:pt x="2720295" y="1431239"/>
                    </a:lnTo>
                    <a:cubicBezTo>
                      <a:pt x="2639099" y="1434100"/>
                      <a:pt x="2554381" y="1436565"/>
                      <a:pt x="2466696" y="1438596"/>
                    </a:cubicBezTo>
                    <a:lnTo>
                      <a:pt x="2454977" y="1438801"/>
                    </a:lnTo>
                    <a:lnTo>
                      <a:pt x="2354972" y="1292738"/>
                    </a:lnTo>
                    <a:lnTo>
                      <a:pt x="2252539" y="1442348"/>
                    </a:lnTo>
                    <a:lnTo>
                      <a:pt x="2195301" y="1443351"/>
                    </a:lnTo>
                    <a:lnTo>
                      <a:pt x="1974042" y="1444675"/>
                    </a:lnTo>
                    <a:lnTo>
                      <a:pt x="1870015" y="1292738"/>
                    </a:lnTo>
                    <a:lnTo>
                      <a:pt x="1765969" y="1444704"/>
                    </a:lnTo>
                    <a:lnTo>
                      <a:pt x="1539959" y="1443351"/>
                    </a:lnTo>
                    <a:lnTo>
                      <a:pt x="1487550" y="1442433"/>
                    </a:lnTo>
                    <a:lnTo>
                      <a:pt x="1385059" y="1292738"/>
                    </a:lnTo>
                    <a:lnTo>
                      <a:pt x="1284997" y="1438884"/>
                    </a:lnTo>
                    <a:lnTo>
                      <a:pt x="1268564" y="1438596"/>
                    </a:lnTo>
                    <a:cubicBezTo>
                      <a:pt x="1180879" y="1436565"/>
                      <a:pt x="1096160" y="1434100"/>
                      <a:pt x="1014964" y="1431239"/>
                    </a:cubicBezTo>
                    <a:lnTo>
                      <a:pt x="994338" y="1430376"/>
                    </a:lnTo>
                    <a:lnTo>
                      <a:pt x="900101" y="1292738"/>
                    </a:lnTo>
                    <a:lnTo>
                      <a:pt x="811116" y="1422706"/>
                    </a:lnTo>
                    <a:lnTo>
                      <a:pt x="782502" y="1421508"/>
                    </a:lnTo>
                    <a:cubicBezTo>
                      <a:pt x="708908" y="1417893"/>
                      <a:pt x="639394" y="1413921"/>
                      <a:pt x="574517" y="1409628"/>
                    </a:cubicBezTo>
                    <a:lnTo>
                      <a:pt x="490784" y="1403213"/>
                    </a:lnTo>
                    <a:lnTo>
                      <a:pt x="415145" y="1292738"/>
                    </a:lnTo>
                    <a:lnTo>
                      <a:pt x="347873" y="1390992"/>
                    </a:lnTo>
                    <a:lnTo>
                      <a:pt x="245341" y="1380328"/>
                    </a:lnTo>
                    <a:cubicBezTo>
                      <a:pt x="157130" y="1369481"/>
                      <a:pt x="91919" y="1357655"/>
                      <a:pt x="54161" y="1345151"/>
                    </a:cubicBezTo>
                    <a:lnTo>
                      <a:pt x="49941" y="1342315"/>
                    </a:lnTo>
                    <a:lnTo>
                      <a:pt x="49122" y="1342458"/>
                    </a:lnTo>
                    <a:cubicBezTo>
                      <a:pt x="36313" y="1340661"/>
                      <a:pt x="26087" y="1334440"/>
                      <a:pt x="18355" y="1324243"/>
                    </a:cubicBezTo>
                    <a:lnTo>
                      <a:pt x="16766" y="1320013"/>
                    </a:lnTo>
                    <a:cubicBezTo>
                      <a:pt x="16695" y="1319966"/>
                      <a:pt x="16624" y="1319918"/>
                      <a:pt x="16553" y="1319870"/>
                    </a:cubicBezTo>
                    <a:cubicBezTo>
                      <a:pt x="16596" y="1319842"/>
                      <a:pt x="16637" y="1319814"/>
                      <a:pt x="16680" y="1319785"/>
                    </a:cubicBezTo>
                    <a:lnTo>
                      <a:pt x="2544" y="1282165"/>
                    </a:lnTo>
                    <a:cubicBezTo>
                      <a:pt x="-1718" y="1255606"/>
                      <a:pt x="-584" y="1221101"/>
                      <a:pt x="5627" y="1180152"/>
                    </a:cubicBezTo>
                    <a:lnTo>
                      <a:pt x="18168" y="1116837"/>
                    </a:lnTo>
                    <a:lnTo>
                      <a:pt x="150603" y="923408"/>
                    </a:lnTo>
                    <a:lnTo>
                      <a:pt x="106201" y="858556"/>
                    </a:lnTo>
                    <a:lnTo>
                      <a:pt x="190016" y="678196"/>
                    </a:lnTo>
                    <a:cubicBezTo>
                      <a:pt x="229458" y="601092"/>
                      <a:pt x="271241" y="527740"/>
                      <a:pt x="313527" y="460338"/>
                    </a:cubicBezTo>
                    <a:lnTo>
                      <a:pt x="331899" y="432492"/>
                    </a:lnTo>
                    <a:lnTo>
                      <a:pt x="415145" y="554077"/>
                    </a:lnTo>
                    <a:lnTo>
                      <a:pt x="647275" y="215037"/>
                    </a:lnTo>
                    <a:lnTo>
                      <a:pt x="584445" y="123270"/>
                    </a:lnTo>
                    <a:lnTo>
                      <a:pt x="611369" y="100746"/>
                    </a:lnTo>
                    <a:cubicBezTo>
                      <a:pt x="628022" y="88792"/>
                      <a:pt x="643652" y="79700"/>
                      <a:pt x="658028" y="73745"/>
                    </a:cubicBezTo>
                    <a:lnTo>
                      <a:pt x="660078" y="73385"/>
                    </a:lnTo>
                    <a:lnTo>
                      <a:pt x="666038" y="69177"/>
                    </a:lnTo>
                    <a:cubicBezTo>
                      <a:pt x="680334" y="64205"/>
                      <a:pt x="700570" y="59387"/>
                      <a:pt x="726195" y="54762"/>
                    </a:cubicBezTo>
                    <a:lnTo>
                      <a:pt x="783310" y="46577"/>
                    </a:lnTo>
                    <a:lnTo>
                      <a:pt x="667971" y="215037"/>
                    </a:lnTo>
                    <a:lnTo>
                      <a:pt x="900101" y="554077"/>
                    </a:lnTo>
                    <a:lnTo>
                      <a:pt x="1132232" y="215037"/>
                    </a:lnTo>
                    <a:lnTo>
                      <a:pt x="1002344" y="25328"/>
                    </a:lnTo>
                    <a:lnTo>
                      <a:pt x="1087455" y="19414"/>
                    </a:lnTo>
                    <a:cubicBezTo>
                      <a:pt x="1140459" y="16301"/>
                      <a:pt x="1197199" y="13499"/>
                      <a:pt x="1257125" y="11046"/>
                    </a:cubicBezTo>
                    <a:lnTo>
                      <a:pt x="1293420" y="9841"/>
                    </a:lnTo>
                    <a:lnTo>
                      <a:pt x="1152928" y="215037"/>
                    </a:lnTo>
                    <a:lnTo>
                      <a:pt x="1385059" y="554077"/>
                    </a:lnTo>
                    <a:lnTo>
                      <a:pt x="1617189" y="215037"/>
                    </a:lnTo>
                    <a:lnTo>
                      <a:pt x="1472877" y="4260"/>
                    </a:lnTo>
                    <a:lnTo>
                      <a:pt x="1650515" y="845"/>
                    </a:ln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176" name="フリーフォーム: 図形 1175">
                <a:extLst>
                  <a:ext uri="{FF2B5EF4-FFF2-40B4-BE49-F238E27FC236}">
                    <a16:creationId xmlns:a16="http://schemas.microsoft.com/office/drawing/2014/main" id="{E0985898-0C73-C2AC-D587-C4603F4EAD6D}"/>
                  </a:ext>
                </a:extLst>
              </p:cNvPr>
              <p:cNvSpPr/>
              <p:nvPr/>
            </p:nvSpPr>
            <p:spPr>
              <a:xfrm>
                <a:off x="7399968" y="5050422"/>
                <a:ext cx="1563633" cy="473081"/>
              </a:xfrm>
              <a:custGeom>
                <a:avLst/>
                <a:gdLst>
                  <a:gd name="connsiteX0" fmla="*/ 1475777 w 1861942"/>
                  <a:gd name="connsiteY0" fmla="*/ 0 h 1521540"/>
                  <a:gd name="connsiteX1" fmla="*/ 1484078 w 1861942"/>
                  <a:gd name="connsiteY1" fmla="*/ 9011 h 1521540"/>
                  <a:gd name="connsiteX2" fmla="*/ 1498815 w 1861942"/>
                  <a:gd name="connsiteY2" fmla="*/ 174378 h 1521540"/>
                  <a:gd name="connsiteX3" fmla="*/ 1628782 w 1861942"/>
                  <a:gd name="connsiteY3" fmla="*/ 562847 h 1521540"/>
                  <a:gd name="connsiteX4" fmla="*/ 1613316 w 1861942"/>
                  <a:gd name="connsiteY4" fmla="*/ 592532 h 1521540"/>
                  <a:gd name="connsiteX5" fmla="*/ 1611088 w 1861942"/>
                  <a:gd name="connsiteY5" fmla="*/ 593387 h 1521540"/>
                  <a:gd name="connsiteX6" fmla="*/ 1723966 w 1861942"/>
                  <a:gd name="connsiteY6" fmla="*/ 1014653 h 1521540"/>
                  <a:gd name="connsiteX7" fmla="*/ 1853933 w 1861942"/>
                  <a:gd name="connsiteY7" fmla="*/ 1403123 h 1521540"/>
                  <a:gd name="connsiteX8" fmla="*/ 1850704 w 1861942"/>
                  <a:gd name="connsiteY8" fmla="*/ 1409321 h 1521540"/>
                  <a:gd name="connsiteX9" fmla="*/ 1772892 w 1861942"/>
                  <a:gd name="connsiteY9" fmla="*/ 1436541 h 1521540"/>
                  <a:gd name="connsiteX10" fmla="*/ 930971 w 1861942"/>
                  <a:gd name="connsiteY10" fmla="*/ 1521540 h 1521540"/>
                  <a:gd name="connsiteX11" fmla="*/ 89050 w 1861942"/>
                  <a:gd name="connsiteY11" fmla="*/ 1436541 h 1521540"/>
                  <a:gd name="connsiteX12" fmla="*/ 11239 w 1861942"/>
                  <a:gd name="connsiteY12" fmla="*/ 1409321 h 1521540"/>
                  <a:gd name="connsiteX13" fmla="*/ 8010 w 1861942"/>
                  <a:gd name="connsiteY13" fmla="*/ 1403124 h 1521540"/>
                  <a:gd name="connsiteX14" fmla="*/ 137976 w 1861942"/>
                  <a:gd name="connsiteY14" fmla="*/ 1014654 h 1521540"/>
                  <a:gd name="connsiteX15" fmla="*/ 250854 w 1861942"/>
                  <a:gd name="connsiteY15" fmla="*/ 593388 h 1521540"/>
                  <a:gd name="connsiteX16" fmla="*/ 248626 w 1861942"/>
                  <a:gd name="connsiteY16" fmla="*/ 592533 h 1521540"/>
                  <a:gd name="connsiteX17" fmla="*/ 233160 w 1861942"/>
                  <a:gd name="connsiteY17" fmla="*/ 562848 h 1521540"/>
                  <a:gd name="connsiteX18" fmla="*/ 363127 w 1861942"/>
                  <a:gd name="connsiteY18" fmla="*/ 174379 h 1521540"/>
                  <a:gd name="connsiteX19" fmla="*/ 377865 w 1861942"/>
                  <a:gd name="connsiteY19" fmla="*/ 9012 h 1521540"/>
                  <a:gd name="connsiteX20" fmla="*/ 386167 w 1861942"/>
                  <a:gd name="connsiteY20" fmla="*/ 0 h 1521540"/>
                  <a:gd name="connsiteX21" fmla="*/ 490787 w 1861942"/>
                  <a:gd name="connsiteY21" fmla="*/ 11418 h 1521540"/>
                  <a:gd name="connsiteX22" fmla="*/ 930971 w 1861942"/>
                  <a:gd name="connsiteY22" fmla="*/ 30429 h 1521540"/>
                  <a:gd name="connsiteX23" fmla="*/ 1371156 w 1861942"/>
                  <a:gd name="connsiteY23" fmla="*/ 11418 h 1521540"/>
                  <a:gd name="connsiteX0" fmla="*/ 1475777 w 1861942"/>
                  <a:gd name="connsiteY0" fmla="*/ 0 h 1521540"/>
                  <a:gd name="connsiteX1" fmla="*/ 1484078 w 1861942"/>
                  <a:gd name="connsiteY1" fmla="*/ 9011 h 1521540"/>
                  <a:gd name="connsiteX2" fmla="*/ 1498815 w 1861942"/>
                  <a:gd name="connsiteY2" fmla="*/ 174378 h 1521540"/>
                  <a:gd name="connsiteX3" fmla="*/ 1628782 w 1861942"/>
                  <a:gd name="connsiteY3" fmla="*/ 562847 h 1521540"/>
                  <a:gd name="connsiteX4" fmla="*/ 1613316 w 1861942"/>
                  <a:gd name="connsiteY4" fmla="*/ 592532 h 1521540"/>
                  <a:gd name="connsiteX5" fmla="*/ 1611088 w 1861942"/>
                  <a:gd name="connsiteY5" fmla="*/ 593387 h 1521540"/>
                  <a:gd name="connsiteX6" fmla="*/ 1723966 w 1861942"/>
                  <a:gd name="connsiteY6" fmla="*/ 1014653 h 1521540"/>
                  <a:gd name="connsiteX7" fmla="*/ 1853933 w 1861942"/>
                  <a:gd name="connsiteY7" fmla="*/ 1403123 h 1521540"/>
                  <a:gd name="connsiteX8" fmla="*/ 1850704 w 1861942"/>
                  <a:gd name="connsiteY8" fmla="*/ 1409321 h 1521540"/>
                  <a:gd name="connsiteX9" fmla="*/ 1772892 w 1861942"/>
                  <a:gd name="connsiteY9" fmla="*/ 1436541 h 1521540"/>
                  <a:gd name="connsiteX10" fmla="*/ 930971 w 1861942"/>
                  <a:gd name="connsiteY10" fmla="*/ 1521540 h 1521540"/>
                  <a:gd name="connsiteX11" fmla="*/ 89050 w 1861942"/>
                  <a:gd name="connsiteY11" fmla="*/ 1436541 h 1521540"/>
                  <a:gd name="connsiteX12" fmla="*/ 11239 w 1861942"/>
                  <a:gd name="connsiteY12" fmla="*/ 1409321 h 1521540"/>
                  <a:gd name="connsiteX13" fmla="*/ 8010 w 1861942"/>
                  <a:gd name="connsiteY13" fmla="*/ 1403124 h 1521540"/>
                  <a:gd name="connsiteX14" fmla="*/ 137976 w 1861942"/>
                  <a:gd name="connsiteY14" fmla="*/ 1014654 h 1521540"/>
                  <a:gd name="connsiteX15" fmla="*/ 250854 w 1861942"/>
                  <a:gd name="connsiteY15" fmla="*/ 593388 h 1521540"/>
                  <a:gd name="connsiteX16" fmla="*/ 248626 w 1861942"/>
                  <a:gd name="connsiteY16" fmla="*/ 592533 h 1521540"/>
                  <a:gd name="connsiteX17" fmla="*/ 233160 w 1861942"/>
                  <a:gd name="connsiteY17" fmla="*/ 562848 h 1521540"/>
                  <a:gd name="connsiteX18" fmla="*/ 363127 w 1861942"/>
                  <a:gd name="connsiteY18" fmla="*/ 174379 h 1521540"/>
                  <a:gd name="connsiteX19" fmla="*/ 377865 w 1861942"/>
                  <a:gd name="connsiteY19" fmla="*/ 9012 h 1521540"/>
                  <a:gd name="connsiteX20" fmla="*/ 386167 w 1861942"/>
                  <a:gd name="connsiteY20" fmla="*/ 0 h 1521540"/>
                  <a:gd name="connsiteX21" fmla="*/ 490787 w 1861942"/>
                  <a:gd name="connsiteY21" fmla="*/ 11418 h 1521540"/>
                  <a:gd name="connsiteX22" fmla="*/ 925387 w 1861942"/>
                  <a:gd name="connsiteY22" fmla="*/ 301886 h 1521540"/>
                  <a:gd name="connsiteX23" fmla="*/ 1371156 w 1861942"/>
                  <a:gd name="connsiteY23" fmla="*/ 11418 h 1521540"/>
                  <a:gd name="connsiteX24" fmla="*/ 1475777 w 1861942"/>
                  <a:gd name="connsiteY24" fmla="*/ 0 h 1521540"/>
                  <a:gd name="connsiteX0" fmla="*/ 1475777 w 1861942"/>
                  <a:gd name="connsiteY0" fmla="*/ 0 h 1521540"/>
                  <a:gd name="connsiteX1" fmla="*/ 1484078 w 1861942"/>
                  <a:gd name="connsiteY1" fmla="*/ 9011 h 1521540"/>
                  <a:gd name="connsiteX2" fmla="*/ 1498815 w 1861942"/>
                  <a:gd name="connsiteY2" fmla="*/ 174378 h 1521540"/>
                  <a:gd name="connsiteX3" fmla="*/ 1628782 w 1861942"/>
                  <a:gd name="connsiteY3" fmla="*/ 562847 h 1521540"/>
                  <a:gd name="connsiteX4" fmla="*/ 1613316 w 1861942"/>
                  <a:gd name="connsiteY4" fmla="*/ 592532 h 1521540"/>
                  <a:gd name="connsiteX5" fmla="*/ 1611088 w 1861942"/>
                  <a:gd name="connsiteY5" fmla="*/ 593387 h 1521540"/>
                  <a:gd name="connsiteX6" fmla="*/ 1723966 w 1861942"/>
                  <a:gd name="connsiteY6" fmla="*/ 1014653 h 1521540"/>
                  <a:gd name="connsiteX7" fmla="*/ 1853933 w 1861942"/>
                  <a:gd name="connsiteY7" fmla="*/ 1403123 h 1521540"/>
                  <a:gd name="connsiteX8" fmla="*/ 1850704 w 1861942"/>
                  <a:gd name="connsiteY8" fmla="*/ 1409321 h 1521540"/>
                  <a:gd name="connsiteX9" fmla="*/ 1772892 w 1861942"/>
                  <a:gd name="connsiteY9" fmla="*/ 1436541 h 1521540"/>
                  <a:gd name="connsiteX10" fmla="*/ 930971 w 1861942"/>
                  <a:gd name="connsiteY10" fmla="*/ 1521540 h 1521540"/>
                  <a:gd name="connsiteX11" fmla="*/ 89050 w 1861942"/>
                  <a:gd name="connsiteY11" fmla="*/ 1436541 h 1521540"/>
                  <a:gd name="connsiteX12" fmla="*/ 11239 w 1861942"/>
                  <a:gd name="connsiteY12" fmla="*/ 1409321 h 1521540"/>
                  <a:gd name="connsiteX13" fmla="*/ 8010 w 1861942"/>
                  <a:gd name="connsiteY13" fmla="*/ 1403124 h 1521540"/>
                  <a:gd name="connsiteX14" fmla="*/ 137976 w 1861942"/>
                  <a:gd name="connsiteY14" fmla="*/ 1014654 h 1521540"/>
                  <a:gd name="connsiteX15" fmla="*/ 250854 w 1861942"/>
                  <a:gd name="connsiteY15" fmla="*/ 593388 h 1521540"/>
                  <a:gd name="connsiteX16" fmla="*/ 248626 w 1861942"/>
                  <a:gd name="connsiteY16" fmla="*/ 592533 h 1521540"/>
                  <a:gd name="connsiteX17" fmla="*/ 233160 w 1861942"/>
                  <a:gd name="connsiteY17" fmla="*/ 562848 h 1521540"/>
                  <a:gd name="connsiteX18" fmla="*/ 363127 w 1861942"/>
                  <a:gd name="connsiteY18" fmla="*/ 174379 h 1521540"/>
                  <a:gd name="connsiteX19" fmla="*/ 377865 w 1861942"/>
                  <a:gd name="connsiteY19" fmla="*/ 9012 h 1521540"/>
                  <a:gd name="connsiteX20" fmla="*/ 386167 w 1861942"/>
                  <a:gd name="connsiteY20" fmla="*/ 0 h 1521540"/>
                  <a:gd name="connsiteX21" fmla="*/ 925387 w 1861942"/>
                  <a:gd name="connsiteY21" fmla="*/ 301886 h 1521540"/>
                  <a:gd name="connsiteX22" fmla="*/ 1371156 w 1861942"/>
                  <a:gd name="connsiteY22" fmla="*/ 11418 h 1521540"/>
                  <a:gd name="connsiteX23" fmla="*/ 1475777 w 1861942"/>
                  <a:gd name="connsiteY23" fmla="*/ 0 h 1521540"/>
                  <a:gd name="connsiteX0" fmla="*/ 1475777 w 1861942"/>
                  <a:gd name="connsiteY0" fmla="*/ 0 h 1521540"/>
                  <a:gd name="connsiteX1" fmla="*/ 1484078 w 1861942"/>
                  <a:gd name="connsiteY1" fmla="*/ 9011 h 1521540"/>
                  <a:gd name="connsiteX2" fmla="*/ 1498815 w 1861942"/>
                  <a:gd name="connsiteY2" fmla="*/ 174378 h 1521540"/>
                  <a:gd name="connsiteX3" fmla="*/ 1628782 w 1861942"/>
                  <a:gd name="connsiteY3" fmla="*/ 562847 h 1521540"/>
                  <a:gd name="connsiteX4" fmla="*/ 1613316 w 1861942"/>
                  <a:gd name="connsiteY4" fmla="*/ 592532 h 1521540"/>
                  <a:gd name="connsiteX5" fmla="*/ 1611088 w 1861942"/>
                  <a:gd name="connsiteY5" fmla="*/ 593387 h 1521540"/>
                  <a:gd name="connsiteX6" fmla="*/ 1723966 w 1861942"/>
                  <a:gd name="connsiteY6" fmla="*/ 1014653 h 1521540"/>
                  <a:gd name="connsiteX7" fmla="*/ 1853933 w 1861942"/>
                  <a:gd name="connsiteY7" fmla="*/ 1403123 h 1521540"/>
                  <a:gd name="connsiteX8" fmla="*/ 1850704 w 1861942"/>
                  <a:gd name="connsiteY8" fmla="*/ 1409321 h 1521540"/>
                  <a:gd name="connsiteX9" fmla="*/ 1772892 w 1861942"/>
                  <a:gd name="connsiteY9" fmla="*/ 1436541 h 1521540"/>
                  <a:gd name="connsiteX10" fmla="*/ 930971 w 1861942"/>
                  <a:gd name="connsiteY10" fmla="*/ 1521540 h 1521540"/>
                  <a:gd name="connsiteX11" fmla="*/ 89050 w 1861942"/>
                  <a:gd name="connsiteY11" fmla="*/ 1436541 h 1521540"/>
                  <a:gd name="connsiteX12" fmla="*/ 11239 w 1861942"/>
                  <a:gd name="connsiteY12" fmla="*/ 1409321 h 1521540"/>
                  <a:gd name="connsiteX13" fmla="*/ 8010 w 1861942"/>
                  <a:gd name="connsiteY13" fmla="*/ 1403124 h 1521540"/>
                  <a:gd name="connsiteX14" fmla="*/ 137976 w 1861942"/>
                  <a:gd name="connsiteY14" fmla="*/ 1014654 h 1521540"/>
                  <a:gd name="connsiteX15" fmla="*/ 250854 w 1861942"/>
                  <a:gd name="connsiteY15" fmla="*/ 593388 h 1521540"/>
                  <a:gd name="connsiteX16" fmla="*/ 248626 w 1861942"/>
                  <a:gd name="connsiteY16" fmla="*/ 592533 h 1521540"/>
                  <a:gd name="connsiteX17" fmla="*/ 233160 w 1861942"/>
                  <a:gd name="connsiteY17" fmla="*/ 562848 h 1521540"/>
                  <a:gd name="connsiteX18" fmla="*/ 363127 w 1861942"/>
                  <a:gd name="connsiteY18" fmla="*/ 174379 h 1521540"/>
                  <a:gd name="connsiteX19" fmla="*/ 377865 w 1861942"/>
                  <a:gd name="connsiteY19" fmla="*/ 9012 h 1521540"/>
                  <a:gd name="connsiteX20" fmla="*/ 386167 w 1861942"/>
                  <a:gd name="connsiteY20" fmla="*/ 0 h 1521540"/>
                  <a:gd name="connsiteX21" fmla="*/ 925387 w 1861942"/>
                  <a:gd name="connsiteY21" fmla="*/ 301886 h 1521540"/>
                  <a:gd name="connsiteX22" fmla="*/ 1475777 w 1861942"/>
                  <a:gd name="connsiteY22" fmla="*/ 0 h 1521540"/>
                  <a:gd name="connsiteX0" fmla="*/ 1475777 w 1861942"/>
                  <a:gd name="connsiteY0" fmla="*/ 0 h 1521540"/>
                  <a:gd name="connsiteX1" fmla="*/ 1484078 w 1861942"/>
                  <a:gd name="connsiteY1" fmla="*/ 9011 h 1521540"/>
                  <a:gd name="connsiteX2" fmla="*/ 1498815 w 1861942"/>
                  <a:gd name="connsiteY2" fmla="*/ 174378 h 1521540"/>
                  <a:gd name="connsiteX3" fmla="*/ 1628782 w 1861942"/>
                  <a:gd name="connsiteY3" fmla="*/ 562847 h 1521540"/>
                  <a:gd name="connsiteX4" fmla="*/ 1613316 w 1861942"/>
                  <a:gd name="connsiteY4" fmla="*/ 592532 h 1521540"/>
                  <a:gd name="connsiteX5" fmla="*/ 1611088 w 1861942"/>
                  <a:gd name="connsiteY5" fmla="*/ 593387 h 1521540"/>
                  <a:gd name="connsiteX6" fmla="*/ 1723966 w 1861942"/>
                  <a:gd name="connsiteY6" fmla="*/ 1014653 h 1521540"/>
                  <a:gd name="connsiteX7" fmla="*/ 1853933 w 1861942"/>
                  <a:gd name="connsiteY7" fmla="*/ 1403123 h 1521540"/>
                  <a:gd name="connsiteX8" fmla="*/ 1850704 w 1861942"/>
                  <a:gd name="connsiteY8" fmla="*/ 1409321 h 1521540"/>
                  <a:gd name="connsiteX9" fmla="*/ 1772892 w 1861942"/>
                  <a:gd name="connsiteY9" fmla="*/ 1436541 h 1521540"/>
                  <a:gd name="connsiteX10" fmla="*/ 930971 w 1861942"/>
                  <a:gd name="connsiteY10" fmla="*/ 1521540 h 1521540"/>
                  <a:gd name="connsiteX11" fmla="*/ 89050 w 1861942"/>
                  <a:gd name="connsiteY11" fmla="*/ 1436541 h 1521540"/>
                  <a:gd name="connsiteX12" fmla="*/ 11239 w 1861942"/>
                  <a:gd name="connsiteY12" fmla="*/ 1409321 h 1521540"/>
                  <a:gd name="connsiteX13" fmla="*/ 8010 w 1861942"/>
                  <a:gd name="connsiteY13" fmla="*/ 1403124 h 1521540"/>
                  <a:gd name="connsiteX14" fmla="*/ 137976 w 1861942"/>
                  <a:gd name="connsiteY14" fmla="*/ 1014654 h 1521540"/>
                  <a:gd name="connsiteX15" fmla="*/ 250854 w 1861942"/>
                  <a:gd name="connsiteY15" fmla="*/ 593388 h 1521540"/>
                  <a:gd name="connsiteX16" fmla="*/ 248626 w 1861942"/>
                  <a:gd name="connsiteY16" fmla="*/ 592533 h 1521540"/>
                  <a:gd name="connsiteX17" fmla="*/ 233160 w 1861942"/>
                  <a:gd name="connsiteY17" fmla="*/ 562848 h 1521540"/>
                  <a:gd name="connsiteX18" fmla="*/ 363127 w 1861942"/>
                  <a:gd name="connsiteY18" fmla="*/ 174379 h 1521540"/>
                  <a:gd name="connsiteX19" fmla="*/ 377865 w 1861942"/>
                  <a:gd name="connsiteY19" fmla="*/ 9012 h 1521540"/>
                  <a:gd name="connsiteX20" fmla="*/ 386167 w 1861942"/>
                  <a:gd name="connsiteY20" fmla="*/ 0 h 1521540"/>
                  <a:gd name="connsiteX21" fmla="*/ 925387 w 1861942"/>
                  <a:gd name="connsiteY21" fmla="*/ 301886 h 1521540"/>
                  <a:gd name="connsiteX22" fmla="*/ 1475777 w 1861942"/>
                  <a:gd name="connsiteY22" fmla="*/ 0 h 1521540"/>
                  <a:gd name="connsiteX0" fmla="*/ 1475777 w 1861942"/>
                  <a:gd name="connsiteY0" fmla="*/ 0 h 1521540"/>
                  <a:gd name="connsiteX1" fmla="*/ 1484078 w 1861942"/>
                  <a:gd name="connsiteY1" fmla="*/ 9011 h 1521540"/>
                  <a:gd name="connsiteX2" fmla="*/ 1498815 w 1861942"/>
                  <a:gd name="connsiteY2" fmla="*/ 174378 h 1521540"/>
                  <a:gd name="connsiteX3" fmla="*/ 1628782 w 1861942"/>
                  <a:gd name="connsiteY3" fmla="*/ 562847 h 1521540"/>
                  <a:gd name="connsiteX4" fmla="*/ 1613316 w 1861942"/>
                  <a:gd name="connsiteY4" fmla="*/ 592532 h 1521540"/>
                  <a:gd name="connsiteX5" fmla="*/ 1611088 w 1861942"/>
                  <a:gd name="connsiteY5" fmla="*/ 593387 h 1521540"/>
                  <a:gd name="connsiteX6" fmla="*/ 1723966 w 1861942"/>
                  <a:gd name="connsiteY6" fmla="*/ 1014653 h 1521540"/>
                  <a:gd name="connsiteX7" fmla="*/ 1853933 w 1861942"/>
                  <a:gd name="connsiteY7" fmla="*/ 1403123 h 1521540"/>
                  <a:gd name="connsiteX8" fmla="*/ 1850704 w 1861942"/>
                  <a:gd name="connsiteY8" fmla="*/ 1409321 h 1521540"/>
                  <a:gd name="connsiteX9" fmla="*/ 1772892 w 1861942"/>
                  <a:gd name="connsiteY9" fmla="*/ 1436541 h 1521540"/>
                  <a:gd name="connsiteX10" fmla="*/ 930971 w 1861942"/>
                  <a:gd name="connsiteY10" fmla="*/ 1521540 h 1521540"/>
                  <a:gd name="connsiteX11" fmla="*/ 89050 w 1861942"/>
                  <a:gd name="connsiteY11" fmla="*/ 1436541 h 1521540"/>
                  <a:gd name="connsiteX12" fmla="*/ 11239 w 1861942"/>
                  <a:gd name="connsiteY12" fmla="*/ 1409321 h 1521540"/>
                  <a:gd name="connsiteX13" fmla="*/ 8010 w 1861942"/>
                  <a:gd name="connsiteY13" fmla="*/ 1403124 h 1521540"/>
                  <a:gd name="connsiteX14" fmla="*/ 137976 w 1861942"/>
                  <a:gd name="connsiteY14" fmla="*/ 1014654 h 1521540"/>
                  <a:gd name="connsiteX15" fmla="*/ 250854 w 1861942"/>
                  <a:gd name="connsiteY15" fmla="*/ 593388 h 1521540"/>
                  <a:gd name="connsiteX16" fmla="*/ 248626 w 1861942"/>
                  <a:gd name="connsiteY16" fmla="*/ 592533 h 1521540"/>
                  <a:gd name="connsiteX17" fmla="*/ 233160 w 1861942"/>
                  <a:gd name="connsiteY17" fmla="*/ 562848 h 1521540"/>
                  <a:gd name="connsiteX18" fmla="*/ 363127 w 1861942"/>
                  <a:gd name="connsiteY18" fmla="*/ 174379 h 1521540"/>
                  <a:gd name="connsiteX19" fmla="*/ 377865 w 1861942"/>
                  <a:gd name="connsiteY19" fmla="*/ 9012 h 1521540"/>
                  <a:gd name="connsiteX20" fmla="*/ 386167 w 1861942"/>
                  <a:gd name="connsiteY20" fmla="*/ 0 h 1521540"/>
                  <a:gd name="connsiteX21" fmla="*/ 925387 w 1861942"/>
                  <a:gd name="connsiteY21" fmla="*/ 301886 h 1521540"/>
                  <a:gd name="connsiteX22" fmla="*/ 1475777 w 1861942"/>
                  <a:gd name="connsiteY22" fmla="*/ 0 h 1521540"/>
                  <a:gd name="connsiteX0" fmla="*/ 1475777 w 1861942"/>
                  <a:gd name="connsiteY0" fmla="*/ 0 h 1521540"/>
                  <a:gd name="connsiteX1" fmla="*/ 1484078 w 1861942"/>
                  <a:gd name="connsiteY1" fmla="*/ 9011 h 1521540"/>
                  <a:gd name="connsiteX2" fmla="*/ 1498815 w 1861942"/>
                  <a:gd name="connsiteY2" fmla="*/ 174378 h 1521540"/>
                  <a:gd name="connsiteX3" fmla="*/ 1628782 w 1861942"/>
                  <a:gd name="connsiteY3" fmla="*/ 562847 h 1521540"/>
                  <a:gd name="connsiteX4" fmla="*/ 1613316 w 1861942"/>
                  <a:gd name="connsiteY4" fmla="*/ 592532 h 1521540"/>
                  <a:gd name="connsiteX5" fmla="*/ 1611088 w 1861942"/>
                  <a:gd name="connsiteY5" fmla="*/ 593387 h 1521540"/>
                  <a:gd name="connsiteX6" fmla="*/ 1723966 w 1861942"/>
                  <a:gd name="connsiteY6" fmla="*/ 1014653 h 1521540"/>
                  <a:gd name="connsiteX7" fmla="*/ 1853933 w 1861942"/>
                  <a:gd name="connsiteY7" fmla="*/ 1403123 h 1521540"/>
                  <a:gd name="connsiteX8" fmla="*/ 1850704 w 1861942"/>
                  <a:gd name="connsiteY8" fmla="*/ 1409321 h 1521540"/>
                  <a:gd name="connsiteX9" fmla="*/ 1772892 w 1861942"/>
                  <a:gd name="connsiteY9" fmla="*/ 1436541 h 1521540"/>
                  <a:gd name="connsiteX10" fmla="*/ 930971 w 1861942"/>
                  <a:gd name="connsiteY10" fmla="*/ 1521540 h 1521540"/>
                  <a:gd name="connsiteX11" fmla="*/ 89050 w 1861942"/>
                  <a:gd name="connsiteY11" fmla="*/ 1436541 h 1521540"/>
                  <a:gd name="connsiteX12" fmla="*/ 11239 w 1861942"/>
                  <a:gd name="connsiteY12" fmla="*/ 1409321 h 1521540"/>
                  <a:gd name="connsiteX13" fmla="*/ 8010 w 1861942"/>
                  <a:gd name="connsiteY13" fmla="*/ 1403124 h 1521540"/>
                  <a:gd name="connsiteX14" fmla="*/ 137976 w 1861942"/>
                  <a:gd name="connsiteY14" fmla="*/ 1014654 h 1521540"/>
                  <a:gd name="connsiteX15" fmla="*/ 250854 w 1861942"/>
                  <a:gd name="connsiteY15" fmla="*/ 593388 h 1521540"/>
                  <a:gd name="connsiteX16" fmla="*/ 248626 w 1861942"/>
                  <a:gd name="connsiteY16" fmla="*/ 592533 h 1521540"/>
                  <a:gd name="connsiteX17" fmla="*/ 233160 w 1861942"/>
                  <a:gd name="connsiteY17" fmla="*/ 562848 h 1521540"/>
                  <a:gd name="connsiteX18" fmla="*/ 363127 w 1861942"/>
                  <a:gd name="connsiteY18" fmla="*/ 174379 h 1521540"/>
                  <a:gd name="connsiteX19" fmla="*/ 377865 w 1861942"/>
                  <a:gd name="connsiteY19" fmla="*/ 9012 h 1521540"/>
                  <a:gd name="connsiteX20" fmla="*/ 386167 w 1861942"/>
                  <a:gd name="connsiteY20" fmla="*/ 0 h 1521540"/>
                  <a:gd name="connsiteX21" fmla="*/ 925387 w 1861942"/>
                  <a:gd name="connsiteY21" fmla="*/ 301886 h 1521540"/>
                  <a:gd name="connsiteX22" fmla="*/ 1475777 w 1861942"/>
                  <a:gd name="connsiteY22" fmla="*/ 0 h 15215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861942" h="1521540">
                    <a:moveTo>
                      <a:pt x="1475777" y="0"/>
                    </a:moveTo>
                    <a:lnTo>
                      <a:pt x="1484078" y="9011"/>
                    </a:lnTo>
                    <a:cubicBezTo>
                      <a:pt x="1522101" y="55261"/>
                      <a:pt x="1543569" y="105948"/>
                      <a:pt x="1498815" y="174378"/>
                    </a:cubicBezTo>
                    <a:cubicBezTo>
                      <a:pt x="1386930" y="345456"/>
                      <a:pt x="1688930" y="405633"/>
                      <a:pt x="1628782" y="562847"/>
                    </a:cubicBezTo>
                    <a:lnTo>
                      <a:pt x="1613316" y="592532"/>
                    </a:lnTo>
                    <a:lnTo>
                      <a:pt x="1611088" y="593387"/>
                    </a:lnTo>
                    <a:cubicBezTo>
                      <a:pt x="1491745" y="775869"/>
                      <a:pt x="1843309" y="832172"/>
                      <a:pt x="1723966" y="1014653"/>
                    </a:cubicBezTo>
                    <a:cubicBezTo>
                      <a:pt x="1612082" y="1185731"/>
                      <a:pt x="1914081" y="1245908"/>
                      <a:pt x="1853933" y="1403123"/>
                    </a:cubicBezTo>
                    <a:lnTo>
                      <a:pt x="1850704" y="1409321"/>
                    </a:lnTo>
                    <a:lnTo>
                      <a:pt x="1772892" y="1436541"/>
                    </a:lnTo>
                    <a:cubicBezTo>
                      <a:pt x="1590432" y="1487824"/>
                      <a:pt x="1281438" y="1521540"/>
                      <a:pt x="930971" y="1521540"/>
                    </a:cubicBezTo>
                    <a:cubicBezTo>
                      <a:pt x="580505" y="1521540"/>
                      <a:pt x="271511" y="1487824"/>
                      <a:pt x="89050" y="1436541"/>
                    </a:cubicBezTo>
                    <a:lnTo>
                      <a:pt x="11239" y="1409321"/>
                    </a:lnTo>
                    <a:lnTo>
                      <a:pt x="8010" y="1403124"/>
                    </a:lnTo>
                    <a:cubicBezTo>
                      <a:pt x="-52139" y="1245909"/>
                      <a:pt x="249861" y="1185732"/>
                      <a:pt x="137976" y="1014654"/>
                    </a:cubicBezTo>
                    <a:cubicBezTo>
                      <a:pt x="18633" y="832173"/>
                      <a:pt x="370198" y="775870"/>
                      <a:pt x="250854" y="593388"/>
                    </a:cubicBezTo>
                    <a:lnTo>
                      <a:pt x="248626" y="592533"/>
                    </a:lnTo>
                    <a:lnTo>
                      <a:pt x="233160" y="562848"/>
                    </a:lnTo>
                    <a:cubicBezTo>
                      <a:pt x="173012" y="405634"/>
                      <a:pt x="475012" y="345457"/>
                      <a:pt x="363127" y="174379"/>
                    </a:cubicBezTo>
                    <a:cubicBezTo>
                      <a:pt x="318374" y="105949"/>
                      <a:pt x="339841" y="55262"/>
                      <a:pt x="377865" y="9012"/>
                    </a:cubicBezTo>
                    <a:lnTo>
                      <a:pt x="386167" y="0"/>
                    </a:lnTo>
                    <a:cubicBezTo>
                      <a:pt x="565907" y="100629"/>
                      <a:pt x="665615" y="286804"/>
                      <a:pt x="925387" y="301886"/>
                    </a:cubicBezTo>
                    <a:cubicBezTo>
                      <a:pt x="1185159" y="316968"/>
                      <a:pt x="1382662" y="48812"/>
                      <a:pt x="1475777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1177" name="グループ化 1176">
                <a:extLst>
                  <a:ext uri="{FF2B5EF4-FFF2-40B4-BE49-F238E27FC236}">
                    <a16:creationId xmlns:a16="http://schemas.microsoft.com/office/drawing/2014/main" id="{49E1F64E-85C9-FE49-B566-C7AAC288EBF2}"/>
                  </a:ext>
                </a:extLst>
              </p:cNvPr>
              <p:cNvGrpSpPr/>
              <p:nvPr/>
            </p:nvGrpSpPr>
            <p:grpSpPr>
              <a:xfrm>
                <a:off x="7024547" y="5209937"/>
                <a:ext cx="2269858" cy="381045"/>
                <a:chOff x="6165382" y="5445224"/>
                <a:chExt cx="3442168" cy="451834"/>
              </a:xfrm>
            </p:grpSpPr>
            <p:sp>
              <p:nvSpPr>
                <p:cNvPr id="1202" name="台形 1201">
                  <a:extLst>
                    <a:ext uri="{FF2B5EF4-FFF2-40B4-BE49-F238E27FC236}">
                      <a16:creationId xmlns:a16="http://schemas.microsoft.com/office/drawing/2014/main" id="{FEA16F97-CCDA-2365-BE73-81EF2132D755}"/>
                    </a:ext>
                  </a:extLst>
                </p:cNvPr>
                <p:cNvSpPr/>
                <p:nvPr/>
              </p:nvSpPr>
              <p:spPr>
                <a:xfrm>
                  <a:off x="6165382" y="5445224"/>
                  <a:ext cx="3442168" cy="360040"/>
                </a:xfrm>
                <a:prstGeom prst="trapezoid">
                  <a:avLst>
                    <a:gd name="adj" fmla="val 124408"/>
                  </a:avLst>
                </a:prstGeom>
                <a:solidFill>
                  <a:schemeClr val="tx1">
                    <a:lumMod val="50000"/>
                    <a:lumOff val="50000"/>
                  </a:schemeClr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03" name="四角形: 角を丸くする 1202">
                  <a:extLst>
                    <a:ext uri="{FF2B5EF4-FFF2-40B4-BE49-F238E27FC236}">
                      <a16:creationId xmlns:a16="http://schemas.microsoft.com/office/drawing/2014/main" id="{27D0A0B6-2778-F77F-E7A1-B796B71CF804}"/>
                    </a:ext>
                  </a:extLst>
                </p:cNvPr>
                <p:cNvSpPr/>
                <p:nvPr/>
              </p:nvSpPr>
              <p:spPr>
                <a:xfrm>
                  <a:off x="6165382" y="5792753"/>
                  <a:ext cx="3442168" cy="104305"/>
                </a:xfrm>
                <a:prstGeom prst="roundRect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1178" name="楕円 1177">
                <a:extLst>
                  <a:ext uri="{FF2B5EF4-FFF2-40B4-BE49-F238E27FC236}">
                    <a16:creationId xmlns:a16="http://schemas.microsoft.com/office/drawing/2014/main" id="{95E5BA0D-8A74-9656-25A7-440CFDAF0455}"/>
                  </a:ext>
                </a:extLst>
              </p:cNvPr>
              <p:cNvSpPr/>
              <p:nvPr/>
            </p:nvSpPr>
            <p:spPr>
              <a:xfrm>
                <a:off x="7920199" y="5320225"/>
                <a:ext cx="478556" cy="106346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179" name="グループ化 1178">
                <a:extLst>
                  <a:ext uri="{FF2B5EF4-FFF2-40B4-BE49-F238E27FC236}">
                    <a16:creationId xmlns:a16="http://schemas.microsoft.com/office/drawing/2014/main" id="{BDC3E914-D465-C144-EAC8-F7725E37B658}"/>
                  </a:ext>
                </a:extLst>
              </p:cNvPr>
              <p:cNvGrpSpPr/>
              <p:nvPr/>
            </p:nvGrpSpPr>
            <p:grpSpPr>
              <a:xfrm>
                <a:off x="7863260" y="4948015"/>
                <a:ext cx="592434" cy="437077"/>
                <a:chOff x="9201472" y="4580520"/>
                <a:chExt cx="1152128" cy="850000"/>
              </a:xfrm>
            </p:grpSpPr>
            <p:sp>
              <p:nvSpPr>
                <p:cNvPr id="1180" name="フリーフォーム: 図形 1179">
                  <a:extLst>
                    <a:ext uri="{FF2B5EF4-FFF2-40B4-BE49-F238E27FC236}">
                      <a16:creationId xmlns:a16="http://schemas.microsoft.com/office/drawing/2014/main" id="{FCB2BF33-89D0-00C7-021F-22FFD8BB36E0}"/>
                    </a:ext>
                  </a:extLst>
                </p:cNvPr>
                <p:cNvSpPr/>
                <p:nvPr/>
              </p:nvSpPr>
              <p:spPr>
                <a:xfrm>
                  <a:off x="9201472" y="4747580"/>
                  <a:ext cx="1152128" cy="682940"/>
                </a:xfrm>
                <a:custGeom>
                  <a:avLst/>
                  <a:gdLst>
                    <a:gd name="connsiteX0" fmla="*/ 576064 w 1152128"/>
                    <a:gd name="connsiteY0" fmla="*/ 0 h 682940"/>
                    <a:gd name="connsiteX1" fmla="*/ 1152128 w 1152128"/>
                    <a:gd name="connsiteY1" fmla="*/ 180020 h 682940"/>
                    <a:gd name="connsiteX2" fmla="*/ 1144132 w 1152128"/>
                    <a:gd name="connsiteY2" fmla="*/ 204806 h 682940"/>
                    <a:gd name="connsiteX3" fmla="*/ 1152128 w 1152128"/>
                    <a:gd name="connsiteY3" fmla="*/ 229592 h 682940"/>
                    <a:gd name="connsiteX4" fmla="*/ 1106858 w 1152128"/>
                    <a:gd name="connsiteY4" fmla="*/ 299664 h 682940"/>
                    <a:gd name="connsiteX5" fmla="*/ 1106628 w 1152128"/>
                    <a:gd name="connsiteY5" fmla="*/ 299797 h 682940"/>
                    <a:gd name="connsiteX6" fmla="*/ 1114103 w 1152128"/>
                    <a:gd name="connsiteY6" fmla="*/ 340958 h 682940"/>
                    <a:gd name="connsiteX7" fmla="*/ 576064 w 1152128"/>
                    <a:gd name="connsiteY7" fmla="*/ 682785 h 682940"/>
                    <a:gd name="connsiteX8" fmla="*/ 38025 w 1152128"/>
                    <a:gd name="connsiteY8" fmla="*/ 340958 h 682940"/>
                    <a:gd name="connsiteX9" fmla="*/ 44915 w 1152128"/>
                    <a:gd name="connsiteY9" fmla="*/ 299307 h 682940"/>
                    <a:gd name="connsiteX10" fmla="*/ 11704 w 1152128"/>
                    <a:gd name="connsiteY10" fmla="*/ 265872 h 682940"/>
                    <a:gd name="connsiteX11" fmla="*/ 0 w 1152128"/>
                    <a:gd name="connsiteY11" fmla="*/ 229592 h 682940"/>
                    <a:gd name="connsiteX12" fmla="*/ 7996 w 1152128"/>
                    <a:gd name="connsiteY12" fmla="*/ 204806 h 682940"/>
                    <a:gd name="connsiteX13" fmla="*/ 0 w 1152128"/>
                    <a:gd name="connsiteY13" fmla="*/ 180020 h 682940"/>
                    <a:gd name="connsiteX14" fmla="*/ 576064 w 1152128"/>
                    <a:gd name="connsiteY14" fmla="*/ 0 h 6829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152128" h="682940">
                      <a:moveTo>
                        <a:pt x="576064" y="0"/>
                      </a:moveTo>
                      <a:cubicBezTo>
                        <a:pt x="894215" y="0"/>
                        <a:pt x="1152128" y="80598"/>
                        <a:pt x="1152128" y="180020"/>
                      </a:cubicBezTo>
                      <a:lnTo>
                        <a:pt x="1144132" y="204806"/>
                      </a:lnTo>
                      <a:lnTo>
                        <a:pt x="1152128" y="229592"/>
                      </a:lnTo>
                      <a:cubicBezTo>
                        <a:pt x="1152128" y="254448"/>
                        <a:pt x="1136008" y="278127"/>
                        <a:pt x="1106858" y="299664"/>
                      </a:cubicBezTo>
                      <a:lnTo>
                        <a:pt x="1106628" y="299797"/>
                      </a:lnTo>
                      <a:lnTo>
                        <a:pt x="1114103" y="340958"/>
                      </a:lnTo>
                      <a:cubicBezTo>
                        <a:pt x="1114103" y="529744"/>
                        <a:pt x="985900" y="688621"/>
                        <a:pt x="576064" y="682785"/>
                      </a:cubicBezTo>
                      <a:cubicBezTo>
                        <a:pt x="166228" y="676949"/>
                        <a:pt x="38025" y="529744"/>
                        <a:pt x="38025" y="340958"/>
                      </a:cubicBezTo>
                      <a:lnTo>
                        <a:pt x="44915" y="299307"/>
                      </a:lnTo>
                      <a:lnTo>
                        <a:pt x="11704" y="265872"/>
                      </a:lnTo>
                      <a:cubicBezTo>
                        <a:pt x="4030" y="254154"/>
                        <a:pt x="0" y="242020"/>
                        <a:pt x="0" y="229592"/>
                      </a:cubicBezTo>
                      <a:lnTo>
                        <a:pt x="7996" y="204806"/>
                      </a:lnTo>
                      <a:lnTo>
                        <a:pt x="0" y="180020"/>
                      </a:lnTo>
                      <a:cubicBezTo>
                        <a:pt x="0" y="80598"/>
                        <a:pt x="257913" y="0"/>
                        <a:pt x="576064" y="0"/>
                      </a:cubicBezTo>
                      <a:close/>
                    </a:path>
                  </a:pathLst>
                </a:custGeom>
                <a:pattFill prst="openDmnd">
                  <a:fgClr>
                    <a:srgbClr val="FFFF00"/>
                  </a:fgClr>
                  <a:bgClr>
                    <a:srgbClr val="FFCC00"/>
                  </a:bgClr>
                </a:patt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181" name="グループ化 1180">
                  <a:extLst>
                    <a:ext uri="{FF2B5EF4-FFF2-40B4-BE49-F238E27FC236}">
                      <a16:creationId xmlns:a16="http://schemas.microsoft.com/office/drawing/2014/main" id="{28CE9B29-733E-B1D5-FA97-E99F82751D5A}"/>
                    </a:ext>
                  </a:extLst>
                </p:cNvPr>
                <p:cNvGrpSpPr/>
                <p:nvPr/>
              </p:nvGrpSpPr>
              <p:grpSpPr>
                <a:xfrm>
                  <a:off x="9237878" y="4580520"/>
                  <a:ext cx="1079317" cy="489955"/>
                  <a:chOff x="9237878" y="4580520"/>
                  <a:chExt cx="1079317" cy="489955"/>
                </a:xfrm>
              </p:grpSpPr>
              <p:sp>
                <p:nvSpPr>
                  <p:cNvPr id="1182" name="楕円 1181">
                    <a:extLst>
                      <a:ext uri="{FF2B5EF4-FFF2-40B4-BE49-F238E27FC236}">
                        <a16:creationId xmlns:a16="http://schemas.microsoft.com/office/drawing/2014/main" id="{E8AAD622-BED2-B25E-CEE2-A4A761D0D2F4}"/>
                      </a:ext>
                    </a:extLst>
                  </p:cNvPr>
                  <p:cNvSpPr/>
                  <p:nvPr/>
                </p:nvSpPr>
                <p:spPr>
                  <a:xfrm>
                    <a:off x="9255372" y="4784725"/>
                    <a:ext cx="1044328" cy="285750"/>
                  </a:xfrm>
                  <a:prstGeom prst="ellipse">
                    <a:avLst/>
                  </a:prstGeom>
                  <a:pattFill prst="openDmnd">
                    <a:fgClr>
                      <a:srgbClr val="663300"/>
                    </a:fgClr>
                    <a:bgClr>
                      <a:srgbClr val="CC6600"/>
                    </a:bgClr>
                  </a:patt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1183" name="グループ化 1182">
                    <a:extLst>
                      <a:ext uri="{FF2B5EF4-FFF2-40B4-BE49-F238E27FC236}">
                        <a16:creationId xmlns:a16="http://schemas.microsoft.com/office/drawing/2014/main" id="{C24B1F86-FC4A-8A18-38C0-C7E2B504AB52}"/>
                      </a:ext>
                    </a:extLst>
                  </p:cNvPr>
                  <p:cNvGrpSpPr/>
                  <p:nvPr/>
                </p:nvGrpSpPr>
                <p:grpSpPr>
                  <a:xfrm rot="900000">
                    <a:off x="9237878" y="4695702"/>
                    <a:ext cx="401068" cy="334119"/>
                    <a:chOff x="9259663" y="4260007"/>
                    <a:chExt cx="478062" cy="374650"/>
                  </a:xfrm>
                </p:grpSpPr>
                <p:sp>
                  <p:nvSpPr>
                    <p:cNvPr id="1200" name="楕円 1199">
                      <a:extLst>
                        <a:ext uri="{FF2B5EF4-FFF2-40B4-BE49-F238E27FC236}">
                          <a16:creationId xmlns:a16="http://schemas.microsoft.com/office/drawing/2014/main" id="{3513B651-C4B5-DEF3-620A-ACC0051A671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259663" y="4260007"/>
                      <a:ext cx="478062" cy="374650"/>
                    </a:xfrm>
                    <a:prstGeom prst="ellipse">
                      <a:avLst/>
                    </a:prstGeom>
                    <a:pattFill prst="lgConfetti">
                      <a:fgClr>
                        <a:srgbClr val="FF6600"/>
                      </a:fgClr>
                      <a:bgClr>
                        <a:srgbClr val="FFC000"/>
                      </a:bgClr>
                    </a:patt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201" name="星: 6 pt 1200">
                      <a:extLst>
                        <a:ext uri="{FF2B5EF4-FFF2-40B4-BE49-F238E27FC236}">
                          <a16:creationId xmlns:a16="http://schemas.microsoft.com/office/drawing/2014/main" id="{D40C6230-253B-1FCD-020C-B2D7AA62FDC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437463" y="4279901"/>
                      <a:ext cx="122462" cy="73040"/>
                    </a:xfrm>
                    <a:prstGeom prst="star6">
                      <a:avLst/>
                    </a:prstGeom>
                    <a:solidFill>
                      <a:srgbClr val="339933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1184" name="グループ化 1183">
                    <a:extLst>
                      <a:ext uri="{FF2B5EF4-FFF2-40B4-BE49-F238E27FC236}">
                        <a16:creationId xmlns:a16="http://schemas.microsoft.com/office/drawing/2014/main" id="{2288CF52-0348-8DF8-336A-031415BB8B5E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9916127" y="4701356"/>
                    <a:ext cx="401068" cy="334119"/>
                    <a:chOff x="9259663" y="4260007"/>
                    <a:chExt cx="478062" cy="374650"/>
                  </a:xfrm>
                </p:grpSpPr>
                <p:sp>
                  <p:nvSpPr>
                    <p:cNvPr id="1198" name="楕円 1197">
                      <a:extLst>
                        <a:ext uri="{FF2B5EF4-FFF2-40B4-BE49-F238E27FC236}">
                          <a16:creationId xmlns:a16="http://schemas.microsoft.com/office/drawing/2014/main" id="{3EF07524-A3DF-C6D5-A0FD-9EC655EE47C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259663" y="4260007"/>
                      <a:ext cx="478062" cy="374650"/>
                    </a:xfrm>
                    <a:prstGeom prst="ellipse">
                      <a:avLst/>
                    </a:prstGeom>
                    <a:pattFill prst="lgConfetti">
                      <a:fgClr>
                        <a:srgbClr val="FF6600"/>
                      </a:fgClr>
                      <a:bgClr>
                        <a:srgbClr val="FFC000"/>
                      </a:bgClr>
                    </a:patt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199" name="星: 6 pt 1198">
                      <a:extLst>
                        <a:ext uri="{FF2B5EF4-FFF2-40B4-BE49-F238E27FC236}">
                          <a16:creationId xmlns:a16="http://schemas.microsoft.com/office/drawing/2014/main" id="{8A9F18BF-DC67-CB74-7EBE-F2DD36C858F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437463" y="4279901"/>
                      <a:ext cx="122462" cy="73040"/>
                    </a:xfrm>
                    <a:prstGeom prst="star6">
                      <a:avLst/>
                    </a:prstGeom>
                    <a:solidFill>
                      <a:srgbClr val="339933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1185" name="グループ化 1184">
                    <a:extLst>
                      <a:ext uri="{FF2B5EF4-FFF2-40B4-BE49-F238E27FC236}">
                        <a16:creationId xmlns:a16="http://schemas.microsoft.com/office/drawing/2014/main" id="{03C20086-0316-25F5-1803-6A7D9CA49991}"/>
                      </a:ext>
                    </a:extLst>
                  </p:cNvPr>
                  <p:cNvGrpSpPr/>
                  <p:nvPr/>
                </p:nvGrpSpPr>
                <p:grpSpPr>
                  <a:xfrm>
                    <a:off x="9577002" y="4580520"/>
                    <a:ext cx="401068" cy="334119"/>
                    <a:chOff x="9259663" y="4260007"/>
                    <a:chExt cx="478062" cy="374650"/>
                  </a:xfrm>
                </p:grpSpPr>
                <p:sp>
                  <p:nvSpPr>
                    <p:cNvPr id="1196" name="楕円 1195">
                      <a:extLst>
                        <a:ext uri="{FF2B5EF4-FFF2-40B4-BE49-F238E27FC236}">
                          <a16:creationId xmlns:a16="http://schemas.microsoft.com/office/drawing/2014/main" id="{F0BF0B96-E035-DD8B-ACE1-B252BC59B84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259663" y="4260007"/>
                      <a:ext cx="478062" cy="374650"/>
                    </a:xfrm>
                    <a:prstGeom prst="ellipse">
                      <a:avLst/>
                    </a:prstGeom>
                    <a:pattFill prst="lgConfetti">
                      <a:fgClr>
                        <a:srgbClr val="FF6600"/>
                      </a:fgClr>
                      <a:bgClr>
                        <a:srgbClr val="FFC000"/>
                      </a:bgClr>
                    </a:patt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197" name="星: 6 pt 1196">
                      <a:extLst>
                        <a:ext uri="{FF2B5EF4-FFF2-40B4-BE49-F238E27FC236}">
                          <a16:creationId xmlns:a16="http://schemas.microsoft.com/office/drawing/2014/main" id="{19078AD6-0474-2A76-2001-984B3F0E51F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437463" y="4279901"/>
                      <a:ext cx="122462" cy="73040"/>
                    </a:xfrm>
                    <a:prstGeom prst="star6">
                      <a:avLst/>
                    </a:prstGeom>
                    <a:solidFill>
                      <a:srgbClr val="339933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1186" name="グループ化 1185">
                    <a:extLst>
                      <a:ext uri="{FF2B5EF4-FFF2-40B4-BE49-F238E27FC236}">
                        <a16:creationId xmlns:a16="http://schemas.microsoft.com/office/drawing/2014/main" id="{B00F736F-D023-60C3-2175-602904D91E5B}"/>
                      </a:ext>
                    </a:extLst>
                  </p:cNvPr>
                  <p:cNvGrpSpPr/>
                  <p:nvPr/>
                </p:nvGrpSpPr>
                <p:grpSpPr>
                  <a:xfrm>
                    <a:off x="9577002" y="4725777"/>
                    <a:ext cx="401068" cy="334119"/>
                    <a:chOff x="9259663" y="4260007"/>
                    <a:chExt cx="478062" cy="374650"/>
                  </a:xfrm>
                </p:grpSpPr>
                <p:sp>
                  <p:nvSpPr>
                    <p:cNvPr id="1194" name="楕円 1193">
                      <a:extLst>
                        <a:ext uri="{FF2B5EF4-FFF2-40B4-BE49-F238E27FC236}">
                          <a16:creationId xmlns:a16="http://schemas.microsoft.com/office/drawing/2014/main" id="{3A851D48-E711-3BCC-5413-942869EF834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259663" y="4260007"/>
                      <a:ext cx="478062" cy="374650"/>
                    </a:xfrm>
                    <a:prstGeom prst="ellipse">
                      <a:avLst/>
                    </a:prstGeom>
                    <a:pattFill prst="lgConfetti">
                      <a:fgClr>
                        <a:srgbClr val="FF6600"/>
                      </a:fgClr>
                      <a:bgClr>
                        <a:srgbClr val="FFC000"/>
                      </a:bgClr>
                    </a:patt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195" name="星: 6 pt 1194">
                      <a:extLst>
                        <a:ext uri="{FF2B5EF4-FFF2-40B4-BE49-F238E27FC236}">
                          <a16:creationId xmlns:a16="http://schemas.microsoft.com/office/drawing/2014/main" id="{554DF957-DE38-DE5B-AEA5-98ED85CBF56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437463" y="4279901"/>
                      <a:ext cx="122462" cy="73040"/>
                    </a:xfrm>
                    <a:prstGeom prst="star6">
                      <a:avLst/>
                    </a:prstGeom>
                    <a:solidFill>
                      <a:srgbClr val="339933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1187" name="グループ化 1186">
                    <a:extLst>
                      <a:ext uri="{FF2B5EF4-FFF2-40B4-BE49-F238E27FC236}">
                        <a16:creationId xmlns:a16="http://schemas.microsoft.com/office/drawing/2014/main" id="{F273F73C-BA8A-E82F-B181-5EFBE55B378A}"/>
                      </a:ext>
                    </a:extLst>
                  </p:cNvPr>
                  <p:cNvGrpSpPr/>
                  <p:nvPr/>
                </p:nvGrpSpPr>
                <p:grpSpPr>
                  <a:xfrm>
                    <a:off x="9290744" y="4889957"/>
                    <a:ext cx="968027" cy="180518"/>
                    <a:chOff x="9290744" y="4889957"/>
                    <a:chExt cx="968027" cy="180518"/>
                  </a:xfrm>
                </p:grpSpPr>
                <p:sp>
                  <p:nvSpPr>
                    <p:cNvPr id="1188" name="フリーフォーム: 図形 1187">
                      <a:extLst>
                        <a:ext uri="{FF2B5EF4-FFF2-40B4-BE49-F238E27FC236}">
                          <a16:creationId xmlns:a16="http://schemas.microsoft.com/office/drawing/2014/main" id="{5BD9A5F3-9CCA-EC78-7FD5-C20A82FE03D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290744" y="4889957"/>
                      <a:ext cx="370621" cy="169686"/>
                    </a:xfrm>
                    <a:custGeom>
                      <a:avLst/>
                      <a:gdLst>
                        <a:gd name="connsiteX0" fmla="*/ 170087 w 370621"/>
                        <a:gd name="connsiteY0" fmla="*/ 0 h 169686"/>
                        <a:gd name="connsiteX1" fmla="*/ 370621 w 370621"/>
                        <a:gd name="connsiteY1" fmla="*/ 167060 h 169686"/>
                        <a:gd name="connsiteX2" fmla="*/ 369985 w 370621"/>
                        <a:gd name="connsiteY2" fmla="*/ 169686 h 169686"/>
                        <a:gd name="connsiteX3" fmla="*/ 283543 w 370621"/>
                        <a:gd name="connsiteY3" fmla="*/ 164910 h 169686"/>
                        <a:gd name="connsiteX4" fmla="*/ 5663 w 370621"/>
                        <a:gd name="connsiteY4" fmla="*/ 88877 h 169686"/>
                        <a:gd name="connsiteX5" fmla="*/ 0 w 370621"/>
                        <a:gd name="connsiteY5" fmla="*/ 83884 h 169686"/>
                        <a:gd name="connsiteX6" fmla="*/ 28288 w 370621"/>
                        <a:gd name="connsiteY6" fmla="*/ 48931 h 169686"/>
                        <a:gd name="connsiteX7" fmla="*/ 170087 w 370621"/>
                        <a:gd name="connsiteY7" fmla="*/ 0 h 16968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370621" h="169686">
                          <a:moveTo>
                            <a:pt x="170087" y="0"/>
                          </a:moveTo>
                          <a:cubicBezTo>
                            <a:pt x="280839" y="0"/>
                            <a:pt x="370621" y="74795"/>
                            <a:pt x="370621" y="167060"/>
                          </a:cubicBezTo>
                          <a:lnTo>
                            <a:pt x="369985" y="169686"/>
                          </a:lnTo>
                          <a:lnTo>
                            <a:pt x="283543" y="164910"/>
                          </a:lnTo>
                          <a:cubicBezTo>
                            <a:pt x="158602" y="150451"/>
                            <a:pt x="58509" y="123063"/>
                            <a:pt x="5663" y="88877"/>
                          </a:cubicBezTo>
                          <a:lnTo>
                            <a:pt x="0" y="83884"/>
                          </a:lnTo>
                          <a:lnTo>
                            <a:pt x="28288" y="48931"/>
                          </a:lnTo>
                          <a:cubicBezTo>
                            <a:pt x="64578" y="18699"/>
                            <a:pt x="114711" y="0"/>
                            <a:pt x="170087" y="0"/>
                          </a:cubicBezTo>
                          <a:close/>
                        </a:path>
                      </a:pathLst>
                    </a:custGeom>
                    <a:pattFill prst="lgConfetti">
                      <a:fgClr>
                        <a:srgbClr val="FF6600"/>
                      </a:fgClr>
                      <a:bgClr>
                        <a:srgbClr val="FFC000"/>
                      </a:bgClr>
                    </a:patt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189" name="フリーフォーム: 図形 1188">
                      <a:extLst>
                        <a:ext uri="{FF2B5EF4-FFF2-40B4-BE49-F238E27FC236}">
                          <a16:creationId xmlns:a16="http://schemas.microsoft.com/office/drawing/2014/main" id="{2D0D441B-AE38-2122-C313-46C651FCFBB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884184" y="4894733"/>
                      <a:ext cx="374587" cy="170205"/>
                    </a:xfrm>
                    <a:custGeom>
                      <a:avLst/>
                      <a:gdLst>
                        <a:gd name="connsiteX0" fmla="*/ 200534 w 374587"/>
                        <a:gd name="connsiteY0" fmla="*/ 0 h 170205"/>
                        <a:gd name="connsiteX1" fmla="*/ 342333 w 374587"/>
                        <a:gd name="connsiteY1" fmla="*/ 48931 h 170205"/>
                        <a:gd name="connsiteX2" fmla="*/ 374587 w 374587"/>
                        <a:gd name="connsiteY2" fmla="*/ 88785 h 170205"/>
                        <a:gd name="connsiteX3" fmla="*/ 374483 w 374587"/>
                        <a:gd name="connsiteY3" fmla="*/ 88877 h 170205"/>
                        <a:gd name="connsiteX4" fmla="*/ 96603 w 374587"/>
                        <a:gd name="connsiteY4" fmla="*/ 164910 h 170205"/>
                        <a:gd name="connsiteX5" fmla="*/ 762 w 374587"/>
                        <a:gd name="connsiteY5" fmla="*/ 170205 h 170205"/>
                        <a:gd name="connsiteX6" fmla="*/ 0 w 374587"/>
                        <a:gd name="connsiteY6" fmla="*/ 167060 h 170205"/>
                        <a:gd name="connsiteX7" fmla="*/ 200534 w 374587"/>
                        <a:gd name="connsiteY7" fmla="*/ 0 h 17020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374587" h="170205">
                          <a:moveTo>
                            <a:pt x="200534" y="0"/>
                          </a:moveTo>
                          <a:cubicBezTo>
                            <a:pt x="255910" y="0"/>
                            <a:pt x="306044" y="18699"/>
                            <a:pt x="342333" y="48931"/>
                          </a:cubicBezTo>
                          <a:lnTo>
                            <a:pt x="374587" y="88785"/>
                          </a:lnTo>
                          <a:lnTo>
                            <a:pt x="374483" y="88877"/>
                          </a:lnTo>
                          <a:cubicBezTo>
                            <a:pt x="321637" y="123063"/>
                            <a:pt x="221544" y="150451"/>
                            <a:pt x="96603" y="164910"/>
                          </a:cubicBezTo>
                          <a:lnTo>
                            <a:pt x="762" y="170205"/>
                          </a:lnTo>
                          <a:lnTo>
                            <a:pt x="0" y="167060"/>
                          </a:lnTo>
                          <a:cubicBezTo>
                            <a:pt x="0" y="74795"/>
                            <a:pt x="89782" y="0"/>
                            <a:pt x="200534" y="0"/>
                          </a:cubicBezTo>
                          <a:close/>
                        </a:path>
                      </a:pathLst>
                    </a:custGeom>
                    <a:pattFill prst="lgConfetti">
                      <a:fgClr>
                        <a:srgbClr val="FF6600"/>
                      </a:fgClr>
                      <a:bgClr>
                        <a:srgbClr val="FFC000"/>
                      </a:bgClr>
                    </a:patt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190" name="星: 6 pt 1189">
                      <a:extLst>
                        <a:ext uri="{FF2B5EF4-FFF2-40B4-BE49-F238E27FC236}">
                          <a16:creationId xmlns:a16="http://schemas.microsoft.com/office/drawing/2014/main" id="{12027FC4-0E72-9907-27D0-A75885ED2FA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411841" y="4919135"/>
                      <a:ext cx="102739" cy="65138"/>
                    </a:xfrm>
                    <a:prstGeom prst="star6">
                      <a:avLst/>
                    </a:prstGeom>
                    <a:solidFill>
                      <a:srgbClr val="339933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191" name="フリーフォーム: 図形 1190">
                      <a:extLst>
                        <a:ext uri="{FF2B5EF4-FFF2-40B4-BE49-F238E27FC236}">
                          <a16:creationId xmlns:a16="http://schemas.microsoft.com/office/drawing/2014/main" id="{51AF5EF1-49FF-88B2-448C-9E37759C880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588534" y="4940560"/>
                      <a:ext cx="378004" cy="129915"/>
                    </a:xfrm>
                    <a:custGeom>
                      <a:avLst/>
                      <a:gdLst>
                        <a:gd name="connsiteX0" fmla="*/ 189002 w 378004"/>
                        <a:gd name="connsiteY0" fmla="*/ 0 h 129915"/>
                        <a:gd name="connsiteX1" fmla="*/ 373777 w 378004"/>
                        <a:gd name="connsiteY1" fmla="*/ 102033 h 129915"/>
                        <a:gd name="connsiteX2" fmla="*/ 378004 w 378004"/>
                        <a:gd name="connsiteY2" fmla="*/ 119475 h 129915"/>
                        <a:gd name="connsiteX3" fmla="*/ 189002 w 378004"/>
                        <a:gd name="connsiteY3" fmla="*/ 129915 h 129915"/>
                        <a:gd name="connsiteX4" fmla="*/ 0 w 378004"/>
                        <a:gd name="connsiteY4" fmla="*/ 119475 h 129915"/>
                        <a:gd name="connsiteX5" fmla="*/ 4227 w 378004"/>
                        <a:gd name="connsiteY5" fmla="*/ 102033 h 129915"/>
                        <a:gd name="connsiteX6" fmla="*/ 189002 w 378004"/>
                        <a:gd name="connsiteY6" fmla="*/ 0 h 12991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378004" h="129915">
                          <a:moveTo>
                            <a:pt x="189002" y="0"/>
                          </a:moveTo>
                          <a:cubicBezTo>
                            <a:pt x="272066" y="0"/>
                            <a:pt x="343334" y="42072"/>
                            <a:pt x="373777" y="102033"/>
                          </a:cubicBezTo>
                          <a:lnTo>
                            <a:pt x="378004" y="119475"/>
                          </a:lnTo>
                          <a:lnTo>
                            <a:pt x="189002" y="129915"/>
                          </a:lnTo>
                          <a:lnTo>
                            <a:pt x="0" y="119475"/>
                          </a:lnTo>
                          <a:lnTo>
                            <a:pt x="4227" y="102033"/>
                          </a:lnTo>
                          <a:cubicBezTo>
                            <a:pt x="34670" y="42072"/>
                            <a:pt x="105938" y="0"/>
                            <a:pt x="189002" y="0"/>
                          </a:cubicBezTo>
                          <a:close/>
                        </a:path>
                      </a:pathLst>
                    </a:custGeom>
                    <a:pattFill prst="lgConfetti">
                      <a:fgClr>
                        <a:srgbClr val="FF6600"/>
                      </a:fgClr>
                      <a:bgClr>
                        <a:srgbClr val="FFC000"/>
                      </a:bgClr>
                    </a:patt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192" name="星: 6 pt 1191">
                      <a:extLst>
                        <a:ext uri="{FF2B5EF4-FFF2-40B4-BE49-F238E27FC236}">
                          <a16:creationId xmlns:a16="http://schemas.microsoft.com/office/drawing/2014/main" id="{A3C34D5A-3F3E-5B93-85BC-BA44443243B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726166" y="4961998"/>
                      <a:ext cx="102739" cy="65138"/>
                    </a:xfrm>
                    <a:prstGeom prst="star6">
                      <a:avLst/>
                    </a:prstGeom>
                    <a:solidFill>
                      <a:srgbClr val="339933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193" name="星: 6 pt 1192">
                      <a:extLst>
                        <a:ext uri="{FF2B5EF4-FFF2-40B4-BE49-F238E27FC236}">
                          <a16:creationId xmlns:a16="http://schemas.microsoft.com/office/drawing/2014/main" id="{42875DCA-B820-5427-3AFD-AB6EC41B899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021441" y="4923898"/>
                      <a:ext cx="102739" cy="65138"/>
                    </a:xfrm>
                    <a:prstGeom prst="star6">
                      <a:avLst/>
                    </a:prstGeom>
                    <a:solidFill>
                      <a:srgbClr val="339933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</p:grpSp>
        </p:grpSp>
      </p:grpSp>
      <p:grpSp>
        <p:nvGrpSpPr>
          <p:cNvPr id="1352" name="グループ化 1351">
            <a:extLst>
              <a:ext uri="{FF2B5EF4-FFF2-40B4-BE49-F238E27FC236}">
                <a16:creationId xmlns:a16="http://schemas.microsoft.com/office/drawing/2014/main" id="{5A82C51C-5383-3190-5008-013F6431CFC1}"/>
              </a:ext>
            </a:extLst>
          </p:cNvPr>
          <p:cNvGrpSpPr/>
          <p:nvPr/>
        </p:nvGrpSpPr>
        <p:grpSpPr>
          <a:xfrm>
            <a:off x="4277844" y="692696"/>
            <a:ext cx="1632061" cy="2554592"/>
            <a:chOff x="4277844" y="646976"/>
            <a:chExt cx="1632061" cy="2554592"/>
          </a:xfrm>
        </p:grpSpPr>
        <p:grpSp>
          <p:nvGrpSpPr>
            <p:cNvPr id="1226" name="グループ化 1225">
              <a:extLst>
                <a:ext uri="{FF2B5EF4-FFF2-40B4-BE49-F238E27FC236}">
                  <a16:creationId xmlns:a16="http://schemas.microsoft.com/office/drawing/2014/main" id="{F3CB40CA-4D98-0CDD-B85D-8059A7A04865}"/>
                </a:ext>
              </a:extLst>
            </p:cNvPr>
            <p:cNvGrpSpPr/>
            <p:nvPr/>
          </p:nvGrpSpPr>
          <p:grpSpPr>
            <a:xfrm>
              <a:off x="4277844" y="2035332"/>
              <a:ext cx="1632061" cy="1166236"/>
              <a:chOff x="4239744" y="2035332"/>
              <a:chExt cx="1632061" cy="1166236"/>
            </a:xfrm>
          </p:grpSpPr>
          <p:sp>
            <p:nvSpPr>
              <p:cNvPr id="1227" name="フリーフォーム: 図形 1226">
                <a:extLst>
                  <a:ext uri="{FF2B5EF4-FFF2-40B4-BE49-F238E27FC236}">
                    <a16:creationId xmlns:a16="http://schemas.microsoft.com/office/drawing/2014/main" id="{862071DE-7EDB-9B4F-F4ED-31D603FBBEF9}"/>
                  </a:ext>
                </a:extLst>
              </p:cNvPr>
              <p:cNvSpPr/>
              <p:nvPr/>
            </p:nvSpPr>
            <p:spPr>
              <a:xfrm rot="900000">
                <a:off x="4255328" y="2035332"/>
                <a:ext cx="47996" cy="558447"/>
              </a:xfrm>
              <a:custGeom>
                <a:avLst/>
                <a:gdLst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9" fmla="*/ 91440 w 165493"/>
                  <a:gd name="connsiteY9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8" fmla="*/ 91440 w 165493"/>
                  <a:gd name="connsiteY8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0" fmla="*/ 58097 w 113240"/>
                  <a:gd name="connsiteY0" fmla="*/ 0 h 2000985"/>
                  <a:gd name="connsiteX1" fmla="*/ 58097 w 113240"/>
                  <a:gd name="connsiteY1" fmla="*/ 501040 h 2000985"/>
                  <a:gd name="connsiteX2" fmla="*/ 28716 w 113240"/>
                  <a:gd name="connsiteY2" fmla="*/ 970765 h 2000985"/>
                  <a:gd name="connsiteX3" fmla="*/ 55118 w 113240"/>
                  <a:gd name="connsiteY3" fmla="*/ 998905 h 2000985"/>
                  <a:gd name="connsiteX4" fmla="*/ 55144 w 113240"/>
                  <a:gd name="connsiteY4" fmla="*/ 998905 h 2000985"/>
                  <a:gd name="connsiteX5" fmla="*/ 55144 w 113240"/>
                  <a:gd name="connsiteY5" fmla="*/ 1499945 h 2000985"/>
                  <a:gd name="connsiteX6" fmla="*/ 55144 w 113240"/>
                  <a:gd name="connsiteY6" fmla="*/ 2000985 h 2000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3240" h="2000985">
                    <a:moveTo>
                      <a:pt x="58097" y="0"/>
                    </a:moveTo>
                    <a:cubicBezTo>
                      <a:pt x="249120" y="167013"/>
                      <a:pt x="-132926" y="334027"/>
                      <a:pt x="58097" y="501040"/>
                    </a:cubicBezTo>
                    <a:cubicBezTo>
                      <a:pt x="237181" y="657615"/>
                      <a:pt x="-87409" y="814190"/>
                      <a:pt x="28716" y="970765"/>
                    </a:cubicBezTo>
                    <a:lnTo>
                      <a:pt x="55118" y="998905"/>
                    </a:lnTo>
                    <a:lnTo>
                      <a:pt x="55144" y="998905"/>
                    </a:lnTo>
                    <a:cubicBezTo>
                      <a:pt x="246167" y="1165918"/>
                      <a:pt x="-135879" y="1332932"/>
                      <a:pt x="55144" y="1499945"/>
                    </a:cubicBezTo>
                    <a:cubicBezTo>
                      <a:pt x="246167" y="1666958"/>
                      <a:pt x="-135879" y="1833972"/>
                      <a:pt x="55144" y="2000985"/>
                    </a:cubicBezTo>
                  </a:path>
                </a:pathLst>
              </a:custGeom>
              <a:noFill/>
              <a:ln w="44450" cap="rnd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28" name="フリーフォーム: 図形 1227">
                <a:extLst>
                  <a:ext uri="{FF2B5EF4-FFF2-40B4-BE49-F238E27FC236}">
                    <a16:creationId xmlns:a16="http://schemas.microsoft.com/office/drawing/2014/main" id="{527211F7-EDF4-8D13-A5F2-873E6839E9DD}"/>
                  </a:ext>
                </a:extLst>
              </p:cNvPr>
              <p:cNvSpPr/>
              <p:nvPr/>
            </p:nvSpPr>
            <p:spPr>
              <a:xfrm rot="900000">
                <a:off x="4290495" y="2274473"/>
                <a:ext cx="47996" cy="558447"/>
              </a:xfrm>
              <a:custGeom>
                <a:avLst/>
                <a:gdLst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9" fmla="*/ 91440 w 165493"/>
                  <a:gd name="connsiteY9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8" fmla="*/ 91440 w 165493"/>
                  <a:gd name="connsiteY8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0" fmla="*/ 58097 w 113240"/>
                  <a:gd name="connsiteY0" fmla="*/ 0 h 2000985"/>
                  <a:gd name="connsiteX1" fmla="*/ 58097 w 113240"/>
                  <a:gd name="connsiteY1" fmla="*/ 501040 h 2000985"/>
                  <a:gd name="connsiteX2" fmla="*/ 28716 w 113240"/>
                  <a:gd name="connsiteY2" fmla="*/ 970765 h 2000985"/>
                  <a:gd name="connsiteX3" fmla="*/ 55118 w 113240"/>
                  <a:gd name="connsiteY3" fmla="*/ 998905 h 2000985"/>
                  <a:gd name="connsiteX4" fmla="*/ 55144 w 113240"/>
                  <a:gd name="connsiteY4" fmla="*/ 998905 h 2000985"/>
                  <a:gd name="connsiteX5" fmla="*/ 55144 w 113240"/>
                  <a:gd name="connsiteY5" fmla="*/ 1499945 h 2000985"/>
                  <a:gd name="connsiteX6" fmla="*/ 55144 w 113240"/>
                  <a:gd name="connsiteY6" fmla="*/ 2000985 h 2000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3240" h="2000985">
                    <a:moveTo>
                      <a:pt x="58097" y="0"/>
                    </a:moveTo>
                    <a:cubicBezTo>
                      <a:pt x="249120" y="167013"/>
                      <a:pt x="-132926" y="334027"/>
                      <a:pt x="58097" y="501040"/>
                    </a:cubicBezTo>
                    <a:cubicBezTo>
                      <a:pt x="237181" y="657615"/>
                      <a:pt x="-87409" y="814190"/>
                      <a:pt x="28716" y="970765"/>
                    </a:cubicBezTo>
                    <a:lnTo>
                      <a:pt x="55118" y="998905"/>
                    </a:lnTo>
                    <a:lnTo>
                      <a:pt x="55144" y="998905"/>
                    </a:lnTo>
                    <a:cubicBezTo>
                      <a:pt x="246167" y="1165918"/>
                      <a:pt x="-135879" y="1332932"/>
                      <a:pt x="55144" y="1499945"/>
                    </a:cubicBezTo>
                    <a:cubicBezTo>
                      <a:pt x="246167" y="1666958"/>
                      <a:pt x="-135879" y="1833972"/>
                      <a:pt x="55144" y="2000985"/>
                    </a:cubicBezTo>
                  </a:path>
                </a:pathLst>
              </a:custGeom>
              <a:noFill/>
              <a:ln w="44450" cap="rnd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29" name="フリーフォーム: 図形 1228">
                <a:extLst>
                  <a:ext uri="{FF2B5EF4-FFF2-40B4-BE49-F238E27FC236}">
                    <a16:creationId xmlns:a16="http://schemas.microsoft.com/office/drawing/2014/main" id="{AB62B46E-7F60-FE8F-B99B-5220E8A78048}"/>
                  </a:ext>
                </a:extLst>
              </p:cNvPr>
              <p:cNvSpPr/>
              <p:nvPr/>
            </p:nvSpPr>
            <p:spPr>
              <a:xfrm rot="20700000" flipH="1">
                <a:off x="5816775" y="2077533"/>
                <a:ext cx="47996" cy="558447"/>
              </a:xfrm>
              <a:custGeom>
                <a:avLst/>
                <a:gdLst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9" fmla="*/ 91440 w 165493"/>
                  <a:gd name="connsiteY9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8" fmla="*/ 91440 w 165493"/>
                  <a:gd name="connsiteY8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0" fmla="*/ 58097 w 113240"/>
                  <a:gd name="connsiteY0" fmla="*/ 0 h 2000985"/>
                  <a:gd name="connsiteX1" fmla="*/ 58097 w 113240"/>
                  <a:gd name="connsiteY1" fmla="*/ 501040 h 2000985"/>
                  <a:gd name="connsiteX2" fmla="*/ 28716 w 113240"/>
                  <a:gd name="connsiteY2" fmla="*/ 970765 h 2000985"/>
                  <a:gd name="connsiteX3" fmla="*/ 55118 w 113240"/>
                  <a:gd name="connsiteY3" fmla="*/ 998905 h 2000985"/>
                  <a:gd name="connsiteX4" fmla="*/ 55144 w 113240"/>
                  <a:gd name="connsiteY4" fmla="*/ 998905 h 2000985"/>
                  <a:gd name="connsiteX5" fmla="*/ 55144 w 113240"/>
                  <a:gd name="connsiteY5" fmla="*/ 1499945 h 2000985"/>
                  <a:gd name="connsiteX6" fmla="*/ 55144 w 113240"/>
                  <a:gd name="connsiteY6" fmla="*/ 2000985 h 2000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3240" h="2000985">
                    <a:moveTo>
                      <a:pt x="58097" y="0"/>
                    </a:moveTo>
                    <a:cubicBezTo>
                      <a:pt x="249120" y="167013"/>
                      <a:pt x="-132926" y="334027"/>
                      <a:pt x="58097" y="501040"/>
                    </a:cubicBezTo>
                    <a:cubicBezTo>
                      <a:pt x="237181" y="657615"/>
                      <a:pt x="-87409" y="814190"/>
                      <a:pt x="28716" y="970765"/>
                    </a:cubicBezTo>
                    <a:lnTo>
                      <a:pt x="55118" y="998905"/>
                    </a:lnTo>
                    <a:lnTo>
                      <a:pt x="55144" y="998905"/>
                    </a:lnTo>
                    <a:cubicBezTo>
                      <a:pt x="246167" y="1165918"/>
                      <a:pt x="-135879" y="1332932"/>
                      <a:pt x="55144" y="1499945"/>
                    </a:cubicBezTo>
                    <a:cubicBezTo>
                      <a:pt x="246167" y="1666958"/>
                      <a:pt x="-135879" y="1833972"/>
                      <a:pt x="55144" y="2000985"/>
                    </a:cubicBezTo>
                  </a:path>
                </a:pathLst>
              </a:custGeom>
              <a:noFill/>
              <a:ln w="44450" cap="rnd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30" name="フリーフォーム: 図形 1229">
                <a:extLst>
                  <a:ext uri="{FF2B5EF4-FFF2-40B4-BE49-F238E27FC236}">
                    <a16:creationId xmlns:a16="http://schemas.microsoft.com/office/drawing/2014/main" id="{71437F41-E1A6-AFB4-3800-C09F0759849C}"/>
                  </a:ext>
                </a:extLst>
              </p:cNvPr>
              <p:cNvSpPr/>
              <p:nvPr/>
            </p:nvSpPr>
            <p:spPr>
              <a:xfrm rot="20700000" flipH="1">
                <a:off x="5823809" y="2450311"/>
                <a:ext cx="47996" cy="558447"/>
              </a:xfrm>
              <a:custGeom>
                <a:avLst/>
                <a:gdLst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9" fmla="*/ 91440 w 165493"/>
                  <a:gd name="connsiteY9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8" fmla="*/ 91440 w 165493"/>
                  <a:gd name="connsiteY8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0" fmla="*/ 58097 w 113240"/>
                  <a:gd name="connsiteY0" fmla="*/ 0 h 2000985"/>
                  <a:gd name="connsiteX1" fmla="*/ 58097 w 113240"/>
                  <a:gd name="connsiteY1" fmla="*/ 501040 h 2000985"/>
                  <a:gd name="connsiteX2" fmla="*/ 28716 w 113240"/>
                  <a:gd name="connsiteY2" fmla="*/ 970765 h 2000985"/>
                  <a:gd name="connsiteX3" fmla="*/ 55118 w 113240"/>
                  <a:gd name="connsiteY3" fmla="*/ 998905 h 2000985"/>
                  <a:gd name="connsiteX4" fmla="*/ 55144 w 113240"/>
                  <a:gd name="connsiteY4" fmla="*/ 998905 h 2000985"/>
                  <a:gd name="connsiteX5" fmla="*/ 55144 w 113240"/>
                  <a:gd name="connsiteY5" fmla="*/ 1499945 h 2000985"/>
                  <a:gd name="connsiteX6" fmla="*/ 55144 w 113240"/>
                  <a:gd name="connsiteY6" fmla="*/ 2000985 h 2000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3240" h="2000985">
                    <a:moveTo>
                      <a:pt x="58097" y="0"/>
                    </a:moveTo>
                    <a:cubicBezTo>
                      <a:pt x="249120" y="167013"/>
                      <a:pt x="-132926" y="334027"/>
                      <a:pt x="58097" y="501040"/>
                    </a:cubicBezTo>
                    <a:cubicBezTo>
                      <a:pt x="237181" y="657615"/>
                      <a:pt x="-87409" y="814190"/>
                      <a:pt x="28716" y="970765"/>
                    </a:cubicBezTo>
                    <a:lnTo>
                      <a:pt x="55118" y="998905"/>
                    </a:lnTo>
                    <a:lnTo>
                      <a:pt x="55144" y="998905"/>
                    </a:lnTo>
                    <a:cubicBezTo>
                      <a:pt x="246167" y="1165918"/>
                      <a:pt x="-135879" y="1332932"/>
                      <a:pt x="55144" y="1499945"/>
                    </a:cubicBezTo>
                    <a:cubicBezTo>
                      <a:pt x="246167" y="1666958"/>
                      <a:pt x="-135879" y="1833972"/>
                      <a:pt x="55144" y="2000985"/>
                    </a:cubicBezTo>
                  </a:path>
                </a:pathLst>
              </a:custGeom>
              <a:noFill/>
              <a:ln w="44450" cap="rnd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231" name="グループ化 1230">
                <a:extLst>
                  <a:ext uri="{FF2B5EF4-FFF2-40B4-BE49-F238E27FC236}">
                    <a16:creationId xmlns:a16="http://schemas.microsoft.com/office/drawing/2014/main" id="{B397593B-4335-E751-0306-773D888894BA}"/>
                  </a:ext>
                </a:extLst>
              </p:cNvPr>
              <p:cNvGrpSpPr/>
              <p:nvPr/>
            </p:nvGrpSpPr>
            <p:grpSpPr>
              <a:xfrm>
                <a:off x="4239744" y="2049020"/>
                <a:ext cx="1607691" cy="1152548"/>
                <a:chOff x="3677526" y="2017114"/>
                <a:chExt cx="2177174" cy="1560809"/>
              </a:xfrm>
            </p:grpSpPr>
            <p:sp>
              <p:nvSpPr>
                <p:cNvPr id="1232" name="フリーフォーム: 図形 1231">
                  <a:extLst>
                    <a:ext uri="{FF2B5EF4-FFF2-40B4-BE49-F238E27FC236}">
                      <a16:creationId xmlns:a16="http://schemas.microsoft.com/office/drawing/2014/main" id="{41894849-8839-39E2-9E46-6D5CEA8D04AD}"/>
                    </a:ext>
                  </a:extLst>
                </p:cNvPr>
                <p:cNvSpPr/>
                <p:nvPr/>
              </p:nvSpPr>
              <p:spPr>
                <a:xfrm>
                  <a:off x="3677526" y="2017114"/>
                  <a:ext cx="2177174" cy="1560809"/>
                </a:xfrm>
                <a:custGeom>
                  <a:avLst/>
                  <a:gdLst>
                    <a:gd name="connsiteX0" fmla="*/ 1475777 w 1861942"/>
                    <a:gd name="connsiteY0" fmla="*/ 0 h 1521540"/>
                    <a:gd name="connsiteX1" fmla="*/ 1484078 w 1861942"/>
                    <a:gd name="connsiteY1" fmla="*/ 9011 h 1521540"/>
                    <a:gd name="connsiteX2" fmla="*/ 1498815 w 1861942"/>
                    <a:gd name="connsiteY2" fmla="*/ 174378 h 1521540"/>
                    <a:gd name="connsiteX3" fmla="*/ 1628782 w 1861942"/>
                    <a:gd name="connsiteY3" fmla="*/ 562847 h 1521540"/>
                    <a:gd name="connsiteX4" fmla="*/ 1613316 w 1861942"/>
                    <a:gd name="connsiteY4" fmla="*/ 592532 h 1521540"/>
                    <a:gd name="connsiteX5" fmla="*/ 1611088 w 1861942"/>
                    <a:gd name="connsiteY5" fmla="*/ 593387 h 1521540"/>
                    <a:gd name="connsiteX6" fmla="*/ 1723966 w 1861942"/>
                    <a:gd name="connsiteY6" fmla="*/ 1014653 h 1521540"/>
                    <a:gd name="connsiteX7" fmla="*/ 1853933 w 1861942"/>
                    <a:gd name="connsiteY7" fmla="*/ 1403123 h 1521540"/>
                    <a:gd name="connsiteX8" fmla="*/ 1850704 w 1861942"/>
                    <a:gd name="connsiteY8" fmla="*/ 1409321 h 1521540"/>
                    <a:gd name="connsiteX9" fmla="*/ 1772892 w 1861942"/>
                    <a:gd name="connsiteY9" fmla="*/ 1436541 h 1521540"/>
                    <a:gd name="connsiteX10" fmla="*/ 930971 w 1861942"/>
                    <a:gd name="connsiteY10" fmla="*/ 1521540 h 1521540"/>
                    <a:gd name="connsiteX11" fmla="*/ 89050 w 1861942"/>
                    <a:gd name="connsiteY11" fmla="*/ 1436541 h 1521540"/>
                    <a:gd name="connsiteX12" fmla="*/ 11239 w 1861942"/>
                    <a:gd name="connsiteY12" fmla="*/ 1409321 h 1521540"/>
                    <a:gd name="connsiteX13" fmla="*/ 8010 w 1861942"/>
                    <a:gd name="connsiteY13" fmla="*/ 1403124 h 1521540"/>
                    <a:gd name="connsiteX14" fmla="*/ 137976 w 1861942"/>
                    <a:gd name="connsiteY14" fmla="*/ 1014654 h 1521540"/>
                    <a:gd name="connsiteX15" fmla="*/ 250854 w 1861942"/>
                    <a:gd name="connsiteY15" fmla="*/ 593388 h 1521540"/>
                    <a:gd name="connsiteX16" fmla="*/ 248626 w 1861942"/>
                    <a:gd name="connsiteY16" fmla="*/ 592533 h 1521540"/>
                    <a:gd name="connsiteX17" fmla="*/ 233160 w 1861942"/>
                    <a:gd name="connsiteY17" fmla="*/ 562848 h 1521540"/>
                    <a:gd name="connsiteX18" fmla="*/ 363127 w 1861942"/>
                    <a:gd name="connsiteY18" fmla="*/ 174379 h 1521540"/>
                    <a:gd name="connsiteX19" fmla="*/ 377865 w 1861942"/>
                    <a:gd name="connsiteY19" fmla="*/ 9012 h 1521540"/>
                    <a:gd name="connsiteX20" fmla="*/ 386167 w 1861942"/>
                    <a:gd name="connsiteY20" fmla="*/ 0 h 1521540"/>
                    <a:gd name="connsiteX21" fmla="*/ 490787 w 1861942"/>
                    <a:gd name="connsiteY21" fmla="*/ 11418 h 1521540"/>
                    <a:gd name="connsiteX22" fmla="*/ 930971 w 1861942"/>
                    <a:gd name="connsiteY22" fmla="*/ 30429 h 1521540"/>
                    <a:gd name="connsiteX23" fmla="*/ 1371156 w 1861942"/>
                    <a:gd name="connsiteY23" fmla="*/ 11418 h 15215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</a:cxnLst>
                  <a:rect l="l" t="t" r="r" b="b"/>
                  <a:pathLst>
                    <a:path w="1861942" h="1521540">
                      <a:moveTo>
                        <a:pt x="1475777" y="0"/>
                      </a:moveTo>
                      <a:lnTo>
                        <a:pt x="1484078" y="9011"/>
                      </a:lnTo>
                      <a:cubicBezTo>
                        <a:pt x="1522101" y="55261"/>
                        <a:pt x="1543569" y="105948"/>
                        <a:pt x="1498815" y="174378"/>
                      </a:cubicBezTo>
                      <a:cubicBezTo>
                        <a:pt x="1386930" y="345456"/>
                        <a:pt x="1688930" y="405633"/>
                        <a:pt x="1628782" y="562847"/>
                      </a:cubicBezTo>
                      <a:lnTo>
                        <a:pt x="1613316" y="592532"/>
                      </a:lnTo>
                      <a:lnTo>
                        <a:pt x="1611088" y="593387"/>
                      </a:lnTo>
                      <a:cubicBezTo>
                        <a:pt x="1491745" y="775869"/>
                        <a:pt x="1843309" y="832172"/>
                        <a:pt x="1723966" y="1014653"/>
                      </a:cubicBezTo>
                      <a:cubicBezTo>
                        <a:pt x="1612082" y="1185731"/>
                        <a:pt x="1914081" y="1245908"/>
                        <a:pt x="1853933" y="1403123"/>
                      </a:cubicBezTo>
                      <a:lnTo>
                        <a:pt x="1850704" y="1409321"/>
                      </a:lnTo>
                      <a:lnTo>
                        <a:pt x="1772892" y="1436541"/>
                      </a:lnTo>
                      <a:cubicBezTo>
                        <a:pt x="1590432" y="1487824"/>
                        <a:pt x="1281438" y="1521540"/>
                        <a:pt x="930971" y="1521540"/>
                      </a:cubicBezTo>
                      <a:cubicBezTo>
                        <a:pt x="580505" y="1521540"/>
                        <a:pt x="271511" y="1487824"/>
                        <a:pt x="89050" y="1436541"/>
                      </a:cubicBezTo>
                      <a:lnTo>
                        <a:pt x="11239" y="1409321"/>
                      </a:lnTo>
                      <a:lnTo>
                        <a:pt x="8010" y="1403124"/>
                      </a:lnTo>
                      <a:cubicBezTo>
                        <a:pt x="-52139" y="1245909"/>
                        <a:pt x="249861" y="1185732"/>
                        <a:pt x="137976" y="1014654"/>
                      </a:cubicBezTo>
                      <a:cubicBezTo>
                        <a:pt x="18633" y="832173"/>
                        <a:pt x="370198" y="775870"/>
                        <a:pt x="250854" y="593388"/>
                      </a:cubicBezTo>
                      <a:lnTo>
                        <a:pt x="248626" y="592533"/>
                      </a:lnTo>
                      <a:lnTo>
                        <a:pt x="233160" y="562848"/>
                      </a:lnTo>
                      <a:cubicBezTo>
                        <a:pt x="173012" y="405634"/>
                        <a:pt x="475012" y="345457"/>
                        <a:pt x="363127" y="174379"/>
                      </a:cubicBezTo>
                      <a:cubicBezTo>
                        <a:pt x="318374" y="105949"/>
                        <a:pt x="339841" y="55262"/>
                        <a:pt x="377865" y="9012"/>
                      </a:cubicBezTo>
                      <a:lnTo>
                        <a:pt x="386167" y="0"/>
                      </a:lnTo>
                      <a:lnTo>
                        <a:pt x="490787" y="11418"/>
                      </a:lnTo>
                      <a:cubicBezTo>
                        <a:pt x="623949" y="23601"/>
                        <a:pt x="773261" y="30429"/>
                        <a:pt x="930971" y="30429"/>
                      </a:cubicBezTo>
                      <a:cubicBezTo>
                        <a:pt x="1088682" y="30429"/>
                        <a:pt x="1237994" y="23601"/>
                        <a:pt x="1371156" y="11418"/>
                      </a:cubicBezTo>
                      <a:close/>
                    </a:path>
                  </a:pathLst>
                </a:custGeom>
                <a:solidFill>
                  <a:srgbClr val="CC66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33" name="月 1232">
                  <a:extLst>
                    <a:ext uri="{FF2B5EF4-FFF2-40B4-BE49-F238E27FC236}">
                      <a16:creationId xmlns:a16="http://schemas.microsoft.com/office/drawing/2014/main" id="{BED4382A-165E-1620-3CC0-2374BA4ECF56}"/>
                    </a:ext>
                  </a:extLst>
                </p:cNvPr>
                <p:cNvSpPr/>
                <p:nvPr/>
              </p:nvSpPr>
              <p:spPr>
                <a:xfrm rot="16200000">
                  <a:off x="4642512" y="2202317"/>
                  <a:ext cx="212633" cy="1716444"/>
                </a:xfrm>
                <a:prstGeom prst="moon">
                  <a:avLst>
                    <a:gd name="adj" fmla="val 34568"/>
                  </a:avLst>
                </a:prstGeom>
                <a:solidFill>
                  <a:schemeClr val="tx1">
                    <a:alpha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34" name="月 1233">
                  <a:extLst>
                    <a:ext uri="{FF2B5EF4-FFF2-40B4-BE49-F238E27FC236}">
                      <a16:creationId xmlns:a16="http://schemas.microsoft.com/office/drawing/2014/main" id="{972255EB-6E19-2340-DA36-748714A1E290}"/>
                    </a:ext>
                  </a:extLst>
                </p:cNvPr>
                <p:cNvSpPr/>
                <p:nvPr/>
              </p:nvSpPr>
              <p:spPr>
                <a:xfrm rot="16200000">
                  <a:off x="4686964" y="1961161"/>
                  <a:ext cx="161833" cy="1462440"/>
                </a:xfrm>
                <a:prstGeom prst="moon">
                  <a:avLst>
                    <a:gd name="adj" fmla="val 49500"/>
                  </a:avLst>
                </a:prstGeom>
                <a:solidFill>
                  <a:schemeClr val="tx1">
                    <a:alpha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35" name="月 1234">
                  <a:extLst>
                    <a:ext uri="{FF2B5EF4-FFF2-40B4-BE49-F238E27FC236}">
                      <a16:creationId xmlns:a16="http://schemas.microsoft.com/office/drawing/2014/main" id="{E94774F9-D6C8-770E-378C-DAF8E6A466D8}"/>
                    </a:ext>
                  </a:extLst>
                </p:cNvPr>
                <p:cNvSpPr/>
                <p:nvPr/>
              </p:nvSpPr>
              <p:spPr>
                <a:xfrm rot="16200000">
                  <a:off x="4696490" y="1721512"/>
                  <a:ext cx="123733" cy="1170344"/>
                </a:xfrm>
                <a:prstGeom prst="moon">
                  <a:avLst>
                    <a:gd name="adj" fmla="val 60772"/>
                  </a:avLst>
                </a:prstGeom>
                <a:solidFill>
                  <a:schemeClr val="tx1">
                    <a:alpha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236" name="グループ化 1235">
              <a:extLst>
                <a:ext uri="{FF2B5EF4-FFF2-40B4-BE49-F238E27FC236}">
                  <a16:creationId xmlns:a16="http://schemas.microsoft.com/office/drawing/2014/main" id="{0BFDBB06-F519-6A49-B8C1-1F76BA457D6B}"/>
                </a:ext>
              </a:extLst>
            </p:cNvPr>
            <p:cNvGrpSpPr/>
            <p:nvPr/>
          </p:nvGrpSpPr>
          <p:grpSpPr>
            <a:xfrm>
              <a:off x="4562244" y="646976"/>
              <a:ext cx="1028036" cy="1513298"/>
              <a:chOff x="1495194" y="692696"/>
              <a:chExt cx="1028036" cy="1513298"/>
            </a:xfrm>
          </p:grpSpPr>
          <p:grpSp>
            <p:nvGrpSpPr>
              <p:cNvPr id="1237" name="グループ化 1236">
                <a:extLst>
                  <a:ext uri="{FF2B5EF4-FFF2-40B4-BE49-F238E27FC236}">
                    <a16:creationId xmlns:a16="http://schemas.microsoft.com/office/drawing/2014/main" id="{71D6CEC0-3F99-3123-E04E-73EDC98D41E2}"/>
                  </a:ext>
                </a:extLst>
              </p:cNvPr>
              <p:cNvGrpSpPr/>
              <p:nvPr/>
            </p:nvGrpSpPr>
            <p:grpSpPr>
              <a:xfrm rot="20700000" flipH="1">
                <a:off x="2143281" y="759159"/>
                <a:ext cx="349123" cy="344230"/>
                <a:chOff x="1012364" y="432544"/>
                <a:chExt cx="583849" cy="575667"/>
              </a:xfrm>
              <a:solidFill>
                <a:srgbClr val="CC6600"/>
              </a:solidFill>
            </p:grpSpPr>
            <p:sp>
              <p:nvSpPr>
                <p:cNvPr id="1248" name="二等辺三角形 6">
                  <a:extLst>
                    <a:ext uri="{FF2B5EF4-FFF2-40B4-BE49-F238E27FC236}">
                      <a16:creationId xmlns:a16="http://schemas.microsoft.com/office/drawing/2014/main" id="{5F7C5D5D-A136-556B-506D-0FE230B99725}"/>
                    </a:ext>
                  </a:extLst>
                </p:cNvPr>
                <p:cNvSpPr/>
                <p:nvPr/>
              </p:nvSpPr>
              <p:spPr>
                <a:xfrm rot="19800000">
                  <a:off x="1012364" y="432544"/>
                  <a:ext cx="583849" cy="523694"/>
                </a:xfrm>
                <a:custGeom>
                  <a:avLst/>
                  <a:gdLst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64096" h="648072">
                      <a:moveTo>
                        <a:pt x="0" y="648072"/>
                      </a:moveTo>
                      <a:cubicBezTo>
                        <a:pt x="80516" y="406648"/>
                        <a:pt x="230882" y="124"/>
                        <a:pt x="432048" y="0"/>
                      </a:cubicBezTo>
                      <a:cubicBezTo>
                        <a:pt x="633214" y="-124"/>
                        <a:pt x="777230" y="400298"/>
                        <a:pt x="864096" y="648072"/>
                      </a:cubicBezTo>
                      <a:lnTo>
                        <a:pt x="0" y="648072"/>
                      </a:ln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49" name="二等辺三角形 6">
                  <a:extLst>
                    <a:ext uri="{FF2B5EF4-FFF2-40B4-BE49-F238E27FC236}">
                      <a16:creationId xmlns:a16="http://schemas.microsoft.com/office/drawing/2014/main" id="{45F4254B-46A9-7032-127B-9EA2AAD73C45}"/>
                    </a:ext>
                  </a:extLst>
                </p:cNvPr>
                <p:cNvSpPr/>
                <p:nvPr/>
              </p:nvSpPr>
              <p:spPr>
                <a:xfrm rot="20093668">
                  <a:off x="1165994" y="639987"/>
                  <a:ext cx="221827" cy="368224"/>
                </a:xfrm>
                <a:custGeom>
                  <a:avLst/>
                  <a:gdLst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64096" h="648072">
                      <a:moveTo>
                        <a:pt x="0" y="648072"/>
                      </a:moveTo>
                      <a:cubicBezTo>
                        <a:pt x="80516" y="406648"/>
                        <a:pt x="230882" y="124"/>
                        <a:pt x="432048" y="0"/>
                      </a:cubicBezTo>
                      <a:cubicBezTo>
                        <a:pt x="633214" y="-124"/>
                        <a:pt x="777230" y="400298"/>
                        <a:pt x="864096" y="648072"/>
                      </a:cubicBezTo>
                      <a:lnTo>
                        <a:pt x="0" y="648072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</p:grpSp>
          <p:grpSp>
            <p:nvGrpSpPr>
              <p:cNvPr id="1238" name="グループ化 1237">
                <a:extLst>
                  <a:ext uri="{FF2B5EF4-FFF2-40B4-BE49-F238E27FC236}">
                    <a16:creationId xmlns:a16="http://schemas.microsoft.com/office/drawing/2014/main" id="{A9CC3F58-59B1-E7D7-A3C4-2EE402B724A5}"/>
                  </a:ext>
                </a:extLst>
              </p:cNvPr>
              <p:cNvGrpSpPr/>
              <p:nvPr/>
            </p:nvGrpSpPr>
            <p:grpSpPr>
              <a:xfrm rot="900000">
                <a:off x="1505604" y="759159"/>
                <a:ext cx="349123" cy="344230"/>
                <a:chOff x="1012364" y="432544"/>
                <a:chExt cx="583849" cy="575667"/>
              </a:xfrm>
              <a:solidFill>
                <a:srgbClr val="CC6600"/>
              </a:solidFill>
            </p:grpSpPr>
            <p:sp>
              <p:nvSpPr>
                <p:cNvPr id="1246" name="二等辺三角形 6">
                  <a:extLst>
                    <a:ext uri="{FF2B5EF4-FFF2-40B4-BE49-F238E27FC236}">
                      <a16:creationId xmlns:a16="http://schemas.microsoft.com/office/drawing/2014/main" id="{7C2D4664-8BE2-5FFF-39C1-8CB2A7684B7E}"/>
                    </a:ext>
                  </a:extLst>
                </p:cNvPr>
                <p:cNvSpPr/>
                <p:nvPr/>
              </p:nvSpPr>
              <p:spPr>
                <a:xfrm rot="19800000">
                  <a:off x="1012364" y="432544"/>
                  <a:ext cx="583849" cy="523694"/>
                </a:xfrm>
                <a:custGeom>
                  <a:avLst/>
                  <a:gdLst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64096" h="648072">
                      <a:moveTo>
                        <a:pt x="0" y="648072"/>
                      </a:moveTo>
                      <a:cubicBezTo>
                        <a:pt x="80516" y="406648"/>
                        <a:pt x="230882" y="124"/>
                        <a:pt x="432048" y="0"/>
                      </a:cubicBezTo>
                      <a:cubicBezTo>
                        <a:pt x="633214" y="-124"/>
                        <a:pt x="777230" y="400298"/>
                        <a:pt x="864096" y="648072"/>
                      </a:cubicBezTo>
                      <a:lnTo>
                        <a:pt x="0" y="648072"/>
                      </a:ln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47" name="二等辺三角形 6">
                  <a:extLst>
                    <a:ext uri="{FF2B5EF4-FFF2-40B4-BE49-F238E27FC236}">
                      <a16:creationId xmlns:a16="http://schemas.microsoft.com/office/drawing/2014/main" id="{36766A4C-33FB-016C-2AA7-45D4EFF7D936}"/>
                    </a:ext>
                  </a:extLst>
                </p:cNvPr>
                <p:cNvSpPr/>
                <p:nvPr/>
              </p:nvSpPr>
              <p:spPr>
                <a:xfrm rot="20093668">
                  <a:off x="1165994" y="639987"/>
                  <a:ext cx="221827" cy="368224"/>
                </a:xfrm>
                <a:custGeom>
                  <a:avLst/>
                  <a:gdLst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64096" h="648072">
                      <a:moveTo>
                        <a:pt x="0" y="648072"/>
                      </a:moveTo>
                      <a:cubicBezTo>
                        <a:pt x="80516" y="406648"/>
                        <a:pt x="230882" y="124"/>
                        <a:pt x="432048" y="0"/>
                      </a:cubicBezTo>
                      <a:cubicBezTo>
                        <a:pt x="633214" y="-124"/>
                        <a:pt x="777230" y="400298"/>
                        <a:pt x="864096" y="648072"/>
                      </a:cubicBezTo>
                      <a:lnTo>
                        <a:pt x="0" y="648072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239" name="台形 1238">
                <a:extLst>
                  <a:ext uri="{FF2B5EF4-FFF2-40B4-BE49-F238E27FC236}">
                    <a16:creationId xmlns:a16="http://schemas.microsoft.com/office/drawing/2014/main" id="{BDF3B2FE-7CD8-C8A0-8D7F-162B886599C4}"/>
                  </a:ext>
                </a:extLst>
              </p:cNvPr>
              <p:cNvSpPr/>
              <p:nvPr/>
            </p:nvSpPr>
            <p:spPr>
              <a:xfrm rot="10800000">
                <a:off x="1918366" y="692696"/>
                <a:ext cx="174942" cy="412236"/>
              </a:xfrm>
              <a:prstGeom prst="trapezoid">
                <a:avLst/>
              </a:prstGeom>
              <a:solidFill>
                <a:schemeClr val="accent6">
                  <a:lumMod val="50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240" name="四角形: 角を丸くする 1239">
                <a:extLst>
                  <a:ext uri="{FF2B5EF4-FFF2-40B4-BE49-F238E27FC236}">
                    <a16:creationId xmlns:a16="http://schemas.microsoft.com/office/drawing/2014/main" id="{849F63F5-25D5-433F-ABA1-C5E65075B667}"/>
                  </a:ext>
                </a:extLst>
              </p:cNvPr>
              <p:cNvSpPr/>
              <p:nvPr/>
            </p:nvSpPr>
            <p:spPr>
              <a:xfrm>
                <a:off x="1495194" y="947332"/>
                <a:ext cx="1028036" cy="1205302"/>
              </a:xfrm>
              <a:prstGeom prst="roundRect">
                <a:avLst>
                  <a:gd name="adj" fmla="val 35875"/>
                </a:avLst>
              </a:prstGeom>
              <a:solidFill>
                <a:schemeClr val="accent6">
                  <a:lumMod val="7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241" name="四角形: 角を丸くする 1240">
                <a:extLst>
                  <a:ext uri="{FF2B5EF4-FFF2-40B4-BE49-F238E27FC236}">
                    <a16:creationId xmlns:a16="http://schemas.microsoft.com/office/drawing/2014/main" id="{1D505D88-60DC-95C2-871F-D8D3E2A0F626}"/>
                  </a:ext>
                </a:extLst>
              </p:cNvPr>
              <p:cNvSpPr/>
              <p:nvPr/>
            </p:nvSpPr>
            <p:spPr>
              <a:xfrm>
                <a:off x="1568819" y="1826177"/>
                <a:ext cx="880786" cy="379817"/>
              </a:xfrm>
              <a:prstGeom prst="roundRect">
                <a:avLst>
                  <a:gd name="adj" fmla="val 50000"/>
                </a:avLst>
              </a:prstGeom>
              <a:solidFill>
                <a:srgbClr val="9933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42" name="四角形: 角を丸くする 1241">
                <a:extLst>
                  <a:ext uri="{FF2B5EF4-FFF2-40B4-BE49-F238E27FC236}">
                    <a16:creationId xmlns:a16="http://schemas.microsoft.com/office/drawing/2014/main" id="{18BA461D-4014-F150-33AD-8FB3CE4E773A}"/>
                  </a:ext>
                </a:extLst>
              </p:cNvPr>
              <p:cNvSpPr/>
              <p:nvPr/>
            </p:nvSpPr>
            <p:spPr>
              <a:xfrm>
                <a:off x="1657519" y="1917085"/>
                <a:ext cx="235808" cy="212693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43" name="四角形: 角を丸くする 1242">
                <a:extLst>
                  <a:ext uri="{FF2B5EF4-FFF2-40B4-BE49-F238E27FC236}">
                    <a16:creationId xmlns:a16="http://schemas.microsoft.com/office/drawing/2014/main" id="{4561B971-E80F-C9A0-04DC-D6BE2BB1F877}"/>
                  </a:ext>
                </a:extLst>
              </p:cNvPr>
              <p:cNvSpPr/>
              <p:nvPr/>
            </p:nvSpPr>
            <p:spPr>
              <a:xfrm>
                <a:off x="2128899" y="1917085"/>
                <a:ext cx="235808" cy="212693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250" name="グループ化 1249">
              <a:extLst>
                <a:ext uri="{FF2B5EF4-FFF2-40B4-BE49-F238E27FC236}">
                  <a16:creationId xmlns:a16="http://schemas.microsoft.com/office/drawing/2014/main" id="{EA6FEF53-3B42-6727-6CE1-2006015A6EFA}"/>
                </a:ext>
              </a:extLst>
            </p:cNvPr>
            <p:cNvGrpSpPr/>
            <p:nvPr/>
          </p:nvGrpSpPr>
          <p:grpSpPr>
            <a:xfrm>
              <a:off x="4535094" y="1175991"/>
              <a:ext cx="1078478" cy="418400"/>
              <a:chOff x="4496994" y="1173812"/>
              <a:chExt cx="1078478" cy="418400"/>
            </a:xfrm>
          </p:grpSpPr>
          <p:sp>
            <p:nvSpPr>
              <p:cNvPr id="1251" name="星: 7 pt 234">
                <a:extLst>
                  <a:ext uri="{FF2B5EF4-FFF2-40B4-BE49-F238E27FC236}">
                    <a16:creationId xmlns:a16="http://schemas.microsoft.com/office/drawing/2014/main" id="{DCA59162-D4A4-259F-7B98-CF8342D2DFF5}"/>
                  </a:ext>
                </a:extLst>
              </p:cNvPr>
              <p:cNvSpPr/>
              <p:nvPr/>
            </p:nvSpPr>
            <p:spPr>
              <a:xfrm>
                <a:off x="4496994" y="1173812"/>
                <a:ext cx="414980" cy="418400"/>
              </a:xfrm>
              <a:custGeom>
                <a:avLst/>
                <a:gdLst>
                  <a:gd name="connsiteX0" fmla="*/ -3 w 966654"/>
                  <a:gd name="connsiteY0" fmla="*/ 621662 h 966654"/>
                  <a:gd name="connsiteX1" fmla="*/ 103585 w 966654"/>
                  <a:gd name="connsiteY1" fmla="*/ 419606 h 966654"/>
                  <a:gd name="connsiteX2" fmla="*/ 95728 w 966654"/>
                  <a:gd name="connsiteY2" fmla="*/ 191458 h 966654"/>
                  <a:gd name="connsiteX3" fmla="*/ 314328 w 966654"/>
                  <a:gd name="connsiteY3" fmla="*/ 148548 h 966654"/>
                  <a:gd name="connsiteX4" fmla="*/ 483327 w 966654"/>
                  <a:gd name="connsiteY4" fmla="*/ 0 h 966654"/>
                  <a:gd name="connsiteX5" fmla="*/ 652326 w 966654"/>
                  <a:gd name="connsiteY5" fmla="*/ 148548 h 966654"/>
                  <a:gd name="connsiteX6" fmla="*/ 870926 w 966654"/>
                  <a:gd name="connsiteY6" fmla="*/ 191458 h 966654"/>
                  <a:gd name="connsiteX7" fmla="*/ 863069 w 966654"/>
                  <a:gd name="connsiteY7" fmla="*/ 419606 h 966654"/>
                  <a:gd name="connsiteX8" fmla="*/ 966657 w 966654"/>
                  <a:gd name="connsiteY8" fmla="*/ 621662 h 966654"/>
                  <a:gd name="connsiteX9" fmla="*/ 787855 w 966654"/>
                  <a:gd name="connsiteY9" fmla="*/ 757608 h 966654"/>
                  <a:gd name="connsiteX10" fmla="*/ 698427 w 966654"/>
                  <a:gd name="connsiteY10" fmla="*/ 966659 h 966654"/>
                  <a:gd name="connsiteX11" fmla="*/ 483327 w 966654"/>
                  <a:gd name="connsiteY11" fmla="*/ 908033 h 966654"/>
                  <a:gd name="connsiteX12" fmla="*/ 268227 w 966654"/>
                  <a:gd name="connsiteY12" fmla="*/ 966659 h 966654"/>
                  <a:gd name="connsiteX13" fmla="*/ 178799 w 966654"/>
                  <a:gd name="connsiteY13" fmla="*/ 757608 h 966654"/>
                  <a:gd name="connsiteX14" fmla="*/ -3 w 966654"/>
                  <a:gd name="connsiteY14" fmla="*/ 621662 h 966654"/>
                  <a:gd name="connsiteX0" fmla="*/ 0 w 966660"/>
                  <a:gd name="connsiteY0" fmla="*/ 621962 h 966959"/>
                  <a:gd name="connsiteX1" fmla="*/ 103588 w 966660"/>
                  <a:gd name="connsiteY1" fmla="*/ 419906 h 966959"/>
                  <a:gd name="connsiteX2" fmla="*/ 95731 w 966660"/>
                  <a:gd name="connsiteY2" fmla="*/ 191758 h 966959"/>
                  <a:gd name="connsiteX3" fmla="*/ 314331 w 966660"/>
                  <a:gd name="connsiteY3" fmla="*/ 148848 h 966959"/>
                  <a:gd name="connsiteX4" fmla="*/ 483330 w 966660"/>
                  <a:gd name="connsiteY4" fmla="*/ 300 h 966959"/>
                  <a:gd name="connsiteX5" fmla="*/ 652329 w 966660"/>
                  <a:gd name="connsiteY5" fmla="*/ 148848 h 966959"/>
                  <a:gd name="connsiteX6" fmla="*/ 870929 w 966660"/>
                  <a:gd name="connsiteY6" fmla="*/ 191758 h 966959"/>
                  <a:gd name="connsiteX7" fmla="*/ 863072 w 966660"/>
                  <a:gd name="connsiteY7" fmla="*/ 419906 h 966959"/>
                  <a:gd name="connsiteX8" fmla="*/ 966660 w 966660"/>
                  <a:gd name="connsiteY8" fmla="*/ 621962 h 966959"/>
                  <a:gd name="connsiteX9" fmla="*/ 787858 w 966660"/>
                  <a:gd name="connsiteY9" fmla="*/ 757908 h 966959"/>
                  <a:gd name="connsiteX10" fmla="*/ 698430 w 966660"/>
                  <a:gd name="connsiteY10" fmla="*/ 966959 h 966959"/>
                  <a:gd name="connsiteX11" fmla="*/ 483330 w 966660"/>
                  <a:gd name="connsiteY11" fmla="*/ 908333 h 966959"/>
                  <a:gd name="connsiteX12" fmla="*/ 268230 w 966660"/>
                  <a:gd name="connsiteY12" fmla="*/ 966959 h 966959"/>
                  <a:gd name="connsiteX13" fmla="*/ 178802 w 966660"/>
                  <a:gd name="connsiteY13" fmla="*/ 757908 h 966959"/>
                  <a:gd name="connsiteX14" fmla="*/ 0 w 966660"/>
                  <a:gd name="connsiteY14" fmla="*/ 621962 h 966959"/>
                  <a:gd name="connsiteX0" fmla="*/ 0 w 966660"/>
                  <a:gd name="connsiteY0" fmla="*/ 621939 h 966936"/>
                  <a:gd name="connsiteX1" fmla="*/ 103588 w 966660"/>
                  <a:gd name="connsiteY1" fmla="*/ 419883 h 966936"/>
                  <a:gd name="connsiteX2" fmla="*/ 95731 w 966660"/>
                  <a:gd name="connsiteY2" fmla="*/ 191735 h 966936"/>
                  <a:gd name="connsiteX3" fmla="*/ 314331 w 966660"/>
                  <a:gd name="connsiteY3" fmla="*/ 148825 h 966936"/>
                  <a:gd name="connsiteX4" fmla="*/ 483330 w 966660"/>
                  <a:gd name="connsiteY4" fmla="*/ 277 h 966936"/>
                  <a:gd name="connsiteX5" fmla="*/ 652329 w 966660"/>
                  <a:gd name="connsiteY5" fmla="*/ 148825 h 966936"/>
                  <a:gd name="connsiteX6" fmla="*/ 870929 w 966660"/>
                  <a:gd name="connsiteY6" fmla="*/ 191735 h 966936"/>
                  <a:gd name="connsiteX7" fmla="*/ 863072 w 966660"/>
                  <a:gd name="connsiteY7" fmla="*/ 419883 h 966936"/>
                  <a:gd name="connsiteX8" fmla="*/ 966660 w 966660"/>
                  <a:gd name="connsiteY8" fmla="*/ 621939 h 966936"/>
                  <a:gd name="connsiteX9" fmla="*/ 787858 w 966660"/>
                  <a:gd name="connsiteY9" fmla="*/ 757885 h 966936"/>
                  <a:gd name="connsiteX10" fmla="*/ 698430 w 966660"/>
                  <a:gd name="connsiteY10" fmla="*/ 966936 h 966936"/>
                  <a:gd name="connsiteX11" fmla="*/ 483330 w 966660"/>
                  <a:gd name="connsiteY11" fmla="*/ 908310 h 966936"/>
                  <a:gd name="connsiteX12" fmla="*/ 268230 w 966660"/>
                  <a:gd name="connsiteY12" fmla="*/ 966936 h 966936"/>
                  <a:gd name="connsiteX13" fmla="*/ 178802 w 966660"/>
                  <a:gd name="connsiteY13" fmla="*/ 757885 h 966936"/>
                  <a:gd name="connsiteX14" fmla="*/ 0 w 966660"/>
                  <a:gd name="connsiteY14" fmla="*/ 621939 h 966936"/>
                  <a:gd name="connsiteX0" fmla="*/ 0 w 966660"/>
                  <a:gd name="connsiteY0" fmla="*/ 621939 h 966936"/>
                  <a:gd name="connsiteX1" fmla="*/ 103588 w 966660"/>
                  <a:gd name="connsiteY1" fmla="*/ 419883 h 966936"/>
                  <a:gd name="connsiteX2" fmla="*/ 95731 w 966660"/>
                  <a:gd name="connsiteY2" fmla="*/ 191735 h 966936"/>
                  <a:gd name="connsiteX3" fmla="*/ 314331 w 966660"/>
                  <a:gd name="connsiteY3" fmla="*/ 148825 h 966936"/>
                  <a:gd name="connsiteX4" fmla="*/ 483330 w 966660"/>
                  <a:gd name="connsiteY4" fmla="*/ 277 h 966936"/>
                  <a:gd name="connsiteX5" fmla="*/ 652329 w 966660"/>
                  <a:gd name="connsiteY5" fmla="*/ 148825 h 966936"/>
                  <a:gd name="connsiteX6" fmla="*/ 870929 w 966660"/>
                  <a:gd name="connsiteY6" fmla="*/ 191735 h 966936"/>
                  <a:gd name="connsiteX7" fmla="*/ 863072 w 966660"/>
                  <a:gd name="connsiteY7" fmla="*/ 419883 h 966936"/>
                  <a:gd name="connsiteX8" fmla="*/ 966660 w 966660"/>
                  <a:gd name="connsiteY8" fmla="*/ 621939 h 966936"/>
                  <a:gd name="connsiteX9" fmla="*/ 787858 w 966660"/>
                  <a:gd name="connsiteY9" fmla="*/ 757885 h 966936"/>
                  <a:gd name="connsiteX10" fmla="*/ 698430 w 966660"/>
                  <a:gd name="connsiteY10" fmla="*/ 966936 h 966936"/>
                  <a:gd name="connsiteX11" fmla="*/ 483330 w 966660"/>
                  <a:gd name="connsiteY11" fmla="*/ 908310 h 966936"/>
                  <a:gd name="connsiteX12" fmla="*/ 268230 w 966660"/>
                  <a:gd name="connsiteY12" fmla="*/ 966936 h 966936"/>
                  <a:gd name="connsiteX13" fmla="*/ 178802 w 966660"/>
                  <a:gd name="connsiteY13" fmla="*/ 757885 h 966936"/>
                  <a:gd name="connsiteX14" fmla="*/ 0 w 966660"/>
                  <a:gd name="connsiteY14" fmla="*/ 621939 h 966936"/>
                  <a:gd name="connsiteX0" fmla="*/ 0 w 966660"/>
                  <a:gd name="connsiteY0" fmla="*/ 621939 h 966936"/>
                  <a:gd name="connsiteX1" fmla="*/ 103588 w 966660"/>
                  <a:gd name="connsiteY1" fmla="*/ 419883 h 966936"/>
                  <a:gd name="connsiteX2" fmla="*/ 95731 w 966660"/>
                  <a:gd name="connsiteY2" fmla="*/ 191735 h 966936"/>
                  <a:gd name="connsiteX3" fmla="*/ 314331 w 966660"/>
                  <a:gd name="connsiteY3" fmla="*/ 148825 h 966936"/>
                  <a:gd name="connsiteX4" fmla="*/ 483330 w 966660"/>
                  <a:gd name="connsiteY4" fmla="*/ 277 h 966936"/>
                  <a:gd name="connsiteX5" fmla="*/ 652329 w 966660"/>
                  <a:gd name="connsiteY5" fmla="*/ 148825 h 966936"/>
                  <a:gd name="connsiteX6" fmla="*/ 870929 w 966660"/>
                  <a:gd name="connsiteY6" fmla="*/ 191735 h 966936"/>
                  <a:gd name="connsiteX7" fmla="*/ 863072 w 966660"/>
                  <a:gd name="connsiteY7" fmla="*/ 419883 h 966936"/>
                  <a:gd name="connsiteX8" fmla="*/ 966660 w 966660"/>
                  <a:gd name="connsiteY8" fmla="*/ 621939 h 966936"/>
                  <a:gd name="connsiteX9" fmla="*/ 787858 w 966660"/>
                  <a:gd name="connsiteY9" fmla="*/ 757885 h 966936"/>
                  <a:gd name="connsiteX10" fmla="*/ 698430 w 966660"/>
                  <a:gd name="connsiteY10" fmla="*/ 966936 h 966936"/>
                  <a:gd name="connsiteX11" fmla="*/ 483330 w 966660"/>
                  <a:gd name="connsiteY11" fmla="*/ 908310 h 966936"/>
                  <a:gd name="connsiteX12" fmla="*/ 268230 w 966660"/>
                  <a:gd name="connsiteY12" fmla="*/ 966936 h 966936"/>
                  <a:gd name="connsiteX13" fmla="*/ 178802 w 966660"/>
                  <a:gd name="connsiteY13" fmla="*/ 757885 h 966936"/>
                  <a:gd name="connsiteX14" fmla="*/ 0 w 966660"/>
                  <a:gd name="connsiteY14" fmla="*/ 621939 h 966936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69485 w 967915"/>
                  <a:gd name="connsiteY12" fmla="*/ 966936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69485 w 967915"/>
                  <a:gd name="connsiteY12" fmla="*/ 966936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69202"/>
                  <a:gd name="connsiteX1" fmla="*/ 104843 w 967915"/>
                  <a:gd name="connsiteY1" fmla="*/ 419883 h 969202"/>
                  <a:gd name="connsiteX2" fmla="*/ 96986 w 967915"/>
                  <a:gd name="connsiteY2" fmla="*/ 191735 h 969202"/>
                  <a:gd name="connsiteX3" fmla="*/ 315586 w 967915"/>
                  <a:gd name="connsiteY3" fmla="*/ 148825 h 969202"/>
                  <a:gd name="connsiteX4" fmla="*/ 484585 w 967915"/>
                  <a:gd name="connsiteY4" fmla="*/ 277 h 969202"/>
                  <a:gd name="connsiteX5" fmla="*/ 653584 w 967915"/>
                  <a:gd name="connsiteY5" fmla="*/ 148825 h 969202"/>
                  <a:gd name="connsiteX6" fmla="*/ 872184 w 967915"/>
                  <a:gd name="connsiteY6" fmla="*/ 191735 h 969202"/>
                  <a:gd name="connsiteX7" fmla="*/ 864327 w 967915"/>
                  <a:gd name="connsiteY7" fmla="*/ 419883 h 969202"/>
                  <a:gd name="connsiteX8" fmla="*/ 967915 w 967915"/>
                  <a:gd name="connsiteY8" fmla="*/ 621939 h 969202"/>
                  <a:gd name="connsiteX9" fmla="*/ 789113 w 967915"/>
                  <a:gd name="connsiteY9" fmla="*/ 757885 h 969202"/>
                  <a:gd name="connsiteX10" fmla="*/ 699685 w 967915"/>
                  <a:gd name="connsiteY10" fmla="*/ 966936 h 969202"/>
                  <a:gd name="connsiteX11" fmla="*/ 484585 w 967915"/>
                  <a:gd name="connsiteY11" fmla="*/ 908310 h 969202"/>
                  <a:gd name="connsiteX12" fmla="*/ 269485 w 967915"/>
                  <a:gd name="connsiteY12" fmla="*/ 966936 h 969202"/>
                  <a:gd name="connsiteX13" fmla="*/ 180057 w 967915"/>
                  <a:gd name="connsiteY13" fmla="*/ 757885 h 969202"/>
                  <a:gd name="connsiteX14" fmla="*/ 1255 w 967915"/>
                  <a:gd name="connsiteY14" fmla="*/ 621939 h 969202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90916 w 967915"/>
                  <a:gd name="connsiteY12" fmla="*/ 940742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90916 w 967915"/>
                  <a:gd name="connsiteY12" fmla="*/ 940742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81479"/>
                  <a:gd name="connsiteX1" fmla="*/ 104843 w 967915"/>
                  <a:gd name="connsiteY1" fmla="*/ 419883 h 981479"/>
                  <a:gd name="connsiteX2" fmla="*/ 96986 w 967915"/>
                  <a:gd name="connsiteY2" fmla="*/ 191735 h 981479"/>
                  <a:gd name="connsiteX3" fmla="*/ 315586 w 967915"/>
                  <a:gd name="connsiteY3" fmla="*/ 148825 h 981479"/>
                  <a:gd name="connsiteX4" fmla="*/ 484585 w 967915"/>
                  <a:gd name="connsiteY4" fmla="*/ 277 h 981479"/>
                  <a:gd name="connsiteX5" fmla="*/ 653584 w 967915"/>
                  <a:gd name="connsiteY5" fmla="*/ 148825 h 981479"/>
                  <a:gd name="connsiteX6" fmla="*/ 872184 w 967915"/>
                  <a:gd name="connsiteY6" fmla="*/ 191735 h 981479"/>
                  <a:gd name="connsiteX7" fmla="*/ 864327 w 967915"/>
                  <a:gd name="connsiteY7" fmla="*/ 419883 h 981479"/>
                  <a:gd name="connsiteX8" fmla="*/ 967915 w 967915"/>
                  <a:gd name="connsiteY8" fmla="*/ 621939 h 981479"/>
                  <a:gd name="connsiteX9" fmla="*/ 789113 w 967915"/>
                  <a:gd name="connsiteY9" fmla="*/ 757885 h 981479"/>
                  <a:gd name="connsiteX10" fmla="*/ 699685 w 967915"/>
                  <a:gd name="connsiteY10" fmla="*/ 966936 h 981479"/>
                  <a:gd name="connsiteX11" fmla="*/ 484585 w 967915"/>
                  <a:gd name="connsiteY11" fmla="*/ 908310 h 981479"/>
                  <a:gd name="connsiteX12" fmla="*/ 290916 w 967915"/>
                  <a:gd name="connsiteY12" fmla="*/ 940742 h 981479"/>
                  <a:gd name="connsiteX13" fmla="*/ 180057 w 967915"/>
                  <a:gd name="connsiteY13" fmla="*/ 757885 h 981479"/>
                  <a:gd name="connsiteX14" fmla="*/ 1255 w 967915"/>
                  <a:gd name="connsiteY14" fmla="*/ 621939 h 981479"/>
                  <a:gd name="connsiteX0" fmla="*/ 1255 w 967915"/>
                  <a:gd name="connsiteY0" fmla="*/ 621939 h 960183"/>
                  <a:gd name="connsiteX1" fmla="*/ 104843 w 967915"/>
                  <a:gd name="connsiteY1" fmla="*/ 419883 h 960183"/>
                  <a:gd name="connsiteX2" fmla="*/ 96986 w 967915"/>
                  <a:gd name="connsiteY2" fmla="*/ 191735 h 960183"/>
                  <a:gd name="connsiteX3" fmla="*/ 315586 w 967915"/>
                  <a:gd name="connsiteY3" fmla="*/ 148825 h 960183"/>
                  <a:gd name="connsiteX4" fmla="*/ 484585 w 967915"/>
                  <a:gd name="connsiteY4" fmla="*/ 277 h 960183"/>
                  <a:gd name="connsiteX5" fmla="*/ 653584 w 967915"/>
                  <a:gd name="connsiteY5" fmla="*/ 148825 h 960183"/>
                  <a:gd name="connsiteX6" fmla="*/ 872184 w 967915"/>
                  <a:gd name="connsiteY6" fmla="*/ 191735 h 960183"/>
                  <a:gd name="connsiteX7" fmla="*/ 864327 w 967915"/>
                  <a:gd name="connsiteY7" fmla="*/ 419883 h 960183"/>
                  <a:gd name="connsiteX8" fmla="*/ 967915 w 967915"/>
                  <a:gd name="connsiteY8" fmla="*/ 621939 h 960183"/>
                  <a:gd name="connsiteX9" fmla="*/ 789113 w 967915"/>
                  <a:gd name="connsiteY9" fmla="*/ 757885 h 960183"/>
                  <a:gd name="connsiteX10" fmla="*/ 699685 w 967915"/>
                  <a:gd name="connsiteY10" fmla="*/ 943123 h 960183"/>
                  <a:gd name="connsiteX11" fmla="*/ 484585 w 967915"/>
                  <a:gd name="connsiteY11" fmla="*/ 908310 h 960183"/>
                  <a:gd name="connsiteX12" fmla="*/ 290916 w 967915"/>
                  <a:gd name="connsiteY12" fmla="*/ 940742 h 960183"/>
                  <a:gd name="connsiteX13" fmla="*/ 180057 w 967915"/>
                  <a:gd name="connsiteY13" fmla="*/ 757885 h 960183"/>
                  <a:gd name="connsiteX14" fmla="*/ 1255 w 967915"/>
                  <a:gd name="connsiteY14" fmla="*/ 621939 h 960183"/>
                  <a:gd name="connsiteX0" fmla="*/ 1255 w 967915"/>
                  <a:gd name="connsiteY0" fmla="*/ 621939 h 960183"/>
                  <a:gd name="connsiteX1" fmla="*/ 104843 w 967915"/>
                  <a:gd name="connsiteY1" fmla="*/ 419883 h 960183"/>
                  <a:gd name="connsiteX2" fmla="*/ 96986 w 967915"/>
                  <a:gd name="connsiteY2" fmla="*/ 191735 h 960183"/>
                  <a:gd name="connsiteX3" fmla="*/ 315586 w 967915"/>
                  <a:gd name="connsiteY3" fmla="*/ 148825 h 960183"/>
                  <a:gd name="connsiteX4" fmla="*/ 484585 w 967915"/>
                  <a:gd name="connsiteY4" fmla="*/ 277 h 960183"/>
                  <a:gd name="connsiteX5" fmla="*/ 653584 w 967915"/>
                  <a:gd name="connsiteY5" fmla="*/ 148825 h 960183"/>
                  <a:gd name="connsiteX6" fmla="*/ 872184 w 967915"/>
                  <a:gd name="connsiteY6" fmla="*/ 191735 h 960183"/>
                  <a:gd name="connsiteX7" fmla="*/ 864327 w 967915"/>
                  <a:gd name="connsiteY7" fmla="*/ 419883 h 960183"/>
                  <a:gd name="connsiteX8" fmla="*/ 967915 w 967915"/>
                  <a:gd name="connsiteY8" fmla="*/ 621939 h 960183"/>
                  <a:gd name="connsiteX9" fmla="*/ 789113 w 967915"/>
                  <a:gd name="connsiteY9" fmla="*/ 757885 h 960183"/>
                  <a:gd name="connsiteX10" fmla="*/ 699685 w 967915"/>
                  <a:gd name="connsiteY10" fmla="*/ 943123 h 960183"/>
                  <a:gd name="connsiteX11" fmla="*/ 484585 w 967915"/>
                  <a:gd name="connsiteY11" fmla="*/ 908310 h 960183"/>
                  <a:gd name="connsiteX12" fmla="*/ 290916 w 967915"/>
                  <a:gd name="connsiteY12" fmla="*/ 940742 h 960183"/>
                  <a:gd name="connsiteX13" fmla="*/ 180057 w 967915"/>
                  <a:gd name="connsiteY13" fmla="*/ 757885 h 960183"/>
                  <a:gd name="connsiteX14" fmla="*/ 1255 w 967915"/>
                  <a:gd name="connsiteY14" fmla="*/ 621939 h 960183"/>
                  <a:gd name="connsiteX0" fmla="*/ 1255 w 968333"/>
                  <a:gd name="connsiteY0" fmla="*/ 621939 h 960183"/>
                  <a:gd name="connsiteX1" fmla="*/ 104843 w 968333"/>
                  <a:gd name="connsiteY1" fmla="*/ 419883 h 960183"/>
                  <a:gd name="connsiteX2" fmla="*/ 96986 w 968333"/>
                  <a:gd name="connsiteY2" fmla="*/ 191735 h 960183"/>
                  <a:gd name="connsiteX3" fmla="*/ 315586 w 968333"/>
                  <a:gd name="connsiteY3" fmla="*/ 148825 h 960183"/>
                  <a:gd name="connsiteX4" fmla="*/ 484585 w 968333"/>
                  <a:gd name="connsiteY4" fmla="*/ 277 h 960183"/>
                  <a:gd name="connsiteX5" fmla="*/ 653584 w 968333"/>
                  <a:gd name="connsiteY5" fmla="*/ 148825 h 960183"/>
                  <a:gd name="connsiteX6" fmla="*/ 872184 w 968333"/>
                  <a:gd name="connsiteY6" fmla="*/ 191735 h 960183"/>
                  <a:gd name="connsiteX7" fmla="*/ 864327 w 968333"/>
                  <a:gd name="connsiteY7" fmla="*/ 419883 h 960183"/>
                  <a:gd name="connsiteX8" fmla="*/ 967915 w 968333"/>
                  <a:gd name="connsiteY8" fmla="*/ 621939 h 960183"/>
                  <a:gd name="connsiteX9" fmla="*/ 789113 w 968333"/>
                  <a:gd name="connsiteY9" fmla="*/ 757885 h 960183"/>
                  <a:gd name="connsiteX10" fmla="*/ 699685 w 968333"/>
                  <a:gd name="connsiteY10" fmla="*/ 943123 h 960183"/>
                  <a:gd name="connsiteX11" fmla="*/ 484585 w 968333"/>
                  <a:gd name="connsiteY11" fmla="*/ 908310 h 960183"/>
                  <a:gd name="connsiteX12" fmla="*/ 290916 w 968333"/>
                  <a:gd name="connsiteY12" fmla="*/ 940742 h 960183"/>
                  <a:gd name="connsiteX13" fmla="*/ 180057 w 968333"/>
                  <a:gd name="connsiteY13" fmla="*/ 757885 h 960183"/>
                  <a:gd name="connsiteX14" fmla="*/ 1255 w 968333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81709 w 944507"/>
                  <a:gd name="connsiteY6" fmla="*/ 208404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716 w 918774"/>
                  <a:gd name="connsiteY0" fmla="*/ 624321 h 960183"/>
                  <a:gd name="connsiteX1" fmla="*/ 79110 w 918774"/>
                  <a:gd name="connsiteY1" fmla="*/ 419883 h 960183"/>
                  <a:gd name="connsiteX2" fmla="*/ 71253 w 918774"/>
                  <a:gd name="connsiteY2" fmla="*/ 191735 h 960183"/>
                  <a:gd name="connsiteX3" fmla="*/ 289853 w 918774"/>
                  <a:gd name="connsiteY3" fmla="*/ 148825 h 960183"/>
                  <a:gd name="connsiteX4" fmla="*/ 458852 w 918774"/>
                  <a:gd name="connsiteY4" fmla="*/ 277 h 960183"/>
                  <a:gd name="connsiteX5" fmla="*/ 627851 w 918774"/>
                  <a:gd name="connsiteY5" fmla="*/ 148825 h 960183"/>
                  <a:gd name="connsiteX6" fmla="*/ 855976 w 918774"/>
                  <a:gd name="connsiteY6" fmla="*/ 208404 h 960183"/>
                  <a:gd name="connsiteX7" fmla="*/ 838594 w 918774"/>
                  <a:gd name="connsiteY7" fmla="*/ 419883 h 960183"/>
                  <a:gd name="connsiteX8" fmla="*/ 918369 w 918774"/>
                  <a:gd name="connsiteY8" fmla="*/ 614795 h 960183"/>
                  <a:gd name="connsiteX9" fmla="*/ 763380 w 918774"/>
                  <a:gd name="connsiteY9" fmla="*/ 757885 h 960183"/>
                  <a:gd name="connsiteX10" fmla="*/ 673952 w 918774"/>
                  <a:gd name="connsiteY10" fmla="*/ 943123 h 960183"/>
                  <a:gd name="connsiteX11" fmla="*/ 458852 w 918774"/>
                  <a:gd name="connsiteY11" fmla="*/ 908310 h 960183"/>
                  <a:gd name="connsiteX12" fmla="*/ 265183 w 918774"/>
                  <a:gd name="connsiteY12" fmla="*/ 940742 h 960183"/>
                  <a:gd name="connsiteX13" fmla="*/ 154324 w 918774"/>
                  <a:gd name="connsiteY13" fmla="*/ 757885 h 960183"/>
                  <a:gd name="connsiteX14" fmla="*/ 1716 w 918774"/>
                  <a:gd name="connsiteY14" fmla="*/ 624321 h 960183"/>
                  <a:gd name="connsiteX0" fmla="*/ 2792 w 919850"/>
                  <a:gd name="connsiteY0" fmla="*/ 624321 h 960183"/>
                  <a:gd name="connsiteX1" fmla="*/ 80186 w 919850"/>
                  <a:gd name="connsiteY1" fmla="*/ 419883 h 960183"/>
                  <a:gd name="connsiteX2" fmla="*/ 72329 w 919850"/>
                  <a:gd name="connsiteY2" fmla="*/ 191735 h 960183"/>
                  <a:gd name="connsiteX3" fmla="*/ 290929 w 919850"/>
                  <a:gd name="connsiteY3" fmla="*/ 148825 h 960183"/>
                  <a:gd name="connsiteX4" fmla="*/ 459928 w 919850"/>
                  <a:gd name="connsiteY4" fmla="*/ 277 h 960183"/>
                  <a:gd name="connsiteX5" fmla="*/ 628927 w 919850"/>
                  <a:gd name="connsiteY5" fmla="*/ 148825 h 960183"/>
                  <a:gd name="connsiteX6" fmla="*/ 857052 w 919850"/>
                  <a:gd name="connsiteY6" fmla="*/ 208404 h 960183"/>
                  <a:gd name="connsiteX7" fmla="*/ 839670 w 919850"/>
                  <a:gd name="connsiteY7" fmla="*/ 419883 h 960183"/>
                  <a:gd name="connsiteX8" fmla="*/ 919445 w 919850"/>
                  <a:gd name="connsiteY8" fmla="*/ 614795 h 960183"/>
                  <a:gd name="connsiteX9" fmla="*/ 764456 w 919850"/>
                  <a:gd name="connsiteY9" fmla="*/ 757885 h 960183"/>
                  <a:gd name="connsiteX10" fmla="*/ 675028 w 919850"/>
                  <a:gd name="connsiteY10" fmla="*/ 943123 h 960183"/>
                  <a:gd name="connsiteX11" fmla="*/ 459928 w 919850"/>
                  <a:gd name="connsiteY11" fmla="*/ 908310 h 960183"/>
                  <a:gd name="connsiteX12" fmla="*/ 266259 w 919850"/>
                  <a:gd name="connsiteY12" fmla="*/ 940742 h 960183"/>
                  <a:gd name="connsiteX13" fmla="*/ 155400 w 919850"/>
                  <a:gd name="connsiteY13" fmla="*/ 757885 h 960183"/>
                  <a:gd name="connsiteX14" fmla="*/ 2792 w 919850"/>
                  <a:gd name="connsiteY14" fmla="*/ 624321 h 960183"/>
                  <a:gd name="connsiteX0" fmla="*/ 2792 w 919850"/>
                  <a:gd name="connsiteY0" fmla="*/ 624321 h 960183"/>
                  <a:gd name="connsiteX1" fmla="*/ 80186 w 919850"/>
                  <a:gd name="connsiteY1" fmla="*/ 419883 h 960183"/>
                  <a:gd name="connsiteX2" fmla="*/ 72329 w 919850"/>
                  <a:gd name="connsiteY2" fmla="*/ 191735 h 960183"/>
                  <a:gd name="connsiteX3" fmla="*/ 290929 w 919850"/>
                  <a:gd name="connsiteY3" fmla="*/ 148825 h 960183"/>
                  <a:gd name="connsiteX4" fmla="*/ 459928 w 919850"/>
                  <a:gd name="connsiteY4" fmla="*/ 277 h 960183"/>
                  <a:gd name="connsiteX5" fmla="*/ 628927 w 919850"/>
                  <a:gd name="connsiteY5" fmla="*/ 148825 h 960183"/>
                  <a:gd name="connsiteX6" fmla="*/ 857052 w 919850"/>
                  <a:gd name="connsiteY6" fmla="*/ 208404 h 960183"/>
                  <a:gd name="connsiteX7" fmla="*/ 839670 w 919850"/>
                  <a:gd name="connsiteY7" fmla="*/ 419883 h 960183"/>
                  <a:gd name="connsiteX8" fmla="*/ 919445 w 919850"/>
                  <a:gd name="connsiteY8" fmla="*/ 614795 h 960183"/>
                  <a:gd name="connsiteX9" fmla="*/ 764456 w 919850"/>
                  <a:gd name="connsiteY9" fmla="*/ 757885 h 960183"/>
                  <a:gd name="connsiteX10" fmla="*/ 675028 w 919850"/>
                  <a:gd name="connsiteY10" fmla="*/ 943123 h 960183"/>
                  <a:gd name="connsiteX11" fmla="*/ 459928 w 919850"/>
                  <a:gd name="connsiteY11" fmla="*/ 908310 h 960183"/>
                  <a:gd name="connsiteX12" fmla="*/ 266259 w 919850"/>
                  <a:gd name="connsiteY12" fmla="*/ 940742 h 960183"/>
                  <a:gd name="connsiteX13" fmla="*/ 155400 w 919850"/>
                  <a:gd name="connsiteY13" fmla="*/ 757885 h 960183"/>
                  <a:gd name="connsiteX14" fmla="*/ 2792 w 919850"/>
                  <a:gd name="connsiteY14" fmla="*/ 624321 h 960183"/>
                  <a:gd name="connsiteX0" fmla="*/ 2847 w 919905"/>
                  <a:gd name="connsiteY0" fmla="*/ 624305 h 960167"/>
                  <a:gd name="connsiteX1" fmla="*/ 80241 w 919905"/>
                  <a:gd name="connsiteY1" fmla="*/ 419867 h 960167"/>
                  <a:gd name="connsiteX2" fmla="*/ 84290 w 919905"/>
                  <a:gd name="connsiteY2" fmla="*/ 196481 h 960167"/>
                  <a:gd name="connsiteX3" fmla="*/ 290984 w 919905"/>
                  <a:gd name="connsiteY3" fmla="*/ 148809 h 960167"/>
                  <a:gd name="connsiteX4" fmla="*/ 459983 w 919905"/>
                  <a:gd name="connsiteY4" fmla="*/ 261 h 960167"/>
                  <a:gd name="connsiteX5" fmla="*/ 628982 w 919905"/>
                  <a:gd name="connsiteY5" fmla="*/ 148809 h 960167"/>
                  <a:gd name="connsiteX6" fmla="*/ 857107 w 919905"/>
                  <a:gd name="connsiteY6" fmla="*/ 208388 h 960167"/>
                  <a:gd name="connsiteX7" fmla="*/ 839725 w 919905"/>
                  <a:gd name="connsiteY7" fmla="*/ 419867 h 960167"/>
                  <a:gd name="connsiteX8" fmla="*/ 919500 w 919905"/>
                  <a:gd name="connsiteY8" fmla="*/ 614779 h 960167"/>
                  <a:gd name="connsiteX9" fmla="*/ 764511 w 919905"/>
                  <a:gd name="connsiteY9" fmla="*/ 757869 h 960167"/>
                  <a:gd name="connsiteX10" fmla="*/ 675083 w 919905"/>
                  <a:gd name="connsiteY10" fmla="*/ 943107 h 960167"/>
                  <a:gd name="connsiteX11" fmla="*/ 459983 w 919905"/>
                  <a:gd name="connsiteY11" fmla="*/ 908294 h 960167"/>
                  <a:gd name="connsiteX12" fmla="*/ 266314 w 919905"/>
                  <a:gd name="connsiteY12" fmla="*/ 940726 h 960167"/>
                  <a:gd name="connsiteX13" fmla="*/ 155455 w 919905"/>
                  <a:gd name="connsiteY13" fmla="*/ 757869 h 960167"/>
                  <a:gd name="connsiteX14" fmla="*/ 2847 w 919905"/>
                  <a:gd name="connsiteY14" fmla="*/ 624305 h 960167"/>
                  <a:gd name="connsiteX0" fmla="*/ 2847 w 919899"/>
                  <a:gd name="connsiteY0" fmla="*/ 624305 h 943463"/>
                  <a:gd name="connsiteX1" fmla="*/ 80241 w 919899"/>
                  <a:gd name="connsiteY1" fmla="*/ 419867 h 943463"/>
                  <a:gd name="connsiteX2" fmla="*/ 84290 w 919899"/>
                  <a:gd name="connsiteY2" fmla="*/ 196481 h 943463"/>
                  <a:gd name="connsiteX3" fmla="*/ 290984 w 919899"/>
                  <a:gd name="connsiteY3" fmla="*/ 148809 h 943463"/>
                  <a:gd name="connsiteX4" fmla="*/ 459983 w 919899"/>
                  <a:gd name="connsiteY4" fmla="*/ 261 h 943463"/>
                  <a:gd name="connsiteX5" fmla="*/ 628982 w 919899"/>
                  <a:gd name="connsiteY5" fmla="*/ 148809 h 943463"/>
                  <a:gd name="connsiteX6" fmla="*/ 857107 w 919899"/>
                  <a:gd name="connsiteY6" fmla="*/ 208388 h 943463"/>
                  <a:gd name="connsiteX7" fmla="*/ 839725 w 919899"/>
                  <a:gd name="connsiteY7" fmla="*/ 419867 h 943463"/>
                  <a:gd name="connsiteX8" fmla="*/ 919500 w 919899"/>
                  <a:gd name="connsiteY8" fmla="*/ 614779 h 943463"/>
                  <a:gd name="connsiteX9" fmla="*/ 764511 w 919899"/>
                  <a:gd name="connsiteY9" fmla="*/ 757869 h 943463"/>
                  <a:gd name="connsiteX10" fmla="*/ 686989 w 919899"/>
                  <a:gd name="connsiteY10" fmla="*/ 919295 h 943463"/>
                  <a:gd name="connsiteX11" fmla="*/ 459983 w 919899"/>
                  <a:gd name="connsiteY11" fmla="*/ 908294 h 943463"/>
                  <a:gd name="connsiteX12" fmla="*/ 266314 w 919899"/>
                  <a:gd name="connsiteY12" fmla="*/ 940726 h 943463"/>
                  <a:gd name="connsiteX13" fmla="*/ 155455 w 919899"/>
                  <a:gd name="connsiteY13" fmla="*/ 757869 h 943463"/>
                  <a:gd name="connsiteX14" fmla="*/ 2847 w 919899"/>
                  <a:gd name="connsiteY14" fmla="*/ 624305 h 943463"/>
                  <a:gd name="connsiteX0" fmla="*/ 2847 w 919899"/>
                  <a:gd name="connsiteY0" fmla="*/ 624164 h 943322"/>
                  <a:gd name="connsiteX1" fmla="*/ 80241 w 919899"/>
                  <a:gd name="connsiteY1" fmla="*/ 419726 h 943322"/>
                  <a:gd name="connsiteX2" fmla="*/ 84290 w 919899"/>
                  <a:gd name="connsiteY2" fmla="*/ 196340 h 943322"/>
                  <a:gd name="connsiteX3" fmla="*/ 290984 w 919899"/>
                  <a:gd name="connsiteY3" fmla="*/ 124855 h 943322"/>
                  <a:gd name="connsiteX4" fmla="*/ 459983 w 919899"/>
                  <a:gd name="connsiteY4" fmla="*/ 120 h 943322"/>
                  <a:gd name="connsiteX5" fmla="*/ 628982 w 919899"/>
                  <a:gd name="connsiteY5" fmla="*/ 148668 h 943322"/>
                  <a:gd name="connsiteX6" fmla="*/ 857107 w 919899"/>
                  <a:gd name="connsiteY6" fmla="*/ 208247 h 943322"/>
                  <a:gd name="connsiteX7" fmla="*/ 839725 w 919899"/>
                  <a:gd name="connsiteY7" fmla="*/ 419726 h 943322"/>
                  <a:gd name="connsiteX8" fmla="*/ 919500 w 919899"/>
                  <a:gd name="connsiteY8" fmla="*/ 614638 h 943322"/>
                  <a:gd name="connsiteX9" fmla="*/ 764511 w 919899"/>
                  <a:gd name="connsiteY9" fmla="*/ 757728 h 943322"/>
                  <a:gd name="connsiteX10" fmla="*/ 686989 w 919899"/>
                  <a:gd name="connsiteY10" fmla="*/ 919154 h 943322"/>
                  <a:gd name="connsiteX11" fmla="*/ 459983 w 919899"/>
                  <a:gd name="connsiteY11" fmla="*/ 908153 h 943322"/>
                  <a:gd name="connsiteX12" fmla="*/ 266314 w 919899"/>
                  <a:gd name="connsiteY12" fmla="*/ 940585 h 943322"/>
                  <a:gd name="connsiteX13" fmla="*/ 155455 w 919899"/>
                  <a:gd name="connsiteY13" fmla="*/ 757728 h 943322"/>
                  <a:gd name="connsiteX14" fmla="*/ 2847 w 919899"/>
                  <a:gd name="connsiteY14" fmla="*/ 624164 h 943322"/>
                  <a:gd name="connsiteX0" fmla="*/ 2847 w 919899"/>
                  <a:gd name="connsiteY0" fmla="*/ 624049 h 943207"/>
                  <a:gd name="connsiteX1" fmla="*/ 80241 w 919899"/>
                  <a:gd name="connsiteY1" fmla="*/ 419611 h 943207"/>
                  <a:gd name="connsiteX2" fmla="*/ 84290 w 919899"/>
                  <a:gd name="connsiteY2" fmla="*/ 196225 h 943207"/>
                  <a:gd name="connsiteX3" fmla="*/ 290984 w 919899"/>
                  <a:gd name="connsiteY3" fmla="*/ 124740 h 943207"/>
                  <a:gd name="connsiteX4" fmla="*/ 459983 w 919899"/>
                  <a:gd name="connsiteY4" fmla="*/ 5 h 943207"/>
                  <a:gd name="connsiteX5" fmla="*/ 628982 w 919899"/>
                  <a:gd name="connsiteY5" fmla="*/ 148553 h 943207"/>
                  <a:gd name="connsiteX6" fmla="*/ 857107 w 919899"/>
                  <a:gd name="connsiteY6" fmla="*/ 208132 h 943207"/>
                  <a:gd name="connsiteX7" fmla="*/ 839725 w 919899"/>
                  <a:gd name="connsiteY7" fmla="*/ 419611 h 943207"/>
                  <a:gd name="connsiteX8" fmla="*/ 919500 w 919899"/>
                  <a:gd name="connsiteY8" fmla="*/ 614523 h 943207"/>
                  <a:gd name="connsiteX9" fmla="*/ 764511 w 919899"/>
                  <a:gd name="connsiteY9" fmla="*/ 757613 h 943207"/>
                  <a:gd name="connsiteX10" fmla="*/ 686989 w 919899"/>
                  <a:gd name="connsiteY10" fmla="*/ 919039 h 943207"/>
                  <a:gd name="connsiteX11" fmla="*/ 459983 w 919899"/>
                  <a:gd name="connsiteY11" fmla="*/ 908038 h 943207"/>
                  <a:gd name="connsiteX12" fmla="*/ 266314 w 919899"/>
                  <a:gd name="connsiteY12" fmla="*/ 940470 h 943207"/>
                  <a:gd name="connsiteX13" fmla="*/ 155455 w 919899"/>
                  <a:gd name="connsiteY13" fmla="*/ 757613 h 943207"/>
                  <a:gd name="connsiteX14" fmla="*/ 2847 w 919899"/>
                  <a:gd name="connsiteY14" fmla="*/ 624049 h 943207"/>
                  <a:gd name="connsiteX0" fmla="*/ 2847 w 919899"/>
                  <a:gd name="connsiteY0" fmla="*/ 590713 h 909871"/>
                  <a:gd name="connsiteX1" fmla="*/ 80241 w 919899"/>
                  <a:gd name="connsiteY1" fmla="*/ 386275 h 909871"/>
                  <a:gd name="connsiteX2" fmla="*/ 84290 w 919899"/>
                  <a:gd name="connsiteY2" fmla="*/ 162889 h 909871"/>
                  <a:gd name="connsiteX3" fmla="*/ 290984 w 919899"/>
                  <a:gd name="connsiteY3" fmla="*/ 91404 h 909871"/>
                  <a:gd name="connsiteX4" fmla="*/ 459983 w 919899"/>
                  <a:gd name="connsiteY4" fmla="*/ 6 h 909871"/>
                  <a:gd name="connsiteX5" fmla="*/ 628982 w 919899"/>
                  <a:gd name="connsiteY5" fmla="*/ 115217 h 909871"/>
                  <a:gd name="connsiteX6" fmla="*/ 857107 w 919899"/>
                  <a:gd name="connsiteY6" fmla="*/ 174796 h 909871"/>
                  <a:gd name="connsiteX7" fmla="*/ 839725 w 919899"/>
                  <a:gd name="connsiteY7" fmla="*/ 386275 h 909871"/>
                  <a:gd name="connsiteX8" fmla="*/ 919500 w 919899"/>
                  <a:gd name="connsiteY8" fmla="*/ 581187 h 909871"/>
                  <a:gd name="connsiteX9" fmla="*/ 764511 w 919899"/>
                  <a:gd name="connsiteY9" fmla="*/ 724277 h 909871"/>
                  <a:gd name="connsiteX10" fmla="*/ 686989 w 919899"/>
                  <a:gd name="connsiteY10" fmla="*/ 885703 h 909871"/>
                  <a:gd name="connsiteX11" fmla="*/ 459983 w 919899"/>
                  <a:gd name="connsiteY11" fmla="*/ 874702 h 909871"/>
                  <a:gd name="connsiteX12" fmla="*/ 266314 w 919899"/>
                  <a:gd name="connsiteY12" fmla="*/ 907134 h 909871"/>
                  <a:gd name="connsiteX13" fmla="*/ 155455 w 919899"/>
                  <a:gd name="connsiteY13" fmla="*/ 724277 h 909871"/>
                  <a:gd name="connsiteX14" fmla="*/ 2847 w 919899"/>
                  <a:gd name="connsiteY14" fmla="*/ 590713 h 909871"/>
                  <a:gd name="connsiteX0" fmla="*/ 2847 w 919899"/>
                  <a:gd name="connsiteY0" fmla="*/ 590873 h 910031"/>
                  <a:gd name="connsiteX1" fmla="*/ 80241 w 919899"/>
                  <a:gd name="connsiteY1" fmla="*/ 386435 h 910031"/>
                  <a:gd name="connsiteX2" fmla="*/ 84290 w 919899"/>
                  <a:gd name="connsiteY2" fmla="*/ 163049 h 910031"/>
                  <a:gd name="connsiteX3" fmla="*/ 290984 w 919899"/>
                  <a:gd name="connsiteY3" fmla="*/ 91564 h 910031"/>
                  <a:gd name="connsiteX4" fmla="*/ 459983 w 919899"/>
                  <a:gd name="connsiteY4" fmla="*/ 166 h 910031"/>
                  <a:gd name="connsiteX5" fmla="*/ 643269 w 919899"/>
                  <a:gd name="connsiteY5" fmla="*/ 115377 h 910031"/>
                  <a:gd name="connsiteX6" fmla="*/ 857107 w 919899"/>
                  <a:gd name="connsiteY6" fmla="*/ 174956 h 910031"/>
                  <a:gd name="connsiteX7" fmla="*/ 839725 w 919899"/>
                  <a:gd name="connsiteY7" fmla="*/ 386435 h 910031"/>
                  <a:gd name="connsiteX8" fmla="*/ 919500 w 919899"/>
                  <a:gd name="connsiteY8" fmla="*/ 581347 h 910031"/>
                  <a:gd name="connsiteX9" fmla="*/ 764511 w 919899"/>
                  <a:gd name="connsiteY9" fmla="*/ 724437 h 910031"/>
                  <a:gd name="connsiteX10" fmla="*/ 686989 w 919899"/>
                  <a:gd name="connsiteY10" fmla="*/ 885863 h 910031"/>
                  <a:gd name="connsiteX11" fmla="*/ 459983 w 919899"/>
                  <a:gd name="connsiteY11" fmla="*/ 874862 h 910031"/>
                  <a:gd name="connsiteX12" fmla="*/ 266314 w 919899"/>
                  <a:gd name="connsiteY12" fmla="*/ 907294 h 910031"/>
                  <a:gd name="connsiteX13" fmla="*/ 155455 w 919899"/>
                  <a:gd name="connsiteY13" fmla="*/ 724437 h 910031"/>
                  <a:gd name="connsiteX14" fmla="*/ 2847 w 919899"/>
                  <a:gd name="connsiteY14" fmla="*/ 590873 h 910031"/>
                  <a:gd name="connsiteX0" fmla="*/ 2847 w 919899"/>
                  <a:gd name="connsiteY0" fmla="*/ 607514 h 926672"/>
                  <a:gd name="connsiteX1" fmla="*/ 80241 w 919899"/>
                  <a:gd name="connsiteY1" fmla="*/ 403076 h 926672"/>
                  <a:gd name="connsiteX2" fmla="*/ 84290 w 919899"/>
                  <a:gd name="connsiteY2" fmla="*/ 179690 h 926672"/>
                  <a:gd name="connsiteX3" fmla="*/ 290984 w 919899"/>
                  <a:gd name="connsiteY3" fmla="*/ 108205 h 926672"/>
                  <a:gd name="connsiteX4" fmla="*/ 474270 w 919899"/>
                  <a:gd name="connsiteY4" fmla="*/ 138 h 926672"/>
                  <a:gd name="connsiteX5" fmla="*/ 643269 w 919899"/>
                  <a:gd name="connsiteY5" fmla="*/ 132018 h 926672"/>
                  <a:gd name="connsiteX6" fmla="*/ 857107 w 919899"/>
                  <a:gd name="connsiteY6" fmla="*/ 191597 h 926672"/>
                  <a:gd name="connsiteX7" fmla="*/ 839725 w 919899"/>
                  <a:gd name="connsiteY7" fmla="*/ 403076 h 926672"/>
                  <a:gd name="connsiteX8" fmla="*/ 919500 w 919899"/>
                  <a:gd name="connsiteY8" fmla="*/ 597988 h 926672"/>
                  <a:gd name="connsiteX9" fmla="*/ 764511 w 919899"/>
                  <a:gd name="connsiteY9" fmla="*/ 741078 h 926672"/>
                  <a:gd name="connsiteX10" fmla="*/ 686989 w 919899"/>
                  <a:gd name="connsiteY10" fmla="*/ 902504 h 926672"/>
                  <a:gd name="connsiteX11" fmla="*/ 459983 w 919899"/>
                  <a:gd name="connsiteY11" fmla="*/ 891503 h 926672"/>
                  <a:gd name="connsiteX12" fmla="*/ 266314 w 919899"/>
                  <a:gd name="connsiteY12" fmla="*/ 923935 h 926672"/>
                  <a:gd name="connsiteX13" fmla="*/ 155455 w 919899"/>
                  <a:gd name="connsiteY13" fmla="*/ 741078 h 926672"/>
                  <a:gd name="connsiteX14" fmla="*/ 2847 w 919899"/>
                  <a:gd name="connsiteY14" fmla="*/ 607514 h 926672"/>
                  <a:gd name="connsiteX0" fmla="*/ 2847 w 919899"/>
                  <a:gd name="connsiteY0" fmla="*/ 608327 h 927485"/>
                  <a:gd name="connsiteX1" fmla="*/ 80241 w 919899"/>
                  <a:gd name="connsiteY1" fmla="*/ 403889 h 927485"/>
                  <a:gd name="connsiteX2" fmla="*/ 84290 w 919899"/>
                  <a:gd name="connsiteY2" fmla="*/ 180503 h 927485"/>
                  <a:gd name="connsiteX3" fmla="*/ 290984 w 919899"/>
                  <a:gd name="connsiteY3" fmla="*/ 109018 h 927485"/>
                  <a:gd name="connsiteX4" fmla="*/ 474270 w 919899"/>
                  <a:gd name="connsiteY4" fmla="*/ 951 h 927485"/>
                  <a:gd name="connsiteX5" fmla="*/ 643269 w 919899"/>
                  <a:gd name="connsiteY5" fmla="*/ 132831 h 927485"/>
                  <a:gd name="connsiteX6" fmla="*/ 857107 w 919899"/>
                  <a:gd name="connsiteY6" fmla="*/ 192410 h 927485"/>
                  <a:gd name="connsiteX7" fmla="*/ 839725 w 919899"/>
                  <a:gd name="connsiteY7" fmla="*/ 403889 h 927485"/>
                  <a:gd name="connsiteX8" fmla="*/ 919500 w 919899"/>
                  <a:gd name="connsiteY8" fmla="*/ 598801 h 927485"/>
                  <a:gd name="connsiteX9" fmla="*/ 764511 w 919899"/>
                  <a:gd name="connsiteY9" fmla="*/ 741891 h 927485"/>
                  <a:gd name="connsiteX10" fmla="*/ 686989 w 919899"/>
                  <a:gd name="connsiteY10" fmla="*/ 903317 h 927485"/>
                  <a:gd name="connsiteX11" fmla="*/ 459983 w 919899"/>
                  <a:gd name="connsiteY11" fmla="*/ 892316 h 927485"/>
                  <a:gd name="connsiteX12" fmla="*/ 266314 w 919899"/>
                  <a:gd name="connsiteY12" fmla="*/ 924748 h 927485"/>
                  <a:gd name="connsiteX13" fmla="*/ 155455 w 919899"/>
                  <a:gd name="connsiteY13" fmla="*/ 741891 h 927485"/>
                  <a:gd name="connsiteX14" fmla="*/ 2847 w 919899"/>
                  <a:gd name="connsiteY14" fmla="*/ 608327 h 9274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919899" h="927485">
                    <a:moveTo>
                      <a:pt x="2847" y="608327"/>
                    </a:moveTo>
                    <a:cubicBezTo>
                      <a:pt x="-16273" y="522530"/>
                      <a:pt x="66667" y="475193"/>
                      <a:pt x="80241" y="403889"/>
                    </a:cubicBezTo>
                    <a:cubicBezTo>
                      <a:pt x="93815" y="332585"/>
                      <a:pt x="49166" y="229648"/>
                      <a:pt x="84290" y="180503"/>
                    </a:cubicBezTo>
                    <a:cubicBezTo>
                      <a:pt x="119414" y="131358"/>
                      <a:pt x="225987" y="138943"/>
                      <a:pt x="290984" y="109018"/>
                    </a:cubicBezTo>
                    <a:cubicBezTo>
                      <a:pt x="355981" y="79093"/>
                      <a:pt x="394125" y="-10161"/>
                      <a:pt x="474270" y="951"/>
                    </a:cubicBezTo>
                    <a:cubicBezTo>
                      <a:pt x="554415" y="12063"/>
                      <a:pt x="579463" y="100921"/>
                      <a:pt x="643269" y="132831"/>
                    </a:cubicBezTo>
                    <a:cubicBezTo>
                      <a:pt x="707075" y="164741"/>
                      <a:pt x="824364" y="147234"/>
                      <a:pt x="857107" y="192410"/>
                    </a:cubicBezTo>
                    <a:cubicBezTo>
                      <a:pt x="889850" y="237586"/>
                      <a:pt x="829326" y="336157"/>
                      <a:pt x="839725" y="403889"/>
                    </a:cubicBezTo>
                    <a:cubicBezTo>
                      <a:pt x="850124" y="471621"/>
                      <a:pt x="911165" y="510018"/>
                      <a:pt x="919500" y="598801"/>
                    </a:cubicBezTo>
                    <a:cubicBezTo>
                      <a:pt x="927835" y="687584"/>
                      <a:pt x="803263" y="691138"/>
                      <a:pt x="764511" y="741891"/>
                    </a:cubicBezTo>
                    <a:cubicBezTo>
                      <a:pt x="725759" y="792644"/>
                      <a:pt x="752517" y="850302"/>
                      <a:pt x="686989" y="903317"/>
                    </a:cubicBezTo>
                    <a:cubicBezTo>
                      <a:pt x="621461" y="956332"/>
                      <a:pt x="530096" y="888744"/>
                      <a:pt x="459983" y="892316"/>
                    </a:cubicBezTo>
                    <a:cubicBezTo>
                      <a:pt x="389871" y="895888"/>
                      <a:pt x="338014" y="938544"/>
                      <a:pt x="266314" y="924748"/>
                    </a:cubicBezTo>
                    <a:cubicBezTo>
                      <a:pt x="194614" y="910952"/>
                      <a:pt x="199366" y="794628"/>
                      <a:pt x="155455" y="741891"/>
                    </a:cubicBezTo>
                    <a:cubicBezTo>
                      <a:pt x="111544" y="689154"/>
                      <a:pt x="21967" y="694124"/>
                      <a:pt x="2847" y="608327"/>
                    </a:cubicBezTo>
                    <a:close/>
                  </a:path>
                </a:pathLst>
              </a:cu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52" name="星: 7 pt 234">
                <a:extLst>
                  <a:ext uri="{FF2B5EF4-FFF2-40B4-BE49-F238E27FC236}">
                    <a16:creationId xmlns:a16="http://schemas.microsoft.com/office/drawing/2014/main" id="{03EB8C15-7C5B-F6A6-083B-3C8310777E95}"/>
                  </a:ext>
                </a:extLst>
              </p:cNvPr>
              <p:cNvSpPr/>
              <p:nvPr/>
            </p:nvSpPr>
            <p:spPr>
              <a:xfrm>
                <a:off x="4644899" y="1330965"/>
                <a:ext cx="103435" cy="104287"/>
              </a:xfrm>
              <a:custGeom>
                <a:avLst/>
                <a:gdLst>
                  <a:gd name="connsiteX0" fmla="*/ -3 w 966654"/>
                  <a:gd name="connsiteY0" fmla="*/ 621662 h 966654"/>
                  <a:gd name="connsiteX1" fmla="*/ 103585 w 966654"/>
                  <a:gd name="connsiteY1" fmla="*/ 419606 h 966654"/>
                  <a:gd name="connsiteX2" fmla="*/ 95728 w 966654"/>
                  <a:gd name="connsiteY2" fmla="*/ 191458 h 966654"/>
                  <a:gd name="connsiteX3" fmla="*/ 314328 w 966654"/>
                  <a:gd name="connsiteY3" fmla="*/ 148548 h 966654"/>
                  <a:gd name="connsiteX4" fmla="*/ 483327 w 966654"/>
                  <a:gd name="connsiteY4" fmla="*/ 0 h 966654"/>
                  <a:gd name="connsiteX5" fmla="*/ 652326 w 966654"/>
                  <a:gd name="connsiteY5" fmla="*/ 148548 h 966654"/>
                  <a:gd name="connsiteX6" fmla="*/ 870926 w 966654"/>
                  <a:gd name="connsiteY6" fmla="*/ 191458 h 966654"/>
                  <a:gd name="connsiteX7" fmla="*/ 863069 w 966654"/>
                  <a:gd name="connsiteY7" fmla="*/ 419606 h 966654"/>
                  <a:gd name="connsiteX8" fmla="*/ 966657 w 966654"/>
                  <a:gd name="connsiteY8" fmla="*/ 621662 h 966654"/>
                  <a:gd name="connsiteX9" fmla="*/ 787855 w 966654"/>
                  <a:gd name="connsiteY9" fmla="*/ 757608 h 966654"/>
                  <a:gd name="connsiteX10" fmla="*/ 698427 w 966654"/>
                  <a:gd name="connsiteY10" fmla="*/ 966659 h 966654"/>
                  <a:gd name="connsiteX11" fmla="*/ 483327 w 966654"/>
                  <a:gd name="connsiteY11" fmla="*/ 908033 h 966654"/>
                  <a:gd name="connsiteX12" fmla="*/ 268227 w 966654"/>
                  <a:gd name="connsiteY12" fmla="*/ 966659 h 966654"/>
                  <a:gd name="connsiteX13" fmla="*/ 178799 w 966654"/>
                  <a:gd name="connsiteY13" fmla="*/ 757608 h 966654"/>
                  <a:gd name="connsiteX14" fmla="*/ -3 w 966654"/>
                  <a:gd name="connsiteY14" fmla="*/ 621662 h 966654"/>
                  <a:gd name="connsiteX0" fmla="*/ 0 w 966660"/>
                  <a:gd name="connsiteY0" fmla="*/ 621962 h 966959"/>
                  <a:gd name="connsiteX1" fmla="*/ 103588 w 966660"/>
                  <a:gd name="connsiteY1" fmla="*/ 419906 h 966959"/>
                  <a:gd name="connsiteX2" fmla="*/ 95731 w 966660"/>
                  <a:gd name="connsiteY2" fmla="*/ 191758 h 966959"/>
                  <a:gd name="connsiteX3" fmla="*/ 314331 w 966660"/>
                  <a:gd name="connsiteY3" fmla="*/ 148848 h 966959"/>
                  <a:gd name="connsiteX4" fmla="*/ 483330 w 966660"/>
                  <a:gd name="connsiteY4" fmla="*/ 300 h 966959"/>
                  <a:gd name="connsiteX5" fmla="*/ 652329 w 966660"/>
                  <a:gd name="connsiteY5" fmla="*/ 148848 h 966959"/>
                  <a:gd name="connsiteX6" fmla="*/ 870929 w 966660"/>
                  <a:gd name="connsiteY6" fmla="*/ 191758 h 966959"/>
                  <a:gd name="connsiteX7" fmla="*/ 863072 w 966660"/>
                  <a:gd name="connsiteY7" fmla="*/ 419906 h 966959"/>
                  <a:gd name="connsiteX8" fmla="*/ 966660 w 966660"/>
                  <a:gd name="connsiteY8" fmla="*/ 621962 h 966959"/>
                  <a:gd name="connsiteX9" fmla="*/ 787858 w 966660"/>
                  <a:gd name="connsiteY9" fmla="*/ 757908 h 966959"/>
                  <a:gd name="connsiteX10" fmla="*/ 698430 w 966660"/>
                  <a:gd name="connsiteY10" fmla="*/ 966959 h 966959"/>
                  <a:gd name="connsiteX11" fmla="*/ 483330 w 966660"/>
                  <a:gd name="connsiteY11" fmla="*/ 908333 h 966959"/>
                  <a:gd name="connsiteX12" fmla="*/ 268230 w 966660"/>
                  <a:gd name="connsiteY12" fmla="*/ 966959 h 966959"/>
                  <a:gd name="connsiteX13" fmla="*/ 178802 w 966660"/>
                  <a:gd name="connsiteY13" fmla="*/ 757908 h 966959"/>
                  <a:gd name="connsiteX14" fmla="*/ 0 w 966660"/>
                  <a:gd name="connsiteY14" fmla="*/ 621962 h 966959"/>
                  <a:gd name="connsiteX0" fmla="*/ 0 w 966660"/>
                  <a:gd name="connsiteY0" fmla="*/ 621939 h 966936"/>
                  <a:gd name="connsiteX1" fmla="*/ 103588 w 966660"/>
                  <a:gd name="connsiteY1" fmla="*/ 419883 h 966936"/>
                  <a:gd name="connsiteX2" fmla="*/ 95731 w 966660"/>
                  <a:gd name="connsiteY2" fmla="*/ 191735 h 966936"/>
                  <a:gd name="connsiteX3" fmla="*/ 314331 w 966660"/>
                  <a:gd name="connsiteY3" fmla="*/ 148825 h 966936"/>
                  <a:gd name="connsiteX4" fmla="*/ 483330 w 966660"/>
                  <a:gd name="connsiteY4" fmla="*/ 277 h 966936"/>
                  <a:gd name="connsiteX5" fmla="*/ 652329 w 966660"/>
                  <a:gd name="connsiteY5" fmla="*/ 148825 h 966936"/>
                  <a:gd name="connsiteX6" fmla="*/ 870929 w 966660"/>
                  <a:gd name="connsiteY6" fmla="*/ 191735 h 966936"/>
                  <a:gd name="connsiteX7" fmla="*/ 863072 w 966660"/>
                  <a:gd name="connsiteY7" fmla="*/ 419883 h 966936"/>
                  <a:gd name="connsiteX8" fmla="*/ 966660 w 966660"/>
                  <a:gd name="connsiteY8" fmla="*/ 621939 h 966936"/>
                  <a:gd name="connsiteX9" fmla="*/ 787858 w 966660"/>
                  <a:gd name="connsiteY9" fmla="*/ 757885 h 966936"/>
                  <a:gd name="connsiteX10" fmla="*/ 698430 w 966660"/>
                  <a:gd name="connsiteY10" fmla="*/ 966936 h 966936"/>
                  <a:gd name="connsiteX11" fmla="*/ 483330 w 966660"/>
                  <a:gd name="connsiteY11" fmla="*/ 908310 h 966936"/>
                  <a:gd name="connsiteX12" fmla="*/ 268230 w 966660"/>
                  <a:gd name="connsiteY12" fmla="*/ 966936 h 966936"/>
                  <a:gd name="connsiteX13" fmla="*/ 178802 w 966660"/>
                  <a:gd name="connsiteY13" fmla="*/ 757885 h 966936"/>
                  <a:gd name="connsiteX14" fmla="*/ 0 w 966660"/>
                  <a:gd name="connsiteY14" fmla="*/ 621939 h 966936"/>
                  <a:gd name="connsiteX0" fmla="*/ 0 w 966660"/>
                  <a:gd name="connsiteY0" fmla="*/ 621939 h 966936"/>
                  <a:gd name="connsiteX1" fmla="*/ 103588 w 966660"/>
                  <a:gd name="connsiteY1" fmla="*/ 419883 h 966936"/>
                  <a:gd name="connsiteX2" fmla="*/ 95731 w 966660"/>
                  <a:gd name="connsiteY2" fmla="*/ 191735 h 966936"/>
                  <a:gd name="connsiteX3" fmla="*/ 314331 w 966660"/>
                  <a:gd name="connsiteY3" fmla="*/ 148825 h 966936"/>
                  <a:gd name="connsiteX4" fmla="*/ 483330 w 966660"/>
                  <a:gd name="connsiteY4" fmla="*/ 277 h 966936"/>
                  <a:gd name="connsiteX5" fmla="*/ 652329 w 966660"/>
                  <a:gd name="connsiteY5" fmla="*/ 148825 h 966936"/>
                  <a:gd name="connsiteX6" fmla="*/ 870929 w 966660"/>
                  <a:gd name="connsiteY6" fmla="*/ 191735 h 966936"/>
                  <a:gd name="connsiteX7" fmla="*/ 863072 w 966660"/>
                  <a:gd name="connsiteY7" fmla="*/ 419883 h 966936"/>
                  <a:gd name="connsiteX8" fmla="*/ 966660 w 966660"/>
                  <a:gd name="connsiteY8" fmla="*/ 621939 h 966936"/>
                  <a:gd name="connsiteX9" fmla="*/ 787858 w 966660"/>
                  <a:gd name="connsiteY9" fmla="*/ 757885 h 966936"/>
                  <a:gd name="connsiteX10" fmla="*/ 698430 w 966660"/>
                  <a:gd name="connsiteY10" fmla="*/ 966936 h 966936"/>
                  <a:gd name="connsiteX11" fmla="*/ 483330 w 966660"/>
                  <a:gd name="connsiteY11" fmla="*/ 908310 h 966936"/>
                  <a:gd name="connsiteX12" fmla="*/ 268230 w 966660"/>
                  <a:gd name="connsiteY12" fmla="*/ 966936 h 966936"/>
                  <a:gd name="connsiteX13" fmla="*/ 178802 w 966660"/>
                  <a:gd name="connsiteY13" fmla="*/ 757885 h 966936"/>
                  <a:gd name="connsiteX14" fmla="*/ 0 w 966660"/>
                  <a:gd name="connsiteY14" fmla="*/ 621939 h 966936"/>
                  <a:gd name="connsiteX0" fmla="*/ 0 w 966660"/>
                  <a:gd name="connsiteY0" fmla="*/ 621939 h 966936"/>
                  <a:gd name="connsiteX1" fmla="*/ 103588 w 966660"/>
                  <a:gd name="connsiteY1" fmla="*/ 419883 h 966936"/>
                  <a:gd name="connsiteX2" fmla="*/ 95731 w 966660"/>
                  <a:gd name="connsiteY2" fmla="*/ 191735 h 966936"/>
                  <a:gd name="connsiteX3" fmla="*/ 314331 w 966660"/>
                  <a:gd name="connsiteY3" fmla="*/ 148825 h 966936"/>
                  <a:gd name="connsiteX4" fmla="*/ 483330 w 966660"/>
                  <a:gd name="connsiteY4" fmla="*/ 277 h 966936"/>
                  <a:gd name="connsiteX5" fmla="*/ 652329 w 966660"/>
                  <a:gd name="connsiteY5" fmla="*/ 148825 h 966936"/>
                  <a:gd name="connsiteX6" fmla="*/ 870929 w 966660"/>
                  <a:gd name="connsiteY6" fmla="*/ 191735 h 966936"/>
                  <a:gd name="connsiteX7" fmla="*/ 863072 w 966660"/>
                  <a:gd name="connsiteY7" fmla="*/ 419883 h 966936"/>
                  <a:gd name="connsiteX8" fmla="*/ 966660 w 966660"/>
                  <a:gd name="connsiteY8" fmla="*/ 621939 h 966936"/>
                  <a:gd name="connsiteX9" fmla="*/ 787858 w 966660"/>
                  <a:gd name="connsiteY9" fmla="*/ 757885 h 966936"/>
                  <a:gd name="connsiteX10" fmla="*/ 698430 w 966660"/>
                  <a:gd name="connsiteY10" fmla="*/ 966936 h 966936"/>
                  <a:gd name="connsiteX11" fmla="*/ 483330 w 966660"/>
                  <a:gd name="connsiteY11" fmla="*/ 908310 h 966936"/>
                  <a:gd name="connsiteX12" fmla="*/ 268230 w 966660"/>
                  <a:gd name="connsiteY12" fmla="*/ 966936 h 966936"/>
                  <a:gd name="connsiteX13" fmla="*/ 178802 w 966660"/>
                  <a:gd name="connsiteY13" fmla="*/ 757885 h 966936"/>
                  <a:gd name="connsiteX14" fmla="*/ 0 w 966660"/>
                  <a:gd name="connsiteY14" fmla="*/ 621939 h 966936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69485 w 967915"/>
                  <a:gd name="connsiteY12" fmla="*/ 966936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69485 w 967915"/>
                  <a:gd name="connsiteY12" fmla="*/ 966936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69202"/>
                  <a:gd name="connsiteX1" fmla="*/ 104843 w 967915"/>
                  <a:gd name="connsiteY1" fmla="*/ 419883 h 969202"/>
                  <a:gd name="connsiteX2" fmla="*/ 96986 w 967915"/>
                  <a:gd name="connsiteY2" fmla="*/ 191735 h 969202"/>
                  <a:gd name="connsiteX3" fmla="*/ 315586 w 967915"/>
                  <a:gd name="connsiteY3" fmla="*/ 148825 h 969202"/>
                  <a:gd name="connsiteX4" fmla="*/ 484585 w 967915"/>
                  <a:gd name="connsiteY4" fmla="*/ 277 h 969202"/>
                  <a:gd name="connsiteX5" fmla="*/ 653584 w 967915"/>
                  <a:gd name="connsiteY5" fmla="*/ 148825 h 969202"/>
                  <a:gd name="connsiteX6" fmla="*/ 872184 w 967915"/>
                  <a:gd name="connsiteY6" fmla="*/ 191735 h 969202"/>
                  <a:gd name="connsiteX7" fmla="*/ 864327 w 967915"/>
                  <a:gd name="connsiteY7" fmla="*/ 419883 h 969202"/>
                  <a:gd name="connsiteX8" fmla="*/ 967915 w 967915"/>
                  <a:gd name="connsiteY8" fmla="*/ 621939 h 969202"/>
                  <a:gd name="connsiteX9" fmla="*/ 789113 w 967915"/>
                  <a:gd name="connsiteY9" fmla="*/ 757885 h 969202"/>
                  <a:gd name="connsiteX10" fmla="*/ 699685 w 967915"/>
                  <a:gd name="connsiteY10" fmla="*/ 966936 h 969202"/>
                  <a:gd name="connsiteX11" fmla="*/ 484585 w 967915"/>
                  <a:gd name="connsiteY11" fmla="*/ 908310 h 969202"/>
                  <a:gd name="connsiteX12" fmla="*/ 269485 w 967915"/>
                  <a:gd name="connsiteY12" fmla="*/ 966936 h 969202"/>
                  <a:gd name="connsiteX13" fmla="*/ 180057 w 967915"/>
                  <a:gd name="connsiteY13" fmla="*/ 757885 h 969202"/>
                  <a:gd name="connsiteX14" fmla="*/ 1255 w 967915"/>
                  <a:gd name="connsiteY14" fmla="*/ 621939 h 969202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90916 w 967915"/>
                  <a:gd name="connsiteY12" fmla="*/ 940742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90916 w 967915"/>
                  <a:gd name="connsiteY12" fmla="*/ 940742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81479"/>
                  <a:gd name="connsiteX1" fmla="*/ 104843 w 967915"/>
                  <a:gd name="connsiteY1" fmla="*/ 419883 h 981479"/>
                  <a:gd name="connsiteX2" fmla="*/ 96986 w 967915"/>
                  <a:gd name="connsiteY2" fmla="*/ 191735 h 981479"/>
                  <a:gd name="connsiteX3" fmla="*/ 315586 w 967915"/>
                  <a:gd name="connsiteY3" fmla="*/ 148825 h 981479"/>
                  <a:gd name="connsiteX4" fmla="*/ 484585 w 967915"/>
                  <a:gd name="connsiteY4" fmla="*/ 277 h 981479"/>
                  <a:gd name="connsiteX5" fmla="*/ 653584 w 967915"/>
                  <a:gd name="connsiteY5" fmla="*/ 148825 h 981479"/>
                  <a:gd name="connsiteX6" fmla="*/ 872184 w 967915"/>
                  <a:gd name="connsiteY6" fmla="*/ 191735 h 981479"/>
                  <a:gd name="connsiteX7" fmla="*/ 864327 w 967915"/>
                  <a:gd name="connsiteY7" fmla="*/ 419883 h 981479"/>
                  <a:gd name="connsiteX8" fmla="*/ 967915 w 967915"/>
                  <a:gd name="connsiteY8" fmla="*/ 621939 h 981479"/>
                  <a:gd name="connsiteX9" fmla="*/ 789113 w 967915"/>
                  <a:gd name="connsiteY9" fmla="*/ 757885 h 981479"/>
                  <a:gd name="connsiteX10" fmla="*/ 699685 w 967915"/>
                  <a:gd name="connsiteY10" fmla="*/ 966936 h 981479"/>
                  <a:gd name="connsiteX11" fmla="*/ 484585 w 967915"/>
                  <a:gd name="connsiteY11" fmla="*/ 908310 h 981479"/>
                  <a:gd name="connsiteX12" fmla="*/ 290916 w 967915"/>
                  <a:gd name="connsiteY12" fmla="*/ 940742 h 981479"/>
                  <a:gd name="connsiteX13" fmla="*/ 180057 w 967915"/>
                  <a:gd name="connsiteY13" fmla="*/ 757885 h 981479"/>
                  <a:gd name="connsiteX14" fmla="*/ 1255 w 967915"/>
                  <a:gd name="connsiteY14" fmla="*/ 621939 h 981479"/>
                  <a:gd name="connsiteX0" fmla="*/ 1255 w 967915"/>
                  <a:gd name="connsiteY0" fmla="*/ 621939 h 960183"/>
                  <a:gd name="connsiteX1" fmla="*/ 104843 w 967915"/>
                  <a:gd name="connsiteY1" fmla="*/ 419883 h 960183"/>
                  <a:gd name="connsiteX2" fmla="*/ 96986 w 967915"/>
                  <a:gd name="connsiteY2" fmla="*/ 191735 h 960183"/>
                  <a:gd name="connsiteX3" fmla="*/ 315586 w 967915"/>
                  <a:gd name="connsiteY3" fmla="*/ 148825 h 960183"/>
                  <a:gd name="connsiteX4" fmla="*/ 484585 w 967915"/>
                  <a:gd name="connsiteY4" fmla="*/ 277 h 960183"/>
                  <a:gd name="connsiteX5" fmla="*/ 653584 w 967915"/>
                  <a:gd name="connsiteY5" fmla="*/ 148825 h 960183"/>
                  <a:gd name="connsiteX6" fmla="*/ 872184 w 967915"/>
                  <a:gd name="connsiteY6" fmla="*/ 191735 h 960183"/>
                  <a:gd name="connsiteX7" fmla="*/ 864327 w 967915"/>
                  <a:gd name="connsiteY7" fmla="*/ 419883 h 960183"/>
                  <a:gd name="connsiteX8" fmla="*/ 967915 w 967915"/>
                  <a:gd name="connsiteY8" fmla="*/ 621939 h 960183"/>
                  <a:gd name="connsiteX9" fmla="*/ 789113 w 967915"/>
                  <a:gd name="connsiteY9" fmla="*/ 757885 h 960183"/>
                  <a:gd name="connsiteX10" fmla="*/ 699685 w 967915"/>
                  <a:gd name="connsiteY10" fmla="*/ 943123 h 960183"/>
                  <a:gd name="connsiteX11" fmla="*/ 484585 w 967915"/>
                  <a:gd name="connsiteY11" fmla="*/ 908310 h 960183"/>
                  <a:gd name="connsiteX12" fmla="*/ 290916 w 967915"/>
                  <a:gd name="connsiteY12" fmla="*/ 940742 h 960183"/>
                  <a:gd name="connsiteX13" fmla="*/ 180057 w 967915"/>
                  <a:gd name="connsiteY13" fmla="*/ 757885 h 960183"/>
                  <a:gd name="connsiteX14" fmla="*/ 1255 w 967915"/>
                  <a:gd name="connsiteY14" fmla="*/ 621939 h 960183"/>
                  <a:gd name="connsiteX0" fmla="*/ 1255 w 967915"/>
                  <a:gd name="connsiteY0" fmla="*/ 621939 h 960183"/>
                  <a:gd name="connsiteX1" fmla="*/ 104843 w 967915"/>
                  <a:gd name="connsiteY1" fmla="*/ 419883 h 960183"/>
                  <a:gd name="connsiteX2" fmla="*/ 96986 w 967915"/>
                  <a:gd name="connsiteY2" fmla="*/ 191735 h 960183"/>
                  <a:gd name="connsiteX3" fmla="*/ 315586 w 967915"/>
                  <a:gd name="connsiteY3" fmla="*/ 148825 h 960183"/>
                  <a:gd name="connsiteX4" fmla="*/ 484585 w 967915"/>
                  <a:gd name="connsiteY4" fmla="*/ 277 h 960183"/>
                  <a:gd name="connsiteX5" fmla="*/ 653584 w 967915"/>
                  <a:gd name="connsiteY5" fmla="*/ 148825 h 960183"/>
                  <a:gd name="connsiteX6" fmla="*/ 872184 w 967915"/>
                  <a:gd name="connsiteY6" fmla="*/ 191735 h 960183"/>
                  <a:gd name="connsiteX7" fmla="*/ 864327 w 967915"/>
                  <a:gd name="connsiteY7" fmla="*/ 419883 h 960183"/>
                  <a:gd name="connsiteX8" fmla="*/ 967915 w 967915"/>
                  <a:gd name="connsiteY8" fmla="*/ 621939 h 960183"/>
                  <a:gd name="connsiteX9" fmla="*/ 789113 w 967915"/>
                  <a:gd name="connsiteY9" fmla="*/ 757885 h 960183"/>
                  <a:gd name="connsiteX10" fmla="*/ 699685 w 967915"/>
                  <a:gd name="connsiteY10" fmla="*/ 943123 h 960183"/>
                  <a:gd name="connsiteX11" fmla="*/ 484585 w 967915"/>
                  <a:gd name="connsiteY11" fmla="*/ 908310 h 960183"/>
                  <a:gd name="connsiteX12" fmla="*/ 290916 w 967915"/>
                  <a:gd name="connsiteY12" fmla="*/ 940742 h 960183"/>
                  <a:gd name="connsiteX13" fmla="*/ 180057 w 967915"/>
                  <a:gd name="connsiteY13" fmla="*/ 757885 h 960183"/>
                  <a:gd name="connsiteX14" fmla="*/ 1255 w 967915"/>
                  <a:gd name="connsiteY14" fmla="*/ 621939 h 960183"/>
                  <a:gd name="connsiteX0" fmla="*/ 1255 w 968333"/>
                  <a:gd name="connsiteY0" fmla="*/ 621939 h 960183"/>
                  <a:gd name="connsiteX1" fmla="*/ 104843 w 968333"/>
                  <a:gd name="connsiteY1" fmla="*/ 419883 h 960183"/>
                  <a:gd name="connsiteX2" fmla="*/ 96986 w 968333"/>
                  <a:gd name="connsiteY2" fmla="*/ 191735 h 960183"/>
                  <a:gd name="connsiteX3" fmla="*/ 315586 w 968333"/>
                  <a:gd name="connsiteY3" fmla="*/ 148825 h 960183"/>
                  <a:gd name="connsiteX4" fmla="*/ 484585 w 968333"/>
                  <a:gd name="connsiteY4" fmla="*/ 277 h 960183"/>
                  <a:gd name="connsiteX5" fmla="*/ 653584 w 968333"/>
                  <a:gd name="connsiteY5" fmla="*/ 148825 h 960183"/>
                  <a:gd name="connsiteX6" fmla="*/ 872184 w 968333"/>
                  <a:gd name="connsiteY6" fmla="*/ 191735 h 960183"/>
                  <a:gd name="connsiteX7" fmla="*/ 864327 w 968333"/>
                  <a:gd name="connsiteY7" fmla="*/ 419883 h 960183"/>
                  <a:gd name="connsiteX8" fmla="*/ 967915 w 968333"/>
                  <a:gd name="connsiteY8" fmla="*/ 621939 h 960183"/>
                  <a:gd name="connsiteX9" fmla="*/ 789113 w 968333"/>
                  <a:gd name="connsiteY9" fmla="*/ 757885 h 960183"/>
                  <a:gd name="connsiteX10" fmla="*/ 699685 w 968333"/>
                  <a:gd name="connsiteY10" fmla="*/ 943123 h 960183"/>
                  <a:gd name="connsiteX11" fmla="*/ 484585 w 968333"/>
                  <a:gd name="connsiteY11" fmla="*/ 908310 h 960183"/>
                  <a:gd name="connsiteX12" fmla="*/ 290916 w 968333"/>
                  <a:gd name="connsiteY12" fmla="*/ 940742 h 960183"/>
                  <a:gd name="connsiteX13" fmla="*/ 180057 w 968333"/>
                  <a:gd name="connsiteY13" fmla="*/ 757885 h 960183"/>
                  <a:gd name="connsiteX14" fmla="*/ 1255 w 968333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81709 w 944507"/>
                  <a:gd name="connsiteY6" fmla="*/ 208404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716 w 918774"/>
                  <a:gd name="connsiteY0" fmla="*/ 624321 h 960183"/>
                  <a:gd name="connsiteX1" fmla="*/ 79110 w 918774"/>
                  <a:gd name="connsiteY1" fmla="*/ 419883 h 960183"/>
                  <a:gd name="connsiteX2" fmla="*/ 71253 w 918774"/>
                  <a:gd name="connsiteY2" fmla="*/ 191735 h 960183"/>
                  <a:gd name="connsiteX3" fmla="*/ 289853 w 918774"/>
                  <a:gd name="connsiteY3" fmla="*/ 148825 h 960183"/>
                  <a:gd name="connsiteX4" fmla="*/ 458852 w 918774"/>
                  <a:gd name="connsiteY4" fmla="*/ 277 h 960183"/>
                  <a:gd name="connsiteX5" fmla="*/ 627851 w 918774"/>
                  <a:gd name="connsiteY5" fmla="*/ 148825 h 960183"/>
                  <a:gd name="connsiteX6" fmla="*/ 855976 w 918774"/>
                  <a:gd name="connsiteY6" fmla="*/ 208404 h 960183"/>
                  <a:gd name="connsiteX7" fmla="*/ 838594 w 918774"/>
                  <a:gd name="connsiteY7" fmla="*/ 419883 h 960183"/>
                  <a:gd name="connsiteX8" fmla="*/ 918369 w 918774"/>
                  <a:gd name="connsiteY8" fmla="*/ 614795 h 960183"/>
                  <a:gd name="connsiteX9" fmla="*/ 763380 w 918774"/>
                  <a:gd name="connsiteY9" fmla="*/ 757885 h 960183"/>
                  <a:gd name="connsiteX10" fmla="*/ 673952 w 918774"/>
                  <a:gd name="connsiteY10" fmla="*/ 943123 h 960183"/>
                  <a:gd name="connsiteX11" fmla="*/ 458852 w 918774"/>
                  <a:gd name="connsiteY11" fmla="*/ 908310 h 960183"/>
                  <a:gd name="connsiteX12" fmla="*/ 265183 w 918774"/>
                  <a:gd name="connsiteY12" fmla="*/ 940742 h 960183"/>
                  <a:gd name="connsiteX13" fmla="*/ 154324 w 918774"/>
                  <a:gd name="connsiteY13" fmla="*/ 757885 h 960183"/>
                  <a:gd name="connsiteX14" fmla="*/ 1716 w 918774"/>
                  <a:gd name="connsiteY14" fmla="*/ 624321 h 960183"/>
                  <a:gd name="connsiteX0" fmla="*/ 2792 w 919850"/>
                  <a:gd name="connsiteY0" fmla="*/ 624321 h 960183"/>
                  <a:gd name="connsiteX1" fmla="*/ 80186 w 919850"/>
                  <a:gd name="connsiteY1" fmla="*/ 419883 h 960183"/>
                  <a:gd name="connsiteX2" fmla="*/ 72329 w 919850"/>
                  <a:gd name="connsiteY2" fmla="*/ 191735 h 960183"/>
                  <a:gd name="connsiteX3" fmla="*/ 290929 w 919850"/>
                  <a:gd name="connsiteY3" fmla="*/ 148825 h 960183"/>
                  <a:gd name="connsiteX4" fmla="*/ 459928 w 919850"/>
                  <a:gd name="connsiteY4" fmla="*/ 277 h 960183"/>
                  <a:gd name="connsiteX5" fmla="*/ 628927 w 919850"/>
                  <a:gd name="connsiteY5" fmla="*/ 148825 h 960183"/>
                  <a:gd name="connsiteX6" fmla="*/ 857052 w 919850"/>
                  <a:gd name="connsiteY6" fmla="*/ 208404 h 960183"/>
                  <a:gd name="connsiteX7" fmla="*/ 839670 w 919850"/>
                  <a:gd name="connsiteY7" fmla="*/ 419883 h 960183"/>
                  <a:gd name="connsiteX8" fmla="*/ 919445 w 919850"/>
                  <a:gd name="connsiteY8" fmla="*/ 614795 h 960183"/>
                  <a:gd name="connsiteX9" fmla="*/ 764456 w 919850"/>
                  <a:gd name="connsiteY9" fmla="*/ 757885 h 960183"/>
                  <a:gd name="connsiteX10" fmla="*/ 675028 w 919850"/>
                  <a:gd name="connsiteY10" fmla="*/ 943123 h 960183"/>
                  <a:gd name="connsiteX11" fmla="*/ 459928 w 919850"/>
                  <a:gd name="connsiteY11" fmla="*/ 908310 h 960183"/>
                  <a:gd name="connsiteX12" fmla="*/ 266259 w 919850"/>
                  <a:gd name="connsiteY12" fmla="*/ 940742 h 960183"/>
                  <a:gd name="connsiteX13" fmla="*/ 155400 w 919850"/>
                  <a:gd name="connsiteY13" fmla="*/ 757885 h 960183"/>
                  <a:gd name="connsiteX14" fmla="*/ 2792 w 919850"/>
                  <a:gd name="connsiteY14" fmla="*/ 624321 h 960183"/>
                  <a:gd name="connsiteX0" fmla="*/ 2792 w 919850"/>
                  <a:gd name="connsiteY0" fmla="*/ 624321 h 960183"/>
                  <a:gd name="connsiteX1" fmla="*/ 80186 w 919850"/>
                  <a:gd name="connsiteY1" fmla="*/ 419883 h 960183"/>
                  <a:gd name="connsiteX2" fmla="*/ 72329 w 919850"/>
                  <a:gd name="connsiteY2" fmla="*/ 191735 h 960183"/>
                  <a:gd name="connsiteX3" fmla="*/ 290929 w 919850"/>
                  <a:gd name="connsiteY3" fmla="*/ 148825 h 960183"/>
                  <a:gd name="connsiteX4" fmla="*/ 459928 w 919850"/>
                  <a:gd name="connsiteY4" fmla="*/ 277 h 960183"/>
                  <a:gd name="connsiteX5" fmla="*/ 628927 w 919850"/>
                  <a:gd name="connsiteY5" fmla="*/ 148825 h 960183"/>
                  <a:gd name="connsiteX6" fmla="*/ 857052 w 919850"/>
                  <a:gd name="connsiteY6" fmla="*/ 208404 h 960183"/>
                  <a:gd name="connsiteX7" fmla="*/ 839670 w 919850"/>
                  <a:gd name="connsiteY7" fmla="*/ 419883 h 960183"/>
                  <a:gd name="connsiteX8" fmla="*/ 919445 w 919850"/>
                  <a:gd name="connsiteY8" fmla="*/ 614795 h 960183"/>
                  <a:gd name="connsiteX9" fmla="*/ 764456 w 919850"/>
                  <a:gd name="connsiteY9" fmla="*/ 757885 h 960183"/>
                  <a:gd name="connsiteX10" fmla="*/ 675028 w 919850"/>
                  <a:gd name="connsiteY10" fmla="*/ 943123 h 960183"/>
                  <a:gd name="connsiteX11" fmla="*/ 459928 w 919850"/>
                  <a:gd name="connsiteY11" fmla="*/ 908310 h 960183"/>
                  <a:gd name="connsiteX12" fmla="*/ 266259 w 919850"/>
                  <a:gd name="connsiteY12" fmla="*/ 940742 h 960183"/>
                  <a:gd name="connsiteX13" fmla="*/ 155400 w 919850"/>
                  <a:gd name="connsiteY13" fmla="*/ 757885 h 960183"/>
                  <a:gd name="connsiteX14" fmla="*/ 2792 w 919850"/>
                  <a:gd name="connsiteY14" fmla="*/ 624321 h 960183"/>
                  <a:gd name="connsiteX0" fmla="*/ 2847 w 919905"/>
                  <a:gd name="connsiteY0" fmla="*/ 624305 h 960167"/>
                  <a:gd name="connsiteX1" fmla="*/ 80241 w 919905"/>
                  <a:gd name="connsiteY1" fmla="*/ 419867 h 960167"/>
                  <a:gd name="connsiteX2" fmla="*/ 84290 w 919905"/>
                  <a:gd name="connsiteY2" fmla="*/ 196481 h 960167"/>
                  <a:gd name="connsiteX3" fmla="*/ 290984 w 919905"/>
                  <a:gd name="connsiteY3" fmla="*/ 148809 h 960167"/>
                  <a:gd name="connsiteX4" fmla="*/ 459983 w 919905"/>
                  <a:gd name="connsiteY4" fmla="*/ 261 h 960167"/>
                  <a:gd name="connsiteX5" fmla="*/ 628982 w 919905"/>
                  <a:gd name="connsiteY5" fmla="*/ 148809 h 960167"/>
                  <a:gd name="connsiteX6" fmla="*/ 857107 w 919905"/>
                  <a:gd name="connsiteY6" fmla="*/ 208388 h 960167"/>
                  <a:gd name="connsiteX7" fmla="*/ 839725 w 919905"/>
                  <a:gd name="connsiteY7" fmla="*/ 419867 h 960167"/>
                  <a:gd name="connsiteX8" fmla="*/ 919500 w 919905"/>
                  <a:gd name="connsiteY8" fmla="*/ 614779 h 960167"/>
                  <a:gd name="connsiteX9" fmla="*/ 764511 w 919905"/>
                  <a:gd name="connsiteY9" fmla="*/ 757869 h 960167"/>
                  <a:gd name="connsiteX10" fmla="*/ 675083 w 919905"/>
                  <a:gd name="connsiteY10" fmla="*/ 943107 h 960167"/>
                  <a:gd name="connsiteX11" fmla="*/ 459983 w 919905"/>
                  <a:gd name="connsiteY11" fmla="*/ 908294 h 960167"/>
                  <a:gd name="connsiteX12" fmla="*/ 266314 w 919905"/>
                  <a:gd name="connsiteY12" fmla="*/ 940726 h 960167"/>
                  <a:gd name="connsiteX13" fmla="*/ 155455 w 919905"/>
                  <a:gd name="connsiteY13" fmla="*/ 757869 h 960167"/>
                  <a:gd name="connsiteX14" fmla="*/ 2847 w 919905"/>
                  <a:gd name="connsiteY14" fmla="*/ 624305 h 960167"/>
                  <a:gd name="connsiteX0" fmla="*/ 2847 w 919899"/>
                  <a:gd name="connsiteY0" fmla="*/ 624305 h 943463"/>
                  <a:gd name="connsiteX1" fmla="*/ 80241 w 919899"/>
                  <a:gd name="connsiteY1" fmla="*/ 419867 h 943463"/>
                  <a:gd name="connsiteX2" fmla="*/ 84290 w 919899"/>
                  <a:gd name="connsiteY2" fmla="*/ 196481 h 943463"/>
                  <a:gd name="connsiteX3" fmla="*/ 290984 w 919899"/>
                  <a:gd name="connsiteY3" fmla="*/ 148809 h 943463"/>
                  <a:gd name="connsiteX4" fmla="*/ 459983 w 919899"/>
                  <a:gd name="connsiteY4" fmla="*/ 261 h 943463"/>
                  <a:gd name="connsiteX5" fmla="*/ 628982 w 919899"/>
                  <a:gd name="connsiteY5" fmla="*/ 148809 h 943463"/>
                  <a:gd name="connsiteX6" fmla="*/ 857107 w 919899"/>
                  <a:gd name="connsiteY6" fmla="*/ 208388 h 943463"/>
                  <a:gd name="connsiteX7" fmla="*/ 839725 w 919899"/>
                  <a:gd name="connsiteY7" fmla="*/ 419867 h 943463"/>
                  <a:gd name="connsiteX8" fmla="*/ 919500 w 919899"/>
                  <a:gd name="connsiteY8" fmla="*/ 614779 h 943463"/>
                  <a:gd name="connsiteX9" fmla="*/ 764511 w 919899"/>
                  <a:gd name="connsiteY9" fmla="*/ 757869 h 943463"/>
                  <a:gd name="connsiteX10" fmla="*/ 686989 w 919899"/>
                  <a:gd name="connsiteY10" fmla="*/ 919295 h 943463"/>
                  <a:gd name="connsiteX11" fmla="*/ 459983 w 919899"/>
                  <a:gd name="connsiteY11" fmla="*/ 908294 h 943463"/>
                  <a:gd name="connsiteX12" fmla="*/ 266314 w 919899"/>
                  <a:gd name="connsiteY12" fmla="*/ 940726 h 943463"/>
                  <a:gd name="connsiteX13" fmla="*/ 155455 w 919899"/>
                  <a:gd name="connsiteY13" fmla="*/ 757869 h 943463"/>
                  <a:gd name="connsiteX14" fmla="*/ 2847 w 919899"/>
                  <a:gd name="connsiteY14" fmla="*/ 624305 h 943463"/>
                  <a:gd name="connsiteX0" fmla="*/ 2847 w 919899"/>
                  <a:gd name="connsiteY0" fmla="*/ 624164 h 943322"/>
                  <a:gd name="connsiteX1" fmla="*/ 80241 w 919899"/>
                  <a:gd name="connsiteY1" fmla="*/ 419726 h 943322"/>
                  <a:gd name="connsiteX2" fmla="*/ 84290 w 919899"/>
                  <a:gd name="connsiteY2" fmla="*/ 196340 h 943322"/>
                  <a:gd name="connsiteX3" fmla="*/ 290984 w 919899"/>
                  <a:gd name="connsiteY3" fmla="*/ 124855 h 943322"/>
                  <a:gd name="connsiteX4" fmla="*/ 459983 w 919899"/>
                  <a:gd name="connsiteY4" fmla="*/ 120 h 943322"/>
                  <a:gd name="connsiteX5" fmla="*/ 628982 w 919899"/>
                  <a:gd name="connsiteY5" fmla="*/ 148668 h 943322"/>
                  <a:gd name="connsiteX6" fmla="*/ 857107 w 919899"/>
                  <a:gd name="connsiteY6" fmla="*/ 208247 h 943322"/>
                  <a:gd name="connsiteX7" fmla="*/ 839725 w 919899"/>
                  <a:gd name="connsiteY7" fmla="*/ 419726 h 943322"/>
                  <a:gd name="connsiteX8" fmla="*/ 919500 w 919899"/>
                  <a:gd name="connsiteY8" fmla="*/ 614638 h 943322"/>
                  <a:gd name="connsiteX9" fmla="*/ 764511 w 919899"/>
                  <a:gd name="connsiteY9" fmla="*/ 757728 h 943322"/>
                  <a:gd name="connsiteX10" fmla="*/ 686989 w 919899"/>
                  <a:gd name="connsiteY10" fmla="*/ 919154 h 943322"/>
                  <a:gd name="connsiteX11" fmla="*/ 459983 w 919899"/>
                  <a:gd name="connsiteY11" fmla="*/ 908153 h 943322"/>
                  <a:gd name="connsiteX12" fmla="*/ 266314 w 919899"/>
                  <a:gd name="connsiteY12" fmla="*/ 940585 h 943322"/>
                  <a:gd name="connsiteX13" fmla="*/ 155455 w 919899"/>
                  <a:gd name="connsiteY13" fmla="*/ 757728 h 943322"/>
                  <a:gd name="connsiteX14" fmla="*/ 2847 w 919899"/>
                  <a:gd name="connsiteY14" fmla="*/ 624164 h 943322"/>
                  <a:gd name="connsiteX0" fmla="*/ 2847 w 919899"/>
                  <a:gd name="connsiteY0" fmla="*/ 624049 h 943207"/>
                  <a:gd name="connsiteX1" fmla="*/ 80241 w 919899"/>
                  <a:gd name="connsiteY1" fmla="*/ 419611 h 943207"/>
                  <a:gd name="connsiteX2" fmla="*/ 84290 w 919899"/>
                  <a:gd name="connsiteY2" fmla="*/ 196225 h 943207"/>
                  <a:gd name="connsiteX3" fmla="*/ 290984 w 919899"/>
                  <a:gd name="connsiteY3" fmla="*/ 124740 h 943207"/>
                  <a:gd name="connsiteX4" fmla="*/ 459983 w 919899"/>
                  <a:gd name="connsiteY4" fmla="*/ 5 h 943207"/>
                  <a:gd name="connsiteX5" fmla="*/ 628982 w 919899"/>
                  <a:gd name="connsiteY5" fmla="*/ 148553 h 943207"/>
                  <a:gd name="connsiteX6" fmla="*/ 857107 w 919899"/>
                  <a:gd name="connsiteY6" fmla="*/ 208132 h 943207"/>
                  <a:gd name="connsiteX7" fmla="*/ 839725 w 919899"/>
                  <a:gd name="connsiteY7" fmla="*/ 419611 h 943207"/>
                  <a:gd name="connsiteX8" fmla="*/ 919500 w 919899"/>
                  <a:gd name="connsiteY8" fmla="*/ 614523 h 943207"/>
                  <a:gd name="connsiteX9" fmla="*/ 764511 w 919899"/>
                  <a:gd name="connsiteY9" fmla="*/ 757613 h 943207"/>
                  <a:gd name="connsiteX10" fmla="*/ 686989 w 919899"/>
                  <a:gd name="connsiteY10" fmla="*/ 919039 h 943207"/>
                  <a:gd name="connsiteX11" fmla="*/ 459983 w 919899"/>
                  <a:gd name="connsiteY11" fmla="*/ 908038 h 943207"/>
                  <a:gd name="connsiteX12" fmla="*/ 266314 w 919899"/>
                  <a:gd name="connsiteY12" fmla="*/ 940470 h 943207"/>
                  <a:gd name="connsiteX13" fmla="*/ 155455 w 919899"/>
                  <a:gd name="connsiteY13" fmla="*/ 757613 h 943207"/>
                  <a:gd name="connsiteX14" fmla="*/ 2847 w 919899"/>
                  <a:gd name="connsiteY14" fmla="*/ 624049 h 943207"/>
                  <a:gd name="connsiteX0" fmla="*/ 2847 w 919899"/>
                  <a:gd name="connsiteY0" fmla="*/ 590713 h 909871"/>
                  <a:gd name="connsiteX1" fmla="*/ 80241 w 919899"/>
                  <a:gd name="connsiteY1" fmla="*/ 386275 h 909871"/>
                  <a:gd name="connsiteX2" fmla="*/ 84290 w 919899"/>
                  <a:gd name="connsiteY2" fmla="*/ 162889 h 909871"/>
                  <a:gd name="connsiteX3" fmla="*/ 290984 w 919899"/>
                  <a:gd name="connsiteY3" fmla="*/ 91404 h 909871"/>
                  <a:gd name="connsiteX4" fmla="*/ 459983 w 919899"/>
                  <a:gd name="connsiteY4" fmla="*/ 6 h 909871"/>
                  <a:gd name="connsiteX5" fmla="*/ 628982 w 919899"/>
                  <a:gd name="connsiteY5" fmla="*/ 115217 h 909871"/>
                  <a:gd name="connsiteX6" fmla="*/ 857107 w 919899"/>
                  <a:gd name="connsiteY6" fmla="*/ 174796 h 909871"/>
                  <a:gd name="connsiteX7" fmla="*/ 839725 w 919899"/>
                  <a:gd name="connsiteY7" fmla="*/ 386275 h 909871"/>
                  <a:gd name="connsiteX8" fmla="*/ 919500 w 919899"/>
                  <a:gd name="connsiteY8" fmla="*/ 581187 h 909871"/>
                  <a:gd name="connsiteX9" fmla="*/ 764511 w 919899"/>
                  <a:gd name="connsiteY9" fmla="*/ 724277 h 909871"/>
                  <a:gd name="connsiteX10" fmla="*/ 686989 w 919899"/>
                  <a:gd name="connsiteY10" fmla="*/ 885703 h 909871"/>
                  <a:gd name="connsiteX11" fmla="*/ 459983 w 919899"/>
                  <a:gd name="connsiteY11" fmla="*/ 874702 h 909871"/>
                  <a:gd name="connsiteX12" fmla="*/ 266314 w 919899"/>
                  <a:gd name="connsiteY12" fmla="*/ 907134 h 909871"/>
                  <a:gd name="connsiteX13" fmla="*/ 155455 w 919899"/>
                  <a:gd name="connsiteY13" fmla="*/ 724277 h 909871"/>
                  <a:gd name="connsiteX14" fmla="*/ 2847 w 919899"/>
                  <a:gd name="connsiteY14" fmla="*/ 590713 h 909871"/>
                  <a:gd name="connsiteX0" fmla="*/ 2847 w 919899"/>
                  <a:gd name="connsiteY0" fmla="*/ 590873 h 910031"/>
                  <a:gd name="connsiteX1" fmla="*/ 80241 w 919899"/>
                  <a:gd name="connsiteY1" fmla="*/ 386435 h 910031"/>
                  <a:gd name="connsiteX2" fmla="*/ 84290 w 919899"/>
                  <a:gd name="connsiteY2" fmla="*/ 163049 h 910031"/>
                  <a:gd name="connsiteX3" fmla="*/ 290984 w 919899"/>
                  <a:gd name="connsiteY3" fmla="*/ 91564 h 910031"/>
                  <a:gd name="connsiteX4" fmla="*/ 459983 w 919899"/>
                  <a:gd name="connsiteY4" fmla="*/ 166 h 910031"/>
                  <a:gd name="connsiteX5" fmla="*/ 643269 w 919899"/>
                  <a:gd name="connsiteY5" fmla="*/ 115377 h 910031"/>
                  <a:gd name="connsiteX6" fmla="*/ 857107 w 919899"/>
                  <a:gd name="connsiteY6" fmla="*/ 174956 h 910031"/>
                  <a:gd name="connsiteX7" fmla="*/ 839725 w 919899"/>
                  <a:gd name="connsiteY7" fmla="*/ 386435 h 910031"/>
                  <a:gd name="connsiteX8" fmla="*/ 919500 w 919899"/>
                  <a:gd name="connsiteY8" fmla="*/ 581347 h 910031"/>
                  <a:gd name="connsiteX9" fmla="*/ 764511 w 919899"/>
                  <a:gd name="connsiteY9" fmla="*/ 724437 h 910031"/>
                  <a:gd name="connsiteX10" fmla="*/ 686989 w 919899"/>
                  <a:gd name="connsiteY10" fmla="*/ 885863 h 910031"/>
                  <a:gd name="connsiteX11" fmla="*/ 459983 w 919899"/>
                  <a:gd name="connsiteY11" fmla="*/ 874862 h 910031"/>
                  <a:gd name="connsiteX12" fmla="*/ 266314 w 919899"/>
                  <a:gd name="connsiteY12" fmla="*/ 907294 h 910031"/>
                  <a:gd name="connsiteX13" fmla="*/ 155455 w 919899"/>
                  <a:gd name="connsiteY13" fmla="*/ 724437 h 910031"/>
                  <a:gd name="connsiteX14" fmla="*/ 2847 w 919899"/>
                  <a:gd name="connsiteY14" fmla="*/ 590873 h 910031"/>
                  <a:gd name="connsiteX0" fmla="*/ 2847 w 919899"/>
                  <a:gd name="connsiteY0" fmla="*/ 607514 h 926672"/>
                  <a:gd name="connsiteX1" fmla="*/ 80241 w 919899"/>
                  <a:gd name="connsiteY1" fmla="*/ 403076 h 926672"/>
                  <a:gd name="connsiteX2" fmla="*/ 84290 w 919899"/>
                  <a:gd name="connsiteY2" fmla="*/ 179690 h 926672"/>
                  <a:gd name="connsiteX3" fmla="*/ 290984 w 919899"/>
                  <a:gd name="connsiteY3" fmla="*/ 108205 h 926672"/>
                  <a:gd name="connsiteX4" fmla="*/ 474270 w 919899"/>
                  <a:gd name="connsiteY4" fmla="*/ 138 h 926672"/>
                  <a:gd name="connsiteX5" fmla="*/ 643269 w 919899"/>
                  <a:gd name="connsiteY5" fmla="*/ 132018 h 926672"/>
                  <a:gd name="connsiteX6" fmla="*/ 857107 w 919899"/>
                  <a:gd name="connsiteY6" fmla="*/ 191597 h 926672"/>
                  <a:gd name="connsiteX7" fmla="*/ 839725 w 919899"/>
                  <a:gd name="connsiteY7" fmla="*/ 403076 h 926672"/>
                  <a:gd name="connsiteX8" fmla="*/ 919500 w 919899"/>
                  <a:gd name="connsiteY8" fmla="*/ 597988 h 926672"/>
                  <a:gd name="connsiteX9" fmla="*/ 764511 w 919899"/>
                  <a:gd name="connsiteY9" fmla="*/ 741078 h 926672"/>
                  <a:gd name="connsiteX10" fmla="*/ 686989 w 919899"/>
                  <a:gd name="connsiteY10" fmla="*/ 902504 h 926672"/>
                  <a:gd name="connsiteX11" fmla="*/ 459983 w 919899"/>
                  <a:gd name="connsiteY11" fmla="*/ 891503 h 926672"/>
                  <a:gd name="connsiteX12" fmla="*/ 266314 w 919899"/>
                  <a:gd name="connsiteY12" fmla="*/ 923935 h 926672"/>
                  <a:gd name="connsiteX13" fmla="*/ 155455 w 919899"/>
                  <a:gd name="connsiteY13" fmla="*/ 741078 h 926672"/>
                  <a:gd name="connsiteX14" fmla="*/ 2847 w 919899"/>
                  <a:gd name="connsiteY14" fmla="*/ 607514 h 926672"/>
                  <a:gd name="connsiteX0" fmla="*/ 2847 w 919899"/>
                  <a:gd name="connsiteY0" fmla="*/ 608327 h 927485"/>
                  <a:gd name="connsiteX1" fmla="*/ 80241 w 919899"/>
                  <a:gd name="connsiteY1" fmla="*/ 403889 h 927485"/>
                  <a:gd name="connsiteX2" fmla="*/ 84290 w 919899"/>
                  <a:gd name="connsiteY2" fmla="*/ 180503 h 927485"/>
                  <a:gd name="connsiteX3" fmla="*/ 290984 w 919899"/>
                  <a:gd name="connsiteY3" fmla="*/ 109018 h 927485"/>
                  <a:gd name="connsiteX4" fmla="*/ 474270 w 919899"/>
                  <a:gd name="connsiteY4" fmla="*/ 951 h 927485"/>
                  <a:gd name="connsiteX5" fmla="*/ 643269 w 919899"/>
                  <a:gd name="connsiteY5" fmla="*/ 132831 h 927485"/>
                  <a:gd name="connsiteX6" fmla="*/ 857107 w 919899"/>
                  <a:gd name="connsiteY6" fmla="*/ 192410 h 927485"/>
                  <a:gd name="connsiteX7" fmla="*/ 839725 w 919899"/>
                  <a:gd name="connsiteY7" fmla="*/ 403889 h 927485"/>
                  <a:gd name="connsiteX8" fmla="*/ 919500 w 919899"/>
                  <a:gd name="connsiteY8" fmla="*/ 598801 h 927485"/>
                  <a:gd name="connsiteX9" fmla="*/ 764511 w 919899"/>
                  <a:gd name="connsiteY9" fmla="*/ 741891 h 927485"/>
                  <a:gd name="connsiteX10" fmla="*/ 686989 w 919899"/>
                  <a:gd name="connsiteY10" fmla="*/ 903317 h 927485"/>
                  <a:gd name="connsiteX11" fmla="*/ 459983 w 919899"/>
                  <a:gd name="connsiteY11" fmla="*/ 892316 h 927485"/>
                  <a:gd name="connsiteX12" fmla="*/ 266314 w 919899"/>
                  <a:gd name="connsiteY12" fmla="*/ 924748 h 927485"/>
                  <a:gd name="connsiteX13" fmla="*/ 155455 w 919899"/>
                  <a:gd name="connsiteY13" fmla="*/ 741891 h 927485"/>
                  <a:gd name="connsiteX14" fmla="*/ 2847 w 919899"/>
                  <a:gd name="connsiteY14" fmla="*/ 608327 h 9274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919899" h="927485">
                    <a:moveTo>
                      <a:pt x="2847" y="608327"/>
                    </a:moveTo>
                    <a:cubicBezTo>
                      <a:pt x="-16273" y="522530"/>
                      <a:pt x="66667" y="475193"/>
                      <a:pt x="80241" y="403889"/>
                    </a:cubicBezTo>
                    <a:cubicBezTo>
                      <a:pt x="93815" y="332585"/>
                      <a:pt x="49166" y="229648"/>
                      <a:pt x="84290" y="180503"/>
                    </a:cubicBezTo>
                    <a:cubicBezTo>
                      <a:pt x="119414" y="131358"/>
                      <a:pt x="225987" y="138943"/>
                      <a:pt x="290984" y="109018"/>
                    </a:cubicBezTo>
                    <a:cubicBezTo>
                      <a:pt x="355981" y="79093"/>
                      <a:pt x="394125" y="-10161"/>
                      <a:pt x="474270" y="951"/>
                    </a:cubicBezTo>
                    <a:cubicBezTo>
                      <a:pt x="554415" y="12063"/>
                      <a:pt x="579463" y="100921"/>
                      <a:pt x="643269" y="132831"/>
                    </a:cubicBezTo>
                    <a:cubicBezTo>
                      <a:pt x="707075" y="164741"/>
                      <a:pt x="824364" y="147234"/>
                      <a:pt x="857107" y="192410"/>
                    </a:cubicBezTo>
                    <a:cubicBezTo>
                      <a:pt x="889850" y="237586"/>
                      <a:pt x="829326" y="336157"/>
                      <a:pt x="839725" y="403889"/>
                    </a:cubicBezTo>
                    <a:cubicBezTo>
                      <a:pt x="850124" y="471621"/>
                      <a:pt x="911165" y="510018"/>
                      <a:pt x="919500" y="598801"/>
                    </a:cubicBezTo>
                    <a:cubicBezTo>
                      <a:pt x="927835" y="687584"/>
                      <a:pt x="803263" y="691138"/>
                      <a:pt x="764511" y="741891"/>
                    </a:cubicBezTo>
                    <a:cubicBezTo>
                      <a:pt x="725759" y="792644"/>
                      <a:pt x="752517" y="850302"/>
                      <a:pt x="686989" y="903317"/>
                    </a:cubicBezTo>
                    <a:cubicBezTo>
                      <a:pt x="621461" y="956332"/>
                      <a:pt x="530096" y="888744"/>
                      <a:pt x="459983" y="892316"/>
                    </a:cubicBezTo>
                    <a:cubicBezTo>
                      <a:pt x="389871" y="895888"/>
                      <a:pt x="338014" y="938544"/>
                      <a:pt x="266314" y="924748"/>
                    </a:cubicBezTo>
                    <a:cubicBezTo>
                      <a:pt x="194614" y="910952"/>
                      <a:pt x="199366" y="794628"/>
                      <a:pt x="155455" y="741891"/>
                    </a:cubicBezTo>
                    <a:cubicBezTo>
                      <a:pt x="111544" y="689154"/>
                      <a:pt x="21967" y="694124"/>
                      <a:pt x="2847" y="608327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53" name="星: 7 pt 234">
                <a:extLst>
                  <a:ext uri="{FF2B5EF4-FFF2-40B4-BE49-F238E27FC236}">
                    <a16:creationId xmlns:a16="http://schemas.microsoft.com/office/drawing/2014/main" id="{257B09B0-9081-6110-5EEE-6D2D3994E7B6}"/>
                  </a:ext>
                </a:extLst>
              </p:cNvPr>
              <p:cNvSpPr/>
              <p:nvPr/>
            </p:nvSpPr>
            <p:spPr>
              <a:xfrm>
                <a:off x="5160492" y="1173812"/>
                <a:ext cx="414980" cy="418400"/>
              </a:xfrm>
              <a:custGeom>
                <a:avLst/>
                <a:gdLst>
                  <a:gd name="connsiteX0" fmla="*/ -3 w 966654"/>
                  <a:gd name="connsiteY0" fmla="*/ 621662 h 966654"/>
                  <a:gd name="connsiteX1" fmla="*/ 103585 w 966654"/>
                  <a:gd name="connsiteY1" fmla="*/ 419606 h 966654"/>
                  <a:gd name="connsiteX2" fmla="*/ 95728 w 966654"/>
                  <a:gd name="connsiteY2" fmla="*/ 191458 h 966654"/>
                  <a:gd name="connsiteX3" fmla="*/ 314328 w 966654"/>
                  <a:gd name="connsiteY3" fmla="*/ 148548 h 966654"/>
                  <a:gd name="connsiteX4" fmla="*/ 483327 w 966654"/>
                  <a:gd name="connsiteY4" fmla="*/ 0 h 966654"/>
                  <a:gd name="connsiteX5" fmla="*/ 652326 w 966654"/>
                  <a:gd name="connsiteY5" fmla="*/ 148548 h 966654"/>
                  <a:gd name="connsiteX6" fmla="*/ 870926 w 966654"/>
                  <a:gd name="connsiteY6" fmla="*/ 191458 h 966654"/>
                  <a:gd name="connsiteX7" fmla="*/ 863069 w 966654"/>
                  <a:gd name="connsiteY7" fmla="*/ 419606 h 966654"/>
                  <a:gd name="connsiteX8" fmla="*/ 966657 w 966654"/>
                  <a:gd name="connsiteY8" fmla="*/ 621662 h 966654"/>
                  <a:gd name="connsiteX9" fmla="*/ 787855 w 966654"/>
                  <a:gd name="connsiteY9" fmla="*/ 757608 h 966654"/>
                  <a:gd name="connsiteX10" fmla="*/ 698427 w 966654"/>
                  <a:gd name="connsiteY10" fmla="*/ 966659 h 966654"/>
                  <a:gd name="connsiteX11" fmla="*/ 483327 w 966654"/>
                  <a:gd name="connsiteY11" fmla="*/ 908033 h 966654"/>
                  <a:gd name="connsiteX12" fmla="*/ 268227 w 966654"/>
                  <a:gd name="connsiteY12" fmla="*/ 966659 h 966654"/>
                  <a:gd name="connsiteX13" fmla="*/ 178799 w 966654"/>
                  <a:gd name="connsiteY13" fmla="*/ 757608 h 966654"/>
                  <a:gd name="connsiteX14" fmla="*/ -3 w 966654"/>
                  <a:gd name="connsiteY14" fmla="*/ 621662 h 966654"/>
                  <a:gd name="connsiteX0" fmla="*/ 0 w 966660"/>
                  <a:gd name="connsiteY0" fmla="*/ 621962 h 966959"/>
                  <a:gd name="connsiteX1" fmla="*/ 103588 w 966660"/>
                  <a:gd name="connsiteY1" fmla="*/ 419906 h 966959"/>
                  <a:gd name="connsiteX2" fmla="*/ 95731 w 966660"/>
                  <a:gd name="connsiteY2" fmla="*/ 191758 h 966959"/>
                  <a:gd name="connsiteX3" fmla="*/ 314331 w 966660"/>
                  <a:gd name="connsiteY3" fmla="*/ 148848 h 966959"/>
                  <a:gd name="connsiteX4" fmla="*/ 483330 w 966660"/>
                  <a:gd name="connsiteY4" fmla="*/ 300 h 966959"/>
                  <a:gd name="connsiteX5" fmla="*/ 652329 w 966660"/>
                  <a:gd name="connsiteY5" fmla="*/ 148848 h 966959"/>
                  <a:gd name="connsiteX6" fmla="*/ 870929 w 966660"/>
                  <a:gd name="connsiteY6" fmla="*/ 191758 h 966959"/>
                  <a:gd name="connsiteX7" fmla="*/ 863072 w 966660"/>
                  <a:gd name="connsiteY7" fmla="*/ 419906 h 966959"/>
                  <a:gd name="connsiteX8" fmla="*/ 966660 w 966660"/>
                  <a:gd name="connsiteY8" fmla="*/ 621962 h 966959"/>
                  <a:gd name="connsiteX9" fmla="*/ 787858 w 966660"/>
                  <a:gd name="connsiteY9" fmla="*/ 757908 h 966959"/>
                  <a:gd name="connsiteX10" fmla="*/ 698430 w 966660"/>
                  <a:gd name="connsiteY10" fmla="*/ 966959 h 966959"/>
                  <a:gd name="connsiteX11" fmla="*/ 483330 w 966660"/>
                  <a:gd name="connsiteY11" fmla="*/ 908333 h 966959"/>
                  <a:gd name="connsiteX12" fmla="*/ 268230 w 966660"/>
                  <a:gd name="connsiteY12" fmla="*/ 966959 h 966959"/>
                  <a:gd name="connsiteX13" fmla="*/ 178802 w 966660"/>
                  <a:gd name="connsiteY13" fmla="*/ 757908 h 966959"/>
                  <a:gd name="connsiteX14" fmla="*/ 0 w 966660"/>
                  <a:gd name="connsiteY14" fmla="*/ 621962 h 966959"/>
                  <a:gd name="connsiteX0" fmla="*/ 0 w 966660"/>
                  <a:gd name="connsiteY0" fmla="*/ 621939 h 966936"/>
                  <a:gd name="connsiteX1" fmla="*/ 103588 w 966660"/>
                  <a:gd name="connsiteY1" fmla="*/ 419883 h 966936"/>
                  <a:gd name="connsiteX2" fmla="*/ 95731 w 966660"/>
                  <a:gd name="connsiteY2" fmla="*/ 191735 h 966936"/>
                  <a:gd name="connsiteX3" fmla="*/ 314331 w 966660"/>
                  <a:gd name="connsiteY3" fmla="*/ 148825 h 966936"/>
                  <a:gd name="connsiteX4" fmla="*/ 483330 w 966660"/>
                  <a:gd name="connsiteY4" fmla="*/ 277 h 966936"/>
                  <a:gd name="connsiteX5" fmla="*/ 652329 w 966660"/>
                  <a:gd name="connsiteY5" fmla="*/ 148825 h 966936"/>
                  <a:gd name="connsiteX6" fmla="*/ 870929 w 966660"/>
                  <a:gd name="connsiteY6" fmla="*/ 191735 h 966936"/>
                  <a:gd name="connsiteX7" fmla="*/ 863072 w 966660"/>
                  <a:gd name="connsiteY7" fmla="*/ 419883 h 966936"/>
                  <a:gd name="connsiteX8" fmla="*/ 966660 w 966660"/>
                  <a:gd name="connsiteY8" fmla="*/ 621939 h 966936"/>
                  <a:gd name="connsiteX9" fmla="*/ 787858 w 966660"/>
                  <a:gd name="connsiteY9" fmla="*/ 757885 h 966936"/>
                  <a:gd name="connsiteX10" fmla="*/ 698430 w 966660"/>
                  <a:gd name="connsiteY10" fmla="*/ 966936 h 966936"/>
                  <a:gd name="connsiteX11" fmla="*/ 483330 w 966660"/>
                  <a:gd name="connsiteY11" fmla="*/ 908310 h 966936"/>
                  <a:gd name="connsiteX12" fmla="*/ 268230 w 966660"/>
                  <a:gd name="connsiteY12" fmla="*/ 966936 h 966936"/>
                  <a:gd name="connsiteX13" fmla="*/ 178802 w 966660"/>
                  <a:gd name="connsiteY13" fmla="*/ 757885 h 966936"/>
                  <a:gd name="connsiteX14" fmla="*/ 0 w 966660"/>
                  <a:gd name="connsiteY14" fmla="*/ 621939 h 966936"/>
                  <a:gd name="connsiteX0" fmla="*/ 0 w 966660"/>
                  <a:gd name="connsiteY0" fmla="*/ 621939 h 966936"/>
                  <a:gd name="connsiteX1" fmla="*/ 103588 w 966660"/>
                  <a:gd name="connsiteY1" fmla="*/ 419883 h 966936"/>
                  <a:gd name="connsiteX2" fmla="*/ 95731 w 966660"/>
                  <a:gd name="connsiteY2" fmla="*/ 191735 h 966936"/>
                  <a:gd name="connsiteX3" fmla="*/ 314331 w 966660"/>
                  <a:gd name="connsiteY3" fmla="*/ 148825 h 966936"/>
                  <a:gd name="connsiteX4" fmla="*/ 483330 w 966660"/>
                  <a:gd name="connsiteY4" fmla="*/ 277 h 966936"/>
                  <a:gd name="connsiteX5" fmla="*/ 652329 w 966660"/>
                  <a:gd name="connsiteY5" fmla="*/ 148825 h 966936"/>
                  <a:gd name="connsiteX6" fmla="*/ 870929 w 966660"/>
                  <a:gd name="connsiteY6" fmla="*/ 191735 h 966936"/>
                  <a:gd name="connsiteX7" fmla="*/ 863072 w 966660"/>
                  <a:gd name="connsiteY7" fmla="*/ 419883 h 966936"/>
                  <a:gd name="connsiteX8" fmla="*/ 966660 w 966660"/>
                  <a:gd name="connsiteY8" fmla="*/ 621939 h 966936"/>
                  <a:gd name="connsiteX9" fmla="*/ 787858 w 966660"/>
                  <a:gd name="connsiteY9" fmla="*/ 757885 h 966936"/>
                  <a:gd name="connsiteX10" fmla="*/ 698430 w 966660"/>
                  <a:gd name="connsiteY10" fmla="*/ 966936 h 966936"/>
                  <a:gd name="connsiteX11" fmla="*/ 483330 w 966660"/>
                  <a:gd name="connsiteY11" fmla="*/ 908310 h 966936"/>
                  <a:gd name="connsiteX12" fmla="*/ 268230 w 966660"/>
                  <a:gd name="connsiteY12" fmla="*/ 966936 h 966936"/>
                  <a:gd name="connsiteX13" fmla="*/ 178802 w 966660"/>
                  <a:gd name="connsiteY13" fmla="*/ 757885 h 966936"/>
                  <a:gd name="connsiteX14" fmla="*/ 0 w 966660"/>
                  <a:gd name="connsiteY14" fmla="*/ 621939 h 966936"/>
                  <a:gd name="connsiteX0" fmla="*/ 0 w 966660"/>
                  <a:gd name="connsiteY0" fmla="*/ 621939 h 966936"/>
                  <a:gd name="connsiteX1" fmla="*/ 103588 w 966660"/>
                  <a:gd name="connsiteY1" fmla="*/ 419883 h 966936"/>
                  <a:gd name="connsiteX2" fmla="*/ 95731 w 966660"/>
                  <a:gd name="connsiteY2" fmla="*/ 191735 h 966936"/>
                  <a:gd name="connsiteX3" fmla="*/ 314331 w 966660"/>
                  <a:gd name="connsiteY3" fmla="*/ 148825 h 966936"/>
                  <a:gd name="connsiteX4" fmla="*/ 483330 w 966660"/>
                  <a:gd name="connsiteY4" fmla="*/ 277 h 966936"/>
                  <a:gd name="connsiteX5" fmla="*/ 652329 w 966660"/>
                  <a:gd name="connsiteY5" fmla="*/ 148825 h 966936"/>
                  <a:gd name="connsiteX6" fmla="*/ 870929 w 966660"/>
                  <a:gd name="connsiteY6" fmla="*/ 191735 h 966936"/>
                  <a:gd name="connsiteX7" fmla="*/ 863072 w 966660"/>
                  <a:gd name="connsiteY7" fmla="*/ 419883 h 966936"/>
                  <a:gd name="connsiteX8" fmla="*/ 966660 w 966660"/>
                  <a:gd name="connsiteY8" fmla="*/ 621939 h 966936"/>
                  <a:gd name="connsiteX9" fmla="*/ 787858 w 966660"/>
                  <a:gd name="connsiteY9" fmla="*/ 757885 h 966936"/>
                  <a:gd name="connsiteX10" fmla="*/ 698430 w 966660"/>
                  <a:gd name="connsiteY10" fmla="*/ 966936 h 966936"/>
                  <a:gd name="connsiteX11" fmla="*/ 483330 w 966660"/>
                  <a:gd name="connsiteY11" fmla="*/ 908310 h 966936"/>
                  <a:gd name="connsiteX12" fmla="*/ 268230 w 966660"/>
                  <a:gd name="connsiteY12" fmla="*/ 966936 h 966936"/>
                  <a:gd name="connsiteX13" fmla="*/ 178802 w 966660"/>
                  <a:gd name="connsiteY13" fmla="*/ 757885 h 966936"/>
                  <a:gd name="connsiteX14" fmla="*/ 0 w 966660"/>
                  <a:gd name="connsiteY14" fmla="*/ 621939 h 966936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69485 w 967915"/>
                  <a:gd name="connsiteY12" fmla="*/ 966936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69485 w 967915"/>
                  <a:gd name="connsiteY12" fmla="*/ 966936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69202"/>
                  <a:gd name="connsiteX1" fmla="*/ 104843 w 967915"/>
                  <a:gd name="connsiteY1" fmla="*/ 419883 h 969202"/>
                  <a:gd name="connsiteX2" fmla="*/ 96986 w 967915"/>
                  <a:gd name="connsiteY2" fmla="*/ 191735 h 969202"/>
                  <a:gd name="connsiteX3" fmla="*/ 315586 w 967915"/>
                  <a:gd name="connsiteY3" fmla="*/ 148825 h 969202"/>
                  <a:gd name="connsiteX4" fmla="*/ 484585 w 967915"/>
                  <a:gd name="connsiteY4" fmla="*/ 277 h 969202"/>
                  <a:gd name="connsiteX5" fmla="*/ 653584 w 967915"/>
                  <a:gd name="connsiteY5" fmla="*/ 148825 h 969202"/>
                  <a:gd name="connsiteX6" fmla="*/ 872184 w 967915"/>
                  <a:gd name="connsiteY6" fmla="*/ 191735 h 969202"/>
                  <a:gd name="connsiteX7" fmla="*/ 864327 w 967915"/>
                  <a:gd name="connsiteY7" fmla="*/ 419883 h 969202"/>
                  <a:gd name="connsiteX8" fmla="*/ 967915 w 967915"/>
                  <a:gd name="connsiteY8" fmla="*/ 621939 h 969202"/>
                  <a:gd name="connsiteX9" fmla="*/ 789113 w 967915"/>
                  <a:gd name="connsiteY9" fmla="*/ 757885 h 969202"/>
                  <a:gd name="connsiteX10" fmla="*/ 699685 w 967915"/>
                  <a:gd name="connsiteY10" fmla="*/ 966936 h 969202"/>
                  <a:gd name="connsiteX11" fmla="*/ 484585 w 967915"/>
                  <a:gd name="connsiteY11" fmla="*/ 908310 h 969202"/>
                  <a:gd name="connsiteX12" fmla="*/ 269485 w 967915"/>
                  <a:gd name="connsiteY12" fmla="*/ 966936 h 969202"/>
                  <a:gd name="connsiteX13" fmla="*/ 180057 w 967915"/>
                  <a:gd name="connsiteY13" fmla="*/ 757885 h 969202"/>
                  <a:gd name="connsiteX14" fmla="*/ 1255 w 967915"/>
                  <a:gd name="connsiteY14" fmla="*/ 621939 h 969202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90916 w 967915"/>
                  <a:gd name="connsiteY12" fmla="*/ 940742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90916 w 967915"/>
                  <a:gd name="connsiteY12" fmla="*/ 940742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81479"/>
                  <a:gd name="connsiteX1" fmla="*/ 104843 w 967915"/>
                  <a:gd name="connsiteY1" fmla="*/ 419883 h 981479"/>
                  <a:gd name="connsiteX2" fmla="*/ 96986 w 967915"/>
                  <a:gd name="connsiteY2" fmla="*/ 191735 h 981479"/>
                  <a:gd name="connsiteX3" fmla="*/ 315586 w 967915"/>
                  <a:gd name="connsiteY3" fmla="*/ 148825 h 981479"/>
                  <a:gd name="connsiteX4" fmla="*/ 484585 w 967915"/>
                  <a:gd name="connsiteY4" fmla="*/ 277 h 981479"/>
                  <a:gd name="connsiteX5" fmla="*/ 653584 w 967915"/>
                  <a:gd name="connsiteY5" fmla="*/ 148825 h 981479"/>
                  <a:gd name="connsiteX6" fmla="*/ 872184 w 967915"/>
                  <a:gd name="connsiteY6" fmla="*/ 191735 h 981479"/>
                  <a:gd name="connsiteX7" fmla="*/ 864327 w 967915"/>
                  <a:gd name="connsiteY7" fmla="*/ 419883 h 981479"/>
                  <a:gd name="connsiteX8" fmla="*/ 967915 w 967915"/>
                  <a:gd name="connsiteY8" fmla="*/ 621939 h 981479"/>
                  <a:gd name="connsiteX9" fmla="*/ 789113 w 967915"/>
                  <a:gd name="connsiteY9" fmla="*/ 757885 h 981479"/>
                  <a:gd name="connsiteX10" fmla="*/ 699685 w 967915"/>
                  <a:gd name="connsiteY10" fmla="*/ 966936 h 981479"/>
                  <a:gd name="connsiteX11" fmla="*/ 484585 w 967915"/>
                  <a:gd name="connsiteY11" fmla="*/ 908310 h 981479"/>
                  <a:gd name="connsiteX12" fmla="*/ 290916 w 967915"/>
                  <a:gd name="connsiteY12" fmla="*/ 940742 h 981479"/>
                  <a:gd name="connsiteX13" fmla="*/ 180057 w 967915"/>
                  <a:gd name="connsiteY13" fmla="*/ 757885 h 981479"/>
                  <a:gd name="connsiteX14" fmla="*/ 1255 w 967915"/>
                  <a:gd name="connsiteY14" fmla="*/ 621939 h 981479"/>
                  <a:gd name="connsiteX0" fmla="*/ 1255 w 967915"/>
                  <a:gd name="connsiteY0" fmla="*/ 621939 h 960183"/>
                  <a:gd name="connsiteX1" fmla="*/ 104843 w 967915"/>
                  <a:gd name="connsiteY1" fmla="*/ 419883 h 960183"/>
                  <a:gd name="connsiteX2" fmla="*/ 96986 w 967915"/>
                  <a:gd name="connsiteY2" fmla="*/ 191735 h 960183"/>
                  <a:gd name="connsiteX3" fmla="*/ 315586 w 967915"/>
                  <a:gd name="connsiteY3" fmla="*/ 148825 h 960183"/>
                  <a:gd name="connsiteX4" fmla="*/ 484585 w 967915"/>
                  <a:gd name="connsiteY4" fmla="*/ 277 h 960183"/>
                  <a:gd name="connsiteX5" fmla="*/ 653584 w 967915"/>
                  <a:gd name="connsiteY5" fmla="*/ 148825 h 960183"/>
                  <a:gd name="connsiteX6" fmla="*/ 872184 w 967915"/>
                  <a:gd name="connsiteY6" fmla="*/ 191735 h 960183"/>
                  <a:gd name="connsiteX7" fmla="*/ 864327 w 967915"/>
                  <a:gd name="connsiteY7" fmla="*/ 419883 h 960183"/>
                  <a:gd name="connsiteX8" fmla="*/ 967915 w 967915"/>
                  <a:gd name="connsiteY8" fmla="*/ 621939 h 960183"/>
                  <a:gd name="connsiteX9" fmla="*/ 789113 w 967915"/>
                  <a:gd name="connsiteY9" fmla="*/ 757885 h 960183"/>
                  <a:gd name="connsiteX10" fmla="*/ 699685 w 967915"/>
                  <a:gd name="connsiteY10" fmla="*/ 943123 h 960183"/>
                  <a:gd name="connsiteX11" fmla="*/ 484585 w 967915"/>
                  <a:gd name="connsiteY11" fmla="*/ 908310 h 960183"/>
                  <a:gd name="connsiteX12" fmla="*/ 290916 w 967915"/>
                  <a:gd name="connsiteY12" fmla="*/ 940742 h 960183"/>
                  <a:gd name="connsiteX13" fmla="*/ 180057 w 967915"/>
                  <a:gd name="connsiteY13" fmla="*/ 757885 h 960183"/>
                  <a:gd name="connsiteX14" fmla="*/ 1255 w 967915"/>
                  <a:gd name="connsiteY14" fmla="*/ 621939 h 960183"/>
                  <a:gd name="connsiteX0" fmla="*/ 1255 w 967915"/>
                  <a:gd name="connsiteY0" fmla="*/ 621939 h 960183"/>
                  <a:gd name="connsiteX1" fmla="*/ 104843 w 967915"/>
                  <a:gd name="connsiteY1" fmla="*/ 419883 h 960183"/>
                  <a:gd name="connsiteX2" fmla="*/ 96986 w 967915"/>
                  <a:gd name="connsiteY2" fmla="*/ 191735 h 960183"/>
                  <a:gd name="connsiteX3" fmla="*/ 315586 w 967915"/>
                  <a:gd name="connsiteY3" fmla="*/ 148825 h 960183"/>
                  <a:gd name="connsiteX4" fmla="*/ 484585 w 967915"/>
                  <a:gd name="connsiteY4" fmla="*/ 277 h 960183"/>
                  <a:gd name="connsiteX5" fmla="*/ 653584 w 967915"/>
                  <a:gd name="connsiteY5" fmla="*/ 148825 h 960183"/>
                  <a:gd name="connsiteX6" fmla="*/ 872184 w 967915"/>
                  <a:gd name="connsiteY6" fmla="*/ 191735 h 960183"/>
                  <a:gd name="connsiteX7" fmla="*/ 864327 w 967915"/>
                  <a:gd name="connsiteY7" fmla="*/ 419883 h 960183"/>
                  <a:gd name="connsiteX8" fmla="*/ 967915 w 967915"/>
                  <a:gd name="connsiteY8" fmla="*/ 621939 h 960183"/>
                  <a:gd name="connsiteX9" fmla="*/ 789113 w 967915"/>
                  <a:gd name="connsiteY9" fmla="*/ 757885 h 960183"/>
                  <a:gd name="connsiteX10" fmla="*/ 699685 w 967915"/>
                  <a:gd name="connsiteY10" fmla="*/ 943123 h 960183"/>
                  <a:gd name="connsiteX11" fmla="*/ 484585 w 967915"/>
                  <a:gd name="connsiteY11" fmla="*/ 908310 h 960183"/>
                  <a:gd name="connsiteX12" fmla="*/ 290916 w 967915"/>
                  <a:gd name="connsiteY12" fmla="*/ 940742 h 960183"/>
                  <a:gd name="connsiteX13" fmla="*/ 180057 w 967915"/>
                  <a:gd name="connsiteY13" fmla="*/ 757885 h 960183"/>
                  <a:gd name="connsiteX14" fmla="*/ 1255 w 967915"/>
                  <a:gd name="connsiteY14" fmla="*/ 621939 h 960183"/>
                  <a:gd name="connsiteX0" fmla="*/ 1255 w 968333"/>
                  <a:gd name="connsiteY0" fmla="*/ 621939 h 960183"/>
                  <a:gd name="connsiteX1" fmla="*/ 104843 w 968333"/>
                  <a:gd name="connsiteY1" fmla="*/ 419883 h 960183"/>
                  <a:gd name="connsiteX2" fmla="*/ 96986 w 968333"/>
                  <a:gd name="connsiteY2" fmla="*/ 191735 h 960183"/>
                  <a:gd name="connsiteX3" fmla="*/ 315586 w 968333"/>
                  <a:gd name="connsiteY3" fmla="*/ 148825 h 960183"/>
                  <a:gd name="connsiteX4" fmla="*/ 484585 w 968333"/>
                  <a:gd name="connsiteY4" fmla="*/ 277 h 960183"/>
                  <a:gd name="connsiteX5" fmla="*/ 653584 w 968333"/>
                  <a:gd name="connsiteY5" fmla="*/ 148825 h 960183"/>
                  <a:gd name="connsiteX6" fmla="*/ 872184 w 968333"/>
                  <a:gd name="connsiteY6" fmla="*/ 191735 h 960183"/>
                  <a:gd name="connsiteX7" fmla="*/ 864327 w 968333"/>
                  <a:gd name="connsiteY7" fmla="*/ 419883 h 960183"/>
                  <a:gd name="connsiteX8" fmla="*/ 967915 w 968333"/>
                  <a:gd name="connsiteY8" fmla="*/ 621939 h 960183"/>
                  <a:gd name="connsiteX9" fmla="*/ 789113 w 968333"/>
                  <a:gd name="connsiteY9" fmla="*/ 757885 h 960183"/>
                  <a:gd name="connsiteX10" fmla="*/ 699685 w 968333"/>
                  <a:gd name="connsiteY10" fmla="*/ 943123 h 960183"/>
                  <a:gd name="connsiteX11" fmla="*/ 484585 w 968333"/>
                  <a:gd name="connsiteY11" fmla="*/ 908310 h 960183"/>
                  <a:gd name="connsiteX12" fmla="*/ 290916 w 968333"/>
                  <a:gd name="connsiteY12" fmla="*/ 940742 h 960183"/>
                  <a:gd name="connsiteX13" fmla="*/ 180057 w 968333"/>
                  <a:gd name="connsiteY13" fmla="*/ 757885 h 960183"/>
                  <a:gd name="connsiteX14" fmla="*/ 1255 w 968333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81709 w 944507"/>
                  <a:gd name="connsiteY6" fmla="*/ 208404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716 w 918774"/>
                  <a:gd name="connsiteY0" fmla="*/ 624321 h 960183"/>
                  <a:gd name="connsiteX1" fmla="*/ 79110 w 918774"/>
                  <a:gd name="connsiteY1" fmla="*/ 419883 h 960183"/>
                  <a:gd name="connsiteX2" fmla="*/ 71253 w 918774"/>
                  <a:gd name="connsiteY2" fmla="*/ 191735 h 960183"/>
                  <a:gd name="connsiteX3" fmla="*/ 289853 w 918774"/>
                  <a:gd name="connsiteY3" fmla="*/ 148825 h 960183"/>
                  <a:gd name="connsiteX4" fmla="*/ 458852 w 918774"/>
                  <a:gd name="connsiteY4" fmla="*/ 277 h 960183"/>
                  <a:gd name="connsiteX5" fmla="*/ 627851 w 918774"/>
                  <a:gd name="connsiteY5" fmla="*/ 148825 h 960183"/>
                  <a:gd name="connsiteX6" fmla="*/ 855976 w 918774"/>
                  <a:gd name="connsiteY6" fmla="*/ 208404 h 960183"/>
                  <a:gd name="connsiteX7" fmla="*/ 838594 w 918774"/>
                  <a:gd name="connsiteY7" fmla="*/ 419883 h 960183"/>
                  <a:gd name="connsiteX8" fmla="*/ 918369 w 918774"/>
                  <a:gd name="connsiteY8" fmla="*/ 614795 h 960183"/>
                  <a:gd name="connsiteX9" fmla="*/ 763380 w 918774"/>
                  <a:gd name="connsiteY9" fmla="*/ 757885 h 960183"/>
                  <a:gd name="connsiteX10" fmla="*/ 673952 w 918774"/>
                  <a:gd name="connsiteY10" fmla="*/ 943123 h 960183"/>
                  <a:gd name="connsiteX11" fmla="*/ 458852 w 918774"/>
                  <a:gd name="connsiteY11" fmla="*/ 908310 h 960183"/>
                  <a:gd name="connsiteX12" fmla="*/ 265183 w 918774"/>
                  <a:gd name="connsiteY12" fmla="*/ 940742 h 960183"/>
                  <a:gd name="connsiteX13" fmla="*/ 154324 w 918774"/>
                  <a:gd name="connsiteY13" fmla="*/ 757885 h 960183"/>
                  <a:gd name="connsiteX14" fmla="*/ 1716 w 918774"/>
                  <a:gd name="connsiteY14" fmla="*/ 624321 h 960183"/>
                  <a:gd name="connsiteX0" fmla="*/ 2792 w 919850"/>
                  <a:gd name="connsiteY0" fmla="*/ 624321 h 960183"/>
                  <a:gd name="connsiteX1" fmla="*/ 80186 w 919850"/>
                  <a:gd name="connsiteY1" fmla="*/ 419883 h 960183"/>
                  <a:gd name="connsiteX2" fmla="*/ 72329 w 919850"/>
                  <a:gd name="connsiteY2" fmla="*/ 191735 h 960183"/>
                  <a:gd name="connsiteX3" fmla="*/ 290929 w 919850"/>
                  <a:gd name="connsiteY3" fmla="*/ 148825 h 960183"/>
                  <a:gd name="connsiteX4" fmla="*/ 459928 w 919850"/>
                  <a:gd name="connsiteY4" fmla="*/ 277 h 960183"/>
                  <a:gd name="connsiteX5" fmla="*/ 628927 w 919850"/>
                  <a:gd name="connsiteY5" fmla="*/ 148825 h 960183"/>
                  <a:gd name="connsiteX6" fmla="*/ 857052 w 919850"/>
                  <a:gd name="connsiteY6" fmla="*/ 208404 h 960183"/>
                  <a:gd name="connsiteX7" fmla="*/ 839670 w 919850"/>
                  <a:gd name="connsiteY7" fmla="*/ 419883 h 960183"/>
                  <a:gd name="connsiteX8" fmla="*/ 919445 w 919850"/>
                  <a:gd name="connsiteY8" fmla="*/ 614795 h 960183"/>
                  <a:gd name="connsiteX9" fmla="*/ 764456 w 919850"/>
                  <a:gd name="connsiteY9" fmla="*/ 757885 h 960183"/>
                  <a:gd name="connsiteX10" fmla="*/ 675028 w 919850"/>
                  <a:gd name="connsiteY10" fmla="*/ 943123 h 960183"/>
                  <a:gd name="connsiteX11" fmla="*/ 459928 w 919850"/>
                  <a:gd name="connsiteY11" fmla="*/ 908310 h 960183"/>
                  <a:gd name="connsiteX12" fmla="*/ 266259 w 919850"/>
                  <a:gd name="connsiteY12" fmla="*/ 940742 h 960183"/>
                  <a:gd name="connsiteX13" fmla="*/ 155400 w 919850"/>
                  <a:gd name="connsiteY13" fmla="*/ 757885 h 960183"/>
                  <a:gd name="connsiteX14" fmla="*/ 2792 w 919850"/>
                  <a:gd name="connsiteY14" fmla="*/ 624321 h 960183"/>
                  <a:gd name="connsiteX0" fmla="*/ 2792 w 919850"/>
                  <a:gd name="connsiteY0" fmla="*/ 624321 h 960183"/>
                  <a:gd name="connsiteX1" fmla="*/ 80186 w 919850"/>
                  <a:gd name="connsiteY1" fmla="*/ 419883 h 960183"/>
                  <a:gd name="connsiteX2" fmla="*/ 72329 w 919850"/>
                  <a:gd name="connsiteY2" fmla="*/ 191735 h 960183"/>
                  <a:gd name="connsiteX3" fmla="*/ 290929 w 919850"/>
                  <a:gd name="connsiteY3" fmla="*/ 148825 h 960183"/>
                  <a:gd name="connsiteX4" fmla="*/ 459928 w 919850"/>
                  <a:gd name="connsiteY4" fmla="*/ 277 h 960183"/>
                  <a:gd name="connsiteX5" fmla="*/ 628927 w 919850"/>
                  <a:gd name="connsiteY5" fmla="*/ 148825 h 960183"/>
                  <a:gd name="connsiteX6" fmla="*/ 857052 w 919850"/>
                  <a:gd name="connsiteY6" fmla="*/ 208404 h 960183"/>
                  <a:gd name="connsiteX7" fmla="*/ 839670 w 919850"/>
                  <a:gd name="connsiteY7" fmla="*/ 419883 h 960183"/>
                  <a:gd name="connsiteX8" fmla="*/ 919445 w 919850"/>
                  <a:gd name="connsiteY8" fmla="*/ 614795 h 960183"/>
                  <a:gd name="connsiteX9" fmla="*/ 764456 w 919850"/>
                  <a:gd name="connsiteY9" fmla="*/ 757885 h 960183"/>
                  <a:gd name="connsiteX10" fmla="*/ 675028 w 919850"/>
                  <a:gd name="connsiteY10" fmla="*/ 943123 h 960183"/>
                  <a:gd name="connsiteX11" fmla="*/ 459928 w 919850"/>
                  <a:gd name="connsiteY11" fmla="*/ 908310 h 960183"/>
                  <a:gd name="connsiteX12" fmla="*/ 266259 w 919850"/>
                  <a:gd name="connsiteY12" fmla="*/ 940742 h 960183"/>
                  <a:gd name="connsiteX13" fmla="*/ 155400 w 919850"/>
                  <a:gd name="connsiteY13" fmla="*/ 757885 h 960183"/>
                  <a:gd name="connsiteX14" fmla="*/ 2792 w 919850"/>
                  <a:gd name="connsiteY14" fmla="*/ 624321 h 960183"/>
                  <a:gd name="connsiteX0" fmla="*/ 2847 w 919905"/>
                  <a:gd name="connsiteY0" fmla="*/ 624305 h 960167"/>
                  <a:gd name="connsiteX1" fmla="*/ 80241 w 919905"/>
                  <a:gd name="connsiteY1" fmla="*/ 419867 h 960167"/>
                  <a:gd name="connsiteX2" fmla="*/ 84290 w 919905"/>
                  <a:gd name="connsiteY2" fmla="*/ 196481 h 960167"/>
                  <a:gd name="connsiteX3" fmla="*/ 290984 w 919905"/>
                  <a:gd name="connsiteY3" fmla="*/ 148809 h 960167"/>
                  <a:gd name="connsiteX4" fmla="*/ 459983 w 919905"/>
                  <a:gd name="connsiteY4" fmla="*/ 261 h 960167"/>
                  <a:gd name="connsiteX5" fmla="*/ 628982 w 919905"/>
                  <a:gd name="connsiteY5" fmla="*/ 148809 h 960167"/>
                  <a:gd name="connsiteX6" fmla="*/ 857107 w 919905"/>
                  <a:gd name="connsiteY6" fmla="*/ 208388 h 960167"/>
                  <a:gd name="connsiteX7" fmla="*/ 839725 w 919905"/>
                  <a:gd name="connsiteY7" fmla="*/ 419867 h 960167"/>
                  <a:gd name="connsiteX8" fmla="*/ 919500 w 919905"/>
                  <a:gd name="connsiteY8" fmla="*/ 614779 h 960167"/>
                  <a:gd name="connsiteX9" fmla="*/ 764511 w 919905"/>
                  <a:gd name="connsiteY9" fmla="*/ 757869 h 960167"/>
                  <a:gd name="connsiteX10" fmla="*/ 675083 w 919905"/>
                  <a:gd name="connsiteY10" fmla="*/ 943107 h 960167"/>
                  <a:gd name="connsiteX11" fmla="*/ 459983 w 919905"/>
                  <a:gd name="connsiteY11" fmla="*/ 908294 h 960167"/>
                  <a:gd name="connsiteX12" fmla="*/ 266314 w 919905"/>
                  <a:gd name="connsiteY12" fmla="*/ 940726 h 960167"/>
                  <a:gd name="connsiteX13" fmla="*/ 155455 w 919905"/>
                  <a:gd name="connsiteY13" fmla="*/ 757869 h 960167"/>
                  <a:gd name="connsiteX14" fmla="*/ 2847 w 919905"/>
                  <a:gd name="connsiteY14" fmla="*/ 624305 h 960167"/>
                  <a:gd name="connsiteX0" fmla="*/ 2847 w 919899"/>
                  <a:gd name="connsiteY0" fmla="*/ 624305 h 943463"/>
                  <a:gd name="connsiteX1" fmla="*/ 80241 w 919899"/>
                  <a:gd name="connsiteY1" fmla="*/ 419867 h 943463"/>
                  <a:gd name="connsiteX2" fmla="*/ 84290 w 919899"/>
                  <a:gd name="connsiteY2" fmla="*/ 196481 h 943463"/>
                  <a:gd name="connsiteX3" fmla="*/ 290984 w 919899"/>
                  <a:gd name="connsiteY3" fmla="*/ 148809 h 943463"/>
                  <a:gd name="connsiteX4" fmla="*/ 459983 w 919899"/>
                  <a:gd name="connsiteY4" fmla="*/ 261 h 943463"/>
                  <a:gd name="connsiteX5" fmla="*/ 628982 w 919899"/>
                  <a:gd name="connsiteY5" fmla="*/ 148809 h 943463"/>
                  <a:gd name="connsiteX6" fmla="*/ 857107 w 919899"/>
                  <a:gd name="connsiteY6" fmla="*/ 208388 h 943463"/>
                  <a:gd name="connsiteX7" fmla="*/ 839725 w 919899"/>
                  <a:gd name="connsiteY7" fmla="*/ 419867 h 943463"/>
                  <a:gd name="connsiteX8" fmla="*/ 919500 w 919899"/>
                  <a:gd name="connsiteY8" fmla="*/ 614779 h 943463"/>
                  <a:gd name="connsiteX9" fmla="*/ 764511 w 919899"/>
                  <a:gd name="connsiteY9" fmla="*/ 757869 h 943463"/>
                  <a:gd name="connsiteX10" fmla="*/ 686989 w 919899"/>
                  <a:gd name="connsiteY10" fmla="*/ 919295 h 943463"/>
                  <a:gd name="connsiteX11" fmla="*/ 459983 w 919899"/>
                  <a:gd name="connsiteY11" fmla="*/ 908294 h 943463"/>
                  <a:gd name="connsiteX12" fmla="*/ 266314 w 919899"/>
                  <a:gd name="connsiteY12" fmla="*/ 940726 h 943463"/>
                  <a:gd name="connsiteX13" fmla="*/ 155455 w 919899"/>
                  <a:gd name="connsiteY13" fmla="*/ 757869 h 943463"/>
                  <a:gd name="connsiteX14" fmla="*/ 2847 w 919899"/>
                  <a:gd name="connsiteY14" fmla="*/ 624305 h 943463"/>
                  <a:gd name="connsiteX0" fmla="*/ 2847 w 919899"/>
                  <a:gd name="connsiteY0" fmla="*/ 624164 h 943322"/>
                  <a:gd name="connsiteX1" fmla="*/ 80241 w 919899"/>
                  <a:gd name="connsiteY1" fmla="*/ 419726 h 943322"/>
                  <a:gd name="connsiteX2" fmla="*/ 84290 w 919899"/>
                  <a:gd name="connsiteY2" fmla="*/ 196340 h 943322"/>
                  <a:gd name="connsiteX3" fmla="*/ 290984 w 919899"/>
                  <a:gd name="connsiteY3" fmla="*/ 124855 h 943322"/>
                  <a:gd name="connsiteX4" fmla="*/ 459983 w 919899"/>
                  <a:gd name="connsiteY4" fmla="*/ 120 h 943322"/>
                  <a:gd name="connsiteX5" fmla="*/ 628982 w 919899"/>
                  <a:gd name="connsiteY5" fmla="*/ 148668 h 943322"/>
                  <a:gd name="connsiteX6" fmla="*/ 857107 w 919899"/>
                  <a:gd name="connsiteY6" fmla="*/ 208247 h 943322"/>
                  <a:gd name="connsiteX7" fmla="*/ 839725 w 919899"/>
                  <a:gd name="connsiteY7" fmla="*/ 419726 h 943322"/>
                  <a:gd name="connsiteX8" fmla="*/ 919500 w 919899"/>
                  <a:gd name="connsiteY8" fmla="*/ 614638 h 943322"/>
                  <a:gd name="connsiteX9" fmla="*/ 764511 w 919899"/>
                  <a:gd name="connsiteY9" fmla="*/ 757728 h 943322"/>
                  <a:gd name="connsiteX10" fmla="*/ 686989 w 919899"/>
                  <a:gd name="connsiteY10" fmla="*/ 919154 h 943322"/>
                  <a:gd name="connsiteX11" fmla="*/ 459983 w 919899"/>
                  <a:gd name="connsiteY11" fmla="*/ 908153 h 943322"/>
                  <a:gd name="connsiteX12" fmla="*/ 266314 w 919899"/>
                  <a:gd name="connsiteY12" fmla="*/ 940585 h 943322"/>
                  <a:gd name="connsiteX13" fmla="*/ 155455 w 919899"/>
                  <a:gd name="connsiteY13" fmla="*/ 757728 h 943322"/>
                  <a:gd name="connsiteX14" fmla="*/ 2847 w 919899"/>
                  <a:gd name="connsiteY14" fmla="*/ 624164 h 943322"/>
                  <a:gd name="connsiteX0" fmla="*/ 2847 w 919899"/>
                  <a:gd name="connsiteY0" fmla="*/ 624049 h 943207"/>
                  <a:gd name="connsiteX1" fmla="*/ 80241 w 919899"/>
                  <a:gd name="connsiteY1" fmla="*/ 419611 h 943207"/>
                  <a:gd name="connsiteX2" fmla="*/ 84290 w 919899"/>
                  <a:gd name="connsiteY2" fmla="*/ 196225 h 943207"/>
                  <a:gd name="connsiteX3" fmla="*/ 290984 w 919899"/>
                  <a:gd name="connsiteY3" fmla="*/ 124740 h 943207"/>
                  <a:gd name="connsiteX4" fmla="*/ 459983 w 919899"/>
                  <a:gd name="connsiteY4" fmla="*/ 5 h 943207"/>
                  <a:gd name="connsiteX5" fmla="*/ 628982 w 919899"/>
                  <a:gd name="connsiteY5" fmla="*/ 148553 h 943207"/>
                  <a:gd name="connsiteX6" fmla="*/ 857107 w 919899"/>
                  <a:gd name="connsiteY6" fmla="*/ 208132 h 943207"/>
                  <a:gd name="connsiteX7" fmla="*/ 839725 w 919899"/>
                  <a:gd name="connsiteY7" fmla="*/ 419611 h 943207"/>
                  <a:gd name="connsiteX8" fmla="*/ 919500 w 919899"/>
                  <a:gd name="connsiteY8" fmla="*/ 614523 h 943207"/>
                  <a:gd name="connsiteX9" fmla="*/ 764511 w 919899"/>
                  <a:gd name="connsiteY9" fmla="*/ 757613 h 943207"/>
                  <a:gd name="connsiteX10" fmla="*/ 686989 w 919899"/>
                  <a:gd name="connsiteY10" fmla="*/ 919039 h 943207"/>
                  <a:gd name="connsiteX11" fmla="*/ 459983 w 919899"/>
                  <a:gd name="connsiteY11" fmla="*/ 908038 h 943207"/>
                  <a:gd name="connsiteX12" fmla="*/ 266314 w 919899"/>
                  <a:gd name="connsiteY12" fmla="*/ 940470 h 943207"/>
                  <a:gd name="connsiteX13" fmla="*/ 155455 w 919899"/>
                  <a:gd name="connsiteY13" fmla="*/ 757613 h 943207"/>
                  <a:gd name="connsiteX14" fmla="*/ 2847 w 919899"/>
                  <a:gd name="connsiteY14" fmla="*/ 624049 h 943207"/>
                  <a:gd name="connsiteX0" fmla="*/ 2847 w 919899"/>
                  <a:gd name="connsiteY0" fmla="*/ 590713 h 909871"/>
                  <a:gd name="connsiteX1" fmla="*/ 80241 w 919899"/>
                  <a:gd name="connsiteY1" fmla="*/ 386275 h 909871"/>
                  <a:gd name="connsiteX2" fmla="*/ 84290 w 919899"/>
                  <a:gd name="connsiteY2" fmla="*/ 162889 h 909871"/>
                  <a:gd name="connsiteX3" fmla="*/ 290984 w 919899"/>
                  <a:gd name="connsiteY3" fmla="*/ 91404 h 909871"/>
                  <a:gd name="connsiteX4" fmla="*/ 459983 w 919899"/>
                  <a:gd name="connsiteY4" fmla="*/ 6 h 909871"/>
                  <a:gd name="connsiteX5" fmla="*/ 628982 w 919899"/>
                  <a:gd name="connsiteY5" fmla="*/ 115217 h 909871"/>
                  <a:gd name="connsiteX6" fmla="*/ 857107 w 919899"/>
                  <a:gd name="connsiteY6" fmla="*/ 174796 h 909871"/>
                  <a:gd name="connsiteX7" fmla="*/ 839725 w 919899"/>
                  <a:gd name="connsiteY7" fmla="*/ 386275 h 909871"/>
                  <a:gd name="connsiteX8" fmla="*/ 919500 w 919899"/>
                  <a:gd name="connsiteY8" fmla="*/ 581187 h 909871"/>
                  <a:gd name="connsiteX9" fmla="*/ 764511 w 919899"/>
                  <a:gd name="connsiteY9" fmla="*/ 724277 h 909871"/>
                  <a:gd name="connsiteX10" fmla="*/ 686989 w 919899"/>
                  <a:gd name="connsiteY10" fmla="*/ 885703 h 909871"/>
                  <a:gd name="connsiteX11" fmla="*/ 459983 w 919899"/>
                  <a:gd name="connsiteY11" fmla="*/ 874702 h 909871"/>
                  <a:gd name="connsiteX12" fmla="*/ 266314 w 919899"/>
                  <a:gd name="connsiteY12" fmla="*/ 907134 h 909871"/>
                  <a:gd name="connsiteX13" fmla="*/ 155455 w 919899"/>
                  <a:gd name="connsiteY13" fmla="*/ 724277 h 909871"/>
                  <a:gd name="connsiteX14" fmla="*/ 2847 w 919899"/>
                  <a:gd name="connsiteY14" fmla="*/ 590713 h 909871"/>
                  <a:gd name="connsiteX0" fmla="*/ 2847 w 919899"/>
                  <a:gd name="connsiteY0" fmla="*/ 590873 h 910031"/>
                  <a:gd name="connsiteX1" fmla="*/ 80241 w 919899"/>
                  <a:gd name="connsiteY1" fmla="*/ 386435 h 910031"/>
                  <a:gd name="connsiteX2" fmla="*/ 84290 w 919899"/>
                  <a:gd name="connsiteY2" fmla="*/ 163049 h 910031"/>
                  <a:gd name="connsiteX3" fmla="*/ 290984 w 919899"/>
                  <a:gd name="connsiteY3" fmla="*/ 91564 h 910031"/>
                  <a:gd name="connsiteX4" fmla="*/ 459983 w 919899"/>
                  <a:gd name="connsiteY4" fmla="*/ 166 h 910031"/>
                  <a:gd name="connsiteX5" fmla="*/ 643269 w 919899"/>
                  <a:gd name="connsiteY5" fmla="*/ 115377 h 910031"/>
                  <a:gd name="connsiteX6" fmla="*/ 857107 w 919899"/>
                  <a:gd name="connsiteY6" fmla="*/ 174956 h 910031"/>
                  <a:gd name="connsiteX7" fmla="*/ 839725 w 919899"/>
                  <a:gd name="connsiteY7" fmla="*/ 386435 h 910031"/>
                  <a:gd name="connsiteX8" fmla="*/ 919500 w 919899"/>
                  <a:gd name="connsiteY8" fmla="*/ 581347 h 910031"/>
                  <a:gd name="connsiteX9" fmla="*/ 764511 w 919899"/>
                  <a:gd name="connsiteY9" fmla="*/ 724437 h 910031"/>
                  <a:gd name="connsiteX10" fmla="*/ 686989 w 919899"/>
                  <a:gd name="connsiteY10" fmla="*/ 885863 h 910031"/>
                  <a:gd name="connsiteX11" fmla="*/ 459983 w 919899"/>
                  <a:gd name="connsiteY11" fmla="*/ 874862 h 910031"/>
                  <a:gd name="connsiteX12" fmla="*/ 266314 w 919899"/>
                  <a:gd name="connsiteY12" fmla="*/ 907294 h 910031"/>
                  <a:gd name="connsiteX13" fmla="*/ 155455 w 919899"/>
                  <a:gd name="connsiteY13" fmla="*/ 724437 h 910031"/>
                  <a:gd name="connsiteX14" fmla="*/ 2847 w 919899"/>
                  <a:gd name="connsiteY14" fmla="*/ 590873 h 910031"/>
                  <a:gd name="connsiteX0" fmla="*/ 2847 w 919899"/>
                  <a:gd name="connsiteY0" fmla="*/ 607514 h 926672"/>
                  <a:gd name="connsiteX1" fmla="*/ 80241 w 919899"/>
                  <a:gd name="connsiteY1" fmla="*/ 403076 h 926672"/>
                  <a:gd name="connsiteX2" fmla="*/ 84290 w 919899"/>
                  <a:gd name="connsiteY2" fmla="*/ 179690 h 926672"/>
                  <a:gd name="connsiteX3" fmla="*/ 290984 w 919899"/>
                  <a:gd name="connsiteY3" fmla="*/ 108205 h 926672"/>
                  <a:gd name="connsiteX4" fmla="*/ 474270 w 919899"/>
                  <a:gd name="connsiteY4" fmla="*/ 138 h 926672"/>
                  <a:gd name="connsiteX5" fmla="*/ 643269 w 919899"/>
                  <a:gd name="connsiteY5" fmla="*/ 132018 h 926672"/>
                  <a:gd name="connsiteX6" fmla="*/ 857107 w 919899"/>
                  <a:gd name="connsiteY6" fmla="*/ 191597 h 926672"/>
                  <a:gd name="connsiteX7" fmla="*/ 839725 w 919899"/>
                  <a:gd name="connsiteY7" fmla="*/ 403076 h 926672"/>
                  <a:gd name="connsiteX8" fmla="*/ 919500 w 919899"/>
                  <a:gd name="connsiteY8" fmla="*/ 597988 h 926672"/>
                  <a:gd name="connsiteX9" fmla="*/ 764511 w 919899"/>
                  <a:gd name="connsiteY9" fmla="*/ 741078 h 926672"/>
                  <a:gd name="connsiteX10" fmla="*/ 686989 w 919899"/>
                  <a:gd name="connsiteY10" fmla="*/ 902504 h 926672"/>
                  <a:gd name="connsiteX11" fmla="*/ 459983 w 919899"/>
                  <a:gd name="connsiteY11" fmla="*/ 891503 h 926672"/>
                  <a:gd name="connsiteX12" fmla="*/ 266314 w 919899"/>
                  <a:gd name="connsiteY12" fmla="*/ 923935 h 926672"/>
                  <a:gd name="connsiteX13" fmla="*/ 155455 w 919899"/>
                  <a:gd name="connsiteY13" fmla="*/ 741078 h 926672"/>
                  <a:gd name="connsiteX14" fmla="*/ 2847 w 919899"/>
                  <a:gd name="connsiteY14" fmla="*/ 607514 h 926672"/>
                  <a:gd name="connsiteX0" fmla="*/ 2847 w 919899"/>
                  <a:gd name="connsiteY0" fmla="*/ 608327 h 927485"/>
                  <a:gd name="connsiteX1" fmla="*/ 80241 w 919899"/>
                  <a:gd name="connsiteY1" fmla="*/ 403889 h 927485"/>
                  <a:gd name="connsiteX2" fmla="*/ 84290 w 919899"/>
                  <a:gd name="connsiteY2" fmla="*/ 180503 h 927485"/>
                  <a:gd name="connsiteX3" fmla="*/ 290984 w 919899"/>
                  <a:gd name="connsiteY3" fmla="*/ 109018 h 927485"/>
                  <a:gd name="connsiteX4" fmla="*/ 474270 w 919899"/>
                  <a:gd name="connsiteY4" fmla="*/ 951 h 927485"/>
                  <a:gd name="connsiteX5" fmla="*/ 643269 w 919899"/>
                  <a:gd name="connsiteY5" fmla="*/ 132831 h 927485"/>
                  <a:gd name="connsiteX6" fmla="*/ 857107 w 919899"/>
                  <a:gd name="connsiteY6" fmla="*/ 192410 h 927485"/>
                  <a:gd name="connsiteX7" fmla="*/ 839725 w 919899"/>
                  <a:gd name="connsiteY7" fmla="*/ 403889 h 927485"/>
                  <a:gd name="connsiteX8" fmla="*/ 919500 w 919899"/>
                  <a:gd name="connsiteY8" fmla="*/ 598801 h 927485"/>
                  <a:gd name="connsiteX9" fmla="*/ 764511 w 919899"/>
                  <a:gd name="connsiteY9" fmla="*/ 741891 h 927485"/>
                  <a:gd name="connsiteX10" fmla="*/ 686989 w 919899"/>
                  <a:gd name="connsiteY10" fmla="*/ 903317 h 927485"/>
                  <a:gd name="connsiteX11" fmla="*/ 459983 w 919899"/>
                  <a:gd name="connsiteY11" fmla="*/ 892316 h 927485"/>
                  <a:gd name="connsiteX12" fmla="*/ 266314 w 919899"/>
                  <a:gd name="connsiteY12" fmla="*/ 924748 h 927485"/>
                  <a:gd name="connsiteX13" fmla="*/ 155455 w 919899"/>
                  <a:gd name="connsiteY13" fmla="*/ 741891 h 927485"/>
                  <a:gd name="connsiteX14" fmla="*/ 2847 w 919899"/>
                  <a:gd name="connsiteY14" fmla="*/ 608327 h 9274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919899" h="927485">
                    <a:moveTo>
                      <a:pt x="2847" y="608327"/>
                    </a:moveTo>
                    <a:cubicBezTo>
                      <a:pt x="-16273" y="522530"/>
                      <a:pt x="66667" y="475193"/>
                      <a:pt x="80241" y="403889"/>
                    </a:cubicBezTo>
                    <a:cubicBezTo>
                      <a:pt x="93815" y="332585"/>
                      <a:pt x="49166" y="229648"/>
                      <a:pt x="84290" y="180503"/>
                    </a:cubicBezTo>
                    <a:cubicBezTo>
                      <a:pt x="119414" y="131358"/>
                      <a:pt x="225987" y="138943"/>
                      <a:pt x="290984" y="109018"/>
                    </a:cubicBezTo>
                    <a:cubicBezTo>
                      <a:pt x="355981" y="79093"/>
                      <a:pt x="394125" y="-10161"/>
                      <a:pt x="474270" y="951"/>
                    </a:cubicBezTo>
                    <a:cubicBezTo>
                      <a:pt x="554415" y="12063"/>
                      <a:pt x="579463" y="100921"/>
                      <a:pt x="643269" y="132831"/>
                    </a:cubicBezTo>
                    <a:cubicBezTo>
                      <a:pt x="707075" y="164741"/>
                      <a:pt x="824364" y="147234"/>
                      <a:pt x="857107" y="192410"/>
                    </a:cubicBezTo>
                    <a:cubicBezTo>
                      <a:pt x="889850" y="237586"/>
                      <a:pt x="829326" y="336157"/>
                      <a:pt x="839725" y="403889"/>
                    </a:cubicBezTo>
                    <a:cubicBezTo>
                      <a:pt x="850124" y="471621"/>
                      <a:pt x="911165" y="510018"/>
                      <a:pt x="919500" y="598801"/>
                    </a:cubicBezTo>
                    <a:cubicBezTo>
                      <a:pt x="927835" y="687584"/>
                      <a:pt x="803263" y="691138"/>
                      <a:pt x="764511" y="741891"/>
                    </a:cubicBezTo>
                    <a:cubicBezTo>
                      <a:pt x="725759" y="792644"/>
                      <a:pt x="752517" y="850302"/>
                      <a:pt x="686989" y="903317"/>
                    </a:cubicBezTo>
                    <a:cubicBezTo>
                      <a:pt x="621461" y="956332"/>
                      <a:pt x="530096" y="888744"/>
                      <a:pt x="459983" y="892316"/>
                    </a:cubicBezTo>
                    <a:cubicBezTo>
                      <a:pt x="389871" y="895888"/>
                      <a:pt x="338014" y="938544"/>
                      <a:pt x="266314" y="924748"/>
                    </a:cubicBezTo>
                    <a:cubicBezTo>
                      <a:pt x="194614" y="910952"/>
                      <a:pt x="199366" y="794628"/>
                      <a:pt x="155455" y="741891"/>
                    </a:cubicBezTo>
                    <a:cubicBezTo>
                      <a:pt x="111544" y="689154"/>
                      <a:pt x="21967" y="694124"/>
                      <a:pt x="2847" y="608327"/>
                    </a:cubicBezTo>
                    <a:close/>
                  </a:path>
                </a:pathLst>
              </a:cu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54" name="星: 7 pt 234">
                <a:extLst>
                  <a:ext uri="{FF2B5EF4-FFF2-40B4-BE49-F238E27FC236}">
                    <a16:creationId xmlns:a16="http://schemas.microsoft.com/office/drawing/2014/main" id="{C66E9061-D52C-BAF5-AB6D-242C04A24E95}"/>
                  </a:ext>
                </a:extLst>
              </p:cNvPr>
              <p:cNvSpPr/>
              <p:nvPr/>
            </p:nvSpPr>
            <p:spPr>
              <a:xfrm>
                <a:off x="5308397" y="1330965"/>
                <a:ext cx="103435" cy="104287"/>
              </a:xfrm>
              <a:custGeom>
                <a:avLst/>
                <a:gdLst>
                  <a:gd name="connsiteX0" fmla="*/ -3 w 966654"/>
                  <a:gd name="connsiteY0" fmla="*/ 621662 h 966654"/>
                  <a:gd name="connsiteX1" fmla="*/ 103585 w 966654"/>
                  <a:gd name="connsiteY1" fmla="*/ 419606 h 966654"/>
                  <a:gd name="connsiteX2" fmla="*/ 95728 w 966654"/>
                  <a:gd name="connsiteY2" fmla="*/ 191458 h 966654"/>
                  <a:gd name="connsiteX3" fmla="*/ 314328 w 966654"/>
                  <a:gd name="connsiteY3" fmla="*/ 148548 h 966654"/>
                  <a:gd name="connsiteX4" fmla="*/ 483327 w 966654"/>
                  <a:gd name="connsiteY4" fmla="*/ 0 h 966654"/>
                  <a:gd name="connsiteX5" fmla="*/ 652326 w 966654"/>
                  <a:gd name="connsiteY5" fmla="*/ 148548 h 966654"/>
                  <a:gd name="connsiteX6" fmla="*/ 870926 w 966654"/>
                  <a:gd name="connsiteY6" fmla="*/ 191458 h 966654"/>
                  <a:gd name="connsiteX7" fmla="*/ 863069 w 966654"/>
                  <a:gd name="connsiteY7" fmla="*/ 419606 h 966654"/>
                  <a:gd name="connsiteX8" fmla="*/ 966657 w 966654"/>
                  <a:gd name="connsiteY8" fmla="*/ 621662 h 966654"/>
                  <a:gd name="connsiteX9" fmla="*/ 787855 w 966654"/>
                  <a:gd name="connsiteY9" fmla="*/ 757608 h 966654"/>
                  <a:gd name="connsiteX10" fmla="*/ 698427 w 966654"/>
                  <a:gd name="connsiteY10" fmla="*/ 966659 h 966654"/>
                  <a:gd name="connsiteX11" fmla="*/ 483327 w 966654"/>
                  <a:gd name="connsiteY11" fmla="*/ 908033 h 966654"/>
                  <a:gd name="connsiteX12" fmla="*/ 268227 w 966654"/>
                  <a:gd name="connsiteY12" fmla="*/ 966659 h 966654"/>
                  <a:gd name="connsiteX13" fmla="*/ 178799 w 966654"/>
                  <a:gd name="connsiteY13" fmla="*/ 757608 h 966654"/>
                  <a:gd name="connsiteX14" fmla="*/ -3 w 966654"/>
                  <a:gd name="connsiteY14" fmla="*/ 621662 h 966654"/>
                  <a:gd name="connsiteX0" fmla="*/ 0 w 966660"/>
                  <a:gd name="connsiteY0" fmla="*/ 621962 h 966959"/>
                  <a:gd name="connsiteX1" fmla="*/ 103588 w 966660"/>
                  <a:gd name="connsiteY1" fmla="*/ 419906 h 966959"/>
                  <a:gd name="connsiteX2" fmla="*/ 95731 w 966660"/>
                  <a:gd name="connsiteY2" fmla="*/ 191758 h 966959"/>
                  <a:gd name="connsiteX3" fmla="*/ 314331 w 966660"/>
                  <a:gd name="connsiteY3" fmla="*/ 148848 h 966959"/>
                  <a:gd name="connsiteX4" fmla="*/ 483330 w 966660"/>
                  <a:gd name="connsiteY4" fmla="*/ 300 h 966959"/>
                  <a:gd name="connsiteX5" fmla="*/ 652329 w 966660"/>
                  <a:gd name="connsiteY5" fmla="*/ 148848 h 966959"/>
                  <a:gd name="connsiteX6" fmla="*/ 870929 w 966660"/>
                  <a:gd name="connsiteY6" fmla="*/ 191758 h 966959"/>
                  <a:gd name="connsiteX7" fmla="*/ 863072 w 966660"/>
                  <a:gd name="connsiteY7" fmla="*/ 419906 h 966959"/>
                  <a:gd name="connsiteX8" fmla="*/ 966660 w 966660"/>
                  <a:gd name="connsiteY8" fmla="*/ 621962 h 966959"/>
                  <a:gd name="connsiteX9" fmla="*/ 787858 w 966660"/>
                  <a:gd name="connsiteY9" fmla="*/ 757908 h 966959"/>
                  <a:gd name="connsiteX10" fmla="*/ 698430 w 966660"/>
                  <a:gd name="connsiteY10" fmla="*/ 966959 h 966959"/>
                  <a:gd name="connsiteX11" fmla="*/ 483330 w 966660"/>
                  <a:gd name="connsiteY11" fmla="*/ 908333 h 966959"/>
                  <a:gd name="connsiteX12" fmla="*/ 268230 w 966660"/>
                  <a:gd name="connsiteY12" fmla="*/ 966959 h 966959"/>
                  <a:gd name="connsiteX13" fmla="*/ 178802 w 966660"/>
                  <a:gd name="connsiteY13" fmla="*/ 757908 h 966959"/>
                  <a:gd name="connsiteX14" fmla="*/ 0 w 966660"/>
                  <a:gd name="connsiteY14" fmla="*/ 621962 h 966959"/>
                  <a:gd name="connsiteX0" fmla="*/ 0 w 966660"/>
                  <a:gd name="connsiteY0" fmla="*/ 621939 h 966936"/>
                  <a:gd name="connsiteX1" fmla="*/ 103588 w 966660"/>
                  <a:gd name="connsiteY1" fmla="*/ 419883 h 966936"/>
                  <a:gd name="connsiteX2" fmla="*/ 95731 w 966660"/>
                  <a:gd name="connsiteY2" fmla="*/ 191735 h 966936"/>
                  <a:gd name="connsiteX3" fmla="*/ 314331 w 966660"/>
                  <a:gd name="connsiteY3" fmla="*/ 148825 h 966936"/>
                  <a:gd name="connsiteX4" fmla="*/ 483330 w 966660"/>
                  <a:gd name="connsiteY4" fmla="*/ 277 h 966936"/>
                  <a:gd name="connsiteX5" fmla="*/ 652329 w 966660"/>
                  <a:gd name="connsiteY5" fmla="*/ 148825 h 966936"/>
                  <a:gd name="connsiteX6" fmla="*/ 870929 w 966660"/>
                  <a:gd name="connsiteY6" fmla="*/ 191735 h 966936"/>
                  <a:gd name="connsiteX7" fmla="*/ 863072 w 966660"/>
                  <a:gd name="connsiteY7" fmla="*/ 419883 h 966936"/>
                  <a:gd name="connsiteX8" fmla="*/ 966660 w 966660"/>
                  <a:gd name="connsiteY8" fmla="*/ 621939 h 966936"/>
                  <a:gd name="connsiteX9" fmla="*/ 787858 w 966660"/>
                  <a:gd name="connsiteY9" fmla="*/ 757885 h 966936"/>
                  <a:gd name="connsiteX10" fmla="*/ 698430 w 966660"/>
                  <a:gd name="connsiteY10" fmla="*/ 966936 h 966936"/>
                  <a:gd name="connsiteX11" fmla="*/ 483330 w 966660"/>
                  <a:gd name="connsiteY11" fmla="*/ 908310 h 966936"/>
                  <a:gd name="connsiteX12" fmla="*/ 268230 w 966660"/>
                  <a:gd name="connsiteY12" fmla="*/ 966936 h 966936"/>
                  <a:gd name="connsiteX13" fmla="*/ 178802 w 966660"/>
                  <a:gd name="connsiteY13" fmla="*/ 757885 h 966936"/>
                  <a:gd name="connsiteX14" fmla="*/ 0 w 966660"/>
                  <a:gd name="connsiteY14" fmla="*/ 621939 h 966936"/>
                  <a:gd name="connsiteX0" fmla="*/ 0 w 966660"/>
                  <a:gd name="connsiteY0" fmla="*/ 621939 h 966936"/>
                  <a:gd name="connsiteX1" fmla="*/ 103588 w 966660"/>
                  <a:gd name="connsiteY1" fmla="*/ 419883 h 966936"/>
                  <a:gd name="connsiteX2" fmla="*/ 95731 w 966660"/>
                  <a:gd name="connsiteY2" fmla="*/ 191735 h 966936"/>
                  <a:gd name="connsiteX3" fmla="*/ 314331 w 966660"/>
                  <a:gd name="connsiteY3" fmla="*/ 148825 h 966936"/>
                  <a:gd name="connsiteX4" fmla="*/ 483330 w 966660"/>
                  <a:gd name="connsiteY4" fmla="*/ 277 h 966936"/>
                  <a:gd name="connsiteX5" fmla="*/ 652329 w 966660"/>
                  <a:gd name="connsiteY5" fmla="*/ 148825 h 966936"/>
                  <a:gd name="connsiteX6" fmla="*/ 870929 w 966660"/>
                  <a:gd name="connsiteY6" fmla="*/ 191735 h 966936"/>
                  <a:gd name="connsiteX7" fmla="*/ 863072 w 966660"/>
                  <a:gd name="connsiteY7" fmla="*/ 419883 h 966936"/>
                  <a:gd name="connsiteX8" fmla="*/ 966660 w 966660"/>
                  <a:gd name="connsiteY8" fmla="*/ 621939 h 966936"/>
                  <a:gd name="connsiteX9" fmla="*/ 787858 w 966660"/>
                  <a:gd name="connsiteY9" fmla="*/ 757885 h 966936"/>
                  <a:gd name="connsiteX10" fmla="*/ 698430 w 966660"/>
                  <a:gd name="connsiteY10" fmla="*/ 966936 h 966936"/>
                  <a:gd name="connsiteX11" fmla="*/ 483330 w 966660"/>
                  <a:gd name="connsiteY11" fmla="*/ 908310 h 966936"/>
                  <a:gd name="connsiteX12" fmla="*/ 268230 w 966660"/>
                  <a:gd name="connsiteY12" fmla="*/ 966936 h 966936"/>
                  <a:gd name="connsiteX13" fmla="*/ 178802 w 966660"/>
                  <a:gd name="connsiteY13" fmla="*/ 757885 h 966936"/>
                  <a:gd name="connsiteX14" fmla="*/ 0 w 966660"/>
                  <a:gd name="connsiteY14" fmla="*/ 621939 h 966936"/>
                  <a:gd name="connsiteX0" fmla="*/ 0 w 966660"/>
                  <a:gd name="connsiteY0" fmla="*/ 621939 h 966936"/>
                  <a:gd name="connsiteX1" fmla="*/ 103588 w 966660"/>
                  <a:gd name="connsiteY1" fmla="*/ 419883 h 966936"/>
                  <a:gd name="connsiteX2" fmla="*/ 95731 w 966660"/>
                  <a:gd name="connsiteY2" fmla="*/ 191735 h 966936"/>
                  <a:gd name="connsiteX3" fmla="*/ 314331 w 966660"/>
                  <a:gd name="connsiteY3" fmla="*/ 148825 h 966936"/>
                  <a:gd name="connsiteX4" fmla="*/ 483330 w 966660"/>
                  <a:gd name="connsiteY4" fmla="*/ 277 h 966936"/>
                  <a:gd name="connsiteX5" fmla="*/ 652329 w 966660"/>
                  <a:gd name="connsiteY5" fmla="*/ 148825 h 966936"/>
                  <a:gd name="connsiteX6" fmla="*/ 870929 w 966660"/>
                  <a:gd name="connsiteY6" fmla="*/ 191735 h 966936"/>
                  <a:gd name="connsiteX7" fmla="*/ 863072 w 966660"/>
                  <a:gd name="connsiteY7" fmla="*/ 419883 h 966936"/>
                  <a:gd name="connsiteX8" fmla="*/ 966660 w 966660"/>
                  <a:gd name="connsiteY8" fmla="*/ 621939 h 966936"/>
                  <a:gd name="connsiteX9" fmla="*/ 787858 w 966660"/>
                  <a:gd name="connsiteY9" fmla="*/ 757885 h 966936"/>
                  <a:gd name="connsiteX10" fmla="*/ 698430 w 966660"/>
                  <a:gd name="connsiteY10" fmla="*/ 966936 h 966936"/>
                  <a:gd name="connsiteX11" fmla="*/ 483330 w 966660"/>
                  <a:gd name="connsiteY11" fmla="*/ 908310 h 966936"/>
                  <a:gd name="connsiteX12" fmla="*/ 268230 w 966660"/>
                  <a:gd name="connsiteY12" fmla="*/ 966936 h 966936"/>
                  <a:gd name="connsiteX13" fmla="*/ 178802 w 966660"/>
                  <a:gd name="connsiteY13" fmla="*/ 757885 h 966936"/>
                  <a:gd name="connsiteX14" fmla="*/ 0 w 966660"/>
                  <a:gd name="connsiteY14" fmla="*/ 621939 h 966936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69485 w 967915"/>
                  <a:gd name="connsiteY12" fmla="*/ 966936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69485 w 967915"/>
                  <a:gd name="connsiteY12" fmla="*/ 966936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69202"/>
                  <a:gd name="connsiteX1" fmla="*/ 104843 w 967915"/>
                  <a:gd name="connsiteY1" fmla="*/ 419883 h 969202"/>
                  <a:gd name="connsiteX2" fmla="*/ 96986 w 967915"/>
                  <a:gd name="connsiteY2" fmla="*/ 191735 h 969202"/>
                  <a:gd name="connsiteX3" fmla="*/ 315586 w 967915"/>
                  <a:gd name="connsiteY3" fmla="*/ 148825 h 969202"/>
                  <a:gd name="connsiteX4" fmla="*/ 484585 w 967915"/>
                  <a:gd name="connsiteY4" fmla="*/ 277 h 969202"/>
                  <a:gd name="connsiteX5" fmla="*/ 653584 w 967915"/>
                  <a:gd name="connsiteY5" fmla="*/ 148825 h 969202"/>
                  <a:gd name="connsiteX6" fmla="*/ 872184 w 967915"/>
                  <a:gd name="connsiteY6" fmla="*/ 191735 h 969202"/>
                  <a:gd name="connsiteX7" fmla="*/ 864327 w 967915"/>
                  <a:gd name="connsiteY7" fmla="*/ 419883 h 969202"/>
                  <a:gd name="connsiteX8" fmla="*/ 967915 w 967915"/>
                  <a:gd name="connsiteY8" fmla="*/ 621939 h 969202"/>
                  <a:gd name="connsiteX9" fmla="*/ 789113 w 967915"/>
                  <a:gd name="connsiteY9" fmla="*/ 757885 h 969202"/>
                  <a:gd name="connsiteX10" fmla="*/ 699685 w 967915"/>
                  <a:gd name="connsiteY10" fmla="*/ 966936 h 969202"/>
                  <a:gd name="connsiteX11" fmla="*/ 484585 w 967915"/>
                  <a:gd name="connsiteY11" fmla="*/ 908310 h 969202"/>
                  <a:gd name="connsiteX12" fmla="*/ 269485 w 967915"/>
                  <a:gd name="connsiteY12" fmla="*/ 966936 h 969202"/>
                  <a:gd name="connsiteX13" fmla="*/ 180057 w 967915"/>
                  <a:gd name="connsiteY13" fmla="*/ 757885 h 969202"/>
                  <a:gd name="connsiteX14" fmla="*/ 1255 w 967915"/>
                  <a:gd name="connsiteY14" fmla="*/ 621939 h 969202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90916 w 967915"/>
                  <a:gd name="connsiteY12" fmla="*/ 940742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90916 w 967915"/>
                  <a:gd name="connsiteY12" fmla="*/ 940742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81479"/>
                  <a:gd name="connsiteX1" fmla="*/ 104843 w 967915"/>
                  <a:gd name="connsiteY1" fmla="*/ 419883 h 981479"/>
                  <a:gd name="connsiteX2" fmla="*/ 96986 w 967915"/>
                  <a:gd name="connsiteY2" fmla="*/ 191735 h 981479"/>
                  <a:gd name="connsiteX3" fmla="*/ 315586 w 967915"/>
                  <a:gd name="connsiteY3" fmla="*/ 148825 h 981479"/>
                  <a:gd name="connsiteX4" fmla="*/ 484585 w 967915"/>
                  <a:gd name="connsiteY4" fmla="*/ 277 h 981479"/>
                  <a:gd name="connsiteX5" fmla="*/ 653584 w 967915"/>
                  <a:gd name="connsiteY5" fmla="*/ 148825 h 981479"/>
                  <a:gd name="connsiteX6" fmla="*/ 872184 w 967915"/>
                  <a:gd name="connsiteY6" fmla="*/ 191735 h 981479"/>
                  <a:gd name="connsiteX7" fmla="*/ 864327 w 967915"/>
                  <a:gd name="connsiteY7" fmla="*/ 419883 h 981479"/>
                  <a:gd name="connsiteX8" fmla="*/ 967915 w 967915"/>
                  <a:gd name="connsiteY8" fmla="*/ 621939 h 981479"/>
                  <a:gd name="connsiteX9" fmla="*/ 789113 w 967915"/>
                  <a:gd name="connsiteY9" fmla="*/ 757885 h 981479"/>
                  <a:gd name="connsiteX10" fmla="*/ 699685 w 967915"/>
                  <a:gd name="connsiteY10" fmla="*/ 966936 h 981479"/>
                  <a:gd name="connsiteX11" fmla="*/ 484585 w 967915"/>
                  <a:gd name="connsiteY11" fmla="*/ 908310 h 981479"/>
                  <a:gd name="connsiteX12" fmla="*/ 290916 w 967915"/>
                  <a:gd name="connsiteY12" fmla="*/ 940742 h 981479"/>
                  <a:gd name="connsiteX13" fmla="*/ 180057 w 967915"/>
                  <a:gd name="connsiteY13" fmla="*/ 757885 h 981479"/>
                  <a:gd name="connsiteX14" fmla="*/ 1255 w 967915"/>
                  <a:gd name="connsiteY14" fmla="*/ 621939 h 981479"/>
                  <a:gd name="connsiteX0" fmla="*/ 1255 w 967915"/>
                  <a:gd name="connsiteY0" fmla="*/ 621939 h 960183"/>
                  <a:gd name="connsiteX1" fmla="*/ 104843 w 967915"/>
                  <a:gd name="connsiteY1" fmla="*/ 419883 h 960183"/>
                  <a:gd name="connsiteX2" fmla="*/ 96986 w 967915"/>
                  <a:gd name="connsiteY2" fmla="*/ 191735 h 960183"/>
                  <a:gd name="connsiteX3" fmla="*/ 315586 w 967915"/>
                  <a:gd name="connsiteY3" fmla="*/ 148825 h 960183"/>
                  <a:gd name="connsiteX4" fmla="*/ 484585 w 967915"/>
                  <a:gd name="connsiteY4" fmla="*/ 277 h 960183"/>
                  <a:gd name="connsiteX5" fmla="*/ 653584 w 967915"/>
                  <a:gd name="connsiteY5" fmla="*/ 148825 h 960183"/>
                  <a:gd name="connsiteX6" fmla="*/ 872184 w 967915"/>
                  <a:gd name="connsiteY6" fmla="*/ 191735 h 960183"/>
                  <a:gd name="connsiteX7" fmla="*/ 864327 w 967915"/>
                  <a:gd name="connsiteY7" fmla="*/ 419883 h 960183"/>
                  <a:gd name="connsiteX8" fmla="*/ 967915 w 967915"/>
                  <a:gd name="connsiteY8" fmla="*/ 621939 h 960183"/>
                  <a:gd name="connsiteX9" fmla="*/ 789113 w 967915"/>
                  <a:gd name="connsiteY9" fmla="*/ 757885 h 960183"/>
                  <a:gd name="connsiteX10" fmla="*/ 699685 w 967915"/>
                  <a:gd name="connsiteY10" fmla="*/ 943123 h 960183"/>
                  <a:gd name="connsiteX11" fmla="*/ 484585 w 967915"/>
                  <a:gd name="connsiteY11" fmla="*/ 908310 h 960183"/>
                  <a:gd name="connsiteX12" fmla="*/ 290916 w 967915"/>
                  <a:gd name="connsiteY12" fmla="*/ 940742 h 960183"/>
                  <a:gd name="connsiteX13" fmla="*/ 180057 w 967915"/>
                  <a:gd name="connsiteY13" fmla="*/ 757885 h 960183"/>
                  <a:gd name="connsiteX14" fmla="*/ 1255 w 967915"/>
                  <a:gd name="connsiteY14" fmla="*/ 621939 h 960183"/>
                  <a:gd name="connsiteX0" fmla="*/ 1255 w 967915"/>
                  <a:gd name="connsiteY0" fmla="*/ 621939 h 960183"/>
                  <a:gd name="connsiteX1" fmla="*/ 104843 w 967915"/>
                  <a:gd name="connsiteY1" fmla="*/ 419883 h 960183"/>
                  <a:gd name="connsiteX2" fmla="*/ 96986 w 967915"/>
                  <a:gd name="connsiteY2" fmla="*/ 191735 h 960183"/>
                  <a:gd name="connsiteX3" fmla="*/ 315586 w 967915"/>
                  <a:gd name="connsiteY3" fmla="*/ 148825 h 960183"/>
                  <a:gd name="connsiteX4" fmla="*/ 484585 w 967915"/>
                  <a:gd name="connsiteY4" fmla="*/ 277 h 960183"/>
                  <a:gd name="connsiteX5" fmla="*/ 653584 w 967915"/>
                  <a:gd name="connsiteY5" fmla="*/ 148825 h 960183"/>
                  <a:gd name="connsiteX6" fmla="*/ 872184 w 967915"/>
                  <a:gd name="connsiteY6" fmla="*/ 191735 h 960183"/>
                  <a:gd name="connsiteX7" fmla="*/ 864327 w 967915"/>
                  <a:gd name="connsiteY7" fmla="*/ 419883 h 960183"/>
                  <a:gd name="connsiteX8" fmla="*/ 967915 w 967915"/>
                  <a:gd name="connsiteY8" fmla="*/ 621939 h 960183"/>
                  <a:gd name="connsiteX9" fmla="*/ 789113 w 967915"/>
                  <a:gd name="connsiteY9" fmla="*/ 757885 h 960183"/>
                  <a:gd name="connsiteX10" fmla="*/ 699685 w 967915"/>
                  <a:gd name="connsiteY10" fmla="*/ 943123 h 960183"/>
                  <a:gd name="connsiteX11" fmla="*/ 484585 w 967915"/>
                  <a:gd name="connsiteY11" fmla="*/ 908310 h 960183"/>
                  <a:gd name="connsiteX12" fmla="*/ 290916 w 967915"/>
                  <a:gd name="connsiteY12" fmla="*/ 940742 h 960183"/>
                  <a:gd name="connsiteX13" fmla="*/ 180057 w 967915"/>
                  <a:gd name="connsiteY13" fmla="*/ 757885 h 960183"/>
                  <a:gd name="connsiteX14" fmla="*/ 1255 w 967915"/>
                  <a:gd name="connsiteY14" fmla="*/ 621939 h 960183"/>
                  <a:gd name="connsiteX0" fmla="*/ 1255 w 968333"/>
                  <a:gd name="connsiteY0" fmla="*/ 621939 h 960183"/>
                  <a:gd name="connsiteX1" fmla="*/ 104843 w 968333"/>
                  <a:gd name="connsiteY1" fmla="*/ 419883 h 960183"/>
                  <a:gd name="connsiteX2" fmla="*/ 96986 w 968333"/>
                  <a:gd name="connsiteY2" fmla="*/ 191735 h 960183"/>
                  <a:gd name="connsiteX3" fmla="*/ 315586 w 968333"/>
                  <a:gd name="connsiteY3" fmla="*/ 148825 h 960183"/>
                  <a:gd name="connsiteX4" fmla="*/ 484585 w 968333"/>
                  <a:gd name="connsiteY4" fmla="*/ 277 h 960183"/>
                  <a:gd name="connsiteX5" fmla="*/ 653584 w 968333"/>
                  <a:gd name="connsiteY5" fmla="*/ 148825 h 960183"/>
                  <a:gd name="connsiteX6" fmla="*/ 872184 w 968333"/>
                  <a:gd name="connsiteY6" fmla="*/ 191735 h 960183"/>
                  <a:gd name="connsiteX7" fmla="*/ 864327 w 968333"/>
                  <a:gd name="connsiteY7" fmla="*/ 419883 h 960183"/>
                  <a:gd name="connsiteX8" fmla="*/ 967915 w 968333"/>
                  <a:gd name="connsiteY8" fmla="*/ 621939 h 960183"/>
                  <a:gd name="connsiteX9" fmla="*/ 789113 w 968333"/>
                  <a:gd name="connsiteY9" fmla="*/ 757885 h 960183"/>
                  <a:gd name="connsiteX10" fmla="*/ 699685 w 968333"/>
                  <a:gd name="connsiteY10" fmla="*/ 943123 h 960183"/>
                  <a:gd name="connsiteX11" fmla="*/ 484585 w 968333"/>
                  <a:gd name="connsiteY11" fmla="*/ 908310 h 960183"/>
                  <a:gd name="connsiteX12" fmla="*/ 290916 w 968333"/>
                  <a:gd name="connsiteY12" fmla="*/ 940742 h 960183"/>
                  <a:gd name="connsiteX13" fmla="*/ 180057 w 968333"/>
                  <a:gd name="connsiteY13" fmla="*/ 757885 h 960183"/>
                  <a:gd name="connsiteX14" fmla="*/ 1255 w 968333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81709 w 944507"/>
                  <a:gd name="connsiteY6" fmla="*/ 208404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716 w 918774"/>
                  <a:gd name="connsiteY0" fmla="*/ 624321 h 960183"/>
                  <a:gd name="connsiteX1" fmla="*/ 79110 w 918774"/>
                  <a:gd name="connsiteY1" fmla="*/ 419883 h 960183"/>
                  <a:gd name="connsiteX2" fmla="*/ 71253 w 918774"/>
                  <a:gd name="connsiteY2" fmla="*/ 191735 h 960183"/>
                  <a:gd name="connsiteX3" fmla="*/ 289853 w 918774"/>
                  <a:gd name="connsiteY3" fmla="*/ 148825 h 960183"/>
                  <a:gd name="connsiteX4" fmla="*/ 458852 w 918774"/>
                  <a:gd name="connsiteY4" fmla="*/ 277 h 960183"/>
                  <a:gd name="connsiteX5" fmla="*/ 627851 w 918774"/>
                  <a:gd name="connsiteY5" fmla="*/ 148825 h 960183"/>
                  <a:gd name="connsiteX6" fmla="*/ 855976 w 918774"/>
                  <a:gd name="connsiteY6" fmla="*/ 208404 h 960183"/>
                  <a:gd name="connsiteX7" fmla="*/ 838594 w 918774"/>
                  <a:gd name="connsiteY7" fmla="*/ 419883 h 960183"/>
                  <a:gd name="connsiteX8" fmla="*/ 918369 w 918774"/>
                  <a:gd name="connsiteY8" fmla="*/ 614795 h 960183"/>
                  <a:gd name="connsiteX9" fmla="*/ 763380 w 918774"/>
                  <a:gd name="connsiteY9" fmla="*/ 757885 h 960183"/>
                  <a:gd name="connsiteX10" fmla="*/ 673952 w 918774"/>
                  <a:gd name="connsiteY10" fmla="*/ 943123 h 960183"/>
                  <a:gd name="connsiteX11" fmla="*/ 458852 w 918774"/>
                  <a:gd name="connsiteY11" fmla="*/ 908310 h 960183"/>
                  <a:gd name="connsiteX12" fmla="*/ 265183 w 918774"/>
                  <a:gd name="connsiteY12" fmla="*/ 940742 h 960183"/>
                  <a:gd name="connsiteX13" fmla="*/ 154324 w 918774"/>
                  <a:gd name="connsiteY13" fmla="*/ 757885 h 960183"/>
                  <a:gd name="connsiteX14" fmla="*/ 1716 w 918774"/>
                  <a:gd name="connsiteY14" fmla="*/ 624321 h 960183"/>
                  <a:gd name="connsiteX0" fmla="*/ 2792 w 919850"/>
                  <a:gd name="connsiteY0" fmla="*/ 624321 h 960183"/>
                  <a:gd name="connsiteX1" fmla="*/ 80186 w 919850"/>
                  <a:gd name="connsiteY1" fmla="*/ 419883 h 960183"/>
                  <a:gd name="connsiteX2" fmla="*/ 72329 w 919850"/>
                  <a:gd name="connsiteY2" fmla="*/ 191735 h 960183"/>
                  <a:gd name="connsiteX3" fmla="*/ 290929 w 919850"/>
                  <a:gd name="connsiteY3" fmla="*/ 148825 h 960183"/>
                  <a:gd name="connsiteX4" fmla="*/ 459928 w 919850"/>
                  <a:gd name="connsiteY4" fmla="*/ 277 h 960183"/>
                  <a:gd name="connsiteX5" fmla="*/ 628927 w 919850"/>
                  <a:gd name="connsiteY5" fmla="*/ 148825 h 960183"/>
                  <a:gd name="connsiteX6" fmla="*/ 857052 w 919850"/>
                  <a:gd name="connsiteY6" fmla="*/ 208404 h 960183"/>
                  <a:gd name="connsiteX7" fmla="*/ 839670 w 919850"/>
                  <a:gd name="connsiteY7" fmla="*/ 419883 h 960183"/>
                  <a:gd name="connsiteX8" fmla="*/ 919445 w 919850"/>
                  <a:gd name="connsiteY8" fmla="*/ 614795 h 960183"/>
                  <a:gd name="connsiteX9" fmla="*/ 764456 w 919850"/>
                  <a:gd name="connsiteY9" fmla="*/ 757885 h 960183"/>
                  <a:gd name="connsiteX10" fmla="*/ 675028 w 919850"/>
                  <a:gd name="connsiteY10" fmla="*/ 943123 h 960183"/>
                  <a:gd name="connsiteX11" fmla="*/ 459928 w 919850"/>
                  <a:gd name="connsiteY11" fmla="*/ 908310 h 960183"/>
                  <a:gd name="connsiteX12" fmla="*/ 266259 w 919850"/>
                  <a:gd name="connsiteY12" fmla="*/ 940742 h 960183"/>
                  <a:gd name="connsiteX13" fmla="*/ 155400 w 919850"/>
                  <a:gd name="connsiteY13" fmla="*/ 757885 h 960183"/>
                  <a:gd name="connsiteX14" fmla="*/ 2792 w 919850"/>
                  <a:gd name="connsiteY14" fmla="*/ 624321 h 960183"/>
                  <a:gd name="connsiteX0" fmla="*/ 2792 w 919850"/>
                  <a:gd name="connsiteY0" fmla="*/ 624321 h 960183"/>
                  <a:gd name="connsiteX1" fmla="*/ 80186 w 919850"/>
                  <a:gd name="connsiteY1" fmla="*/ 419883 h 960183"/>
                  <a:gd name="connsiteX2" fmla="*/ 72329 w 919850"/>
                  <a:gd name="connsiteY2" fmla="*/ 191735 h 960183"/>
                  <a:gd name="connsiteX3" fmla="*/ 290929 w 919850"/>
                  <a:gd name="connsiteY3" fmla="*/ 148825 h 960183"/>
                  <a:gd name="connsiteX4" fmla="*/ 459928 w 919850"/>
                  <a:gd name="connsiteY4" fmla="*/ 277 h 960183"/>
                  <a:gd name="connsiteX5" fmla="*/ 628927 w 919850"/>
                  <a:gd name="connsiteY5" fmla="*/ 148825 h 960183"/>
                  <a:gd name="connsiteX6" fmla="*/ 857052 w 919850"/>
                  <a:gd name="connsiteY6" fmla="*/ 208404 h 960183"/>
                  <a:gd name="connsiteX7" fmla="*/ 839670 w 919850"/>
                  <a:gd name="connsiteY7" fmla="*/ 419883 h 960183"/>
                  <a:gd name="connsiteX8" fmla="*/ 919445 w 919850"/>
                  <a:gd name="connsiteY8" fmla="*/ 614795 h 960183"/>
                  <a:gd name="connsiteX9" fmla="*/ 764456 w 919850"/>
                  <a:gd name="connsiteY9" fmla="*/ 757885 h 960183"/>
                  <a:gd name="connsiteX10" fmla="*/ 675028 w 919850"/>
                  <a:gd name="connsiteY10" fmla="*/ 943123 h 960183"/>
                  <a:gd name="connsiteX11" fmla="*/ 459928 w 919850"/>
                  <a:gd name="connsiteY11" fmla="*/ 908310 h 960183"/>
                  <a:gd name="connsiteX12" fmla="*/ 266259 w 919850"/>
                  <a:gd name="connsiteY12" fmla="*/ 940742 h 960183"/>
                  <a:gd name="connsiteX13" fmla="*/ 155400 w 919850"/>
                  <a:gd name="connsiteY13" fmla="*/ 757885 h 960183"/>
                  <a:gd name="connsiteX14" fmla="*/ 2792 w 919850"/>
                  <a:gd name="connsiteY14" fmla="*/ 624321 h 960183"/>
                  <a:gd name="connsiteX0" fmla="*/ 2847 w 919905"/>
                  <a:gd name="connsiteY0" fmla="*/ 624305 h 960167"/>
                  <a:gd name="connsiteX1" fmla="*/ 80241 w 919905"/>
                  <a:gd name="connsiteY1" fmla="*/ 419867 h 960167"/>
                  <a:gd name="connsiteX2" fmla="*/ 84290 w 919905"/>
                  <a:gd name="connsiteY2" fmla="*/ 196481 h 960167"/>
                  <a:gd name="connsiteX3" fmla="*/ 290984 w 919905"/>
                  <a:gd name="connsiteY3" fmla="*/ 148809 h 960167"/>
                  <a:gd name="connsiteX4" fmla="*/ 459983 w 919905"/>
                  <a:gd name="connsiteY4" fmla="*/ 261 h 960167"/>
                  <a:gd name="connsiteX5" fmla="*/ 628982 w 919905"/>
                  <a:gd name="connsiteY5" fmla="*/ 148809 h 960167"/>
                  <a:gd name="connsiteX6" fmla="*/ 857107 w 919905"/>
                  <a:gd name="connsiteY6" fmla="*/ 208388 h 960167"/>
                  <a:gd name="connsiteX7" fmla="*/ 839725 w 919905"/>
                  <a:gd name="connsiteY7" fmla="*/ 419867 h 960167"/>
                  <a:gd name="connsiteX8" fmla="*/ 919500 w 919905"/>
                  <a:gd name="connsiteY8" fmla="*/ 614779 h 960167"/>
                  <a:gd name="connsiteX9" fmla="*/ 764511 w 919905"/>
                  <a:gd name="connsiteY9" fmla="*/ 757869 h 960167"/>
                  <a:gd name="connsiteX10" fmla="*/ 675083 w 919905"/>
                  <a:gd name="connsiteY10" fmla="*/ 943107 h 960167"/>
                  <a:gd name="connsiteX11" fmla="*/ 459983 w 919905"/>
                  <a:gd name="connsiteY11" fmla="*/ 908294 h 960167"/>
                  <a:gd name="connsiteX12" fmla="*/ 266314 w 919905"/>
                  <a:gd name="connsiteY12" fmla="*/ 940726 h 960167"/>
                  <a:gd name="connsiteX13" fmla="*/ 155455 w 919905"/>
                  <a:gd name="connsiteY13" fmla="*/ 757869 h 960167"/>
                  <a:gd name="connsiteX14" fmla="*/ 2847 w 919905"/>
                  <a:gd name="connsiteY14" fmla="*/ 624305 h 960167"/>
                  <a:gd name="connsiteX0" fmla="*/ 2847 w 919899"/>
                  <a:gd name="connsiteY0" fmla="*/ 624305 h 943463"/>
                  <a:gd name="connsiteX1" fmla="*/ 80241 w 919899"/>
                  <a:gd name="connsiteY1" fmla="*/ 419867 h 943463"/>
                  <a:gd name="connsiteX2" fmla="*/ 84290 w 919899"/>
                  <a:gd name="connsiteY2" fmla="*/ 196481 h 943463"/>
                  <a:gd name="connsiteX3" fmla="*/ 290984 w 919899"/>
                  <a:gd name="connsiteY3" fmla="*/ 148809 h 943463"/>
                  <a:gd name="connsiteX4" fmla="*/ 459983 w 919899"/>
                  <a:gd name="connsiteY4" fmla="*/ 261 h 943463"/>
                  <a:gd name="connsiteX5" fmla="*/ 628982 w 919899"/>
                  <a:gd name="connsiteY5" fmla="*/ 148809 h 943463"/>
                  <a:gd name="connsiteX6" fmla="*/ 857107 w 919899"/>
                  <a:gd name="connsiteY6" fmla="*/ 208388 h 943463"/>
                  <a:gd name="connsiteX7" fmla="*/ 839725 w 919899"/>
                  <a:gd name="connsiteY7" fmla="*/ 419867 h 943463"/>
                  <a:gd name="connsiteX8" fmla="*/ 919500 w 919899"/>
                  <a:gd name="connsiteY8" fmla="*/ 614779 h 943463"/>
                  <a:gd name="connsiteX9" fmla="*/ 764511 w 919899"/>
                  <a:gd name="connsiteY9" fmla="*/ 757869 h 943463"/>
                  <a:gd name="connsiteX10" fmla="*/ 686989 w 919899"/>
                  <a:gd name="connsiteY10" fmla="*/ 919295 h 943463"/>
                  <a:gd name="connsiteX11" fmla="*/ 459983 w 919899"/>
                  <a:gd name="connsiteY11" fmla="*/ 908294 h 943463"/>
                  <a:gd name="connsiteX12" fmla="*/ 266314 w 919899"/>
                  <a:gd name="connsiteY12" fmla="*/ 940726 h 943463"/>
                  <a:gd name="connsiteX13" fmla="*/ 155455 w 919899"/>
                  <a:gd name="connsiteY13" fmla="*/ 757869 h 943463"/>
                  <a:gd name="connsiteX14" fmla="*/ 2847 w 919899"/>
                  <a:gd name="connsiteY14" fmla="*/ 624305 h 943463"/>
                  <a:gd name="connsiteX0" fmla="*/ 2847 w 919899"/>
                  <a:gd name="connsiteY0" fmla="*/ 624164 h 943322"/>
                  <a:gd name="connsiteX1" fmla="*/ 80241 w 919899"/>
                  <a:gd name="connsiteY1" fmla="*/ 419726 h 943322"/>
                  <a:gd name="connsiteX2" fmla="*/ 84290 w 919899"/>
                  <a:gd name="connsiteY2" fmla="*/ 196340 h 943322"/>
                  <a:gd name="connsiteX3" fmla="*/ 290984 w 919899"/>
                  <a:gd name="connsiteY3" fmla="*/ 124855 h 943322"/>
                  <a:gd name="connsiteX4" fmla="*/ 459983 w 919899"/>
                  <a:gd name="connsiteY4" fmla="*/ 120 h 943322"/>
                  <a:gd name="connsiteX5" fmla="*/ 628982 w 919899"/>
                  <a:gd name="connsiteY5" fmla="*/ 148668 h 943322"/>
                  <a:gd name="connsiteX6" fmla="*/ 857107 w 919899"/>
                  <a:gd name="connsiteY6" fmla="*/ 208247 h 943322"/>
                  <a:gd name="connsiteX7" fmla="*/ 839725 w 919899"/>
                  <a:gd name="connsiteY7" fmla="*/ 419726 h 943322"/>
                  <a:gd name="connsiteX8" fmla="*/ 919500 w 919899"/>
                  <a:gd name="connsiteY8" fmla="*/ 614638 h 943322"/>
                  <a:gd name="connsiteX9" fmla="*/ 764511 w 919899"/>
                  <a:gd name="connsiteY9" fmla="*/ 757728 h 943322"/>
                  <a:gd name="connsiteX10" fmla="*/ 686989 w 919899"/>
                  <a:gd name="connsiteY10" fmla="*/ 919154 h 943322"/>
                  <a:gd name="connsiteX11" fmla="*/ 459983 w 919899"/>
                  <a:gd name="connsiteY11" fmla="*/ 908153 h 943322"/>
                  <a:gd name="connsiteX12" fmla="*/ 266314 w 919899"/>
                  <a:gd name="connsiteY12" fmla="*/ 940585 h 943322"/>
                  <a:gd name="connsiteX13" fmla="*/ 155455 w 919899"/>
                  <a:gd name="connsiteY13" fmla="*/ 757728 h 943322"/>
                  <a:gd name="connsiteX14" fmla="*/ 2847 w 919899"/>
                  <a:gd name="connsiteY14" fmla="*/ 624164 h 943322"/>
                  <a:gd name="connsiteX0" fmla="*/ 2847 w 919899"/>
                  <a:gd name="connsiteY0" fmla="*/ 624049 h 943207"/>
                  <a:gd name="connsiteX1" fmla="*/ 80241 w 919899"/>
                  <a:gd name="connsiteY1" fmla="*/ 419611 h 943207"/>
                  <a:gd name="connsiteX2" fmla="*/ 84290 w 919899"/>
                  <a:gd name="connsiteY2" fmla="*/ 196225 h 943207"/>
                  <a:gd name="connsiteX3" fmla="*/ 290984 w 919899"/>
                  <a:gd name="connsiteY3" fmla="*/ 124740 h 943207"/>
                  <a:gd name="connsiteX4" fmla="*/ 459983 w 919899"/>
                  <a:gd name="connsiteY4" fmla="*/ 5 h 943207"/>
                  <a:gd name="connsiteX5" fmla="*/ 628982 w 919899"/>
                  <a:gd name="connsiteY5" fmla="*/ 148553 h 943207"/>
                  <a:gd name="connsiteX6" fmla="*/ 857107 w 919899"/>
                  <a:gd name="connsiteY6" fmla="*/ 208132 h 943207"/>
                  <a:gd name="connsiteX7" fmla="*/ 839725 w 919899"/>
                  <a:gd name="connsiteY7" fmla="*/ 419611 h 943207"/>
                  <a:gd name="connsiteX8" fmla="*/ 919500 w 919899"/>
                  <a:gd name="connsiteY8" fmla="*/ 614523 h 943207"/>
                  <a:gd name="connsiteX9" fmla="*/ 764511 w 919899"/>
                  <a:gd name="connsiteY9" fmla="*/ 757613 h 943207"/>
                  <a:gd name="connsiteX10" fmla="*/ 686989 w 919899"/>
                  <a:gd name="connsiteY10" fmla="*/ 919039 h 943207"/>
                  <a:gd name="connsiteX11" fmla="*/ 459983 w 919899"/>
                  <a:gd name="connsiteY11" fmla="*/ 908038 h 943207"/>
                  <a:gd name="connsiteX12" fmla="*/ 266314 w 919899"/>
                  <a:gd name="connsiteY12" fmla="*/ 940470 h 943207"/>
                  <a:gd name="connsiteX13" fmla="*/ 155455 w 919899"/>
                  <a:gd name="connsiteY13" fmla="*/ 757613 h 943207"/>
                  <a:gd name="connsiteX14" fmla="*/ 2847 w 919899"/>
                  <a:gd name="connsiteY14" fmla="*/ 624049 h 943207"/>
                  <a:gd name="connsiteX0" fmla="*/ 2847 w 919899"/>
                  <a:gd name="connsiteY0" fmla="*/ 590713 h 909871"/>
                  <a:gd name="connsiteX1" fmla="*/ 80241 w 919899"/>
                  <a:gd name="connsiteY1" fmla="*/ 386275 h 909871"/>
                  <a:gd name="connsiteX2" fmla="*/ 84290 w 919899"/>
                  <a:gd name="connsiteY2" fmla="*/ 162889 h 909871"/>
                  <a:gd name="connsiteX3" fmla="*/ 290984 w 919899"/>
                  <a:gd name="connsiteY3" fmla="*/ 91404 h 909871"/>
                  <a:gd name="connsiteX4" fmla="*/ 459983 w 919899"/>
                  <a:gd name="connsiteY4" fmla="*/ 6 h 909871"/>
                  <a:gd name="connsiteX5" fmla="*/ 628982 w 919899"/>
                  <a:gd name="connsiteY5" fmla="*/ 115217 h 909871"/>
                  <a:gd name="connsiteX6" fmla="*/ 857107 w 919899"/>
                  <a:gd name="connsiteY6" fmla="*/ 174796 h 909871"/>
                  <a:gd name="connsiteX7" fmla="*/ 839725 w 919899"/>
                  <a:gd name="connsiteY7" fmla="*/ 386275 h 909871"/>
                  <a:gd name="connsiteX8" fmla="*/ 919500 w 919899"/>
                  <a:gd name="connsiteY8" fmla="*/ 581187 h 909871"/>
                  <a:gd name="connsiteX9" fmla="*/ 764511 w 919899"/>
                  <a:gd name="connsiteY9" fmla="*/ 724277 h 909871"/>
                  <a:gd name="connsiteX10" fmla="*/ 686989 w 919899"/>
                  <a:gd name="connsiteY10" fmla="*/ 885703 h 909871"/>
                  <a:gd name="connsiteX11" fmla="*/ 459983 w 919899"/>
                  <a:gd name="connsiteY11" fmla="*/ 874702 h 909871"/>
                  <a:gd name="connsiteX12" fmla="*/ 266314 w 919899"/>
                  <a:gd name="connsiteY12" fmla="*/ 907134 h 909871"/>
                  <a:gd name="connsiteX13" fmla="*/ 155455 w 919899"/>
                  <a:gd name="connsiteY13" fmla="*/ 724277 h 909871"/>
                  <a:gd name="connsiteX14" fmla="*/ 2847 w 919899"/>
                  <a:gd name="connsiteY14" fmla="*/ 590713 h 909871"/>
                  <a:gd name="connsiteX0" fmla="*/ 2847 w 919899"/>
                  <a:gd name="connsiteY0" fmla="*/ 590873 h 910031"/>
                  <a:gd name="connsiteX1" fmla="*/ 80241 w 919899"/>
                  <a:gd name="connsiteY1" fmla="*/ 386435 h 910031"/>
                  <a:gd name="connsiteX2" fmla="*/ 84290 w 919899"/>
                  <a:gd name="connsiteY2" fmla="*/ 163049 h 910031"/>
                  <a:gd name="connsiteX3" fmla="*/ 290984 w 919899"/>
                  <a:gd name="connsiteY3" fmla="*/ 91564 h 910031"/>
                  <a:gd name="connsiteX4" fmla="*/ 459983 w 919899"/>
                  <a:gd name="connsiteY4" fmla="*/ 166 h 910031"/>
                  <a:gd name="connsiteX5" fmla="*/ 643269 w 919899"/>
                  <a:gd name="connsiteY5" fmla="*/ 115377 h 910031"/>
                  <a:gd name="connsiteX6" fmla="*/ 857107 w 919899"/>
                  <a:gd name="connsiteY6" fmla="*/ 174956 h 910031"/>
                  <a:gd name="connsiteX7" fmla="*/ 839725 w 919899"/>
                  <a:gd name="connsiteY7" fmla="*/ 386435 h 910031"/>
                  <a:gd name="connsiteX8" fmla="*/ 919500 w 919899"/>
                  <a:gd name="connsiteY8" fmla="*/ 581347 h 910031"/>
                  <a:gd name="connsiteX9" fmla="*/ 764511 w 919899"/>
                  <a:gd name="connsiteY9" fmla="*/ 724437 h 910031"/>
                  <a:gd name="connsiteX10" fmla="*/ 686989 w 919899"/>
                  <a:gd name="connsiteY10" fmla="*/ 885863 h 910031"/>
                  <a:gd name="connsiteX11" fmla="*/ 459983 w 919899"/>
                  <a:gd name="connsiteY11" fmla="*/ 874862 h 910031"/>
                  <a:gd name="connsiteX12" fmla="*/ 266314 w 919899"/>
                  <a:gd name="connsiteY12" fmla="*/ 907294 h 910031"/>
                  <a:gd name="connsiteX13" fmla="*/ 155455 w 919899"/>
                  <a:gd name="connsiteY13" fmla="*/ 724437 h 910031"/>
                  <a:gd name="connsiteX14" fmla="*/ 2847 w 919899"/>
                  <a:gd name="connsiteY14" fmla="*/ 590873 h 910031"/>
                  <a:gd name="connsiteX0" fmla="*/ 2847 w 919899"/>
                  <a:gd name="connsiteY0" fmla="*/ 607514 h 926672"/>
                  <a:gd name="connsiteX1" fmla="*/ 80241 w 919899"/>
                  <a:gd name="connsiteY1" fmla="*/ 403076 h 926672"/>
                  <a:gd name="connsiteX2" fmla="*/ 84290 w 919899"/>
                  <a:gd name="connsiteY2" fmla="*/ 179690 h 926672"/>
                  <a:gd name="connsiteX3" fmla="*/ 290984 w 919899"/>
                  <a:gd name="connsiteY3" fmla="*/ 108205 h 926672"/>
                  <a:gd name="connsiteX4" fmla="*/ 474270 w 919899"/>
                  <a:gd name="connsiteY4" fmla="*/ 138 h 926672"/>
                  <a:gd name="connsiteX5" fmla="*/ 643269 w 919899"/>
                  <a:gd name="connsiteY5" fmla="*/ 132018 h 926672"/>
                  <a:gd name="connsiteX6" fmla="*/ 857107 w 919899"/>
                  <a:gd name="connsiteY6" fmla="*/ 191597 h 926672"/>
                  <a:gd name="connsiteX7" fmla="*/ 839725 w 919899"/>
                  <a:gd name="connsiteY7" fmla="*/ 403076 h 926672"/>
                  <a:gd name="connsiteX8" fmla="*/ 919500 w 919899"/>
                  <a:gd name="connsiteY8" fmla="*/ 597988 h 926672"/>
                  <a:gd name="connsiteX9" fmla="*/ 764511 w 919899"/>
                  <a:gd name="connsiteY9" fmla="*/ 741078 h 926672"/>
                  <a:gd name="connsiteX10" fmla="*/ 686989 w 919899"/>
                  <a:gd name="connsiteY10" fmla="*/ 902504 h 926672"/>
                  <a:gd name="connsiteX11" fmla="*/ 459983 w 919899"/>
                  <a:gd name="connsiteY11" fmla="*/ 891503 h 926672"/>
                  <a:gd name="connsiteX12" fmla="*/ 266314 w 919899"/>
                  <a:gd name="connsiteY12" fmla="*/ 923935 h 926672"/>
                  <a:gd name="connsiteX13" fmla="*/ 155455 w 919899"/>
                  <a:gd name="connsiteY13" fmla="*/ 741078 h 926672"/>
                  <a:gd name="connsiteX14" fmla="*/ 2847 w 919899"/>
                  <a:gd name="connsiteY14" fmla="*/ 607514 h 926672"/>
                  <a:gd name="connsiteX0" fmla="*/ 2847 w 919899"/>
                  <a:gd name="connsiteY0" fmla="*/ 608327 h 927485"/>
                  <a:gd name="connsiteX1" fmla="*/ 80241 w 919899"/>
                  <a:gd name="connsiteY1" fmla="*/ 403889 h 927485"/>
                  <a:gd name="connsiteX2" fmla="*/ 84290 w 919899"/>
                  <a:gd name="connsiteY2" fmla="*/ 180503 h 927485"/>
                  <a:gd name="connsiteX3" fmla="*/ 290984 w 919899"/>
                  <a:gd name="connsiteY3" fmla="*/ 109018 h 927485"/>
                  <a:gd name="connsiteX4" fmla="*/ 474270 w 919899"/>
                  <a:gd name="connsiteY4" fmla="*/ 951 h 927485"/>
                  <a:gd name="connsiteX5" fmla="*/ 643269 w 919899"/>
                  <a:gd name="connsiteY5" fmla="*/ 132831 h 927485"/>
                  <a:gd name="connsiteX6" fmla="*/ 857107 w 919899"/>
                  <a:gd name="connsiteY6" fmla="*/ 192410 h 927485"/>
                  <a:gd name="connsiteX7" fmla="*/ 839725 w 919899"/>
                  <a:gd name="connsiteY7" fmla="*/ 403889 h 927485"/>
                  <a:gd name="connsiteX8" fmla="*/ 919500 w 919899"/>
                  <a:gd name="connsiteY8" fmla="*/ 598801 h 927485"/>
                  <a:gd name="connsiteX9" fmla="*/ 764511 w 919899"/>
                  <a:gd name="connsiteY9" fmla="*/ 741891 h 927485"/>
                  <a:gd name="connsiteX10" fmla="*/ 686989 w 919899"/>
                  <a:gd name="connsiteY10" fmla="*/ 903317 h 927485"/>
                  <a:gd name="connsiteX11" fmla="*/ 459983 w 919899"/>
                  <a:gd name="connsiteY11" fmla="*/ 892316 h 927485"/>
                  <a:gd name="connsiteX12" fmla="*/ 266314 w 919899"/>
                  <a:gd name="connsiteY12" fmla="*/ 924748 h 927485"/>
                  <a:gd name="connsiteX13" fmla="*/ 155455 w 919899"/>
                  <a:gd name="connsiteY13" fmla="*/ 741891 h 927485"/>
                  <a:gd name="connsiteX14" fmla="*/ 2847 w 919899"/>
                  <a:gd name="connsiteY14" fmla="*/ 608327 h 9274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919899" h="927485">
                    <a:moveTo>
                      <a:pt x="2847" y="608327"/>
                    </a:moveTo>
                    <a:cubicBezTo>
                      <a:pt x="-16273" y="522530"/>
                      <a:pt x="66667" y="475193"/>
                      <a:pt x="80241" y="403889"/>
                    </a:cubicBezTo>
                    <a:cubicBezTo>
                      <a:pt x="93815" y="332585"/>
                      <a:pt x="49166" y="229648"/>
                      <a:pt x="84290" y="180503"/>
                    </a:cubicBezTo>
                    <a:cubicBezTo>
                      <a:pt x="119414" y="131358"/>
                      <a:pt x="225987" y="138943"/>
                      <a:pt x="290984" y="109018"/>
                    </a:cubicBezTo>
                    <a:cubicBezTo>
                      <a:pt x="355981" y="79093"/>
                      <a:pt x="394125" y="-10161"/>
                      <a:pt x="474270" y="951"/>
                    </a:cubicBezTo>
                    <a:cubicBezTo>
                      <a:pt x="554415" y="12063"/>
                      <a:pt x="579463" y="100921"/>
                      <a:pt x="643269" y="132831"/>
                    </a:cubicBezTo>
                    <a:cubicBezTo>
                      <a:pt x="707075" y="164741"/>
                      <a:pt x="824364" y="147234"/>
                      <a:pt x="857107" y="192410"/>
                    </a:cubicBezTo>
                    <a:cubicBezTo>
                      <a:pt x="889850" y="237586"/>
                      <a:pt x="829326" y="336157"/>
                      <a:pt x="839725" y="403889"/>
                    </a:cubicBezTo>
                    <a:cubicBezTo>
                      <a:pt x="850124" y="471621"/>
                      <a:pt x="911165" y="510018"/>
                      <a:pt x="919500" y="598801"/>
                    </a:cubicBezTo>
                    <a:cubicBezTo>
                      <a:pt x="927835" y="687584"/>
                      <a:pt x="803263" y="691138"/>
                      <a:pt x="764511" y="741891"/>
                    </a:cubicBezTo>
                    <a:cubicBezTo>
                      <a:pt x="725759" y="792644"/>
                      <a:pt x="752517" y="850302"/>
                      <a:pt x="686989" y="903317"/>
                    </a:cubicBezTo>
                    <a:cubicBezTo>
                      <a:pt x="621461" y="956332"/>
                      <a:pt x="530096" y="888744"/>
                      <a:pt x="459983" y="892316"/>
                    </a:cubicBezTo>
                    <a:cubicBezTo>
                      <a:pt x="389871" y="895888"/>
                      <a:pt x="338014" y="938544"/>
                      <a:pt x="266314" y="924748"/>
                    </a:cubicBezTo>
                    <a:cubicBezTo>
                      <a:pt x="194614" y="910952"/>
                      <a:pt x="199366" y="794628"/>
                      <a:pt x="155455" y="741891"/>
                    </a:cubicBezTo>
                    <a:cubicBezTo>
                      <a:pt x="111544" y="689154"/>
                      <a:pt x="21967" y="694124"/>
                      <a:pt x="2847" y="608327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255" name="グループ化 1254">
              <a:extLst>
                <a:ext uri="{FF2B5EF4-FFF2-40B4-BE49-F238E27FC236}">
                  <a16:creationId xmlns:a16="http://schemas.microsoft.com/office/drawing/2014/main" id="{9BB8205B-A413-48D0-1EF1-D06B336007E4}"/>
                </a:ext>
              </a:extLst>
            </p:cNvPr>
            <p:cNvGrpSpPr/>
            <p:nvPr/>
          </p:nvGrpSpPr>
          <p:grpSpPr>
            <a:xfrm>
              <a:off x="5235699" y="2030562"/>
              <a:ext cx="176433" cy="258588"/>
              <a:chOff x="986766" y="914731"/>
              <a:chExt cx="238930" cy="350186"/>
            </a:xfrm>
          </p:grpSpPr>
          <p:sp>
            <p:nvSpPr>
              <p:cNvPr id="1256" name="楕円 66">
                <a:extLst>
                  <a:ext uri="{FF2B5EF4-FFF2-40B4-BE49-F238E27FC236}">
                    <a16:creationId xmlns:a16="http://schemas.microsoft.com/office/drawing/2014/main" id="{8A11D809-F01C-DCD8-617C-D2E3B31F9113}"/>
                  </a:ext>
                </a:extLst>
              </p:cNvPr>
              <p:cNvSpPr/>
              <p:nvPr/>
            </p:nvSpPr>
            <p:spPr>
              <a:xfrm>
                <a:off x="986766" y="914731"/>
                <a:ext cx="238930" cy="350186"/>
              </a:xfrm>
              <a:custGeom>
                <a:avLst/>
                <a:gdLst>
                  <a:gd name="connsiteX0" fmla="*/ 0 w 920501"/>
                  <a:gd name="connsiteY0" fmla="*/ 460251 h 920501"/>
                  <a:gd name="connsiteX1" fmla="*/ 460251 w 920501"/>
                  <a:gd name="connsiteY1" fmla="*/ 0 h 920501"/>
                  <a:gd name="connsiteX2" fmla="*/ 920502 w 920501"/>
                  <a:gd name="connsiteY2" fmla="*/ 460251 h 920501"/>
                  <a:gd name="connsiteX3" fmla="*/ 460251 w 920501"/>
                  <a:gd name="connsiteY3" fmla="*/ 920502 h 920501"/>
                  <a:gd name="connsiteX4" fmla="*/ 0 w 920501"/>
                  <a:gd name="connsiteY4" fmla="*/ 460251 h 920501"/>
                  <a:gd name="connsiteX0" fmla="*/ 0 w 920502"/>
                  <a:gd name="connsiteY0" fmla="*/ 460251 h 920502"/>
                  <a:gd name="connsiteX1" fmla="*/ 460251 w 920502"/>
                  <a:gd name="connsiteY1" fmla="*/ 0 h 920502"/>
                  <a:gd name="connsiteX2" fmla="*/ 920502 w 920502"/>
                  <a:gd name="connsiteY2" fmla="*/ 460251 h 920502"/>
                  <a:gd name="connsiteX3" fmla="*/ 460251 w 920502"/>
                  <a:gd name="connsiteY3" fmla="*/ 920502 h 920502"/>
                  <a:gd name="connsiteX4" fmla="*/ 0 w 920502"/>
                  <a:gd name="connsiteY4" fmla="*/ 460251 h 920502"/>
                  <a:gd name="connsiteX0" fmla="*/ 0 w 920502"/>
                  <a:gd name="connsiteY0" fmla="*/ 460251 h 920502"/>
                  <a:gd name="connsiteX1" fmla="*/ 460251 w 920502"/>
                  <a:gd name="connsiteY1" fmla="*/ 0 h 920502"/>
                  <a:gd name="connsiteX2" fmla="*/ 920502 w 920502"/>
                  <a:gd name="connsiteY2" fmla="*/ 460251 h 920502"/>
                  <a:gd name="connsiteX3" fmla="*/ 460251 w 920502"/>
                  <a:gd name="connsiteY3" fmla="*/ 920502 h 920502"/>
                  <a:gd name="connsiteX4" fmla="*/ 0 w 920502"/>
                  <a:gd name="connsiteY4" fmla="*/ 460251 h 920502"/>
                  <a:gd name="connsiteX0" fmla="*/ 0 w 920502"/>
                  <a:gd name="connsiteY0" fmla="*/ 460251 h 920502"/>
                  <a:gd name="connsiteX1" fmla="*/ 460251 w 920502"/>
                  <a:gd name="connsiteY1" fmla="*/ 0 h 920502"/>
                  <a:gd name="connsiteX2" fmla="*/ 920502 w 920502"/>
                  <a:gd name="connsiteY2" fmla="*/ 460251 h 920502"/>
                  <a:gd name="connsiteX3" fmla="*/ 460251 w 920502"/>
                  <a:gd name="connsiteY3" fmla="*/ 920502 h 920502"/>
                  <a:gd name="connsiteX4" fmla="*/ 0 w 920502"/>
                  <a:gd name="connsiteY4" fmla="*/ 460251 h 920502"/>
                  <a:gd name="connsiteX0" fmla="*/ 0 w 920502"/>
                  <a:gd name="connsiteY0" fmla="*/ 888876 h 1349127"/>
                  <a:gd name="connsiteX1" fmla="*/ 455489 w 920502"/>
                  <a:gd name="connsiteY1" fmla="*/ 0 h 1349127"/>
                  <a:gd name="connsiteX2" fmla="*/ 920502 w 920502"/>
                  <a:gd name="connsiteY2" fmla="*/ 888876 h 1349127"/>
                  <a:gd name="connsiteX3" fmla="*/ 460251 w 920502"/>
                  <a:gd name="connsiteY3" fmla="*/ 1349127 h 1349127"/>
                  <a:gd name="connsiteX4" fmla="*/ 0 w 920502"/>
                  <a:gd name="connsiteY4" fmla="*/ 888876 h 1349127"/>
                  <a:gd name="connsiteX0" fmla="*/ 0 w 920502"/>
                  <a:gd name="connsiteY0" fmla="*/ 888876 h 1349127"/>
                  <a:gd name="connsiteX1" fmla="*/ 455489 w 920502"/>
                  <a:gd name="connsiteY1" fmla="*/ 0 h 1349127"/>
                  <a:gd name="connsiteX2" fmla="*/ 920502 w 920502"/>
                  <a:gd name="connsiteY2" fmla="*/ 888876 h 1349127"/>
                  <a:gd name="connsiteX3" fmla="*/ 460251 w 920502"/>
                  <a:gd name="connsiteY3" fmla="*/ 1349127 h 1349127"/>
                  <a:gd name="connsiteX4" fmla="*/ 0 w 920502"/>
                  <a:gd name="connsiteY4" fmla="*/ 888876 h 1349127"/>
                  <a:gd name="connsiteX0" fmla="*/ 0 w 920502"/>
                  <a:gd name="connsiteY0" fmla="*/ 888876 h 1349127"/>
                  <a:gd name="connsiteX1" fmla="*/ 455489 w 920502"/>
                  <a:gd name="connsiteY1" fmla="*/ 0 h 1349127"/>
                  <a:gd name="connsiteX2" fmla="*/ 920502 w 920502"/>
                  <a:gd name="connsiteY2" fmla="*/ 888876 h 1349127"/>
                  <a:gd name="connsiteX3" fmla="*/ 460251 w 920502"/>
                  <a:gd name="connsiteY3" fmla="*/ 1349127 h 1349127"/>
                  <a:gd name="connsiteX4" fmla="*/ 0 w 920502"/>
                  <a:gd name="connsiteY4" fmla="*/ 888876 h 13491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20502" h="1349127">
                    <a:moveTo>
                      <a:pt x="0" y="888876"/>
                    </a:moveTo>
                    <a:cubicBezTo>
                      <a:pt x="0" y="634686"/>
                      <a:pt x="315599" y="209550"/>
                      <a:pt x="455489" y="0"/>
                    </a:cubicBezTo>
                    <a:cubicBezTo>
                      <a:pt x="581091" y="204787"/>
                      <a:pt x="920502" y="634686"/>
                      <a:pt x="920502" y="888876"/>
                    </a:cubicBezTo>
                    <a:cubicBezTo>
                      <a:pt x="920502" y="1143066"/>
                      <a:pt x="714441" y="1349127"/>
                      <a:pt x="460251" y="1349127"/>
                    </a:cubicBezTo>
                    <a:cubicBezTo>
                      <a:pt x="206061" y="1349127"/>
                      <a:pt x="0" y="1143066"/>
                      <a:pt x="0" y="888876"/>
                    </a:cubicBezTo>
                    <a:close/>
                  </a:path>
                </a:pathLst>
              </a:custGeom>
              <a:solidFill>
                <a:srgbClr val="00B0F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57" name="フリーフォーム: 図形 1256">
                <a:extLst>
                  <a:ext uri="{FF2B5EF4-FFF2-40B4-BE49-F238E27FC236}">
                    <a16:creationId xmlns:a16="http://schemas.microsoft.com/office/drawing/2014/main" id="{13C22945-B443-0C25-27FC-2F508613E852}"/>
                  </a:ext>
                </a:extLst>
              </p:cNvPr>
              <p:cNvSpPr/>
              <p:nvPr/>
            </p:nvSpPr>
            <p:spPr>
              <a:xfrm rot="900000" flipH="1">
                <a:off x="1002545" y="1130060"/>
                <a:ext cx="128110" cy="97560"/>
              </a:xfrm>
              <a:custGeom>
                <a:avLst/>
                <a:gdLst>
                  <a:gd name="connsiteX0" fmla="*/ 55471 w 427286"/>
                  <a:gd name="connsiteY0" fmla="*/ 214452 h 325394"/>
                  <a:gd name="connsiteX1" fmla="*/ 110942 w 427286"/>
                  <a:gd name="connsiteY1" fmla="*/ 269923 h 325394"/>
                  <a:gd name="connsiteX2" fmla="*/ 55471 w 427286"/>
                  <a:gd name="connsiteY2" fmla="*/ 325394 h 325394"/>
                  <a:gd name="connsiteX3" fmla="*/ 0 w 427286"/>
                  <a:gd name="connsiteY3" fmla="*/ 269923 h 325394"/>
                  <a:gd name="connsiteX4" fmla="*/ 55471 w 427286"/>
                  <a:gd name="connsiteY4" fmla="*/ 214452 h 325394"/>
                  <a:gd name="connsiteX5" fmla="*/ 371291 w 427286"/>
                  <a:gd name="connsiteY5" fmla="*/ 651 h 325394"/>
                  <a:gd name="connsiteX6" fmla="*/ 395286 w 427286"/>
                  <a:gd name="connsiteY6" fmla="*/ 1731 h 325394"/>
                  <a:gd name="connsiteX7" fmla="*/ 353639 w 427286"/>
                  <a:gd name="connsiteY7" fmla="*/ 204250 h 325394"/>
                  <a:gd name="connsiteX8" fmla="*/ 172037 w 427286"/>
                  <a:gd name="connsiteY8" fmla="*/ 261589 h 325394"/>
                  <a:gd name="connsiteX9" fmla="*/ 289885 w 427286"/>
                  <a:gd name="connsiteY9" fmla="*/ 140497 h 325394"/>
                  <a:gd name="connsiteX10" fmla="*/ 371291 w 427286"/>
                  <a:gd name="connsiteY10" fmla="*/ 651 h 3253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27286" h="325394">
                    <a:moveTo>
                      <a:pt x="55471" y="214452"/>
                    </a:moveTo>
                    <a:cubicBezTo>
                      <a:pt x="86107" y="214452"/>
                      <a:pt x="110942" y="239287"/>
                      <a:pt x="110942" y="269923"/>
                    </a:cubicBezTo>
                    <a:cubicBezTo>
                      <a:pt x="110942" y="300559"/>
                      <a:pt x="86107" y="325394"/>
                      <a:pt x="55471" y="325394"/>
                    </a:cubicBezTo>
                    <a:cubicBezTo>
                      <a:pt x="24835" y="325394"/>
                      <a:pt x="0" y="300559"/>
                      <a:pt x="0" y="269923"/>
                    </a:cubicBezTo>
                    <a:cubicBezTo>
                      <a:pt x="0" y="239287"/>
                      <a:pt x="24835" y="214452"/>
                      <a:pt x="55471" y="214452"/>
                    </a:cubicBezTo>
                    <a:close/>
                    <a:moveTo>
                      <a:pt x="371291" y="651"/>
                    </a:moveTo>
                    <a:cubicBezTo>
                      <a:pt x="377800" y="-459"/>
                      <a:pt x="385660" y="-183"/>
                      <a:pt x="395286" y="1731"/>
                    </a:cubicBezTo>
                    <a:cubicBezTo>
                      <a:pt x="472301" y="17043"/>
                      <a:pt x="390846" y="160940"/>
                      <a:pt x="353639" y="204250"/>
                    </a:cubicBezTo>
                    <a:cubicBezTo>
                      <a:pt x="316431" y="247559"/>
                      <a:pt x="211077" y="326779"/>
                      <a:pt x="172037" y="261589"/>
                    </a:cubicBezTo>
                    <a:cubicBezTo>
                      <a:pt x="132998" y="196399"/>
                      <a:pt x="225389" y="204993"/>
                      <a:pt x="289885" y="140497"/>
                    </a:cubicBezTo>
                    <a:cubicBezTo>
                      <a:pt x="346318" y="84063"/>
                      <a:pt x="325727" y="8422"/>
                      <a:pt x="371291" y="651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347" name="グループ化 1346">
            <a:extLst>
              <a:ext uri="{FF2B5EF4-FFF2-40B4-BE49-F238E27FC236}">
                <a16:creationId xmlns:a16="http://schemas.microsoft.com/office/drawing/2014/main" id="{97632369-936E-F26B-BD6C-B9EBC0C7F9E9}"/>
              </a:ext>
            </a:extLst>
          </p:cNvPr>
          <p:cNvGrpSpPr/>
          <p:nvPr/>
        </p:nvGrpSpPr>
        <p:grpSpPr>
          <a:xfrm>
            <a:off x="1011658" y="692696"/>
            <a:ext cx="1958311" cy="2582387"/>
            <a:chOff x="1011658" y="692696"/>
            <a:chExt cx="1958311" cy="2582387"/>
          </a:xfrm>
        </p:grpSpPr>
        <p:grpSp>
          <p:nvGrpSpPr>
            <p:cNvPr id="1024" name="グループ化 1023">
              <a:extLst>
                <a:ext uri="{FF2B5EF4-FFF2-40B4-BE49-F238E27FC236}">
                  <a16:creationId xmlns:a16="http://schemas.microsoft.com/office/drawing/2014/main" id="{E15FFC81-F0CA-B893-2C7A-6D2D0402E0CB}"/>
                </a:ext>
              </a:extLst>
            </p:cNvPr>
            <p:cNvGrpSpPr/>
            <p:nvPr/>
          </p:nvGrpSpPr>
          <p:grpSpPr>
            <a:xfrm>
              <a:off x="1606066" y="2002135"/>
              <a:ext cx="877076" cy="1272948"/>
              <a:chOff x="1606066" y="2002135"/>
              <a:chExt cx="877076" cy="1272948"/>
            </a:xfrm>
          </p:grpSpPr>
          <p:sp>
            <p:nvSpPr>
              <p:cNvPr id="1037" name="フリーフォーム: 図形 1036">
                <a:extLst>
                  <a:ext uri="{FF2B5EF4-FFF2-40B4-BE49-F238E27FC236}">
                    <a16:creationId xmlns:a16="http://schemas.microsoft.com/office/drawing/2014/main" id="{5923B039-97A9-85B6-56EF-6ECA5C091B1E}"/>
                  </a:ext>
                </a:extLst>
              </p:cNvPr>
              <p:cNvSpPr/>
              <p:nvPr/>
            </p:nvSpPr>
            <p:spPr>
              <a:xfrm rot="18900000">
                <a:off x="2259071" y="2726495"/>
                <a:ext cx="224071" cy="465314"/>
              </a:xfrm>
              <a:custGeom>
                <a:avLst/>
                <a:gdLst>
                  <a:gd name="connsiteX0" fmla="*/ 196526 w 400871"/>
                  <a:gd name="connsiteY0" fmla="*/ 0 h 832464"/>
                  <a:gd name="connsiteX1" fmla="*/ 393052 w 400871"/>
                  <a:gd name="connsiteY1" fmla="*/ 248196 h 832464"/>
                  <a:gd name="connsiteX2" fmla="*/ 388072 w 400871"/>
                  <a:gd name="connsiteY2" fmla="*/ 300481 h 832464"/>
                  <a:gd name="connsiteX3" fmla="*/ 381085 w 400871"/>
                  <a:gd name="connsiteY3" fmla="*/ 329691 h 832464"/>
                  <a:gd name="connsiteX4" fmla="*/ 382547 w 400871"/>
                  <a:gd name="connsiteY4" fmla="*/ 338600 h 832464"/>
                  <a:gd name="connsiteX5" fmla="*/ 400871 w 400871"/>
                  <a:gd name="connsiteY5" fmla="*/ 821148 h 832464"/>
                  <a:gd name="connsiteX6" fmla="*/ 285683 w 400871"/>
                  <a:gd name="connsiteY6" fmla="*/ 735010 h 832464"/>
                  <a:gd name="connsiteX7" fmla="*/ 279060 w 400871"/>
                  <a:gd name="connsiteY7" fmla="*/ 728294 h 832464"/>
                  <a:gd name="connsiteX8" fmla="*/ 272750 w 400871"/>
                  <a:gd name="connsiteY8" fmla="*/ 828942 h 832464"/>
                  <a:gd name="connsiteX9" fmla="*/ 224894 w 400871"/>
                  <a:gd name="connsiteY9" fmla="*/ 771922 h 832464"/>
                  <a:gd name="connsiteX10" fmla="*/ 187039 w 400871"/>
                  <a:gd name="connsiteY10" fmla="*/ 716692 h 832464"/>
                  <a:gd name="connsiteX11" fmla="*/ 149359 w 400871"/>
                  <a:gd name="connsiteY11" fmla="*/ 832464 h 832464"/>
                  <a:gd name="connsiteX12" fmla="*/ 1373 w 400871"/>
                  <a:gd name="connsiteY12" fmla="*/ 327010 h 832464"/>
                  <a:gd name="connsiteX13" fmla="*/ 4658 w 400871"/>
                  <a:gd name="connsiteY13" fmla="*/ 290052 h 832464"/>
                  <a:gd name="connsiteX14" fmla="*/ 0 w 400871"/>
                  <a:gd name="connsiteY14" fmla="*/ 248196 h 832464"/>
                  <a:gd name="connsiteX15" fmla="*/ 196526 w 400871"/>
                  <a:gd name="connsiteY15" fmla="*/ 0 h 8324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400871" h="832464">
                    <a:moveTo>
                      <a:pt x="196526" y="0"/>
                    </a:moveTo>
                    <a:cubicBezTo>
                      <a:pt x="305065" y="0"/>
                      <a:pt x="393052" y="111121"/>
                      <a:pt x="393052" y="248196"/>
                    </a:cubicBezTo>
                    <a:cubicBezTo>
                      <a:pt x="393052" y="265331"/>
                      <a:pt x="391244" y="282675"/>
                      <a:pt x="388072" y="300481"/>
                    </a:cubicBezTo>
                    <a:lnTo>
                      <a:pt x="381085" y="329691"/>
                    </a:lnTo>
                    <a:lnTo>
                      <a:pt x="382547" y="338600"/>
                    </a:lnTo>
                    <a:cubicBezTo>
                      <a:pt x="391350" y="451215"/>
                      <a:pt x="345328" y="599412"/>
                      <a:pt x="400871" y="821148"/>
                    </a:cubicBezTo>
                    <a:cubicBezTo>
                      <a:pt x="365052" y="800475"/>
                      <a:pt x="325443" y="770375"/>
                      <a:pt x="285683" y="735010"/>
                    </a:cubicBezTo>
                    <a:lnTo>
                      <a:pt x="279060" y="728294"/>
                    </a:lnTo>
                    <a:lnTo>
                      <a:pt x="272750" y="828942"/>
                    </a:lnTo>
                    <a:cubicBezTo>
                      <a:pt x="257018" y="812533"/>
                      <a:pt x="240956" y="793295"/>
                      <a:pt x="224894" y="771922"/>
                    </a:cubicBezTo>
                    <a:lnTo>
                      <a:pt x="187039" y="716692"/>
                    </a:lnTo>
                    <a:lnTo>
                      <a:pt x="149359" y="832464"/>
                    </a:lnTo>
                    <a:cubicBezTo>
                      <a:pt x="69876" y="711489"/>
                      <a:pt x="804" y="466488"/>
                      <a:pt x="1373" y="327010"/>
                    </a:cubicBezTo>
                    <a:lnTo>
                      <a:pt x="4658" y="290052"/>
                    </a:lnTo>
                    <a:lnTo>
                      <a:pt x="0" y="248196"/>
                    </a:lnTo>
                    <a:cubicBezTo>
                      <a:pt x="0" y="111121"/>
                      <a:pt x="87988" y="0"/>
                      <a:pt x="196526" y="0"/>
                    </a:cubicBezTo>
                    <a:close/>
                  </a:path>
                </a:pathLst>
              </a:custGeom>
              <a:solidFill>
                <a:schemeClr val="accent6">
                  <a:lumMod val="50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042" name="楕円 1">
                <a:extLst>
                  <a:ext uri="{FF2B5EF4-FFF2-40B4-BE49-F238E27FC236}">
                    <a16:creationId xmlns:a16="http://schemas.microsoft.com/office/drawing/2014/main" id="{EF67354C-C7D1-1D5B-489C-29AD46BFA32D}"/>
                  </a:ext>
                </a:extLst>
              </p:cNvPr>
              <p:cNvSpPr/>
              <p:nvPr/>
            </p:nvSpPr>
            <p:spPr>
              <a:xfrm rot="10800000">
                <a:off x="2018859" y="2701426"/>
                <a:ext cx="228891" cy="47855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043" name="楕円 1">
                <a:extLst>
                  <a:ext uri="{FF2B5EF4-FFF2-40B4-BE49-F238E27FC236}">
                    <a16:creationId xmlns:a16="http://schemas.microsoft.com/office/drawing/2014/main" id="{DFDC1B14-FDD0-7C00-F712-58F944464BD0}"/>
                  </a:ext>
                </a:extLst>
              </p:cNvPr>
              <p:cNvSpPr/>
              <p:nvPr/>
            </p:nvSpPr>
            <p:spPr>
              <a:xfrm rot="10800000">
                <a:off x="1754181" y="2701426"/>
                <a:ext cx="228891" cy="47855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044" name="楕円 1">
                <a:extLst>
                  <a:ext uri="{FF2B5EF4-FFF2-40B4-BE49-F238E27FC236}">
                    <a16:creationId xmlns:a16="http://schemas.microsoft.com/office/drawing/2014/main" id="{8F279071-ABCB-9B0C-481F-8C6BE87A4D62}"/>
                  </a:ext>
                </a:extLst>
              </p:cNvPr>
              <p:cNvSpPr/>
              <p:nvPr/>
            </p:nvSpPr>
            <p:spPr>
              <a:xfrm>
                <a:off x="1606066" y="2002135"/>
                <a:ext cx="797593" cy="1010284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051" name="フリーフォーム: 図形 1050">
                <a:extLst>
                  <a:ext uri="{FF2B5EF4-FFF2-40B4-BE49-F238E27FC236}">
                    <a16:creationId xmlns:a16="http://schemas.microsoft.com/office/drawing/2014/main" id="{C697FD28-0AFD-069E-8EA3-F53FB28FD654}"/>
                  </a:ext>
                </a:extLst>
              </p:cNvPr>
              <p:cNvSpPr/>
              <p:nvPr/>
            </p:nvSpPr>
            <p:spPr>
              <a:xfrm>
                <a:off x="1747000" y="3109458"/>
                <a:ext cx="228437" cy="165625"/>
              </a:xfrm>
              <a:custGeom>
                <a:avLst/>
                <a:gdLst>
                  <a:gd name="connsiteX0" fmla="*/ 378507 w 754428"/>
                  <a:gd name="connsiteY0" fmla="*/ 0 h 666751"/>
                  <a:gd name="connsiteX1" fmla="*/ 632983 w 754428"/>
                  <a:gd name="connsiteY1" fmla="*/ 72248 h 666751"/>
                  <a:gd name="connsiteX2" fmla="*/ 631875 w 754428"/>
                  <a:gd name="connsiteY2" fmla="*/ 75368 h 666751"/>
                  <a:gd name="connsiteX3" fmla="*/ 753212 w 754428"/>
                  <a:gd name="connsiteY3" fmla="*/ 560716 h 666751"/>
                  <a:gd name="connsiteX4" fmla="*/ 750982 w 754428"/>
                  <a:gd name="connsiteY4" fmla="*/ 560716 h 666751"/>
                  <a:gd name="connsiteX5" fmla="*/ 754428 w 754428"/>
                  <a:gd name="connsiteY5" fmla="*/ 569526 h 666751"/>
                  <a:gd name="connsiteX6" fmla="*/ 377214 w 754428"/>
                  <a:gd name="connsiteY6" fmla="*/ 666751 h 666751"/>
                  <a:gd name="connsiteX7" fmla="*/ 0 w 754428"/>
                  <a:gd name="connsiteY7" fmla="*/ 569526 h 666751"/>
                  <a:gd name="connsiteX8" fmla="*/ 3446 w 754428"/>
                  <a:gd name="connsiteY8" fmla="*/ 560716 h 666751"/>
                  <a:gd name="connsiteX9" fmla="*/ 2714 w 754428"/>
                  <a:gd name="connsiteY9" fmla="*/ 560716 h 666751"/>
                  <a:gd name="connsiteX10" fmla="*/ 124501 w 754428"/>
                  <a:gd name="connsiteY10" fmla="*/ 73571 h 666751"/>
                  <a:gd name="connsiteX11" fmla="*/ 124031 w 754428"/>
                  <a:gd name="connsiteY11" fmla="*/ 72248 h 666751"/>
                  <a:gd name="connsiteX12" fmla="*/ 126736 w 754428"/>
                  <a:gd name="connsiteY12" fmla="*/ 64630 h 666751"/>
                  <a:gd name="connsiteX13" fmla="*/ 128041 w 754428"/>
                  <a:gd name="connsiteY13" fmla="*/ 59410 h 666751"/>
                  <a:gd name="connsiteX14" fmla="*/ 128590 w 754428"/>
                  <a:gd name="connsiteY14" fmla="*/ 59410 h 666751"/>
                  <a:gd name="connsiteX15" fmla="*/ 129201 w 754428"/>
                  <a:gd name="connsiteY15" fmla="*/ 57688 h 666751"/>
                  <a:gd name="connsiteX16" fmla="*/ 378507 w 754428"/>
                  <a:gd name="connsiteY16" fmla="*/ 0 h 6667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754428" h="666751">
                    <a:moveTo>
                      <a:pt x="378507" y="0"/>
                    </a:moveTo>
                    <a:cubicBezTo>
                      <a:pt x="519050" y="0"/>
                      <a:pt x="632983" y="32347"/>
                      <a:pt x="632983" y="72248"/>
                    </a:cubicBezTo>
                    <a:lnTo>
                      <a:pt x="631875" y="75368"/>
                    </a:lnTo>
                    <a:lnTo>
                      <a:pt x="753212" y="560716"/>
                    </a:lnTo>
                    <a:lnTo>
                      <a:pt x="750982" y="560716"/>
                    </a:lnTo>
                    <a:lnTo>
                      <a:pt x="754428" y="569526"/>
                    </a:lnTo>
                    <a:cubicBezTo>
                      <a:pt x="754428" y="623222"/>
                      <a:pt x="585544" y="666751"/>
                      <a:pt x="377214" y="666751"/>
                    </a:cubicBezTo>
                    <a:cubicBezTo>
                      <a:pt x="168884" y="666751"/>
                      <a:pt x="0" y="623222"/>
                      <a:pt x="0" y="569526"/>
                    </a:cubicBezTo>
                    <a:lnTo>
                      <a:pt x="3446" y="560716"/>
                    </a:lnTo>
                    <a:lnTo>
                      <a:pt x="2714" y="560716"/>
                    </a:lnTo>
                    <a:lnTo>
                      <a:pt x="124501" y="73571"/>
                    </a:lnTo>
                    <a:lnTo>
                      <a:pt x="124031" y="72248"/>
                    </a:lnTo>
                    <a:lnTo>
                      <a:pt x="126736" y="64630"/>
                    </a:lnTo>
                    <a:lnTo>
                      <a:pt x="128041" y="59410"/>
                    </a:lnTo>
                    <a:lnTo>
                      <a:pt x="128590" y="59410"/>
                    </a:lnTo>
                    <a:lnTo>
                      <a:pt x="129201" y="57688"/>
                    </a:lnTo>
                    <a:cubicBezTo>
                      <a:pt x="152930" y="24766"/>
                      <a:pt x="255532" y="0"/>
                      <a:pt x="378507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052" name="フリーフォーム: 図形 1051">
                <a:extLst>
                  <a:ext uri="{FF2B5EF4-FFF2-40B4-BE49-F238E27FC236}">
                    <a16:creationId xmlns:a16="http://schemas.microsoft.com/office/drawing/2014/main" id="{8FA9CDAB-94F7-A859-5E0C-C187D1FEC0A1}"/>
                  </a:ext>
                </a:extLst>
              </p:cNvPr>
              <p:cNvSpPr/>
              <p:nvPr/>
            </p:nvSpPr>
            <p:spPr>
              <a:xfrm>
                <a:off x="2014275" y="3109458"/>
                <a:ext cx="228437" cy="165625"/>
              </a:xfrm>
              <a:custGeom>
                <a:avLst/>
                <a:gdLst>
                  <a:gd name="connsiteX0" fmla="*/ 378507 w 754428"/>
                  <a:gd name="connsiteY0" fmla="*/ 0 h 666751"/>
                  <a:gd name="connsiteX1" fmla="*/ 632983 w 754428"/>
                  <a:gd name="connsiteY1" fmla="*/ 72248 h 666751"/>
                  <a:gd name="connsiteX2" fmla="*/ 631875 w 754428"/>
                  <a:gd name="connsiteY2" fmla="*/ 75368 h 666751"/>
                  <a:gd name="connsiteX3" fmla="*/ 753212 w 754428"/>
                  <a:gd name="connsiteY3" fmla="*/ 560716 h 666751"/>
                  <a:gd name="connsiteX4" fmla="*/ 750982 w 754428"/>
                  <a:gd name="connsiteY4" fmla="*/ 560716 h 666751"/>
                  <a:gd name="connsiteX5" fmla="*/ 754428 w 754428"/>
                  <a:gd name="connsiteY5" fmla="*/ 569526 h 666751"/>
                  <a:gd name="connsiteX6" fmla="*/ 377214 w 754428"/>
                  <a:gd name="connsiteY6" fmla="*/ 666751 h 666751"/>
                  <a:gd name="connsiteX7" fmla="*/ 0 w 754428"/>
                  <a:gd name="connsiteY7" fmla="*/ 569526 h 666751"/>
                  <a:gd name="connsiteX8" fmla="*/ 3446 w 754428"/>
                  <a:gd name="connsiteY8" fmla="*/ 560716 h 666751"/>
                  <a:gd name="connsiteX9" fmla="*/ 2714 w 754428"/>
                  <a:gd name="connsiteY9" fmla="*/ 560716 h 666751"/>
                  <a:gd name="connsiteX10" fmla="*/ 124501 w 754428"/>
                  <a:gd name="connsiteY10" fmla="*/ 73571 h 666751"/>
                  <a:gd name="connsiteX11" fmla="*/ 124031 w 754428"/>
                  <a:gd name="connsiteY11" fmla="*/ 72248 h 666751"/>
                  <a:gd name="connsiteX12" fmla="*/ 126736 w 754428"/>
                  <a:gd name="connsiteY12" fmla="*/ 64630 h 666751"/>
                  <a:gd name="connsiteX13" fmla="*/ 128041 w 754428"/>
                  <a:gd name="connsiteY13" fmla="*/ 59410 h 666751"/>
                  <a:gd name="connsiteX14" fmla="*/ 128590 w 754428"/>
                  <a:gd name="connsiteY14" fmla="*/ 59410 h 666751"/>
                  <a:gd name="connsiteX15" fmla="*/ 129201 w 754428"/>
                  <a:gd name="connsiteY15" fmla="*/ 57688 h 666751"/>
                  <a:gd name="connsiteX16" fmla="*/ 378507 w 754428"/>
                  <a:gd name="connsiteY16" fmla="*/ 0 h 6667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754428" h="666751">
                    <a:moveTo>
                      <a:pt x="378507" y="0"/>
                    </a:moveTo>
                    <a:cubicBezTo>
                      <a:pt x="519050" y="0"/>
                      <a:pt x="632983" y="32347"/>
                      <a:pt x="632983" y="72248"/>
                    </a:cubicBezTo>
                    <a:lnTo>
                      <a:pt x="631875" y="75368"/>
                    </a:lnTo>
                    <a:lnTo>
                      <a:pt x="753212" y="560716"/>
                    </a:lnTo>
                    <a:lnTo>
                      <a:pt x="750982" y="560716"/>
                    </a:lnTo>
                    <a:lnTo>
                      <a:pt x="754428" y="569526"/>
                    </a:lnTo>
                    <a:cubicBezTo>
                      <a:pt x="754428" y="623222"/>
                      <a:pt x="585544" y="666751"/>
                      <a:pt x="377214" y="666751"/>
                    </a:cubicBezTo>
                    <a:cubicBezTo>
                      <a:pt x="168884" y="666751"/>
                      <a:pt x="0" y="623222"/>
                      <a:pt x="0" y="569526"/>
                    </a:cubicBezTo>
                    <a:lnTo>
                      <a:pt x="3446" y="560716"/>
                    </a:lnTo>
                    <a:lnTo>
                      <a:pt x="2714" y="560716"/>
                    </a:lnTo>
                    <a:lnTo>
                      <a:pt x="124501" y="73571"/>
                    </a:lnTo>
                    <a:lnTo>
                      <a:pt x="124031" y="72248"/>
                    </a:lnTo>
                    <a:lnTo>
                      <a:pt x="126736" y="64630"/>
                    </a:lnTo>
                    <a:lnTo>
                      <a:pt x="128041" y="59410"/>
                    </a:lnTo>
                    <a:lnTo>
                      <a:pt x="128590" y="59410"/>
                    </a:lnTo>
                    <a:lnTo>
                      <a:pt x="129201" y="57688"/>
                    </a:lnTo>
                    <a:cubicBezTo>
                      <a:pt x="152930" y="24766"/>
                      <a:pt x="255532" y="0"/>
                      <a:pt x="378507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68" name="グループ化 167">
              <a:extLst>
                <a:ext uri="{FF2B5EF4-FFF2-40B4-BE49-F238E27FC236}">
                  <a16:creationId xmlns:a16="http://schemas.microsoft.com/office/drawing/2014/main" id="{2B3EE922-4AD7-7BAA-D348-2EE180378197}"/>
                </a:ext>
              </a:extLst>
            </p:cNvPr>
            <p:cNvGrpSpPr/>
            <p:nvPr/>
          </p:nvGrpSpPr>
          <p:grpSpPr>
            <a:xfrm>
              <a:off x="1587733" y="2056079"/>
              <a:ext cx="876618" cy="460813"/>
              <a:chOff x="1581767" y="291275"/>
              <a:chExt cx="876618" cy="460813"/>
            </a:xfrm>
          </p:grpSpPr>
          <p:sp>
            <p:nvSpPr>
              <p:cNvPr id="170" name="フリーフォーム: 図形 169">
                <a:extLst>
                  <a:ext uri="{FF2B5EF4-FFF2-40B4-BE49-F238E27FC236}">
                    <a16:creationId xmlns:a16="http://schemas.microsoft.com/office/drawing/2014/main" id="{89BEC91D-D7F0-1FF7-62A4-9E94F97A4E4E}"/>
                  </a:ext>
                </a:extLst>
              </p:cNvPr>
              <p:cNvSpPr/>
              <p:nvPr/>
            </p:nvSpPr>
            <p:spPr>
              <a:xfrm rot="5142625">
                <a:off x="1661906" y="211136"/>
                <a:ext cx="460813" cy="621091"/>
              </a:xfrm>
              <a:custGeom>
                <a:avLst/>
                <a:gdLst>
                  <a:gd name="connsiteX0" fmla="*/ 1345 w 624044"/>
                  <a:gd name="connsiteY0" fmla="*/ 467411 h 841097"/>
                  <a:gd name="connsiteX1" fmla="*/ 11718 w 624044"/>
                  <a:gd name="connsiteY1" fmla="*/ 441437 h 841097"/>
                  <a:gd name="connsiteX2" fmla="*/ 214097 w 624044"/>
                  <a:gd name="connsiteY2" fmla="*/ 591826 h 841097"/>
                  <a:gd name="connsiteX3" fmla="*/ 226195 w 624044"/>
                  <a:gd name="connsiteY3" fmla="*/ 430541 h 841097"/>
                  <a:gd name="connsiteX4" fmla="*/ 252483 w 624044"/>
                  <a:gd name="connsiteY4" fmla="*/ 438714 h 841097"/>
                  <a:gd name="connsiteX5" fmla="*/ 363204 w 624044"/>
                  <a:gd name="connsiteY5" fmla="*/ 500221 h 841097"/>
                  <a:gd name="connsiteX6" fmla="*/ 391221 w 624044"/>
                  <a:gd name="connsiteY6" fmla="*/ 521265 h 841097"/>
                  <a:gd name="connsiteX7" fmla="*/ 389552 w 624044"/>
                  <a:gd name="connsiteY7" fmla="*/ 509423 h 841097"/>
                  <a:gd name="connsiteX8" fmla="*/ 422637 w 624044"/>
                  <a:gd name="connsiteY8" fmla="*/ 0 h 841097"/>
                  <a:gd name="connsiteX9" fmla="*/ 624044 w 624044"/>
                  <a:gd name="connsiteY9" fmla="*/ 509424 h 841097"/>
                  <a:gd name="connsiteX10" fmla="*/ 552436 w 624044"/>
                  <a:gd name="connsiteY10" fmla="*/ 800498 h 841097"/>
                  <a:gd name="connsiteX11" fmla="*/ 548134 w 624044"/>
                  <a:gd name="connsiteY11" fmla="*/ 804096 h 841097"/>
                  <a:gd name="connsiteX12" fmla="*/ 548046 w 624044"/>
                  <a:gd name="connsiteY12" fmla="*/ 804315 h 841097"/>
                  <a:gd name="connsiteX13" fmla="*/ 197451 w 624044"/>
                  <a:gd name="connsiteY13" fmla="*/ 743301 h 841097"/>
                  <a:gd name="connsiteX14" fmla="*/ 1345 w 624044"/>
                  <a:gd name="connsiteY14" fmla="*/ 467411 h 841097"/>
                  <a:gd name="connsiteX0" fmla="*/ 214097 w 624044"/>
                  <a:gd name="connsiteY0" fmla="*/ 591826 h 841097"/>
                  <a:gd name="connsiteX1" fmla="*/ 226195 w 624044"/>
                  <a:gd name="connsiteY1" fmla="*/ 430541 h 841097"/>
                  <a:gd name="connsiteX2" fmla="*/ 252483 w 624044"/>
                  <a:gd name="connsiteY2" fmla="*/ 438714 h 841097"/>
                  <a:gd name="connsiteX3" fmla="*/ 363204 w 624044"/>
                  <a:gd name="connsiteY3" fmla="*/ 500221 h 841097"/>
                  <a:gd name="connsiteX4" fmla="*/ 391221 w 624044"/>
                  <a:gd name="connsiteY4" fmla="*/ 521265 h 841097"/>
                  <a:gd name="connsiteX5" fmla="*/ 389552 w 624044"/>
                  <a:gd name="connsiteY5" fmla="*/ 509423 h 841097"/>
                  <a:gd name="connsiteX6" fmla="*/ 422637 w 624044"/>
                  <a:gd name="connsiteY6" fmla="*/ 0 h 841097"/>
                  <a:gd name="connsiteX7" fmla="*/ 624044 w 624044"/>
                  <a:gd name="connsiteY7" fmla="*/ 509424 h 841097"/>
                  <a:gd name="connsiteX8" fmla="*/ 552436 w 624044"/>
                  <a:gd name="connsiteY8" fmla="*/ 800498 h 841097"/>
                  <a:gd name="connsiteX9" fmla="*/ 548134 w 624044"/>
                  <a:gd name="connsiteY9" fmla="*/ 804096 h 841097"/>
                  <a:gd name="connsiteX10" fmla="*/ 548046 w 624044"/>
                  <a:gd name="connsiteY10" fmla="*/ 804315 h 841097"/>
                  <a:gd name="connsiteX11" fmla="*/ 197451 w 624044"/>
                  <a:gd name="connsiteY11" fmla="*/ 743301 h 841097"/>
                  <a:gd name="connsiteX12" fmla="*/ 1345 w 624044"/>
                  <a:gd name="connsiteY12" fmla="*/ 467411 h 841097"/>
                  <a:gd name="connsiteX13" fmla="*/ 11718 w 624044"/>
                  <a:gd name="connsiteY13" fmla="*/ 441437 h 841097"/>
                  <a:gd name="connsiteX14" fmla="*/ 305537 w 624044"/>
                  <a:gd name="connsiteY14" fmla="*/ 683266 h 841097"/>
                  <a:gd name="connsiteX0" fmla="*/ 226195 w 624044"/>
                  <a:gd name="connsiteY0" fmla="*/ 430541 h 841097"/>
                  <a:gd name="connsiteX1" fmla="*/ 252483 w 624044"/>
                  <a:gd name="connsiteY1" fmla="*/ 438714 h 841097"/>
                  <a:gd name="connsiteX2" fmla="*/ 363204 w 624044"/>
                  <a:gd name="connsiteY2" fmla="*/ 500221 h 841097"/>
                  <a:gd name="connsiteX3" fmla="*/ 391221 w 624044"/>
                  <a:gd name="connsiteY3" fmla="*/ 521265 h 841097"/>
                  <a:gd name="connsiteX4" fmla="*/ 389552 w 624044"/>
                  <a:gd name="connsiteY4" fmla="*/ 509423 h 841097"/>
                  <a:gd name="connsiteX5" fmla="*/ 422637 w 624044"/>
                  <a:gd name="connsiteY5" fmla="*/ 0 h 841097"/>
                  <a:gd name="connsiteX6" fmla="*/ 624044 w 624044"/>
                  <a:gd name="connsiteY6" fmla="*/ 509424 h 841097"/>
                  <a:gd name="connsiteX7" fmla="*/ 552436 w 624044"/>
                  <a:gd name="connsiteY7" fmla="*/ 800498 h 841097"/>
                  <a:gd name="connsiteX8" fmla="*/ 548134 w 624044"/>
                  <a:gd name="connsiteY8" fmla="*/ 804096 h 841097"/>
                  <a:gd name="connsiteX9" fmla="*/ 548046 w 624044"/>
                  <a:gd name="connsiteY9" fmla="*/ 804315 h 841097"/>
                  <a:gd name="connsiteX10" fmla="*/ 197451 w 624044"/>
                  <a:gd name="connsiteY10" fmla="*/ 743301 h 841097"/>
                  <a:gd name="connsiteX11" fmla="*/ 1345 w 624044"/>
                  <a:gd name="connsiteY11" fmla="*/ 467411 h 841097"/>
                  <a:gd name="connsiteX12" fmla="*/ 11718 w 624044"/>
                  <a:gd name="connsiteY12" fmla="*/ 441437 h 841097"/>
                  <a:gd name="connsiteX13" fmla="*/ 305537 w 624044"/>
                  <a:gd name="connsiteY13" fmla="*/ 683266 h 841097"/>
                  <a:gd name="connsiteX0" fmla="*/ 226195 w 624044"/>
                  <a:gd name="connsiteY0" fmla="*/ 430541 h 841097"/>
                  <a:gd name="connsiteX1" fmla="*/ 252483 w 624044"/>
                  <a:gd name="connsiteY1" fmla="*/ 438714 h 841097"/>
                  <a:gd name="connsiteX2" fmla="*/ 363204 w 624044"/>
                  <a:gd name="connsiteY2" fmla="*/ 500221 h 841097"/>
                  <a:gd name="connsiteX3" fmla="*/ 391221 w 624044"/>
                  <a:gd name="connsiteY3" fmla="*/ 521265 h 841097"/>
                  <a:gd name="connsiteX4" fmla="*/ 389552 w 624044"/>
                  <a:gd name="connsiteY4" fmla="*/ 509423 h 841097"/>
                  <a:gd name="connsiteX5" fmla="*/ 422637 w 624044"/>
                  <a:gd name="connsiteY5" fmla="*/ 0 h 841097"/>
                  <a:gd name="connsiteX6" fmla="*/ 624044 w 624044"/>
                  <a:gd name="connsiteY6" fmla="*/ 509424 h 841097"/>
                  <a:gd name="connsiteX7" fmla="*/ 552436 w 624044"/>
                  <a:gd name="connsiteY7" fmla="*/ 800498 h 841097"/>
                  <a:gd name="connsiteX8" fmla="*/ 548134 w 624044"/>
                  <a:gd name="connsiteY8" fmla="*/ 804096 h 841097"/>
                  <a:gd name="connsiteX9" fmla="*/ 548046 w 624044"/>
                  <a:gd name="connsiteY9" fmla="*/ 804315 h 841097"/>
                  <a:gd name="connsiteX10" fmla="*/ 197451 w 624044"/>
                  <a:gd name="connsiteY10" fmla="*/ 743301 h 841097"/>
                  <a:gd name="connsiteX11" fmla="*/ 1345 w 624044"/>
                  <a:gd name="connsiteY11" fmla="*/ 467411 h 841097"/>
                  <a:gd name="connsiteX12" fmla="*/ 11718 w 624044"/>
                  <a:gd name="connsiteY12" fmla="*/ 441437 h 841097"/>
                  <a:gd name="connsiteX0" fmla="*/ 226195 w 624044"/>
                  <a:gd name="connsiteY0" fmla="*/ 430541 h 841097"/>
                  <a:gd name="connsiteX1" fmla="*/ 252483 w 624044"/>
                  <a:gd name="connsiteY1" fmla="*/ 438714 h 841097"/>
                  <a:gd name="connsiteX2" fmla="*/ 363204 w 624044"/>
                  <a:gd name="connsiteY2" fmla="*/ 500221 h 841097"/>
                  <a:gd name="connsiteX3" fmla="*/ 391221 w 624044"/>
                  <a:gd name="connsiteY3" fmla="*/ 521265 h 841097"/>
                  <a:gd name="connsiteX4" fmla="*/ 389552 w 624044"/>
                  <a:gd name="connsiteY4" fmla="*/ 509423 h 841097"/>
                  <a:gd name="connsiteX5" fmla="*/ 422637 w 624044"/>
                  <a:gd name="connsiteY5" fmla="*/ 0 h 841097"/>
                  <a:gd name="connsiteX6" fmla="*/ 624044 w 624044"/>
                  <a:gd name="connsiteY6" fmla="*/ 509424 h 841097"/>
                  <a:gd name="connsiteX7" fmla="*/ 552436 w 624044"/>
                  <a:gd name="connsiteY7" fmla="*/ 800498 h 841097"/>
                  <a:gd name="connsiteX8" fmla="*/ 548134 w 624044"/>
                  <a:gd name="connsiteY8" fmla="*/ 804096 h 841097"/>
                  <a:gd name="connsiteX9" fmla="*/ 548046 w 624044"/>
                  <a:gd name="connsiteY9" fmla="*/ 804315 h 841097"/>
                  <a:gd name="connsiteX10" fmla="*/ 197451 w 624044"/>
                  <a:gd name="connsiteY10" fmla="*/ 743301 h 841097"/>
                  <a:gd name="connsiteX11" fmla="*/ 1345 w 624044"/>
                  <a:gd name="connsiteY11" fmla="*/ 467411 h 841097"/>
                  <a:gd name="connsiteX0" fmla="*/ 252483 w 624044"/>
                  <a:gd name="connsiteY0" fmla="*/ 438714 h 841097"/>
                  <a:gd name="connsiteX1" fmla="*/ 363204 w 624044"/>
                  <a:gd name="connsiteY1" fmla="*/ 500221 h 841097"/>
                  <a:gd name="connsiteX2" fmla="*/ 391221 w 624044"/>
                  <a:gd name="connsiteY2" fmla="*/ 521265 h 841097"/>
                  <a:gd name="connsiteX3" fmla="*/ 389552 w 624044"/>
                  <a:gd name="connsiteY3" fmla="*/ 509423 h 841097"/>
                  <a:gd name="connsiteX4" fmla="*/ 422637 w 624044"/>
                  <a:gd name="connsiteY4" fmla="*/ 0 h 841097"/>
                  <a:gd name="connsiteX5" fmla="*/ 624044 w 624044"/>
                  <a:gd name="connsiteY5" fmla="*/ 509424 h 841097"/>
                  <a:gd name="connsiteX6" fmla="*/ 552436 w 624044"/>
                  <a:gd name="connsiteY6" fmla="*/ 800498 h 841097"/>
                  <a:gd name="connsiteX7" fmla="*/ 548134 w 624044"/>
                  <a:gd name="connsiteY7" fmla="*/ 804096 h 841097"/>
                  <a:gd name="connsiteX8" fmla="*/ 548046 w 624044"/>
                  <a:gd name="connsiteY8" fmla="*/ 804315 h 841097"/>
                  <a:gd name="connsiteX9" fmla="*/ 197451 w 624044"/>
                  <a:gd name="connsiteY9" fmla="*/ 743301 h 841097"/>
                  <a:gd name="connsiteX10" fmla="*/ 1345 w 624044"/>
                  <a:gd name="connsiteY10" fmla="*/ 467411 h 8410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624044" h="841097">
                    <a:moveTo>
                      <a:pt x="252483" y="438714"/>
                    </a:moveTo>
                    <a:cubicBezTo>
                      <a:pt x="288706" y="454404"/>
                      <a:pt x="326240" y="475016"/>
                      <a:pt x="363204" y="500221"/>
                    </a:cubicBezTo>
                    <a:lnTo>
                      <a:pt x="391221" y="521265"/>
                    </a:lnTo>
                    <a:lnTo>
                      <a:pt x="389552" y="509423"/>
                    </a:lnTo>
                    <a:cubicBezTo>
                      <a:pt x="375526" y="371870"/>
                      <a:pt x="336633" y="0"/>
                      <a:pt x="422637" y="0"/>
                    </a:cubicBezTo>
                    <a:cubicBezTo>
                      <a:pt x="508641" y="0"/>
                      <a:pt x="624044" y="334957"/>
                      <a:pt x="624044" y="509424"/>
                    </a:cubicBezTo>
                    <a:cubicBezTo>
                      <a:pt x="624044" y="640273"/>
                      <a:pt x="594517" y="752542"/>
                      <a:pt x="552436" y="800498"/>
                    </a:cubicBezTo>
                    <a:lnTo>
                      <a:pt x="548134" y="804096"/>
                    </a:lnTo>
                    <a:cubicBezTo>
                      <a:pt x="548105" y="804169"/>
                      <a:pt x="548075" y="804242"/>
                      <a:pt x="548046" y="804315"/>
                    </a:cubicBezTo>
                    <a:cubicBezTo>
                      <a:pt x="502275" y="871440"/>
                      <a:pt x="345308" y="844123"/>
                      <a:pt x="197451" y="743301"/>
                    </a:cubicBezTo>
                    <a:cubicBezTo>
                      <a:pt x="68076" y="655082"/>
                      <a:pt x="-11457" y="539816"/>
                      <a:pt x="1345" y="467411"/>
                    </a:cubicBezTo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71" name="フリーフォーム: 図形 170">
                <a:extLst>
                  <a:ext uri="{FF2B5EF4-FFF2-40B4-BE49-F238E27FC236}">
                    <a16:creationId xmlns:a16="http://schemas.microsoft.com/office/drawing/2014/main" id="{1E50FBF0-6503-C859-5DED-265F0F7E3F83}"/>
                  </a:ext>
                </a:extLst>
              </p:cNvPr>
              <p:cNvSpPr/>
              <p:nvPr/>
            </p:nvSpPr>
            <p:spPr>
              <a:xfrm rot="16457375" flipH="1">
                <a:off x="1917433" y="211136"/>
                <a:ext cx="460813" cy="621091"/>
              </a:xfrm>
              <a:custGeom>
                <a:avLst/>
                <a:gdLst>
                  <a:gd name="connsiteX0" fmla="*/ 1345 w 624044"/>
                  <a:gd name="connsiteY0" fmla="*/ 467411 h 841097"/>
                  <a:gd name="connsiteX1" fmla="*/ 197451 w 624044"/>
                  <a:gd name="connsiteY1" fmla="*/ 743301 h 841097"/>
                  <a:gd name="connsiteX2" fmla="*/ 548046 w 624044"/>
                  <a:gd name="connsiteY2" fmla="*/ 804315 h 841097"/>
                  <a:gd name="connsiteX3" fmla="*/ 548134 w 624044"/>
                  <a:gd name="connsiteY3" fmla="*/ 804096 h 841097"/>
                  <a:gd name="connsiteX4" fmla="*/ 552436 w 624044"/>
                  <a:gd name="connsiteY4" fmla="*/ 800498 h 841097"/>
                  <a:gd name="connsiteX5" fmla="*/ 624044 w 624044"/>
                  <a:gd name="connsiteY5" fmla="*/ 509424 h 841097"/>
                  <a:gd name="connsiteX6" fmla="*/ 422637 w 624044"/>
                  <a:gd name="connsiteY6" fmla="*/ 0 h 841097"/>
                  <a:gd name="connsiteX7" fmla="*/ 389552 w 624044"/>
                  <a:gd name="connsiteY7" fmla="*/ 509423 h 841097"/>
                  <a:gd name="connsiteX8" fmla="*/ 391221 w 624044"/>
                  <a:gd name="connsiteY8" fmla="*/ 521265 h 841097"/>
                  <a:gd name="connsiteX9" fmla="*/ 363204 w 624044"/>
                  <a:gd name="connsiteY9" fmla="*/ 500221 h 841097"/>
                  <a:gd name="connsiteX10" fmla="*/ 252483 w 624044"/>
                  <a:gd name="connsiteY10" fmla="*/ 438714 h 841097"/>
                  <a:gd name="connsiteX11" fmla="*/ 226195 w 624044"/>
                  <a:gd name="connsiteY11" fmla="*/ 430541 h 841097"/>
                  <a:gd name="connsiteX12" fmla="*/ 213827 w 624044"/>
                  <a:gd name="connsiteY12" fmla="*/ 595423 h 841097"/>
                  <a:gd name="connsiteX13" fmla="*/ 10549 w 624044"/>
                  <a:gd name="connsiteY13" fmla="*/ 444365 h 841097"/>
                  <a:gd name="connsiteX0" fmla="*/ 213827 w 624044"/>
                  <a:gd name="connsiteY0" fmla="*/ 595423 h 841097"/>
                  <a:gd name="connsiteX1" fmla="*/ 10549 w 624044"/>
                  <a:gd name="connsiteY1" fmla="*/ 444365 h 841097"/>
                  <a:gd name="connsiteX2" fmla="*/ 1345 w 624044"/>
                  <a:gd name="connsiteY2" fmla="*/ 467411 h 841097"/>
                  <a:gd name="connsiteX3" fmla="*/ 197451 w 624044"/>
                  <a:gd name="connsiteY3" fmla="*/ 743301 h 841097"/>
                  <a:gd name="connsiteX4" fmla="*/ 548046 w 624044"/>
                  <a:gd name="connsiteY4" fmla="*/ 804315 h 841097"/>
                  <a:gd name="connsiteX5" fmla="*/ 548134 w 624044"/>
                  <a:gd name="connsiteY5" fmla="*/ 804096 h 841097"/>
                  <a:gd name="connsiteX6" fmla="*/ 552436 w 624044"/>
                  <a:gd name="connsiteY6" fmla="*/ 800498 h 841097"/>
                  <a:gd name="connsiteX7" fmla="*/ 624044 w 624044"/>
                  <a:gd name="connsiteY7" fmla="*/ 509424 h 841097"/>
                  <a:gd name="connsiteX8" fmla="*/ 422637 w 624044"/>
                  <a:gd name="connsiteY8" fmla="*/ 0 h 841097"/>
                  <a:gd name="connsiteX9" fmla="*/ 389552 w 624044"/>
                  <a:gd name="connsiteY9" fmla="*/ 509423 h 841097"/>
                  <a:gd name="connsiteX10" fmla="*/ 391221 w 624044"/>
                  <a:gd name="connsiteY10" fmla="*/ 521265 h 841097"/>
                  <a:gd name="connsiteX11" fmla="*/ 363204 w 624044"/>
                  <a:gd name="connsiteY11" fmla="*/ 500221 h 841097"/>
                  <a:gd name="connsiteX12" fmla="*/ 252483 w 624044"/>
                  <a:gd name="connsiteY12" fmla="*/ 438714 h 841097"/>
                  <a:gd name="connsiteX13" fmla="*/ 226195 w 624044"/>
                  <a:gd name="connsiteY13" fmla="*/ 430541 h 841097"/>
                  <a:gd name="connsiteX14" fmla="*/ 305267 w 624044"/>
                  <a:gd name="connsiteY14" fmla="*/ 686863 h 841097"/>
                  <a:gd name="connsiteX0" fmla="*/ 213827 w 624044"/>
                  <a:gd name="connsiteY0" fmla="*/ 595423 h 841097"/>
                  <a:gd name="connsiteX1" fmla="*/ 10549 w 624044"/>
                  <a:gd name="connsiteY1" fmla="*/ 444365 h 841097"/>
                  <a:gd name="connsiteX2" fmla="*/ 1345 w 624044"/>
                  <a:gd name="connsiteY2" fmla="*/ 467411 h 841097"/>
                  <a:gd name="connsiteX3" fmla="*/ 197451 w 624044"/>
                  <a:gd name="connsiteY3" fmla="*/ 743301 h 841097"/>
                  <a:gd name="connsiteX4" fmla="*/ 548046 w 624044"/>
                  <a:gd name="connsiteY4" fmla="*/ 804315 h 841097"/>
                  <a:gd name="connsiteX5" fmla="*/ 548134 w 624044"/>
                  <a:gd name="connsiteY5" fmla="*/ 804096 h 841097"/>
                  <a:gd name="connsiteX6" fmla="*/ 552436 w 624044"/>
                  <a:gd name="connsiteY6" fmla="*/ 800498 h 841097"/>
                  <a:gd name="connsiteX7" fmla="*/ 624044 w 624044"/>
                  <a:gd name="connsiteY7" fmla="*/ 509424 h 841097"/>
                  <a:gd name="connsiteX8" fmla="*/ 422637 w 624044"/>
                  <a:gd name="connsiteY8" fmla="*/ 0 h 841097"/>
                  <a:gd name="connsiteX9" fmla="*/ 389552 w 624044"/>
                  <a:gd name="connsiteY9" fmla="*/ 509423 h 841097"/>
                  <a:gd name="connsiteX10" fmla="*/ 391221 w 624044"/>
                  <a:gd name="connsiteY10" fmla="*/ 521265 h 841097"/>
                  <a:gd name="connsiteX11" fmla="*/ 363204 w 624044"/>
                  <a:gd name="connsiteY11" fmla="*/ 500221 h 841097"/>
                  <a:gd name="connsiteX12" fmla="*/ 252483 w 624044"/>
                  <a:gd name="connsiteY12" fmla="*/ 438714 h 841097"/>
                  <a:gd name="connsiteX13" fmla="*/ 226195 w 624044"/>
                  <a:gd name="connsiteY13" fmla="*/ 430541 h 841097"/>
                  <a:gd name="connsiteX0" fmla="*/ 10549 w 624044"/>
                  <a:gd name="connsiteY0" fmla="*/ 444365 h 841097"/>
                  <a:gd name="connsiteX1" fmla="*/ 1345 w 624044"/>
                  <a:gd name="connsiteY1" fmla="*/ 467411 h 841097"/>
                  <a:gd name="connsiteX2" fmla="*/ 197451 w 624044"/>
                  <a:gd name="connsiteY2" fmla="*/ 743301 h 841097"/>
                  <a:gd name="connsiteX3" fmla="*/ 548046 w 624044"/>
                  <a:gd name="connsiteY3" fmla="*/ 804315 h 841097"/>
                  <a:gd name="connsiteX4" fmla="*/ 548134 w 624044"/>
                  <a:gd name="connsiteY4" fmla="*/ 804096 h 841097"/>
                  <a:gd name="connsiteX5" fmla="*/ 552436 w 624044"/>
                  <a:gd name="connsiteY5" fmla="*/ 800498 h 841097"/>
                  <a:gd name="connsiteX6" fmla="*/ 624044 w 624044"/>
                  <a:gd name="connsiteY6" fmla="*/ 509424 h 841097"/>
                  <a:gd name="connsiteX7" fmla="*/ 422637 w 624044"/>
                  <a:gd name="connsiteY7" fmla="*/ 0 h 841097"/>
                  <a:gd name="connsiteX8" fmla="*/ 389552 w 624044"/>
                  <a:gd name="connsiteY8" fmla="*/ 509423 h 841097"/>
                  <a:gd name="connsiteX9" fmla="*/ 391221 w 624044"/>
                  <a:gd name="connsiteY9" fmla="*/ 521265 h 841097"/>
                  <a:gd name="connsiteX10" fmla="*/ 363204 w 624044"/>
                  <a:gd name="connsiteY10" fmla="*/ 500221 h 841097"/>
                  <a:gd name="connsiteX11" fmla="*/ 252483 w 624044"/>
                  <a:gd name="connsiteY11" fmla="*/ 438714 h 841097"/>
                  <a:gd name="connsiteX12" fmla="*/ 226195 w 624044"/>
                  <a:gd name="connsiteY12" fmla="*/ 430541 h 841097"/>
                  <a:gd name="connsiteX0" fmla="*/ 10549 w 624044"/>
                  <a:gd name="connsiteY0" fmla="*/ 444365 h 841097"/>
                  <a:gd name="connsiteX1" fmla="*/ 1345 w 624044"/>
                  <a:gd name="connsiteY1" fmla="*/ 467411 h 841097"/>
                  <a:gd name="connsiteX2" fmla="*/ 197451 w 624044"/>
                  <a:gd name="connsiteY2" fmla="*/ 743301 h 841097"/>
                  <a:gd name="connsiteX3" fmla="*/ 548046 w 624044"/>
                  <a:gd name="connsiteY3" fmla="*/ 804315 h 841097"/>
                  <a:gd name="connsiteX4" fmla="*/ 548134 w 624044"/>
                  <a:gd name="connsiteY4" fmla="*/ 804096 h 841097"/>
                  <a:gd name="connsiteX5" fmla="*/ 552436 w 624044"/>
                  <a:gd name="connsiteY5" fmla="*/ 800498 h 841097"/>
                  <a:gd name="connsiteX6" fmla="*/ 624044 w 624044"/>
                  <a:gd name="connsiteY6" fmla="*/ 509424 h 841097"/>
                  <a:gd name="connsiteX7" fmla="*/ 422637 w 624044"/>
                  <a:gd name="connsiteY7" fmla="*/ 0 h 841097"/>
                  <a:gd name="connsiteX8" fmla="*/ 389552 w 624044"/>
                  <a:gd name="connsiteY8" fmla="*/ 509423 h 841097"/>
                  <a:gd name="connsiteX9" fmla="*/ 391221 w 624044"/>
                  <a:gd name="connsiteY9" fmla="*/ 521265 h 841097"/>
                  <a:gd name="connsiteX10" fmla="*/ 363204 w 624044"/>
                  <a:gd name="connsiteY10" fmla="*/ 500221 h 841097"/>
                  <a:gd name="connsiteX11" fmla="*/ 252483 w 624044"/>
                  <a:gd name="connsiteY11" fmla="*/ 438714 h 841097"/>
                  <a:gd name="connsiteX0" fmla="*/ 1345 w 624044"/>
                  <a:gd name="connsiteY0" fmla="*/ 467411 h 841097"/>
                  <a:gd name="connsiteX1" fmla="*/ 197451 w 624044"/>
                  <a:gd name="connsiteY1" fmla="*/ 743301 h 841097"/>
                  <a:gd name="connsiteX2" fmla="*/ 548046 w 624044"/>
                  <a:gd name="connsiteY2" fmla="*/ 804315 h 841097"/>
                  <a:gd name="connsiteX3" fmla="*/ 548134 w 624044"/>
                  <a:gd name="connsiteY3" fmla="*/ 804096 h 841097"/>
                  <a:gd name="connsiteX4" fmla="*/ 552436 w 624044"/>
                  <a:gd name="connsiteY4" fmla="*/ 800498 h 841097"/>
                  <a:gd name="connsiteX5" fmla="*/ 624044 w 624044"/>
                  <a:gd name="connsiteY5" fmla="*/ 509424 h 841097"/>
                  <a:gd name="connsiteX6" fmla="*/ 422637 w 624044"/>
                  <a:gd name="connsiteY6" fmla="*/ 0 h 841097"/>
                  <a:gd name="connsiteX7" fmla="*/ 389552 w 624044"/>
                  <a:gd name="connsiteY7" fmla="*/ 509423 h 841097"/>
                  <a:gd name="connsiteX8" fmla="*/ 391221 w 624044"/>
                  <a:gd name="connsiteY8" fmla="*/ 521265 h 841097"/>
                  <a:gd name="connsiteX9" fmla="*/ 363204 w 624044"/>
                  <a:gd name="connsiteY9" fmla="*/ 500221 h 841097"/>
                  <a:gd name="connsiteX10" fmla="*/ 252483 w 624044"/>
                  <a:gd name="connsiteY10" fmla="*/ 438714 h 8410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624044" h="841097">
                    <a:moveTo>
                      <a:pt x="1345" y="467411"/>
                    </a:moveTo>
                    <a:cubicBezTo>
                      <a:pt x="-11457" y="539816"/>
                      <a:pt x="68076" y="655082"/>
                      <a:pt x="197451" y="743301"/>
                    </a:cubicBezTo>
                    <a:cubicBezTo>
                      <a:pt x="345308" y="844123"/>
                      <a:pt x="502275" y="871440"/>
                      <a:pt x="548046" y="804315"/>
                    </a:cubicBezTo>
                    <a:cubicBezTo>
                      <a:pt x="548075" y="804242"/>
                      <a:pt x="548105" y="804169"/>
                      <a:pt x="548134" y="804096"/>
                    </a:cubicBezTo>
                    <a:lnTo>
                      <a:pt x="552436" y="800498"/>
                    </a:lnTo>
                    <a:cubicBezTo>
                      <a:pt x="594517" y="752542"/>
                      <a:pt x="624044" y="640273"/>
                      <a:pt x="624044" y="509424"/>
                    </a:cubicBezTo>
                    <a:cubicBezTo>
                      <a:pt x="624044" y="334957"/>
                      <a:pt x="508641" y="0"/>
                      <a:pt x="422637" y="0"/>
                    </a:cubicBezTo>
                    <a:cubicBezTo>
                      <a:pt x="336633" y="0"/>
                      <a:pt x="375526" y="371870"/>
                      <a:pt x="389552" y="509423"/>
                    </a:cubicBezTo>
                    <a:lnTo>
                      <a:pt x="391221" y="521265"/>
                    </a:lnTo>
                    <a:lnTo>
                      <a:pt x="363204" y="500221"/>
                    </a:lnTo>
                    <a:cubicBezTo>
                      <a:pt x="326240" y="475016"/>
                      <a:pt x="288706" y="454404"/>
                      <a:pt x="252483" y="438714"/>
                    </a:cubicBezTo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72" name="楕円 1">
                <a:extLst>
                  <a:ext uri="{FF2B5EF4-FFF2-40B4-BE49-F238E27FC236}">
                    <a16:creationId xmlns:a16="http://schemas.microsoft.com/office/drawing/2014/main" id="{A727CB57-63B7-485F-07C4-5C64F3CC3F54}"/>
                  </a:ext>
                </a:extLst>
              </p:cNvPr>
              <p:cNvSpPr/>
              <p:nvPr/>
            </p:nvSpPr>
            <p:spPr>
              <a:xfrm rot="5400000" flipH="1">
                <a:off x="2058147" y="469181"/>
                <a:ext cx="137154" cy="184994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354690 w 4315130"/>
                  <a:gd name="connsiteY0" fmla="*/ 2893954 h 4688529"/>
                  <a:gd name="connsiteX1" fmla="*/ 913466 w 4315130"/>
                  <a:gd name="connsiteY1" fmla="*/ -1 h 4688529"/>
                  <a:gd name="connsiteX2" fmla="*/ 4315130 w 4315130"/>
                  <a:gd name="connsiteY2" fmla="*/ 2893954 h 4688529"/>
                  <a:gd name="connsiteX3" fmla="*/ 2334910 w 4315130"/>
                  <a:gd name="connsiteY3" fmla="*/ 4688529 h 4688529"/>
                  <a:gd name="connsiteX4" fmla="*/ 354690 w 4315130"/>
                  <a:gd name="connsiteY4" fmla="*/ 2893954 h 46885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15130" h="4688529">
                    <a:moveTo>
                      <a:pt x="354690" y="2893954"/>
                    </a:moveTo>
                    <a:cubicBezTo>
                      <a:pt x="117783" y="2112532"/>
                      <a:pt x="-539102" y="-1"/>
                      <a:pt x="913466" y="-1"/>
                    </a:cubicBezTo>
                    <a:cubicBezTo>
                      <a:pt x="2366034" y="-1"/>
                      <a:pt x="4315130" y="1902838"/>
                      <a:pt x="4315130" y="2893954"/>
                    </a:cubicBezTo>
                    <a:cubicBezTo>
                      <a:pt x="4315130" y="3885070"/>
                      <a:pt x="3428555" y="4688529"/>
                      <a:pt x="2334910" y="4688529"/>
                    </a:cubicBezTo>
                    <a:cubicBezTo>
                      <a:pt x="1241265" y="4688529"/>
                      <a:pt x="591597" y="3675376"/>
                      <a:pt x="354690" y="2893954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078" name="フリーフォーム: 図形 1077">
              <a:extLst>
                <a:ext uri="{FF2B5EF4-FFF2-40B4-BE49-F238E27FC236}">
                  <a16:creationId xmlns:a16="http://schemas.microsoft.com/office/drawing/2014/main" id="{67FD8881-AD13-3E53-F227-76DBD9057154}"/>
                </a:ext>
              </a:extLst>
            </p:cNvPr>
            <p:cNvSpPr/>
            <p:nvPr/>
          </p:nvSpPr>
          <p:spPr>
            <a:xfrm rot="6300000">
              <a:off x="1767720" y="2280424"/>
              <a:ext cx="178052" cy="142270"/>
            </a:xfrm>
            <a:custGeom>
              <a:avLst/>
              <a:gdLst>
                <a:gd name="connsiteX0" fmla="*/ 378507 w 754428"/>
                <a:gd name="connsiteY0" fmla="*/ 0 h 666751"/>
                <a:gd name="connsiteX1" fmla="*/ 632983 w 754428"/>
                <a:gd name="connsiteY1" fmla="*/ 72248 h 666751"/>
                <a:gd name="connsiteX2" fmla="*/ 631875 w 754428"/>
                <a:gd name="connsiteY2" fmla="*/ 75368 h 666751"/>
                <a:gd name="connsiteX3" fmla="*/ 753212 w 754428"/>
                <a:gd name="connsiteY3" fmla="*/ 560716 h 666751"/>
                <a:gd name="connsiteX4" fmla="*/ 750982 w 754428"/>
                <a:gd name="connsiteY4" fmla="*/ 560716 h 666751"/>
                <a:gd name="connsiteX5" fmla="*/ 754428 w 754428"/>
                <a:gd name="connsiteY5" fmla="*/ 569526 h 666751"/>
                <a:gd name="connsiteX6" fmla="*/ 377214 w 754428"/>
                <a:gd name="connsiteY6" fmla="*/ 666751 h 666751"/>
                <a:gd name="connsiteX7" fmla="*/ 0 w 754428"/>
                <a:gd name="connsiteY7" fmla="*/ 569526 h 666751"/>
                <a:gd name="connsiteX8" fmla="*/ 3446 w 754428"/>
                <a:gd name="connsiteY8" fmla="*/ 560716 h 666751"/>
                <a:gd name="connsiteX9" fmla="*/ 2714 w 754428"/>
                <a:gd name="connsiteY9" fmla="*/ 560716 h 666751"/>
                <a:gd name="connsiteX10" fmla="*/ 124501 w 754428"/>
                <a:gd name="connsiteY10" fmla="*/ 73571 h 666751"/>
                <a:gd name="connsiteX11" fmla="*/ 124031 w 754428"/>
                <a:gd name="connsiteY11" fmla="*/ 72248 h 666751"/>
                <a:gd name="connsiteX12" fmla="*/ 126736 w 754428"/>
                <a:gd name="connsiteY12" fmla="*/ 64630 h 666751"/>
                <a:gd name="connsiteX13" fmla="*/ 128041 w 754428"/>
                <a:gd name="connsiteY13" fmla="*/ 59410 h 666751"/>
                <a:gd name="connsiteX14" fmla="*/ 128590 w 754428"/>
                <a:gd name="connsiteY14" fmla="*/ 59410 h 666751"/>
                <a:gd name="connsiteX15" fmla="*/ 129201 w 754428"/>
                <a:gd name="connsiteY15" fmla="*/ 57688 h 666751"/>
                <a:gd name="connsiteX16" fmla="*/ 378507 w 754428"/>
                <a:gd name="connsiteY16" fmla="*/ 0 h 6667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754428" h="666751">
                  <a:moveTo>
                    <a:pt x="378507" y="0"/>
                  </a:moveTo>
                  <a:cubicBezTo>
                    <a:pt x="519050" y="0"/>
                    <a:pt x="632983" y="32347"/>
                    <a:pt x="632983" y="72248"/>
                  </a:cubicBezTo>
                  <a:lnTo>
                    <a:pt x="631875" y="75368"/>
                  </a:lnTo>
                  <a:lnTo>
                    <a:pt x="753212" y="560716"/>
                  </a:lnTo>
                  <a:lnTo>
                    <a:pt x="750982" y="560716"/>
                  </a:lnTo>
                  <a:lnTo>
                    <a:pt x="754428" y="569526"/>
                  </a:lnTo>
                  <a:cubicBezTo>
                    <a:pt x="754428" y="623222"/>
                    <a:pt x="585544" y="666751"/>
                    <a:pt x="377214" y="666751"/>
                  </a:cubicBezTo>
                  <a:cubicBezTo>
                    <a:pt x="168884" y="666751"/>
                    <a:pt x="0" y="623222"/>
                    <a:pt x="0" y="569526"/>
                  </a:cubicBezTo>
                  <a:lnTo>
                    <a:pt x="3446" y="560716"/>
                  </a:lnTo>
                  <a:lnTo>
                    <a:pt x="2714" y="560716"/>
                  </a:lnTo>
                  <a:lnTo>
                    <a:pt x="124501" y="73571"/>
                  </a:lnTo>
                  <a:lnTo>
                    <a:pt x="124031" y="72248"/>
                  </a:lnTo>
                  <a:lnTo>
                    <a:pt x="126736" y="64630"/>
                  </a:lnTo>
                  <a:lnTo>
                    <a:pt x="128041" y="59410"/>
                  </a:lnTo>
                  <a:lnTo>
                    <a:pt x="128590" y="59410"/>
                  </a:lnTo>
                  <a:lnTo>
                    <a:pt x="129201" y="57688"/>
                  </a:lnTo>
                  <a:cubicBezTo>
                    <a:pt x="152930" y="24766"/>
                    <a:pt x="255532" y="0"/>
                    <a:pt x="378507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1025" name="グループ化 1024">
              <a:extLst>
                <a:ext uri="{FF2B5EF4-FFF2-40B4-BE49-F238E27FC236}">
                  <a16:creationId xmlns:a16="http://schemas.microsoft.com/office/drawing/2014/main" id="{2574ACF2-9E8F-46E7-22A8-BD1BF97E3B8D}"/>
                </a:ext>
              </a:extLst>
            </p:cNvPr>
            <p:cNvGrpSpPr/>
            <p:nvPr/>
          </p:nvGrpSpPr>
          <p:grpSpPr>
            <a:xfrm>
              <a:off x="1495194" y="692696"/>
              <a:ext cx="1028036" cy="1513298"/>
              <a:chOff x="1495194" y="692696"/>
              <a:chExt cx="1028036" cy="1513298"/>
            </a:xfrm>
          </p:grpSpPr>
          <p:grpSp>
            <p:nvGrpSpPr>
              <p:cNvPr id="1026" name="グループ化 1025">
                <a:extLst>
                  <a:ext uri="{FF2B5EF4-FFF2-40B4-BE49-F238E27FC236}">
                    <a16:creationId xmlns:a16="http://schemas.microsoft.com/office/drawing/2014/main" id="{A488868E-1606-94CF-F78C-F20CBC35B2B9}"/>
                  </a:ext>
                </a:extLst>
              </p:cNvPr>
              <p:cNvGrpSpPr/>
              <p:nvPr/>
            </p:nvGrpSpPr>
            <p:grpSpPr>
              <a:xfrm rot="20700000" flipH="1">
                <a:off x="2143281" y="759159"/>
                <a:ext cx="349123" cy="344230"/>
                <a:chOff x="1012364" y="432544"/>
                <a:chExt cx="583849" cy="575667"/>
              </a:xfrm>
              <a:solidFill>
                <a:srgbClr val="CC6600"/>
              </a:solidFill>
            </p:grpSpPr>
            <p:sp>
              <p:nvSpPr>
                <p:cNvPr id="162" name="二等辺三角形 6">
                  <a:extLst>
                    <a:ext uri="{FF2B5EF4-FFF2-40B4-BE49-F238E27FC236}">
                      <a16:creationId xmlns:a16="http://schemas.microsoft.com/office/drawing/2014/main" id="{9EB977A6-02D6-2742-EFBF-070389352761}"/>
                    </a:ext>
                  </a:extLst>
                </p:cNvPr>
                <p:cNvSpPr/>
                <p:nvPr/>
              </p:nvSpPr>
              <p:spPr>
                <a:xfrm rot="19800000">
                  <a:off x="1012364" y="432544"/>
                  <a:ext cx="583849" cy="523694"/>
                </a:xfrm>
                <a:custGeom>
                  <a:avLst/>
                  <a:gdLst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64096" h="648072">
                      <a:moveTo>
                        <a:pt x="0" y="648072"/>
                      </a:moveTo>
                      <a:cubicBezTo>
                        <a:pt x="80516" y="406648"/>
                        <a:pt x="230882" y="124"/>
                        <a:pt x="432048" y="0"/>
                      </a:cubicBezTo>
                      <a:cubicBezTo>
                        <a:pt x="633214" y="-124"/>
                        <a:pt x="777230" y="400298"/>
                        <a:pt x="864096" y="648072"/>
                      </a:cubicBezTo>
                      <a:lnTo>
                        <a:pt x="0" y="648072"/>
                      </a:ln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4" name="二等辺三角形 6">
                  <a:extLst>
                    <a:ext uri="{FF2B5EF4-FFF2-40B4-BE49-F238E27FC236}">
                      <a16:creationId xmlns:a16="http://schemas.microsoft.com/office/drawing/2014/main" id="{33F14432-6E98-4533-ED27-8335BCA501DD}"/>
                    </a:ext>
                  </a:extLst>
                </p:cNvPr>
                <p:cNvSpPr/>
                <p:nvPr/>
              </p:nvSpPr>
              <p:spPr>
                <a:xfrm rot="20093668">
                  <a:off x="1165994" y="639987"/>
                  <a:ext cx="221827" cy="368224"/>
                </a:xfrm>
                <a:custGeom>
                  <a:avLst/>
                  <a:gdLst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64096" h="648072">
                      <a:moveTo>
                        <a:pt x="0" y="648072"/>
                      </a:moveTo>
                      <a:cubicBezTo>
                        <a:pt x="80516" y="406648"/>
                        <a:pt x="230882" y="124"/>
                        <a:pt x="432048" y="0"/>
                      </a:cubicBezTo>
                      <a:cubicBezTo>
                        <a:pt x="633214" y="-124"/>
                        <a:pt x="777230" y="400298"/>
                        <a:pt x="864096" y="648072"/>
                      </a:cubicBezTo>
                      <a:lnTo>
                        <a:pt x="0" y="648072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</p:grpSp>
          <p:grpSp>
            <p:nvGrpSpPr>
              <p:cNvPr id="1027" name="グループ化 1026">
                <a:extLst>
                  <a:ext uri="{FF2B5EF4-FFF2-40B4-BE49-F238E27FC236}">
                    <a16:creationId xmlns:a16="http://schemas.microsoft.com/office/drawing/2014/main" id="{DEE04E23-67A9-1C55-5D5B-FB2F7E2B2476}"/>
                  </a:ext>
                </a:extLst>
              </p:cNvPr>
              <p:cNvGrpSpPr/>
              <p:nvPr/>
            </p:nvGrpSpPr>
            <p:grpSpPr>
              <a:xfrm rot="900000">
                <a:off x="1505604" y="759159"/>
                <a:ext cx="349123" cy="344230"/>
                <a:chOff x="1012364" y="432544"/>
                <a:chExt cx="583849" cy="575667"/>
              </a:xfrm>
              <a:solidFill>
                <a:srgbClr val="CC6600"/>
              </a:solidFill>
            </p:grpSpPr>
            <p:sp>
              <p:nvSpPr>
                <p:cNvPr id="160" name="二等辺三角形 6">
                  <a:extLst>
                    <a:ext uri="{FF2B5EF4-FFF2-40B4-BE49-F238E27FC236}">
                      <a16:creationId xmlns:a16="http://schemas.microsoft.com/office/drawing/2014/main" id="{BDFA4DA8-A477-E655-B059-F134B220EFE1}"/>
                    </a:ext>
                  </a:extLst>
                </p:cNvPr>
                <p:cNvSpPr/>
                <p:nvPr/>
              </p:nvSpPr>
              <p:spPr>
                <a:xfrm rot="19800000">
                  <a:off x="1012364" y="432544"/>
                  <a:ext cx="583849" cy="523694"/>
                </a:xfrm>
                <a:custGeom>
                  <a:avLst/>
                  <a:gdLst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64096" h="648072">
                      <a:moveTo>
                        <a:pt x="0" y="648072"/>
                      </a:moveTo>
                      <a:cubicBezTo>
                        <a:pt x="80516" y="406648"/>
                        <a:pt x="230882" y="124"/>
                        <a:pt x="432048" y="0"/>
                      </a:cubicBezTo>
                      <a:cubicBezTo>
                        <a:pt x="633214" y="-124"/>
                        <a:pt x="777230" y="400298"/>
                        <a:pt x="864096" y="648072"/>
                      </a:cubicBezTo>
                      <a:lnTo>
                        <a:pt x="0" y="648072"/>
                      </a:ln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1" name="二等辺三角形 6">
                  <a:extLst>
                    <a:ext uri="{FF2B5EF4-FFF2-40B4-BE49-F238E27FC236}">
                      <a16:creationId xmlns:a16="http://schemas.microsoft.com/office/drawing/2014/main" id="{611B4522-EDFA-51C6-C5B6-C73FCA6CFCB8}"/>
                    </a:ext>
                  </a:extLst>
                </p:cNvPr>
                <p:cNvSpPr/>
                <p:nvPr/>
              </p:nvSpPr>
              <p:spPr>
                <a:xfrm rot="20093668">
                  <a:off x="1165994" y="639987"/>
                  <a:ext cx="221827" cy="368224"/>
                </a:xfrm>
                <a:custGeom>
                  <a:avLst/>
                  <a:gdLst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64096" h="648072">
                      <a:moveTo>
                        <a:pt x="0" y="648072"/>
                      </a:moveTo>
                      <a:cubicBezTo>
                        <a:pt x="80516" y="406648"/>
                        <a:pt x="230882" y="124"/>
                        <a:pt x="432048" y="0"/>
                      </a:cubicBezTo>
                      <a:cubicBezTo>
                        <a:pt x="633214" y="-124"/>
                        <a:pt x="777230" y="400298"/>
                        <a:pt x="864096" y="648072"/>
                      </a:cubicBezTo>
                      <a:lnTo>
                        <a:pt x="0" y="648072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028" name="台形 1027">
                <a:extLst>
                  <a:ext uri="{FF2B5EF4-FFF2-40B4-BE49-F238E27FC236}">
                    <a16:creationId xmlns:a16="http://schemas.microsoft.com/office/drawing/2014/main" id="{9B2707C9-9340-39EE-984E-1485B10BDF3C}"/>
                  </a:ext>
                </a:extLst>
              </p:cNvPr>
              <p:cNvSpPr/>
              <p:nvPr/>
            </p:nvSpPr>
            <p:spPr>
              <a:xfrm rot="10800000">
                <a:off x="1918366" y="692696"/>
                <a:ext cx="174942" cy="412236"/>
              </a:xfrm>
              <a:prstGeom prst="trapezoid">
                <a:avLst/>
              </a:prstGeom>
              <a:solidFill>
                <a:schemeClr val="accent6">
                  <a:lumMod val="50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029" name="四角形: 角を丸くする 1028">
                <a:extLst>
                  <a:ext uri="{FF2B5EF4-FFF2-40B4-BE49-F238E27FC236}">
                    <a16:creationId xmlns:a16="http://schemas.microsoft.com/office/drawing/2014/main" id="{C410084C-AB37-D360-4F37-A16F0DA12580}"/>
                  </a:ext>
                </a:extLst>
              </p:cNvPr>
              <p:cNvSpPr/>
              <p:nvPr/>
            </p:nvSpPr>
            <p:spPr>
              <a:xfrm>
                <a:off x="1495194" y="947332"/>
                <a:ext cx="1028036" cy="1205302"/>
              </a:xfrm>
              <a:prstGeom prst="roundRect">
                <a:avLst>
                  <a:gd name="adj" fmla="val 35875"/>
                </a:avLst>
              </a:prstGeom>
              <a:solidFill>
                <a:schemeClr val="accent6">
                  <a:lumMod val="7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030" name="四角形: 角を丸くする 1029">
                <a:extLst>
                  <a:ext uri="{FF2B5EF4-FFF2-40B4-BE49-F238E27FC236}">
                    <a16:creationId xmlns:a16="http://schemas.microsoft.com/office/drawing/2014/main" id="{03931F78-5D65-DA5C-D41E-D19C9FB3A99D}"/>
                  </a:ext>
                </a:extLst>
              </p:cNvPr>
              <p:cNvSpPr/>
              <p:nvPr/>
            </p:nvSpPr>
            <p:spPr>
              <a:xfrm>
                <a:off x="1568819" y="1826177"/>
                <a:ext cx="880786" cy="379817"/>
              </a:xfrm>
              <a:prstGeom prst="roundRect">
                <a:avLst>
                  <a:gd name="adj" fmla="val 50000"/>
                </a:avLst>
              </a:prstGeom>
              <a:solidFill>
                <a:srgbClr val="9933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031" name="四角形: 角を丸くする 1030">
                <a:extLst>
                  <a:ext uri="{FF2B5EF4-FFF2-40B4-BE49-F238E27FC236}">
                    <a16:creationId xmlns:a16="http://schemas.microsoft.com/office/drawing/2014/main" id="{416A54F6-9293-032A-9817-B2671B8E6F73}"/>
                  </a:ext>
                </a:extLst>
              </p:cNvPr>
              <p:cNvSpPr/>
              <p:nvPr/>
            </p:nvSpPr>
            <p:spPr>
              <a:xfrm>
                <a:off x="1657519" y="1917085"/>
                <a:ext cx="235808" cy="212693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032" name="四角形: 角を丸くする 1031">
                <a:extLst>
                  <a:ext uri="{FF2B5EF4-FFF2-40B4-BE49-F238E27FC236}">
                    <a16:creationId xmlns:a16="http://schemas.microsoft.com/office/drawing/2014/main" id="{D1C2A853-E5A4-B477-6639-0F7E182AFE41}"/>
                  </a:ext>
                </a:extLst>
              </p:cNvPr>
              <p:cNvSpPr/>
              <p:nvPr/>
            </p:nvSpPr>
            <p:spPr>
              <a:xfrm>
                <a:off x="2128899" y="1917085"/>
                <a:ext cx="235808" cy="212693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033" name="楕円 1032">
                <a:extLst>
                  <a:ext uri="{FF2B5EF4-FFF2-40B4-BE49-F238E27FC236}">
                    <a16:creationId xmlns:a16="http://schemas.microsoft.com/office/drawing/2014/main" id="{B2E3E630-C5DB-A675-ED16-B1E553CFAEA8}"/>
                  </a:ext>
                </a:extLst>
              </p:cNvPr>
              <p:cNvSpPr/>
              <p:nvPr/>
            </p:nvSpPr>
            <p:spPr>
              <a:xfrm rot="20700000">
                <a:off x="1613488" y="1446360"/>
                <a:ext cx="234014" cy="75126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34" name="楕円 1033">
                <a:extLst>
                  <a:ext uri="{FF2B5EF4-FFF2-40B4-BE49-F238E27FC236}">
                    <a16:creationId xmlns:a16="http://schemas.microsoft.com/office/drawing/2014/main" id="{30B4749C-2FF5-41A9-6B50-D48753102984}"/>
                  </a:ext>
                </a:extLst>
              </p:cNvPr>
              <p:cNvSpPr/>
              <p:nvPr/>
            </p:nvSpPr>
            <p:spPr>
              <a:xfrm rot="900000">
                <a:off x="2160410" y="1446360"/>
                <a:ext cx="234014" cy="75126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079" name="フリーフォーム: 図形 1078">
              <a:extLst>
                <a:ext uri="{FF2B5EF4-FFF2-40B4-BE49-F238E27FC236}">
                  <a16:creationId xmlns:a16="http://schemas.microsoft.com/office/drawing/2014/main" id="{E3EACD3D-5ADF-2F8A-147B-F0B5C6E6C274}"/>
                </a:ext>
              </a:extLst>
            </p:cNvPr>
            <p:cNvSpPr/>
            <p:nvPr/>
          </p:nvSpPr>
          <p:spPr>
            <a:xfrm rot="17100000">
              <a:off x="2139197" y="2282806"/>
              <a:ext cx="178052" cy="142270"/>
            </a:xfrm>
            <a:custGeom>
              <a:avLst/>
              <a:gdLst>
                <a:gd name="connsiteX0" fmla="*/ 378507 w 754428"/>
                <a:gd name="connsiteY0" fmla="*/ 0 h 666751"/>
                <a:gd name="connsiteX1" fmla="*/ 632983 w 754428"/>
                <a:gd name="connsiteY1" fmla="*/ 72248 h 666751"/>
                <a:gd name="connsiteX2" fmla="*/ 631875 w 754428"/>
                <a:gd name="connsiteY2" fmla="*/ 75368 h 666751"/>
                <a:gd name="connsiteX3" fmla="*/ 753212 w 754428"/>
                <a:gd name="connsiteY3" fmla="*/ 560716 h 666751"/>
                <a:gd name="connsiteX4" fmla="*/ 750982 w 754428"/>
                <a:gd name="connsiteY4" fmla="*/ 560716 h 666751"/>
                <a:gd name="connsiteX5" fmla="*/ 754428 w 754428"/>
                <a:gd name="connsiteY5" fmla="*/ 569526 h 666751"/>
                <a:gd name="connsiteX6" fmla="*/ 377214 w 754428"/>
                <a:gd name="connsiteY6" fmla="*/ 666751 h 666751"/>
                <a:gd name="connsiteX7" fmla="*/ 0 w 754428"/>
                <a:gd name="connsiteY7" fmla="*/ 569526 h 666751"/>
                <a:gd name="connsiteX8" fmla="*/ 3446 w 754428"/>
                <a:gd name="connsiteY8" fmla="*/ 560716 h 666751"/>
                <a:gd name="connsiteX9" fmla="*/ 2714 w 754428"/>
                <a:gd name="connsiteY9" fmla="*/ 560716 h 666751"/>
                <a:gd name="connsiteX10" fmla="*/ 124501 w 754428"/>
                <a:gd name="connsiteY10" fmla="*/ 73571 h 666751"/>
                <a:gd name="connsiteX11" fmla="*/ 124031 w 754428"/>
                <a:gd name="connsiteY11" fmla="*/ 72248 h 666751"/>
                <a:gd name="connsiteX12" fmla="*/ 126736 w 754428"/>
                <a:gd name="connsiteY12" fmla="*/ 64630 h 666751"/>
                <a:gd name="connsiteX13" fmla="*/ 128041 w 754428"/>
                <a:gd name="connsiteY13" fmla="*/ 59410 h 666751"/>
                <a:gd name="connsiteX14" fmla="*/ 128590 w 754428"/>
                <a:gd name="connsiteY14" fmla="*/ 59410 h 666751"/>
                <a:gd name="connsiteX15" fmla="*/ 129201 w 754428"/>
                <a:gd name="connsiteY15" fmla="*/ 57688 h 666751"/>
                <a:gd name="connsiteX16" fmla="*/ 378507 w 754428"/>
                <a:gd name="connsiteY16" fmla="*/ 0 h 6667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754428" h="666751">
                  <a:moveTo>
                    <a:pt x="378507" y="0"/>
                  </a:moveTo>
                  <a:cubicBezTo>
                    <a:pt x="519050" y="0"/>
                    <a:pt x="632983" y="32347"/>
                    <a:pt x="632983" y="72248"/>
                  </a:cubicBezTo>
                  <a:lnTo>
                    <a:pt x="631875" y="75368"/>
                  </a:lnTo>
                  <a:lnTo>
                    <a:pt x="753212" y="560716"/>
                  </a:lnTo>
                  <a:lnTo>
                    <a:pt x="750982" y="560716"/>
                  </a:lnTo>
                  <a:lnTo>
                    <a:pt x="754428" y="569526"/>
                  </a:lnTo>
                  <a:cubicBezTo>
                    <a:pt x="754428" y="623222"/>
                    <a:pt x="585544" y="666751"/>
                    <a:pt x="377214" y="666751"/>
                  </a:cubicBezTo>
                  <a:cubicBezTo>
                    <a:pt x="168884" y="666751"/>
                    <a:pt x="0" y="623222"/>
                    <a:pt x="0" y="569526"/>
                  </a:cubicBezTo>
                  <a:lnTo>
                    <a:pt x="3446" y="560716"/>
                  </a:lnTo>
                  <a:lnTo>
                    <a:pt x="2714" y="560716"/>
                  </a:lnTo>
                  <a:lnTo>
                    <a:pt x="124501" y="73571"/>
                  </a:lnTo>
                  <a:lnTo>
                    <a:pt x="124031" y="72248"/>
                  </a:lnTo>
                  <a:lnTo>
                    <a:pt x="126736" y="64630"/>
                  </a:lnTo>
                  <a:lnTo>
                    <a:pt x="128041" y="59410"/>
                  </a:lnTo>
                  <a:lnTo>
                    <a:pt x="128590" y="59410"/>
                  </a:lnTo>
                  <a:lnTo>
                    <a:pt x="129201" y="57688"/>
                  </a:lnTo>
                  <a:cubicBezTo>
                    <a:pt x="152930" y="24766"/>
                    <a:pt x="255532" y="0"/>
                    <a:pt x="378507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1080" name="グループ化 1079">
              <a:extLst>
                <a:ext uri="{FF2B5EF4-FFF2-40B4-BE49-F238E27FC236}">
                  <a16:creationId xmlns:a16="http://schemas.microsoft.com/office/drawing/2014/main" id="{4E09423F-99F6-260E-1341-C25EC96F95C5}"/>
                </a:ext>
              </a:extLst>
            </p:cNvPr>
            <p:cNvGrpSpPr/>
            <p:nvPr/>
          </p:nvGrpSpPr>
          <p:grpSpPr>
            <a:xfrm>
              <a:off x="2169329" y="2077718"/>
              <a:ext cx="176433" cy="258588"/>
              <a:chOff x="986766" y="914731"/>
              <a:chExt cx="238930" cy="350186"/>
            </a:xfrm>
          </p:grpSpPr>
          <p:sp>
            <p:nvSpPr>
              <p:cNvPr id="1081" name="楕円 66">
                <a:extLst>
                  <a:ext uri="{FF2B5EF4-FFF2-40B4-BE49-F238E27FC236}">
                    <a16:creationId xmlns:a16="http://schemas.microsoft.com/office/drawing/2014/main" id="{5888773E-E04C-5661-BC03-C1E316923010}"/>
                  </a:ext>
                </a:extLst>
              </p:cNvPr>
              <p:cNvSpPr/>
              <p:nvPr/>
            </p:nvSpPr>
            <p:spPr>
              <a:xfrm>
                <a:off x="986766" y="914731"/>
                <a:ext cx="238930" cy="350186"/>
              </a:xfrm>
              <a:custGeom>
                <a:avLst/>
                <a:gdLst>
                  <a:gd name="connsiteX0" fmla="*/ 0 w 920501"/>
                  <a:gd name="connsiteY0" fmla="*/ 460251 h 920501"/>
                  <a:gd name="connsiteX1" fmla="*/ 460251 w 920501"/>
                  <a:gd name="connsiteY1" fmla="*/ 0 h 920501"/>
                  <a:gd name="connsiteX2" fmla="*/ 920502 w 920501"/>
                  <a:gd name="connsiteY2" fmla="*/ 460251 h 920501"/>
                  <a:gd name="connsiteX3" fmla="*/ 460251 w 920501"/>
                  <a:gd name="connsiteY3" fmla="*/ 920502 h 920501"/>
                  <a:gd name="connsiteX4" fmla="*/ 0 w 920501"/>
                  <a:gd name="connsiteY4" fmla="*/ 460251 h 920501"/>
                  <a:gd name="connsiteX0" fmla="*/ 0 w 920502"/>
                  <a:gd name="connsiteY0" fmla="*/ 460251 h 920502"/>
                  <a:gd name="connsiteX1" fmla="*/ 460251 w 920502"/>
                  <a:gd name="connsiteY1" fmla="*/ 0 h 920502"/>
                  <a:gd name="connsiteX2" fmla="*/ 920502 w 920502"/>
                  <a:gd name="connsiteY2" fmla="*/ 460251 h 920502"/>
                  <a:gd name="connsiteX3" fmla="*/ 460251 w 920502"/>
                  <a:gd name="connsiteY3" fmla="*/ 920502 h 920502"/>
                  <a:gd name="connsiteX4" fmla="*/ 0 w 920502"/>
                  <a:gd name="connsiteY4" fmla="*/ 460251 h 920502"/>
                  <a:gd name="connsiteX0" fmla="*/ 0 w 920502"/>
                  <a:gd name="connsiteY0" fmla="*/ 460251 h 920502"/>
                  <a:gd name="connsiteX1" fmla="*/ 460251 w 920502"/>
                  <a:gd name="connsiteY1" fmla="*/ 0 h 920502"/>
                  <a:gd name="connsiteX2" fmla="*/ 920502 w 920502"/>
                  <a:gd name="connsiteY2" fmla="*/ 460251 h 920502"/>
                  <a:gd name="connsiteX3" fmla="*/ 460251 w 920502"/>
                  <a:gd name="connsiteY3" fmla="*/ 920502 h 920502"/>
                  <a:gd name="connsiteX4" fmla="*/ 0 w 920502"/>
                  <a:gd name="connsiteY4" fmla="*/ 460251 h 920502"/>
                  <a:gd name="connsiteX0" fmla="*/ 0 w 920502"/>
                  <a:gd name="connsiteY0" fmla="*/ 460251 h 920502"/>
                  <a:gd name="connsiteX1" fmla="*/ 460251 w 920502"/>
                  <a:gd name="connsiteY1" fmla="*/ 0 h 920502"/>
                  <a:gd name="connsiteX2" fmla="*/ 920502 w 920502"/>
                  <a:gd name="connsiteY2" fmla="*/ 460251 h 920502"/>
                  <a:gd name="connsiteX3" fmla="*/ 460251 w 920502"/>
                  <a:gd name="connsiteY3" fmla="*/ 920502 h 920502"/>
                  <a:gd name="connsiteX4" fmla="*/ 0 w 920502"/>
                  <a:gd name="connsiteY4" fmla="*/ 460251 h 920502"/>
                  <a:gd name="connsiteX0" fmla="*/ 0 w 920502"/>
                  <a:gd name="connsiteY0" fmla="*/ 888876 h 1349127"/>
                  <a:gd name="connsiteX1" fmla="*/ 455489 w 920502"/>
                  <a:gd name="connsiteY1" fmla="*/ 0 h 1349127"/>
                  <a:gd name="connsiteX2" fmla="*/ 920502 w 920502"/>
                  <a:gd name="connsiteY2" fmla="*/ 888876 h 1349127"/>
                  <a:gd name="connsiteX3" fmla="*/ 460251 w 920502"/>
                  <a:gd name="connsiteY3" fmla="*/ 1349127 h 1349127"/>
                  <a:gd name="connsiteX4" fmla="*/ 0 w 920502"/>
                  <a:gd name="connsiteY4" fmla="*/ 888876 h 1349127"/>
                  <a:gd name="connsiteX0" fmla="*/ 0 w 920502"/>
                  <a:gd name="connsiteY0" fmla="*/ 888876 h 1349127"/>
                  <a:gd name="connsiteX1" fmla="*/ 455489 w 920502"/>
                  <a:gd name="connsiteY1" fmla="*/ 0 h 1349127"/>
                  <a:gd name="connsiteX2" fmla="*/ 920502 w 920502"/>
                  <a:gd name="connsiteY2" fmla="*/ 888876 h 1349127"/>
                  <a:gd name="connsiteX3" fmla="*/ 460251 w 920502"/>
                  <a:gd name="connsiteY3" fmla="*/ 1349127 h 1349127"/>
                  <a:gd name="connsiteX4" fmla="*/ 0 w 920502"/>
                  <a:gd name="connsiteY4" fmla="*/ 888876 h 1349127"/>
                  <a:gd name="connsiteX0" fmla="*/ 0 w 920502"/>
                  <a:gd name="connsiteY0" fmla="*/ 888876 h 1349127"/>
                  <a:gd name="connsiteX1" fmla="*/ 455489 w 920502"/>
                  <a:gd name="connsiteY1" fmla="*/ 0 h 1349127"/>
                  <a:gd name="connsiteX2" fmla="*/ 920502 w 920502"/>
                  <a:gd name="connsiteY2" fmla="*/ 888876 h 1349127"/>
                  <a:gd name="connsiteX3" fmla="*/ 460251 w 920502"/>
                  <a:gd name="connsiteY3" fmla="*/ 1349127 h 1349127"/>
                  <a:gd name="connsiteX4" fmla="*/ 0 w 920502"/>
                  <a:gd name="connsiteY4" fmla="*/ 888876 h 13491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20502" h="1349127">
                    <a:moveTo>
                      <a:pt x="0" y="888876"/>
                    </a:moveTo>
                    <a:cubicBezTo>
                      <a:pt x="0" y="634686"/>
                      <a:pt x="315599" y="209550"/>
                      <a:pt x="455489" y="0"/>
                    </a:cubicBezTo>
                    <a:cubicBezTo>
                      <a:pt x="581091" y="204787"/>
                      <a:pt x="920502" y="634686"/>
                      <a:pt x="920502" y="888876"/>
                    </a:cubicBezTo>
                    <a:cubicBezTo>
                      <a:pt x="920502" y="1143066"/>
                      <a:pt x="714441" y="1349127"/>
                      <a:pt x="460251" y="1349127"/>
                    </a:cubicBezTo>
                    <a:cubicBezTo>
                      <a:pt x="206061" y="1349127"/>
                      <a:pt x="0" y="1143066"/>
                      <a:pt x="0" y="888876"/>
                    </a:cubicBezTo>
                    <a:close/>
                  </a:path>
                </a:pathLst>
              </a:custGeom>
              <a:solidFill>
                <a:srgbClr val="00B0F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082" name="フリーフォーム: 図形 1081">
                <a:extLst>
                  <a:ext uri="{FF2B5EF4-FFF2-40B4-BE49-F238E27FC236}">
                    <a16:creationId xmlns:a16="http://schemas.microsoft.com/office/drawing/2014/main" id="{9A8A4DF1-640B-DDDC-4E80-0C06CA9DBF76}"/>
                  </a:ext>
                </a:extLst>
              </p:cNvPr>
              <p:cNvSpPr/>
              <p:nvPr/>
            </p:nvSpPr>
            <p:spPr>
              <a:xfrm rot="900000" flipH="1">
                <a:off x="1002545" y="1130060"/>
                <a:ext cx="128110" cy="97560"/>
              </a:xfrm>
              <a:custGeom>
                <a:avLst/>
                <a:gdLst>
                  <a:gd name="connsiteX0" fmla="*/ 55471 w 427286"/>
                  <a:gd name="connsiteY0" fmla="*/ 214452 h 325394"/>
                  <a:gd name="connsiteX1" fmla="*/ 110942 w 427286"/>
                  <a:gd name="connsiteY1" fmla="*/ 269923 h 325394"/>
                  <a:gd name="connsiteX2" fmla="*/ 55471 w 427286"/>
                  <a:gd name="connsiteY2" fmla="*/ 325394 h 325394"/>
                  <a:gd name="connsiteX3" fmla="*/ 0 w 427286"/>
                  <a:gd name="connsiteY3" fmla="*/ 269923 h 325394"/>
                  <a:gd name="connsiteX4" fmla="*/ 55471 w 427286"/>
                  <a:gd name="connsiteY4" fmla="*/ 214452 h 325394"/>
                  <a:gd name="connsiteX5" fmla="*/ 371291 w 427286"/>
                  <a:gd name="connsiteY5" fmla="*/ 651 h 325394"/>
                  <a:gd name="connsiteX6" fmla="*/ 395286 w 427286"/>
                  <a:gd name="connsiteY6" fmla="*/ 1731 h 325394"/>
                  <a:gd name="connsiteX7" fmla="*/ 353639 w 427286"/>
                  <a:gd name="connsiteY7" fmla="*/ 204250 h 325394"/>
                  <a:gd name="connsiteX8" fmla="*/ 172037 w 427286"/>
                  <a:gd name="connsiteY8" fmla="*/ 261589 h 325394"/>
                  <a:gd name="connsiteX9" fmla="*/ 289885 w 427286"/>
                  <a:gd name="connsiteY9" fmla="*/ 140497 h 325394"/>
                  <a:gd name="connsiteX10" fmla="*/ 371291 w 427286"/>
                  <a:gd name="connsiteY10" fmla="*/ 651 h 3253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27286" h="325394">
                    <a:moveTo>
                      <a:pt x="55471" y="214452"/>
                    </a:moveTo>
                    <a:cubicBezTo>
                      <a:pt x="86107" y="214452"/>
                      <a:pt x="110942" y="239287"/>
                      <a:pt x="110942" y="269923"/>
                    </a:cubicBezTo>
                    <a:cubicBezTo>
                      <a:pt x="110942" y="300559"/>
                      <a:pt x="86107" y="325394"/>
                      <a:pt x="55471" y="325394"/>
                    </a:cubicBezTo>
                    <a:cubicBezTo>
                      <a:pt x="24835" y="325394"/>
                      <a:pt x="0" y="300559"/>
                      <a:pt x="0" y="269923"/>
                    </a:cubicBezTo>
                    <a:cubicBezTo>
                      <a:pt x="0" y="239287"/>
                      <a:pt x="24835" y="214452"/>
                      <a:pt x="55471" y="214452"/>
                    </a:cubicBezTo>
                    <a:close/>
                    <a:moveTo>
                      <a:pt x="371291" y="651"/>
                    </a:moveTo>
                    <a:cubicBezTo>
                      <a:pt x="377800" y="-459"/>
                      <a:pt x="385660" y="-183"/>
                      <a:pt x="395286" y="1731"/>
                    </a:cubicBezTo>
                    <a:cubicBezTo>
                      <a:pt x="472301" y="17043"/>
                      <a:pt x="390846" y="160940"/>
                      <a:pt x="353639" y="204250"/>
                    </a:cubicBezTo>
                    <a:cubicBezTo>
                      <a:pt x="316431" y="247559"/>
                      <a:pt x="211077" y="326779"/>
                      <a:pt x="172037" y="261589"/>
                    </a:cubicBezTo>
                    <a:cubicBezTo>
                      <a:pt x="132998" y="196399"/>
                      <a:pt x="225389" y="204993"/>
                      <a:pt x="289885" y="140497"/>
                    </a:cubicBezTo>
                    <a:cubicBezTo>
                      <a:pt x="346318" y="84063"/>
                      <a:pt x="325727" y="8422"/>
                      <a:pt x="371291" y="651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258" name="グループ化 1257">
              <a:extLst>
                <a:ext uri="{FF2B5EF4-FFF2-40B4-BE49-F238E27FC236}">
                  <a16:creationId xmlns:a16="http://schemas.microsoft.com/office/drawing/2014/main" id="{E4F6178C-1AAA-DC05-C88E-0C3146775C98}"/>
                </a:ext>
              </a:extLst>
            </p:cNvPr>
            <p:cNvGrpSpPr/>
            <p:nvPr/>
          </p:nvGrpSpPr>
          <p:grpSpPr>
            <a:xfrm>
              <a:off x="1011658" y="903528"/>
              <a:ext cx="1958311" cy="2101927"/>
              <a:chOff x="1042904" y="854050"/>
              <a:chExt cx="1958311" cy="2101927"/>
            </a:xfrm>
          </p:grpSpPr>
          <p:sp>
            <p:nvSpPr>
              <p:cNvPr id="1259" name="フリーフォーム: 図形 1258">
                <a:extLst>
                  <a:ext uri="{FF2B5EF4-FFF2-40B4-BE49-F238E27FC236}">
                    <a16:creationId xmlns:a16="http://schemas.microsoft.com/office/drawing/2014/main" id="{73397A36-BA72-7900-CE09-FBB451A78620}"/>
                  </a:ext>
                </a:extLst>
              </p:cNvPr>
              <p:cNvSpPr/>
              <p:nvPr/>
            </p:nvSpPr>
            <p:spPr>
              <a:xfrm>
                <a:off x="1290251" y="2103677"/>
                <a:ext cx="47996" cy="558447"/>
              </a:xfrm>
              <a:custGeom>
                <a:avLst/>
                <a:gdLst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9" fmla="*/ 91440 w 165493"/>
                  <a:gd name="connsiteY9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8" fmla="*/ 91440 w 165493"/>
                  <a:gd name="connsiteY8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0" fmla="*/ 58097 w 113240"/>
                  <a:gd name="connsiteY0" fmla="*/ 0 h 2000985"/>
                  <a:gd name="connsiteX1" fmla="*/ 58097 w 113240"/>
                  <a:gd name="connsiteY1" fmla="*/ 501040 h 2000985"/>
                  <a:gd name="connsiteX2" fmla="*/ 28716 w 113240"/>
                  <a:gd name="connsiteY2" fmla="*/ 970765 h 2000985"/>
                  <a:gd name="connsiteX3" fmla="*/ 55118 w 113240"/>
                  <a:gd name="connsiteY3" fmla="*/ 998905 h 2000985"/>
                  <a:gd name="connsiteX4" fmla="*/ 55144 w 113240"/>
                  <a:gd name="connsiteY4" fmla="*/ 998905 h 2000985"/>
                  <a:gd name="connsiteX5" fmla="*/ 55144 w 113240"/>
                  <a:gd name="connsiteY5" fmla="*/ 1499945 h 2000985"/>
                  <a:gd name="connsiteX6" fmla="*/ 55144 w 113240"/>
                  <a:gd name="connsiteY6" fmla="*/ 2000985 h 2000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3240" h="2000985">
                    <a:moveTo>
                      <a:pt x="58097" y="0"/>
                    </a:moveTo>
                    <a:cubicBezTo>
                      <a:pt x="249120" y="167013"/>
                      <a:pt x="-132926" y="334027"/>
                      <a:pt x="58097" y="501040"/>
                    </a:cubicBezTo>
                    <a:cubicBezTo>
                      <a:pt x="237181" y="657615"/>
                      <a:pt x="-87409" y="814190"/>
                      <a:pt x="28716" y="970765"/>
                    </a:cubicBezTo>
                    <a:lnTo>
                      <a:pt x="55118" y="998905"/>
                    </a:lnTo>
                    <a:lnTo>
                      <a:pt x="55144" y="998905"/>
                    </a:lnTo>
                    <a:cubicBezTo>
                      <a:pt x="246167" y="1165918"/>
                      <a:pt x="-135879" y="1332932"/>
                      <a:pt x="55144" y="1499945"/>
                    </a:cubicBezTo>
                    <a:cubicBezTo>
                      <a:pt x="246167" y="1666958"/>
                      <a:pt x="-135879" y="1833972"/>
                      <a:pt x="55144" y="2000985"/>
                    </a:cubicBezTo>
                  </a:path>
                </a:pathLst>
              </a:custGeom>
              <a:noFill/>
              <a:ln w="44450" cap="rnd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60" name="フリーフォーム: 図形 1259">
                <a:extLst>
                  <a:ext uri="{FF2B5EF4-FFF2-40B4-BE49-F238E27FC236}">
                    <a16:creationId xmlns:a16="http://schemas.microsoft.com/office/drawing/2014/main" id="{79745617-8BE4-1B4E-9B1A-F9B1EB7B54C4}"/>
                  </a:ext>
                </a:extLst>
              </p:cNvPr>
              <p:cNvSpPr/>
              <p:nvPr/>
            </p:nvSpPr>
            <p:spPr>
              <a:xfrm>
                <a:off x="1177714" y="2328750"/>
                <a:ext cx="47996" cy="558447"/>
              </a:xfrm>
              <a:custGeom>
                <a:avLst/>
                <a:gdLst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9" fmla="*/ 91440 w 165493"/>
                  <a:gd name="connsiteY9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8" fmla="*/ 91440 w 165493"/>
                  <a:gd name="connsiteY8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0" fmla="*/ 58097 w 113240"/>
                  <a:gd name="connsiteY0" fmla="*/ 0 h 2000985"/>
                  <a:gd name="connsiteX1" fmla="*/ 58097 w 113240"/>
                  <a:gd name="connsiteY1" fmla="*/ 501040 h 2000985"/>
                  <a:gd name="connsiteX2" fmla="*/ 28716 w 113240"/>
                  <a:gd name="connsiteY2" fmla="*/ 970765 h 2000985"/>
                  <a:gd name="connsiteX3" fmla="*/ 55118 w 113240"/>
                  <a:gd name="connsiteY3" fmla="*/ 998905 h 2000985"/>
                  <a:gd name="connsiteX4" fmla="*/ 55144 w 113240"/>
                  <a:gd name="connsiteY4" fmla="*/ 998905 h 2000985"/>
                  <a:gd name="connsiteX5" fmla="*/ 55144 w 113240"/>
                  <a:gd name="connsiteY5" fmla="*/ 1499945 h 2000985"/>
                  <a:gd name="connsiteX6" fmla="*/ 55144 w 113240"/>
                  <a:gd name="connsiteY6" fmla="*/ 2000985 h 2000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3240" h="2000985">
                    <a:moveTo>
                      <a:pt x="58097" y="0"/>
                    </a:moveTo>
                    <a:cubicBezTo>
                      <a:pt x="249120" y="167013"/>
                      <a:pt x="-132926" y="334027"/>
                      <a:pt x="58097" y="501040"/>
                    </a:cubicBezTo>
                    <a:cubicBezTo>
                      <a:pt x="237181" y="657615"/>
                      <a:pt x="-87409" y="814190"/>
                      <a:pt x="28716" y="970765"/>
                    </a:cubicBezTo>
                    <a:lnTo>
                      <a:pt x="55118" y="998905"/>
                    </a:lnTo>
                    <a:lnTo>
                      <a:pt x="55144" y="998905"/>
                    </a:lnTo>
                    <a:cubicBezTo>
                      <a:pt x="246167" y="1165918"/>
                      <a:pt x="-135879" y="1332932"/>
                      <a:pt x="55144" y="1499945"/>
                    </a:cubicBezTo>
                    <a:cubicBezTo>
                      <a:pt x="246167" y="1666958"/>
                      <a:pt x="-135879" y="1833972"/>
                      <a:pt x="55144" y="2000985"/>
                    </a:cubicBezTo>
                  </a:path>
                </a:pathLst>
              </a:custGeom>
              <a:noFill/>
              <a:ln w="44450" cap="rnd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61" name="フリーフォーム: 図形 1260">
                <a:extLst>
                  <a:ext uri="{FF2B5EF4-FFF2-40B4-BE49-F238E27FC236}">
                    <a16:creationId xmlns:a16="http://schemas.microsoft.com/office/drawing/2014/main" id="{ABC8ADD9-5240-81A7-69CB-4B2616068E91}"/>
                  </a:ext>
                </a:extLst>
              </p:cNvPr>
              <p:cNvSpPr/>
              <p:nvPr/>
            </p:nvSpPr>
            <p:spPr>
              <a:xfrm>
                <a:off x="2953219" y="1233444"/>
                <a:ext cx="47996" cy="558447"/>
              </a:xfrm>
              <a:custGeom>
                <a:avLst/>
                <a:gdLst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9" fmla="*/ 91440 w 165493"/>
                  <a:gd name="connsiteY9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8" fmla="*/ 91440 w 165493"/>
                  <a:gd name="connsiteY8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0" fmla="*/ 58097 w 113240"/>
                  <a:gd name="connsiteY0" fmla="*/ 0 h 2000985"/>
                  <a:gd name="connsiteX1" fmla="*/ 58097 w 113240"/>
                  <a:gd name="connsiteY1" fmla="*/ 501040 h 2000985"/>
                  <a:gd name="connsiteX2" fmla="*/ 28716 w 113240"/>
                  <a:gd name="connsiteY2" fmla="*/ 970765 h 2000985"/>
                  <a:gd name="connsiteX3" fmla="*/ 55118 w 113240"/>
                  <a:gd name="connsiteY3" fmla="*/ 998905 h 2000985"/>
                  <a:gd name="connsiteX4" fmla="*/ 55144 w 113240"/>
                  <a:gd name="connsiteY4" fmla="*/ 998905 h 2000985"/>
                  <a:gd name="connsiteX5" fmla="*/ 55144 w 113240"/>
                  <a:gd name="connsiteY5" fmla="*/ 1499945 h 2000985"/>
                  <a:gd name="connsiteX6" fmla="*/ 55144 w 113240"/>
                  <a:gd name="connsiteY6" fmla="*/ 2000985 h 2000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3240" h="2000985">
                    <a:moveTo>
                      <a:pt x="58097" y="0"/>
                    </a:moveTo>
                    <a:cubicBezTo>
                      <a:pt x="249120" y="167013"/>
                      <a:pt x="-132926" y="334027"/>
                      <a:pt x="58097" y="501040"/>
                    </a:cubicBezTo>
                    <a:cubicBezTo>
                      <a:pt x="237181" y="657615"/>
                      <a:pt x="-87409" y="814190"/>
                      <a:pt x="28716" y="970765"/>
                    </a:cubicBezTo>
                    <a:lnTo>
                      <a:pt x="55118" y="998905"/>
                    </a:lnTo>
                    <a:lnTo>
                      <a:pt x="55144" y="998905"/>
                    </a:lnTo>
                    <a:cubicBezTo>
                      <a:pt x="246167" y="1165918"/>
                      <a:pt x="-135879" y="1332932"/>
                      <a:pt x="55144" y="1499945"/>
                    </a:cubicBezTo>
                    <a:cubicBezTo>
                      <a:pt x="246167" y="1666958"/>
                      <a:pt x="-135879" y="1833972"/>
                      <a:pt x="55144" y="2000985"/>
                    </a:cubicBezTo>
                  </a:path>
                </a:pathLst>
              </a:custGeom>
              <a:noFill/>
              <a:ln w="44450" cap="rnd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62" name="フリーフォーム: 図形 1261">
                <a:extLst>
                  <a:ext uri="{FF2B5EF4-FFF2-40B4-BE49-F238E27FC236}">
                    <a16:creationId xmlns:a16="http://schemas.microsoft.com/office/drawing/2014/main" id="{05AD2200-4231-A408-D2D7-AAC28E0A75CF}"/>
                  </a:ext>
                </a:extLst>
              </p:cNvPr>
              <p:cNvSpPr/>
              <p:nvPr/>
            </p:nvSpPr>
            <p:spPr>
              <a:xfrm>
                <a:off x="2844230" y="917352"/>
                <a:ext cx="47996" cy="558447"/>
              </a:xfrm>
              <a:custGeom>
                <a:avLst/>
                <a:gdLst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9" fmla="*/ 91440 w 165493"/>
                  <a:gd name="connsiteY9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8" fmla="*/ 91440 w 165493"/>
                  <a:gd name="connsiteY8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0" fmla="*/ 58097 w 113240"/>
                  <a:gd name="connsiteY0" fmla="*/ 0 h 2000985"/>
                  <a:gd name="connsiteX1" fmla="*/ 58097 w 113240"/>
                  <a:gd name="connsiteY1" fmla="*/ 501040 h 2000985"/>
                  <a:gd name="connsiteX2" fmla="*/ 28716 w 113240"/>
                  <a:gd name="connsiteY2" fmla="*/ 970765 h 2000985"/>
                  <a:gd name="connsiteX3" fmla="*/ 55118 w 113240"/>
                  <a:gd name="connsiteY3" fmla="*/ 998905 h 2000985"/>
                  <a:gd name="connsiteX4" fmla="*/ 55144 w 113240"/>
                  <a:gd name="connsiteY4" fmla="*/ 998905 h 2000985"/>
                  <a:gd name="connsiteX5" fmla="*/ 55144 w 113240"/>
                  <a:gd name="connsiteY5" fmla="*/ 1499945 h 2000985"/>
                  <a:gd name="connsiteX6" fmla="*/ 55144 w 113240"/>
                  <a:gd name="connsiteY6" fmla="*/ 2000985 h 2000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3240" h="2000985">
                    <a:moveTo>
                      <a:pt x="58097" y="0"/>
                    </a:moveTo>
                    <a:cubicBezTo>
                      <a:pt x="249120" y="167013"/>
                      <a:pt x="-132926" y="334027"/>
                      <a:pt x="58097" y="501040"/>
                    </a:cubicBezTo>
                    <a:cubicBezTo>
                      <a:pt x="237181" y="657615"/>
                      <a:pt x="-87409" y="814190"/>
                      <a:pt x="28716" y="970765"/>
                    </a:cubicBezTo>
                    <a:lnTo>
                      <a:pt x="55118" y="998905"/>
                    </a:lnTo>
                    <a:lnTo>
                      <a:pt x="55144" y="998905"/>
                    </a:lnTo>
                    <a:cubicBezTo>
                      <a:pt x="246167" y="1165918"/>
                      <a:pt x="-135879" y="1332932"/>
                      <a:pt x="55144" y="1499945"/>
                    </a:cubicBezTo>
                    <a:cubicBezTo>
                      <a:pt x="246167" y="1666958"/>
                      <a:pt x="-135879" y="1833972"/>
                      <a:pt x="55144" y="2000985"/>
                    </a:cubicBezTo>
                  </a:path>
                </a:pathLst>
              </a:custGeom>
              <a:noFill/>
              <a:ln w="44450" cap="rnd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63" name="フリーフォーム: 図形 1262">
                <a:extLst>
                  <a:ext uri="{FF2B5EF4-FFF2-40B4-BE49-F238E27FC236}">
                    <a16:creationId xmlns:a16="http://schemas.microsoft.com/office/drawing/2014/main" id="{4382DD8C-F346-E731-9EFD-9E301506BD37}"/>
                  </a:ext>
                </a:extLst>
              </p:cNvPr>
              <p:cNvSpPr/>
              <p:nvPr/>
            </p:nvSpPr>
            <p:spPr>
              <a:xfrm>
                <a:off x="1180058" y="854050"/>
                <a:ext cx="47996" cy="558447"/>
              </a:xfrm>
              <a:custGeom>
                <a:avLst/>
                <a:gdLst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9" fmla="*/ 91440 w 165493"/>
                  <a:gd name="connsiteY9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8" fmla="*/ 91440 w 165493"/>
                  <a:gd name="connsiteY8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0" fmla="*/ 58097 w 113240"/>
                  <a:gd name="connsiteY0" fmla="*/ 0 h 2000985"/>
                  <a:gd name="connsiteX1" fmla="*/ 58097 w 113240"/>
                  <a:gd name="connsiteY1" fmla="*/ 501040 h 2000985"/>
                  <a:gd name="connsiteX2" fmla="*/ 28716 w 113240"/>
                  <a:gd name="connsiteY2" fmla="*/ 970765 h 2000985"/>
                  <a:gd name="connsiteX3" fmla="*/ 55118 w 113240"/>
                  <a:gd name="connsiteY3" fmla="*/ 998905 h 2000985"/>
                  <a:gd name="connsiteX4" fmla="*/ 55144 w 113240"/>
                  <a:gd name="connsiteY4" fmla="*/ 998905 h 2000985"/>
                  <a:gd name="connsiteX5" fmla="*/ 55144 w 113240"/>
                  <a:gd name="connsiteY5" fmla="*/ 1499945 h 2000985"/>
                  <a:gd name="connsiteX6" fmla="*/ 55144 w 113240"/>
                  <a:gd name="connsiteY6" fmla="*/ 2000985 h 2000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3240" h="2000985">
                    <a:moveTo>
                      <a:pt x="58097" y="0"/>
                    </a:moveTo>
                    <a:cubicBezTo>
                      <a:pt x="249120" y="167013"/>
                      <a:pt x="-132926" y="334027"/>
                      <a:pt x="58097" y="501040"/>
                    </a:cubicBezTo>
                    <a:cubicBezTo>
                      <a:pt x="237181" y="657615"/>
                      <a:pt x="-87409" y="814190"/>
                      <a:pt x="28716" y="970765"/>
                    </a:cubicBezTo>
                    <a:lnTo>
                      <a:pt x="55118" y="998905"/>
                    </a:lnTo>
                    <a:lnTo>
                      <a:pt x="55144" y="998905"/>
                    </a:lnTo>
                    <a:cubicBezTo>
                      <a:pt x="246167" y="1165918"/>
                      <a:pt x="-135879" y="1332932"/>
                      <a:pt x="55144" y="1499945"/>
                    </a:cubicBezTo>
                    <a:cubicBezTo>
                      <a:pt x="246167" y="1666958"/>
                      <a:pt x="-135879" y="1833972"/>
                      <a:pt x="55144" y="2000985"/>
                    </a:cubicBezTo>
                  </a:path>
                </a:pathLst>
              </a:custGeom>
              <a:noFill/>
              <a:ln w="44450" cap="rnd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64" name="フリーフォーム: 図形 1263">
                <a:extLst>
                  <a:ext uri="{FF2B5EF4-FFF2-40B4-BE49-F238E27FC236}">
                    <a16:creationId xmlns:a16="http://schemas.microsoft.com/office/drawing/2014/main" id="{0F5573AF-8DBD-B0D6-2938-29701771FA30}"/>
                  </a:ext>
                </a:extLst>
              </p:cNvPr>
              <p:cNvSpPr/>
              <p:nvPr/>
            </p:nvSpPr>
            <p:spPr>
              <a:xfrm>
                <a:off x="1042904" y="1265512"/>
                <a:ext cx="47996" cy="558447"/>
              </a:xfrm>
              <a:custGeom>
                <a:avLst/>
                <a:gdLst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9" fmla="*/ 91440 w 165493"/>
                  <a:gd name="connsiteY9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8" fmla="*/ 91440 w 165493"/>
                  <a:gd name="connsiteY8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0" fmla="*/ 58097 w 113240"/>
                  <a:gd name="connsiteY0" fmla="*/ 0 h 2000985"/>
                  <a:gd name="connsiteX1" fmla="*/ 58097 w 113240"/>
                  <a:gd name="connsiteY1" fmla="*/ 501040 h 2000985"/>
                  <a:gd name="connsiteX2" fmla="*/ 28716 w 113240"/>
                  <a:gd name="connsiteY2" fmla="*/ 970765 h 2000985"/>
                  <a:gd name="connsiteX3" fmla="*/ 55118 w 113240"/>
                  <a:gd name="connsiteY3" fmla="*/ 998905 h 2000985"/>
                  <a:gd name="connsiteX4" fmla="*/ 55144 w 113240"/>
                  <a:gd name="connsiteY4" fmla="*/ 998905 h 2000985"/>
                  <a:gd name="connsiteX5" fmla="*/ 55144 w 113240"/>
                  <a:gd name="connsiteY5" fmla="*/ 1499945 h 2000985"/>
                  <a:gd name="connsiteX6" fmla="*/ 55144 w 113240"/>
                  <a:gd name="connsiteY6" fmla="*/ 2000985 h 2000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3240" h="2000985">
                    <a:moveTo>
                      <a:pt x="58097" y="0"/>
                    </a:moveTo>
                    <a:cubicBezTo>
                      <a:pt x="249120" y="167013"/>
                      <a:pt x="-132926" y="334027"/>
                      <a:pt x="58097" y="501040"/>
                    </a:cubicBezTo>
                    <a:cubicBezTo>
                      <a:pt x="237181" y="657615"/>
                      <a:pt x="-87409" y="814190"/>
                      <a:pt x="28716" y="970765"/>
                    </a:cubicBezTo>
                    <a:lnTo>
                      <a:pt x="55118" y="998905"/>
                    </a:lnTo>
                    <a:lnTo>
                      <a:pt x="55144" y="998905"/>
                    </a:lnTo>
                    <a:cubicBezTo>
                      <a:pt x="246167" y="1165918"/>
                      <a:pt x="-135879" y="1332932"/>
                      <a:pt x="55144" y="1499945"/>
                    </a:cubicBezTo>
                    <a:cubicBezTo>
                      <a:pt x="246167" y="1666958"/>
                      <a:pt x="-135879" y="1833972"/>
                      <a:pt x="55144" y="2000985"/>
                    </a:cubicBezTo>
                  </a:path>
                </a:pathLst>
              </a:custGeom>
              <a:noFill/>
              <a:ln w="44450" cap="rnd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65" name="フリーフォーム: 図形 1264">
                <a:extLst>
                  <a:ext uri="{FF2B5EF4-FFF2-40B4-BE49-F238E27FC236}">
                    <a16:creationId xmlns:a16="http://schemas.microsoft.com/office/drawing/2014/main" id="{52626DF7-51CA-25CE-E791-5E5450ECC4D7}"/>
                  </a:ext>
                </a:extLst>
              </p:cNvPr>
              <p:cNvSpPr/>
              <p:nvPr/>
            </p:nvSpPr>
            <p:spPr>
              <a:xfrm>
                <a:off x="2677037" y="2063820"/>
                <a:ext cx="47996" cy="558447"/>
              </a:xfrm>
              <a:custGeom>
                <a:avLst/>
                <a:gdLst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9" fmla="*/ 91440 w 165493"/>
                  <a:gd name="connsiteY9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8" fmla="*/ 91440 w 165493"/>
                  <a:gd name="connsiteY8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0" fmla="*/ 58097 w 113240"/>
                  <a:gd name="connsiteY0" fmla="*/ 0 h 2000985"/>
                  <a:gd name="connsiteX1" fmla="*/ 58097 w 113240"/>
                  <a:gd name="connsiteY1" fmla="*/ 501040 h 2000985"/>
                  <a:gd name="connsiteX2" fmla="*/ 28716 w 113240"/>
                  <a:gd name="connsiteY2" fmla="*/ 970765 h 2000985"/>
                  <a:gd name="connsiteX3" fmla="*/ 55118 w 113240"/>
                  <a:gd name="connsiteY3" fmla="*/ 998905 h 2000985"/>
                  <a:gd name="connsiteX4" fmla="*/ 55144 w 113240"/>
                  <a:gd name="connsiteY4" fmla="*/ 998905 h 2000985"/>
                  <a:gd name="connsiteX5" fmla="*/ 55144 w 113240"/>
                  <a:gd name="connsiteY5" fmla="*/ 1499945 h 2000985"/>
                  <a:gd name="connsiteX6" fmla="*/ 55144 w 113240"/>
                  <a:gd name="connsiteY6" fmla="*/ 2000985 h 2000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3240" h="2000985">
                    <a:moveTo>
                      <a:pt x="58097" y="0"/>
                    </a:moveTo>
                    <a:cubicBezTo>
                      <a:pt x="249120" y="167013"/>
                      <a:pt x="-132926" y="334027"/>
                      <a:pt x="58097" y="501040"/>
                    </a:cubicBezTo>
                    <a:cubicBezTo>
                      <a:pt x="237181" y="657615"/>
                      <a:pt x="-87409" y="814190"/>
                      <a:pt x="28716" y="970765"/>
                    </a:cubicBezTo>
                    <a:lnTo>
                      <a:pt x="55118" y="998905"/>
                    </a:lnTo>
                    <a:lnTo>
                      <a:pt x="55144" y="998905"/>
                    </a:lnTo>
                    <a:cubicBezTo>
                      <a:pt x="246167" y="1165918"/>
                      <a:pt x="-135879" y="1332932"/>
                      <a:pt x="55144" y="1499945"/>
                    </a:cubicBezTo>
                    <a:cubicBezTo>
                      <a:pt x="246167" y="1666958"/>
                      <a:pt x="-135879" y="1833972"/>
                      <a:pt x="55144" y="2000985"/>
                    </a:cubicBezTo>
                  </a:path>
                </a:pathLst>
              </a:custGeom>
              <a:noFill/>
              <a:ln w="44450" cap="rnd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66" name="フリーフォーム: 図形 1265">
                <a:extLst>
                  <a:ext uri="{FF2B5EF4-FFF2-40B4-BE49-F238E27FC236}">
                    <a16:creationId xmlns:a16="http://schemas.microsoft.com/office/drawing/2014/main" id="{81BDD26A-536F-904C-2EA1-7A843A3E4EAA}"/>
                  </a:ext>
                </a:extLst>
              </p:cNvPr>
              <p:cNvSpPr/>
              <p:nvPr/>
            </p:nvSpPr>
            <p:spPr>
              <a:xfrm>
                <a:off x="2848709" y="2397530"/>
                <a:ext cx="47996" cy="558447"/>
              </a:xfrm>
              <a:custGeom>
                <a:avLst/>
                <a:gdLst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9" fmla="*/ 91440 w 165493"/>
                  <a:gd name="connsiteY9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8" fmla="*/ 91440 w 165493"/>
                  <a:gd name="connsiteY8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0" fmla="*/ 58097 w 113240"/>
                  <a:gd name="connsiteY0" fmla="*/ 0 h 2000985"/>
                  <a:gd name="connsiteX1" fmla="*/ 58097 w 113240"/>
                  <a:gd name="connsiteY1" fmla="*/ 501040 h 2000985"/>
                  <a:gd name="connsiteX2" fmla="*/ 28716 w 113240"/>
                  <a:gd name="connsiteY2" fmla="*/ 970765 h 2000985"/>
                  <a:gd name="connsiteX3" fmla="*/ 55118 w 113240"/>
                  <a:gd name="connsiteY3" fmla="*/ 998905 h 2000985"/>
                  <a:gd name="connsiteX4" fmla="*/ 55144 w 113240"/>
                  <a:gd name="connsiteY4" fmla="*/ 998905 h 2000985"/>
                  <a:gd name="connsiteX5" fmla="*/ 55144 w 113240"/>
                  <a:gd name="connsiteY5" fmla="*/ 1499945 h 2000985"/>
                  <a:gd name="connsiteX6" fmla="*/ 55144 w 113240"/>
                  <a:gd name="connsiteY6" fmla="*/ 2000985 h 2000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3240" h="2000985">
                    <a:moveTo>
                      <a:pt x="58097" y="0"/>
                    </a:moveTo>
                    <a:cubicBezTo>
                      <a:pt x="249120" y="167013"/>
                      <a:pt x="-132926" y="334027"/>
                      <a:pt x="58097" y="501040"/>
                    </a:cubicBezTo>
                    <a:cubicBezTo>
                      <a:pt x="237181" y="657615"/>
                      <a:pt x="-87409" y="814190"/>
                      <a:pt x="28716" y="970765"/>
                    </a:cubicBezTo>
                    <a:lnTo>
                      <a:pt x="55118" y="998905"/>
                    </a:lnTo>
                    <a:lnTo>
                      <a:pt x="55144" y="998905"/>
                    </a:lnTo>
                    <a:cubicBezTo>
                      <a:pt x="246167" y="1165918"/>
                      <a:pt x="-135879" y="1332932"/>
                      <a:pt x="55144" y="1499945"/>
                    </a:cubicBezTo>
                    <a:cubicBezTo>
                      <a:pt x="246167" y="1666958"/>
                      <a:pt x="-135879" y="1833972"/>
                      <a:pt x="55144" y="2000985"/>
                    </a:cubicBezTo>
                  </a:path>
                </a:pathLst>
              </a:custGeom>
              <a:noFill/>
              <a:ln w="44450" cap="rnd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349" name="グループ化 1348">
            <a:extLst>
              <a:ext uri="{FF2B5EF4-FFF2-40B4-BE49-F238E27FC236}">
                <a16:creationId xmlns:a16="http://schemas.microsoft.com/office/drawing/2014/main" id="{F6804A7F-0093-47C1-80B3-7C2691E3CAAD}"/>
              </a:ext>
            </a:extLst>
          </p:cNvPr>
          <p:cNvGrpSpPr/>
          <p:nvPr/>
        </p:nvGrpSpPr>
        <p:grpSpPr>
          <a:xfrm>
            <a:off x="4186794" y="3839725"/>
            <a:ext cx="1566306" cy="2540508"/>
            <a:chOff x="4186794" y="3839725"/>
            <a:chExt cx="1566306" cy="2540508"/>
          </a:xfrm>
        </p:grpSpPr>
        <p:grpSp>
          <p:nvGrpSpPr>
            <p:cNvPr id="1267" name="グループ化 1266">
              <a:extLst>
                <a:ext uri="{FF2B5EF4-FFF2-40B4-BE49-F238E27FC236}">
                  <a16:creationId xmlns:a16="http://schemas.microsoft.com/office/drawing/2014/main" id="{DFC2BC05-62AC-4314-0EC9-2B8E9351CB32}"/>
                </a:ext>
              </a:extLst>
            </p:cNvPr>
            <p:cNvGrpSpPr/>
            <p:nvPr/>
          </p:nvGrpSpPr>
          <p:grpSpPr>
            <a:xfrm>
              <a:off x="4568341" y="5107285"/>
              <a:ext cx="877076" cy="1272948"/>
              <a:chOff x="1606066" y="2002135"/>
              <a:chExt cx="877076" cy="1272948"/>
            </a:xfrm>
          </p:grpSpPr>
          <p:sp>
            <p:nvSpPr>
              <p:cNvPr id="1270" name="フリーフォーム: 図形 1269">
                <a:extLst>
                  <a:ext uri="{FF2B5EF4-FFF2-40B4-BE49-F238E27FC236}">
                    <a16:creationId xmlns:a16="http://schemas.microsoft.com/office/drawing/2014/main" id="{AF6B21C2-6E5B-8521-B40D-0B2E6B6A7F9A}"/>
                  </a:ext>
                </a:extLst>
              </p:cNvPr>
              <p:cNvSpPr/>
              <p:nvPr/>
            </p:nvSpPr>
            <p:spPr>
              <a:xfrm rot="18900000">
                <a:off x="2259071" y="2726495"/>
                <a:ext cx="224071" cy="465314"/>
              </a:xfrm>
              <a:custGeom>
                <a:avLst/>
                <a:gdLst>
                  <a:gd name="connsiteX0" fmla="*/ 196526 w 400871"/>
                  <a:gd name="connsiteY0" fmla="*/ 0 h 832464"/>
                  <a:gd name="connsiteX1" fmla="*/ 393052 w 400871"/>
                  <a:gd name="connsiteY1" fmla="*/ 248196 h 832464"/>
                  <a:gd name="connsiteX2" fmla="*/ 388072 w 400871"/>
                  <a:gd name="connsiteY2" fmla="*/ 300481 h 832464"/>
                  <a:gd name="connsiteX3" fmla="*/ 381085 w 400871"/>
                  <a:gd name="connsiteY3" fmla="*/ 329691 h 832464"/>
                  <a:gd name="connsiteX4" fmla="*/ 382547 w 400871"/>
                  <a:gd name="connsiteY4" fmla="*/ 338600 h 832464"/>
                  <a:gd name="connsiteX5" fmla="*/ 400871 w 400871"/>
                  <a:gd name="connsiteY5" fmla="*/ 821148 h 832464"/>
                  <a:gd name="connsiteX6" fmla="*/ 285683 w 400871"/>
                  <a:gd name="connsiteY6" fmla="*/ 735010 h 832464"/>
                  <a:gd name="connsiteX7" fmla="*/ 279060 w 400871"/>
                  <a:gd name="connsiteY7" fmla="*/ 728294 h 832464"/>
                  <a:gd name="connsiteX8" fmla="*/ 272750 w 400871"/>
                  <a:gd name="connsiteY8" fmla="*/ 828942 h 832464"/>
                  <a:gd name="connsiteX9" fmla="*/ 224894 w 400871"/>
                  <a:gd name="connsiteY9" fmla="*/ 771922 h 832464"/>
                  <a:gd name="connsiteX10" fmla="*/ 187039 w 400871"/>
                  <a:gd name="connsiteY10" fmla="*/ 716692 h 832464"/>
                  <a:gd name="connsiteX11" fmla="*/ 149359 w 400871"/>
                  <a:gd name="connsiteY11" fmla="*/ 832464 h 832464"/>
                  <a:gd name="connsiteX12" fmla="*/ 1373 w 400871"/>
                  <a:gd name="connsiteY12" fmla="*/ 327010 h 832464"/>
                  <a:gd name="connsiteX13" fmla="*/ 4658 w 400871"/>
                  <a:gd name="connsiteY13" fmla="*/ 290052 h 832464"/>
                  <a:gd name="connsiteX14" fmla="*/ 0 w 400871"/>
                  <a:gd name="connsiteY14" fmla="*/ 248196 h 832464"/>
                  <a:gd name="connsiteX15" fmla="*/ 196526 w 400871"/>
                  <a:gd name="connsiteY15" fmla="*/ 0 h 8324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400871" h="832464">
                    <a:moveTo>
                      <a:pt x="196526" y="0"/>
                    </a:moveTo>
                    <a:cubicBezTo>
                      <a:pt x="305065" y="0"/>
                      <a:pt x="393052" y="111121"/>
                      <a:pt x="393052" y="248196"/>
                    </a:cubicBezTo>
                    <a:cubicBezTo>
                      <a:pt x="393052" y="265331"/>
                      <a:pt x="391244" y="282675"/>
                      <a:pt x="388072" y="300481"/>
                    </a:cubicBezTo>
                    <a:lnTo>
                      <a:pt x="381085" y="329691"/>
                    </a:lnTo>
                    <a:lnTo>
                      <a:pt x="382547" y="338600"/>
                    </a:lnTo>
                    <a:cubicBezTo>
                      <a:pt x="391350" y="451215"/>
                      <a:pt x="345328" y="599412"/>
                      <a:pt x="400871" y="821148"/>
                    </a:cubicBezTo>
                    <a:cubicBezTo>
                      <a:pt x="365052" y="800475"/>
                      <a:pt x="325443" y="770375"/>
                      <a:pt x="285683" y="735010"/>
                    </a:cubicBezTo>
                    <a:lnTo>
                      <a:pt x="279060" y="728294"/>
                    </a:lnTo>
                    <a:lnTo>
                      <a:pt x="272750" y="828942"/>
                    </a:lnTo>
                    <a:cubicBezTo>
                      <a:pt x="257018" y="812533"/>
                      <a:pt x="240956" y="793295"/>
                      <a:pt x="224894" y="771922"/>
                    </a:cubicBezTo>
                    <a:lnTo>
                      <a:pt x="187039" y="716692"/>
                    </a:lnTo>
                    <a:lnTo>
                      <a:pt x="149359" y="832464"/>
                    </a:lnTo>
                    <a:cubicBezTo>
                      <a:pt x="69876" y="711489"/>
                      <a:pt x="804" y="466488"/>
                      <a:pt x="1373" y="327010"/>
                    </a:cubicBezTo>
                    <a:lnTo>
                      <a:pt x="4658" y="290052"/>
                    </a:lnTo>
                    <a:lnTo>
                      <a:pt x="0" y="248196"/>
                    </a:lnTo>
                    <a:cubicBezTo>
                      <a:pt x="0" y="111121"/>
                      <a:pt x="87988" y="0"/>
                      <a:pt x="196526" y="0"/>
                    </a:cubicBezTo>
                    <a:close/>
                  </a:path>
                </a:pathLst>
              </a:custGeom>
              <a:solidFill>
                <a:schemeClr val="accent6">
                  <a:lumMod val="50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271" name="楕円 1">
                <a:extLst>
                  <a:ext uri="{FF2B5EF4-FFF2-40B4-BE49-F238E27FC236}">
                    <a16:creationId xmlns:a16="http://schemas.microsoft.com/office/drawing/2014/main" id="{3E38342C-FDCA-C9CA-A541-8FA0EB543449}"/>
                  </a:ext>
                </a:extLst>
              </p:cNvPr>
              <p:cNvSpPr/>
              <p:nvPr/>
            </p:nvSpPr>
            <p:spPr>
              <a:xfrm rot="10800000">
                <a:off x="2018859" y="2701426"/>
                <a:ext cx="228891" cy="47855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272" name="楕円 1">
                <a:extLst>
                  <a:ext uri="{FF2B5EF4-FFF2-40B4-BE49-F238E27FC236}">
                    <a16:creationId xmlns:a16="http://schemas.microsoft.com/office/drawing/2014/main" id="{CB340C46-FBA1-D19A-BDD9-94F8E2F7B812}"/>
                  </a:ext>
                </a:extLst>
              </p:cNvPr>
              <p:cNvSpPr/>
              <p:nvPr/>
            </p:nvSpPr>
            <p:spPr>
              <a:xfrm rot="10800000">
                <a:off x="1754181" y="2701426"/>
                <a:ext cx="228891" cy="47855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273" name="楕円 1">
                <a:extLst>
                  <a:ext uri="{FF2B5EF4-FFF2-40B4-BE49-F238E27FC236}">
                    <a16:creationId xmlns:a16="http://schemas.microsoft.com/office/drawing/2014/main" id="{114F03C9-3B0F-1D9E-7705-48FE6BC71546}"/>
                  </a:ext>
                </a:extLst>
              </p:cNvPr>
              <p:cNvSpPr/>
              <p:nvPr/>
            </p:nvSpPr>
            <p:spPr>
              <a:xfrm>
                <a:off x="1606066" y="2002135"/>
                <a:ext cx="797593" cy="1010284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274" name="フリーフォーム: 図形 1273">
                <a:extLst>
                  <a:ext uri="{FF2B5EF4-FFF2-40B4-BE49-F238E27FC236}">
                    <a16:creationId xmlns:a16="http://schemas.microsoft.com/office/drawing/2014/main" id="{DA3807AE-E42D-986D-BFB0-4D066C857B3C}"/>
                  </a:ext>
                </a:extLst>
              </p:cNvPr>
              <p:cNvSpPr/>
              <p:nvPr/>
            </p:nvSpPr>
            <p:spPr>
              <a:xfrm>
                <a:off x="1747000" y="3109458"/>
                <a:ext cx="228437" cy="165625"/>
              </a:xfrm>
              <a:custGeom>
                <a:avLst/>
                <a:gdLst>
                  <a:gd name="connsiteX0" fmla="*/ 378507 w 754428"/>
                  <a:gd name="connsiteY0" fmla="*/ 0 h 666751"/>
                  <a:gd name="connsiteX1" fmla="*/ 632983 w 754428"/>
                  <a:gd name="connsiteY1" fmla="*/ 72248 h 666751"/>
                  <a:gd name="connsiteX2" fmla="*/ 631875 w 754428"/>
                  <a:gd name="connsiteY2" fmla="*/ 75368 h 666751"/>
                  <a:gd name="connsiteX3" fmla="*/ 753212 w 754428"/>
                  <a:gd name="connsiteY3" fmla="*/ 560716 h 666751"/>
                  <a:gd name="connsiteX4" fmla="*/ 750982 w 754428"/>
                  <a:gd name="connsiteY4" fmla="*/ 560716 h 666751"/>
                  <a:gd name="connsiteX5" fmla="*/ 754428 w 754428"/>
                  <a:gd name="connsiteY5" fmla="*/ 569526 h 666751"/>
                  <a:gd name="connsiteX6" fmla="*/ 377214 w 754428"/>
                  <a:gd name="connsiteY6" fmla="*/ 666751 h 666751"/>
                  <a:gd name="connsiteX7" fmla="*/ 0 w 754428"/>
                  <a:gd name="connsiteY7" fmla="*/ 569526 h 666751"/>
                  <a:gd name="connsiteX8" fmla="*/ 3446 w 754428"/>
                  <a:gd name="connsiteY8" fmla="*/ 560716 h 666751"/>
                  <a:gd name="connsiteX9" fmla="*/ 2714 w 754428"/>
                  <a:gd name="connsiteY9" fmla="*/ 560716 h 666751"/>
                  <a:gd name="connsiteX10" fmla="*/ 124501 w 754428"/>
                  <a:gd name="connsiteY10" fmla="*/ 73571 h 666751"/>
                  <a:gd name="connsiteX11" fmla="*/ 124031 w 754428"/>
                  <a:gd name="connsiteY11" fmla="*/ 72248 h 666751"/>
                  <a:gd name="connsiteX12" fmla="*/ 126736 w 754428"/>
                  <a:gd name="connsiteY12" fmla="*/ 64630 h 666751"/>
                  <a:gd name="connsiteX13" fmla="*/ 128041 w 754428"/>
                  <a:gd name="connsiteY13" fmla="*/ 59410 h 666751"/>
                  <a:gd name="connsiteX14" fmla="*/ 128590 w 754428"/>
                  <a:gd name="connsiteY14" fmla="*/ 59410 h 666751"/>
                  <a:gd name="connsiteX15" fmla="*/ 129201 w 754428"/>
                  <a:gd name="connsiteY15" fmla="*/ 57688 h 666751"/>
                  <a:gd name="connsiteX16" fmla="*/ 378507 w 754428"/>
                  <a:gd name="connsiteY16" fmla="*/ 0 h 6667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754428" h="666751">
                    <a:moveTo>
                      <a:pt x="378507" y="0"/>
                    </a:moveTo>
                    <a:cubicBezTo>
                      <a:pt x="519050" y="0"/>
                      <a:pt x="632983" y="32347"/>
                      <a:pt x="632983" y="72248"/>
                    </a:cubicBezTo>
                    <a:lnTo>
                      <a:pt x="631875" y="75368"/>
                    </a:lnTo>
                    <a:lnTo>
                      <a:pt x="753212" y="560716"/>
                    </a:lnTo>
                    <a:lnTo>
                      <a:pt x="750982" y="560716"/>
                    </a:lnTo>
                    <a:lnTo>
                      <a:pt x="754428" y="569526"/>
                    </a:lnTo>
                    <a:cubicBezTo>
                      <a:pt x="754428" y="623222"/>
                      <a:pt x="585544" y="666751"/>
                      <a:pt x="377214" y="666751"/>
                    </a:cubicBezTo>
                    <a:cubicBezTo>
                      <a:pt x="168884" y="666751"/>
                      <a:pt x="0" y="623222"/>
                      <a:pt x="0" y="569526"/>
                    </a:cubicBezTo>
                    <a:lnTo>
                      <a:pt x="3446" y="560716"/>
                    </a:lnTo>
                    <a:lnTo>
                      <a:pt x="2714" y="560716"/>
                    </a:lnTo>
                    <a:lnTo>
                      <a:pt x="124501" y="73571"/>
                    </a:lnTo>
                    <a:lnTo>
                      <a:pt x="124031" y="72248"/>
                    </a:lnTo>
                    <a:lnTo>
                      <a:pt x="126736" y="64630"/>
                    </a:lnTo>
                    <a:lnTo>
                      <a:pt x="128041" y="59410"/>
                    </a:lnTo>
                    <a:lnTo>
                      <a:pt x="128590" y="59410"/>
                    </a:lnTo>
                    <a:lnTo>
                      <a:pt x="129201" y="57688"/>
                    </a:lnTo>
                    <a:cubicBezTo>
                      <a:pt x="152930" y="24766"/>
                      <a:pt x="255532" y="0"/>
                      <a:pt x="378507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275" name="フリーフォーム: 図形 1274">
                <a:extLst>
                  <a:ext uri="{FF2B5EF4-FFF2-40B4-BE49-F238E27FC236}">
                    <a16:creationId xmlns:a16="http://schemas.microsoft.com/office/drawing/2014/main" id="{6A5A26EE-336C-B96E-7469-D9E3886B224C}"/>
                  </a:ext>
                </a:extLst>
              </p:cNvPr>
              <p:cNvSpPr/>
              <p:nvPr/>
            </p:nvSpPr>
            <p:spPr>
              <a:xfrm>
                <a:off x="2014275" y="3109458"/>
                <a:ext cx="228437" cy="165625"/>
              </a:xfrm>
              <a:custGeom>
                <a:avLst/>
                <a:gdLst>
                  <a:gd name="connsiteX0" fmla="*/ 378507 w 754428"/>
                  <a:gd name="connsiteY0" fmla="*/ 0 h 666751"/>
                  <a:gd name="connsiteX1" fmla="*/ 632983 w 754428"/>
                  <a:gd name="connsiteY1" fmla="*/ 72248 h 666751"/>
                  <a:gd name="connsiteX2" fmla="*/ 631875 w 754428"/>
                  <a:gd name="connsiteY2" fmla="*/ 75368 h 666751"/>
                  <a:gd name="connsiteX3" fmla="*/ 753212 w 754428"/>
                  <a:gd name="connsiteY3" fmla="*/ 560716 h 666751"/>
                  <a:gd name="connsiteX4" fmla="*/ 750982 w 754428"/>
                  <a:gd name="connsiteY4" fmla="*/ 560716 h 666751"/>
                  <a:gd name="connsiteX5" fmla="*/ 754428 w 754428"/>
                  <a:gd name="connsiteY5" fmla="*/ 569526 h 666751"/>
                  <a:gd name="connsiteX6" fmla="*/ 377214 w 754428"/>
                  <a:gd name="connsiteY6" fmla="*/ 666751 h 666751"/>
                  <a:gd name="connsiteX7" fmla="*/ 0 w 754428"/>
                  <a:gd name="connsiteY7" fmla="*/ 569526 h 666751"/>
                  <a:gd name="connsiteX8" fmla="*/ 3446 w 754428"/>
                  <a:gd name="connsiteY8" fmla="*/ 560716 h 666751"/>
                  <a:gd name="connsiteX9" fmla="*/ 2714 w 754428"/>
                  <a:gd name="connsiteY9" fmla="*/ 560716 h 666751"/>
                  <a:gd name="connsiteX10" fmla="*/ 124501 w 754428"/>
                  <a:gd name="connsiteY10" fmla="*/ 73571 h 666751"/>
                  <a:gd name="connsiteX11" fmla="*/ 124031 w 754428"/>
                  <a:gd name="connsiteY11" fmla="*/ 72248 h 666751"/>
                  <a:gd name="connsiteX12" fmla="*/ 126736 w 754428"/>
                  <a:gd name="connsiteY12" fmla="*/ 64630 h 666751"/>
                  <a:gd name="connsiteX13" fmla="*/ 128041 w 754428"/>
                  <a:gd name="connsiteY13" fmla="*/ 59410 h 666751"/>
                  <a:gd name="connsiteX14" fmla="*/ 128590 w 754428"/>
                  <a:gd name="connsiteY14" fmla="*/ 59410 h 666751"/>
                  <a:gd name="connsiteX15" fmla="*/ 129201 w 754428"/>
                  <a:gd name="connsiteY15" fmla="*/ 57688 h 666751"/>
                  <a:gd name="connsiteX16" fmla="*/ 378507 w 754428"/>
                  <a:gd name="connsiteY16" fmla="*/ 0 h 6667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754428" h="666751">
                    <a:moveTo>
                      <a:pt x="378507" y="0"/>
                    </a:moveTo>
                    <a:cubicBezTo>
                      <a:pt x="519050" y="0"/>
                      <a:pt x="632983" y="32347"/>
                      <a:pt x="632983" y="72248"/>
                    </a:cubicBezTo>
                    <a:lnTo>
                      <a:pt x="631875" y="75368"/>
                    </a:lnTo>
                    <a:lnTo>
                      <a:pt x="753212" y="560716"/>
                    </a:lnTo>
                    <a:lnTo>
                      <a:pt x="750982" y="560716"/>
                    </a:lnTo>
                    <a:lnTo>
                      <a:pt x="754428" y="569526"/>
                    </a:lnTo>
                    <a:cubicBezTo>
                      <a:pt x="754428" y="623222"/>
                      <a:pt x="585544" y="666751"/>
                      <a:pt x="377214" y="666751"/>
                    </a:cubicBezTo>
                    <a:cubicBezTo>
                      <a:pt x="168884" y="666751"/>
                      <a:pt x="0" y="623222"/>
                      <a:pt x="0" y="569526"/>
                    </a:cubicBezTo>
                    <a:lnTo>
                      <a:pt x="3446" y="560716"/>
                    </a:lnTo>
                    <a:lnTo>
                      <a:pt x="2714" y="560716"/>
                    </a:lnTo>
                    <a:lnTo>
                      <a:pt x="124501" y="73571"/>
                    </a:lnTo>
                    <a:lnTo>
                      <a:pt x="124031" y="72248"/>
                    </a:lnTo>
                    <a:lnTo>
                      <a:pt x="126736" y="64630"/>
                    </a:lnTo>
                    <a:lnTo>
                      <a:pt x="128041" y="59410"/>
                    </a:lnTo>
                    <a:lnTo>
                      <a:pt x="128590" y="59410"/>
                    </a:lnTo>
                    <a:lnTo>
                      <a:pt x="129201" y="57688"/>
                    </a:lnTo>
                    <a:cubicBezTo>
                      <a:pt x="152930" y="24766"/>
                      <a:pt x="255532" y="0"/>
                      <a:pt x="378507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287" name="グループ化 1286">
              <a:extLst>
                <a:ext uri="{FF2B5EF4-FFF2-40B4-BE49-F238E27FC236}">
                  <a16:creationId xmlns:a16="http://schemas.microsoft.com/office/drawing/2014/main" id="{7D33648B-5513-42B1-1205-ECE35791D184}"/>
                </a:ext>
              </a:extLst>
            </p:cNvPr>
            <p:cNvGrpSpPr/>
            <p:nvPr/>
          </p:nvGrpSpPr>
          <p:grpSpPr>
            <a:xfrm>
              <a:off x="4457469" y="3864309"/>
              <a:ext cx="1028036" cy="1446835"/>
              <a:chOff x="1495194" y="759159"/>
              <a:chExt cx="1028036" cy="1446835"/>
            </a:xfrm>
          </p:grpSpPr>
          <p:grpSp>
            <p:nvGrpSpPr>
              <p:cNvPr id="1288" name="グループ化 1287">
                <a:extLst>
                  <a:ext uri="{FF2B5EF4-FFF2-40B4-BE49-F238E27FC236}">
                    <a16:creationId xmlns:a16="http://schemas.microsoft.com/office/drawing/2014/main" id="{F1CB568F-B515-C99F-24DB-05173072EA34}"/>
                  </a:ext>
                </a:extLst>
              </p:cNvPr>
              <p:cNvGrpSpPr/>
              <p:nvPr/>
            </p:nvGrpSpPr>
            <p:grpSpPr>
              <a:xfrm rot="20700000" flipH="1">
                <a:off x="2143281" y="759159"/>
                <a:ext cx="349123" cy="344230"/>
                <a:chOff x="1012364" y="432544"/>
                <a:chExt cx="583849" cy="575667"/>
              </a:xfrm>
              <a:solidFill>
                <a:srgbClr val="CC6600"/>
              </a:solidFill>
            </p:grpSpPr>
            <p:sp>
              <p:nvSpPr>
                <p:cNvPr id="1298" name="二等辺三角形 6">
                  <a:extLst>
                    <a:ext uri="{FF2B5EF4-FFF2-40B4-BE49-F238E27FC236}">
                      <a16:creationId xmlns:a16="http://schemas.microsoft.com/office/drawing/2014/main" id="{B550705C-A8EC-6F6C-44E8-943FE4C6D459}"/>
                    </a:ext>
                  </a:extLst>
                </p:cNvPr>
                <p:cNvSpPr/>
                <p:nvPr/>
              </p:nvSpPr>
              <p:spPr>
                <a:xfrm rot="19800000">
                  <a:off x="1012364" y="432544"/>
                  <a:ext cx="583849" cy="523694"/>
                </a:xfrm>
                <a:custGeom>
                  <a:avLst/>
                  <a:gdLst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64096" h="648072">
                      <a:moveTo>
                        <a:pt x="0" y="648072"/>
                      </a:moveTo>
                      <a:cubicBezTo>
                        <a:pt x="80516" y="406648"/>
                        <a:pt x="230882" y="124"/>
                        <a:pt x="432048" y="0"/>
                      </a:cubicBezTo>
                      <a:cubicBezTo>
                        <a:pt x="633214" y="-124"/>
                        <a:pt x="777230" y="400298"/>
                        <a:pt x="864096" y="648072"/>
                      </a:cubicBezTo>
                      <a:lnTo>
                        <a:pt x="0" y="648072"/>
                      </a:ln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99" name="二等辺三角形 6">
                  <a:extLst>
                    <a:ext uri="{FF2B5EF4-FFF2-40B4-BE49-F238E27FC236}">
                      <a16:creationId xmlns:a16="http://schemas.microsoft.com/office/drawing/2014/main" id="{1DF79AE8-3866-AE0B-0DB6-D02B7C9C5A7C}"/>
                    </a:ext>
                  </a:extLst>
                </p:cNvPr>
                <p:cNvSpPr/>
                <p:nvPr/>
              </p:nvSpPr>
              <p:spPr>
                <a:xfrm rot="20093668">
                  <a:off x="1165994" y="639987"/>
                  <a:ext cx="221827" cy="368224"/>
                </a:xfrm>
                <a:custGeom>
                  <a:avLst/>
                  <a:gdLst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64096" h="648072">
                      <a:moveTo>
                        <a:pt x="0" y="648072"/>
                      </a:moveTo>
                      <a:cubicBezTo>
                        <a:pt x="80516" y="406648"/>
                        <a:pt x="230882" y="124"/>
                        <a:pt x="432048" y="0"/>
                      </a:cubicBezTo>
                      <a:cubicBezTo>
                        <a:pt x="633214" y="-124"/>
                        <a:pt x="777230" y="400298"/>
                        <a:pt x="864096" y="648072"/>
                      </a:cubicBezTo>
                      <a:lnTo>
                        <a:pt x="0" y="648072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</p:grpSp>
          <p:grpSp>
            <p:nvGrpSpPr>
              <p:cNvPr id="1289" name="グループ化 1288">
                <a:extLst>
                  <a:ext uri="{FF2B5EF4-FFF2-40B4-BE49-F238E27FC236}">
                    <a16:creationId xmlns:a16="http://schemas.microsoft.com/office/drawing/2014/main" id="{B5CDE889-2C39-4055-E669-083036270E80}"/>
                  </a:ext>
                </a:extLst>
              </p:cNvPr>
              <p:cNvGrpSpPr/>
              <p:nvPr/>
            </p:nvGrpSpPr>
            <p:grpSpPr>
              <a:xfrm rot="900000">
                <a:off x="1505604" y="759159"/>
                <a:ext cx="349123" cy="344230"/>
                <a:chOff x="1012364" y="432544"/>
                <a:chExt cx="583849" cy="575667"/>
              </a:xfrm>
              <a:solidFill>
                <a:srgbClr val="CC6600"/>
              </a:solidFill>
            </p:grpSpPr>
            <p:sp>
              <p:nvSpPr>
                <p:cNvPr id="1296" name="二等辺三角形 6">
                  <a:extLst>
                    <a:ext uri="{FF2B5EF4-FFF2-40B4-BE49-F238E27FC236}">
                      <a16:creationId xmlns:a16="http://schemas.microsoft.com/office/drawing/2014/main" id="{AA15D56A-5B79-5E33-B5B5-FD4D3ECF6E67}"/>
                    </a:ext>
                  </a:extLst>
                </p:cNvPr>
                <p:cNvSpPr/>
                <p:nvPr/>
              </p:nvSpPr>
              <p:spPr>
                <a:xfrm rot="19800000">
                  <a:off x="1012364" y="432544"/>
                  <a:ext cx="583849" cy="523694"/>
                </a:xfrm>
                <a:custGeom>
                  <a:avLst/>
                  <a:gdLst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64096" h="648072">
                      <a:moveTo>
                        <a:pt x="0" y="648072"/>
                      </a:moveTo>
                      <a:cubicBezTo>
                        <a:pt x="80516" y="406648"/>
                        <a:pt x="230882" y="124"/>
                        <a:pt x="432048" y="0"/>
                      </a:cubicBezTo>
                      <a:cubicBezTo>
                        <a:pt x="633214" y="-124"/>
                        <a:pt x="777230" y="400298"/>
                        <a:pt x="864096" y="648072"/>
                      </a:cubicBezTo>
                      <a:lnTo>
                        <a:pt x="0" y="648072"/>
                      </a:ln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97" name="二等辺三角形 6">
                  <a:extLst>
                    <a:ext uri="{FF2B5EF4-FFF2-40B4-BE49-F238E27FC236}">
                      <a16:creationId xmlns:a16="http://schemas.microsoft.com/office/drawing/2014/main" id="{EC221CAA-E945-7824-B25E-8D1D14D19B81}"/>
                    </a:ext>
                  </a:extLst>
                </p:cNvPr>
                <p:cNvSpPr/>
                <p:nvPr/>
              </p:nvSpPr>
              <p:spPr>
                <a:xfrm rot="20093668">
                  <a:off x="1165994" y="639987"/>
                  <a:ext cx="221827" cy="368224"/>
                </a:xfrm>
                <a:custGeom>
                  <a:avLst/>
                  <a:gdLst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64096" h="648072">
                      <a:moveTo>
                        <a:pt x="0" y="648072"/>
                      </a:moveTo>
                      <a:cubicBezTo>
                        <a:pt x="80516" y="406648"/>
                        <a:pt x="230882" y="124"/>
                        <a:pt x="432048" y="0"/>
                      </a:cubicBezTo>
                      <a:cubicBezTo>
                        <a:pt x="633214" y="-124"/>
                        <a:pt x="777230" y="400298"/>
                        <a:pt x="864096" y="648072"/>
                      </a:cubicBezTo>
                      <a:lnTo>
                        <a:pt x="0" y="648072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290" name="四角形: 角を丸くする 1289">
                <a:extLst>
                  <a:ext uri="{FF2B5EF4-FFF2-40B4-BE49-F238E27FC236}">
                    <a16:creationId xmlns:a16="http://schemas.microsoft.com/office/drawing/2014/main" id="{C6B08CCA-7425-E47F-61D0-121455FE604E}"/>
                  </a:ext>
                </a:extLst>
              </p:cNvPr>
              <p:cNvSpPr/>
              <p:nvPr/>
            </p:nvSpPr>
            <p:spPr>
              <a:xfrm>
                <a:off x="1495194" y="947332"/>
                <a:ext cx="1028036" cy="1205302"/>
              </a:xfrm>
              <a:prstGeom prst="roundRect">
                <a:avLst>
                  <a:gd name="adj" fmla="val 35875"/>
                </a:avLst>
              </a:prstGeom>
              <a:solidFill>
                <a:srgbClr val="E46C0A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291" name="四角形: 角を丸くする 1290">
                <a:extLst>
                  <a:ext uri="{FF2B5EF4-FFF2-40B4-BE49-F238E27FC236}">
                    <a16:creationId xmlns:a16="http://schemas.microsoft.com/office/drawing/2014/main" id="{216A37CA-94F0-69F7-6F1A-174E30292B49}"/>
                  </a:ext>
                </a:extLst>
              </p:cNvPr>
              <p:cNvSpPr/>
              <p:nvPr/>
            </p:nvSpPr>
            <p:spPr>
              <a:xfrm>
                <a:off x="1568819" y="1826177"/>
                <a:ext cx="880786" cy="379817"/>
              </a:xfrm>
              <a:prstGeom prst="roundRect">
                <a:avLst>
                  <a:gd name="adj" fmla="val 50000"/>
                </a:avLst>
              </a:prstGeom>
              <a:solidFill>
                <a:srgbClr val="9933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92" name="四角形: 角を丸くする 1291">
                <a:extLst>
                  <a:ext uri="{FF2B5EF4-FFF2-40B4-BE49-F238E27FC236}">
                    <a16:creationId xmlns:a16="http://schemas.microsoft.com/office/drawing/2014/main" id="{2167D6C8-0085-8B80-56F5-99C50A58699F}"/>
                  </a:ext>
                </a:extLst>
              </p:cNvPr>
              <p:cNvSpPr/>
              <p:nvPr/>
            </p:nvSpPr>
            <p:spPr>
              <a:xfrm>
                <a:off x="1657519" y="1917085"/>
                <a:ext cx="235808" cy="212693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93" name="四角形: 角を丸くする 1292">
                <a:extLst>
                  <a:ext uri="{FF2B5EF4-FFF2-40B4-BE49-F238E27FC236}">
                    <a16:creationId xmlns:a16="http://schemas.microsoft.com/office/drawing/2014/main" id="{41389D5E-A246-1A37-C9B1-78FAD47A9143}"/>
                  </a:ext>
                </a:extLst>
              </p:cNvPr>
              <p:cNvSpPr/>
              <p:nvPr/>
            </p:nvSpPr>
            <p:spPr>
              <a:xfrm>
                <a:off x="2128899" y="1917085"/>
                <a:ext cx="235808" cy="212693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94" name="楕円 1293">
                <a:extLst>
                  <a:ext uri="{FF2B5EF4-FFF2-40B4-BE49-F238E27FC236}">
                    <a16:creationId xmlns:a16="http://schemas.microsoft.com/office/drawing/2014/main" id="{4D8F229D-9F8A-A194-54DA-AB3BDFEA44E5}"/>
                  </a:ext>
                </a:extLst>
              </p:cNvPr>
              <p:cNvSpPr/>
              <p:nvPr/>
            </p:nvSpPr>
            <p:spPr>
              <a:xfrm rot="20700000">
                <a:off x="1613488" y="1446360"/>
                <a:ext cx="234014" cy="75126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95" name="楕円 1294">
                <a:extLst>
                  <a:ext uri="{FF2B5EF4-FFF2-40B4-BE49-F238E27FC236}">
                    <a16:creationId xmlns:a16="http://schemas.microsoft.com/office/drawing/2014/main" id="{C7E28F6E-8560-75E2-0743-62CB328D48AB}"/>
                  </a:ext>
                </a:extLst>
              </p:cNvPr>
              <p:cNvSpPr/>
              <p:nvPr/>
            </p:nvSpPr>
            <p:spPr>
              <a:xfrm rot="900000">
                <a:off x="2160410" y="1446360"/>
                <a:ext cx="234014" cy="75126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306" name="グループ化 1305">
              <a:extLst>
                <a:ext uri="{FF2B5EF4-FFF2-40B4-BE49-F238E27FC236}">
                  <a16:creationId xmlns:a16="http://schemas.microsoft.com/office/drawing/2014/main" id="{8A0AFA4E-AE54-51BC-3E72-8E5DEA8210AC}"/>
                </a:ext>
              </a:extLst>
            </p:cNvPr>
            <p:cNvGrpSpPr/>
            <p:nvPr/>
          </p:nvGrpSpPr>
          <p:grpSpPr>
            <a:xfrm>
              <a:off x="4186794" y="3910348"/>
              <a:ext cx="1566306" cy="1060338"/>
              <a:chOff x="4156667" y="3912113"/>
              <a:chExt cx="1810966" cy="1123483"/>
            </a:xfrm>
          </p:grpSpPr>
          <p:sp>
            <p:nvSpPr>
              <p:cNvPr id="1307" name="フリーフォーム: 図形 1306">
                <a:extLst>
                  <a:ext uri="{FF2B5EF4-FFF2-40B4-BE49-F238E27FC236}">
                    <a16:creationId xmlns:a16="http://schemas.microsoft.com/office/drawing/2014/main" id="{41E6EA63-EC2E-E5F3-67B7-A25DF38E6823}"/>
                  </a:ext>
                </a:extLst>
              </p:cNvPr>
              <p:cNvSpPr/>
              <p:nvPr/>
            </p:nvSpPr>
            <p:spPr>
              <a:xfrm>
                <a:off x="4377300" y="3912113"/>
                <a:ext cx="1371542" cy="621296"/>
              </a:xfrm>
              <a:custGeom>
                <a:avLst/>
                <a:gdLst>
                  <a:gd name="connsiteX0" fmla="*/ 928688 w 1857376"/>
                  <a:gd name="connsiteY0" fmla="*/ 0 h 841374"/>
                  <a:gd name="connsiteX1" fmla="*/ 1857376 w 1857376"/>
                  <a:gd name="connsiteY1" fmla="*/ 809625 h 841374"/>
                  <a:gd name="connsiteX2" fmla="*/ 1854621 w 1857376"/>
                  <a:gd name="connsiteY2" fmla="*/ 841374 h 841374"/>
                  <a:gd name="connsiteX3" fmla="*/ 1805511 w 1857376"/>
                  <a:gd name="connsiteY3" fmla="*/ 841374 h 841374"/>
                  <a:gd name="connsiteX4" fmla="*/ 1796516 w 1857376"/>
                  <a:gd name="connsiteY4" fmla="*/ 757260 h 841374"/>
                  <a:gd name="connsiteX5" fmla="*/ 928688 w 1857376"/>
                  <a:gd name="connsiteY5" fmla="*/ 90487 h 841374"/>
                  <a:gd name="connsiteX6" fmla="*/ 60860 w 1857376"/>
                  <a:gd name="connsiteY6" fmla="*/ 757260 h 841374"/>
                  <a:gd name="connsiteX7" fmla="*/ 51865 w 1857376"/>
                  <a:gd name="connsiteY7" fmla="*/ 841374 h 841374"/>
                  <a:gd name="connsiteX8" fmla="*/ 2756 w 1857376"/>
                  <a:gd name="connsiteY8" fmla="*/ 841374 h 841374"/>
                  <a:gd name="connsiteX9" fmla="*/ 0 w 1857376"/>
                  <a:gd name="connsiteY9" fmla="*/ 809625 h 841374"/>
                  <a:gd name="connsiteX10" fmla="*/ 928688 w 1857376"/>
                  <a:gd name="connsiteY10" fmla="*/ 0 h 841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857376" h="841374">
                    <a:moveTo>
                      <a:pt x="928688" y="0"/>
                    </a:moveTo>
                    <a:cubicBezTo>
                      <a:pt x="1441588" y="0"/>
                      <a:pt x="1857376" y="362481"/>
                      <a:pt x="1857376" y="809625"/>
                    </a:cubicBezTo>
                    <a:lnTo>
                      <a:pt x="1854621" y="841374"/>
                    </a:lnTo>
                    <a:lnTo>
                      <a:pt x="1805511" y="841374"/>
                    </a:lnTo>
                    <a:lnTo>
                      <a:pt x="1796516" y="757260"/>
                    </a:lnTo>
                    <a:cubicBezTo>
                      <a:pt x="1713917" y="376734"/>
                      <a:pt x="1356763" y="90487"/>
                      <a:pt x="928688" y="90487"/>
                    </a:cubicBezTo>
                    <a:cubicBezTo>
                      <a:pt x="500614" y="90487"/>
                      <a:pt x="143460" y="376734"/>
                      <a:pt x="60860" y="757260"/>
                    </a:cubicBezTo>
                    <a:lnTo>
                      <a:pt x="51865" y="841374"/>
                    </a:lnTo>
                    <a:lnTo>
                      <a:pt x="2756" y="841374"/>
                    </a:lnTo>
                    <a:lnTo>
                      <a:pt x="0" y="809625"/>
                    </a:lnTo>
                    <a:cubicBezTo>
                      <a:pt x="0" y="362481"/>
                      <a:pt x="415788" y="0"/>
                      <a:pt x="928688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1308" name="グループ化 1307">
                <a:extLst>
                  <a:ext uri="{FF2B5EF4-FFF2-40B4-BE49-F238E27FC236}">
                    <a16:creationId xmlns:a16="http://schemas.microsoft.com/office/drawing/2014/main" id="{B40161B8-2824-095B-E84B-5B80EE94128B}"/>
                  </a:ext>
                </a:extLst>
              </p:cNvPr>
              <p:cNvGrpSpPr/>
              <p:nvPr/>
            </p:nvGrpSpPr>
            <p:grpSpPr>
              <a:xfrm>
                <a:off x="4156667" y="4471279"/>
                <a:ext cx="302600" cy="564317"/>
                <a:chOff x="3109700" y="4691063"/>
                <a:chExt cx="409788" cy="875144"/>
              </a:xfrm>
            </p:grpSpPr>
            <p:sp>
              <p:nvSpPr>
                <p:cNvPr id="1312" name="フリーフォーム: 図形 1311">
                  <a:extLst>
                    <a:ext uri="{FF2B5EF4-FFF2-40B4-BE49-F238E27FC236}">
                      <a16:creationId xmlns:a16="http://schemas.microsoft.com/office/drawing/2014/main" id="{B6E4D7B1-682A-5370-2E0E-058D27770312}"/>
                    </a:ext>
                  </a:extLst>
                </p:cNvPr>
                <p:cNvSpPr/>
                <p:nvPr/>
              </p:nvSpPr>
              <p:spPr>
                <a:xfrm rot="16200000">
                  <a:off x="2844421" y="5001404"/>
                  <a:ext cx="801902" cy="271343"/>
                </a:xfrm>
                <a:custGeom>
                  <a:avLst/>
                  <a:gdLst>
                    <a:gd name="connsiteX0" fmla="*/ 801902 w 801902"/>
                    <a:gd name="connsiteY0" fmla="*/ 246344 h 271343"/>
                    <a:gd name="connsiteX1" fmla="*/ 782650 w 801902"/>
                    <a:gd name="connsiteY1" fmla="*/ 271343 h 271343"/>
                    <a:gd name="connsiteX2" fmla="*/ 19253 w 801902"/>
                    <a:gd name="connsiteY2" fmla="*/ 271343 h 271343"/>
                    <a:gd name="connsiteX3" fmla="*/ 0 w 801902"/>
                    <a:gd name="connsiteY3" fmla="*/ 246344 h 271343"/>
                    <a:gd name="connsiteX4" fmla="*/ 34490 w 801902"/>
                    <a:gd name="connsiteY4" fmla="*/ 201559 h 271343"/>
                    <a:gd name="connsiteX5" fmla="*/ 30520 w 801902"/>
                    <a:gd name="connsiteY5" fmla="*/ 152073 h 271343"/>
                    <a:gd name="connsiteX6" fmla="*/ 90282 w 801902"/>
                    <a:gd name="connsiteY6" fmla="*/ 118806 h 271343"/>
                    <a:gd name="connsiteX7" fmla="*/ 117435 w 801902"/>
                    <a:gd name="connsiteY7" fmla="*/ 72152 h 271343"/>
                    <a:gd name="connsiteX8" fmla="*/ 193369 w 801902"/>
                    <a:gd name="connsiteY8" fmla="*/ 55469 h 271343"/>
                    <a:gd name="connsiteX9" fmla="*/ 247515 w 801902"/>
                    <a:gd name="connsiteY9" fmla="*/ 18752 h 271343"/>
                    <a:gd name="connsiteX10" fmla="*/ 328058 w 801902"/>
                    <a:gd name="connsiteY10" fmla="*/ 21191 h 271343"/>
                    <a:gd name="connsiteX11" fmla="*/ 400951 w 801902"/>
                    <a:gd name="connsiteY11" fmla="*/ 0 h 271343"/>
                    <a:gd name="connsiteX12" fmla="*/ 473844 w 801902"/>
                    <a:gd name="connsiteY12" fmla="*/ 21191 h 271343"/>
                    <a:gd name="connsiteX13" fmla="*/ 554387 w 801902"/>
                    <a:gd name="connsiteY13" fmla="*/ 18752 h 271343"/>
                    <a:gd name="connsiteX14" fmla="*/ 608533 w 801902"/>
                    <a:gd name="connsiteY14" fmla="*/ 55469 h 271343"/>
                    <a:gd name="connsiteX15" fmla="*/ 684467 w 801902"/>
                    <a:gd name="connsiteY15" fmla="*/ 72152 h 271343"/>
                    <a:gd name="connsiteX16" fmla="*/ 711620 w 801902"/>
                    <a:gd name="connsiteY16" fmla="*/ 118806 h 271343"/>
                    <a:gd name="connsiteX17" fmla="*/ 771382 w 801902"/>
                    <a:gd name="connsiteY17" fmla="*/ 152073 h 271343"/>
                    <a:gd name="connsiteX18" fmla="*/ 767412 w 801902"/>
                    <a:gd name="connsiteY18" fmla="*/ 201559 h 2713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801902" h="271343">
                      <a:moveTo>
                        <a:pt x="801902" y="246344"/>
                      </a:moveTo>
                      <a:lnTo>
                        <a:pt x="782650" y="271343"/>
                      </a:lnTo>
                      <a:lnTo>
                        <a:pt x="19253" y="271343"/>
                      </a:lnTo>
                      <a:lnTo>
                        <a:pt x="0" y="246344"/>
                      </a:lnTo>
                      <a:lnTo>
                        <a:pt x="34490" y="201559"/>
                      </a:lnTo>
                      <a:lnTo>
                        <a:pt x="30520" y="152073"/>
                      </a:lnTo>
                      <a:lnTo>
                        <a:pt x="90282" y="118806"/>
                      </a:lnTo>
                      <a:lnTo>
                        <a:pt x="117435" y="72152"/>
                      </a:lnTo>
                      <a:lnTo>
                        <a:pt x="193369" y="55469"/>
                      </a:lnTo>
                      <a:lnTo>
                        <a:pt x="247515" y="18752"/>
                      </a:lnTo>
                      <a:lnTo>
                        <a:pt x="328058" y="21191"/>
                      </a:lnTo>
                      <a:lnTo>
                        <a:pt x="400951" y="0"/>
                      </a:lnTo>
                      <a:lnTo>
                        <a:pt x="473844" y="21191"/>
                      </a:lnTo>
                      <a:lnTo>
                        <a:pt x="554387" y="18752"/>
                      </a:lnTo>
                      <a:lnTo>
                        <a:pt x="608533" y="55469"/>
                      </a:lnTo>
                      <a:lnTo>
                        <a:pt x="684467" y="72152"/>
                      </a:lnTo>
                      <a:lnTo>
                        <a:pt x="711620" y="118806"/>
                      </a:lnTo>
                      <a:lnTo>
                        <a:pt x="771382" y="152073"/>
                      </a:lnTo>
                      <a:lnTo>
                        <a:pt x="767412" y="201559"/>
                      </a:lnTo>
                      <a:close/>
                    </a:path>
                  </a:pathLst>
                </a:custGeom>
                <a:solidFill>
                  <a:srgbClr val="FFFF99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313" name="四角形: 角を丸くする 1312">
                  <a:extLst>
                    <a:ext uri="{FF2B5EF4-FFF2-40B4-BE49-F238E27FC236}">
                      <a16:creationId xmlns:a16="http://schemas.microsoft.com/office/drawing/2014/main" id="{3DACBF6D-CF4D-8CAE-4ACA-68709EE5F35F}"/>
                    </a:ext>
                  </a:extLst>
                </p:cNvPr>
                <p:cNvSpPr/>
                <p:nvPr/>
              </p:nvSpPr>
              <p:spPr>
                <a:xfrm>
                  <a:off x="3331286" y="4691063"/>
                  <a:ext cx="188202" cy="875144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1309" name="グループ化 1308">
                <a:extLst>
                  <a:ext uri="{FF2B5EF4-FFF2-40B4-BE49-F238E27FC236}">
                    <a16:creationId xmlns:a16="http://schemas.microsoft.com/office/drawing/2014/main" id="{E86D284C-3A75-D506-9F33-AE78C68D2A1B}"/>
                  </a:ext>
                </a:extLst>
              </p:cNvPr>
              <p:cNvGrpSpPr/>
              <p:nvPr/>
            </p:nvGrpSpPr>
            <p:grpSpPr>
              <a:xfrm flipH="1">
                <a:off x="5665033" y="4471279"/>
                <a:ext cx="302600" cy="564317"/>
                <a:chOff x="3109700" y="4691063"/>
                <a:chExt cx="409788" cy="875144"/>
              </a:xfrm>
            </p:grpSpPr>
            <p:sp>
              <p:nvSpPr>
                <p:cNvPr id="1310" name="フリーフォーム: 図形 1309">
                  <a:extLst>
                    <a:ext uri="{FF2B5EF4-FFF2-40B4-BE49-F238E27FC236}">
                      <a16:creationId xmlns:a16="http://schemas.microsoft.com/office/drawing/2014/main" id="{4B753CB9-7AB4-1365-4651-8FA73C596F71}"/>
                    </a:ext>
                  </a:extLst>
                </p:cNvPr>
                <p:cNvSpPr/>
                <p:nvPr/>
              </p:nvSpPr>
              <p:spPr>
                <a:xfrm rot="16200000">
                  <a:off x="2844421" y="5001404"/>
                  <a:ext cx="801902" cy="271343"/>
                </a:xfrm>
                <a:custGeom>
                  <a:avLst/>
                  <a:gdLst>
                    <a:gd name="connsiteX0" fmla="*/ 801902 w 801902"/>
                    <a:gd name="connsiteY0" fmla="*/ 246344 h 271343"/>
                    <a:gd name="connsiteX1" fmla="*/ 782650 w 801902"/>
                    <a:gd name="connsiteY1" fmla="*/ 271343 h 271343"/>
                    <a:gd name="connsiteX2" fmla="*/ 19253 w 801902"/>
                    <a:gd name="connsiteY2" fmla="*/ 271343 h 271343"/>
                    <a:gd name="connsiteX3" fmla="*/ 0 w 801902"/>
                    <a:gd name="connsiteY3" fmla="*/ 246344 h 271343"/>
                    <a:gd name="connsiteX4" fmla="*/ 34490 w 801902"/>
                    <a:gd name="connsiteY4" fmla="*/ 201559 h 271343"/>
                    <a:gd name="connsiteX5" fmla="*/ 30520 w 801902"/>
                    <a:gd name="connsiteY5" fmla="*/ 152073 h 271343"/>
                    <a:gd name="connsiteX6" fmla="*/ 90282 w 801902"/>
                    <a:gd name="connsiteY6" fmla="*/ 118806 h 271343"/>
                    <a:gd name="connsiteX7" fmla="*/ 117435 w 801902"/>
                    <a:gd name="connsiteY7" fmla="*/ 72152 h 271343"/>
                    <a:gd name="connsiteX8" fmla="*/ 193369 w 801902"/>
                    <a:gd name="connsiteY8" fmla="*/ 55469 h 271343"/>
                    <a:gd name="connsiteX9" fmla="*/ 247515 w 801902"/>
                    <a:gd name="connsiteY9" fmla="*/ 18752 h 271343"/>
                    <a:gd name="connsiteX10" fmla="*/ 328058 w 801902"/>
                    <a:gd name="connsiteY10" fmla="*/ 21191 h 271343"/>
                    <a:gd name="connsiteX11" fmla="*/ 400951 w 801902"/>
                    <a:gd name="connsiteY11" fmla="*/ 0 h 271343"/>
                    <a:gd name="connsiteX12" fmla="*/ 473844 w 801902"/>
                    <a:gd name="connsiteY12" fmla="*/ 21191 h 271343"/>
                    <a:gd name="connsiteX13" fmla="*/ 554387 w 801902"/>
                    <a:gd name="connsiteY13" fmla="*/ 18752 h 271343"/>
                    <a:gd name="connsiteX14" fmla="*/ 608533 w 801902"/>
                    <a:gd name="connsiteY14" fmla="*/ 55469 h 271343"/>
                    <a:gd name="connsiteX15" fmla="*/ 684467 w 801902"/>
                    <a:gd name="connsiteY15" fmla="*/ 72152 h 271343"/>
                    <a:gd name="connsiteX16" fmla="*/ 711620 w 801902"/>
                    <a:gd name="connsiteY16" fmla="*/ 118806 h 271343"/>
                    <a:gd name="connsiteX17" fmla="*/ 771382 w 801902"/>
                    <a:gd name="connsiteY17" fmla="*/ 152073 h 271343"/>
                    <a:gd name="connsiteX18" fmla="*/ 767412 w 801902"/>
                    <a:gd name="connsiteY18" fmla="*/ 201559 h 2713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801902" h="271343">
                      <a:moveTo>
                        <a:pt x="801902" y="246344"/>
                      </a:moveTo>
                      <a:lnTo>
                        <a:pt x="782650" y="271343"/>
                      </a:lnTo>
                      <a:lnTo>
                        <a:pt x="19253" y="271343"/>
                      </a:lnTo>
                      <a:lnTo>
                        <a:pt x="0" y="246344"/>
                      </a:lnTo>
                      <a:lnTo>
                        <a:pt x="34490" y="201559"/>
                      </a:lnTo>
                      <a:lnTo>
                        <a:pt x="30520" y="152073"/>
                      </a:lnTo>
                      <a:lnTo>
                        <a:pt x="90282" y="118806"/>
                      </a:lnTo>
                      <a:lnTo>
                        <a:pt x="117435" y="72152"/>
                      </a:lnTo>
                      <a:lnTo>
                        <a:pt x="193369" y="55469"/>
                      </a:lnTo>
                      <a:lnTo>
                        <a:pt x="247515" y="18752"/>
                      </a:lnTo>
                      <a:lnTo>
                        <a:pt x="328058" y="21191"/>
                      </a:lnTo>
                      <a:lnTo>
                        <a:pt x="400951" y="0"/>
                      </a:lnTo>
                      <a:lnTo>
                        <a:pt x="473844" y="21191"/>
                      </a:lnTo>
                      <a:lnTo>
                        <a:pt x="554387" y="18752"/>
                      </a:lnTo>
                      <a:lnTo>
                        <a:pt x="608533" y="55469"/>
                      </a:lnTo>
                      <a:lnTo>
                        <a:pt x="684467" y="72152"/>
                      </a:lnTo>
                      <a:lnTo>
                        <a:pt x="711620" y="118806"/>
                      </a:lnTo>
                      <a:lnTo>
                        <a:pt x="771382" y="152073"/>
                      </a:lnTo>
                      <a:lnTo>
                        <a:pt x="767412" y="201559"/>
                      </a:lnTo>
                      <a:close/>
                    </a:path>
                  </a:pathLst>
                </a:custGeom>
                <a:solidFill>
                  <a:srgbClr val="FFFF99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311" name="四角形: 角を丸くする 1310">
                  <a:extLst>
                    <a:ext uri="{FF2B5EF4-FFF2-40B4-BE49-F238E27FC236}">
                      <a16:creationId xmlns:a16="http://schemas.microsoft.com/office/drawing/2014/main" id="{659009AB-F6BD-4327-CFE6-FDEEA7EA7EA0}"/>
                    </a:ext>
                  </a:extLst>
                </p:cNvPr>
                <p:cNvSpPr/>
                <p:nvPr/>
              </p:nvSpPr>
              <p:spPr>
                <a:xfrm>
                  <a:off x="3331286" y="4691063"/>
                  <a:ext cx="188202" cy="875144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</p:grpSp>
        <p:grpSp>
          <p:nvGrpSpPr>
            <p:cNvPr id="1314" name="グループ化 1313">
              <a:extLst>
                <a:ext uri="{FF2B5EF4-FFF2-40B4-BE49-F238E27FC236}">
                  <a16:creationId xmlns:a16="http://schemas.microsoft.com/office/drawing/2014/main" id="{D4E24AB6-5C92-7342-58EA-E72829C443FE}"/>
                </a:ext>
              </a:extLst>
            </p:cNvPr>
            <p:cNvGrpSpPr/>
            <p:nvPr/>
          </p:nvGrpSpPr>
          <p:grpSpPr>
            <a:xfrm>
              <a:off x="4308303" y="3839725"/>
              <a:ext cx="1325355" cy="650911"/>
              <a:chOff x="1100911" y="95250"/>
              <a:chExt cx="1794828" cy="881479"/>
            </a:xfrm>
          </p:grpSpPr>
          <p:sp>
            <p:nvSpPr>
              <p:cNvPr id="1315" name="楕円 5">
                <a:extLst>
                  <a:ext uri="{FF2B5EF4-FFF2-40B4-BE49-F238E27FC236}">
                    <a16:creationId xmlns:a16="http://schemas.microsoft.com/office/drawing/2014/main" id="{7422145F-D659-F6A9-88B0-956A5FC22A64}"/>
                  </a:ext>
                </a:extLst>
              </p:cNvPr>
              <p:cNvSpPr/>
              <p:nvPr/>
            </p:nvSpPr>
            <p:spPr>
              <a:xfrm>
                <a:off x="1217766" y="95250"/>
                <a:ext cx="1559194" cy="731066"/>
              </a:xfrm>
              <a:custGeom>
                <a:avLst/>
                <a:gdLst>
                  <a:gd name="connsiteX0" fmla="*/ 0 w 1832268"/>
                  <a:gd name="connsiteY0" fmla="*/ 205826 h 411652"/>
                  <a:gd name="connsiteX1" fmla="*/ 916134 w 1832268"/>
                  <a:gd name="connsiteY1" fmla="*/ 0 h 411652"/>
                  <a:gd name="connsiteX2" fmla="*/ 1832268 w 1832268"/>
                  <a:gd name="connsiteY2" fmla="*/ 205826 h 411652"/>
                  <a:gd name="connsiteX3" fmla="*/ 916134 w 1832268"/>
                  <a:gd name="connsiteY3" fmla="*/ 411652 h 411652"/>
                  <a:gd name="connsiteX4" fmla="*/ 0 w 1832268"/>
                  <a:gd name="connsiteY4" fmla="*/ 205826 h 411652"/>
                  <a:gd name="connsiteX0" fmla="*/ 0 w 1832268"/>
                  <a:gd name="connsiteY0" fmla="*/ 205826 h 411652"/>
                  <a:gd name="connsiteX1" fmla="*/ 916134 w 1832268"/>
                  <a:gd name="connsiteY1" fmla="*/ 0 h 411652"/>
                  <a:gd name="connsiteX2" fmla="*/ 1832268 w 1832268"/>
                  <a:gd name="connsiteY2" fmla="*/ 205826 h 411652"/>
                  <a:gd name="connsiteX3" fmla="*/ 916134 w 1832268"/>
                  <a:gd name="connsiteY3" fmla="*/ 411652 h 411652"/>
                  <a:gd name="connsiteX4" fmla="*/ 0 w 1832268"/>
                  <a:gd name="connsiteY4" fmla="*/ 205826 h 411652"/>
                  <a:gd name="connsiteX0" fmla="*/ 0 w 1832268"/>
                  <a:gd name="connsiteY0" fmla="*/ 205826 h 411652"/>
                  <a:gd name="connsiteX1" fmla="*/ 916134 w 1832268"/>
                  <a:gd name="connsiteY1" fmla="*/ 0 h 411652"/>
                  <a:gd name="connsiteX2" fmla="*/ 1832268 w 1832268"/>
                  <a:gd name="connsiteY2" fmla="*/ 205826 h 411652"/>
                  <a:gd name="connsiteX3" fmla="*/ 916134 w 1832268"/>
                  <a:gd name="connsiteY3" fmla="*/ 411652 h 411652"/>
                  <a:gd name="connsiteX4" fmla="*/ 0 w 1832268"/>
                  <a:gd name="connsiteY4" fmla="*/ 205826 h 411652"/>
                  <a:gd name="connsiteX0" fmla="*/ 0 w 1832268"/>
                  <a:gd name="connsiteY0" fmla="*/ 205826 h 411652"/>
                  <a:gd name="connsiteX1" fmla="*/ 916134 w 1832268"/>
                  <a:gd name="connsiteY1" fmla="*/ 0 h 411652"/>
                  <a:gd name="connsiteX2" fmla="*/ 1832268 w 1832268"/>
                  <a:gd name="connsiteY2" fmla="*/ 205826 h 411652"/>
                  <a:gd name="connsiteX3" fmla="*/ 916134 w 1832268"/>
                  <a:gd name="connsiteY3" fmla="*/ 411652 h 411652"/>
                  <a:gd name="connsiteX4" fmla="*/ 0 w 1832268"/>
                  <a:gd name="connsiteY4" fmla="*/ 205826 h 411652"/>
                  <a:gd name="connsiteX0" fmla="*/ 0 w 1832268"/>
                  <a:gd name="connsiteY0" fmla="*/ 405851 h 611677"/>
                  <a:gd name="connsiteX1" fmla="*/ 906609 w 1832268"/>
                  <a:gd name="connsiteY1" fmla="*/ 0 h 611677"/>
                  <a:gd name="connsiteX2" fmla="*/ 1832268 w 1832268"/>
                  <a:gd name="connsiteY2" fmla="*/ 405851 h 611677"/>
                  <a:gd name="connsiteX3" fmla="*/ 916134 w 1832268"/>
                  <a:gd name="connsiteY3" fmla="*/ 611677 h 611677"/>
                  <a:gd name="connsiteX4" fmla="*/ 0 w 1832268"/>
                  <a:gd name="connsiteY4" fmla="*/ 405851 h 611677"/>
                  <a:gd name="connsiteX0" fmla="*/ 0 w 1832268"/>
                  <a:gd name="connsiteY0" fmla="*/ 405851 h 438748"/>
                  <a:gd name="connsiteX1" fmla="*/ 906609 w 1832268"/>
                  <a:gd name="connsiteY1" fmla="*/ 0 h 438748"/>
                  <a:gd name="connsiteX2" fmla="*/ 1832268 w 1832268"/>
                  <a:gd name="connsiteY2" fmla="*/ 405851 h 438748"/>
                  <a:gd name="connsiteX3" fmla="*/ 906609 w 1832268"/>
                  <a:gd name="connsiteY3" fmla="*/ 302114 h 438748"/>
                  <a:gd name="connsiteX4" fmla="*/ 0 w 1832268"/>
                  <a:gd name="connsiteY4" fmla="*/ 405851 h 438748"/>
                  <a:gd name="connsiteX0" fmla="*/ 0 w 1832268"/>
                  <a:gd name="connsiteY0" fmla="*/ 405851 h 463815"/>
                  <a:gd name="connsiteX1" fmla="*/ 906609 w 1832268"/>
                  <a:gd name="connsiteY1" fmla="*/ 0 h 463815"/>
                  <a:gd name="connsiteX2" fmla="*/ 1832268 w 1832268"/>
                  <a:gd name="connsiteY2" fmla="*/ 405851 h 463815"/>
                  <a:gd name="connsiteX3" fmla="*/ 906609 w 1832268"/>
                  <a:gd name="connsiteY3" fmla="*/ 302114 h 463815"/>
                  <a:gd name="connsiteX4" fmla="*/ 0 w 1832268"/>
                  <a:gd name="connsiteY4" fmla="*/ 405851 h 463815"/>
                  <a:gd name="connsiteX0" fmla="*/ 0 w 1841829"/>
                  <a:gd name="connsiteY0" fmla="*/ 405851 h 463815"/>
                  <a:gd name="connsiteX1" fmla="*/ 906609 w 1841829"/>
                  <a:gd name="connsiteY1" fmla="*/ 0 h 463815"/>
                  <a:gd name="connsiteX2" fmla="*/ 1832268 w 1841829"/>
                  <a:gd name="connsiteY2" fmla="*/ 405851 h 463815"/>
                  <a:gd name="connsiteX3" fmla="*/ 906609 w 1841829"/>
                  <a:gd name="connsiteY3" fmla="*/ 302114 h 463815"/>
                  <a:gd name="connsiteX4" fmla="*/ 0 w 1841829"/>
                  <a:gd name="connsiteY4" fmla="*/ 405851 h 463815"/>
                  <a:gd name="connsiteX0" fmla="*/ 0 w 1813739"/>
                  <a:gd name="connsiteY0" fmla="*/ 405851 h 484487"/>
                  <a:gd name="connsiteX1" fmla="*/ 906609 w 1813739"/>
                  <a:gd name="connsiteY1" fmla="*/ 0 h 484487"/>
                  <a:gd name="connsiteX2" fmla="*/ 1803693 w 1813739"/>
                  <a:gd name="connsiteY2" fmla="*/ 448714 h 484487"/>
                  <a:gd name="connsiteX3" fmla="*/ 906609 w 1813739"/>
                  <a:gd name="connsiteY3" fmla="*/ 302114 h 484487"/>
                  <a:gd name="connsiteX4" fmla="*/ 0 w 1813739"/>
                  <a:gd name="connsiteY4" fmla="*/ 405851 h 484487"/>
                  <a:gd name="connsiteX0" fmla="*/ 13906 w 1827645"/>
                  <a:gd name="connsiteY0" fmla="*/ 405851 h 484487"/>
                  <a:gd name="connsiteX1" fmla="*/ 920515 w 1827645"/>
                  <a:gd name="connsiteY1" fmla="*/ 0 h 484487"/>
                  <a:gd name="connsiteX2" fmla="*/ 1817599 w 1827645"/>
                  <a:gd name="connsiteY2" fmla="*/ 448714 h 484487"/>
                  <a:gd name="connsiteX3" fmla="*/ 920515 w 1827645"/>
                  <a:gd name="connsiteY3" fmla="*/ 302114 h 484487"/>
                  <a:gd name="connsiteX4" fmla="*/ 13906 w 1827645"/>
                  <a:gd name="connsiteY4" fmla="*/ 405851 h 484487"/>
                  <a:gd name="connsiteX0" fmla="*/ 14354 w 1809043"/>
                  <a:gd name="connsiteY0" fmla="*/ 453476 h 510970"/>
                  <a:gd name="connsiteX1" fmla="*/ 901913 w 1809043"/>
                  <a:gd name="connsiteY1" fmla="*/ 0 h 510970"/>
                  <a:gd name="connsiteX2" fmla="*/ 1798997 w 1809043"/>
                  <a:gd name="connsiteY2" fmla="*/ 448714 h 510970"/>
                  <a:gd name="connsiteX3" fmla="*/ 901913 w 1809043"/>
                  <a:gd name="connsiteY3" fmla="*/ 302114 h 510970"/>
                  <a:gd name="connsiteX4" fmla="*/ 14354 w 1809043"/>
                  <a:gd name="connsiteY4" fmla="*/ 453476 h 510970"/>
                  <a:gd name="connsiteX0" fmla="*/ 14354 w 1813123"/>
                  <a:gd name="connsiteY0" fmla="*/ 453476 h 510970"/>
                  <a:gd name="connsiteX1" fmla="*/ 901913 w 1813123"/>
                  <a:gd name="connsiteY1" fmla="*/ 0 h 510970"/>
                  <a:gd name="connsiteX2" fmla="*/ 1798997 w 1813123"/>
                  <a:gd name="connsiteY2" fmla="*/ 448714 h 510970"/>
                  <a:gd name="connsiteX3" fmla="*/ 901913 w 1813123"/>
                  <a:gd name="connsiteY3" fmla="*/ 302114 h 510970"/>
                  <a:gd name="connsiteX4" fmla="*/ 14354 w 1813123"/>
                  <a:gd name="connsiteY4" fmla="*/ 453476 h 510970"/>
                  <a:gd name="connsiteX0" fmla="*/ 7487 w 1806256"/>
                  <a:gd name="connsiteY0" fmla="*/ 453476 h 539069"/>
                  <a:gd name="connsiteX1" fmla="*/ 895046 w 1806256"/>
                  <a:gd name="connsiteY1" fmla="*/ 0 h 539069"/>
                  <a:gd name="connsiteX2" fmla="*/ 1792130 w 1806256"/>
                  <a:gd name="connsiteY2" fmla="*/ 448714 h 539069"/>
                  <a:gd name="connsiteX3" fmla="*/ 895046 w 1806256"/>
                  <a:gd name="connsiteY3" fmla="*/ 302114 h 539069"/>
                  <a:gd name="connsiteX4" fmla="*/ 7487 w 1806256"/>
                  <a:gd name="connsiteY4" fmla="*/ 453476 h 539069"/>
                  <a:gd name="connsiteX0" fmla="*/ 7487 w 1803151"/>
                  <a:gd name="connsiteY0" fmla="*/ 453476 h 539069"/>
                  <a:gd name="connsiteX1" fmla="*/ 895046 w 1803151"/>
                  <a:gd name="connsiteY1" fmla="*/ 0 h 539069"/>
                  <a:gd name="connsiteX2" fmla="*/ 1792130 w 1803151"/>
                  <a:gd name="connsiteY2" fmla="*/ 448714 h 539069"/>
                  <a:gd name="connsiteX3" fmla="*/ 895046 w 1803151"/>
                  <a:gd name="connsiteY3" fmla="*/ 302114 h 539069"/>
                  <a:gd name="connsiteX4" fmla="*/ 7487 w 1803151"/>
                  <a:gd name="connsiteY4" fmla="*/ 453476 h 539069"/>
                  <a:gd name="connsiteX0" fmla="*/ 7487 w 1784480"/>
                  <a:gd name="connsiteY0" fmla="*/ 453476 h 539069"/>
                  <a:gd name="connsiteX1" fmla="*/ 895046 w 1784480"/>
                  <a:gd name="connsiteY1" fmla="*/ 0 h 539069"/>
                  <a:gd name="connsiteX2" fmla="*/ 1773080 w 1784480"/>
                  <a:gd name="connsiteY2" fmla="*/ 488831 h 539069"/>
                  <a:gd name="connsiteX3" fmla="*/ 895046 w 1784480"/>
                  <a:gd name="connsiteY3" fmla="*/ 302114 h 539069"/>
                  <a:gd name="connsiteX4" fmla="*/ 7487 w 1784480"/>
                  <a:gd name="connsiteY4" fmla="*/ 453476 h 539069"/>
                  <a:gd name="connsiteX0" fmla="*/ 7487 w 1788786"/>
                  <a:gd name="connsiteY0" fmla="*/ 453476 h 544947"/>
                  <a:gd name="connsiteX1" fmla="*/ 895046 w 1788786"/>
                  <a:gd name="connsiteY1" fmla="*/ 0 h 544947"/>
                  <a:gd name="connsiteX2" fmla="*/ 1773080 w 1788786"/>
                  <a:gd name="connsiteY2" fmla="*/ 488831 h 544947"/>
                  <a:gd name="connsiteX3" fmla="*/ 895046 w 1788786"/>
                  <a:gd name="connsiteY3" fmla="*/ 302114 h 544947"/>
                  <a:gd name="connsiteX4" fmla="*/ 7487 w 1788786"/>
                  <a:gd name="connsiteY4" fmla="*/ 453476 h 544947"/>
                  <a:gd name="connsiteX0" fmla="*/ 13529 w 1794828"/>
                  <a:gd name="connsiteY0" fmla="*/ 453476 h 544947"/>
                  <a:gd name="connsiteX1" fmla="*/ 901088 w 1794828"/>
                  <a:gd name="connsiteY1" fmla="*/ 0 h 544947"/>
                  <a:gd name="connsiteX2" fmla="*/ 1779122 w 1794828"/>
                  <a:gd name="connsiteY2" fmla="*/ 488831 h 544947"/>
                  <a:gd name="connsiteX3" fmla="*/ 901088 w 1794828"/>
                  <a:gd name="connsiteY3" fmla="*/ 302114 h 544947"/>
                  <a:gd name="connsiteX4" fmla="*/ 13529 w 1794828"/>
                  <a:gd name="connsiteY4" fmla="*/ 453476 h 544947"/>
                  <a:gd name="connsiteX0" fmla="*/ 7 w 1765606"/>
                  <a:gd name="connsiteY0" fmla="*/ 875550 h 938989"/>
                  <a:gd name="connsiteX1" fmla="*/ 898353 w 1765606"/>
                  <a:gd name="connsiteY1" fmla="*/ 0 h 938989"/>
                  <a:gd name="connsiteX2" fmla="*/ 1765600 w 1765606"/>
                  <a:gd name="connsiteY2" fmla="*/ 910905 h 938989"/>
                  <a:gd name="connsiteX3" fmla="*/ 887566 w 1765606"/>
                  <a:gd name="connsiteY3" fmla="*/ 724188 h 938989"/>
                  <a:gd name="connsiteX4" fmla="*/ 7 w 1765606"/>
                  <a:gd name="connsiteY4" fmla="*/ 875550 h 9389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65606" h="938989">
                    <a:moveTo>
                      <a:pt x="7" y="875550"/>
                    </a:moveTo>
                    <a:cubicBezTo>
                      <a:pt x="1805" y="754852"/>
                      <a:pt x="392386" y="0"/>
                      <a:pt x="898353" y="0"/>
                    </a:cubicBezTo>
                    <a:cubicBezTo>
                      <a:pt x="1404320" y="0"/>
                      <a:pt x="1767398" y="790207"/>
                      <a:pt x="1765600" y="910905"/>
                    </a:cubicBezTo>
                    <a:cubicBezTo>
                      <a:pt x="1763802" y="1031603"/>
                      <a:pt x="1393533" y="724188"/>
                      <a:pt x="887566" y="724188"/>
                    </a:cubicBezTo>
                    <a:cubicBezTo>
                      <a:pt x="381599" y="724188"/>
                      <a:pt x="-1791" y="996248"/>
                      <a:pt x="7" y="875550"/>
                    </a:cubicBezTo>
                    <a:close/>
                  </a:path>
                </a:pathLst>
              </a:custGeom>
              <a:solidFill>
                <a:srgbClr val="FF00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1316" name="楕円 1315">
                <a:extLst>
                  <a:ext uri="{FF2B5EF4-FFF2-40B4-BE49-F238E27FC236}">
                    <a16:creationId xmlns:a16="http://schemas.microsoft.com/office/drawing/2014/main" id="{644D23B9-369C-DBCB-04BF-55D1A22B289D}"/>
                  </a:ext>
                </a:extLst>
              </p:cNvPr>
              <p:cNvSpPr/>
              <p:nvPr/>
            </p:nvSpPr>
            <p:spPr>
              <a:xfrm>
                <a:off x="1915707" y="247755"/>
                <a:ext cx="171624" cy="181776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1317" name="グループ化 1316">
                <a:extLst>
                  <a:ext uri="{FF2B5EF4-FFF2-40B4-BE49-F238E27FC236}">
                    <a16:creationId xmlns:a16="http://schemas.microsoft.com/office/drawing/2014/main" id="{B42CEE39-23C6-A4A1-D546-E6E68F4B4B6B}"/>
                  </a:ext>
                </a:extLst>
              </p:cNvPr>
              <p:cNvGrpSpPr/>
              <p:nvPr/>
            </p:nvGrpSpPr>
            <p:grpSpPr>
              <a:xfrm>
                <a:off x="1100911" y="523876"/>
                <a:ext cx="1794828" cy="452853"/>
                <a:chOff x="1100911" y="523876"/>
                <a:chExt cx="1794828" cy="452853"/>
              </a:xfrm>
            </p:grpSpPr>
            <p:sp>
              <p:nvSpPr>
                <p:cNvPr id="1318" name="楕円 5">
                  <a:extLst>
                    <a:ext uri="{FF2B5EF4-FFF2-40B4-BE49-F238E27FC236}">
                      <a16:creationId xmlns:a16="http://schemas.microsoft.com/office/drawing/2014/main" id="{C26A7FC6-DB3C-16F4-D5F8-76E41E3C78CA}"/>
                    </a:ext>
                  </a:extLst>
                </p:cNvPr>
                <p:cNvSpPr/>
                <p:nvPr/>
              </p:nvSpPr>
              <p:spPr>
                <a:xfrm>
                  <a:off x="1100911" y="523876"/>
                  <a:ext cx="1794828" cy="452853"/>
                </a:xfrm>
                <a:custGeom>
                  <a:avLst/>
                  <a:gdLst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405851 h 611677"/>
                    <a:gd name="connsiteX1" fmla="*/ 906609 w 1832268"/>
                    <a:gd name="connsiteY1" fmla="*/ 0 h 611677"/>
                    <a:gd name="connsiteX2" fmla="*/ 1832268 w 1832268"/>
                    <a:gd name="connsiteY2" fmla="*/ 405851 h 611677"/>
                    <a:gd name="connsiteX3" fmla="*/ 916134 w 1832268"/>
                    <a:gd name="connsiteY3" fmla="*/ 611677 h 611677"/>
                    <a:gd name="connsiteX4" fmla="*/ 0 w 1832268"/>
                    <a:gd name="connsiteY4" fmla="*/ 405851 h 611677"/>
                    <a:gd name="connsiteX0" fmla="*/ 0 w 1832268"/>
                    <a:gd name="connsiteY0" fmla="*/ 405851 h 438748"/>
                    <a:gd name="connsiteX1" fmla="*/ 906609 w 1832268"/>
                    <a:gd name="connsiteY1" fmla="*/ 0 h 438748"/>
                    <a:gd name="connsiteX2" fmla="*/ 1832268 w 1832268"/>
                    <a:gd name="connsiteY2" fmla="*/ 405851 h 438748"/>
                    <a:gd name="connsiteX3" fmla="*/ 906609 w 1832268"/>
                    <a:gd name="connsiteY3" fmla="*/ 302114 h 438748"/>
                    <a:gd name="connsiteX4" fmla="*/ 0 w 1832268"/>
                    <a:gd name="connsiteY4" fmla="*/ 405851 h 438748"/>
                    <a:gd name="connsiteX0" fmla="*/ 0 w 1832268"/>
                    <a:gd name="connsiteY0" fmla="*/ 405851 h 463815"/>
                    <a:gd name="connsiteX1" fmla="*/ 906609 w 1832268"/>
                    <a:gd name="connsiteY1" fmla="*/ 0 h 463815"/>
                    <a:gd name="connsiteX2" fmla="*/ 1832268 w 1832268"/>
                    <a:gd name="connsiteY2" fmla="*/ 405851 h 463815"/>
                    <a:gd name="connsiteX3" fmla="*/ 906609 w 1832268"/>
                    <a:gd name="connsiteY3" fmla="*/ 302114 h 463815"/>
                    <a:gd name="connsiteX4" fmla="*/ 0 w 1832268"/>
                    <a:gd name="connsiteY4" fmla="*/ 405851 h 463815"/>
                    <a:gd name="connsiteX0" fmla="*/ 0 w 1841829"/>
                    <a:gd name="connsiteY0" fmla="*/ 405851 h 463815"/>
                    <a:gd name="connsiteX1" fmla="*/ 906609 w 1841829"/>
                    <a:gd name="connsiteY1" fmla="*/ 0 h 463815"/>
                    <a:gd name="connsiteX2" fmla="*/ 1832268 w 1841829"/>
                    <a:gd name="connsiteY2" fmla="*/ 405851 h 463815"/>
                    <a:gd name="connsiteX3" fmla="*/ 906609 w 1841829"/>
                    <a:gd name="connsiteY3" fmla="*/ 302114 h 463815"/>
                    <a:gd name="connsiteX4" fmla="*/ 0 w 1841829"/>
                    <a:gd name="connsiteY4" fmla="*/ 405851 h 463815"/>
                    <a:gd name="connsiteX0" fmla="*/ 0 w 1813739"/>
                    <a:gd name="connsiteY0" fmla="*/ 405851 h 484487"/>
                    <a:gd name="connsiteX1" fmla="*/ 906609 w 1813739"/>
                    <a:gd name="connsiteY1" fmla="*/ 0 h 484487"/>
                    <a:gd name="connsiteX2" fmla="*/ 1803693 w 1813739"/>
                    <a:gd name="connsiteY2" fmla="*/ 448714 h 484487"/>
                    <a:gd name="connsiteX3" fmla="*/ 906609 w 1813739"/>
                    <a:gd name="connsiteY3" fmla="*/ 302114 h 484487"/>
                    <a:gd name="connsiteX4" fmla="*/ 0 w 1813739"/>
                    <a:gd name="connsiteY4" fmla="*/ 405851 h 484487"/>
                    <a:gd name="connsiteX0" fmla="*/ 13906 w 1827645"/>
                    <a:gd name="connsiteY0" fmla="*/ 405851 h 484487"/>
                    <a:gd name="connsiteX1" fmla="*/ 920515 w 1827645"/>
                    <a:gd name="connsiteY1" fmla="*/ 0 h 484487"/>
                    <a:gd name="connsiteX2" fmla="*/ 1817599 w 1827645"/>
                    <a:gd name="connsiteY2" fmla="*/ 448714 h 484487"/>
                    <a:gd name="connsiteX3" fmla="*/ 920515 w 1827645"/>
                    <a:gd name="connsiteY3" fmla="*/ 302114 h 484487"/>
                    <a:gd name="connsiteX4" fmla="*/ 13906 w 1827645"/>
                    <a:gd name="connsiteY4" fmla="*/ 405851 h 484487"/>
                    <a:gd name="connsiteX0" fmla="*/ 14354 w 1809043"/>
                    <a:gd name="connsiteY0" fmla="*/ 453476 h 510970"/>
                    <a:gd name="connsiteX1" fmla="*/ 901913 w 1809043"/>
                    <a:gd name="connsiteY1" fmla="*/ 0 h 510970"/>
                    <a:gd name="connsiteX2" fmla="*/ 1798997 w 1809043"/>
                    <a:gd name="connsiteY2" fmla="*/ 448714 h 510970"/>
                    <a:gd name="connsiteX3" fmla="*/ 901913 w 1809043"/>
                    <a:gd name="connsiteY3" fmla="*/ 302114 h 510970"/>
                    <a:gd name="connsiteX4" fmla="*/ 14354 w 1809043"/>
                    <a:gd name="connsiteY4" fmla="*/ 453476 h 510970"/>
                    <a:gd name="connsiteX0" fmla="*/ 14354 w 1813123"/>
                    <a:gd name="connsiteY0" fmla="*/ 453476 h 510970"/>
                    <a:gd name="connsiteX1" fmla="*/ 901913 w 1813123"/>
                    <a:gd name="connsiteY1" fmla="*/ 0 h 510970"/>
                    <a:gd name="connsiteX2" fmla="*/ 1798997 w 1813123"/>
                    <a:gd name="connsiteY2" fmla="*/ 448714 h 510970"/>
                    <a:gd name="connsiteX3" fmla="*/ 901913 w 1813123"/>
                    <a:gd name="connsiteY3" fmla="*/ 302114 h 510970"/>
                    <a:gd name="connsiteX4" fmla="*/ 14354 w 1813123"/>
                    <a:gd name="connsiteY4" fmla="*/ 453476 h 510970"/>
                    <a:gd name="connsiteX0" fmla="*/ 7487 w 1806256"/>
                    <a:gd name="connsiteY0" fmla="*/ 453476 h 539069"/>
                    <a:gd name="connsiteX1" fmla="*/ 895046 w 1806256"/>
                    <a:gd name="connsiteY1" fmla="*/ 0 h 539069"/>
                    <a:gd name="connsiteX2" fmla="*/ 1792130 w 1806256"/>
                    <a:gd name="connsiteY2" fmla="*/ 448714 h 539069"/>
                    <a:gd name="connsiteX3" fmla="*/ 895046 w 1806256"/>
                    <a:gd name="connsiteY3" fmla="*/ 302114 h 539069"/>
                    <a:gd name="connsiteX4" fmla="*/ 7487 w 1806256"/>
                    <a:gd name="connsiteY4" fmla="*/ 453476 h 539069"/>
                    <a:gd name="connsiteX0" fmla="*/ 7487 w 1803151"/>
                    <a:gd name="connsiteY0" fmla="*/ 453476 h 539069"/>
                    <a:gd name="connsiteX1" fmla="*/ 895046 w 1803151"/>
                    <a:gd name="connsiteY1" fmla="*/ 0 h 539069"/>
                    <a:gd name="connsiteX2" fmla="*/ 1792130 w 1803151"/>
                    <a:gd name="connsiteY2" fmla="*/ 448714 h 539069"/>
                    <a:gd name="connsiteX3" fmla="*/ 895046 w 1803151"/>
                    <a:gd name="connsiteY3" fmla="*/ 302114 h 539069"/>
                    <a:gd name="connsiteX4" fmla="*/ 7487 w 1803151"/>
                    <a:gd name="connsiteY4" fmla="*/ 453476 h 539069"/>
                    <a:gd name="connsiteX0" fmla="*/ 7487 w 1784480"/>
                    <a:gd name="connsiteY0" fmla="*/ 453476 h 539069"/>
                    <a:gd name="connsiteX1" fmla="*/ 895046 w 1784480"/>
                    <a:gd name="connsiteY1" fmla="*/ 0 h 539069"/>
                    <a:gd name="connsiteX2" fmla="*/ 1773080 w 1784480"/>
                    <a:gd name="connsiteY2" fmla="*/ 488831 h 539069"/>
                    <a:gd name="connsiteX3" fmla="*/ 895046 w 1784480"/>
                    <a:gd name="connsiteY3" fmla="*/ 302114 h 539069"/>
                    <a:gd name="connsiteX4" fmla="*/ 7487 w 1784480"/>
                    <a:gd name="connsiteY4" fmla="*/ 453476 h 539069"/>
                    <a:gd name="connsiteX0" fmla="*/ 7487 w 1788786"/>
                    <a:gd name="connsiteY0" fmla="*/ 453476 h 544947"/>
                    <a:gd name="connsiteX1" fmla="*/ 895046 w 1788786"/>
                    <a:gd name="connsiteY1" fmla="*/ 0 h 544947"/>
                    <a:gd name="connsiteX2" fmla="*/ 1773080 w 1788786"/>
                    <a:gd name="connsiteY2" fmla="*/ 488831 h 544947"/>
                    <a:gd name="connsiteX3" fmla="*/ 895046 w 1788786"/>
                    <a:gd name="connsiteY3" fmla="*/ 302114 h 544947"/>
                    <a:gd name="connsiteX4" fmla="*/ 7487 w 1788786"/>
                    <a:gd name="connsiteY4" fmla="*/ 453476 h 544947"/>
                    <a:gd name="connsiteX0" fmla="*/ 13529 w 1794828"/>
                    <a:gd name="connsiteY0" fmla="*/ 453476 h 544947"/>
                    <a:gd name="connsiteX1" fmla="*/ 901088 w 1794828"/>
                    <a:gd name="connsiteY1" fmla="*/ 0 h 544947"/>
                    <a:gd name="connsiteX2" fmla="*/ 1779122 w 1794828"/>
                    <a:gd name="connsiteY2" fmla="*/ 488831 h 544947"/>
                    <a:gd name="connsiteX3" fmla="*/ 901088 w 1794828"/>
                    <a:gd name="connsiteY3" fmla="*/ 302114 h 544947"/>
                    <a:gd name="connsiteX4" fmla="*/ 13529 w 1794828"/>
                    <a:gd name="connsiteY4" fmla="*/ 453476 h 5449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94828" h="544947">
                      <a:moveTo>
                        <a:pt x="13529" y="453476"/>
                      </a:moveTo>
                      <a:cubicBezTo>
                        <a:pt x="-87615" y="261642"/>
                        <a:pt x="395121" y="0"/>
                        <a:pt x="901088" y="0"/>
                      </a:cubicBezTo>
                      <a:cubicBezTo>
                        <a:pt x="1407055" y="0"/>
                        <a:pt x="1888660" y="292177"/>
                        <a:pt x="1779122" y="488831"/>
                      </a:cubicBezTo>
                      <a:cubicBezTo>
                        <a:pt x="1669584" y="685485"/>
                        <a:pt x="1407055" y="302114"/>
                        <a:pt x="901088" y="302114"/>
                      </a:cubicBezTo>
                      <a:cubicBezTo>
                        <a:pt x="395121" y="302114"/>
                        <a:pt x="146879" y="706393"/>
                        <a:pt x="13529" y="453476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1319" name="フリーフォーム: 図形 1318">
                  <a:extLst>
                    <a:ext uri="{FF2B5EF4-FFF2-40B4-BE49-F238E27FC236}">
                      <a16:creationId xmlns:a16="http://schemas.microsoft.com/office/drawing/2014/main" id="{09B7ED4C-5B9D-2DED-E70F-99959E091174}"/>
                    </a:ext>
                  </a:extLst>
                </p:cNvPr>
                <p:cNvSpPr/>
                <p:nvPr/>
              </p:nvSpPr>
              <p:spPr>
                <a:xfrm>
                  <a:off x="1235119" y="523877"/>
                  <a:ext cx="1532799" cy="447531"/>
                </a:xfrm>
                <a:custGeom>
                  <a:avLst/>
                  <a:gdLst>
                    <a:gd name="connsiteX0" fmla="*/ 1408369 w 1532799"/>
                    <a:gd name="connsiteY0" fmla="*/ 129665 h 447531"/>
                    <a:gd name="connsiteX1" fmla="*/ 1438737 w 1532799"/>
                    <a:gd name="connsiteY1" fmla="*/ 141828 h 447531"/>
                    <a:gd name="connsiteX2" fmla="*/ 1524564 w 1532799"/>
                    <a:gd name="connsiteY2" fmla="*/ 190937 h 447531"/>
                    <a:gd name="connsiteX3" fmla="*/ 1532799 w 1532799"/>
                    <a:gd name="connsiteY3" fmla="*/ 295816 h 447531"/>
                    <a:gd name="connsiteX4" fmla="*/ 1528715 w 1532799"/>
                    <a:gd name="connsiteY4" fmla="*/ 394425 h 447531"/>
                    <a:gd name="connsiteX5" fmla="*/ 1522308 w 1532799"/>
                    <a:gd name="connsiteY5" fmla="*/ 447531 h 447531"/>
                    <a:gd name="connsiteX6" fmla="*/ 1454396 w 1532799"/>
                    <a:gd name="connsiteY6" fmla="*/ 428942 h 447531"/>
                    <a:gd name="connsiteX7" fmla="*/ 1416223 w 1532799"/>
                    <a:gd name="connsiteY7" fmla="*/ 413713 h 447531"/>
                    <a:gd name="connsiteX8" fmla="*/ 1420657 w 1532799"/>
                    <a:gd name="connsiteY8" fmla="*/ 389368 h 447531"/>
                    <a:gd name="connsiteX9" fmla="*/ 1426590 w 1532799"/>
                    <a:gd name="connsiteY9" fmla="*/ 295816 h 447531"/>
                    <a:gd name="connsiteX10" fmla="*/ 1420934 w 1532799"/>
                    <a:gd name="connsiteY10" fmla="*/ 201966 h 447531"/>
                    <a:gd name="connsiteX11" fmla="*/ 126587 w 1532799"/>
                    <a:gd name="connsiteY11" fmla="*/ 118058 h 447531"/>
                    <a:gd name="connsiteX12" fmla="*/ 126189 w 1532799"/>
                    <a:gd name="connsiteY12" fmla="*/ 119558 h 447531"/>
                    <a:gd name="connsiteX13" fmla="*/ 106210 w 1532799"/>
                    <a:gd name="connsiteY13" fmla="*/ 295816 h 447531"/>
                    <a:gd name="connsiteX14" fmla="*/ 112143 w 1532799"/>
                    <a:gd name="connsiteY14" fmla="*/ 389368 h 447531"/>
                    <a:gd name="connsiteX15" fmla="*/ 117391 w 1532799"/>
                    <a:gd name="connsiteY15" fmla="*/ 418182 h 447531"/>
                    <a:gd name="connsiteX16" fmla="*/ 87367 w 1532799"/>
                    <a:gd name="connsiteY16" fmla="*/ 429404 h 447531"/>
                    <a:gd name="connsiteX17" fmla="*/ 44380 w 1532799"/>
                    <a:gd name="connsiteY17" fmla="*/ 440799 h 447531"/>
                    <a:gd name="connsiteX18" fmla="*/ 10210 w 1532799"/>
                    <a:gd name="connsiteY18" fmla="*/ 445200 h 447531"/>
                    <a:gd name="connsiteX19" fmla="*/ 4084 w 1532799"/>
                    <a:gd name="connsiteY19" fmla="*/ 394425 h 447531"/>
                    <a:gd name="connsiteX20" fmla="*/ 0 w 1532799"/>
                    <a:gd name="connsiteY20" fmla="*/ 295816 h 447531"/>
                    <a:gd name="connsiteX21" fmla="*/ 9532 w 1532799"/>
                    <a:gd name="connsiteY21" fmla="*/ 174422 h 447531"/>
                    <a:gd name="connsiteX22" fmla="*/ 97459 w 1532799"/>
                    <a:gd name="connsiteY22" fmla="*/ 128640 h 447531"/>
                    <a:gd name="connsiteX23" fmla="*/ 1180579 w 1532799"/>
                    <a:gd name="connsiteY23" fmla="*/ 53073 h 447531"/>
                    <a:gd name="connsiteX24" fmla="*/ 1297952 w 1532799"/>
                    <a:gd name="connsiteY24" fmla="*/ 85441 h 447531"/>
                    <a:gd name="connsiteX25" fmla="*/ 1298581 w 1532799"/>
                    <a:gd name="connsiteY25" fmla="*/ 85694 h 447531"/>
                    <a:gd name="connsiteX26" fmla="*/ 1311156 w 1532799"/>
                    <a:gd name="connsiteY26" fmla="*/ 245839 h 447531"/>
                    <a:gd name="connsiteX27" fmla="*/ 1307072 w 1532799"/>
                    <a:gd name="connsiteY27" fmla="*/ 344448 h 447531"/>
                    <a:gd name="connsiteX28" fmla="*/ 1304124 w 1532799"/>
                    <a:gd name="connsiteY28" fmla="*/ 368883 h 447531"/>
                    <a:gd name="connsiteX29" fmla="*/ 1240187 w 1532799"/>
                    <a:gd name="connsiteY29" fmla="*/ 343242 h 447531"/>
                    <a:gd name="connsiteX30" fmla="*/ 1199620 w 1532799"/>
                    <a:gd name="connsiteY30" fmla="*/ 329835 h 447531"/>
                    <a:gd name="connsiteX31" fmla="*/ 1204947 w 1532799"/>
                    <a:gd name="connsiteY31" fmla="*/ 245839 h 447531"/>
                    <a:gd name="connsiteX32" fmla="*/ 1184969 w 1532799"/>
                    <a:gd name="connsiteY32" fmla="*/ 69581 h 447531"/>
                    <a:gd name="connsiteX33" fmla="*/ 353382 w 1532799"/>
                    <a:gd name="connsiteY33" fmla="*/ 48714 h 447531"/>
                    <a:gd name="connsiteX34" fmla="*/ 347833 w 1532799"/>
                    <a:gd name="connsiteY34" fmla="*/ 69581 h 447531"/>
                    <a:gd name="connsiteX35" fmla="*/ 327854 w 1532799"/>
                    <a:gd name="connsiteY35" fmla="*/ 245839 h 447531"/>
                    <a:gd name="connsiteX36" fmla="*/ 333517 w 1532799"/>
                    <a:gd name="connsiteY36" fmla="*/ 335124 h 447531"/>
                    <a:gd name="connsiteX37" fmla="*/ 300888 w 1532799"/>
                    <a:gd name="connsiteY37" fmla="*/ 346273 h 447531"/>
                    <a:gd name="connsiteX38" fmla="*/ 229420 w 1532799"/>
                    <a:gd name="connsiteY38" fmla="*/ 375042 h 447531"/>
                    <a:gd name="connsiteX39" fmla="*/ 225729 w 1532799"/>
                    <a:gd name="connsiteY39" fmla="*/ 344448 h 447531"/>
                    <a:gd name="connsiteX40" fmla="*/ 221645 w 1532799"/>
                    <a:gd name="connsiteY40" fmla="*/ 245839 h 447531"/>
                    <a:gd name="connsiteX41" fmla="*/ 234765 w 1532799"/>
                    <a:gd name="connsiteY41" fmla="*/ 78761 h 447531"/>
                    <a:gd name="connsiteX42" fmla="*/ 239058 w 1532799"/>
                    <a:gd name="connsiteY42" fmla="*/ 77201 h 447531"/>
                    <a:gd name="connsiteX43" fmla="*/ 954859 w 1532799"/>
                    <a:gd name="connsiteY43" fmla="*/ 10664 h 447531"/>
                    <a:gd name="connsiteX44" fmla="*/ 956394 w 1532799"/>
                    <a:gd name="connsiteY44" fmla="*/ 10752 h 447531"/>
                    <a:gd name="connsiteX45" fmla="*/ 1074247 w 1532799"/>
                    <a:gd name="connsiteY45" fmla="*/ 30380 h 447531"/>
                    <a:gd name="connsiteX46" fmla="*/ 1082438 w 1532799"/>
                    <a:gd name="connsiteY46" fmla="*/ 72621 h 447531"/>
                    <a:gd name="connsiteX47" fmla="*/ 1095756 w 1532799"/>
                    <a:gd name="connsiteY47" fmla="*/ 242237 h 447531"/>
                    <a:gd name="connsiteX48" fmla="*/ 1093530 w 1532799"/>
                    <a:gd name="connsiteY48" fmla="*/ 295989 h 447531"/>
                    <a:gd name="connsiteX49" fmla="*/ 987589 w 1532799"/>
                    <a:gd name="connsiteY49" fmla="*/ 273107 h 447531"/>
                    <a:gd name="connsiteX50" fmla="*/ 989547 w 1532799"/>
                    <a:gd name="connsiteY50" fmla="*/ 242237 h 447531"/>
                    <a:gd name="connsiteX51" fmla="*/ 969569 w 1532799"/>
                    <a:gd name="connsiteY51" fmla="*/ 65979 h 447531"/>
                    <a:gd name="connsiteX52" fmla="*/ 578082 w 1532799"/>
                    <a:gd name="connsiteY52" fmla="*/ 10144 h 447531"/>
                    <a:gd name="connsiteX53" fmla="*/ 563234 w 1532799"/>
                    <a:gd name="connsiteY53" fmla="*/ 65979 h 447531"/>
                    <a:gd name="connsiteX54" fmla="*/ 543255 w 1532799"/>
                    <a:gd name="connsiteY54" fmla="*/ 242237 h 447531"/>
                    <a:gd name="connsiteX55" fmla="*/ 545359 w 1532799"/>
                    <a:gd name="connsiteY55" fmla="*/ 275407 h 447531"/>
                    <a:gd name="connsiteX56" fmla="*/ 439413 w 1532799"/>
                    <a:gd name="connsiteY56" fmla="*/ 299386 h 447531"/>
                    <a:gd name="connsiteX57" fmla="*/ 437046 w 1532799"/>
                    <a:gd name="connsiteY57" fmla="*/ 242237 h 447531"/>
                    <a:gd name="connsiteX58" fmla="*/ 450365 w 1532799"/>
                    <a:gd name="connsiteY58" fmla="*/ 72621 h 447531"/>
                    <a:gd name="connsiteX59" fmla="*/ 459018 w 1532799"/>
                    <a:gd name="connsiteY59" fmla="*/ 27996 h 447531"/>
                    <a:gd name="connsiteX60" fmla="*/ 768905 w 1532799"/>
                    <a:gd name="connsiteY60" fmla="*/ 0 h 447531"/>
                    <a:gd name="connsiteX61" fmla="*/ 834551 w 1532799"/>
                    <a:gd name="connsiteY61" fmla="*/ 3765 h 447531"/>
                    <a:gd name="connsiteX62" fmla="*/ 837353 w 1532799"/>
                    <a:gd name="connsiteY62" fmla="*/ 56496 h 447531"/>
                    <a:gd name="connsiteX63" fmla="*/ 838816 w 1532799"/>
                    <a:gd name="connsiteY63" fmla="*/ 141277 h 447531"/>
                    <a:gd name="connsiteX64" fmla="*/ 837353 w 1532799"/>
                    <a:gd name="connsiteY64" fmla="*/ 226058 h 447531"/>
                    <a:gd name="connsiteX65" fmla="*/ 835759 w 1532799"/>
                    <a:gd name="connsiteY65" fmla="*/ 256065 h 447531"/>
                    <a:gd name="connsiteX66" fmla="*/ 768905 w 1532799"/>
                    <a:gd name="connsiteY66" fmla="*/ 251058 h 447531"/>
                    <a:gd name="connsiteX67" fmla="*/ 697745 w 1532799"/>
                    <a:gd name="connsiteY67" fmla="*/ 253940 h 447531"/>
                    <a:gd name="connsiteX68" fmla="*/ 696263 w 1532799"/>
                    <a:gd name="connsiteY68" fmla="*/ 226058 h 447531"/>
                    <a:gd name="connsiteX69" fmla="*/ 694800 w 1532799"/>
                    <a:gd name="connsiteY69" fmla="*/ 141277 h 447531"/>
                    <a:gd name="connsiteX70" fmla="*/ 696263 w 1532799"/>
                    <a:gd name="connsiteY70" fmla="*/ 56496 h 447531"/>
                    <a:gd name="connsiteX71" fmla="*/ 699074 w 1532799"/>
                    <a:gd name="connsiteY71" fmla="*/ 3594 h 4475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</a:cxnLst>
                  <a:rect l="l" t="t" r="r" b="b"/>
                  <a:pathLst>
                    <a:path w="1532799" h="447531">
                      <a:moveTo>
                        <a:pt x="1408369" y="129665"/>
                      </a:moveTo>
                      <a:lnTo>
                        <a:pt x="1438737" y="141828"/>
                      </a:lnTo>
                      <a:lnTo>
                        <a:pt x="1524564" y="190937"/>
                      </a:lnTo>
                      <a:lnTo>
                        <a:pt x="1532799" y="295816"/>
                      </a:lnTo>
                      <a:cubicBezTo>
                        <a:pt x="1532799" y="329068"/>
                        <a:pt x="1531362" y="362130"/>
                        <a:pt x="1528715" y="394425"/>
                      </a:cubicBezTo>
                      <a:lnTo>
                        <a:pt x="1522308" y="447531"/>
                      </a:lnTo>
                      <a:lnTo>
                        <a:pt x="1454396" y="428942"/>
                      </a:lnTo>
                      <a:lnTo>
                        <a:pt x="1416223" y="413713"/>
                      </a:lnTo>
                      <a:lnTo>
                        <a:pt x="1420657" y="389368"/>
                      </a:lnTo>
                      <a:cubicBezTo>
                        <a:pt x="1424370" y="360203"/>
                        <a:pt x="1426590" y="329068"/>
                        <a:pt x="1426590" y="295816"/>
                      </a:cubicBezTo>
                      <a:cubicBezTo>
                        <a:pt x="1426590" y="262564"/>
                        <a:pt x="1424484" y="231312"/>
                        <a:pt x="1420934" y="201966"/>
                      </a:cubicBezTo>
                      <a:close/>
                      <a:moveTo>
                        <a:pt x="126587" y="118058"/>
                      </a:moveTo>
                      <a:lnTo>
                        <a:pt x="126189" y="119558"/>
                      </a:lnTo>
                      <a:cubicBezTo>
                        <a:pt x="114634" y="170807"/>
                        <a:pt x="106210" y="229312"/>
                        <a:pt x="106210" y="295816"/>
                      </a:cubicBezTo>
                      <a:cubicBezTo>
                        <a:pt x="106210" y="329068"/>
                        <a:pt x="108431" y="360203"/>
                        <a:pt x="112143" y="389368"/>
                      </a:cubicBezTo>
                      <a:lnTo>
                        <a:pt x="117391" y="418182"/>
                      </a:lnTo>
                      <a:lnTo>
                        <a:pt x="87367" y="429404"/>
                      </a:lnTo>
                      <a:cubicBezTo>
                        <a:pt x="72392" y="434115"/>
                        <a:pt x="58075" y="437985"/>
                        <a:pt x="44380" y="440799"/>
                      </a:cubicBezTo>
                      <a:lnTo>
                        <a:pt x="10210" y="445200"/>
                      </a:lnTo>
                      <a:lnTo>
                        <a:pt x="4084" y="394425"/>
                      </a:lnTo>
                      <a:cubicBezTo>
                        <a:pt x="1437" y="362130"/>
                        <a:pt x="0" y="329068"/>
                        <a:pt x="0" y="295816"/>
                      </a:cubicBezTo>
                      <a:lnTo>
                        <a:pt x="9532" y="174422"/>
                      </a:lnTo>
                      <a:lnTo>
                        <a:pt x="97459" y="128640"/>
                      </a:lnTo>
                      <a:close/>
                      <a:moveTo>
                        <a:pt x="1180579" y="53073"/>
                      </a:moveTo>
                      <a:lnTo>
                        <a:pt x="1297952" y="85441"/>
                      </a:lnTo>
                      <a:lnTo>
                        <a:pt x="1298581" y="85694"/>
                      </a:lnTo>
                      <a:lnTo>
                        <a:pt x="1311156" y="245839"/>
                      </a:lnTo>
                      <a:cubicBezTo>
                        <a:pt x="1311156" y="279091"/>
                        <a:pt x="1309719" y="312153"/>
                        <a:pt x="1307072" y="344448"/>
                      </a:cubicBezTo>
                      <a:lnTo>
                        <a:pt x="1304124" y="368883"/>
                      </a:lnTo>
                      <a:lnTo>
                        <a:pt x="1240187" y="343242"/>
                      </a:lnTo>
                      <a:lnTo>
                        <a:pt x="1199620" y="329835"/>
                      </a:lnTo>
                      <a:lnTo>
                        <a:pt x="1204947" y="245839"/>
                      </a:lnTo>
                      <a:cubicBezTo>
                        <a:pt x="1204947" y="179335"/>
                        <a:pt x="1196524" y="120830"/>
                        <a:pt x="1184969" y="69581"/>
                      </a:cubicBezTo>
                      <a:close/>
                      <a:moveTo>
                        <a:pt x="353382" y="48714"/>
                      </a:moveTo>
                      <a:lnTo>
                        <a:pt x="347833" y="69581"/>
                      </a:lnTo>
                      <a:cubicBezTo>
                        <a:pt x="336278" y="120830"/>
                        <a:pt x="327854" y="179335"/>
                        <a:pt x="327854" y="245839"/>
                      </a:cubicBezTo>
                      <a:lnTo>
                        <a:pt x="333517" y="335124"/>
                      </a:lnTo>
                      <a:lnTo>
                        <a:pt x="300888" y="346273"/>
                      </a:lnTo>
                      <a:lnTo>
                        <a:pt x="229420" y="375042"/>
                      </a:lnTo>
                      <a:lnTo>
                        <a:pt x="225729" y="344448"/>
                      </a:lnTo>
                      <a:cubicBezTo>
                        <a:pt x="223082" y="312153"/>
                        <a:pt x="221645" y="279091"/>
                        <a:pt x="221645" y="245839"/>
                      </a:cubicBezTo>
                      <a:lnTo>
                        <a:pt x="234765" y="78761"/>
                      </a:lnTo>
                      <a:lnTo>
                        <a:pt x="239058" y="77201"/>
                      </a:lnTo>
                      <a:close/>
                      <a:moveTo>
                        <a:pt x="954859" y="10664"/>
                      </a:moveTo>
                      <a:lnTo>
                        <a:pt x="956394" y="10752"/>
                      </a:lnTo>
                      <a:lnTo>
                        <a:pt x="1074247" y="30380"/>
                      </a:lnTo>
                      <a:lnTo>
                        <a:pt x="1082438" y="72621"/>
                      </a:lnTo>
                      <a:cubicBezTo>
                        <a:pt x="1090841" y="126467"/>
                        <a:pt x="1095756" y="184046"/>
                        <a:pt x="1095756" y="242237"/>
                      </a:cubicBezTo>
                      <a:lnTo>
                        <a:pt x="1093530" y="295989"/>
                      </a:lnTo>
                      <a:lnTo>
                        <a:pt x="987589" y="273107"/>
                      </a:lnTo>
                      <a:lnTo>
                        <a:pt x="989547" y="242237"/>
                      </a:lnTo>
                      <a:cubicBezTo>
                        <a:pt x="989547" y="175733"/>
                        <a:pt x="981124" y="117228"/>
                        <a:pt x="969569" y="65979"/>
                      </a:cubicBezTo>
                      <a:close/>
                      <a:moveTo>
                        <a:pt x="578082" y="10144"/>
                      </a:moveTo>
                      <a:lnTo>
                        <a:pt x="563234" y="65979"/>
                      </a:lnTo>
                      <a:cubicBezTo>
                        <a:pt x="551679" y="117228"/>
                        <a:pt x="543255" y="175733"/>
                        <a:pt x="543255" y="242237"/>
                      </a:cubicBezTo>
                      <a:lnTo>
                        <a:pt x="545359" y="275407"/>
                      </a:lnTo>
                      <a:lnTo>
                        <a:pt x="439413" y="299386"/>
                      </a:lnTo>
                      <a:lnTo>
                        <a:pt x="437046" y="242237"/>
                      </a:lnTo>
                      <a:cubicBezTo>
                        <a:pt x="437046" y="184046"/>
                        <a:pt x="441961" y="126467"/>
                        <a:pt x="450365" y="72621"/>
                      </a:cubicBezTo>
                      <a:lnTo>
                        <a:pt x="459018" y="27996"/>
                      </a:lnTo>
                      <a:close/>
                      <a:moveTo>
                        <a:pt x="768905" y="0"/>
                      </a:moveTo>
                      <a:lnTo>
                        <a:pt x="834551" y="3765"/>
                      </a:lnTo>
                      <a:lnTo>
                        <a:pt x="837353" y="56496"/>
                      </a:lnTo>
                      <a:cubicBezTo>
                        <a:pt x="838313" y="83881"/>
                        <a:pt x="838816" y="112235"/>
                        <a:pt x="838816" y="141277"/>
                      </a:cubicBezTo>
                      <a:cubicBezTo>
                        <a:pt x="838816" y="170319"/>
                        <a:pt x="838313" y="198673"/>
                        <a:pt x="837353" y="226058"/>
                      </a:cubicBezTo>
                      <a:lnTo>
                        <a:pt x="835759" y="256065"/>
                      </a:lnTo>
                      <a:lnTo>
                        <a:pt x="768905" y="251058"/>
                      </a:lnTo>
                      <a:lnTo>
                        <a:pt x="697745" y="253940"/>
                      </a:lnTo>
                      <a:lnTo>
                        <a:pt x="696263" y="226058"/>
                      </a:lnTo>
                      <a:cubicBezTo>
                        <a:pt x="695304" y="198673"/>
                        <a:pt x="694800" y="170319"/>
                        <a:pt x="694800" y="141277"/>
                      </a:cubicBezTo>
                      <a:cubicBezTo>
                        <a:pt x="694800" y="112235"/>
                        <a:pt x="695304" y="83881"/>
                        <a:pt x="696263" y="56496"/>
                      </a:cubicBezTo>
                      <a:lnTo>
                        <a:pt x="699074" y="3594"/>
                      </a:lnTo>
                      <a:close/>
                    </a:path>
                  </a:pathLst>
                </a:custGeom>
                <a:solidFill>
                  <a:srgbClr val="C00000">
                    <a:alpha val="50000"/>
                  </a:srgbClr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</p:grpSp>
        <p:grpSp>
          <p:nvGrpSpPr>
            <p:cNvPr id="1320" name="グループ化 1319">
              <a:extLst>
                <a:ext uri="{FF2B5EF4-FFF2-40B4-BE49-F238E27FC236}">
                  <a16:creationId xmlns:a16="http://schemas.microsoft.com/office/drawing/2014/main" id="{2A68D284-65DC-40F1-A928-CACE2ED98B79}"/>
                </a:ext>
              </a:extLst>
            </p:cNvPr>
            <p:cNvGrpSpPr/>
            <p:nvPr/>
          </p:nvGrpSpPr>
          <p:grpSpPr>
            <a:xfrm>
              <a:off x="4362205" y="5048786"/>
              <a:ext cx="1224007" cy="1227877"/>
              <a:chOff x="3743427" y="5539114"/>
              <a:chExt cx="1657580" cy="1662821"/>
            </a:xfrm>
          </p:grpSpPr>
          <p:sp>
            <p:nvSpPr>
              <p:cNvPr id="1321" name="フリーフォーム: 図形 1320">
                <a:extLst>
                  <a:ext uri="{FF2B5EF4-FFF2-40B4-BE49-F238E27FC236}">
                    <a16:creationId xmlns:a16="http://schemas.microsoft.com/office/drawing/2014/main" id="{C2F16064-8108-4D2D-2E9D-9DD7C40AB224}"/>
                  </a:ext>
                </a:extLst>
              </p:cNvPr>
              <p:cNvSpPr/>
              <p:nvPr/>
            </p:nvSpPr>
            <p:spPr>
              <a:xfrm>
                <a:off x="3801836" y="5936456"/>
                <a:ext cx="1546452" cy="1222960"/>
              </a:xfrm>
              <a:custGeom>
                <a:avLst/>
                <a:gdLst>
                  <a:gd name="connsiteX0" fmla="*/ 867366 w 1736952"/>
                  <a:gd name="connsiteY0" fmla="*/ 0 h 1222960"/>
                  <a:gd name="connsiteX1" fmla="*/ 1425410 w 1736952"/>
                  <a:gd name="connsiteY1" fmla="*/ 58973 h 1222960"/>
                  <a:gd name="connsiteX2" fmla="*/ 1427446 w 1736952"/>
                  <a:gd name="connsiteY2" fmla="*/ 61592 h 1222960"/>
                  <a:gd name="connsiteX3" fmla="*/ 1431349 w 1736952"/>
                  <a:gd name="connsiteY3" fmla="*/ 62838 h 1222960"/>
                  <a:gd name="connsiteX4" fmla="*/ 1648705 w 1736952"/>
                  <a:gd name="connsiteY4" fmla="*/ 574301 h 1222960"/>
                  <a:gd name="connsiteX5" fmla="*/ 1714138 w 1736952"/>
                  <a:gd name="connsiteY5" fmla="*/ 1136374 h 1222960"/>
                  <a:gd name="connsiteX6" fmla="*/ 1712000 w 1736952"/>
                  <a:gd name="connsiteY6" fmla="*/ 1135691 h 1222960"/>
                  <a:gd name="connsiteX7" fmla="*/ 1709581 w 1736952"/>
                  <a:gd name="connsiteY7" fmla="*/ 1138653 h 1222960"/>
                  <a:gd name="connsiteX8" fmla="*/ 1019545 w 1736952"/>
                  <a:gd name="connsiteY8" fmla="*/ 1221746 h 1222960"/>
                  <a:gd name="connsiteX9" fmla="*/ 910387 w 1736952"/>
                  <a:gd name="connsiteY9" fmla="*/ 1222936 h 1222960"/>
                  <a:gd name="connsiteX10" fmla="*/ 868477 w 1736952"/>
                  <a:gd name="connsiteY10" fmla="*/ 1164952 h 1222960"/>
                  <a:gd name="connsiteX11" fmla="*/ 826550 w 1736952"/>
                  <a:gd name="connsiteY11" fmla="*/ 1222960 h 1222960"/>
                  <a:gd name="connsiteX12" fmla="*/ 715190 w 1736952"/>
                  <a:gd name="connsiteY12" fmla="*/ 1221746 h 1222960"/>
                  <a:gd name="connsiteX13" fmla="*/ 25153 w 1736952"/>
                  <a:gd name="connsiteY13" fmla="*/ 1138653 h 1222960"/>
                  <a:gd name="connsiteX14" fmla="*/ 23193 w 1736952"/>
                  <a:gd name="connsiteY14" fmla="*/ 1136253 h 1222960"/>
                  <a:gd name="connsiteX15" fmla="*/ 22813 w 1736952"/>
                  <a:gd name="connsiteY15" fmla="*/ 1136374 h 1222960"/>
                  <a:gd name="connsiteX16" fmla="*/ 8524 w 1736952"/>
                  <a:gd name="connsiteY16" fmla="*/ 1120961 h 1222960"/>
                  <a:gd name="connsiteX17" fmla="*/ 7786 w 1736952"/>
                  <a:gd name="connsiteY17" fmla="*/ 1117382 h 1222960"/>
                  <a:gd name="connsiteX18" fmla="*/ 7687 w 1736952"/>
                  <a:gd name="connsiteY18" fmla="*/ 1117261 h 1222960"/>
                  <a:gd name="connsiteX19" fmla="*/ 7746 w 1736952"/>
                  <a:gd name="connsiteY19" fmla="*/ 1117189 h 1222960"/>
                  <a:gd name="connsiteX20" fmla="*/ 1181 w 1736952"/>
                  <a:gd name="connsiteY20" fmla="*/ 1085356 h 1222960"/>
                  <a:gd name="connsiteX21" fmla="*/ 88247 w 1736952"/>
                  <a:gd name="connsiteY21" fmla="*/ 574301 h 1222960"/>
                  <a:gd name="connsiteX22" fmla="*/ 305602 w 1736952"/>
                  <a:gd name="connsiteY22" fmla="*/ 62838 h 1222960"/>
                  <a:gd name="connsiteX23" fmla="*/ 306554 w 1736952"/>
                  <a:gd name="connsiteY23" fmla="*/ 62534 h 1222960"/>
                  <a:gd name="connsiteX24" fmla="*/ 309322 w 1736952"/>
                  <a:gd name="connsiteY24" fmla="*/ 58973 h 1222960"/>
                  <a:gd name="connsiteX25" fmla="*/ 867366 w 1736952"/>
                  <a:gd name="connsiteY25" fmla="*/ 0 h 12229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1736952" h="1222960">
                    <a:moveTo>
                      <a:pt x="867366" y="0"/>
                    </a:moveTo>
                    <a:cubicBezTo>
                      <a:pt x="1142633" y="0"/>
                      <a:pt x="1372296" y="25317"/>
                      <a:pt x="1425410" y="58973"/>
                    </a:cubicBezTo>
                    <a:lnTo>
                      <a:pt x="1427446" y="61592"/>
                    </a:lnTo>
                    <a:lnTo>
                      <a:pt x="1431349" y="62838"/>
                    </a:lnTo>
                    <a:cubicBezTo>
                      <a:pt x="1484761" y="103152"/>
                      <a:pt x="1575435" y="313332"/>
                      <a:pt x="1648705" y="574301"/>
                    </a:cubicBezTo>
                    <a:cubicBezTo>
                      <a:pt x="1732442" y="872553"/>
                      <a:pt x="1761738" y="1124201"/>
                      <a:pt x="1714138" y="1136374"/>
                    </a:cubicBezTo>
                    <a:lnTo>
                      <a:pt x="1712000" y="1135691"/>
                    </a:lnTo>
                    <a:lnTo>
                      <a:pt x="1709581" y="1138653"/>
                    </a:lnTo>
                    <a:cubicBezTo>
                      <a:pt x="1639439" y="1180974"/>
                      <a:pt x="1365297" y="1214121"/>
                      <a:pt x="1019545" y="1221746"/>
                    </a:cubicBezTo>
                    <a:lnTo>
                      <a:pt x="910387" y="1222936"/>
                    </a:lnTo>
                    <a:lnTo>
                      <a:pt x="868477" y="1164952"/>
                    </a:lnTo>
                    <a:lnTo>
                      <a:pt x="826550" y="1222960"/>
                    </a:lnTo>
                    <a:lnTo>
                      <a:pt x="715190" y="1221746"/>
                    </a:lnTo>
                    <a:cubicBezTo>
                      <a:pt x="369437" y="1214121"/>
                      <a:pt x="95295" y="1180974"/>
                      <a:pt x="25153" y="1138653"/>
                    </a:cubicBezTo>
                    <a:lnTo>
                      <a:pt x="23193" y="1136253"/>
                    </a:lnTo>
                    <a:lnTo>
                      <a:pt x="22813" y="1136374"/>
                    </a:lnTo>
                    <a:cubicBezTo>
                      <a:pt x="16864" y="1134853"/>
                      <a:pt x="12115" y="1129589"/>
                      <a:pt x="8524" y="1120961"/>
                    </a:cubicBezTo>
                    <a:lnTo>
                      <a:pt x="7786" y="1117382"/>
                    </a:lnTo>
                    <a:lnTo>
                      <a:pt x="7687" y="1117261"/>
                    </a:lnTo>
                    <a:lnTo>
                      <a:pt x="7746" y="1117189"/>
                    </a:lnTo>
                    <a:lnTo>
                      <a:pt x="1181" y="1085356"/>
                    </a:lnTo>
                    <a:cubicBezTo>
                      <a:pt x="-6737" y="995465"/>
                      <a:pt x="25444" y="797990"/>
                      <a:pt x="88247" y="574301"/>
                    </a:cubicBezTo>
                    <a:cubicBezTo>
                      <a:pt x="161517" y="313332"/>
                      <a:pt x="252190" y="103152"/>
                      <a:pt x="305602" y="62838"/>
                    </a:cubicBezTo>
                    <a:lnTo>
                      <a:pt x="306554" y="62534"/>
                    </a:lnTo>
                    <a:lnTo>
                      <a:pt x="309322" y="58973"/>
                    </a:lnTo>
                    <a:cubicBezTo>
                      <a:pt x="362437" y="25317"/>
                      <a:pt x="592100" y="0"/>
                      <a:pt x="867366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322" name="フリーフォーム: 図形 1321">
                <a:extLst>
                  <a:ext uri="{FF2B5EF4-FFF2-40B4-BE49-F238E27FC236}">
                    <a16:creationId xmlns:a16="http://schemas.microsoft.com/office/drawing/2014/main" id="{C5A597B3-C113-E445-D301-79AF00B2A7A5}"/>
                  </a:ext>
                </a:extLst>
              </p:cNvPr>
              <p:cNvSpPr/>
              <p:nvPr/>
            </p:nvSpPr>
            <p:spPr>
              <a:xfrm>
                <a:off x="3919619" y="6669360"/>
                <a:ext cx="276944" cy="286618"/>
              </a:xfrm>
              <a:custGeom>
                <a:avLst/>
                <a:gdLst>
                  <a:gd name="connsiteX0" fmla="*/ 27844 w 276944"/>
                  <a:gd name="connsiteY0" fmla="*/ 0 h 286618"/>
                  <a:gd name="connsiteX1" fmla="*/ 249100 w 276944"/>
                  <a:gd name="connsiteY1" fmla="*/ 0 h 286618"/>
                  <a:gd name="connsiteX2" fmla="*/ 276944 w 276944"/>
                  <a:gd name="connsiteY2" fmla="*/ 27844 h 286618"/>
                  <a:gd name="connsiteX3" fmla="*/ 276944 w 276944"/>
                  <a:gd name="connsiteY3" fmla="*/ 195035 h 286618"/>
                  <a:gd name="connsiteX4" fmla="*/ 185361 w 276944"/>
                  <a:gd name="connsiteY4" fmla="*/ 286618 h 286618"/>
                  <a:gd name="connsiteX5" fmla="*/ 91583 w 276944"/>
                  <a:gd name="connsiteY5" fmla="*/ 286618 h 286618"/>
                  <a:gd name="connsiteX6" fmla="*/ 0 w 276944"/>
                  <a:gd name="connsiteY6" fmla="*/ 195035 h 286618"/>
                  <a:gd name="connsiteX7" fmla="*/ 0 w 276944"/>
                  <a:gd name="connsiteY7" fmla="*/ 27844 h 286618"/>
                  <a:gd name="connsiteX8" fmla="*/ 27844 w 276944"/>
                  <a:gd name="connsiteY8" fmla="*/ 0 h 2866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76944" h="286618">
                    <a:moveTo>
                      <a:pt x="27844" y="0"/>
                    </a:moveTo>
                    <a:lnTo>
                      <a:pt x="249100" y="0"/>
                    </a:lnTo>
                    <a:cubicBezTo>
                      <a:pt x="264478" y="0"/>
                      <a:pt x="276944" y="12466"/>
                      <a:pt x="276944" y="27844"/>
                    </a:cubicBezTo>
                    <a:lnTo>
                      <a:pt x="276944" y="195035"/>
                    </a:lnTo>
                    <a:cubicBezTo>
                      <a:pt x="276944" y="245615"/>
                      <a:pt x="235941" y="286618"/>
                      <a:pt x="185361" y="286618"/>
                    </a:cubicBezTo>
                    <a:lnTo>
                      <a:pt x="91583" y="286618"/>
                    </a:lnTo>
                    <a:cubicBezTo>
                      <a:pt x="41003" y="286618"/>
                      <a:pt x="0" y="245615"/>
                      <a:pt x="0" y="195035"/>
                    </a:cubicBezTo>
                    <a:lnTo>
                      <a:pt x="0" y="27844"/>
                    </a:lnTo>
                    <a:cubicBezTo>
                      <a:pt x="0" y="12466"/>
                      <a:pt x="12466" y="0"/>
                      <a:pt x="27844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323" name="フリーフォーム: 図形 1322">
                <a:extLst>
                  <a:ext uri="{FF2B5EF4-FFF2-40B4-BE49-F238E27FC236}">
                    <a16:creationId xmlns:a16="http://schemas.microsoft.com/office/drawing/2014/main" id="{9B1622CA-76BA-56E5-85D1-14FA46EC2E9A}"/>
                  </a:ext>
                </a:extLst>
              </p:cNvPr>
              <p:cNvSpPr/>
              <p:nvPr/>
            </p:nvSpPr>
            <p:spPr>
              <a:xfrm>
                <a:off x="4524417" y="6531769"/>
                <a:ext cx="101290" cy="452722"/>
              </a:xfrm>
              <a:custGeom>
                <a:avLst/>
                <a:gdLst>
                  <a:gd name="connsiteX0" fmla="*/ 50645 w 101290"/>
                  <a:gd name="connsiteY0" fmla="*/ 351432 h 452722"/>
                  <a:gd name="connsiteX1" fmla="*/ 101290 w 101290"/>
                  <a:gd name="connsiteY1" fmla="*/ 402077 h 452722"/>
                  <a:gd name="connsiteX2" fmla="*/ 50645 w 101290"/>
                  <a:gd name="connsiteY2" fmla="*/ 452722 h 452722"/>
                  <a:gd name="connsiteX3" fmla="*/ 0 w 101290"/>
                  <a:gd name="connsiteY3" fmla="*/ 402077 h 452722"/>
                  <a:gd name="connsiteX4" fmla="*/ 50645 w 101290"/>
                  <a:gd name="connsiteY4" fmla="*/ 351432 h 452722"/>
                  <a:gd name="connsiteX5" fmla="*/ 50645 w 101290"/>
                  <a:gd name="connsiteY5" fmla="*/ 175716 h 452722"/>
                  <a:gd name="connsiteX6" fmla="*/ 101290 w 101290"/>
                  <a:gd name="connsiteY6" fmla="*/ 226361 h 452722"/>
                  <a:gd name="connsiteX7" fmla="*/ 50645 w 101290"/>
                  <a:gd name="connsiteY7" fmla="*/ 277006 h 452722"/>
                  <a:gd name="connsiteX8" fmla="*/ 0 w 101290"/>
                  <a:gd name="connsiteY8" fmla="*/ 226361 h 452722"/>
                  <a:gd name="connsiteX9" fmla="*/ 50645 w 101290"/>
                  <a:gd name="connsiteY9" fmla="*/ 175716 h 452722"/>
                  <a:gd name="connsiteX10" fmla="*/ 50645 w 101290"/>
                  <a:gd name="connsiteY10" fmla="*/ 0 h 452722"/>
                  <a:gd name="connsiteX11" fmla="*/ 101290 w 101290"/>
                  <a:gd name="connsiteY11" fmla="*/ 50645 h 452722"/>
                  <a:gd name="connsiteX12" fmla="*/ 50645 w 101290"/>
                  <a:gd name="connsiteY12" fmla="*/ 101290 h 452722"/>
                  <a:gd name="connsiteX13" fmla="*/ 0 w 101290"/>
                  <a:gd name="connsiteY13" fmla="*/ 50645 h 452722"/>
                  <a:gd name="connsiteX14" fmla="*/ 50645 w 101290"/>
                  <a:gd name="connsiteY14" fmla="*/ 0 h 4527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01290" h="452722">
                    <a:moveTo>
                      <a:pt x="50645" y="351432"/>
                    </a:moveTo>
                    <a:cubicBezTo>
                      <a:pt x="78615" y="351432"/>
                      <a:pt x="101290" y="374107"/>
                      <a:pt x="101290" y="402077"/>
                    </a:cubicBezTo>
                    <a:cubicBezTo>
                      <a:pt x="101290" y="430047"/>
                      <a:pt x="78615" y="452722"/>
                      <a:pt x="50645" y="452722"/>
                    </a:cubicBezTo>
                    <a:cubicBezTo>
                      <a:pt x="22675" y="452722"/>
                      <a:pt x="0" y="430047"/>
                      <a:pt x="0" y="402077"/>
                    </a:cubicBezTo>
                    <a:cubicBezTo>
                      <a:pt x="0" y="374107"/>
                      <a:pt x="22675" y="351432"/>
                      <a:pt x="50645" y="351432"/>
                    </a:cubicBezTo>
                    <a:close/>
                    <a:moveTo>
                      <a:pt x="50645" y="175716"/>
                    </a:moveTo>
                    <a:cubicBezTo>
                      <a:pt x="78615" y="175716"/>
                      <a:pt x="101290" y="198391"/>
                      <a:pt x="101290" y="226361"/>
                    </a:cubicBezTo>
                    <a:cubicBezTo>
                      <a:pt x="101290" y="254331"/>
                      <a:pt x="78615" y="277006"/>
                      <a:pt x="50645" y="277006"/>
                    </a:cubicBezTo>
                    <a:cubicBezTo>
                      <a:pt x="22675" y="277006"/>
                      <a:pt x="0" y="254331"/>
                      <a:pt x="0" y="226361"/>
                    </a:cubicBezTo>
                    <a:cubicBezTo>
                      <a:pt x="0" y="198391"/>
                      <a:pt x="22675" y="175716"/>
                      <a:pt x="50645" y="175716"/>
                    </a:cubicBezTo>
                    <a:close/>
                    <a:moveTo>
                      <a:pt x="50645" y="0"/>
                    </a:moveTo>
                    <a:cubicBezTo>
                      <a:pt x="78615" y="0"/>
                      <a:pt x="101290" y="22675"/>
                      <a:pt x="101290" y="50645"/>
                    </a:cubicBezTo>
                    <a:cubicBezTo>
                      <a:pt x="101290" y="78615"/>
                      <a:pt x="78615" y="101290"/>
                      <a:pt x="50645" y="101290"/>
                    </a:cubicBezTo>
                    <a:cubicBezTo>
                      <a:pt x="22675" y="101290"/>
                      <a:pt x="0" y="78615"/>
                      <a:pt x="0" y="50645"/>
                    </a:cubicBezTo>
                    <a:cubicBezTo>
                      <a:pt x="0" y="22675"/>
                      <a:pt x="22675" y="0"/>
                      <a:pt x="50645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24" name="フリーフォーム: 図形 1323">
                <a:extLst>
                  <a:ext uri="{FF2B5EF4-FFF2-40B4-BE49-F238E27FC236}">
                    <a16:creationId xmlns:a16="http://schemas.microsoft.com/office/drawing/2014/main" id="{1094AD3C-FBD6-7B83-E093-FC850A520B1C}"/>
                  </a:ext>
                </a:extLst>
              </p:cNvPr>
              <p:cNvSpPr/>
              <p:nvPr/>
            </p:nvSpPr>
            <p:spPr>
              <a:xfrm>
                <a:off x="4945938" y="6669360"/>
                <a:ext cx="276944" cy="286618"/>
              </a:xfrm>
              <a:custGeom>
                <a:avLst/>
                <a:gdLst>
                  <a:gd name="connsiteX0" fmla="*/ 27844 w 276944"/>
                  <a:gd name="connsiteY0" fmla="*/ 0 h 286618"/>
                  <a:gd name="connsiteX1" fmla="*/ 249100 w 276944"/>
                  <a:gd name="connsiteY1" fmla="*/ 0 h 286618"/>
                  <a:gd name="connsiteX2" fmla="*/ 276944 w 276944"/>
                  <a:gd name="connsiteY2" fmla="*/ 27844 h 286618"/>
                  <a:gd name="connsiteX3" fmla="*/ 276944 w 276944"/>
                  <a:gd name="connsiteY3" fmla="*/ 195035 h 286618"/>
                  <a:gd name="connsiteX4" fmla="*/ 185361 w 276944"/>
                  <a:gd name="connsiteY4" fmla="*/ 286618 h 286618"/>
                  <a:gd name="connsiteX5" fmla="*/ 91583 w 276944"/>
                  <a:gd name="connsiteY5" fmla="*/ 286618 h 286618"/>
                  <a:gd name="connsiteX6" fmla="*/ 0 w 276944"/>
                  <a:gd name="connsiteY6" fmla="*/ 195035 h 286618"/>
                  <a:gd name="connsiteX7" fmla="*/ 0 w 276944"/>
                  <a:gd name="connsiteY7" fmla="*/ 27844 h 286618"/>
                  <a:gd name="connsiteX8" fmla="*/ 27844 w 276944"/>
                  <a:gd name="connsiteY8" fmla="*/ 0 h 2866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76944" h="286618">
                    <a:moveTo>
                      <a:pt x="27844" y="0"/>
                    </a:moveTo>
                    <a:lnTo>
                      <a:pt x="249100" y="0"/>
                    </a:lnTo>
                    <a:cubicBezTo>
                      <a:pt x="264478" y="0"/>
                      <a:pt x="276944" y="12466"/>
                      <a:pt x="276944" y="27844"/>
                    </a:cubicBezTo>
                    <a:lnTo>
                      <a:pt x="276944" y="195035"/>
                    </a:lnTo>
                    <a:cubicBezTo>
                      <a:pt x="276944" y="245615"/>
                      <a:pt x="235941" y="286618"/>
                      <a:pt x="185361" y="286618"/>
                    </a:cubicBezTo>
                    <a:lnTo>
                      <a:pt x="91583" y="286618"/>
                    </a:lnTo>
                    <a:cubicBezTo>
                      <a:pt x="41003" y="286618"/>
                      <a:pt x="0" y="245615"/>
                      <a:pt x="0" y="195035"/>
                    </a:cubicBezTo>
                    <a:lnTo>
                      <a:pt x="0" y="27844"/>
                    </a:lnTo>
                    <a:cubicBezTo>
                      <a:pt x="0" y="12466"/>
                      <a:pt x="12466" y="0"/>
                      <a:pt x="27844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325" name="フリーフォーム: 図形 1324">
                <a:extLst>
                  <a:ext uri="{FF2B5EF4-FFF2-40B4-BE49-F238E27FC236}">
                    <a16:creationId xmlns:a16="http://schemas.microsoft.com/office/drawing/2014/main" id="{A08713BD-1753-B1B4-73BF-F49AA3114E33}"/>
                  </a:ext>
                </a:extLst>
              </p:cNvPr>
              <p:cNvSpPr/>
              <p:nvPr/>
            </p:nvSpPr>
            <p:spPr>
              <a:xfrm>
                <a:off x="3997282" y="5884070"/>
                <a:ext cx="1165268" cy="184896"/>
              </a:xfrm>
              <a:custGeom>
                <a:avLst/>
                <a:gdLst>
                  <a:gd name="connsiteX0" fmla="*/ 490434 w 1200794"/>
                  <a:gd name="connsiteY0" fmla="*/ 0 h 260019"/>
                  <a:gd name="connsiteX1" fmla="*/ 512414 w 1200794"/>
                  <a:gd name="connsiteY1" fmla="*/ 9170 h 260019"/>
                  <a:gd name="connsiteX2" fmla="*/ 552688 w 1200794"/>
                  <a:gd name="connsiteY2" fmla="*/ 10157 h 260019"/>
                  <a:gd name="connsiteX3" fmla="*/ 595543 w 1200794"/>
                  <a:gd name="connsiteY3" fmla="*/ 73 h 260019"/>
                  <a:gd name="connsiteX4" fmla="*/ 638398 w 1200794"/>
                  <a:gd name="connsiteY4" fmla="*/ 10157 h 260019"/>
                  <a:gd name="connsiteX5" fmla="*/ 678706 w 1200794"/>
                  <a:gd name="connsiteY5" fmla="*/ 9169 h 260019"/>
                  <a:gd name="connsiteX6" fmla="*/ 700684 w 1200794"/>
                  <a:gd name="connsiteY6" fmla="*/ 0 h 260019"/>
                  <a:gd name="connsiteX7" fmla="*/ 747644 w 1200794"/>
                  <a:gd name="connsiteY7" fmla="*/ 6201 h 260019"/>
                  <a:gd name="connsiteX8" fmla="*/ 791329 w 1200794"/>
                  <a:gd name="connsiteY8" fmla="*/ 741 h 260019"/>
                  <a:gd name="connsiteX9" fmla="*/ 832866 w 1200794"/>
                  <a:gd name="connsiteY9" fmla="*/ 15334 h 260019"/>
                  <a:gd name="connsiteX10" fmla="*/ 880073 w 1200794"/>
                  <a:gd name="connsiteY10" fmla="*/ 19226 h 260019"/>
                  <a:gd name="connsiteX11" fmla="*/ 880455 w 1200794"/>
                  <a:gd name="connsiteY11" fmla="*/ 19492 h 260019"/>
                  <a:gd name="connsiteX12" fmla="*/ 901861 w 1200794"/>
                  <a:gd name="connsiteY12" fmla="*/ 12684 h 260019"/>
                  <a:gd name="connsiteX13" fmla="*/ 948102 w 1200794"/>
                  <a:gd name="connsiteY13" fmla="*/ 22954 h 260019"/>
                  <a:gd name="connsiteX14" fmla="*/ 992097 w 1200794"/>
                  <a:gd name="connsiteY14" fmla="*/ 21324 h 260019"/>
                  <a:gd name="connsiteX15" fmla="*/ 1032203 w 1200794"/>
                  <a:gd name="connsiteY15" fmla="*/ 39482 h 260019"/>
                  <a:gd name="connsiteX16" fmla="*/ 1078891 w 1200794"/>
                  <a:gd name="connsiteY16" fmla="*/ 47474 h 260019"/>
                  <a:gd name="connsiteX17" fmla="*/ 1106758 w 1200794"/>
                  <a:gd name="connsiteY17" fmla="*/ 70758 h 260019"/>
                  <a:gd name="connsiteX18" fmla="*/ 1149033 w 1200794"/>
                  <a:gd name="connsiteY18" fmla="*/ 87157 h 260019"/>
                  <a:gd name="connsiteX19" fmla="*/ 1160415 w 1200794"/>
                  <a:gd name="connsiteY19" fmla="*/ 112020 h 260019"/>
                  <a:gd name="connsiteX20" fmla="*/ 1191837 w 1200794"/>
                  <a:gd name="connsiteY20" fmla="*/ 134329 h 260019"/>
                  <a:gd name="connsiteX21" fmla="*/ 1185006 w 1200794"/>
                  <a:gd name="connsiteY21" fmla="*/ 156986 h 260019"/>
                  <a:gd name="connsiteX22" fmla="*/ 1200794 w 1200794"/>
                  <a:gd name="connsiteY22" fmla="*/ 181808 h 260019"/>
                  <a:gd name="connsiteX23" fmla="*/ 1176787 w 1200794"/>
                  <a:gd name="connsiteY23" fmla="*/ 198810 h 260019"/>
                  <a:gd name="connsiteX24" fmla="*/ 1174536 w 1200794"/>
                  <a:gd name="connsiteY24" fmla="*/ 222367 h 260019"/>
                  <a:gd name="connsiteX25" fmla="*/ 1137008 w 1200794"/>
                  <a:gd name="connsiteY25" fmla="*/ 231125 h 260019"/>
                  <a:gd name="connsiteX26" fmla="*/ 1117063 w 1200794"/>
                  <a:gd name="connsiteY26" fmla="*/ 249831 h 260019"/>
                  <a:gd name="connsiteX27" fmla="*/ 1071727 w 1200794"/>
                  <a:gd name="connsiteY27" fmla="*/ 249013 h 260019"/>
                  <a:gd name="connsiteX28" fmla="*/ 1037121 w 1200794"/>
                  <a:gd name="connsiteY28" fmla="*/ 260019 h 260019"/>
                  <a:gd name="connsiteX29" fmla="*/ 990881 w 1200794"/>
                  <a:gd name="connsiteY29" fmla="*/ 249748 h 260019"/>
                  <a:gd name="connsiteX30" fmla="*/ 946885 w 1200794"/>
                  <a:gd name="connsiteY30" fmla="*/ 251379 h 260019"/>
                  <a:gd name="connsiteX31" fmla="*/ 906779 w 1200794"/>
                  <a:gd name="connsiteY31" fmla="*/ 233220 h 260019"/>
                  <a:gd name="connsiteX32" fmla="*/ 873825 w 1200794"/>
                  <a:gd name="connsiteY32" fmla="*/ 227579 h 260019"/>
                  <a:gd name="connsiteX33" fmla="*/ 856991 w 1200794"/>
                  <a:gd name="connsiteY33" fmla="*/ 234602 h 260019"/>
                  <a:gd name="connsiteX34" fmla="*/ 810031 w 1200794"/>
                  <a:gd name="connsiteY34" fmla="*/ 228402 h 260019"/>
                  <a:gd name="connsiteX35" fmla="*/ 766345 w 1200794"/>
                  <a:gd name="connsiteY35" fmla="*/ 233862 h 260019"/>
                  <a:gd name="connsiteX36" fmla="*/ 724809 w 1200794"/>
                  <a:gd name="connsiteY36" fmla="*/ 219269 h 260019"/>
                  <a:gd name="connsiteX37" fmla="*/ 700890 w 1200794"/>
                  <a:gd name="connsiteY37" fmla="*/ 217297 h 260019"/>
                  <a:gd name="connsiteX38" fmla="*/ 685751 w 1200794"/>
                  <a:gd name="connsiteY38" fmla="*/ 225606 h 260019"/>
                  <a:gd name="connsiteX39" fmla="*/ 638398 w 1200794"/>
                  <a:gd name="connsiteY39" fmla="*/ 224445 h 260019"/>
                  <a:gd name="connsiteX40" fmla="*/ 595543 w 1200794"/>
                  <a:gd name="connsiteY40" fmla="*/ 234529 h 260019"/>
                  <a:gd name="connsiteX41" fmla="*/ 552688 w 1200794"/>
                  <a:gd name="connsiteY41" fmla="*/ 224445 h 260019"/>
                  <a:gd name="connsiteX42" fmla="*/ 505335 w 1200794"/>
                  <a:gd name="connsiteY42" fmla="*/ 225606 h 260019"/>
                  <a:gd name="connsiteX43" fmla="*/ 490200 w 1200794"/>
                  <a:gd name="connsiteY43" fmla="*/ 217299 h 260019"/>
                  <a:gd name="connsiteX44" fmla="*/ 466309 w 1200794"/>
                  <a:gd name="connsiteY44" fmla="*/ 219269 h 260019"/>
                  <a:gd name="connsiteX45" fmla="*/ 424772 w 1200794"/>
                  <a:gd name="connsiteY45" fmla="*/ 233862 h 260019"/>
                  <a:gd name="connsiteX46" fmla="*/ 381087 w 1200794"/>
                  <a:gd name="connsiteY46" fmla="*/ 228402 h 260019"/>
                  <a:gd name="connsiteX47" fmla="*/ 334126 w 1200794"/>
                  <a:gd name="connsiteY47" fmla="*/ 234602 h 260019"/>
                  <a:gd name="connsiteX48" fmla="*/ 320107 w 1200794"/>
                  <a:gd name="connsiteY48" fmla="*/ 228754 h 260019"/>
                  <a:gd name="connsiteX49" fmla="*/ 294015 w 1200794"/>
                  <a:gd name="connsiteY49" fmla="*/ 233220 h 260019"/>
                  <a:gd name="connsiteX50" fmla="*/ 253909 w 1200794"/>
                  <a:gd name="connsiteY50" fmla="*/ 251379 h 260019"/>
                  <a:gd name="connsiteX51" fmla="*/ 209913 w 1200794"/>
                  <a:gd name="connsiteY51" fmla="*/ 249748 h 260019"/>
                  <a:gd name="connsiteX52" fmla="*/ 163673 w 1200794"/>
                  <a:gd name="connsiteY52" fmla="*/ 260019 h 260019"/>
                  <a:gd name="connsiteX53" fmla="*/ 129067 w 1200794"/>
                  <a:gd name="connsiteY53" fmla="*/ 249013 h 260019"/>
                  <a:gd name="connsiteX54" fmla="*/ 83731 w 1200794"/>
                  <a:gd name="connsiteY54" fmla="*/ 249831 h 260019"/>
                  <a:gd name="connsiteX55" fmla="*/ 63787 w 1200794"/>
                  <a:gd name="connsiteY55" fmla="*/ 231125 h 260019"/>
                  <a:gd name="connsiteX56" fmla="*/ 26258 w 1200794"/>
                  <a:gd name="connsiteY56" fmla="*/ 222367 h 260019"/>
                  <a:gd name="connsiteX57" fmla="*/ 24007 w 1200794"/>
                  <a:gd name="connsiteY57" fmla="*/ 198810 h 260019"/>
                  <a:gd name="connsiteX58" fmla="*/ 0 w 1200794"/>
                  <a:gd name="connsiteY58" fmla="*/ 181808 h 260019"/>
                  <a:gd name="connsiteX59" fmla="*/ 15788 w 1200794"/>
                  <a:gd name="connsiteY59" fmla="*/ 156986 h 260019"/>
                  <a:gd name="connsiteX60" fmla="*/ 8957 w 1200794"/>
                  <a:gd name="connsiteY60" fmla="*/ 134329 h 260019"/>
                  <a:gd name="connsiteX61" fmla="*/ 40379 w 1200794"/>
                  <a:gd name="connsiteY61" fmla="*/ 112020 h 260019"/>
                  <a:gd name="connsiteX62" fmla="*/ 51762 w 1200794"/>
                  <a:gd name="connsiteY62" fmla="*/ 87157 h 260019"/>
                  <a:gd name="connsiteX63" fmla="*/ 94036 w 1200794"/>
                  <a:gd name="connsiteY63" fmla="*/ 70758 h 260019"/>
                  <a:gd name="connsiteX64" fmla="*/ 121903 w 1200794"/>
                  <a:gd name="connsiteY64" fmla="*/ 47474 h 260019"/>
                  <a:gd name="connsiteX65" fmla="*/ 168591 w 1200794"/>
                  <a:gd name="connsiteY65" fmla="*/ 39482 h 260019"/>
                  <a:gd name="connsiteX66" fmla="*/ 208697 w 1200794"/>
                  <a:gd name="connsiteY66" fmla="*/ 21324 h 260019"/>
                  <a:gd name="connsiteX67" fmla="*/ 252692 w 1200794"/>
                  <a:gd name="connsiteY67" fmla="*/ 22954 h 260019"/>
                  <a:gd name="connsiteX68" fmla="*/ 298933 w 1200794"/>
                  <a:gd name="connsiteY68" fmla="*/ 12684 h 260019"/>
                  <a:gd name="connsiteX69" fmla="*/ 317761 w 1200794"/>
                  <a:gd name="connsiteY69" fmla="*/ 18672 h 260019"/>
                  <a:gd name="connsiteX70" fmla="*/ 358251 w 1200794"/>
                  <a:gd name="connsiteY70" fmla="*/ 15334 h 260019"/>
                  <a:gd name="connsiteX71" fmla="*/ 399788 w 1200794"/>
                  <a:gd name="connsiteY71" fmla="*/ 741 h 260019"/>
                  <a:gd name="connsiteX72" fmla="*/ 443474 w 1200794"/>
                  <a:gd name="connsiteY72" fmla="*/ 6201 h 2600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</a:cxnLst>
                <a:rect l="l" t="t" r="r" b="b"/>
                <a:pathLst>
                  <a:path w="1200794" h="260019">
                    <a:moveTo>
                      <a:pt x="490434" y="0"/>
                    </a:moveTo>
                    <a:lnTo>
                      <a:pt x="512414" y="9170"/>
                    </a:lnTo>
                    <a:lnTo>
                      <a:pt x="552688" y="10157"/>
                    </a:lnTo>
                    <a:lnTo>
                      <a:pt x="595543" y="73"/>
                    </a:lnTo>
                    <a:lnTo>
                      <a:pt x="638398" y="10157"/>
                    </a:lnTo>
                    <a:lnTo>
                      <a:pt x="678706" y="9169"/>
                    </a:lnTo>
                    <a:lnTo>
                      <a:pt x="700684" y="0"/>
                    </a:lnTo>
                    <a:lnTo>
                      <a:pt x="747644" y="6201"/>
                    </a:lnTo>
                    <a:lnTo>
                      <a:pt x="791329" y="741"/>
                    </a:lnTo>
                    <a:lnTo>
                      <a:pt x="832866" y="15334"/>
                    </a:lnTo>
                    <a:lnTo>
                      <a:pt x="880073" y="19226"/>
                    </a:lnTo>
                    <a:lnTo>
                      <a:pt x="880455" y="19492"/>
                    </a:lnTo>
                    <a:lnTo>
                      <a:pt x="901861" y="12684"/>
                    </a:lnTo>
                    <a:lnTo>
                      <a:pt x="948102" y="22954"/>
                    </a:lnTo>
                    <a:lnTo>
                      <a:pt x="992097" y="21324"/>
                    </a:lnTo>
                    <a:lnTo>
                      <a:pt x="1032203" y="39482"/>
                    </a:lnTo>
                    <a:lnTo>
                      <a:pt x="1078891" y="47474"/>
                    </a:lnTo>
                    <a:lnTo>
                      <a:pt x="1106758" y="70758"/>
                    </a:lnTo>
                    <a:lnTo>
                      <a:pt x="1149033" y="87157"/>
                    </a:lnTo>
                    <a:lnTo>
                      <a:pt x="1160415" y="112020"/>
                    </a:lnTo>
                    <a:lnTo>
                      <a:pt x="1191837" y="134329"/>
                    </a:lnTo>
                    <a:lnTo>
                      <a:pt x="1185006" y="156986"/>
                    </a:lnTo>
                    <a:lnTo>
                      <a:pt x="1200794" y="181808"/>
                    </a:lnTo>
                    <a:lnTo>
                      <a:pt x="1176787" y="198810"/>
                    </a:lnTo>
                    <a:lnTo>
                      <a:pt x="1174536" y="222367"/>
                    </a:lnTo>
                    <a:lnTo>
                      <a:pt x="1137008" y="231125"/>
                    </a:lnTo>
                    <a:lnTo>
                      <a:pt x="1117063" y="249831"/>
                    </a:lnTo>
                    <a:lnTo>
                      <a:pt x="1071727" y="249013"/>
                    </a:lnTo>
                    <a:lnTo>
                      <a:pt x="1037121" y="260019"/>
                    </a:lnTo>
                    <a:lnTo>
                      <a:pt x="990881" y="249748"/>
                    </a:lnTo>
                    <a:lnTo>
                      <a:pt x="946885" y="251379"/>
                    </a:lnTo>
                    <a:lnTo>
                      <a:pt x="906779" y="233220"/>
                    </a:lnTo>
                    <a:lnTo>
                      <a:pt x="873825" y="227579"/>
                    </a:lnTo>
                    <a:lnTo>
                      <a:pt x="856991" y="234602"/>
                    </a:lnTo>
                    <a:lnTo>
                      <a:pt x="810031" y="228402"/>
                    </a:lnTo>
                    <a:lnTo>
                      <a:pt x="766345" y="233862"/>
                    </a:lnTo>
                    <a:lnTo>
                      <a:pt x="724809" y="219269"/>
                    </a:lnTo>
                    <a:lnTo>
                      <a:pt x="700890" y="217297"/>
                    </a:lnTo>
                    <a:lnTo>
                      <a:pt x="685751" y="225606"/>
                    </a:lnTo>
                    <a:lnTo>
                      <a:pt x="638398" y="224445"/>
                    </a:lnTo>
                    <a:lnTo>
                      <a:pt x="595543" y="234529"/>
                    </a:lnTo>
                    <a:lnTo>
                      <a:pt x="552688" y="224445"/>
                    </a:lnTo>
                    <a:lnTo>
                      <a:pt x="505335" y="225606"/>
                    </a:lnTo>
                    <a:lnTo>
                      <a:pt x="490200" y="217299"/>
                    </a:lnTo>
                    <a:lnTo>
                      <a:pt x="466309" y="219269"/>
                    </a:lnTo>
                    <a:lnTo>
                      <a:pt x="424772" y="233862"/>
                    </a:lnTo>
                    <a:lnTo>
                      <a:pt x="381087" y="228402"/>
                    </a:lnTo>
                    <a:lnTo>
                      <a:pt x="334126" y="234602"/>
                    </a:lnTo>
                    <a:lnTo>
                      <a:pt x="320107" y="228754"/>
                    </a:lnTo>
                    <a:lnTo>
                      <a:pt x="294015" y="233220"/>
                    </a:lnTo>
                    <a:lnTo>
                      <a:pt x="253909" y="251379"/>
                    </a:lnTo>
                    <a:lnTo>
                      <a:pt x="209913" y="249748"/>
                    </a:lnTo>
                    <a:lnTo>
                      <a:pt x="163673" y="260019"/>
                    </a:lnTo>
                    <a:lnTo>
                      <a:pt x="129067" y="249013"/>
                    </a:lnTo>
                    <a:lnTo>
                      <a:pt x="83731" y="249831"/>
                    </a:lnTo>
                    <a:lnTo>
                      <a:pt x="63787" y="231125"/>
                    </a:lnTo>
                    <a:lnTo>
                      <a:pt x="26258" y="222367"/>
                    </a:lnTo>
                    <a:lnTo>
                      <a:pt x="24007" y="198810"/>
                    </a:lnTo>
                    <a:lnTo>
                      <a:pt x="0" y="181808"/>
                    </a:lnTo>
                    <a:lnTo>
                      <a:pt x="15788" y="156986"/>
                    </a:lnTo>
                    <a:lnTo>
                      <a:pt x="8957" y="134329"/>
                    </a:lnTo>
                    <a:lnTo>
                      <a:pt x="40379" y="112020"/>
                    </a:lnTo>
                    <a:lnTo>
                      <a:pt x="51762" y="87157"/>
                    </a:lnTo>
                    <a:lnTo>
                      <a:pt x="94036" y="70758"/>
                    </a:lnTo>
                    <a:lnTo>
                      <a:pt x="121903" y="47474"/>
                    </a:lnTo>
                    <a:lnTo>
                      <a:pt x="168591" y="39482"/>
                    </a:lnTo>
                    <a:lnTo>
                      <a:pt x="208697" y="21324"/>
                    </a:lnTo>
                    <a:lnTo>
                      <a:pt x="252692" y="22954"/>
                    </a:lnTo>
                    <a:lnTo>
                      <a:pt x="298933" y="12684"/>
                    </a:lnTo>
                    <a:lnTo>
                      <a:pt x="317761" y="18672"/>
                    </a:lnTo>
                    <a:lnTo>
                      <a:pt x="358251" y="15334"/>
                    </a:lnTo>
                    <a:lnTo>
                      <a:pt x="399788" y="741"/>
                    </a:lnTo>
                    <a:lnTo>
                      <a:pt x="443474" y="6201"/>
                    </a:lnTo>
                    <a:close/>
                  </a:path>
                </a:pathLst>
              </a:custGeom>
              <a:solidFill>
                <a:srgbClr val="FFFF99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326" name="フリーフォーム: 図形 1325">
                <a:extLst>
                  <a:ext uri="{FF2B5EF4-FFF2-40B4-BE49-F238E27FC236}">
                    <a16:creationId xmlns:a16="http://schemas.microsoft.com/office/drawing/2014/main" id="{9CB5BE37-F772-54B9-6741-63B372BB4946}"/>
                  </a:ext>
                </a:extLst>
              </p:cNvPr>
              <p:cNvSpPr/>
              <p:nvPr/>
            </p:nvSpPr>
            <p:spPr>
              <a:xfrm rot="11131890">
                <a:off x="3752838" y="7045428"/>
                <a:ext cx="788539" cy="156507"/>
              </a:xfrm>
              <a:custGeom>
                <a:avLst/>
                <a:gdLst>
                  <a:gd name="connsiteX0" fmla="*/ 490434 w 1200794"/>
                  <a:gd name="connsiteY0" fmla="*/ 0 h 260019"/>
                  <a:gd name="connsiteX1" fmla="*/ 512414 w 1200794"/>
                  <a:gd name="connsiteY1" fmla="*/ 9170 h 260019"/>
                  <a:gd name="connsiteX2" fmla="*/ 552688 w 1200794"/>
                  <a:gd name="connsiteY2" fmla="*/ 10157 h 260019"/>
                  <a:gd name="connsiteX3" fmla="*/ 595543 w 1200794"/>
                  <a:gd name="connsiteY3" fmla="*/ 73 h 260019"/>
                  <a:gd name="connsiteX4" fmla="*/ 638398 w 1200794"/>
                  <a:gd name="connsiteY4" fmla="*/ 10157 h 260019"/>
                  <a:gd name="connsiteX5" fmla="*/ 678706 w 1200794"/>
                  <a:gd name="connsiteY5" fmla="*/ 9169 h 260019"/>
                  <a:gd name="connsiteX6" fmla="*/ 700684 w 1200794"/>
                  <a:gd name="connsiteY6" fmla="*/ 0 h 260019"/>
                  <a:gd name="connsiteX7" fmla="*/ 747644 w 1200794"/>
                  <a:gd name="connsiteY7" fmla="*/ 6201 h 260019"/>
                  <a:gd name="connsiteX8" fmla="*/ 791329 w 1200794"/>
                  <a:gd name="connsiteY8" fmla="*/ 741 h 260019"/>
                  <a:gd name="connsiteX9" fmla="*/ 832866 w 1200794"/>
                  <a:gd name="connsiteY9" fmla="*/ 15334 h 260019"/>
                  <a:gd name="connsiteX10" fmla="*/ 880073 w 1200794"/>
                  <a:gd name="connsiteY10" fmla="*/ 19226 h 260019"/>
                  <a:gd name="connsiteX11" fmla="*/ 880455 w 1200794"/>
                  <a:gd name="connsiteY11" fmla="*/ 19492 h 260019"/>
                  <a:gd name="connsiteX12" fmla="*/ 901861 w 1200794"/>
                  <a:gd name="connsiteY12" fmla="*/ 12684 h 260019"/>
                  <a:gd name="connsiteX13" fmla="*/ 948102 w 1200794"/>
                  <a:gd name="connsiteY13" fmla="*/ 22954 h 260019"/>
                  <a:gd name="connsiteX14" fmla="*/ 992097 w 1200794"/>
                  <a:gd name="connsiteY14" fmla="*/ 21324 h 260019"/>
                  <a:gd name="connsiteX15" fmla="*/ 1032203 w 1200794"/>
                  <a:gd name="connsiteY15" fmla="*/ 39482 h 260019"/>
                  <a:gd name="connsiteX16" fmla="*/ 1078891 w 1200794"/>
                  <a:gd name="connsiteY16" fmla="*/ 47474 h 260019"/>
                  <a:gd name="connsiteX17" fmla="*/ 1106758 w 1200794"/>
                  <a:gd name="connsiteY17" fmla="*/ 70758 h 260019"/>
                  <a:gd name="connsiteX18" fmla="*/ 1149033 w 1200794"/>
                  <a:gd name="connsiteY18" fmla="*/ 87157 h 260019"/>
                  <a:gd name="connsiteX19" fmla="*/ 1160415 w 1200794"/>
                  <a:gd name="connsiteY19" fmla="*/ 112020 h 260019"/>
                  <a:gd name="connsiteX20" fmla="*/ 1191837 w 1200794"/>
                  <a:gd name="connsiteY20" fmla="*/ 134329 h 260019"/>
                  <a:gd name="connsiteX21" fmla="*/ 1185006 w 1200794"/>
                  <a:gd name="connsiteY21" fmla="*/ 156986 h 260019"/>
                  <a:gd name="connsiteX22" fmla="*/ 1200794 w 1200794"/>
                  <a:gd name="connsiteY22" fmla="*/ 181808 h 260019"/>
                  <a:gd name="connsiteX23" fmla="*/ 1176787 w 1200794"/>
                  <a:gd name="connsiteY23" fmla="*/ 198810 h 260019"/>
                  <a:gd name="connsiteX24" fmla="*/ 1174536 w 1200794"/>
                  <a:gd name="connsiteY24" fmla="*/ 222367 h 260019"/>
                  <a:gd name="connsiteX25" fmla="*/ 1137008 w 1200794"/>
                  <a:gd name="connsiteY25" fmla="*/ 231125 h 260019"/>
                  <a:gd name="connsiteX26" fmla="*/ 1117063 w 1200794"/>
                  <a:gd name="connsiteY26" fmla="*/ 249831 h 260019"/>
                  <a:gd name="connsiteX27" fmla="*/ 1071727 w 1200794"/>
                  <a:gd name="connsiteY27" fmla="*/ 249013 h 260019"/>
                  <a:gd name="connsiteX28" fmla="*/ 1037121 w 1200794"/>
                  <a:gd name="connsiteY28" fmla="*/ 260019 h 260019"/>
                  <a:gd name="connsiteX29" fmla="*/ 990881 w 1200794"/>
                  <a:gd name="connsiteY29" fmla="*/ 249748 h 260019"/>
                  <a:gd name="connsiteX30" fmla="*/ 946885 w 1200794"/>
                  <a:gd name="connsiteY30" fmla="*/ 251379 h 260019"/>
                  <a:gd name="connsiteX31" fmla="*/ 906779 w 1200794"/>
                  <a:gd name="connsiteY31" fmla="*/ 233220 h 260019"/>
                  <a:gd name="connsiteX32" fmla="*/ 873825 w 1200794"/>
                  <a:gd name="connsiteY32" fmla="*/ 227579 h 260019"/>
                  <a:gd name="connsiteX33" fmla="*/ 856991 w 1200794"/>
                  <a:gd name="connsiteY33" fmla="*/ 234602 h 260019"/>
                  <a:gd name="connsiteX34" fmla="*/ 810031 w 1200794"/>
                  <a:gd name="connsiteY34" fmla="*/ 228402 h 260019"/>
                  <a:gd name="connsiteX35" fmla="*/ 766345 w 1200794"/>
                  <a:gd name="connsiteY35" fmla="*/ 233862 h 260019"/>
                  <a:gd name="connsiteX36" fmla="*/ 724809 w 1200794"/>
                  <a:gd name="connsiteY36" fmla="*/ 219269 h 260019"/>
                  <a:gd name="connsiteX37" fmla="*/ 700890 w 1200794"/>
                  <a:gd name="connsiteY37" fmla="*/ 217297 h 260019"/>
                  <a:gd name="connsiteX38" fmla="*/ 685751 w 1200794"/>
                  <a:gd name="connsiteY38" fmla="*/ 225606 h 260019"/>
                  <a:gd name="connsiteX39" fmla="*/ 638398 w 1200794"/>
                  <a:gd name="connsiteY39" fmla="*/ 224445 h 260019"/>
                  <a:gd name="connsiteX40" fmla="*/ 595543 w 1200794"/>
                  <a:gd name="connsiteY40" fmla="*/ 234529 h 260019"/>
                  <a:gd name="connsiteX41" fmla="*/ 552688 w 1200794"/>
                  <a:gd name="connsiteY41" fmla="*/ 224445 h 260019"/>
                  <a:gd name="connsiteX42" fmla="*/ 505335 w 1200794"/>
                  <a:gd name="connsiteY42" fmla="*/ 225606 h 260019"/>
                  <a:gd name="connsiteX43" fmla="*/ 490200 w 1200794"/>
                  <a:gd name="connsiteY43" fmla="*/ 217299 h 260019"/>
                  <a:gd name="connsiteX44" fmla="*/ 466309 w 1200794"/>
                  <a:gd name="connsiteY44" fmla="*/ 219269 h 260019"/>
                  <a:gd name="connsiteX45" fmla="*/ 424772 w 1200794"/>
                  <a:gd name="connsiteY45" fmla="*/ 233862 h 260019"/>
                  <a:gd name="connsiteX46" fmla="*/ 381087 w 1200794"/>
                  <a:gd name="connsiteY46" fmla="*/ 228402 h 260019"/>
                  <a:gd name="connsiteX47" fmla="*/ 334126 w 1200794"/>
                  <a:gd name="connsiteY47" fmla="*/ 234602 h 260019"/>
                  <a:gd name="connsiteX48" fmla="*/ 320107 w 1200794"/>
                  <a:gd name="connsiteY48" fmla="*/ 228754 h 260019"/>
                  <a:gd name="connsiteX49" fmla="*/ 294015 w 1200794"/>
                  <a:gd name="connsiteY49" fmla="*/ 233220 h 260019"/>
                  <a:gd name="connsiteX50" fmla="*/ 253909 w 1200794"/>
                  <a:gd name="connsiteY50" fmla="*/ 251379 h 260019"/>
                  <a:gd name="connsiteX51" fmla="*/ 209913 w 1200794"/>
                  <a:gd name="connsiteY51" fmla="*/ 249748 h 260019"/>
                  <a:gd name="connsiteX52" fmla="*/ 163673 w 1200794"/>
                  <a:gd name="connsiteY52" fmla="*/ 260019 h 260019"/>
                  <a:gd name="connsiteX53" fmla="*/ 129067 w 1200794"/>
                  <a:gd name="connsiteY53" fmla="*/ 249013 h 260019"/>
                  <a:gd name="connsiteX54" fmla="*/ 83731 w 1200794"/>
                  <a:gd name="connsiteY54" fmla="*/ 249831 h 260019"/>
                  <a:gd name="connsiteX55" fmla="*/ 63787 w 1200794"/>
                  <a:gd name="connsiteY55" fmla="*/ 231125 h 260019"/>
                  <a:gd name="connsiteX56" fmla="*/ 26258 w 1200794"/>
                  <a:gd name="connsiteY56" fmla="*/ 222367 h 260019"/>
                  <a:gd name="connsiteX57" fmla="*/ 24007 w 1200794"/>
                  <a:gd name="connsiteY57" fmla="*/ 198810 h 260019"/>
                  <a:gd name="connsiteX58" fmla="*/ 0 w 1200794"/>
                  <a:gd name="connsiteY58" fmla="*/ 181808 h 260019"/>
                  <a:gd name="connsiteX59" fmla="*/ 15788 w 1200794"/>
                  <a:gd name="connsiteY59" fmla="*/ 156986 h 260019"/>
                  <a:gd name="connsiteX60" fmla="*/ 8957 w 1200794"/>
                  <a:gd name="connsiteY60" fmla="*/ 134329 h 260019"/>
                  <a:gd name="connsiteX61" fmla="*/ 40379 w 1200794"/>
                  <a:gd name="connsiteY61" fmla="*/ 112020 h 260019"/>
                  <a:gd name="connsiteX62" fmla="*/ 51762 w 1200794"/>
                  <a:gd name="connsiteY62" fmla="*/ 87157 h 260019"/>
                  <a:gd name="connsiteX63" fmla="*/ 94036 w 1200794"/>
                  <a:gd name="connsiteY63" fmla="*/ 70758 h 260019"/>
                  <a:gd name="connsiteX64" fmla="*/ 121903 w 1200794"/>
                  <a:gd name="connsiteY64" fmla="*/ 47474 h 260019"/>
                  <a:gd name="connsiteX65" fmla="*/ 168591 w 1200794"/>
                  <a:gd name="connsiteY65" fmla="*/ 39482 h 260019"/>
                  <a:gd name="connsiteX66" fmla="*/ 208697 w 1200794"/>
                  <a:gd name="connsiteY66" fmla="*/ 21324 h 260019"/>
                  <a:gd name="connsiteX67" fmla="*/ 252692 w 1200794"/>
                  <a:gd name="connsiteY67" fmla="*/ 22954 h 260019"/>
                  <a:gd name="connsiteX68" fmla="*/ 298933 w 1200794"/>
                  <a:gd name="connsiteY68" fmla="*/ 12684 h 260019"/>
                  <a:gd name="connsiteX69" fmla="*/ 317761 w 1200794"/>
                  <a:gd name="connsiteY69" fmla="*/ 18672 h 260019"/>
                  <a:gd name="connsiteX70" fmla="*/ 358251 w 1200794"/>
                  <a:gd name="connsiteY70" fmla="*/ 15334 h 260019"/>
                  <a:gd name="connsiteX71" fmla="*/ 399788 w 1200794"/>
                  <a:gd name="connsiteY71" fmla="*/ 741 h 260019"/>
                  <a:gd name="connsiteX72" fmla="*/ 443474 w 1200794"/>
                  <a:gd name="connsiteY72" fmla="*/ 6201 h 2600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</a:cxnLst>
                <a:rect l="l" t="t" r="r" b="b"/>
                <a:pathLst>
                  <a:path w="1200794" h="260019">
                    <a:moveTo>
                      <a:pt x="490434" y="0"/>
                    </a:moveTo>
                    <a:lnTo>
                      <a:pt x="512414" y="9170"/>
                    </a:lnTo>
                    <a:lnTo>
                      <a:pt x="552688" y="10157"/>
                    </a:lnTo>
                    <a:lnTo>
                      <a:pt x="595543" y="73"/>
                    </a:lnTo>
                    <a:lnTo>
                      <a:pt x="638398" y="10157"/>
                    </a:lnTo>
                    <a:lnTo>
                      <a:pt x="678706" y="9169"/>
                    </a:lnTo>
                    <a:lnTo>
                      <a:pt x="700684" y="0"/>
                    </a:lnTo>
                    <a:lnTo>
                      <a:pt x="747644" y="6201"/>
                    </a:lnTo>
                    <a:lnTo>
                      <a:pt x="791329" y="741"/>
                    </a:lnTo>
                    <a:lnTo>
                      <a:pt x="832866" y="15334"/>
                    </a:lnTo>
                    <a:lnTo>
                      <a:pt x="880073" y="19226"/>
                    </a:lnTo>
                    <a:lnTo>
                      <a:pt x="880455" y="19492"/>
                    </a:lnTo>
                    <a:lnTo>
                      <a:pt x="901861" y="12684"/>
                    </a:lnTo>
                    <a:lnTo>
                      <a:pt x="948102" y="22954"/>
                    </a:lnTo>
                    <a:lnTo>
                      <a:pt x="992097" y="21324"/>
                    </a:lnTo>
                    <a:lnTo>
                      <a:pt x="1032203" y="39482"/>
                    </a:lnTo>
                    <a:lnTo>
                      <a:pt x="1078891" y="47474"/>
                    </a:lnTo>
                    <a:lnTo>
                      <a:pt x="1106758" y="70758"/>
                    </a:lnTo>
                    <a:lnTo>
                      <a:pt x="1149033" y="87157"/>
                    </a:lnTo>
                    <a:lnTo>
                      <a:pt x="1160415" y="112020"/>
                    </a:lnTo>
                    <a:lnTo>
                      <a:pt x="1191837" y="134329"/>
                    </a:lnTo>
                    <a:lnTo>
                      <a:pt x="1185006" y="156986"/>
                    </a:lnTo>
                    <a:lnTo>
                      <a:pt x="1200794" y="181808"/>
                    </a:lnTo>
                    <a:lnTo>
                      <a:pt x="1176787" y="198810"/>
                    </a:lnTo>
                    <a:lnTo>
                      <a:pt x="1174536" y="222367"/>
                    </a:lnTo>
                    <a:lnTo>
                      <a:pt x="1137008" y="231125"/>
                    </a:lnTo>
                    <a:lnTo>
                      <a:pt x="1117063" y="249831"/>
                    </a:lnTo>
                    <a:lnTo>
                      <a:pt x="1071727" y="249013"/>
                    </a:lnTo>
                    <a:lnTo>
                      <a:pt x="1037121" y="260019"/>
                    </a:lnTo>
                    <a:lnTo>
                      <a:pt x="990881" y="249748"/>
                    </a:lnTo>
                    <a:lnTo>
                      <a:pt x="946885" y="251379"/>
                    </a:lnTo>
                    <a:lnTo>
                      <a:pt x="906779" y="233220"/>
                    </a:lnTo>
                    <a:lnTo>
                      <a:pt x="873825" y="227579"/>
                    </a:lnTo>
                    <a:lnTo>
                      <a:pt x="856991" y="234602"/>
                    </a:lnTo>
                    <a:lnTo>
                      <a:pt x="810031" y="228402"/>
                    </a:lnTo>
                    <a:lnTo>
                      <a:pt x="766345" y="233862"/>
                    </a:lnTo>
                    <a:lnTo>
                      <a:pt x="724809" y="219269"/>
                    </a:lnTo>
                    <a:lnTo>
                      <a:pt x="700890" y="217297"/>
                    </a:lnTo>
                    <a:lnTo>
                      <a:pt x="685751" y="225606"/>
                    </a:lnTo>
                    <a:lnTo>
                      <a:pt x="638398" y="224445"/>
                    </a:lnTo>
                    <a:lnTo>
                      <a:pt x="595543" y="234529"/>
                    </a:lnTo>
                    <a:lnTo>
                      <a:pt x="552688" y="224445"/>
                    </a:lnTo>
                    <a:lnTo>
                      <a:pt x="505335" y="225606"/>
                    </a:lnTo>
                    <a:lnTo>
                      <a:pt x="490200" y="217299"/>
                    </a:lnTo>
                    <a:lnTo>
                      <a:pt x="466309" y="219269"/>
                    </a:lnTo>
                    <a:lnTo>
                      <a:pt x="424772" y="233862"/>
                    </a:lnTo>
                    <a:lnTo>
                      <a:pt x="381087" y="228402"/>
                    </a:lnTo>
                    <a:lnTo>
                      <a:pt x="334126" y="234602"/>
                    </a:lnTo>
                    <a:lnTo>
                      <a:pt x="320107" y="228754"/>
                    </a:lnTo>
                    <a:lnTo>
                      <a:pt x="294015" y="233220"/>
                    </a:lnTo>
                    <a:lnTo>
                      <a:pt x="253909" y="251379"/>
                    </a:lnTo>
                    <a:lnTo>
                      <a:pt x="209913" y="249748"/>
                    </a:lnTo>
                    <a:lnTo>
                      <a:pt x="163673" y="260019"/>
                    </a:lnTo>
                    <a:lnTo>
                      <a:pt x="129067" y="249013"/>
                    </a:lnTo>
                    <a:lnTo>
                      <a:pt x="83731" y="249831"/>
                    </a:lnTo>
                    <a:lnTo>
                      <a:pt x="63787" y="231125"/>
                    </a:lnTo>
                    <a:lnTo>
                      <a:pt x="26258" y="222367"/>
                    </a:lnTo>
                    <a:lnTo>
                      <a:pt x="24007" y="198810"/>
                    </a:lnTo>
                    <a:lnTo>
                      <a:pt x="0" y="181808"/>
                    </a:lnTo>
                    <a:lnTo>
                      <a:pt x="15788" y="156986"/>
                    </a:lnTo>
                    <a:lnTo>
                      <a:pt x="8957" y="134329"/>
                    </a:lnTo>
                    <a:lnTo>
                      <a:pt x="40379" y="112020"/>
                    </a:lnTo>
                    <a:lnTo>
                      <a:pt x="51762" y="87157"/>
                    </a:lnTo>
                    <a:lnTo>
                      <a:pt x="94036" y="70758"/>
                    </a:lnTo>
                    <a:lnTo>
                      <a:pt x="121903" y="47474"/>
                    </a:lnTo>
                    <a:lnTo>
                      <a:pt x="168591" y="39482"/>
                    </a:lnTo>
                    <a:lnTo>
                      <a:pt x="208697" y="21324"/>
                    </a:lnTo>
                    <a:lnTo>
                      <a:pt x="252692" y="22954"/>
                    </a:lnTo>
                    <a:lnTo>
                      <a:pt x="298933" y="12684"/>
                    </a:lnTo>
                    <a:lnTo>
                      <a:pt x="317761" y="18672"/>
                    </a:lnTo>
                    <a:lnTo>
                      <a:pt x="358251" y="15334"/>
                    </a:lnTo>
                    <a:lnTo>
                      <a:pt x="399788" y="741"/>
                    </a:lnTo>
                    <a:lnTo>
                      <a:pt x="443474" y="6201"/>
                    </a:lnTo>
                    <a:close/>
                  </a:path>
                </a:pathLst>
              </a:custGeom>
              <a:solidFill>
                <a:srgbClr val="FFFF99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327" name="フリーフォーム: 図形 1326">
                <a:extLst>
                  <a:ext uri="{FF2B5EF4-FFF2-40B4-BE49-F238E27FC236}">
                    <a16:creationId xmlns:a16="http://schemas.microsoft.com/office/drawing/2014/main" id="{CCAF4F5B-E7CA-8D34-0E29-CDB595305F9A}"/>
                  </a:ext>
                </a:extLst>
              </p:cNvPr>
              <p:cNvSpPr/>
              <p:nvPr/>
            </p:nvSpPr>
            <p:spPr>
              <a:xfrm rot="10468110" flipH="1">
                <a:off x="4612468" y="7045427"/>
                <a:ext cx="788539" cy="156507"/>
              </a:xfrm>
              <a:custGeom>
                <a:avLst/>
                <a:gdLst>
                  <a:gd name="connsiteX0" fmla="*/ 490434 w 1200794"/>
                  <a:gd name="connsiteY0" fmla="*/ 0 h 260019"/>
                  <a:gd name="connsiteX1" fmla="*/ 512414 w 1200794"/>
                  <a:gd name="connsiteY1" fmla="*/ 9170 h 260019"/>
                  <a:gd name="connsiteX2" fmla="*/ 552688 w 1200794"/>
                  <a:gd name="connsiteY2" fmla="*/ 10157 h 260019"/>
                  <a:gd name="connsiteX3" fmla="*/ 595543 w 1200794"/>
                  <a:gd name="connsiteY3" fmla="*/ 73 h 260019"/>
                  <a:gd name="connsiteX4" fmla="*/ 638398 w 1200794"/>
                  <a:gd name="connsiteY4" fmla="*/ 10157 h 260019"/>
                  <a:gd name="connsiteX5" fmla="*/ 678706 w 1200794"/>
                  <a:gd name="connsiteY5" fmla="*/ 9169 h 260019"/>
                  <a:gd name="connsiteX6" fmla="*/ 700684 w 1200794"/>
                  <a:gd name="connsiteY6" fmla="*/ 0 h 260019"/>
                  <a:gd name="connsiteX7" fmla="*/ 747644 w 1200794"/>
                  <a:gd name="connsiteY7" fmla="*/ 6201 h 260019"/>
                  <a:gd name="connsiteX8" fmla="*/ 791329 w 1200794"/>
                  <a:gd name="connsiteY8" fmla="*/ 741 h 260019"/>
                  <a:gd name="connsiteX9" fmla="*/ 832866 w 1200794"/>
                  <a:gd name="connsiteY9" fmla="*/ 15334 h 260019"/>
                  <a:gd name="connsiteX10" fmla="*/ 880073 w 1200794"/>
                  <a:gd name="connsiteY10" fmla="*/ 19226 h 260019"/>
                  <a:gd name="connsiteX11" fmla="*/ 880455 w 1200794"/>
                  <a:gd name="connsiteY11" fmla="*/ 19492 h 260019"/>
                  <a:gd name="connsiteX12" fmla="*/ 901861 w 1200794"/>
                  <a:gd name="connsiteY12" fmla="*/ 12684 h 260019"/>
                  <a:gd name="connsiteX13" fmla="*/ 948102 w 1200794"/>
                  <a:gd name="connsiteY13" fmla="*/ 22954 h 260019"/>
                  <a:gd name="connsiteX14" fmla="*/ 992097 w 1200794"/>
                  <a:gd name="connsiteY14" fmla="*/ 21324 h 260019"/>
                  <a:gd name="connsiteX15" fmla="*/ 1032203 w 1200794"/>
                  <a:gd name="connsiteY15" fmla="*/ 39482 h 260019"/>
                  <a:gd name="connsiteX16" fmla="*/ 1078891 w 1200794"/>
                  <a:gd name="connsiteY16" fmla="*/ 47474 h 260019"/>
                  <a:gd name="connsiteX17" fmla="*/ 1106758 w 1200794"/>
                  <a:gd name="connsiteY17" fmla="*/ 70758 h 260019"/>
                  <a:gd name="connsiteX18" fmla="*/ 1149033 w 1200794"/>
                  <a:gd name="connsiteY18" fmla="*/ 87157 h 260019"/>
                  <a:gd name="connsiteX19" fmla="*/ 1160415 w 1200794"/>
                  <a:gd name="connsiteY19" fmla="*/ 112020 h 260019"/>
                  <a:gd name="connsiteX20" fmla="*/ 1191837 w 1200794"/>
                  <a:gd name="connsiteY20" fmla="*/ 134329 h 260019"/>
                  <a:gd name="connsiteX21" fmla="*/ 1185006 w 1200794"/>
                  <a:gd name="connsiteY21" fmla="*/ 156986 h 260019"/>
                  <a:gd name="connsiteX22" fmla="*/ 1200794 w 1200794"/>
                  <a:gd name="connsiteY22" fmla="*/ 181808 h 260019"/>
                  <a:gd name="connsiteX23" fmla="*/ 1176787 w 1200794"/>
                  <a:gd name="connsiteY23" fmla="*/ 198810 h 260019"/>
                  <a:gd name="connsiteX24" fmla="*/ 1174536 w 1200794"/>
                  <a:gd name="connsiteY24" fmla="*/ 222367 h 260019"/>
                  <a:gd name="connsiteX25" fmla="*/ 1137008 w 1200794"/>
                  <a:gd name="connsiteY25" fmla="*/ 231125 h 260019"/>
                  <a:gd name="connsiteX26" fmla="*/ 1117063 w 1200794"/>
                  <a:gd name="connsiteY26" fmla="*/ 249831 h 260019"/>
                  <a:gd name="connsiteX27" fmla="*/ 1071727 w 1200794"/>
                  <a:gd name="connsiteY27" fmla="*/ 249013 h 260019"/>
                  <a:gd name="connsiteX28" fmla="*/ 1037121 w 1200794"/>
                  <a:gd name="connsiteY28" fmla="*/ 260019 h 260019"/>
                  <a:gd name="connsiteX29" fmla="*/ 990881 w 1200794"/>
                  <a:gd name="connsiteY29" fmla="*/ 249748 h 260019"/>
                  <a:gd name="connsiteX30" fmla="*/ 946885 w 1200794"/>
                  <a:gd name="connsiteY30" fmla="*/ 251379 h 260019"/>
                  <a:gd name="connsiteX31" fmla="*/ 906779 w 1200794"/>
                  <a:gd name="connsiteY31" fmla="*/ 233220 h 260019"/>
                  <a:gd name="connsiteX32" fmla="*/ 873825 w 1200794"/>
                  <a:gd name="connsiteY32" fmla="*/ 227579 h 260019"/>
                  <a:gd name="connsiteX33" fmla="*/ 856991 w 1200794"/>
                  <a:gd name="connsiteY33" fmla="*/ 234602 h 260019"/>
                  <a:gd name="connsiteX34" fmla="*/ 810031 w 1200794"/>
                  <a:gd name="connsiteY34" fmla="*/ 228402 h 260019"/>
                  <a:gd name="connsiteX35" fmla="*/ 766345 w 1200794"/>
                  <a:gd name="connsiteY35" fmla="*/ 233862 h 260019"/>
                  <a:gd name="connsiteX36" fmla="*/ 724809 w 1200794"/>
                  <a:gd name="connsiteY36" fmla="*/ 219269 h 260019"/>
                  <a:gd name="connsiteX37" fmla="*/ 700890 w 1200794"/>
                  <a:gd name="connsiteY37" fmla="*/ 217297 h 260019"/>
                  <a:gd name="connsiteX38" fmla="*/ 685751 w 1200794"/>
                  <a:gd name="connsiteY38" fmla="*/ 225606 h 260019"/>
                  <a:gd name="connsiteX39" fmla="*/ 638398 w 1200794"/>
                  <a:gd name="connsiteY39" fmla="*/ 224445 h 260019"/>
                  <a:gd name="connsiteX40" fmla="*/ 595543 w 1200794"/>
                  <a:gd name="connsiteY40" fmla="*/ 234529 h 260019"/>
                  <a:gd name="connsiteX41" fmla="*/ 552688 w 1200794"/>
                  <a:gd name="connsiteY41" fmla="*/ 224445 h 260019"/>
                  <a:gd name="connsiteX42" fmla="*/ 505335 w 1200794"/>
                  <a:gd name="connsiteY42" fmla="*/ 225606 h 260019"/>
                  <a:gd name="connsiteX43" fmla="*/ 490200 w 1200794"/>
                  <a:gd name="connsiteY43" fmla="*/ 217299 h 260019"/>
                  <a:gd name="connsiteX44" fmla="*/ 466309 w 1200794"/>
                  <a:gd name="connsiteY44" fmla="*/ 219269 h 260019"/>
                  <a:gd name="connsiteX45" fmla="*/ 424772 w 1200794"/>
                  <a:gd name="connsiteY45" fmla="*/ 233862 h 260019"/>
                  <a:gd name="connsiteX46" fmla="*/ 381087 w 1200794"/>
                  <a:gd name="connsiteY46" fmla="*/ 228402 h 260019"/>
                  <a:gd name="connsiteX47" fmla="*/ 334126 w 1200794"/>
                  <a:gd name="connsiteY47" fmla="*/ 234602 h 260019"/>
                  <a:gd name="connsiteX48" fmla="*/ 320107 w 1200794"/>
                  <a:gd name="connsiteY48" fmla="*/ 228754 h 260019"/>
                  <a:gd name="connsiteX49" fmla="*/ 294015 w 1200794"/>
                  <a:gd name="connsiteY49" fmla="*/ 233220 h 260019"/>
                  <a:gd name="connsiteX50" fmla="*/ 253909 w 1200794"/>
                  <a:gd name="connsiteY50" fmla="*/ 251379 h 260019"/>
                  <a:gd name="connsiteX51" fmla="*/ 209913 w 1200794"/>
                  <a:gd name="connsiteY51" fmla="*/ 249748 h 260019"/>
                  <a:gd name="connsiteX52" fmla="*/ 163673 w 1200794"/>
                  <a:gd name="connsiteY52" fmla="*/ 260019 h 260019"/>
                  <a:gd name="connsiteX53" fmla="*/ 129067 w 1200794"/>
                  <a:gd name="connsiteY53" fmla="*/ 249013 h 260019"/>
                  <a:gd name="connsiteX54" fmla="*/ 83731 w 1200794"/>
                  <a:gd name="connsiteY54" fmla="*/ 249831 h 260019"/>
                  <a:gd name="connsiteX55" fmla="*/ 63787 w 1200794"/>
                  <a:gd name="connsiteY55" fmla="*/ 231125 h 260019"/>
                  <a:gd name="connsiteX56" fmla="*/ 26258 w 1200794"/>
                  <a:gd name="connsiteY56" fmla="*/ 222367 h 260019"/>
                  <a:gd name="connsiteX57" fmla="*/ 24007 w 1200794"/>
                  <a:gd name="connsiteY57" fmla="*/ 198810 h 260019"/>
                  <a:gd name="connsiteX58" fmla="*/ 0 w 1200794"/>
                  <a:gd name="connsiteY58" fmla="*/ 181808 h 260019"/>
                  <a:gd name="connsiteX59" fmla="*/ 15788 w 1200794"/>
                  <a:gd name="connsiteY59" fmla="*/ 156986 h 260019"/>
                  <a:gd name="connsiteX60" fmla="*/ 8957 w 1200794"/>
                  <a:gd name="connsiteY60" fmla="*/ 134329 h 260019"/>
                  <a:gd name="connsiteX61" fmla="*/ 40379 w 1200794"/>
                  <a:gd name="connsiteY61" fmla="*/ 112020 h 260019"/>
                  <a:gd name="connsiteX62" fmla="*/ 51762 w 1200794"/>
                  <a:gd name="connsiteY62" fmla="*/ 87157 h 260019"/>
                  <a:gd name="connsiteX63" fmla="*/ 94036 w 1200794"/>
                  <a:gd name="connsiteY63" fmla="*/ 70758 h 260019"/>
                  <a:gd name="connsiteX64" fmla="*/ 121903 w 1200794"/>
                  <a:gd name="connsiteY64" fmla="*/ 47474 h 260019"/>
                  <a:gd name="connsiteX65" fmla="*/ 168591 w 1200794"/>
                  <a:gd name="connsiteY65" fmla="*/ 39482 h 260019"/>
                  <a:gd name="connsiteX66" fmla="*/ 208697 w 1200794"/>
                  <a:gd name="connsiteY66" fmla="*/ 21324 h 260019"/>
                  <a:gd name="connsiteX67" fmla="*/ 252692 w 1200794"/>
                  <a:gd name="connsiteY67" fmla="*/ 22954 h 260019"/>
                  <a:gd name="connsiteX68" fmla="*/ 298933 w 1200794"/>
                  <a:gd name="connsiteY68" fmla="*/ 12684 h 260019"/>
                  <a:gd name="connsiteX69" fmla="*/ 317761 w 1200794"/>
                  <a:gd name="connsiteY69" fmla="*/ 18672 h 260019"/>
                  <a:gd name="connsiteX70" fmla="*/ 358251 w 1200794"/>
                  <a:gd name="connsiteY70" fmla="*/ 15334 h 260019"/>
                  <a:gd name="connsiteX71" fmla="*/ 399788 w 1200794"/>
                  <a:gd name="connsiteY71" fmla="*/ 741 h 260019"/>
                  <a:gd name="connsiteX72" fmla="*/ 443474 w 1200794"/>
                  <a:gd name="connsiteY72" fmla="*/ 6201 h 2600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</a:cxnLst>
                <a:rect l="l" t="t" r="r" b="b"/>
                <a:pathLst>
                  <a:path w="1200794" h="260019">
                    <a:moveTo>
                      <a:pt x="490434" y="0"/>
                    </a:moveTo>
                    <a:lnTo>
                      <a:pt x="512414" y="9170"/>
                    </a:lnTo>
                    <a:lnTo>
                      <a:pt x="552688" y="10157"/>
                    </a:lnTo>
                    <a:lnTo>
                      <a:pt x="595543" y="73"/>
                    </a:lnTo>
                    <a:lnTo>
                      <a:pt x="638398" y="10157"/>
                    </a:lnTo>
                    <a:lnTo>
                      <a:pt x="678706" y="9169"/>
                    </a:lnTo>
                    <a:lnTo>
                      <a:pt x="700684" y="0"/>
                    </a:lnTo>
                    <a:lnTo>
                      <a:pt x="747644" y="6201"/>
                    </a:lnTo>
                    <a:lnTo>
                      <a:pt x="791329" y="741"/>
                    </a:lnTo>
                    <a:lnTo>
                      <a:pt x="832866" y="15334"/>
                    </a:lnTo>
                    <a:lnTo>
                      <a:pt x="880073" y="19226"/>
                    </a:lnTo>
                    <a:lnTo>
                      <a:pt x="880455" y="19492"/>
                    </a:lnTo>
                    <a:lnTo>
                      <a:pt x="901861" y="12684"/>
                    </a:lnTo>
                    <a:lnTo>
                      <a:pt x="948102" y="22954"/>
                    </a:lnTo>
                    <a:lnTo>
                      <a:pt x="992097" y="21324"/>
                    </a:lnTo>
                    <a:lnTo>
                      <a:pt x="1032203" y="39482"/>
                    </a:lnTo>
                    <a:lnTo>
                      <a:pt x="1078891" y="47474"/>
                    </a:lnTo>
                    <a:lnTo>
                      <a:pt x="1106758" y="70758"/>
                    </a:lnTo>
                    <a:lnTo>
                      <a:pt x="1149033" y="87157"/>
                    </a:lnTo>
                    <a:lnTo>
                      <a:pt x="1160415" y="112020"/>
                    </a:lnTo>
                    <a:lnTo>
                      <a:pt x="1191837" y="134329"/>
                    </a:lnTo>
                    <a:lnTo>
                      <a:pt x="1185006" y="156986"/>
                    </a:lnTo>
                    <a:lnTo>
                      <a:pt x="1200794" y="181808"/>
                    </a:lnTo>
                    <a:lnTo>
                      <a:pt x="1176787" y="198810"/>
                    </a:lnTo>
                    <a:lnTo>
                      <a:pt x="1174536" y="222367"/>
                    </a:lnTo>
                    <a:lnTo>
                      <a:pt x="1137008" y="231125"/>
                    </a:lnTo>
                    <a:lnTo>
                      <a:pt x="1117063" y="249831"/>
                    </a:lnTo>
                    <a:lnTo>
                      <a:pt x="1071727" y="249013"/>
                    </a:lnTo>
                    <a:lnTo>
                      <a:pt x="1037121" y="260019"/>
                    </a:lnTo>
                    <a:lnTo>
                      <a:pt x="990881" y="249748"/>
                    </a:lnTo>
                    <a:lnTo>
                      <a:pt x="946885" y="251379"/>
                    </a:lnTo>
                    <a:lnTo>
                      <a:pt x="906779" y="233220"/>
                    </a:lnTo>
                    <a:lnTo>
                      <a:pt x="873825" y="227579"/>
                    </a:lnTo>
                    <a:lnTo>
                      <a:pt x="856991" y="234602"/>
                    </a:lnTo>
                    <a:lnTo>
                      <a:pt x="810031" y="228402"/>
                    </a:lnTo>
                    <a:lnTo>
                      <a:pt x="766345" y="233862"/>
                    </a:lnTo>
                    <a:lnTo>
                      <a:pt x="724809" y="219269"/>
                    </a:lnTo>
                    <a:lnTo>
                      <a:pt x="700890" y="217297"/>
                    </a:lnTo>
                    <a:lnTo>
                      <a:pt x="685751" y="225606"/>
                    </a:lnTo>
                    <a:lnTo>
                      <a:pt x="638398" y="224445"/>
                    </a:lnTo>
                    <a:lnTo>
                      <a:pt x="595543" y="234529"/>
                    </a:lnTo>
                    <a:lnTo>
                      <a:pt x="552688" y="224445"/>
                    </a:lnTo>
                    <a:lnTo>
                      <a:pt x="505335" y="225606"/>
                    </a:lnTo>
                    <a:lnTo>
                      <a:pt x="490200" y="217299"/>
                    </a:lnTo>
                    <a:lnTo>
                      <a:pt x="466309" y="219269"/>
                    </a:lnTo>
                    <a:lnTo>
                      <a:pt x="424772" y="233862"/>
                    </a:lnTo>
                    <a:lnTo>
                      <a:pt x="381087" y="228402"/>
                    </a:lnTo>
                    <a:lnTo>
                      <a:pt x="334126" y="234602"/>
                    </a:lnTo>
                    <a:lnTo>
                      <a:pt x="320107" y="228754"/>
                    </a:lnTo>
                    <a:lnTo>
                      <a:pt x="294015" y="233220"/>
                    </a:lnTo>
                    <a:lnTo>
                      <a:pt x="253909" y="251379"/>
                    </a:lnTo>
                    <a:lnTo>
                      <a:pt x="209913" y="249748"/>
                    </a:lnTo>
                    <a:lnTo>
                      <a:pt x="163673" y="260019"/>
                    </a:lnTo>
                    <a:lnTo>
                      <a:pt x="129067" y="249013"/>
                    </a:lnTo>
                    <a:lnTo>
                      <a:pt x="83731" y="249831"/>
                    </a:lnTo>
                    <a:lnTo>
                      <a:pt x="63787" y="231125"/>
                    </a:lnTo>
                    <a:lnTo>
                      <a:pt x="26258" y="222367"/>
                    </a:lnTo>
                    <a:lnTo>
                      <a:pt x="24007" y="198810"/>
                    </a:lnTo>
                    <a:lnTo>
                      <a:pt x="0" y="181808"/>
                    </a:lnTo>
                    <a:lnTo>
                      <a:pt x="15788" y="156986"/>
                    </a:lnTo>
                    <a:lnTo>
                      <a:pt x="8957" y="134329"/>
                    </a:lnTo>
                    <a:lnTo>
                      <a:pt x="40379" y="112020"/>
                    </a:lnTo>
                    <a:lnTo>
                      <a:pt x="51762" y="87157"/>
                    </a:lnTo>
                    <a:lnTo>
                      <a:pt x="94036" y="70758"/>
                    </a:lnTo>
                    <a:lnTo>
                      <a:pt x="121903" y="47474"/>
                    </a:lnTo>
                    <a:lnTo>
                      <a:pt x="168591" y="39482"/>
                    </a:lnTo>
                    <a:lnTo>
                      <a:pt x="208697" y="21324"/>
                    </a:lnTo>
                    <a:lnTo>
                      <a:pt x="252692" y="22954"/>
                    </a:lnTo>
                    <a:lnTo>
                      <a:pt x="298933" y="12684"/>
                    </a:lnTo>
                    <a:lnTo>
                      <a:pt x="317761" y="18672"/>
                    </a:lnTo>
                    <a:lnTo>
                      <a:pt x="358251" y="15334"/>
                    </a:lnTo>
                    <a:lnTo>
                      <a:pt x="399788" y="741"/>
                    </a:lnTo>
                    <a:lnTo>
                      <a:pt x="443474" y="6201"/>
                    </a:lnTo>
                    <a:close/>
                  </a:path>
                </a:pathLst>
              </a:custGeom>
              <a:solidFill>
                <a:srgbClr val="FFFF99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1328" name="グループ化 1327">
                <a:extLst>
                  <a:ext uri="{FF2B5EF4-FFF2-40B4-BE49-F238E27FC236}">
                    <a16:creationId xmlns:a16="http://schemas.microsoft.com/office/drawing/2014/main" id="{FEF2D273-7E93-BF88-6049-3C81D0C20B03}"/>
                  </a:ext>
                </a:extLst>
              </p:cNvPr>
              <p:cNvGrpSpPr/>
              <p:nvPr/>
            </p:nvGrpSpPr>
            <p:grpSpPr>
              <a:xfrm>
                <a:off x="4280831" y="5913843"/>
                <a:ext cx="532507" cy="541735"/>
                <a:chOff x="3087106" y="6899407"/>
                <a:chExt cx="532507" cy="541735"/>
              </a:xfrm>
              <a:solidFill>
                <a:srgbClr val="FF6699"/>
              </a:solidFill>
            </p:grpSpPr>
            <p:sp>
              <p:nvSpPr>
                <p:cNvPr id="1337" name="フリーフォーム: 図形 1336">
                  <a:extLst>
                    <a:ext uri="{FF2B5EF4-FFF2-40B4-BE49-F238E27FC236}">
                      <a16:creationId xmlns:a16="http://schemas.microsoft.com/office/drawing/2014/main" id="{D34944FD-0B08-0386-F5A8-164C431F4B62}"/>
                    </a:ext>
                  </a:extLst>
                </p:cNvPr>
                <p:cNvSpPr/>
                <p:nvPr/>
              </p:nvSpPr>
              <p:spPr>
                <a:xfrm rot="18900000">
                  <a:off x="3403067" y="6899407"/>
                  <a:ext cx="216546" cy="323587"/>
                </a:xfrm>
                <a:custGeom>
                  <a:avLst/>
                  <a:gdLst>
                    <a:gd name="connsiteX0" fmla="*/ 117758 w 216546"/>
                    <a:gd name="connsiteY0" fmla="*/ 23870 h 323587"/>
                    <a:gd name="connsiteX1" fmla="*/ 105670 w 216546"/>
                    <a:gd name="connsiteY1" fmla="*/ 23870 h 323587"/>
                    <a:gd name="connsiteX2" fmla="*/ 72501 w 216546"/>
                    <a:gd name="connsiteY2" fmla="*/ 284859 h 323587"/>
                    <a:gd name="connsiteX3" fmla="*/ 150927 w 216546"/>
                    <a:gd name="connsiteY3" fmla="*/ 284859 h 323587"/>
                    <a:gd name="connsiteX4" fmla="*/ 124962 w 216546"/>
                    <a:gd name="connsiteY4" fmla="*/ 0 h 323587"/>
                    <a:gd name="connsiteX5" fmla="*/ 216546 w 216546"/>
                    <a:gd name="connsiteY5" fmla="*/ 323587 h 323587"/>
                    <a:gd name="connsiteX6" fmla="*/ 0 w 216546"/>
                    <a:gd name="connsiteY6" fmla="*/ 323587 h 323587"/>
                    <a:gd name="connsiteX7" fmla="*/ 91584 w 216546"/>
                    <a:gd name="connsiteY7" fmla="*/ 0 h 3235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16546" h="323587">
                      <a:moveTo>
                        <a:pt x="117758" y="23870"/>
                      </a:moveTo>
                      <a:lnTo>
                        <a:pt x="105670" y="23870"/>
                      </a:lnTo>
                      <a:lnTo>
                        <a:pt x="72501" y="284859"/>
                      </a:lnTo>
                      <a:lnTo>
                        <a:pt x="150927" y="284859"/>
                      </a:lnTo>
                      <a:close/>
                      <a:moveTo>
                        <a:pt x="124962" y="0"/>
                      </a:moveTo>
                      <a:lnTo>
                        <a:pt x="216546" y="323587"/>
                      </a:lnTo>
                      <a:lnTo>
                        <a:pt x="0" y="323587"/>
                      </a:lnTo>
                      <a:lnTo>
                        <a:pt x="91584" y="0"/>
                      </a:lnTo>
                      <a:close/>
                    </a:path>
                  </a:pathLst>
                </a:cu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38" name="フリーフォーム: 図形 1337">
                  <a:extLst>
                    <a:ext uri="{FF2B5EF4-FFF2-40B4-BE49-F238E27FC236}">
                      <a16:creationId xmlns:a16="http://schemas.microsoft.com/office/drawing/2014/main" id="{38456783-0FEC-A8F1-4835-3EE62D3CB752}"/>
                    </a:ext>
                  </a:extLst>
                </p:cNvPr>
                <p:cNvSpPr/>
                <p:nvPr/>
              </p:nvSpPr>
              <p:spPr>
                <a:xfrm rot="2700000" flipH="1">
                  <a:off x="3140627" y="6899407"/>
                  <a:ext cx="216546" cy="323587"/>
                </a:xfrm>
                <a:custGeom>
                  <a:avLst/>
                  <a:gdLst>
                    <a:gd name="connsiteX0" fmla="*/ 117758 w 216546"/>
                    <a:gd name="connsiteY0" fmla="*/ 23870 h 323587"/>
                    <a:gd name="connsiteX1" fmla="*/ 105670 w 216546"/>
                    <a:gd name="connsiteY1" fmla="*/ 23870 h 323587"/>
                    <a:gd name="connsiteX2" fmla="*/ 72501 w 216546"/>
                    <a:gd name="connsiteY2" fmla="*/ 284859 h 323587"/>
                    <a:gd name="connsiteX3" fmla="*/ 150927 w 216546"/>
                    <a:gd name="connsiteY3" fmla="*/ 284859 h 323587"/>
                    <a:gd name="connsiteX4" fmla="*/ 124962 w 216546"/>
                    <a:gd name="connsiteY4" fmla="*/ 0 h 323587"/>
                    <a:gd name="connsiteX5" fmla="*/ 216546 w 216546"/>
                    <a:gd name="connsiteY5" fmla="*/ 323587 h 323587"/>
                    <a:gd name="connsiteX6" fmla="*/ 0 w 216546"/>
                    <a:gd name="connsiteY6" fmla="*/ 323587 h 323587"/>
                    <a:gd name="connsiteX7" fmla="*/ 91584 w 216546"/>
                    <a:gd name="connsiteY7" fmla="*/ 0 h 3235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16546" h="323587">
                      <a:moveTo>
                        <a:pt x="117758" y="23870"/>
                      </a:moveTo>
                      <a:lnTo>
                        <a:pt x="105670" y="23870"/>
                      </a:lnTo>
                      <a:lnTo>
                        <a:pt x="72501" y="284859"/>
                      </a:lnTo>
                      <a:lnTo>
                        <a:pt x="150927" y="284859"/>
                      </a:lnTo>
                      <a:close/>
                      <a:moveTo>
                        <a:pt x="124962" y="0"/>
                      </a:moveTo>
                      <a:lnTo>
                        <a:pt x="216546" y="323587"/>
                      </a:lnTo>
                      <a:lnTo>
                        <a:pt x="0" y="323587"/>
                      </a:lnTo>
                      <a:lnTo>
                        <a:pt x="91584" y="0"/>
                      </a:lnTo>
                      <a:close/>
                    </a:path>
                  </a:pathLst>
                </a:cu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39" name="台形 1338">
                  <a:extLst>
                    <a:ext uri="{FF2B5EF4-FFF2-40B4-BE49-F238E27FC236}">
                      <a16:creationId xmlns:a16="http://schemas.microsoft.com/office/drawing/2014/main" id="{68C23C6A-1CD3-711C-9BD6-5DEACB477E1F}"/>
                    </a:ext>
                  </a:extLst>
                </p:cNvPr>
                <p:cNvSpPr/>
                <p:nvPr/>
              </p:nvSpPr>
              <p:spPr>
                <a:xfrm rot="884484">
                  <a:off x="3301817" y="6940538"/>
                  <a:ext cx="58782" cy="480808"/>
                </a:xfrm>
                <a:prstGeom prst="trapezoid">
                  <a:avLst>
                    <a:gd name="adj" fmla="val 34517"/>
                  </a:avLst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40" name="台形 1339">
                  <a:extLst>
                    <a:ext uri="{FF2B5EF4-FFF2-40B4-BE49-F238E27FC236}">
                      <a16:creationId xmlns:a16="http://schemas.microsoft.com/office/drawing/2014/main" id="{CE8C014F-B0D3-74FC-7127-715DCB9CB24F}"/>
                    </a:ext>
                  </a:extLst>
                </p:cNvPr>
                <p:cNvSpPr/>
                <p:nvPr/>
              </p:nvSpPr>
              <p:spPr>
                <a:xfrm rot="20700000">
                  <a:off x="3398547" y="6940539"/>
                  <a:ext cx="58782" cy="480808"/>
                </a:xfrm>
                <a:prstGeom prst="trapezoid">
                  <a:avLst>
                    <a:gd name="adj" fmla="val 34517"/>
                  </a:avLst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41" name="四角形: 角を丸くする 1340">
                  <a:extLst>
                    <a:ext uri="{FF2B5EF4-FFF2-40B4-BE49-F238E27FC236}">
                      <a16:creationId xmlns:a16="http://schemas.microsoft.com/office/drawing/2014/main" id="{A2D96B7A-8C77-AB99-2617-94BFBFB65BC2}"/>
                    </a:ext>
                  </a:extLst>
                </p:cNvPr>
                <p:cNvSpPr/>
                <p:nvPr/>
              </p:nvSpPr>
              <p:spPr>
                <a:xfrm>
                  <a:off x="3326030" y="6904086"/>
                  <a:ext cx="109702" cy="127596"/>
                </a:xfrm>
                <a:prstGeom prst="roundRect">
                  <a:avLst>
                    <a:gd name="adj" fmla="val 36203"/>
                  </a:avLst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42" name="星: 12 pt 1341">
                  <a:extLst>
                    <a:ext uri="{FF2B5EF4-FFF2-40B4-BE49-F238E27FC236}">
                      <a16:creationId xmlns:a16="http://schemas.microsoft.com/office/drawing/2014/main" id="{EC3CE3BB-E130-31F7-52C8-2AF71C2802D3}"/>
                    </a:ext>
                  </a:extLst>
                </p:cNvPr>
                <p:cNvSpPr/>
                <p:nvPr/>
              </p:nvSpPr>
              <p:spPr>
                <a:xfrm>
                  <a:off x="3200401" y="7289104"/>
                  <a:ext cx="152038" cy="152038"/>
                </a:xfrm>
                <a:prstGeom prst="star12">
                  <a:avLst>
                    <a:gd name="adj" fmla="val 45177"/>
                  </a:avLst>
                </a:prstGeom>
                <a:solidFill>
                  <a:srgbClr val="FFFF99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43" name="星: 12 pt 1342">
                  <a:extLst>
                    <a:ext uri="{FF2B5EF4-FFF2-40B4-BE49-F238E27FC236}">
                      <a16:creationId xmlns:a16="http://schemas.microsoft.com/office/drawing/2014/main" id="{FF6D5A31-1E8F-A940-C7A5-7C6903B3C9D9}"/>
                    </a:ext>
                  </a:extLst>
                </p:cNvPr>
                <p:cNvSpPr/>
                <p:nvPr/>
              </p:nvSpPr>
              <p:spPr>
                <a:xfrm>
                  <a:off x="3400426" y="7289104"/>
                  <a:ext cx="152038" cy="152038"/>
                </a:xfrm>
                <a:prstGeom prst="star12">
                  <a:avLst>
                    <a:gd name="adj" fmla="val 45177"/>
                  </a:avLst>
                </a:prstGeom>
                <a:solidFill>
                  <a:srgbClr val="FFFF99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329" name="グループ化 1328">
                <a:extLst>
                  <a:ext uri="{FF2B5EF4-FFF2-40B4-BE49-F238E27FC236}">
                    <a16:creationId xmlns:a16="http://schemas.microsoft.com/office/drawing/2014/main" id="{2EDC4B50-E1B9-280C-5FE2-2D2296BDA02E}"/>
                  </a:ext>
                </a:extLst>
              </p:cNvPr>
              <p:cNvGrpSpPr/>
              <p:nvPr/>
            </p:nvGrpSpPr>
            <p:grpSpPr>
              <a:xfrm rot="1800000">
                <a:off x="3743427" y="5539114"/>
                <a:ext cx="471454" cy="1031260"/>
                <a:chOff x="3244760" y="5777516"/>
                <a:chExt cx="471454" cy="1031260"/>
              </a:xfrm>
            </p:grpSpPr>
            <p:sp>
              <p:nvSpPr>
                <p:cNvPr id="1334" name="楕円 1">
                  <a:extLst>
                    <a:ext uri="{FF2B5EF4-FFF2-40B4-BE49-F238E27FC236}">
                      <a16:creationId xmlns:a16="http://schemas.microsoft.com/office/drawing/2014/main" id="{96C981B7-F7DE-6369-E836-E6DFD2A04F22}"/>
                    </a:ext>
                  </a:extLst>
                </p:cNvPr>
                <p:cNvSpPr/>
                <p:nvPr/>
              </p:nvSpPr>
              <p:spPr>
                <a:xfrm flipH="1">
                  <a:off x="3339981" y="5777516"/>
                  <a:ext cx="269687" cy="655240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354690 w 4315130"/>
                    <a:gd name="connsiteY0" fmla="*/ 2893954 h 4688529"/>
                    <a:gd name="connsiteX1" fmla="*/ 913466 w 4315130"/>
                    <a:gd name="connsiteY1" fmla="*/ -1 h 4688529"/>
                    <a:gd name="connsiteX2" fmla="*/ 4315130 w 4315130"/>
                    <a:gd name="connsiteY2" fmla="*/ 2893954 h 4688529"/>
                    <a:gd name="connsiteX3" fmla="*/ 2334910 w 4315130"/>
                    <a:gd name="connsiteY3" fmla="*/ 4688529 h 4688529"/>
                    <a:gd name="connsiteX4" fmla="*/ 354690 w 4315130"/>
                    <a:gd name="connsiteY4" fmla="*/ 2893954 h 46885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315130" h="4688529">
                      <a:moveTo>
                        <a:pt x="354690" y="2893954"/>
                      </a:moveTo>
                      <a:cubicBezTo>
                        <a:pt x="117783" y="2112532"/>
                        <a:pt x="-539102" y="-1"/>
                        <a:pt x="913466" y="-1"/>
                      </a:cubicBezTo>
                      <a:cubicBezTo>
                        <a:pt x="2366034" y="-1"/>
                        <a:pt x="4315130" y="1902838"/>
                        <a:pt x="4315130" y="2893954"/>
                      </a:cubicBezTo>
                      <a:cubicBezTo>
                        <a:pt x="4315130" y="3885070"/>
                        <a:pt x="3428555" y="4688529"/>
                        <a:pt x="2334910" y="4688529"/>
                      </a:cubicBezTo>
                      <a:cubicBezTo>
                        <a:pt x="1241265" y="4688529"/>
                        <a:pt x="591597" y="3675376"/>
                        <a:pt x="354690" y="2893954"/>
                      </a:cubicBezTo>
                      <a:close/>
                    </a:path>
                  </a:pathLst>
                </a:custGeom>
                <a:solidFill>
                  <a:srgbClr val="E46C0A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335" name="フリーフォーム: 図形 1334">
                  <a:extLst>
                    <a:ext uri="{FF2B5EF4-FFF2-40B4-BE49-F238E27FC236}">
                      <a16:creationId xmlns:a16="http://schemas.microsoft.com/office/drawing/2014/main" id="{10481044-B8C2-E59B-F51D-97EA50E0D51B}"/>
                    </a:ext>
                  </a:extLst>
                </p:cNvPr>
                <p:cNvSpPr/>
                <p:nvPr/>
              </p:nvSpPr>
              <p:spPr>
                <a:xfrm>
                  <a:off x="3263881" y="6115290"/>
                  <a:ext cx="436582" cy="693486"/>
                </a:xfrm>
                <a:custGeom>
                  <a:avLst/>
                  <a:gdLst>
                    <a:gd name="connsiteX0" fmla="*/ 50686 w 436582"/>
                    <a:gd name="connsiteY0" fmla="*/ 0 h 693486"/>
                    <a:gd name="connsiteX1" fmla="*/ 377615 w 436582"/>
                    <a:gd name="connsiteY1" fmla="*/ 0 h 693486"/>
                    <a:gd name="connsiteX2" fmla="*/ 396305 w 436582"/>
                    <a:gd name="connsiteY2" fmla="*/ 76568 h 693486"/>
                    <a:gd name="connsiteX3" fmla="*/ 436582 w 436582"/>
                    <a:gd name="connsiteY3" fmla="*/ 397454 h 693486"/>
                    <a:gd name="connsiteX4" fmla="*/ 218291 w 436582"/>
                    <a:gd name="connsiteY4" fmla="*/ 693486 h 693486"/>
                    <a:gd name="connsiteX5" fmla="*/ 0 w 436582"/>
                    <a:gd name="connsiteY5" fmla="*/ 397454 h 693486"/>
                    <a:gd name="connsiteX6" fmla="*/ 34285 w 436582"/>
                    <a:gd name="connsiteY6" fmla="*/ 76568 h 6934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36582" h="693486">
                      <a:moveTo>
                        <a:pt x="50686" y="0"/>
                      </a:moveTo>
                      <a:lnTo>
                        <a:pt x="377615" y="0"/>
                      </a:lnTo>
                      <a:lnTo>
                        <a:pt x="396305" y="76568"/>
                      </a:lnTo>
                      <a:cubicBezTo>
                        <a:pt x="421507" y="195029"/>
                        <a:pt x="436582" y="315431"/>
                        <a:pt x="436582" y="397454"/>
                      </a:cubicBezTo>
                      <a:cubicBezTo>
                        <a:pt x="436582" y="616183"/>
                        <a:pt x="338850" y="693486"/>
                        <a:pt x="218291" y="693486"/>
                      </a:cubicBezTo>
                      <a:cubicBezTo>
                        <a:pt x="97732" y="693486"/>
                        <a:pt x="0" y="616183"/>
                        <a:pt x="0" y="397454"/>
                      </a:cubicBezTo>
                      <a:cubicBezTo>
                        <a:pt x="0" y="315431"/>
                        <a:pt x="12412" y="195029"/>
                        <a:pt x="34285" y="76568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36" name="星: 16 pt 1335">
                  <a:extLst>
                    <a:ext uri="{FF2B5EF4-FFF2-40B4-BE49-F238E27FC236}">
                      <a16:creationId xmlns:a16="http://schemas.microsoft.com/office/drawing/2014/main" id="{89ED9E25-EBA7-F531-B81E-282604F94FC0}"/>
                    </a:ext>
                  </a:extLst>
                </p:cNvPr>
                <p:cNvSpPr/>
                <p:nvPr/>
              </p:nvSpPr>
              <p:spPr>
                <a:xfrm>
                  <a:off x="3244760" y="5986991"/>
                  <a:ext cx="471454" cy="234456"/>
                </a:xfrm>
                <a:prstGeom prst="star16">
                  <a:avLst>
                    <a:gd name="adj" fmla="val 46594"/>
                  </a:avLst>
                </a:prstGeom>
                <a:solidFill>
                  <a:srgbClr val="FFFF99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1330" name="グループ化 1329">
                <a:extLst>
                  <a:ext uri="{FF2B5EF4-FFF2-40B4-BE49-F238E27FC236}">
                    <a16:creationId xmlns:a16="http://schemas.microsoft.com/office/drawing/2014/main" id="{D8308022-3386-6C7A-A6AD-5291882FDAAB}"/>
                  </a:ext>
                </a:extLst>
              </p:cNvPr>
              <p:cNvGrpSpPr/>
              <p:nvPr/>
            </p:nvGrpSpPr>
            <p:grpSpPr>
              <a:xfrm rot="19800000" flipH="1">
                <a:off x="4926823" y="5539114"/>
                <a:ext cx="471454" cy="1031260"/>
                <a:chOff x="3244760" y="5777516"/>
                <a:chExt cx="471454" cy="1031260"/>
              </a:xfrm>
            </p:grpSpPr>
            <p:sp>
              <p:nvSpPr>
                <p:cNvPr id="1331" name="楕円 1">
                  <a:extLst>
                    <a:ext uri="{FF2B5EF4-FFF2-40B4-BE49-F238E27FC236}">
                      <a16:creationId xmlns:a16="http://schemas.microsoft.com/office/drawing/2014/main" id="{3B323915-DE77-88BF-FE55-1938F2EAB5AB}"/>
                    </a:ext>
                  </a:extLst>
                </p:cNvPr>
                <p:cNvSpPr/>
                <p:nvPr/>
              </p:nvSpPr>
              <p:spPr>
                <a:xfrm flipH="1">
                  <a:off x="3339981" y="5777516"/>
                  <a:ext cx="269687" cy="655240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354690 w 4315130"/>
                    <a:gd name="connsiteY0" fmla="*/ 2893954 h 4688529"/>
                    <a:gd name="connsiteX1" fmla="*/ 913466 w 4315130"/>
                    <a:gd name="connsiteY1" fmla="*/ -1 h 4688529"/>
                    <a:gd name="connsiteX2" fmla="*/ 4315130 w 4315130"/>
                    <a:gd name="connsiteY2" fmla="*/ 2893954 h 4688529"/>
                    <a:gd name="connsiteX3" fmla="*/ 2334910 w 4315130"/>
                    <a:gd name="connsiteY3" fmla="*/ 4688529 h 4688529"/>
                    <a:gd name="connsiteX4" fmla="*/ 354690 w 4315130"/>
                    <a:gd name="connsiteY4" fmla="*/ 2893954 h 46885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315130" h="4688529">
                      <a:moveTo>
                        <a:pt x="354690" y="2893954"/>
                      </a:moveTo>
                      <a:cubicBezTo>
                        <a:pt x="117783" y="2112532"/>
                        <a:pt x="-539102" y="-1"/>
                        <a:pt x="913466" y="-1"/>
                      </a:cubicBezTo>
                      <a:cubicBezTo>
                        <a:pt x="2366034" y="-1"/>
                        <a:pt x="4315130" y="1902838"/>
                        <a:pt x="4315130" y="2893954"/>
                      </a:cubicBezTo>
                      <a:cubicBezTo>
                        <a:pt x="4315130" y="3885070"/>
                        <a:pt x="3428555" y="4688529"/>
                        <a:pt x="2334910" y="4688529"/>
                      </a:cubicBezTo>
                      <a:cubicBezTo>
                        <a:pt x="1241265" y="4688529"/>
                        <a:pt x="591597" y="3675376"/>
                        <a:pt x="354690" y="2893954"/>
                      </a:cubicBezTo>
                      <a:close/>
                    </a:path>
                  </a:pathLst>
                </a:custGeom>
                <a:solidFill>
                  <a:srgbClr val="E46C0A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332" name="フリーフォーム: 図形 1331">
                  <a:extLst>
                    <a:ext uri="{FF2B5EF4-FFF2-40B4-BE49-F238E27FC236}">
                      <a16:creationId xmlns:a16="http://schemas.microsoft.com/office/drawing/2014/main" id="{FF30EAAB-0948-A3A0-7CB9-B18A933597C0}"/>
                    </a:ext>
                  </a:extLst>
                </p:cNvPr>
                <p:cNvSpPr/>
                <p:nvPr/>
              </p:nvSpPr>
              <p:spPr>
                <a:xfrm>
                  <a:off x="3263881" y="6115290"/>
                  <a:ext cx="436582" cy="693486"/>
                </a:xfrm>
                <a:custGeom>
                  <a:avLst/>
                  <a:gdLst>
                    <a:gd name="connsiteX0" fmla="*/ 50686 w 436582"/>
                    <a:gd name="connsiteY0" fmla="*/ 0 h 693486"/>
                    <a:gd name="connsiteX1" fmla="*/ 377615 w 436582"/>
                    <a:gd name="connsiteY1" fmla="*/ 0 h 693486"/>
                    <a:gd name="connsiteX2" fmla="*/ 396305 w 436582"/>
                    <a:gd name="connsiteY2" fmla="*/ 76568 h 693486"/>
                    <a:gd name="connsiteX3" fmla="*/ 436582 w 436582"/>
                    <a:gd name="connsiteY3" fmla="*/ 397454 h 693486"/>
                    <a:gd name="connsiteX4" fmla="*/ 218291 w 436582"/>
                    <a:gd name="connsiteY4" fmla="*/ 693486 h 693486"/>
                    <a:gd name="connsiteX5" fmla="*/ 0 w 436582"/>
                    <a:gd name="connsiteY5" fmla="*/ 397454 h 693486"/>
                    <a:gd name="connsiteX6" fmla="*/ 34285 w 436582"/>
                    <a:gd name="connsiteY6" fmla="*/ 76568 h 6934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36582" h="693486">
                      <a:moveTo>
                        <a:pt x="50686" y="0"/>
                      </a:moveTo>
                      <a:lnTo>
                        <a:pt x="377615" y="0"/>
                      </a:lnTo>
                      <a:lnTo>
                        <a:pt x="396305" y="76568"/>
                      </a:lnTo>
                      <a:cubicBezTo>
                        <a:pt x="421507" y="195029"/>
                        <a:pt x="436582" y="315431"/>
                        <a:pt x="436582" y="397454"/>
                      </a:cubicBezTo>
                      <a:cubicBezTo>
                        <a:pt x="436582" y="616183"/>
                        <a:pt x="338850" y="693486"/>
                        <a:pt x="218291" y="693486"/>
                      </a:cubicBezTo>
                      <a:cubicBezTo>
                        <a:pt x="97732" y="693486"/>
                        <a:pt x="0" y="616183"/>
                        <a:pt x="0" y="397454"/>
                      </a:cubicBezTo>
                      <a:cubicBezTo>
                        <a:pt x="0" y="315431"/>
                        <a:pt x="12412" y="195029"/>
                        <a:pt x="34285" y="76568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33" name="星: 16 pt 1332">
                  <a:extLst>
                    <a:ext uri="{FF2B5EF4-FFF2-40B4-BE49-F238E27FC236}">
                      <a16:creationId xmlns:a16="http://schemas.microsoft.com/office/drawing/2014/main" id="{29A5E966-8CD0-CB0C-0BEC-A78565329D1E}"/>
                    </a:ext>
                  </a:extLst>
                </p:cNvPr>
                <p:cNvSpPr/>
                <p:nvPr/>
              </p:nvSpPr>
              <p:spPr>
                <a:xfrm>
                  <a:off x="3244760" y="5986991"/>
                  <a:ext cx="471454" cy="234456"/>
                </a:xfrm>
                <a:prstGeom prst="star16">
                  <a:avLst>
                    <a:gd name="adj" fmla="val 46594"/>
                  </a:avLst>
                </a:prstGeom>
                <a:solidFill>
                  <a:srgbClr val="FFFF99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</p:grpSp>
        <p:sp>
          <p:nvSpPr>
            <p:cNvPr id="1344" name="フリーフォーム: 図形 1343">
              <a:extLst>
                <a:ext uri="{FF2B5EF4-FFF2-40B4-BE49-F238E27FC236}">
                  <a16:creationId xmlns:a16="http://schemas.microsoft.com/office/drawing/2014/main" id="{BD42B9E2-DCAF-1043-A56F-538351B085B7}"/>
                </a:ext>
              </a:extLst>
            </p:cNvPr>
            <p:cNvSpPr/>
            <p:nvPr/>
          </p:nvSpPr>
          <p:spPr>
            <a:xfrm rot="13500000">
              <a:off x="4674522" y="5066975"/>
              <a:ext cx="178052" cy="142270"/>
            </a:xfrm>
            <a:custGeom>
              <a:avLst/>
              <a:gdLst>
                <a:gd name="connsiteX0" fmla="*/ 378507 w 754428"/>
                <a:gd name="connsiteY0" fmla="*/ 0 h 666751"/>
                <a:gd name="connsiteX1" fmla="*/ 632983 w 754428"/>
                <a:gd name="connsiteY1" fmla="*/ 72248 h 666751"/>
                <a:gd name="connsiteX2" fmla="*/ 631875 w 754428"/>
                <a:gd name="connsiteY2" fmla="*/ 75368 h 666751"/>
                <a:gd name="connsiteX3" fmla="*/ 753212 w 754428"/>
                <a:gd name="connsiteY3" fmla="*/ 560716 h 666751"/>
                <a:gd name="connsiteX4" fmla="*/ 750982 w 754428"/>
                <a:gd name="connsiteY4" fmla="*/ 560716 h 666751"/>
                <a:gd name="connsiteX5" fmla="*/ 754428 w 754428"/>
                <a:gd name="connsiteY5" fmla="*/ 569526 h 666751"/>
                <a:gd name="connsiteX6" fmla="*/ 377214 w 754428"/>
                <a:gd name="connsiteY6" fmla="*/ 666751 h 666751"/>
                <a:gd name="connsiteX7" fmla="*/ 0 w 754428"/>
                <a:gd name="connsiteY7" fmla="*/ 569526 h 666751"/>
                <a:gd name="connsiteX8" fmla="*/ 3446 w 754428"/>
                <a:gd name="connsiteY8" fmla="*/ 560716 h 666751"/>
                <a:gd name="connsiteX9" fmla="*/ 2714 w 754428"/>
                <a:gd name="connsiteY9" fmla="*/ 560716 h 666751"/>
                <a:gd name="connsiteX10" fmla="*/ 124501 w 754428"/>
                <a:gd name="connsiteY10" fmla="*/ 73571 h 666751"/>
                <a:gd name="connsiteX11" fmla="*/ 124031 w 754428"/>
                <a:gd name="connsiteY11" fmla="*/ 72248 h 666751"/>
                <a:gd name="connsiteX12" fmla="*/ 126736 w 754428"/>
                <a:gd name="connsiteY12" fmla="*/ 64630 h 666751"/>
                <a:gd name="connsiteX13" fmla="*/ 128041 w 754428"/>
                <a:gd name="connsiteY13" fmla="*/ 59410 h 666751"/>
                <a:gd name="connsiteX14" fmla="*/ 128590 w 754428"/>
                <a:gd name="connsiteY14" fmla="*/ 59410 h 666751"/>
                <a:gd name="connsiteX15" fmla="*/ 129201 w 754428"/>
                <a:gd name="connsiteY15" fmla="*/ 57688 h 666751"/>
                <a:gd name="connsiteX16" fmla="*/ 378507 w 754428"/>
                <a:gd name="connsiteY16" fmla="*/ 0 h 6667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754428" h="666751">
                  <a:moveTo>
                    <a:pt x="378507" y="0"/>
                  </a:moveTo>
                  <a:cubicBezTo>
                    <a:pt x="519050" y="0"/>
                    <a:pt x="632983" y="32347"/>
                    <a:pt x="632983" y="72248"/>
                  </a:cubicBezTo>
                  <a:lnTo>
                    <a:pt x="631875" y="75368"/>
                  </a:lnTo>
                  <a:lnTo>
                    <a:pt x="753212" y="560716"/>
                  </a:lnTo>
                  <a:lnTo>
                    <a:pt x="750982" y="560716"/>
                  </a:lnTo>
                  <a:lnTo>
                    <a:pt x="754428" y="569526"/>
                  </a:lnTo>
                  <a:cubicBezTo>
                    <a:pt x="754428" y="623222"/>
                    <a:pt x="585544" y="666751"/>
                    <a:pt x="377214" y="666751"/>
                  </a:cubicBezTo>
                  <a:cubicBezTo>
                    <a:pt x="168884" y="666751"/>
                    <a:pt x="0" y="623222"/>
                    <a:pt x="0" y="569526"/>
                  </a:cubicBezTo>
                  <a:lnTo>
                    <a:pt x="3446" y="560716"/>
                  </a:lnTo>
                  <a:lnTo>
                    <a:pt x="2714" y="560716"/>
                  </a:lnTo>
                  <a:lnTo>
                    <a:pt x="124501" y="73571"/>
                  </a:lnTo>
                  <a:lnTo>
                    <a:pt x="124031" y="72248"/>
                  </a:lnTo>
                  <a:lnTo>
                    <a:pt x="126736" y="64630"/>
                  </a:lnTo>
                  <a:lnTo>
                    <a:pt x="128041" y="59410"/>
                  </a:lnTo>
                  <a:lnTo>
                    <a:pt x="128590" y="59410"/>
                  </a:lnTo>
                  <a:lnTo>
                    <a:pt x="129201" y="57688"/>
                  </a:lnTo>
                  <a:cubicBezTo>
                    <a:pt x="152930" y="24766"/>
                    <a:pt x="255532" y="0"/>
                    <a:pt x="378507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345" name="フリーフォーム: 図形 1344">
              <a:extLst>
                <a:ext uri="{FF2B5EF4-FFF2-40B4-BE49-F238E27FC236}">
                  <a16:creationId xmlns:a16="http://schemas.microsoft.com/office/drawing/2014/main" id="{7148A393-F3AB-CB29-DCD3-A24CBFFDC668}"/>
                </a:ext>
              </a:extLst>
            </p:cNvPr>
            <p:cNvSpPr/>
            <p:nvPr/>
          </p:nvSpPr>
          <p:spPr>
            <a:xfrm rot="8100000">
              <a:off x="5093622" y="5066975"/>
              <a:ext cx="178052" cy="142270"/>
            </a:xfrm>
            <a:custGeom>
              <a:avLst/>
              <a:gdLst>
                <a:gd name="connsiteX0" fmla="*/ 378507 w 754428"/>
                <a:gd name="connsiteY0" fmla="*/ 0 h 666751"/>
                <a:gd name="connsiteX1" fmla="*/ 632983 w 754428"/>
                <a:gd name="connsiteY1" fmla="*/ 72248 h 666751"/>
                <a:gd name="connsiteX2" fmla="*/ 631875 w 754428"/>
                <a:gd name="connsiteY2" fmla="*/ 75368 h 666751"/>
                <a:gd name="connsiteX3" fmla="*/ 753212 w 754428"/>
                <a:gd name="connsiteY3" fmla="*/ 560716 h 666751"/>
                <a:gd name="connsiteX4" fmla="*/ 750982 w 754428"/>
                <a:gd name="connsiteY4" fmla="*/ 560716 h 666751"/>
                <a:gd name="connsiteX5" fmla="*/ 754428 w 754428"/>
                <a:gd name="connsiteY5" fmla="*/ 569526 h 666751"/>
                <a:gd name="connsiteX6" fmla="*/ 377214 w 754428"/>
                <a:gd name="connsiteY6" fmla="*/ 666751 h 666751"/>
                <a:gd name="connsiteX7" fmla="*/ 0 w 754428"/>
                <a:gd name="connsiteY7" fmla="*/ 569526 h 666751"/>
                <a:gd name="connsiteX8" fmla="*/ 3446 w 754428"/>
                <a:gd name="connsiteY8" fmla="*/ 560716 h 666751"/>
                <a:gd name="connsiteX9" fmla="*/ 2714 w 754428"/>
                <a:gd name="connsiteY9" fmla="*/ 560716 h 666751"/>
                <a:gd name="connsiteX10" fmla="*/ 124501 w 754428"/>
                <a:gd name="connsiteY10" fmla="*/ 73571 h 666751"/>
                <a:gd name="connsiteX11" fmla="*/ 124031 w 754428"/>
                <a:gd name="connsiteY11" fmla="*/ 72248 h 666751"/>
                <a:gd name="connsiteX12" fmla="*/ 126736 w 754428"/>
                <a:gd name="connsiteY12" fmla="*/ 64630 h 666751"/>
                <a:gd name="connsiteX13" fmla="*/ 128041 w 754428"/>
                <a:gd name="connsiteY13" fmla="*/ 59410 h 666751"/>
                <a:gd name="connsiteX14" fmla="*/ 128590 w 754428"/>
                <a:gd name="connsiteY14" fmla="*/ 59410 h 666751"/>
                <a:gd name="connsiteX15" fmla="*/ 129201 w 754428"/>
                <a:gd name="connsiteY15" fmla="*/ 57688 h 666751"/>
                <a:gd name="connsiteX16" fmla="*/ 378507 w 754428"/>
                <a:gd name="connsiteY16" fmla="*/ 0 h 6667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754428" h="666751">
                  <a:moveTo>
                    <a:pt x="378507" y="0"/>
                  </a:moveTo>
                  <a:cubicBezTo>
                    <a:pt x="519050" y="0"/>
                    <a:pt x="632983" y="32347"/>
                    <a:pt x="632983" y="72248"/>
                  </a:cubicBezTo>
                  <a:lnTo>
                    <a:pt x="631875" y="75368"/>
                  </a:lnTo>
                  <a:lnTo>
                    <a:pt x="753212" y="560716"/>
                  </a:lnTo>
                  <a:lnTo>
                    <a:pt x="750982" y="560716"/>
                  </a:lnTo>
                  <a:lnTo>
                    <a:pt x="754428" y="569526"/>
                  </a:lnTo>
                  <a:cubicBezTo>
                    <a:pt x="754428" y="623222"/>
                    <a:pt x="585544" y="666751"/>
                    <a:pt x="377214" y="666751"/>
                  </a:cubicBezTo>
                  <a:cubicBezTo>
                    <a:pt x="168884" y="666751"/>
                    <a:pt x="0" y="623222"/>
                    <a:pt x="0" y="569526"/>
                  </a:cubicBezTo>
                  <a:lnTo>
                    <a:pt x="3446" y="560716"/>
                  </a:lnTo>
                  <a:lnTo>
                    <a:pt x="2714" y="560716"/>
                  </a:lnTo>
                  <a:lnTo>
                    <a:pt x="124501" y="73571"/>
                  </a:lnTo>
                  <a:lnTo>
                    <a:pt x="124031" y="72248"/>
                  </a:lnTo>
                  <a:lnTo>
                    <a:pt x="126736" y="64630"/>
                  </a:lnTo>
                  <a:lnTo>
                    <a:pt x="128041" y="59410"/>
                  </a:lnTo>
                  <a:lnTo>
                    <a:pt x="128590" y="59410"/>
                  </a:lnTo>
                  <a:lnTo>
                    <a:pt x="129201" y="57688"/>
                  </a:lnTo>
                  <a:cubicBezTo>
                    <a:pt x="152930" y="24766"/>
                    <a:pt x="255532" y="0"/>
                    <a:pt x="378507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sp>
        <p:nvSpPr>
          <p:cNvPr id="1346" name="テキスト ボックス 1345">
            <a:extLst>
              <a:ext uri="{FF2B5EF4-FFF2-40B4-BE49-F238E27FC236}">
                <a16:creationId xmlns:a16="http://schemas.microsoft.com/office/drawing/2014/main" id="{49505EB5-EA2A-7BC0-CAD3-C0FA80BE2D95}"/>
              </a:ext>
            </a:extLst>
          </p:cNvPr>
          <p:cNvSpPr txBox="1"/>
          <p:nvPr/>
        </p:nvSpPr>
        <p:spPr>
          <a:xfrm>
            <a:off x="3821944" y="211844"/>
            <a:ext cx="22621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ウマの冬用イラスト</a:t>
            </a:r>
          </a:p>
        </p:txBody>
      </p:sp>
    </p:spTree>
    <p:extLst>
      <p:ext uri="{BB962C8B-B14F-4D97-AF65-F5344CB8AC3E}">
        <p14:creationId xmlns:p14="http://schemas.microsoft.com/office/powerpoint/2010/main" val="1454767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51ACF5A-0D18-CD9F-B795-ADCD3915267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48" name="グループ化 1347">
            <a:extLst>
              <a:ext uri="{FF2B5EF4-FFF2-40B4-BE49-F238E27FC236}">
                <a16:creationId xmlns:a16="http://schemas.microsoft.com/office/drawing/2014/main" id="{975BD5F2-4C8F-8A65-EFFC-79492C50A6B2}"/>
              </a:ext>
            </a:extLst>
          </p:cNvPr>
          <p:cNvGrpSpPr/>
          <p:nvPr/>
        </p:nvGrpSpPr>
        <p:grpSpPr>
          <a:xfrm>
            <a:off x="1349943" y="3777688"/>
            <a:ext cx="1325355" cy="2602545"/>
            <a:chOff x="1349943" y="3777688"/>
            <a:chExt cx="1325355" cy="2602545"/>
          </a:xfrm>
        </p:grpSpPr>
        <p:grpSp>
          <p:nvGrpSpPr>
            <p:cNvPr id="195" name="グループ化 194">
              <a:extLst>
                <a:ext uri="{FF2B5EF4-FFF2-40B4-BE49-F238E27FC236}">
                  <a16:creationId xmlns:a16="http://schemas.microsoft.com/office/drawing/2014/main" id="{07911DAF-0AF8-5CF5-B075-298F529D06EE}"/>
                </a:ext>
              </a:extLst>
            </p:cNvPr>
            <p:cNvGrpSpPr/>
            <p:nvPr/>
          </p:nvGrpSpPr>
          <p:grpSpPr>
            <a:xfrm>
              <a:off x="1424608" y="5107285"/>
              <a:ext cx="1191162" cy="1272948"/>
              <a:chOff x="1424608" y="2002135"/>
              <a:chExt cx="1191162" cy="1272948"/>
            </a:xfrm>
          </p:grpSpPr>
          <p:grpSp>
            <p:nvGrpSpPr>
              <p:cNvPr id="196" name="グループ化 195">
                <a:extLst>
                  <a:ext uri="{FF2B5EF4-FFF2-40B4-BE49-F238E27FC236}">
                    <a16:creationId xmlns:a16="http://schemas.microsoft.com/office/drawing/2014/main" id="{2F3F5A84-0CFE-6331-7D3D-DCF9292481FD}"/>
                  </a:ext>
                </a:extLst>
              </p:cNvPr>
              <p:cNvGrpSpPr/>
              <p:nvPr/>
            </p:nvGrpSpPr>
            <p:grpSpPr>
              <a:xfrm flipH="1">
                <a:off x="2319915" y="2124279"/>
                <a:ext cx="295855" cy="693713"/>
                <a:chOff x="1424608" y="2124279"/>
                <a:chExt cx="295855" cy="693713"/>
              </a:xfrm>
            </p:grpSpPr>
            <p:sp>
              <p:nvSpPr>
                <p:cNvPr id="206" name="楕円 1">
                  <a:extLst>
                    <a:ext uri="{FF2B5EF4-FFF2-40B4-BE49-F238E27FC236}">
                      <a16:creationId xmlns:a16="http://schemas.microsoft.com/office/drawing/2014/main" id="{D514C97D-3448-7B73-1A96-365D2A76566F}"/>
                    </a:ext>
                  </a:extLst>
                </p:cNvPr>
                <p:cNvSpPr/>
                <p:nvPr/>
              </p:nvSpPr>
              <p:spPr>
                <a:xfrm rot="12600000">
                  <a:off x="1520405" y="2124279"/>
                  <a:ext cx="200058" cy="654986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354690 w 4315130"/>
                    <a:gd name="connsiteY0" fmla="*/ 2893954 h 4688529"/>
                    <a:gd name="connsiteX1" fmla="*/ 913466 w 4315130"/>
                    <a:gd name="connsiteY1" fmla="*/ -1 h 4688529"/>
                    <a:gd name="connsiteX2" fmla="*/ 4315130 w 4315130"/>
                    <a:gd name="connsiteY2" fmla="*/ 2893954 h 4688529"/>
                    <a:gd name="connsiteX3" fmla="*/ 2334910 w 4315130"/>
                    <a:gd name="connsiteY3" fmla="*/ 4688529 h 4688529"/>
                    <a:gd name="connsiteX4" fmla="*/ 354690 w 4315130"/>
                    <a:gd name="connsiteY4" fmla="*/ 2893954 h 46885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315130" h="4688529">
                      <a:moveTo>
                        <a:pt x="354690" y="2893954"/>
                      </a:moveTo>
                      <a:cubicBezTo>
                        <a:pt x="117783" y="2112532"/>
                        <a:pt x="-539102" y="-1"/>
                        <a:pt x="913466" y="-1"/>
                      </a:cubicBezTo>
                      <a:cubicBezTo>
                        <a:pt x="2366034" y="-1"/>
                        <a:pt x="4315130" y="1902838"/>
                        <a:pt x="4315130" y="2893954"/>
                      </a:cubicBezTo>
                      <a:cubicBezTo>
                        <a:pt x="4315130" y="3885070"/>
                        <a:pt x="3428555" y="4688529"/>
                        <a:pt x="2334910" y="4688529"/>
                      </a:cubicBezTo>
                      <a:cubicBezTo>
                        <a:pt x="1241265" y="4688529"/>
                        <a:pt x="591597" y="3675376"/>
                        <a:pt x="354690" y="2893954"/>
                      </a:cubicBez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22" name="フリーフォーム: 図形 221">
                  <a:extLst>
                    <a:ext uri="{FF2B5EF4-FFF2-40B4-BE49-F238E27FC236}">
                      <a16:creationId xmlns:a16="http://schemas.microsoft.com/office/drawing/2014/main" id="{69A0C957-C400-DC0F-A440-84795ADDE93C}"/>
                    </a:ext>
                  </a:extLst>
                </p:cNvPr>
                <p:cNvSpPr/>
                <p:nvPr/>
              </p:nvSpPr>
              <p:spPr>
                <a:xfrm rot="900000">
                  <a:off x="1424608" y="2675722"/>
                  <a:ext cx="178052" cy="142270"/>
                </a:xfrm>
                <a:custGeom>
                  <a:avLst/>
                  <a:gdLst>
                    <a:gd name="connsiteX0" fmla="*/ 378507 w 754428"/>
                    <a:gd name="connsiteY0" fmla="*/ 0 h 666751"/>
                    <a:gd name="connsiteX1" fmla="*/ 632983 w 754428"/>
                    <a:gd name="connsiteY1" fmla="*/ 72248 h 666751"/>
                    <a:gd name="connsiteX2" fmla="*/ 631875 w 754428"/>
                    <a:gd name="connsiteY2" fmla="*/ 75368 h 666751"/>
                    <a:gd name="connsiteX3" fmla="*/ 753212 w 754428"/>
                    <a:gd name="connsiteY3" fmla="*/ 560716 h 666751"/>
                    <a:gd name="connsiteX4" fmla="*/ 750982 w 754428"/>
                    <a:gd name="connsiteY4" fmla="*/ 560716 h 666751"/>
                    <a:gd name="connsiteX5" fmla="*/ 754428 w 754428"/>
                    <a:gd name="connsiteY5" fmla="*/ 569526 h 666751"/>
                    <a:gd name="connsiteX6" fmla="*/ 377214 w 754428"/>
                    <a:gd name="connsiteY6" fmla="*/ 666751 h 666751"/>
                    <a:gd name="connsiteX7" fmla="*/ 0 w 754428"/>
                    <a:gd name="connsiteY7" fmla="*/ 569526 h 666751"/>
                    <a:gd name="connsiteX8" fmla="*/ 3446 w 754428"/>
                    <a:gd name="connsiteY8" fmla="*/ 560716 h 666751"/>
                    <a:gd name="connsiteX9" fmla="*/ 2714 w 754428"/>
                    <a:gd name="connsiteY9" fmla="*/ 560716 h 666751"/>
                    <a:gd name="connsiteX10" fmla="*/ 124501 w 754428"/>
                    <a:gd name="connsiteY10" fmla="*/ 73571 h 666751"/>
                    <a:gd name="connsiteX11" fmla="*/ 124031 w 754428"/>
                    <a:gd name="connsiteY11" fmla="*/ 72248 h 666751"/>
                    <a:gd name="connsiteX12" fmla="*/ 126736 w 754428"/>
                    <a:gd name="connsiteY12" fmla="*/ 64630 h 666751"/>
                    <a:gd name="connsiteX13" fmla="*/ 128041 w 754428"/>
                    <a:gd name="connsiteY13" fmla="*/ 59410 h 666751"/>
                    <a:gd name="connsiteX14" fmla="*/ 128590 w 754428"/>
                    <a:gd name="connsiteY14" fmla="*/ 59410 h 666751"/>
                    <a:gd name="connsiteX15" fmla="*/ 129201 w 754428"/>
                    <a:gd name="connsiteY15" fmla="*/ 57688 h 666751"/>
                    <a:gd name="connsiteX16" fmla="*/ 378507 w 754428"/>
                    <a:gd name="connsiteY16" fmla="*/ 0 h 6667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754428" h="666751">
                      <a:moveTo>
                        <a:pt x="378507" y="0"/>
                      </a:moveTo>
                      <a:cubicBezTo>
                        <a:pt x="519050" y="0"/>
                        <a:pt x="632983" y="32347"/>
                        <a:pt x="632983" y="72248"/>
                      </a:cubicBezTo>
                      <a:lnTo>
                        <a:pt x="631875" y="75368"/>
                      </a:lnTo>
                      <a:lnTo>
                        <a:pt x="753212" y="560716"/>
                      </a:lnTo>
                      <a:lnTo>
                        <a:pt x="750982" y="560716"/>
                      </a:lnTo>
                      <a:lnTo>
                        <a:pt x="754428" y="569526"/>
                      </a:lnTo>
                      <a:cubicBezTo>
                        <a:pt x="754428" y="623222"/>
                        <a:pt x="585544" y="666751"/>
                        <a:pt x="377214" y="666751"/>
                      </a:cubicBezTo>
                      <a:cubicBezTo>
                        <a:pt x="168884" y="666751"/>
                        <a:pt x="0" y="623222"/>
                        <a:pt x="0" y="569526"/>
                      </a:cubicBezTo>
                      <a:lnTo>
                        <a:pt x="3446" y="560716"/>
                      </a:lnTo>
                      <a:lnTo>
                        <a:pt x="2714" y="560716"/>
                      </a:lnTo>
                      <a:lnTo>
                        <a:pt x="124501" y="73571"/>
                      </a:lnTo>
                      <a:lnTo>
                        <a:pt x="124031" y="72248"/>
                      </a:lnTo>
                      <a:lnTo>
                        <a:pt x="126736" y="64630"/>
                      </a:lnTo>
                      <a:lnTo>
                        <a:pt x="128041" y="59410"/>
                      </a:lnTo>
                      <a:lnTo>
                        <a:pt x="128590" y="59410"/>
                      </a:lnTo>
                      <a:lnTo>
                        <a:pt x="129201" y="57688"/>
                      </a:lnTo>
                      <a:cubicBezTo>
                        <a:pt x="152930" y="24766"/>
                        <a:pt x="255532" y="0"/>
                        <a:pt x="378507" y="0"/>
                      </a:cubicBez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197" name="グループ化 196">
                <a:extLst>
                  <a:ext uri="{FF2B5EF4-FFF2-40B4-BE49-F238E27FC236}">
                    <a16:creationId xmlns:a16="http://schemas.microsoft.com/office/drawing/2014/main" id="{4062FAF3-31DB-73FC-F430-0DA705448F43}"/>
                  </a:ext>
                </a:extLst>
              </p:cNvPr>
              <p:cNvGrpSpPr/>
              <p:nvPr/>
            </p:nvGrpSpPr>
            <p:grpSpPr>
              <a:xfrm>
                <a:off x="1424608" y="2124279"/>
                <a:ext cx="295855" cy="693713"/>
                <a:chOff x="1424608" y="2124279"/>
                <a:chExt cx="295855" cy="693713"/>
              </a:xfrm>
            </p:grpSpPr>
            <p:sp>
              <p:nvSpPr>
                <p:cNvPr id="204" name="楕円 1">
                  <a:extLst>
                    <a:ext uri="{FF2B5EF4-FFF2-40B4-BE49-F238E27FC236}">
                      <a16:creationId xmlns:a16="http://schemas.microsoft.com/office/drawing/2014/main" id="{BA516969-E103-D779-9B39-DAF5D465FC43}"/>
                    </a:ext>
                  </a:extLst>
                </p:cNvPr>
                <p:cNvSpPr/>
                <p:nvPr/>
              </p:nvSpPr>
              <p:spPr>
                <a:xfrm rot="12600000">
                  <a:off x="1520405" y="2124279"/>
                  <a:ext cx="200058" cy="654986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354690 w 4315130"/>
                    <a:gd name="connsiteY0" fmla="*/ 2893954 h 4688529"/>
                    <a:gd name="connsiteX1" fmla="*/ 913466 w 4315130"/>
                    <a:gd name="connsiteY1" fmla="*/ -1 h 4688529"/>
                    <a:gd name="connsiteX2" fmla="*/ 4315130 w 4315130"/>
                    <a:gd name="connsiteY2" fmla="*/ 2893954 h 4688529"/>
                    <a:gd name="connsiteX3" fmla="*/ 2334910 w 4315130"/>
                    <a:gd name="connsiteY3" fmla="*/ 4688529 h 4688529"/>
                    <a:gd name="connsiteX4" fmla="*/ 354690 w 4315130"/>
                    <a:gd name="connsiteY4" fmla="*/ 2893954 h 46885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315130" h="4688529">
                      <a:moveTo>
                        <a:pt x="354690" y="2893954"/>
                      </a:moveTo>
                      <a:cubicBezTo>
                        <a:pt x="117783" y="2112532"/>
                        <a:pt x="-539102" y="-1"/>
                        <a:pt x="913466" y="-1"/>
                      </a:cubicBezTo>
                      <a:cubicBezTo>
                        <a:pt x="2366034" y="-1"/>
                        <a:pt x="4315130" y="1902838"/>
                        <a:pt x="4315130" y="2893954"/>
                      </a:cubicBezTo>
                      <a:cubicBezTo>
                        <a:pt x="4315130" y="3885070"/>
                        <a:pt x="3428555" y="4688529"/>
                        <a:pt x="2334910" y="4688529"/>
                      </a:cubicBezTo>
                      <a:cubicBezTo>
                        <a:pt x="1241265" y="4688529"/>
                        <a:pt x="591597" y="3675376"/>
                        <a:pt x="354690" y="2893954"/>
                      </a:cubicBez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05" name="フリーフォーム: 図形 204">
                  <a:extLst>
                    <a:ext uri="{FF2B5EF4-FFF2-40B4-BE49-F238E27FC236}">
                      <a16:creationId xmlns:a16="http://schemas.microsoft.com/office/drawing/2014/main" id="{8D95D012-2DC9-E96E-D6DA-32E380875FC3}"/>
                    </a:ext>
                  </a:extLst>
                </p:cNvPr>
                <p:cNvSpPr/>
                <p:nvPr/>
              </p:nvSpPr>
              <p:spPr>
                <a:xfrm rot="900000">
                  <a:off x="1424608" y="2675722"/>
                  <a:ext cx="178052" cy="142270"/>
                </a:xfrm>
                <a:custGeom>
                  <a:avLst/>
                  <a:gdLst>
                    <a:gd name="connsiteX0" fmla="*/ 378507 w 754428"/>
                    <a:gd name="connsiteY0" fmla="*/ 0 h 666751"/>
                    <a:gd name="connsiteX1" fmla="*/ 632983 w 754428"/>
                    <a:gd name="connsiteY1" fmla="*/ 72248 h 666751"/>
                    <a:gd name="connsiteX2" fmla="*/ 631875 w 754428"/>
                    <a:gd name="connsiteY2" fmla="*/ 75368 h 666751"/>
                    <a:gd name="connsiteX3" fmla="*/ 753212 w 754428"/>
                    <a:gd name="connsiteY3" fmla="*/ 560716 h 666751"/>
                    <a:gd name="connsiteX4" fmla="*/ 750982 w 754428"/>
                    <a:gd name="connsiteY4" fmla="*/ 560716 h 666751"/>
                    <a:gd name="connsiteX5" fmla="*/ 754428 w 754428"/>
                    <a:gd name="connsiteY5" fmla="*/ 569526 h 666751"/>
                    <a:gd name="connsiteX6" fmla="*/ 377214 w 754428"/>
                    <a:gd name="connsiteY6" fmla="*/ 666751 h 666751"/>
                    <a:gd name="connsiteX7" fmla="*/ 0 w 754428"/>
                    <a:gd name="connsiteY7" fmla="*/ 569526 h 666751"/>
                    <a:gd name="connsiteX8" fmla="*/ 3446 w 754428"/>
                    <a:gd name="connsiteY8" fmla="*/ 560716 h 666751"/>
                    <a:gd name="connsiteX9" fmla="*/ 2714 w 754428"/>
                    <a:gd name="connsiteY9" fmla="*/ 560716 h 666751"/>
                    <a:gd name="connsiteX10" fmla="*/ 124501 w 754428"/>
                    <a:gd name="connsiteY10" fmla="*/ 73571 h 666751"/>
                    <a:gd name="connsiteX11" fmla="*/ 124031 w 754428"/>
                    <a:gd name="connsiteY11" fmla="*/ 72248 h 666751"/>
                    <a:gd name="connsiteX12" fmla="*/ 126736 w 754428"/>
                    <a:gd name="connsiteY12" fmla="*/ 64630 h 666751"/>
                    <a:gd name="connsiteX13" fmla="*/ 128041 w 754428"/>
                    <a:gd name="connsiteY13" fmla="*/ 59410 h 666751"/>
                    <a:gd name="connsiteX14" fmla="*/ 128590 w 754428"/>
                    <a:gd name="connsiteY14" fmla="*/ 59410 h 666751"/>
                    <a:gd name="connsiteX15" fmla="*/ 129201 w 754428"/>
                    <a:gd name="connsiteY15" fmla="*/ 57688 h 666751"/>
                    <a:gd name="connsiteX16" fmla="*/ 378507 w 754428"/>
                    <a:gd name="connsiteY16" fmla="*/ 0 h 6667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754428" h="666751">
                      <a:moveTo>
                        <a:pt x="378507" y="0"/>
                      </a:moveTo>
                      <a:cubicBezTo>
                        <a:pt x="519050" y="0"/>
                        <a:pt x="632983" y="32347"/>
                        <a:pt x="632983" y="72248"/>
                      </a:cubicBezTo>
                      <a:lnTo>
                        <a:pt x="631875" y="75368"/>
                      </a:lnTo>
                      <a:lnTo>
                        <a:pt x="753212" y="560716"/>
                      </a:lnTo>
                      <a:lnTo>
                        <a:pt x="750982" y="560716"/>
                      </a:lnTo>
                      <a:lnTo>
                        <a:pt x="754428" y="569526"/>
                      </a:lnTo>
                      <a:cubicBezTo>
                        <a:pt x="754428" y="623222"/>
                        <a:pt x="585544" y="666751"/>
                        <a:pt x="377214" y="666751"/>
                      </a:cubicBezTo>
                      <a:cubicBezTo>
                        <a:pt x="168884" y="666751"/>
                        <a:pt x="0" y="623222"/>
                        <a:pt x="0" y="569526"/>
                      </a:cubicBezTo>
                      <a:lnTo>
                        <a:pt x="3446" y="560716"/>
                      </a:lnTo>
                      <a:lnTo>
                        <a:pt x="2714" y="560716"/>
                      </a:lnTo>
                      <a:lnTo>
                        <a:pt x="124501" y="73571"/>
                      </a:lnTo>
                      <a:lnTo>
                        <a:pt x="124031" y="72248"/>
                      </a:lnTo>
                      <a:lnTo>
                        <a:pt x="126736" y="64630"/>
                      </a:lnTo>
                      <a:lnTo>
                        <a:pt x="128041" y="59410"/>
                      </a:lnTo>
                      <a:lnTo>
                        <a:pt x="128590" y="59410"/>
                      </a:lnTo>
                      <a:lnTo>
                        <a:pt x="129201" y="57688"/>
                      </a:lnTo>
                      <a:cubicBezTo>
                        <a:pt x="152930" y="24766"/>
                        <a:pt x="255532" y="0"/>
                        <a:pt x="378507" y="0"/>
                      </a:cubicBez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198" name="フリーフォーム: 図形 197">
                <a:extLst>
                  <a:ext uri="{FF2B5EF4-FFF2-40B4-BE49-F238E27FC236}">
                    <a16:creationId xmlns:a16="http://schemas.microsoft.com/office/drawing/2014/main" id="{5C99120E-C794-4F4D-D8B4-1D89D528A2ED}"/>
                  </a:ext>
                </a:extLst>
              </p:cNvPr>
              <p:cNvSpPr/>
              <p:nvPr/>
            </p:nvSpPr>
            <p:spPr>
              <a:xfrm rot="18900000">
                <a:off x="2259071" y="2726495"/>
                <a:ext cx="224071" cy="465314"/>
              </a:xfrm>
              <a:custGeom>
                <a:avLst/>
                <a:gdLst>
                  <a:gd name="connsiteX0" fmla="*/ 196526 w 400871"/>
                  <a:gd name="connsiteY0" fmla="*/ 0 h 832464"/>
                  <a:gd name="connsiteX1" fmla="*/ 393052 w 400871"/>
                  <a:gd name="connsiteY1" fmla="*/ 248196 h 832464"/>
                  <a:gd name="connsiteX2" fmla="*/ 388072 w 400871"/>
                  <a:gd name="connsiteY2" fmla="*/ 300481 h 832464"/>
                  <a:gd name="connsiteX3" fmla="*/ 381085 w 400871"/>
                  <a:gd name="connsiteY3" fmla="*/ 329691 h 832464"/>
                  <a:gd name="connsiteX4" fmla="*/ 382547 w 400871"/>
                  <a:gd name="connsiteY4" fmla="*/ 338600 h 832464"/>
                  <a:gd name="connsiteX5" fmla="*/ 400871 w 400871"/>
                  <a:gd name="connsiteY5" fmla="*/ 821148 h 832464"/>
                  <a:gd name="connsiteX6" fmla="*/ 285683 w 400871"/>
                  <a:gd name="connsiteY6" fmla="*/ 735010 h 832464"/>
                  <a:gd name="connsiteX7" fmla="*/ 279060 w 400871"/>
                  <a:gd name="connsiteY7" fmla="*/ 728294 h 832464"/>
                  <a:gd name="connsiteX8" fmla="*/ 272750 w 400871"/>
                  <a:gd name="connsiteY8" fmla="*/ 828942 h 832464"/>
                  <a:gd name="connsiteX9" fmla="*/ 224894 w 400871"/>
                  <a:gd name="connsiteY9" fmla="*/ 771922 h 832464"/>
                  <a:gd name="connsiteX10" fmla="*/ 187039 w 400871"/>
                  <a:gd name="connsiteY10" fmla="*/ 716692 h 832464"/>
                  <a:gd name="connsiteX11" fmla="*/ 149359 w 400871"/>
                  <a:gd name="connsiteY11" fmla="*/ 832464 h 832464"/>
                  <a:gd name="connsiteX12" fmla="*/ 1373 w 400871"/>
                  <a:gd name="connsiteY12" fmla="*/ 327010 h 832464"/>
                  <a:gd name="connsiteX13" fmla="*/ 4658 w 400871"/>
                  <a:gd name="connsiteY13" fmla="*/ 290052 h 832464"/>
                  <a:gd name="connsiteX14" fmla="*/ 0 w 400871"/>
                  <a:gd name="connsiteY14" fmla="*/ 248196 h 832464"/>
                  <a:gd name="connsiteX15" fmla="*/ 196526 w 400871"/>
                  <a:gd name="connsiteY15" fmla="*/ 0 h 8324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400871" h="832464">
                    <a:moveTo>
                      <a:pt x="196526" y="0"/>
                    </a:moveTo>
                    <a:cubicBezTo>
                      <a:pt x="305065" y="0"/>
                      <a:pt x="393052" y="111121"/>
                      <a:pt x="393052" y="248196"/>
                    </a:cubicBezTo>
                    <a:cubicBezTo>
                      <a:pt x="393052" y="265331"/>
                      <a:pt x="391244" y="282675"/>
                      <a:pt x="388072" y="300481"/>
                    </a:cubicBezTo>
                    <a:lnTo>
                      <a:pt x="381085" y="329691"/>
                    </a:lnTo>
                    <a:lnTo>
                      <a:pt x="382547" y="338600"/>
                    </a:lnTo>
                    <a:cubicBezTo>
                      <a:pt x="391350" y="451215"/>
                      <a:pt x="345328" y="599412"/>
                      <a:pt x="400871" y="821148"/>
                    </a:cubicBezTo>
                    <a:cubicBezTo>
                      <a:pt x="365052" y="800475"/>
                      <a:pt x="325443" y="770375"/>
                      <a:pt x="285683" y="735010"/>
                    </a:cubicBezTo>
                    <a:lnTo>
                      <a:pt x="279060" y="728294"/>
                    </a:lnTo>
                    <a:lnTo>
                      <a:pt x="272750" y="828942"/>
                    </a:lnTo>
                    <a:cubicBezTo>
                      <a:pt x="257018" y="812533"/>
                      <a:pt x="240956" y="793295"/>
                      <a:pt x="224894" y="771922"/>
                    </a:cubicBezTo>
                    <a:lnTo>
                      <a:pt x="187039" y="716692"/>
                    </a:lnTo>
                    <a:lnTo>
                      <a:pt x="149359" y="832464"/>
                    </a:lnTo>
                    <a:cubicBezTo>
                      <a:pt x="69876" y="711489"/>
                      <a:pt x="804" y="466488"/>
                      <a:pt x="1373" y="327010"/>
                    </a:cubicBezTo>
                    <a:lnTo>
                      <a:pt x="4658" y="290052"/>
                    </a:lnTo>
                    <a:lnTo>
                      <a:pt x="0" y="248196"/>
                    </a:lnTo>
                    <a:cubicBezTo>
                      <a:pt x="0" y="111121"/>
                      <a:pt x="87988" y="0"/>
                      <a:pt x="196526" y="0"/>
                    </a:cubicBezTo>
                    <a:close/>
                  </a:path>
                </a:pathLst>
              </a:custGeom>
              <a:solidFill>
                <a:schemeClr val="accent6">
                  <a:lumMod val="50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99" name="楕円 1">
                <a:extLst>
                  <a:ext uri="{FF2B5EF4-FFF2-40B4-BE49-F238E27FC236}">
                    <a16:creationId xmlns:a16="http://schemas.microsoft.com/office/drawing/2014/main" id="{FBC71F4A-B2E0-6E25-FDA0-DAD112AE6AC6}"/>
                  </a:ext>
                </a:extLst>
              </p:cNvPr>
              <p:cNvSpPr/>
              <p:nvPr/>
            </p:nvSpPr>
            <p:spPr>
              <a:xfrm rot="10800000">
                <a:off x="2018859" y="2701426"/>
                <a:ext cx="228891" cy="47855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00" name="楕円 1">
                <a:extLst>
                  <a:ext uri="{FF2B5EF4-FFF2-40B4-BE49-F238E27FC236}">
                    <a16:creationId xmlns:a16="http://schemas.microsoft.com/office/drawing/2014/main" id="{FA5CE00B-613E-B10D-65F8-6572C64F8D14}"/>
                  </a:ext>
                </a:extLst>
              </p:cNvPr>
              <p:cNvSpPr/>
              <p:nvPr/>
            </p:nvSpPr>
            <p:spPr>
              <a:xfrm rot="10800000">
                <a:off x="1754181" y="2701426"/>
                <a:ext cx="228891" cy="47855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01" name="楕円 1">
                <a:extLst>
                  <a:ext uri="{FF2B5EF4-FFF2-40B4-BE49-F238E27FC236}">
                    <a16:creationId xmlns:a16="http://schemas.microsoft.com/office/drawing/2014/main" id="{4D310B62-F487-8A23-2152-8628E4491199}"/>
                  </a:ext>
                </a:extLst>
              </p:cNvPr>
              <p:cNvSpPr/>
              <p:nvPr/>
            </p:nvSpPr>
            <p:spPr>
              <a:xfrm>
                <a:off x="1606066" y="2002135"/>
                <a:ext cx="797593" cy="1010284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02" name="フリーフォーム: 図形 201">
                <a:extLst>
                  <a:ext uri="{FF2B5EF4-FFF2-40B4-BE49-F238E27FC236}">
                    <a16:creationId xmlns:a16="http://schemas.microsoft.com/office/drawing/2014/main" id="{9C13B3F8-7B3B-7AEA-5C0C-A59126731C0C}"/>
                  </a:ext>
                </a:extLst>
              </p:cNvPr>
              <p:cNvSpPr/>
              <p:nvPr/>
            </p:nvSpPr>
            <p:spPr>
              <a:xfrm>
                <a:off x="1747000" y="3109458"/>
                <a:ext cx="228437" cy="165625"/>
              </a:xfrm>
              <a:custGeom>
                <a:avLst/>
                <a:gdLst>
                  <a:gd name="connsiteX0" fmla="*/ 378507 w 754428"/>
                  <a:gd name="connsiteY0" fmla="*/ 0 h 666751"/>
                  <a:gd name="connsiteX1" fmla="*/ 632983 w 754428"/>
                  <a:gd name="connsiteY1" fmla="*/ 72248 h 666751"/>
                  <a:gd name="connsiteX2" fmla="*/ 631875 w 754428"/>
                  <a:gd name="connsiteY2" fmla="*/ 75368 h 666751"/>
                  <a:gd name="connsiteX3" fmla="*/ 753212 w 754428"/>
                  <a:gd name="connsiteY3" fmla="*/ 560716 h 666751"/>
                  <a:gd name="connsiteX4" fmla="*/ 750982 w 754428"/>
                  <a:gd name="connsiteY4" fmla="*/ 560716 h 666751"/>
                  <a:gd name="connsiteX5" fmla="*/ 754428 w 754428"/>
                  <a:gd name="connsiteY5" fmla="*/ 569526 h 666751"/>
                  <a:gd name="connsiteX6" fmla="*/ 377214 w 754428"/>
                  <a:gd name="connsiteY6" fmla="*/ 666751 h 666751"/>
                  <a:gd name="connsiteX7" fmla="*/ 0 w 754428"/>
                  <a:gd name="connsiteY7" fmla="*/ 569526 h 666751"/>
                  <a:gd name="connsiteX8" fmla="*/ 3446 w 754428"/>
                  <a:gd name="connsiteY8" fmla="*/ 560716 h 666751"/>
                  <a:gd name="connsiteX9" fmla="*/ 2714 w 754428"/>
                  <a:gd name="connsiteY9" fmla="*/ 560716 h 666751"/>
                  <a:gd name="connsiteX10" fmla="*/ 124501 w 754428"/>
                  <a:gd name="connsiteY10" fmla="*/ 73571 h 666751"/>
                  <a:gd name="connsiteX11" fmla="*/ 124031 w 754428"/>
                  <a:gd name="connsiteY11" fmla="*/ 72248 h 666751"/>
                  <a:gd name="connsiteX12" fmla="*/ 126736 w 754428"/>
                  <a:gd name="connsiteY12" fmla="*/ 64630 h 666751"/>
                  <a:gd name="connsiteX13" fmla="*/ 128041 w 754428"/>
                  <a:gd name="connsiteY13" fmla="*/ 59410 h 666751"/>
                  <a:gd name="connsiteX14" fmla="*/ 128590 w 754428"/>
                  <a:gd name="connsiteY14" fmla="*/ 59410 h 666751"/>
                  <a:gd name="connsiteX15" fmla="*/ 129201 w 754428"/>
                  <a:gd name="connsiteY15" fmla="*/ 57688 h 666751"/>
                  <a:gd name="connsiteX16" fmla="*/ 378507 w 754428"/>
                  <a:gd name="connsiteY16" fmla="*/ 0 h 6667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754428" h="666751">
                    <a:moveTo>
                      <a:pt x="378507" y="0"/>
                    </a:moveTo>
                    <a:cubicBezTo>
                      <a:pt x="519050" y="0"/>
                      <a:pt x="632983" y="32347"/>
                      <a:pt x="632983" y="72248"/>
                    </a:cubicBezTo>
                    <a:lnTo>
                      <a:pt x="631875" y="75368"/>
                    </a:lnTo>
                    <a:lnTo>
                      <a:pt x="753212" y="560716"/>
                    </a:lnTo>
                    <a:lnTo>
                      <a:pt x="750982" y="560716"/>
                    </a:lnTo>
                    <a:lnTo>
                      <a:pt x="754428" y="569526"/>
                    </a:lnTo>
                    <a:cubicBezTo>
                      <a:pt x="754428" y="623222"/>
                      <a:pt x="585544" y="666751"/>
                      <a:pt x="377214" y="666751"/>
                    </a:cubicBezTo>
                    <a:cubicBezTo>
                      <a:pt x="168884" y="666751"/>
                      <a:pt x="0" y="623222"/>
                      <a:pt x="0" y="569526"/>
                    </a:cubicBezTo>
                    <a:lnTo>
                      <a:pt x="3446" y="560716"/>
                    </a:lnTo>
                    <a:lnTo>
                      <a:pt x="2714" y="560716"/>
                    </a:lnTo>
                    <a:lnTo>
                      <a:pt x="124501" y="73571"/>
                    </a:lnTo>
                    <a:lnTo>
                      <a:pt x="124031" y="72248"/>
                    </a:lnTo>
                    <a:lnTo>
                      <a:pt x="126736" y="64630"/>
                    </a:lnTo>
                    <a:lnTo>
                      <a:pt x="128041" y="59410"/>
                    </a:lnTo>
                    <a:lnTo>
                      <a:pt x="128590" y="59410"/>
                    </a:lnTo>
                    <a:lnTo>
                      <a:pt x="129201" y="57688"/>
                    </a:lnTo>
                    <a:cubicBezTo>
                      <a:pt x="152930" y="24766"/>
                      <a:pt x="255532" y="0"/>
                      <a:pt x="378507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03" name="フリーフォーム: 図形 202">
                <a:extLst>
                  <a:ext uri="{FF2B5EF4-FFF2-40B4-BE49-F238E27FC236}">
                    <a16:creationId xmlns:a16="http://schemas.microsoft.com/office/drawing/2014/main" id="{C68F5742-A3A3-9D80-6453-EC2D246EC82F}"/>
                  </a:ext>
                </a:extLst>
              </p:cNvPr>
              <p:cNvSpPr/>
              <p:nvPr/>
            </p:nvSpPr>
            <p:spPr>
              <a:xfrm>
                <a:off x="2014275" y="3109458"/>
                <a:ext cx="228437" cy="165625"/>
              </a:xfrm>
              <a:custGeom>
                <a:avLst/>
                <a:gdLst>
                  <a:gd name="connsiteX0" fmla="*/ 378507 w 754428"/>
                  <a:gd name="connsiteY0" fmla="*/ 0 h 666751"/>
                  <a:gd name="connsiteX1" fmla="*/ 632983 w 754428"/>
                  <a:gd name="connsiteY1" fmla="*/ 72248 h 666751"/>
                  <a:gd name="connsiteX2" fmla="*/ 631875 w 754428"/>
                  <a:gd name="connsiteY2" fmla="*/ 75368 h 666751"/>
                  <a:gd name="connsiteX3" fmla="*/ 753212 w 754428"/>
                  <a:gd name="connsiteY3" fmla="*/ 560716 h 666751"/>
                  <a:gd name="connsiteX4" fmla="*/ 750982 w 754428"/>
                  <a:gd name="connsiteY4" fmla="*/ 560716 h 666751"/>
                  <a:gd name="connsiteX5" fmla="*/ 754428 w 754428"/>
                  <a:gd name="connsiteY5" fmla="*/ 569526 h 666751"/>
                  <a:gd name="connsiteX6" fmla="*/ 377214 w 754428"/>
                  <a:gd name="connsiteY6" fmla="*/ 666751 h 666751"/>
                  <a:gd name="connsiteX7" fmla="*/ 0 w 754428"/>
                  <a:gd name="connsiteY7" fmla="*/ 569526 h 666751"/>
                  <a:gd name="connsiteX8" fmla="*/ 3446 w 754428"/>
                  <a:gd name="connsiteY8" fmla="*/ 560716 h 666751"/>
                  <a:gd name="connsiteX9" fmla="*/ 2714 w 754428"/>
                  <a:gd name="connsiteY9" fmla="*/ 560716 h 666751"/>
                  <a:gd name="connsiteX10" fmla="*/ 124501 w 754428"/>
                  <a:gd name="connsiteY10" fmla="*/ 73571 h 666751"/>
                  <a:gd name="connsiteX11" fmla="*/ 124031 w 754428"/>
                  <a:gd name="connsiteY11" fmla="*/ 72248 h 666751"/>
                  <a:gd name="connsiteX12" fmla="*/ 126736 w 754428"/>
                  <a:gd name="connsiteY12" fmla="*/ 64630 h 666751"/>
                  <a:gd name="connsiteX13" fmla="*/ 128041 w 754428"/>
                  <a:gd name="connsiteY13" fmla="*/ 59410 h 666751"/>
                  <a:gd name="connsiteX14" fmla="*/ 128590 w 754428"/>
                  <a:gd name="connsiteY14" fmla="*/ 59410 h 666751"/>
                  <a:gd name="connsiteX15" fmla="*/ 129201 w 754428"/>
                  <a:gd name="connsiteY15" fmla="*/ 57688 h 666751"/>
                  <a:gd name="connsiteX16" fmla="*/ 378507 w 754428"/>
                  <a:gd name="connsiteY16" fmla="*/ 0 h 6667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754428" h="666751">
                    <a:moveTo>
                      <a:pt x="378507" y="0"/>
                    </a:moveTo>
                    <a:cubicBezTo>
                      <a:pt x="519050" y="0"/>
                      <a:pt x="632983" y="32347"/>
                      <a:pt x="632983" y="72248"/>
                    </a:cubicBezTo>
                    <a:lnTo>
                      <a:pt x="631875" y="75368"/>
                    </a:lnTo>
                    <a:lnTo>
                      <a:pt x="753212" y="560716"/>
                    </a:lnTo>
                    <a:lnTo>
                      <a:pt x="750982" y="560716"/>
                    </a:lnTo>
                    <a:lnTo>
                      <a:pt x="754428" y="569526"/>
                    </a:lnTo>
                    <a:cubicBezTo>
                      <a:pt x="754428" y="623222"/>
                      <a:pt x="585544" y="666751"/>
                      <a:pt x="377214" y="666751"/>
                    </a:cubicBezTo>
                    <a:cubicBezTo>
                      <a:pt x="168884" y="666751"/>
                      <a:pt x="0" y="623222"/>
                      <a:pt x="0" y="569526"/>
                    </a:cubicBezTo>
                    <a:lnTo>
                      <a:pt x="3446" y="560716"/>
                    </a:lnTo>
                    <a:lnTo>
                      <a:pt x="2714" y="560716"/>
                    </a:lnTo>
                    <a:lnTo>
                      <a:pt x="124501" y="73571"/>
                    </a:lnTo>
                    <a:lnTo>
                      <a:pt x="124031" y="72248"/>
                    </a:lnTo>
                    <a:lnTo>
                      <a:pt x="126736" y="64630"/>
                    </a:lnTo>
                    <a:lnTo>
                      <a:pt x="128041" y="59410"/>
                    </a:lnTo>
                    <a:lnTo>
                      <a:pt x="128590" y="59410"/>
                    </a:lnTo>
                    <a:lnTo>
                      <a:pt x="129201" y="57688"/>
                    </a:lnTo>
                    <a:cubicBezTo>
                      <a:pt x="152930" y="24766"/>
                      <a:pt x="255532" y="0"/>
                      <a:pt x="378507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113" name="グループ化 1112">
              <a:extLst>
                <a:ext uri="{FF2B5EF4-FFF2-40B4-BE49-F238E27FC236}">
                  <a16:creationId xmlns:a16="http://schemas.microsoft.com/office/drawing/2014/main" id="{54C8524E-22AB-1BBF-95A3-16C182E06197}"/>
                </a:ext>
              </a:extLst>
            </p:cNvPr>
            <p:cNvGrpSpPr/>
            <p:nvPr/>
          </p:nvGrpSpPr>
          <p:grpSpPr>
            <a:xfrm>
              <a:off x="1620951" y="5226529"/>
              <a:ext cx="824136" cy="568219"/>
              <a:chOff x="1443950" y="2053446"/>
              <a:chExt cx="1116065" cy="769496"/>
            </a:xfrm>
          </p:grpSpPr>
          <p:grpSp>
            <p:nvGrpSpPr>
              <p:cNvPr id="1114" name="グループ化 1113">
                <a:extLst>
                  <a:ext uri="{FF2B5EF4-FFF2-40B4-BE49-F238E27FC236}">
                    <a16:creationId xmlns:a16="http://schemas.microsoft.com/office/drawing/2014/main" id="{E93DD5FE-7065-543B-C301-5B18C9674C1A}"/>
                  </a:ext>
                </a:extLst>
              </p:cNvPr>
              <p:cNvGrpSpPr/>
              <p:nvPr/>
            </p:nvGrpSpPr>
            <p:grpSpPr>
              <a:xfrm>
                <a:off x="1443950" y="2053446"/>
                <a:ext cx="1116065" cy="769496"/>
                <a:chOff x="1443950" y="2053446"/>
                <a:chExt cx="1116065" cy="769496"/>
              </a:xfrm>
              <a:solidFill>
                <a:srgbClr val="FF0000"/>
              </a:solidFill>
            </p:grpSpPr>
            <p:sp>
              <p:nvSpPr>
                <p:cNvPr id="1116" name="楕円 5">
                  <a:extLst>
                    <a:ext uri="{FF2B5EF4-FFF2-40B4-BE49-F238E27FC236}">
                      <a16:creationId xmlns:a16="http://schemas.microsoft.com/office/drawing/2014/main" id="{B627A968-11D2-C458-6CFE-CDD0FB02E152}"/>
                    </a:ext>
                  </a:extLst>
                </p:cNvPr>
                <p:cNvSpPr/>
                <p:nvPr/>
              </p:nvSpPr>
              <p:spPr>
                <a:xfrm rot="10800000">
                  <a:off x="1443950" y="2135816"/>
                  <a:ext cx="1108750" cy="190680"/>
                </a:xfrm>
                <a:custGeom>
                  <a:avLst/>
                  <a:gdLst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405851 h 611677"/>
                    <a:gd name="connsiteX1" fmla="*/ 906609 w 1832268"/>
                    <a:gd name="connsiteY1" fmla="*/ 0 h 611677"/>
                    <a:gd name="connsiteX2" fmla="*/ 1832268 w 1832268"/>
                    <a:gd name="connsiteY2" fmla="*/ 405851 h 611677"/>
                    <a:gd name="connsiteX3" fmla="*/ 916134 w 1832268"/>
                    <a:gd name="connsiteY3" fmla="*/ 611677 h 611677"/>
                    <a:gd name="connsiteX4" fmla="*/ 0 w 1832268"/>
                    <a:gd name="connsiteY4" fmla="*/ 405851 h 611677"/>
                    <a:gd name="connsiteX0" fmla="*/ 0 w 1832268"/>
                    <a:gd name="connsiteY0" fmla="*/ 405851 h 438748"/>
                    <a:gd name="connsiteX1" fmla="*/ 906609 w 1832268"/>
                    <a:gd name="connsiteY1" fmla="*/ 0 h 438748"/>
                    <a:gd name="connsiteX2" fmla="*/ 1832268 w 1832268"/>
                    <a:gd name="connsiteY2" fmla="*/ 405851 h 438748"/>
                    <a:gd name="connsiteX3" fmla="*/ 906609 w 1832268"/>
                    <a:gd name="connsiteY3" fmla="*/ 302114 h 438748"/>
                    <a:gd name="connsiteX4" fmla="*/ 0 w 1832268"/>
                    <a:gd name="connsiteY4" fmla="*/ 405851 h 438748"/>
                    <a:gd name="connsiteX0" fmla="*/ 0 w 1832268"/>
                    <a:gd name="connsiteY0" fmla="*/ 405851 h 463815"/>
                    <a:gd name="connsiteX1" fmla="*/ 906609 w 1832268"/>
                    <a:gd name="connsiteY1" fmla="*/ 0 h 463815"/>
                    <a:gd name="connsiteX2" fmla="*/ 1832268 w 1832268"/>
                    <a:gd name="connsiteY2" fmla="*/ 405851 h 463815"/>
                    <a:gd name="connsiteX3" fmla="*/ 906609 w 1832268"/>
                    <a:gd name="connsiteY3" fmla="*/ 302114 h 463815"/>
                    <a:gd name="connsiteX4" fmla="*/ 0 w 1832268"/>
                    <a:gd name="connsiteY4" fmla="*/ 405851 h 463815"/>
                    <a:gd name="connsiteX0" fmla="*/ 0 w 1841829"/>
                    <a:gd name="connsiteY0" fmla="*/ 405851 h 463815"/>
                    <a:gd name="connsiteX1" fmla="*/ 906609 w 1841829"/>
                    <a:gd name="connsiteY1" fmla="*/ 0 h 463815"/>
                    <a:gd name="connsiteX2" fmla="*/ 1832268 w 1841829"/>
                    <a:gd name="connsiteY2" fmla="*/ 405851 h 463815"/>
                    <a:gd name="connsiteX3" fmla="*/ 906609 w 1841829"/>
                    <a:gd name="connsiteY3" fmla="*/ 302114 h 463815"/>
                    <a:gd name="connsiteX4" fmla="*/ 0 w 1841829"/>
                    <a:gd name="connsiteY4" fmla="*/ 405851 h 463815"/>
                    <a:gd name="connsiteX0" fmla="*/ 0 w 1813739"/>
                    <a:gd name="connsiteY0" fmla="*/ 405851 h 484487"/>
                    <a:gd name="connsiteX1" fmla="*/ 906609 w 1813739"/>
                    <a:gd name="connsiteY1" fmla="*/ 0 h 484487"/>
                    <a:gd name="connsiteX2" fmla="*/ 1803693 w 1813739"/>
                    <a:gd name="connsiteY2" fmla="*/ 448714 h 484487"/>
                    <a:gd name="connsiteX3" fmla="*/ 906609 w 1813739"/>
                    <a:gd name="connsiteY3" fmla="*/ 302114 h 484487"/>
                    <a:gd name="connsiteX4" fmla="*/ 0 w 1813739"/>
                    <a:gd name="connsiteY4" fmla="*/ 405851 h 484487"/>
                    <a:gd name="connsiteX0" fmla="*/ 13906 w 1827645"/>
                    <a:gd name="connsiteY0" fmla="*/ 405851 h 484487"/>
                    <a:gd name="connsiteX1" fmla="*/ 920515 w 1827645"/>
                    <a:gd name="connsiteY1" fmla="*/ 0 h 484487"/>
                    <a:gd name="connsiteX2" fmla="*/ 1817599 w 1827645"/>
                    <a:gd name="connsiteY2" fmla="*/ 448714 h 484487"/>
                    <a:gd name="connsiteX3" fmla="*/ 920515 w 1827645"/>
                    <a:gd name="connsiteY3" fmla="*/ 302114 h 484487"/>
                    <a:gd name="connsiteX4" fmla="*/ 13906 w 1827645"/>
                    <a:gd name="connsiteY4" fmla="*/ 405851 h 484487"/>
                    <a:gd name="connsiteX0" fmla="*/ 14354 w 1809043"/>
                    <a:gd name="connsiteY0" fmla="*/ 453476 h 510970"/>
                    <a:gd name="connsiteX1" fmla="*/ 901913 w 1809043"/>
                    <a:gd name="connsiteY1" fmla="*/ 0 h 510970"/>
                    <a:gd name="connsiteX2" fmla="*/ 1798997 w 1809043"/>
                    <a:gd name="connsiteY2" fmla="*/ 448714 h 510970"/>
                    <a:gd name="connsiteX3" fmla="*/ 901913 w 1809043"/>
                    <a:gd name="connsiteY3" fmla="*/ 302114 h 510970"/>
                    <a:gd name="connsiteX4" fmla="*/ 14354 w 1809043"/>
                    <a:gd name="connsiteY4" fmla="*/ 453476 h 510970"/>
                    <a:gd name="connsiteX0" fmla="*/ 14354 w 1813123"/>
                    <a:gd name="connsiteY0" fmla="*/ 453476 h 510970"/>
                    <a:gd name="connsiteX1" fmla="*/ 901913 w 1813123"/>
                    <a:gd name="connsiteY1" fmla="*/ 0 h 510970"/>
                    <a:gd name="connsiteX2" fmla="*/ 1798997 w 1813123"/>
                    <a:gd name="connsiteY2" fmla="*/ 448714 h 510970"/>
                    <a:gd name="connsiteX3" fmla="*/ 901913 w 1813123"/>
                    <a:gd name="connsiteY3" fmla="*/ 302114 h 510970"/>
                    <a:gd name="connsiteX4" fmla="*/ 14354 w 1813123"/>
                    <a:gd name="connsiteY4" fmla="*/ 453476 h 510970"/>
                    <a:gd name="connsiteX0" fmla="*/ 7487 w 1806256"/>
                    <a:gd name="connsiteY0" fmla="*/ 453476 h 539069"/>
                    <a:gd name="connsiteX1" fmla="*/ 895046 w 1806256"/>
                    <a:gd name="connsiteY1" fmla="*/ 0 h 539069"/>
                    <a:gd name="connsiteX2" fmla="*/ 1792130 w 1806256"/>
                    <a:gd name="connsiteY2" fmla="*/ 448714 h 539069"/>
                    <a:gd name="connsiteX3" fmla="*/ 895046 w 1806256"/>
                    <a:gd name="connsiteY3" fmla="*/ 302114 h 539069"/>
                    <a:gd name="connsiteX4" fmla="*/ 7487 w 1806256"/>
                    <a:gd name="connsiteY4" fmla="*/ 453476 h 539069"/>
                    <a:gd name="connsiteX0" fmla="*/ 7487 w 1803151"/>
                    <a:gd name="connsiteY0" fmla="*/ 453476 h 539069"/>
                    <a:gd name="connsiteX1" fmla="*/ 895046 w 1803151"/>
                    <a:gd name="connsiteY1" fmla="*/ 0 h 539069"/>
                    <a:gd name="connsiteX2" fmla="*/ 1792130 w 1803151"/>
                    <a:gd name="connsiteY2" fmla="*/ 448714 h 539069"/>
                    <a:gd name="connsiteX3" fmla="*/ 895046 w 1803151"/>
                    <a:gd name="connsiteY3" fmla="*/ 302114 h 539069"/>
                    <a:gd name="connsiteX4" fmla="*/ 7487 w 1803151"/>
                    <a:gd name="connsiteY4" fmla="*/ 453476 h 539069"/>
                    <a:gd name="connsiteX0" fmla="*/ 7487 w 1784480"/>
                    <a:gd name="connsiteY0" fmla="*/ 453476 h 539069"/>
                    <a:gd name="connsiteX1" fmla="*/ 895046 w 1784480"/>
                    <a:gd name="connsiteY1" fmla="*/ 0 h 539069"/>
                    <a:gd name="connsiteX2" fmla="*/ 1773080 w 1784480"/>
                    <a:gd name="connsiteY2" fmla="*/ 488831 h 539069"/>
                    <a:gd name="connsiteX3" fmla="*/ 895046 w 1784480"/>
                    <a:gd name="connsiteY3" fmla="*/ 302114 h 539069"/>
                    <a:gd name="connsiteX4" fmla="*/ 7487 w 1784480"/>
                    <a:gd name="connsiteY4" fmla="*/ 453476 h 539069"/>
                    <a:gd name="connsiteX0" fmla="*/ 7487 w 1788786"/>
                    <a:gd name="connsiteY0" fmla="*/ 453476 h 544947"/>
                    <a:gd name="connsiteX1" fmla="*/ 895046 w 1788786"/>
                    <a:gd name="connsiteY1" fmla="*/ 0 h 544947"/>
                    <a:gd name="connsiteX2" fmla="*/ 1773080 w 1788786"/>
                    <a:gd name="connsiteY2" fmla="*/ 488831 h 544947"/>
                    <a:gd name="connsiteX3" fmla="*/ 895046 w 1788786"/>
                    <a:gd name="connsiteY3" fmla="*/ 302114 h 544947"/>
                    <a:gd name="connsiteX4" fmla="*/ 7487 w 1788786"/>
                    <a:gd name="connsiteY4" fmla="*/ 453476 h 544947"/>
                    <a:gd name="connsiteX0" fmla="*/ 13529 w 1794828"/>
                    <a:gd name="connsiteY0" fmla="*/ 453476 h 544947"/>
                    <a:gd name="connsiteX1" fmla="*/ 901088 w 1794828"/>
                    <a:gd name="connsiteY1" fmla="*/ 0 h 544947"/>
                    <a:gd name="connsiteX2" fmla="*/ 1779122 w 1794828"/>
                    <a:gd name="connsiteY2" fmla="*/ 488831 h 544947"/>
                    <a:gd name="connsiteX3" fmla="*/ 901088 w 1794828"/>
                    <a:gd name="connsiteY3" fmla="*/ 302114 h 544947"/>
                    <a:gd name="connsiteX4" fmla="*/ 13529 w 1794828"/>
                    <a:gd name="connsiteY4" fmla="*/ 453476 h 5449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94828" h="544947">
                      <a:moveTo>
                        <a:pt x="13529" y="453476"/>
                      </a:moveTo>
                      <a:cubicBezTo>
                        <a:pt x="-87615" y="261642"/>
                        <a:pt x="395121" y="0"/>
                        <a:pt x="901088" y="0"/>
                      </a:cubicBezTo>
                      <a:cubicBezTo>
                        <a:pt x="1407055" y="0"/>
                        <a:pt x="1888660" y="292177"/>
                        <a:pt x="1779122" y="488831"/>
                      </a:cubicBezTo>
                      <a:cubicBezTo>
                        <a:pt x="1669584" y="685485"/>
                        <a:pt x="1407055" y="302114"/>
                        <a:pt x="901088" y="302114"/>
                      </a:cubicBezTo>
                      <a:cubicBezTo>
                        <a:pt x="395121" y="302114"/>
                        <a:pt x="146879" y="706393"/>
                        <a:pt x="13529" y="453476"/>
                      </a:cubicBezTo>
                      <a:close/>
                    </a:path>
                  </a:pathLst>
                </a:custGeom>
                <a:grpFill/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1117" name="二等辺三角形 21">
                  <a:extLst>
                    <a:ext uri="{FF2B5EF4-FFF2-40B4-BE49-F238E27FC236}">
                      <a16:creationId xmlns:a16="http://schemas.microsoft.com/office/drawing/2014/main" id="{CCC1BF6F-F763-C657-8AC9-1C62F67EC85C}"/>
                    </a:ext>
                  </a:extLst>
                </p:cNvPr>
                <p:cNvSpPr/>
                <p:nvPr/>
              </p:nvSpPr>
              <p:spPr>
                <a:xfrm rot="400418">
                  <a:off x="2088302" y="2106518"/>
                  <a:ext cx="340963" cy="639706"/>
                </a:xfrm>
                <a:custGeom>
                  <a:avLst/>
                  <a:gdLst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608925"/>
                    <a:gd name="connsiteX1" fmla="*/ 253752 w 507504"/>
                    <a:gd name="connsiteY1" fmla="*/ 0 h 608925"/>
                    <a:gd name="connsiteX2" fmla="*/ 507504 w 507504"/>
                    <a:gd name="connsiteY2" fmla="*/ 569414 h 608925"/>
                    <a:gd name="connsiteX3" fmla="*/ 0 w 507504"/>
                    <a:gd name="connsiteY3" fmla="*/ 569414 h 608925"/>
                    <a:gd name="connsiteX0" fmla="*/ 0 w 507504"/>
                    <a:gd name="connsiteY0" fmla="*/ 569414 h 631417"/>
                    <a:gd name="connsiteX1" fmla="*/ 253752 w 507504"/>
                    <a:gd name="connsiteY1" fmla="*/ 0 h 631417"/>
                    <a:gd name="connsiteX2" fmla="*/ 507504 w 507504"/>
                    <a:gd name="connsiteY2" fmla="*/ 569414 h 631417"/>
                    <a:gd name="connsiteX3" fmla="*/ 0 w 507504"/>
                    <a:gd name="connsiteY3" fmla="*/ 569414 h 631417"/>
                    <a:gd name="connsiteX0" fmla="*/ 0 w 507504"/>
                    <a:gd name="connsiteY0" fmla="*/ 569414 h 639706"/>
                    <a:gd name="connsiteX1" fmla="*/ 253752 w 507504"/>
                    <a:gd name="connsiteY1" fmla="*/ 0 h 639706"/>
                    <a:gd name="connsiteX2" fmla="*/ 507504 w 507504"/>
                    <a:gd name="connsiteY2" fmla="*/ 569414 h 639706"/>
                    <a:gd name="connsiteX3" fmla="*/ 0 w 507504"/>
                    <a:gd name="connsiteY3" fmla="*/ 569414 h 6397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507504" h="639706">
                      <a:moveTo>
                        <a:pt x="0" y="569414"/>
                      </a:moveTo>
                      <a:cubicBezTo>
                        <a:pt x="151259" y="379609"/>
                        <a:pt x="194568" y="370780"/>
                        <a:pt x="253752" y="0"/>
                      </a:cubicBezTo>
                      <a:cubicBezTo>
                        <a:pt x="430411" y="234255"/>
                        <a:pt x="464195" y="351034"/>
                        <a:pt x="507504" y="569414"/>
                      </a:cubicBezTo>
                      <a:cubicBezTo>
                        <a:pt x="370086" y="667839"/>
                        <a:pt x="118368" y="658314"/>
                        <a:pt x="0" y="569414"/>
                      </a:cubicBezTo>
                      <a:close/>
                    </a:path>
                  </a:pathLst>
                </a:custGeom>
                <a:grpFill/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18" name="二等辺三角形 21">
                  <a:extLst>
                    <a:ext uri="{FF2B5EF4-FFF2-40B4-BE49-F238E27FC236}">
                      <a16:creationId xmlns:a16="http://schemas.microsoft.com/office/drawing/2014/main" id="{614C378D-4A84-CB90-40D4-971F88A12237}"/>
                    </a:ext>
                  </a:extLst>
                </p:cNvPr>
                <p:cNvSpPr/>
                <p:nvPr/>
              </p:nvSpPr>
              <p:spPr>
                <a:xfrm rot="20700000">
                  <a:off x="2219052" y="2105188"/>
                  <a:ext cx="340963" cy="717754"/>
                </a:xfrm>
                <a:custGeom>
                  <a:avLst/>
                  <a:gdLst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608925"/>
                    <a:gd name="connsiteX1" fmla="*/ 253752 w 507504"/>
                    <a:gd name="connsiteY1" fmla="*/ 0 h 608925"/>
                    <a:gd name="connsiteX2" fmla="*/ 507504 w 507504"/>
                    <a:gd name="connsiteY2" fmla="*/ 569414 h 608925"/>
                    <a:gd name="connsiteX3" fmla="*/ 0 w 507504"/>
                    <a:gd name="connsiteY3" fmla="*/ 569414 h 608925"/>
                    <a:gd name="connsiteX0" fmla="*/ 0 w 507504"/>
                    <a:gd name="connsiteY0" fmla="*/ 569414 h 631417"/>
                    <a:gd name="connsiteX1" fmla="*/ 253752 w 507504"/>
                    <a:gd name="connsiteY1" fmla="*/ 0 h 631417"/>
                    <a:gd name="connsiteX2" fmla="*/ 507504 w 507504"/>
                    <a:gd name="connsiteY2" fmla="*/ 569414 h 631417"/>
                    <a:gd name="connsiteX3" fmla="*/ 0 w 507504"/>
                    <a:gd name="connsiteY3" fmla="*/ 569414 h 631417"/>
                    <a:gd name="connsiteX0" fmla="*/ 0 w 507504"/>
                    <a:gd name="connsiteY0" fmla="*/ 569414 h 639706"/>
                    <a:gd name="connsiteX1" fmla="*/ 253752 w 507504"/>
                    <a:gd name="connsiteY1" fmla="*/ 0 h 639706"/>
                    <a:gd name="connsiteX2" fmla="*/ 507504 w 507504"/>
                    <a:gd name="connsiteY2" fmla="*/ 569414 h 639706"/>
                    <a:gd name="connsiteX3" fmla="*/ 0 w 507504"/>
                    <a:gd name="connsiteY3" fmla="*/ 569414 h 6397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507504" h="639706">
                      <a:moveTo>
                        <a:pt x="0" y="569414"/>
                      </a:moveTo>
                      <a:cubicBezTo>
                        <a:pt x="151259" y="379609"/>
                        <a:pt x="194568" y="370780"/>
                        <a:pt x="253752" y="0"/>
                      </a:cubicBezTo>
                      <a:cubicBezTo>
                        <a:pt x="430411" y="234255"/>
                        <a:pt x="464195" y="351034"/>
                        <a:pt x="507504" y="569414"/>
                      </a:cubicBezTo>
                      <a:cubicBezTo>
                        <a:pt x="370086" y="667839"/>
                        <a:pt x="118368" y="658314"/>
                        <a:pt x="0" y="569414"/>
                      </a:cubicBezTo>
                      <a:close/>
                    </a:path>
                  </a:pathLst>
                </a:custGeom>
                <a:grpFill/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19" name="楕円 5">
                  <a:extLst>
                    <a:ext uri="{FF2B5EF4-FFF2-40B4-BE49-F238E27FC236}">
                      <a16:creationId xmlns:a16="http://schemas.microsoft.com/office/drawing/2014/main" id="{09BBC52B-7577-B9C2-AE04-723E67D82893}"/>
                    </a:ext>
                  </a:extLst>
                </p:cNvPr>
                <p:cNvSpPr/>
                <p:nvPr/>
              </p:nvSpPr>
              <p:spPr>
                <a:xfrm rot="10800000">
                  <a:off x="1443950" y="2053446"/>
                  <a:ext cx="1108750" cy="202498"/>
                </a:xfrm>
                <a:custGeom>
                  <a:avLst/>
                  <a:gdLst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405851 h 611677"/>
                    <a:gd name="connsiteX1" fmla="*/ 906609 w 1832268"/>
                    <a:gd name="connsiteY1" fmla="*/ 0 h 611677"/>
                    <a:gd name="connsiteX2" fmla="*/ 1832268 w 1832268"/>
                    <a:gd name="connsiteY2" fmla="*/ 405851 h 611677"/>
                    <a:gd name="connsiteX3" fmla="*/ 916134 w 1832268"/>
                    <a:gd name="connsiteY3" fmla="*/ 611677 h 611677"/>
                    <a:gd name="connsiteX4" fmla="*/ 0 w 1832268"/>
                    <a:gd name="connsiteY4" fmla="*/ 405851 h 611677"/>
                    <a:gd name="connsiteX0" fmla="*/ 0 w 1832268"/>
                    <a:gd name="connsiteY0" fmla="*/ 405851 h 438748"/>
                    <a:gd name="connsiteX1" fmla="*/ 906609 w 1832268"/>
                    <a:gd name="connsiteY1" fmla="*/ 0 h 438748"/>
                    <a:gd name="connsiteX2" fmla="*/ 1832268 w 1832268"/>
                    <a:gd name="connsiteY2" fmla="*/ 405851 h 438748"/>
                    <a:gd name="connsiteX3" fmla="*/ 906609 w 1832268"/>
                    <a:gd name="connsiteY3" fmla="*/ 302114 h 438748"/>
                    <a:gd name="connsiteX4" fmla="*/ 0 w 1832268"/>
                    <a:gd name="connsiteY4" fmla="*/ 405851 h 438748"/>
                    <a:gd name="connsiteX0" fmla="*/ 0 w 1832268"/>
                    <a:gd name="connsiteY0" fmla="*/ 405851 h 463815"/>
                    <a:gd name="connsiteX1" fmla="*/ 906609 w 1832268"/>
                    <a:gd name="connsiteY1" fmla="*/ 0 h 463815"/>
                    <a:gd name="connsiteX2" fmla="*/ 1832268 w 1832268"/>
                    <a:gd name="connsiteY2" fmla="*/ 405851 h 463815"/>
                    <a:gd name="connsiteX3" fmla="*/ 906609 w 1832268"/>
                    <a:gd name="connsiteY3" fmla="*/ 302114 h 463815"/>
                    <a:gd name="connsiteX4" fmla="*/ 0 w 1832268"/>
                    <a:gd name="connsiteY4" fmla="*/ 405851 h 463815"/>
                    <a:gd name="connsiteX0" fmla="*/ 0 w 1841829"/>
                    <a:gd name="connsiteY0" fmla="*/ 405851 h 463815"/>
                    <a:gd name="connsiteX1" fmla="*/ 906609 w 1841829"/>
                    <a:gd name="connsiteY1" fmla="*/ 0 h 463815"/>
                    <a:gd name="connsiteX2" fmla="*/ 1832268 w 1841829"/>
                    <a:gd name="connsiteY2" fmla="*/ 405851 h 463815"/>
                    <a:gd name="connsiteX3" fmla="*/ 906609 w 1841829"/>
                    <a:gd name="connsiteY3" fmla="*/ 302114 h 463815"/>
                    <a:gd name="connsiteX4" fmla="*/ 0 w 1841829"/>
                    <a:gd name="connsiteY4" fmla="*/ 405851 h 463815"/>
                    <a:gd name="connsiteX0" fmla="*/ 0 w 1813739"/>
                    <a:gd name="connsiteY0" fmla="*/ 405851 h 484487"/>
                    <a:gd name="connsiteX1" fmla="*/ 906609 w 1813739"/>
                    <a:gd name="connsiteY1" fmla="*/ 0 h 484487"/>
                    <a:gd name="connsiteX2" fmla="*/ 1803693 w 1813739"/>
                    <a:gd name="connsiteY2" fmla="*/ 448714 h 484487"/>
                    <a:gd name="connsiteX3" fmla="*/ 906609 w 1813739"/>
                    <a:gd name="connsiteY3" fmla="*/ 302114 h 484487"/>
                    <a:gd name="connsiteX4" fmla="*/ 0 w 1813739"/>
                    <a:gd name="connsiteY4" fmla="*/ 405851 h 484487"/>
                    <a:gd name="connsiteX0" fmla="*/ 13906 w 1827645"/>
                    <a:gd name="connsiteY0" fmla="*/ 405851 h 484487"/>
                    <a:gd name="connsiteX1" fmla="*/ 920515 w 1827645"/>
                    <a:gd name="connsiteY1" fmla="*/ 0 h 484487"/>
                    <a:gd name="connsiteX2" fmla="*/ 1817599 w 1827645"/>
                    <a:gd name="connsiteY2" fmla="*/ 448714 h 484487"/>
                    <a:gd name="connsiteX3" fmla="*/ 920515 w 1827645"/>
                    <a:gd name="connsiteY3" fmla="*/ 302114 h 484487"/>
                    <a:gd name="connsiteX4" fmla="*/ 13906 w 1827645"/>
                    <a:gd name="connsiteY4" fmla="*/ 405851 h 484487"/>
                    <a:gd name="connsiteX0" fmla="*/ 14354 w 1809043"/>
                    <a:gd name="connsiteY0" fmla="*/ 453476 h 510970"/>
                    <a:gd name="connsiteX1" fmla="*/ 901913 w 1809043"/>
                    <a:gd name="connsiteY1" fmla="*/ 0 h 510970"/>
                    <a:gd name="connsiteX2" fmla="*/ 1798997 w 1809043"/>
                    <a:gd name="connsiteY2" fmla="*/ 448714 h 510970"/>
                    <a:gd name="connsiteX3" fmla="*/ 901913 w 1809043"/>
                    <a:gd name="connsiteY3" fmla="*/ 302114 h 510970"/>
                    <a:gd name="connsiteX4" fmla="*/ 14354 w 1809043"/>
                    <a:gd name="connsiteY4" fmla="*/ 453476 h 510970"/>
                    <a:gd name="connsiteX0" fmla="*/ 14354 w 1813123"/>
                    <a:gd name="connsiteY0" fmla="*/ 453476 h 510970"/>
                    <a:gd name="connsiteX1" fmla="*/ 901913 w 1813123"/>
                    <a:gd name="connsiteY1" fmla="*/ 0 h 510970"/>
                    <a:gd name="connsiteX2" fmla="*/ 1798997 w 1813123"/>
                    <a:gd name="connsiteY2" fmla="*/ 448714 h 510970"/>
                    <a:gd name="connsiteX3" fmla="*/ 901913 w 1813123"/>
                    <a:gd name="connsiteY3" fmla="*/ 302114 h 510970"/>
                    <a:gd name="connsiteX4" fmla="*/ 14354 w 1813123"/>
                    <a:gd name="connsiteY4" fmla="*/ 453476 h 510970"/>
                    <a:gd name="connsiteX0" fmla="*/ 7487 w 1806256"/>
                    <a:gd name="connsiteY0" fmla="*/ 453476 h 539069"/>
                    <a:gd name="connsiteX1" fmla="*/ 895046 w 1806256"/>
                    <a:gd name="connsiteY1" fmla="*/ 0 h 539069"/>
                    <a:gd name="connsiteX2" fmla="*/ 1792130 w 1806256"/>
                    <a:gd name="connsiteY2" fmla="*/ 448714 h 539069"/>
                    <a:gd name="connsiteX3" fmla="*/ 895046 w 1806256"/>
                    <a:gd name="connsiteY3" fmla="*/ 302114 h 539069"/>
                    <a:gd name="connsiteX4" fmla="*/ 7487 w 1806256"/>
                    <a:gd name="connsiteY4" fmla="*/ 453476 h 539069"/>
                    <a:gd name="connsiteX0" fmla="*/ 7487 w 1803151"/>
                    <a:gd name="connsiteY0" fmla="*/ 453476 h 539069"/>
                    <a:gd name="connsiteX1" fmla="*/ 895046 w 1803151"/>
                    <a:gd name="connsiteY1" fmla="*/ 0 h 539069"/>
                    <a:gd name="connsiteX2" fmla="*/ 1792130 w 1803151"/>
                    <a:gd name="connsiteY2" fmla="*/ 448714 h 539069"/>
                    <a:gd name="connsiteX3" fmla="*/ 895046 w 1803151"/>
                    <a:gd name="connsiteY3" fmla="*/ 302114 h 539069"/>
                    <a:gd name="connsiteX4" fmla="*/ 7487 w 1803151"/>
                    <a:gd name="connsiteY4" fmla="*/ 453476 h 539069"/>
                    <a:gd name="connsiteX0" fmla="*/ 7487 w 1784480"/>
                    <a:gd name="connsiteY0" fmla="*/ 453476 h 539069"/>
                    <a:gd name="connsiteX1" fmla="*/ 895046 w 1784480"/>
                    <a:gd name="connsiteY1" fmla="*/ 0 h 539069"/>
                    <a:gd name="connsiteX2" fmla="*/ 1773080 w 1784480"/>
                    <a:gd name="connsiteY2" fmla="*/ 488831 h 539069"/>
                    <a:gd name="connsiteX3" fmla="*/ 895046 w 1784480"/>
                    <a:gd name="connsiteY3" fmla="*/ 302114 h 539069"/>
                    <a:gd name="connsiteX4" fmla="*/ 7487 w 1784480"/>
                    <a:gd name="connsiteY4" fmla="*/ 453476 h 539069"/>
                    <a:gd name="connsiteX0" fmla="*/ 7487 w 1788786"/>
                    <a:gd name="connsiteY0" fmla="*/ 453476 h 544947"/>
                    <a:gd name="connsiteX1" fmla="*/ 895046 w 1788786"/>
                    <a:gd name="connsiteY1" fmla="*/ 0 h 544947"/>
                    <a:gd name="connsiteX2" fmla="*/ 1773080 w 1788786"/>
                    <a:gd name="connsiteY2" fmla="*/ 488831 h 544947"/>
                    <a:gd name="connsiteX3" fmla="*/ 895046 w 1788786"/>
                    <a:gd name="connsiteY3" fmla="*/ 302114 h 544947"/>
                    <a:gd name="connsiteX4" fmla="*/ 7487 w 1788786"/>
                    <a:gd name="connsiteY4" fmla="*/ 453476 h 544947"/>
                    <a:gd name="connsiteX0" fmla="*/ 13529 w 1794828"/>
                    <a:gd name="connsiteY0" fmla="*/ 453476 h 544947"/>
                    <a:gd name="connsiteX1" fmla="*/ 901088 w 1794828"/>
                    <a:gd name="connsiteY1" fmla="*/ 0 h 544947"/>
                    <a:gd name="connsiteX2" fmla="*/ 1779122 w 1794828"/>
                    <a:gd name="connsiteY2" fmla="*/ 488831 h 544947"/>
                    <a:gd name="connsiteX3" fmla="*/ 901088 w 1794828"/>
                    <a:gd name="connsiteY3" fmla="*/ 302114 h 544947"/>
                    <a:gd name="connsiteX4" fmla="*/ 13529 w 1794828"/>
                    <a:gd name="connsiteY4" fmla="*/ 453476 h 5449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94828" h="544947">
                      <a:moveTo>
                        <a:pt x="13529" y="453476"/>
                      </a:moveTo>
                      <a:cubicBezTo>
                        <a:pt x="-87615" y="261642"/>
                        <a:pt x="395121" y="0"/>
                        <a:pt x="901088" y="0"/>
                      </a:cubicBezTo>
                      <a:cubicBezTo>
                        <a:pt x="1407055" y="0"/>
                        <a:pt x="1888660" y="292177"/>
                        <a:pt x="1779122" y="488831"/>
                      </a:cubicBezTo>
                      <a:cubicBezTo>
                        <a:pt x="1669584" y="685485"/>
                        <a:pt x="1407055" y="302114"/>
                        <a:pt x="901088" y="302114"/>
                      </a:cubicBezTo>
                      <a:cubicBezTo>
                        <a:pt x="395121" y="302114"/>
                        <a:pt x="146879" y="706393"/>
                        <a:pt x="13529" y="453476"/>
                      </a:cubicBezTo>
                      <a:close/>
                    </a:path>
                  </a:pathLst>
                </a:custGeom>
                <a:grpFill/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 dirty="0"/>
                </a:p>
              </p:txBody>
            </p:sp>
          </p:grpSp>
          <p:sp>
            <p:nvSpPr>
              <p:cNvPr id="1115" name="フリーフォーム: 図形 1114">
                <a:extLst>
                  <a:ext uri="{FF2B5EF4-FFF2-40B4-BE49-F238E27FC236}">
                    <a16:creationId xmlns:a16="http://schemas.microsoft.com/office/drawing/2014/main" id="{F365C1C1-2918-C4FC-1D83-51A6A40E7416}"/>
                  </a:ext>
                </a:extLst>
              </p:cNvPr>
              <p:cNvSpPr/>
              <p:nvPr/>
            </p:nvSpPr>
            <p:spPr>
              <a:xfrm rot="20700000">
                <a:off x="2192524" y="2066951"/>
                <a:ext cx="238125" cy="248052"/>
              </a:xfrm>
              <a:custGeom>
                <a:avLst/>
                <a:gdLst>
                  <a:gd name="connsiteX0" fmla="*/ 194227 w 238125"/>
                  <a:gd name="connsiteY0" fmla="*/ 5649 h 233293"/>
                  <a:gd name="connsiteX1" fmla="*/ 238125 w 238125"/>
                  <a:gd name="connsiteY1" fmla="*/ 71875 h 233293"/>
                  <a:gd name="connsiteX2" fmla="*/ 238125 w 238125"/>
                  <a:gd name="connsiteY2" fmla="*/ 161418 h 233293"/>
                  <a:gd name="connsiteX3" fmla="*/ 166250 w 238125"/>
                  <a:gd name="connsiteY3" fmla="*/ 233293 h 233293"/>
                  <a:gd name="connsiteX4" fmla="*/ 71875 w 238125"/>
                  <a:gd name="connsiteY4" fmla="*/ 233293 h 233293"/>
                  <a:gd name="connsiteX5" fmla="*/ 0 w 238125"/>
                  <a:gd name="connsiteY5" fmla="*/ 161418 h 233293"/>
                  <a:gd name="connsiteX6" fmla="*/ 0 w 238125"/>
                  <a:gd name="connsiteY6" fmla="*/ 71875 h 233293"/>
                  <a:gd name="connsiteX7" fmla="*/ 71875 w 238125"/>
                  <a:gd name="connsiteY7" fmla="*/ 0 h 233293"/>
                  <a:gd name="connsiteX8" fmla="*/ 166250 w 238125"/>
                  <a:gd name="connsiteY8" fmla="*/ 0 h 233293"/>
                  <a:gd name="connsiteX9" fmla="*/ 194227 w 238125"/>
                  <a:gd name="connsiteY9" fmla="*/ 5649 h 2332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38125" h="233293">
                    <a:moveTo>
                      <a:pt x="194227" y="5649"/>
                    </a:moveTo>
                    <a:cubicBezTo>
                      <a:pt x="220024" y="16560"/>
                      <a:pt x="238125" y="42104"/>
                      <a:pt x="238125" y="71875"/>
                    </a:cubicBezTo>
                    <a:lnTo>
                      <a:pt x="238125" y="161418"/>
                    </a:lnTo>
                    <a:cubicBezTo>
                      <a:pt x="238125" y="201113"/>
                      <a:pt x="205945" y="233293"/>
                      <a:pt x="166250" y="233293"/>
                    </a:cubicBezTo>
                    <a:lnTo>
                      <a:pt x="71875" y="233293"/>
                    </a:lnTo>
                    <a:cubicBezTo>
                      <a:pt x="32180" y="233293"/>
                      <a:pt x="0" y="201113"/>
                      <a:pt x="0" y="161418"/>
                    </a:cubicBezTo>
                    <a:lnTo>
                      <a:pt x="0" y="71875"/>
                    </a:lnTo>
                    <a:cubicBezTo>
                      <a:pt x="0" y="32180"/>
                      <a:pt x="32180" y="0"/>
                      <a:pt x="71875" y="0"/>
                    </a:cubicBezTo>
                    <a:lnTo>
                      <a:pt x="166250" y="0"/>
                    </a:lnTo>
                    <a:cubicBezTo>
                      <a:pt x="176174" y="0"/>
                      <a:pt x="185628" y="2012"/>
                      <a:pt x="194227" y="5649"/>
                    </a:cubicBezTo>
                    <a:close/>
                  </a:path>
                </a:pathLst>
              </a:custGeom>
              <a:solidFill>
                <a:srgbClr val="FF00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126" name="グループ化 1125">
              <a:extLst>
                <a:ext uri="{FF2B5EF4-FFF2-40B4-BE49-F238E27FC236}">
                  <a16:creationId xmlns:a16="http://schemas.microsoft.com/office/drawing/2014/main" id="{95EC5DDA-F35D-B98E-4403-44F45EA2E0C4}"/>
                </a:ext>
              </a:extLst>
            </p:cNvPr>
            <p:cNvGrpSpPr/>
            <p:nvPr/>
          </p:nvGrpSpPr>
          <p:grpSpPr>
            <a:xfrm>
              <a:off x="1495194" y="3864309"/>
              <a:ext cx="1028036" cy="1446835"/>
              <a:chOff x="1495194" y="759159"/>
              <a:chExt cx="1028036" cy="1446835"/>
            </a:xfrm>
          </p:grpSpPr>
          <p:grpSp>
            <p:nvGrpSpPr>
              <p:cNvPr id="1127" name="グループ化 1126">
                <a:extLst>
                  <a:ext uri="{FF2B5EF4-FFF2-40B4-BE49-F238E27FC236}">
                    <a16:creationId xmlns:a16="http://schemas.microsoft.com/office/drawing/2014/main" id="{175D9673-268F-7F3D-46C7-9DE7A7E10BD5}"/>
                  </a:ext>
                </a:extLst>
              </p:cNvPr>
              <p:cNvGrpSpPr/>
              <p:nvPr/>
            </p:nvGrpSpPr>
            <p:grpSpPr>
              <a:xfrm rot="20700000" flipH="1">
                <a:off x="2143281" y="759159"/>
                <a:ext cx="349123" cy="344230"/>
                <a:chOff x="1012364" y="432544"/>
                <a:chExt cx="583849" cy="575667"/>
              </a:xfrm>
              <a:solidFill>
                <a:srgbClr val="CC6600"/>
              </a:solidFill>
            </p:grpSpPr>
            <p:sp>
              <p:nvSpPr>
                <p:cNvPr id="1138" name="二等辺三角形 6">
                  <a:extLst>
                    <a:ext uri="{FF2B5EF4-FFF2-40B4-BE49-F238E27FC236}">
                      <a16:creationId xmlns:a16="http://schemas.microsoft.com/office/drawing/2014/main" id="{66BF8CA3-167B-8CDE-133F-2905C1B4CFDB}"/>
                    </a:ext>
                  </a:extLst>
                </p:cNvPr>
                <p:cNvSpPr/>
                <p:nvPr/>
              </p:nvSpPr>
              <p:spPr>
                <a:xfrm rot="19800000">
                  <a:off x="1012364" y="432544"/>
                  <a:ext cx="583849" cy="523694"/>
                </a:xfrm>
                <a:custGeom>
                  <a:avLst/>
                  <a:gdLst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64096" h="648072">
                      <a:moveTo>
                        <a:pt x="0" y="648072"/>
                      </a:moveTo>
                      <a:cubicBezTo>
                        <a:pt x="80516" y="406648"/>
                        <a:pt x="230882" y="124"/>
                        <a:pt x="432048" y="0"/>
                      </a:cubicBezTo>
                      <a:cubicBezTo>
                        <a:pt x="633214" y="-124"/>
                        <a:pt x="777230" y="400298"/>
                        <a:pt x="864096" y="648072"/>
                      </a:cubicBezTo>
                      <a:lnTo>
                        <a:pt x="0" y="648072"/>
                      </a:ln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39" name="二等辺三角形 6">
                  <a:extLst>
                    <a:ext uri="{FF2B5EF4-FFF2-40B4-BE49-F238E27FC236}">
                      <a16:creationId xmlns:a16="http://schemas.microsoft.com/office/drawing/2014/main" id="{07325E72-E3AB-1546-FF5F-50A7487CAE8E}"/>
                    </a:ext>
                  </a:extLst>
                </p:cNvPr>
                <p:cNvSpPr/>
                <p:nvPr/>
              </p:nvSpPr>
              <p:spPr>
                <a:xfrm rot="20093668">
                  <a:off x="1165994" y="639987"/>
                  <a:ext cx="221827" cy="368224"/>
                </a:xfrm>
                <a:custGeom>
                  <a:avLst/>
                  <a:gdLst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64096" h="648072">
                      <a:moveTo>
                        <a:pt x="0" y="648072"/>
                      </a:moveTo>
                      <a:cubicBezTo>
                        <a:pt x="80516" y="406648"/>
                        <a:pt x="230882" y="124"/>
                        <a:pt x="432048" y="0"/>
                      </a:cubicBezTo>
                      <a:cubicBezTo>
                        <a:pt x="633214" y="-124"/>
                        <a:pt x="777230" y="400298"/>
                        <a:pt x="864096" y="648072"/>
                      </a:cubicBezTo>
                      <a:lnTo>
                        <a:pt x="0" y="648072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</p:grpSp>
          <p:grpSp>
            <p:nvGrpSpPr>
              <p:cNvPr id="1128" name="グループ化 1127">
                <a:extLst>
                  <a:ext uri="{FF2B5EF4-FFF2-40B4-BE49-F238E27FC236}">
                    <a16:creationId xmlns:a16="http://schemas.microsoft.com/office/drawing/2014/main" id="{6CCEECE5-5406-4916-0DBD-481D81295EC7}"/>
                  </a:ext>
                </a:extLst>
              </p:cNvPr>
              <p:cNvGrpSpPr/>
              <p:nvPr/>
            </p:nvGrpSpPr>
            <p:grpSpPr>
              <a:xfrm rot="900000">
                <a:off x="1505604" y="759159"/>
                <a:ext cx="349123" cy="344230"/>
                <a:chOff x="1012364" y="432544"/>
                <a:chExt cx="583849" cy="575667"/>
              </a:xfrm>
              <a:solidFill>
                <a:srgbClr val="CC6600"/>
              </a:solidFill>
            </p:grpSpPr>
            <p:sp>
              <p:nvSpPr>
                <p:cNvPr id="1136" name="二等辺三角形 6">
                  <a:extLst>
                    <a:ext uri="{FF2B5EF4-FFF2-40B4-BE49-F238E27FC236}">
                      <a16:creationId xmlns:a16="http://schemas.microsoft.com/office/drawing/2014/main" id="{6533E053-8289-4550-2B58-07CDF2B6A61C}"/>
                    </a:ext>
                  </a:extLst>
                </p:cNvPr>
                <p:cNvSpPr/>
                <p:nvPr/>
              </p:nvSpPr>
              <p:spPr>
                <a:xfrm rot="19800000">
                  <a:off x="1012364" y="432544"/>
                  <a:ext cx="583849" cy="523694"/>
                </a:xfrm>
                <a:custGeom>
                  <a:avLst/>
                  <a:gdLst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64096" h="648072">
                      <a:moveTo>
                        <a:pt x="0" y="648072"/>
                      </a:moveTo>
                      <a:cubicBezTo>
                        <a:pt x="80516" y="406648"/>
                        <a:pt x="230882" y="124"/>
                        <a:pt x="432048" y="0"/>
                      </a:cubicBezTo>
                      <a:cubicBezTo>
                        <a:pt x="633214" y="-124"/>
                        <a:pt x="777230" y="400298"/>
                        <a:pt x="864096" y="648072"/>
                      </a:cubicBezTo>
                      <a:lnTo>
                        <a:pt x="0" y="648072"/>
                      </a:ln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37" name="二等辺三角形 6">
                  <a:extLst>
                    <a:ext uri="{FF2B5EF4-FFF2-40B4-BE49-F238E27FC236}">
                      <a16:creationId xmlns:a16="http://schemas.microsoft.com/office/drawing/2014/main" id="{E83EC988-4CA0-176F-E16B-556F51AFFF87}"/>
                    </a:ext>
                  </a:extLst>
                </p:cNvPr>
                <p:cNvSpPr/>
                <p:nvPr/>
              </p:nvSpPr>
              <p:spPr>
                <a:xfrm rot="20093668">
                  <a:off x="1165994" y="639987"/>
                  <a:ext cx="221827" cy="368224"/>
                </a:xfrm>
                <a:custGeom>
                  <a:avLst/>
                  <a:gdLst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64096" h="648072">
                      <a:moveTo>
                        <a:pt x="0" y="648072"/>
                      </a:moveTo>
                      <a:cubicBezTo>
                        <a:pt x="80516" y="406648"/>
                        <a:pt x="230882" y="124"/>
                        <a:pt x="432048" y="0"/>
                      </a:cubicBezTo>
                      <a:cubicBezTo>
                        <a:pt x="633214" y="-124"/>
                        <a:pt x="777230" y="400298"/>
                        <a:pt x="864096" y="648072"/>
                      </a:cubicBezTo>
                      <a:lnTo>
                        <a:pt x="0" y="648072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130" name="四角形: 角を丸くする 1129">
                <a:extLst>
                  <a:ext uri="{FF2B5EF4-FFF2-40B4-BE49-F238E27FC236}">
                    <a16:creationId xmlns:a16="http://schemas.microsoft.com/office/drawing/2014/main" id="{13429D2D-4FE7-12B1-1540-4FD6D2F14F2F}"/>
                  </a:ext>
                </a:extLst>
              </p:cNvPr>
              <p:cNvSpPr/>
              <p:nvPr/>
            </p:nvSpPr>
            <p:spPr>
              <a:xfrm>
                <a:off x="1495194" y="947332"/>
                <a:ext cx="1028036" cy="1205302"/>
              </a:xfrm>
              <a:prstGeom prst="roundRect">
                <a:avLst>
                  <a:gd name="adj" fmla="val 35875"/>
                </a:avLst>
              </a:prstGeom>
              <a:solidFill>
                <a:schemeClr val="accent6">
                  <a:lumMod val="7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131" name="四角形: 角を丸くする 1130">
                <a:extLst>
                  <a:ext uri="{FF2B5EF4-FFF2-40B4-BE49-F238E27FC236}">
                    <a16:creationId xmlns:a16="http://schemas.microsoft.com/office/drawing/2014/main" id="{5F689097-72E5-C8D7-D813-1F542B7F3355}"/>
                  </a:ext>
                </a:extLst>
              </p:cNvPr>
              <p:cNvSpPr/>
              <p:nvPr/>
            </p:nvSpPr>
            <p:spPr>
              <a:xfrm>
                <a:off x="1568819" y="1826177"/>
                <a:ext cx="880786" cy="379817"/>
              </a:xfrm>
              <a:prstGeom prst="roundRect">
                <a:avLst>
                  <a:gd name="adj" fmla="val 50000"/>
                </a:avLst>
              </a:prstGeom>
              <a:solidFill>
                <a:srgbClr val="9933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32" name="四角形: 角を丸くする 1131">
                <a:extLst>
                  <a:ext uri="{FF2B5EF4-FFF2-40B4-BE49-F238E27FC236}">
                    <a16:creationId xmlns:a16="http://schemas.microsoft.com/office/drawing/2014/main" id="{2613BFAB-5B3D-D27E-ED3E-8F9CCB68D958}"/>
                  </a:ext>
                </a:extLst>
              </p:cNvPr>
              <p:cNvSpPr/>
              <p:nvPr/>
            </p:nvSpPr>
            <p:spPr>
              <a:xfrm>
                <a:off x="1657519" y="1917085"/>
                <a:ext cx="235808" cy="212693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33" name="四角形: 角を丸くする 1132">
                <a:extLst>
                  <a:ext uri="{FF2B5EF4-FFF2-40B4-BE49-F238E27FC236}">
                    <a16:creationId xmlns:a16="http://schemas.microsoft.com/office/drawing/2014/main" id="{CB8FC8F8-6B51-BA50-35E6-B9223601FDB9}"/>
                  </a:ext>
                </a:extLst>
              </p:cNvPr>
              <p:cNvSpPr/>
              <p:nvPr/>
            </p:nvSpPr>
            <p:spPr>
              <a:xfrm>
                <a:off x="2128899" y="1917085"/>
                <a:ext cx="235808" cy="212693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34" name="楕円 1133">
                <a:extLst>
                  <a:ext uri="{FF2B5EF4-FFF2-40B4-BE49-F238E27FC236}">
                    <a16:creationId xmlns:a16="http://schemas.microsoft.com/office/drawing/2014/main" id="{83B4CEA3-20C7-C5D4-A154-F7B97EE6216C}"/>
                  </a:ext>
                </a:extLst>
              </p:cNvPr>
              <p:cNvSpPr/>
              <p:nvPr/>
            </p:nvSpPr>
            <p:spPr>
              <a:xfrm rot="20700000">
                <a:off x="1613488" y="1446360"/>
                <a:ext cx="234014" cy="75126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5" name="楕円 1134">
                <a:extLst>
                  <a:ext uri="{FF2B5EF4-FFF2-40B4-BE49-F238E27FC236}">
                    <a16:creationId xmlns:a16="http://schemas.microsoft.com/office/drawing/2014/main" id="{573AEB24-B6AF-3FE5-F2B8-EA900AE09168}"/>
                  </a:ext>
                </a:extLst>
              </p:cNvPr>
              <p:cNvSpPr/>
              <p:nvPr/>
            </p:nvSpPr>
            <p:spPr>
              <a:xfrm rot="900000">
                <a:off x="2160410" y="1446360"/>
                <a:ext cx="234014" cy="75126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140" name="グループ化 1139">
              <a:extLst>
                <a:ext uri="{FF2B5EF4-FFF2-40B4-BE49-F238E27FC236}">
                  <a16:creationId xmlns:a16="http://schemas.microsoft.com/office/drawing/2014/main" id="{E0E9F2ED-39FA-C603-918B-78A386688FC6}"/>
                </a:ext>
              </a:extLst>
            </p:cNvPr>
            <p:cNvGrpSpPr/>
            <p:nvPr/>
          </p:nvGrpSpPr>
          <p:grpSpPr>
            <a:xfrm>
              <a:off x="1349943" y="3777688"/>
              <a:ext cx="1325355" cy="650911"/>
              <a:chOff x="1100911" y="95250"/>
              <a:chExt cx="1794828" cy="881479"/>
            </a:xfrm>
          </p:grpSpPr>
          <p:sp>
            <p:nvSpPr>
              <p:cNvPr id="1141" name="楕円 5">
                <a:extLst>
                  <a:ext uri="{FF2B5EF4-FFF2-40B4-BE49-F238E27FC236}">
                    <a16:creationId xmlns:a16="http://schemas.microsoft.com/office/drawing/2014/main" id="{B88A5307-4B7C-CEE0-A71A-0F70B10217B2}"/>
                  </a:ext>
                </a:extLst>
              </p:cNvPr>
              <p:cNvSpPr/>
              <p:nvPr/>
            </p:nvSpPr>
            <p:spPr>
              <a:xfrm>
                <a:off x="1217766" y="95250"/>
                <a:ext cx="1559194" cy="731066"/>
              </a:xfrm>
              <a:custGeom>
                <a:avLst/>
                <a:gdLst>
                  <a:gd name="connsiteX0" fmla="*/ 0 w 1832268"/>
                  <a:gd name="connsiteY0" fmla="*/ 205826 h 411652"/>
                  <a:gd name="connsiteX1" fmla="*/ 916134 w 1832268"/>
                  <a:gd name="connsiteY1" fmla="*/ 0 h 411652"/>
                  <a:gd name="connsiteX2" fmla="*/ 1832268 w 1832268"/>
                  <a:gd name="connsiteY2" fmla="*/ 205826 h 411652"/>
                  <a:gd name="connsiteX3" fmla="*/ 916134 w 1832268"/>
                  <a:gd name="connsiteY3" fmla="*/ 411652 h 411652"/>
                  <a:gd name="connsiteX4" fmla="*/ 0 w 1832268"/>
                  <a:gd name="connsiteY4" fmla="*/ 205826 h 411652"/>
                  <a:gd name="connsiteX0" fmla="*/ 0 w 1832268"/>
                  <a:gd name="connsiteY0" fmla="*/ 205826 h 411652"/>
                  <a:gd name="connsiteX1" fmla="*/ 916134 w 1832268"/>
                  <a:gd name="connsiteY1" fmla="*/ 0 h 411652"/>
                  <a:gd name="connsiteX2" fmla="*/ 1832268 w 1832268"/>
                  <a:gd name="connsiteY2" fmla="*/ 205826 h 411652"/>
                  <a:gd name="connsiteX3" fmla="*/ 916134 w 1832268"/>
                  <a:gd name="connsiteY3" fmla="*/ 411652 h 411652"/>
                  <a:gd name="connsiteX4" fmla="*/ 0 w 1832268"/>
                  <a:gd name="connsiteY4" fmla="*/ 205826 h 411652"/>
                  <a:gd name="connsiteX0" fmla="*/ 0 w 1832268"/>
                  <a:gd name="connsiteY0" fmla="*/ 205826 h 411652"/>
                  <a:gd name="connsiteX1" fmla="*/ 916134 w 1832268"/>
                  <a:gd name="connsiteY1" fmla="*/ 0 h 411652"/>
                  <a:gd name="connsiteX2" fmla="*/ 1832268 w 1832268"/>
                  <a:gd name="connsiteY2" fmla="*/ 205826 h 411652"/>
                  <a:gd name="connsiteX3" fmla="*/ 916134 w 1832268"/>
                  <a:gd name="connsiteY3" fmla="*/ 411652 h 411652"/>
                  <a:gd name="connsiteX4" fmla="*/ 0 w 1832268"/>
                  <a:gd name="connsiteY4" fmla="*/ 205826 h 411652"/>
                  <a:gd name="connsiteX0" fmla="*/ 0 w 1832268"/>
                  <a:gd name="connsiteY0" fmla="*/ 205826 h 411652"/>
                  <a:gd name="connsiteX1" fmla="*/ 916134 w 1832268"/>
                  <a:gd name="connsiteY1" fmla="*/ 0 h 411652"/>
                  <a:gd name="connsiteX2" fmla="*/ 1832268 w 1832268"/>
                  <a:gd name="connsiteY2" fmla="*/ 205826 h 411652"/>
                  <a:gd name="connsiteX3" fmla="*/ 916134 w 1832268"/>
                  <a:gd name="connsiteY3" fmla="*/ 411652 h 411652"/>
                  <a:gd name="connsiteX4" fmla="*/ 0 w 1832268"/>
                  <a:gd name="connsiteY4" fmla="*/ 205826 h 411652"/>
                  <a:gd name="connsiteX0" fmla="*/ 0 w 1832268"/>
                  <a:gd name="connsiteY0" fmla="*/ 405851 h 611677"/>
                  <a:gd name="connsiteX1" fmla="*/ 906609 w 1832268"/>
                  <a:gd name="connsiteY1" fmla="*/ 0 h 611677"/>
                  <a:gd name="connsiteX2" fmla="*/ 1832268 w 1832268"/>
                  <a:gd name="connsiteY2" fmla="*/ 405851 h 611677"/>
                  <a:gd name="connsiteX3" fmla="*/ 916134 w 1832268"/>
                  <a:gd name="connsiteY3" fmla="*/ 611677 h 611677"/>
                  <a:gd name="connsiteX4" fmla="*/ 0 w 1832268"/>
                  <a:gd name="connsiteY4" fmla="*/ 405851 h 611677"/>
                  <a:gd name="connsiteX0" fmla="*/ 0 w 1832268"/>
                  <a:gd name="connsiteY0" fmla="*/ 405851 h 438748"/>
                  <a:gd name="connsiteX1" fmla="*/ 906609 w 1832268"/>
                  <a:gd name="connsiteY1" fmla="*/ 0 h 438748"/>
                  <a:gd name="connsiteX2" fmla="*/ 1832268 w 1832268"/>
                  <a:gd name="connsiteY2" fmla="*/ 405851 h 438748"/>
                  <a:gd name="connsiteX3" fmla="*/ 906609 w 1832268"/>
                  <a:gd name="connsiteY3" fmla="*/ 302114 h 438748"/>
                  <a:gd name="connsiteX4" fmla="*/ 0 w 1832268"/>
                  <a:gd name="connsiteY4" fmla="*/ 405851 h 438748"/>
                  <a:gd name="connsiteX0" fmla="*/ 0 w 1832268"/>
                  <a:gd name="connsiteY0" fmla="*/ 405851 h 463815"/>
                  <a:gd name="connsiteX1" fmla="*/ 906609 w 1832268"/>
                  <a:gd name="connsiteY1" fmla="*/ 0 h 463815"/>
                  <a:gd name="connsiteX2" fmla="*/ 1832268 w 1832268"/>
                  <a:gd name="connsiteY2" fmla="*/ 405851 h 463815"/>
                  <a:gd name="connsiteX3" fmla="*/ 906609 w 1832268"/>
                  <a:gd name="connsiteY3" fmla="*/ 302114 h 463815"/>
                  <a:gd name="connsiteX4" fmla="*/ 0 w 1832268"/>
                  <a:gd name="connsiteY4" fmla="*/ 405851 h 463815"/>
                  <a:gd name="connsiteX0" fmla="*/ 0 w 1841829"/>
                  <a:gd name="connsiteY0" fmla="*/ 405851 h 463815"/>
                  <a:gd name="connsiteX1" fmla="*/ 906609 w 1841829"/>
                  <a:gd name="connsiteY1" fmla="*/ 0 h 463815"/>
                  <a:gd name="connsiteX2" fmla="*/ 1832268 w 1841829"/>
                  <a:gd name="connsiteY2" fmla="*/ 405851 h 463815"/>
                  <a:gd name="connsiteX3" fmla="*/ 906609 w 1841829"/>
                  <a:gd name="connsiteY3" fmla="*/ 302114 h 463815"/>
                  <a:gd name="connsiteX4" fmla="*/ 0 w 1841829"/>
                  <a:gd name="connsiteY4" fmla="*/ 405851 h 463815"/>
                  <a:gd name="connsiteX0" fmla="*/ 0 w 1813739"/>
                  <a:gd name="connsiteY0" fmla="*/ 405851 h 484487"/>
                  <a:gd name="connsiteX1" fmla="*/ 906609 w 1813739"/>
                  <a:gd name="connsiteY1" fmla="*/ 0 h 484487"/>
                  <a:gd name="connsiteX2" fmla="*/ 1803693 w 1813739"/>
                  <a:gd name="connsiteY2" fmla="*/ 448714 h 484487"/>
                  <a:gd name="connsiteX3" fmla="*/ 906609 w 1813739"/>
                  <a:gd name="connsiteY3" fmla="*/ 302114 h 484487"/>
                  <a:gd name="connsiteX4" fmla="*/ 0 w 1813739"/>
                  <a:gd name="connsiteY4" fmla="*/ 405851 h 484487"/>
                  <a:gd name="connsiteX0" fmla="*/ 13906 w 1827645"/>
                  <a:gd name="connsiteY0" fmla="*/ 405851 h 484487"/>
                  <a:gd name="connsiteX1" fmla="*/ 920515 w 1827645"/>
                  <a:gd name="connsiteY1" fmla="*/ 0 h 484487"/>
                  <a:gd name="connsiteX2" fmla="*/ 1817599 w 1827645"/>
                  <a:gd name="connsiteY2" fmla="*/ 448714 h 484487"/>
                  <a:gd name="connsiteX3" fmla="*/ 920515 w 1827645"/>
                  <a:gd name="connsiteY3" fmla="*/ 302114 h 484487"/>
                  <a:gd name="connsiteX4" fmla="*/ 13906 w 1827645"/>
                  <a:gd name="connsiteY4" fmla="*/ 405851 h 484487"/>
                  <a:gd name="connsiteX0" fmla="*/ 14354 w 1809043"/>
                  <a:gd name="connsiteY0" fmla="*/ 453476 h 510970"/>
                  <a:gd name="connsiteX1" fmla="*/ 901913 w 1809043"/>
                  <a:gd name="connsiteY1" fmla="*/ 0 h 510970"/>
                  <a:gd name="connsiteX2" fmla="*/ 1798997 w 1809043"/>
                  <a:gd name="connsiteY2" fmla="*/ 448714 h 510970"/>
                  <a:gd name="connsiteX3" fmla="*/ 901913 w 1809043"/>
                  <a:gd name="connsiteY3" fmla="*/ 302114 h 510970"/>
                  <a:gd name="connsiteX4" fmla="*/ 14354 w 1809043"/>
                  <a:gd name="connsiteY4" fmla="*/ 453476 h 510970"/>
                  <a:gd name="connsiteX0" fmla="*/ 14354 w 1813123"/>
                  <a:gd name="connsiteY0" fmla="*/ 453476 h 510970"/>
                  <a:gd name="connsiteX1" fmla="*/ 901913 w 1813123"/>
                  <a:gd name="connsiteY1" fmla="*/ 0 h 510970"/>
                  <a:gd name="connsiteX2" fmla="*/ 1798997 w 1813123"/>
                  <a:gd name="connsiteY2" fmla="*/ 448714 h 510970"/>
                  <a:gd name="connsiteX3" fmla="*/ 901913 w 1813123"/>
                  <a:gd name="connsiteY3" fmla="*/ 302114 h 510970"/>
                  <a:gd name="connsiteX4" fmla="*/ 14354 w 1813123"/>
                  <a:gd name="connsiteY4" fmla="*/ 453476 h 510970"/>
                  <a:gd name="connsiteX0" fmla="*/ 7487 w 1806256"/>
                  <a:gd name="connsiteY0" fmla="*/ 453476 h 539069"/>
                  <a:gd name="connsiteX1" fmla="*/ 895046 w 1806256"/>
                  <a:gd name="connsiteY1" fmla="*/ 0 h 539069"/>
                  <a:gd name="connsiteX2" fmla="*/ 1792130 w 1806256"/>
                  <a:gd name="connsiteY2" fmla="*/ 448714 h 539069"/>
                  <a:gd name="connsiteX3" fmla="*/ 895046 w 1806256"/>
                  <a:gd name="connsiteY3" fmla="*/ 302114 h 539069"/>
                  <a:gd name="connsiteX4" fmla="*/ 7487 w 1806256"/>
                  <a:gd name="connsiteY4" fmla="*/ 453476 h 539069"/>
                  <a:gd name="connsiteX0" fmla="*/ 7487 w 1803151"/>
                  <a:gd name="connsiteY0" fmla="*/ 453476 h 539069"/>
                  <a:gd name="connsiteX1" fmla="*/ 895046 w 1803151"/>
                  <a:gd name="connsiteY1" fmla="*/ 0 h 539069"/>
                  <a:gd name="connsiteX2" fmla="*/ 1792130 w 1803151"/>
                  <a:gd name="connsiteY2" fmla="*/ 448714 h 539069"/>
                  <a:gd name="connsiteX3" fmla="*/ 895046 w 1803151"/>
                  <a:gd name="connsiteY3" fmla="*/ 302114 h 539069"/>
                  <a:gd name="connsiteX4" fmla="*/ 7487 w 1803151"/>
                  <a:gd name="connsiteY4" fmla="*/ 453476 h 539069"/>
                  <a:gd name="connsiteX0" fmla="*/ 7487 w 1784480"/>
                  <a:gd name="connsiteY0" fmla="*/ 453476 h 539069"/>
                  <a:gd name="connsiteX1" fmla="*/ 895046 w 1784480"/>
                  <a:gd name="connsiteY1" fmla="*/ 0 h 539069"/>
                  <a:gd name="connsiteX2" fmla="*/ 1773080 w 1784480"/>
                  <a:gd name="connsiteY2" fmla="*/ 488831 h 539069"/>
                  <a:gd name="connsiteX3" fmla="*/ 895046 w 1784480"/>
                  <a:gd name="connsiteY3" fmla="*/ 302114 h 539069"/>
                  <a:gd name="connsiteX4" fmla="*/ 7487 w 1784480"/>
                  <a:gd name="connsiteY4" fmla="*/ 453476 h 539069"/>
                  <a:gd name="connsiteX0" fmla="*/ 7487 w 1788786"/>
                  <a:gd name="connsiteY0" fmla="*/ 453476 h 544947"/>
                  <a:gd name="connsiteX1" fmla="*/ 895046 w 1788786"/>
                  <a:gd name="connsiteY1" fmla="*/ 0 h 544947"/>
                  <a:gd name="connsiteX2" fmla="*/ 1773080 w 1788786"/>
                  <a:gd name="connsiteY2" fmla="*/ 488831 h 544947"/>
                  <a:gd name="connsiteX3" fmla="*/ 895046 w 1788786"/>
                  <a:gd name="connsiteY3" fmla="*/ 302114 h 544947"/>
                  <a:gd name="connsiteX4" fmla="*/ 7487 w 1788786"/>
                  <a:gd name="connsiteY4" fmla="*/ 453476 h 544947"/>
                  <a:gd name="connsiteX0" fmla="*/ 13529 w 1794828"/>
                  <a:gd name="connsiteY0" fmla="*/ 453476 h 544947"/>
                  <a:gd name="connsiteX1" fmla="*/ 901088 w 1794828"/>
                  <a:gd name="connsiteY1" fmla="*/ 0 h 544947"/>
                  <a:gd name="connsiteX2" fmla="*/ 1779122 w 1794828"/>
                  <a:gd name="connsiteY2" fmla="*/ 488831 h 544947"/>
                  <a:gd name="connsiteX3" fmla="*/ 901088 w 1794828"/>
                  <a:gd name="connsiteY3" fmla="*/ 302114 h 544947"/>
                  <a:gd name="connsiteX4" fmla="*/ 13529 w 1794828"/>
                  <a:gd name="connsiteY4" fmla="*/ 453476 h 544947"/>
                  <a:gd name="connsiteX0" fmla="*/ 7 w 1765606"/>
                  <a:gd name="connsiteY0" fmla="*/ 875550 h 938989"/>
                  <a:gd name="connsiteX1" fmla="*/ 898353 w 1765606"/>
                  <a:gd name="connsiteY1" fmla="*/ 0 h 938989"/>
                  <a:gd name="connsiteX2" fmla="*/ 1765600 w 1765606"/>
                  <a:gd name="connsiteY2" fmla="*/ 910905 h 938989"/>
                  <a:gd name="connsiteX3" fmla="*/ 887566 w 1765606"/>
                  <a:gd name="connsiteY3" fmla="*/ 724188 h 938989"/>
                  <a:gd name="connsiteX4" fmla="*/ 7 w 1765606"/>
                  <a:gd name="connsiteY4" fmla="*/ 875550 h 9389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65606" h="938989">
                    <a:moveTo>
                      <a:pt x="7" y="875550"/>
                    </a:moveTo>
                    <a:cubicBezTo>
                      <a:pt x="1805" y="754852"/>
                      <a:pt x="392386" y="0"/>
                      <a:pt x="898353" y="0"/>
                    </a:cubicBezTo>
                    <a:cubicBezTo>
                      <a:pt x="1404320" y="0"/>
                      <a:pt x="1767398" y="790207"/>
                      <a:pt x="1765600" y="910905"/>
                    </a:cubicBezTo>
                    <a:cubicBezTo>
                      <a:pt x="1763802" y="1031603"/>
                      <a:pt x="1393533" y="724188"/>
                      <a:pt x="887566" y="724188"/>
                    </a:cubicBezTo>
                    <a:cubicBezTo>
                      <a:pt x="381599" y="724188"/>
                      <a:pt x="-1791" y="996248"/>
                      <a:pt x="7" y="875550"/>
                    </a:cubicBezTo>
                    <a:close/>
                  </a:path>
                </a:pathLst>
              </a:custGeom>
              <a:solidFill>
                <a:srgbClr val="FF00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1142" name="楕円 1141">
                <a:extLst>
                  <a:ext uri="{FF2B5EF4-FFF2-40B4-BE49-F238E27FC236}">
                    <a16:creationId xmlns:a16="http://schemas.microsoft.com/office/drawing/2014/main" id="{7DC955CE-237E-F8BA-0D79-225192F14CC5}"/>
                  </a:ext>
                </a:extLst>
              </p:cNvPr>
              <p:cNvSpPr/>
              <p:nvPr/>
            </p:nvSpPr>
            <p:spPr>
              <a:xfrm>
                <a:off x="1915707" y="247755"/>
                <a:ext cx="171624" cy="181776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1143" name="グループ化 1142">
                <a:extLst>
                  <a:ext uri="{FF2B5EF4-FFF2-40B4-BE49-F238E27FC236}">
                    <a16:creationId xmlns:a16="http://schemas.microsoft.com/office/drawing/2014/main" id="{9DBBDC60-375D-63B4-E619-478B7E1E870B}"/>
                  </a:ext>
                </a:extLst>
              </p:cNvPr>
              <p:cNvGrpSpPr/>
              <p:nvPr/>
            </p:nvGrpSpPr>
            <p:grpSpPr>
              <a:xfrm>
                <a:off x="1100911" y="523876"/>
                <a:ext cx="1794828" cy="452853"/>
                <a:chOff x="1100911" y="523876"/>
                <a:chExt cx="1794828" cy="452853"/>
              </a:xfrm>
            </p:grpSpPr>
            <p:sp>
              <p:nvSpPr>
                <p:cNvPr id="1144" name="楕円 5">
                  <a:extLst>
                    <a:ext uri="{FF2B5EF4-FFF2-40B4-BE49-F238E27FC236}">
                      <a16:creationId xmlns:a16="http://schemas.microsoft.com/office/drawing/2014/main" id="{B588698C-9FE2-71A9-AD10-D254B5C9E3D0}"/>
                    </a:ext>
                  </a:extLst>
                </p:cNvPr>
                <p:cNvSpPr/>
                <p:nvPr/>
              </p:nvSpPr>
              <p:spPr>
                <a:xfrm>
                  <a:off x="1100911" y="523876"/>
                  <a:ext cx="1794828" cy="452853"/>
                </a:xfrm>
                <a:custGeom>
                  <a:avLst/>
                  <a:gdLst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405851 h 611677"/>
                    <a:gd name="connsiteX1" fmla="*/ 906609 w 1832268"/>
                    <a:gd name="connsiteY1" fmla="*/ 0 h 611677"/>
                    <a:gd name="connsiteX2" fmla="*/ 1832268 w 1832268"/>
                    <a:gd name="connsiteY2" fmla="*/ 405851 h 611677"/>
                    <a:gd name="connsiteX3" fmla="*/ 916134 w 1832268"/>
                    <a:gd name="connsiteY3" fmla="*/ 611677 h 611677"/>
                    <a:gd name="connsiteX4" fmla="*/ 0 w 1832268"/>
                    <a:gd name="connsiteY4" fmla="*/ 405851 h 611677"/>
                    <a:gd name="connsiteX0" fmla="*/ 0 w 1832268"/>
                    <a:gd name="connsiteY0" fmla="*/ 405851 h 438748"/>
                    <a:gd name="connsiteX1" fmla="*/ 906609 w 1832268"/>
                    <a:gd name="connsiteY1" fmla="*/ 0 h 438748"/>
                    <a:gd name="connsiteX2" fmla="*/ 1832268 w 1832268"/>
                    <a:gd name="connsiteY2" fmla="*/ 405851 h 438748"/>
                    <a:gd name="connsiteX3" fmla="*/ 906609 w 1832268"/>
                    <a:gd name="connsiteY3" fmla="*/ 302114 h 438748"/>
                    <a:gd name="connsiteX4" fmla="*/ 0 w 1832268"/>
                    <a:gd name="connsiteY4" fmla="*/ 405851 h 438748"/>
                    <a:gd name="connsiteX0" fmla="*/ 0 w 1832268"/>
                    <a:gd name="connsiteY0" fmla="*/ 405851 h 463815"/>
                    <a:gd name="connsiteX1" fmla="*/ 906609 w 1832268"/>
                    <a:gd name="connsiteY1" fmla="*/ 0 h 463815"/>
                    <a:gd name="connsiteX2" fmla="*/ 1832268 w 1832268"/>
                    <a:gd name="connsiteY2" fmla="*/ 405851 h 463815"/>
                    <a:gd name="connsiteX3" fmla="*/ 906609 w 1832268"/>
                    <a:gd name="connsiteY3" fmla="*/ 302114 h 463815"/>
                    <a:gd name="connsiteX4" fmla="*/ 0 w 1832268"/>
                    <a:gd name="connsiteY4" fmla="*/ 405851 h 463815"/>
                    <a:gd name="connsiteX0" fmla="*/ 0 w 1841829"/>
                    <a:gd name="connsiteY0" fmla="*/ 405851 h 463815"/>
                    <a:gd name="connsiteX1" fmla="*/ 906609 w 1841829"/>
                    <a:gd name="connsiteY1" fmla="*/ 0 h 463815"/>
                    <a:gd name="connsiteX2" fmla="*/ 1832268 w 1841829"/>
                    <a:gd name="connsiteY2" fmla="*/ 405851 h 463815"/>
                    <a:gd name="connsiteX3" fmla="*/ 906609 w 1841829"/>
                    <a:gd name="connsiteY3" fmla="*/ 302114 h 463815"/>
                    <a:gd name="connsiteX4" fmla="*/ 0 w 1841829"/>
                    <a:gd name="connsiteY4" fmla="*/ 405851 h 463815"/>
                    <a:gd name="connsiteX0" fmla="*/ 0 w 1813739"/>
                    <a:gd name="connsiteY0" fmla="*/ 405851 h 484487"/>
                    <a:gd name="connsiteX1" fmla="*/ 906609 w 1813739"/>
                    <a:gd name="connsiteY1" fmla="*/ 0 h 484487"/>
                    <a:gd name="connsiteX2" fmla="*/ 1803693 w 1813739"/>
                    <a:gd name="connsiteY2" fmla="*/ 448714 h 484487"/>
                    <a:gd name="connsiteX3" fmla="*/ 906609 w 1813739"/>
                    <a:gd name="connsiteY3" fmla="*/ 302114 h 484487"/>
                    <a:gd name="connsiteX4" fmla="*/ 0 w 1813739"/>
                    <a:gd name="connsiteY4" fmla="*/ 405851 h 484487"/>
                    <a:gd name="connsiteX0" fmla="*/ 13906 w 1827645"/>
                    <a:gd name="connsiteY0" fmla="*/ 405851 h 484487"/>
                    <a:gd name="connsiteX1" fmla="*/ 920515 w 1827645"/>
                    <a:gd name="connsiteY1" fmla="*/ 0 h 484487"/>
                    <a:gd name="connsiteX2" fmla="*/ 1817599 w 1827645"/>
                    <a:gd name="connsiteY2" fmla="*/ 448714 h 484487"/>
                    <a:gd name="connsiteX3" fmla="*/ 920515 w 1827645"/>
                    <a:gd name="connsiteY3" fmla="*/ 302114 h 484487"/>
                    <a:gd name="connsiteX4" fmla="*/ 13906 w 1827645"/>
                    <a:gd name="connsiteY4" fmla="*/ 405851 h 484487"/>
                    <a:gd name="connsiteX0" fmla="*/ 14354 w 1809043"/>
                    <a:gd name="connsiteY0" fmla="*/ 453476 h 510970"/>
                    <a:gd name="connsiteX1" fmla="*/ 901913 w 1809043"/>
                    <a:gd name="connsiteY1" fmla="*/ 0 h 510970"/>
                    <a:gd name="connsiteX2" fmla="*/ 1798997 w 1809043"/>
                    <a:gd name="connsiteY2" fmla="*/ 448714 h 510970"/>
                    <a:gd name="connsiteX3" fmla="*/ 901913 w 1809043"/>
                    <a:gd name="connsiteY3" fmla="*/ 302114 h 510970"/>
                    <a:gd name="connsiteX4" fmla="*/ 14354 w 1809043"/>
                    <a:gd name="connsiteY4" fmla="*/ 453476 h 510970"/>
                    <a:gd name="connsiteX0" fmla="*/ 14354 w 1813123"/>
                    <a:gd name="connsiteY0" fmla="*/ 453476 h 510970"/>
                    <a:gd name="connsiteX1" fmla="*/ 901913 w 1813123"/>
                    <a:gd name="connsiteY1" fmla="*/ 0 h 510970"/>
                    <a:gd name="connsiteX2" fmla="*/ 1798997 w 1813123"/>
                    <a:gd name="connsiteY2" fmla="*/ 448714 h 510970"/>
                    <a:gd name="connsiteX3" fmla="*/ 901913 w 1813123"/>
                    <a:gd name="connsiteY3" fmla="*/ 302114 h 510970"/>
                    <a:gd name="connsiteX4" fmla="*/ 14354 w 1813123"/>
                    <a:gd name="connsiteY4" fmla="*/ 453476 h 510970"/>
                    <a:gd name="connsiteX0" fmla="*/ 7487 w 1806256"/>
                    <a:gd name="connsiteY0" fmla="*/ 453476 h 539069"/>
                    <a:gd name="connsiteX1" fmla="*/ 895046 w 1806256"/>
                    <a:gd name="connsiteY1" fmla="*/ 0 h 539069"/>
                    <a:gd name="connsiteX2" fmla="*/ 1792130 w 1806256"/>
                    <a:gd name="connsiteY2" fmla="*/ 448714 h 539069"/>
                    <a:gd name="connsiteX3" fmla="*/ 895046 w 1806256"/>
                    <a:gd name="connsiteY3" fmla="*/ 302114 h 539069"/>
                    <a:gd name="connsiteX4" fmla="*/ 7487 w 1806256"/>
                    <a:gd name="connsiteY4" fmla="*/ 453476 h 539069"/>
                    <a:gd name="connsiteX0" fmla="*/ 7487 w 1803151"/>
                    <a:gd name="connsiteY0" fmla="*/ 453476 h 539069"/>
                    <a:gd name="connsiteX1" fmla="*/ 895046 w 1803151"/>
                    <a:gd name="connsiteY1" fmla="*/ 0 h 539069"/>
                    <a:gd name="connsiteX2" fmla="*/ 1792130 w 1803151"/>
                    <a:gd name="connsiteY2" fmla="*/ 448714 h 539069"/>
                    <a:gd name="connsiteX3" fmla="*/ 895046 w 1803151"/>
                    <a:gd name="connsiteY3" fmla="*/ 302114 h 539069"/>
                    <a:gd name="connsiteX4" fmla="*/ 7487 w 1803151"/>
                    <a:gd name="connsiteY4" fmla="*/ 453476 h 539069"/>
                    <a:gd name="connsiteX0" fmla="*/ 7487 w 1784480"/>
                    <a:gd name="connsiteY0" fmla="*/ 453476 h 539069"/>
                    <a:gd name="connsiteX1" fmla="*/ 895046 w 1784480"/>
                    <a:gd name="connsiteY1" fmla="*/ 0 h 539069"/>
                    <a:gd name="connsiteX2" fmla="*/ 1773080 w 1784480"/>
                    <a:gd name="connsiteY2" fmla="*/ 488831 h 539069"/>
                    <a:gd name="connsiteX3" fmla="*/ 895046 w 1784480"/>
                    <a:gd name="connsiteY3" fmla="*/ 302114 h 539069"/>
                    <a:gd name="connsiteX4" fmla="*/ 7487 w 1784480"/>
                    <a:gd name="connsiteY4" fmla="*/ 453476 h 539069"/>
                    <a:gd name="connsiteX0" fmla="*/ 7487 w 1788786"/>
                    <a:gd name="connsiteY0" fmla="*/ 453476 h 544947"/>
                    <a:gd name="connsiteX1" fmla="*/ 895046 w 1788786"/>
                    <a:gd name="connsiteY1" fmla="*/ 0 h 544947"/>
                    <a:gd name="connsiteX2" fmla="*/ 1773080 w 1788786"/>
                    <a:gd name="connsiteY2" fmla="*/ 488831 h 544947"/>
                    <a:gd name="connsiteX3" fmla="*/ 895046 w 1788786"/>
                    <a:gd name="connsiteY3" fmla="*/ 302114 h 544947"/>
                    <a:gd name="connsiteX4" fmla="*/ 7487 w 1788786"/>
                    <a:gd name="connsiteY4" fmla="*/ 453476 h 544947"/>
                    <a:gd name="connsiteX0" fmla="*/ 13529 w 1794828"/>
                    <a:gd name="connsiteY0" fmla="*/ 453476 h 544947"/>
                    <a:gd name="connsiteX1" fmla="*/ 901088 w 1794828"/>
                    <a:gd name="connsiteY1" fmla="*/ 0 h 544947"/>
                    <a:gd name="connsiteX2" fmla="*/ 1779122 w 1794828"/>
                    <a:gd name="connsiteY2" fmla="*/ 488831 h 544947"/>
                    <a:gd name="connsiteX3" fmla="*/ 901088 w 1794828"/>
                    <a:gd name="connsiteY3" fmla="*/ 302114 h 544947"/>
                    <a:gd name="connsiteX4" fmla="*/ 13529 w 1794828"/>
                    <a:gd name="connsiteY4" fmla="*/ 453476 h 5449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94828" h="544947">
                      <a:moveTo>
                        <a:pt x="13529" y="453476"/>
                      </a:moveTo>
                      <a:cubicBezTo>
                        <a:pt x="-87615" y="261642"/>
                        <a:pt x="395121" y="0"/>
                        <a:pt x="901088" y="0"/>
                      </a:cubicBezTo>
                      <a:cubicBezTo>
                        <a:pt x="1407055" y="0"/>
                        <a:pt x="1888660" y="292177"/>
                        <a:pt x="1779122" y="488831"/>
                      </a:cubicBezTo>
                      <a:cubicBezTo>
                        <a:pt x="1669584" y="685485"/>
                        <a:pt x="1407055" y="302114"/>
                        <a:pt x="901088" y="302114"/>
                      </a:cubicBezTo>
                      <a:cubicBezTo>
                        <a:pt x="395121" y="302114"/>
                        <a:pt x="146879" y="706393"/>
                        <a:pt x="13529" y="453476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1145" name="フリーフォーム: 図形 1144">
                  <a:extLst>
                    <a:ext uri="{FF2B5EF4-FFF2-40B4-BE49-F238E27FC236}">
                      <a16:creationId xmlns:a16="http://schemas.microsoft.com/office/drawing/2014/main" id="{5F0203FF-DBB8-F89B-A565-52BFF6C04BB2}"/>
                    </a:ext>
                  </a:extLst>
                </p:cNvPr>
                <p:cNvSpPr/>
                <p:nvPr/>
              </p:nvSpPr>
              <p:spPr>
                <a:xfrm>
                  <a:off x="1235119" y="523877"/>
                  <a:ext cx="1532799" cy="447531"/>
                </a:xfrm>
                <a:custGeom>
                  <a:avLst/>
                  <a:gdLst>
                    <a:gd name="connsiteX0" fmla="*/ 1408369 w 1532799"/>
                    <a:gd name="connsiteY0" fmla="*/ 129665 h 447531"/>
                    <a:gd name="connsiteX1" fmla="*/ 1438737 w 1532799"/>
                    <a:gd name="connsiteY1" fmla="*/ 141828 h 447531"/>
                    <a:gd name="connsiteX2" fmla="*/ 1524564 w 1532799"/>
                    <a:gd name="connsiteY2" fmla="*/ 190937 h 447531"/>
                    <a:gd name="connsiteX3" fmla="*/ 1532799 w 1532799"/>
                    <a:gd name="connsiteY3" fmla="*/ 295816 h 447531"/>
                    <a:gd name="connsiteX4" fmla="*/ 1528715 w 1532799"/>
                    <a:gd name="connsiteY4" fmla="*/ 394425 h 447531"/>
                    <a:gd name="connsiteX5" fmla="*/ 1522308 w 1532799"/>
                    <a:gd name="connsiteY5" fmla="*/ 447531 h 447531"/>
                    <a:gd name="connsiteX6" fmla="*/ 1454396 w 1532799"/>
                    <a:gd name="connsiteY6" fmla="*/ 428942 h 447531"/>
                    <a:gd name="connsiteX7" fmla="*/ 1416223 w 1532799"/>
                    <a:gd name="connsiteY7" fmla="*/ 413713 h 447531"/>
                    <a:gd name="connsiteX8" fmla="*/ 1420657 w 1532799"/>
                    <a:gd name="connsiteY8" fmla="*/ 389368 h 447531"/>
                    <a:gd name="connsiteX9" fmla="*/ 1426590 w 1532799"/>
                    <a:gd name="connsiteY9" fmla="*/ 295816 h 447531"/>
                    <a:gd name="connsiteX10" fmla="*/ 1420934 w 1532799"/>
                    <a:gd name="connsiteY10" fmla="*/ 201966 h 447531"/>
                    <a:gd name="connsiteX11" fmla="*/ 126587 w 1532799"/>
                    <a:gd name="connsiteY11" fmla="*/ 118058 h 447531"/>
                    <a:gd name="connsiteX12" fmla="*/ 126189 w 1532799"/>
                    <a:gd name="connsiteY12" fmla="*/ 119558 h 447531"/>
                    <a:gd name="connsiteX13" fmla="*/ 106210 w 1532799"/>
                    <a:gd name="connsiteY13" fmla="*/ 295816 h 447531"/>
                    <a:gd name="connsiteX14" fmla="*/ 112143 w 1532799"/>
                    <a:gd name="connsiteY14" fmla="*/ 389368 h 447531"/>
                    <a:gd name="connsiteX15" fmla="*/ 117391 w 1532799"/>
                    <a:gd name="connsiteY15" fmla="*/ 418182 h 447531"/>
                    <a:gd name="connsiteX16" fmla="*/ 87367 w 1532799"/>
                    <a:gd name="connsiteY16" fmla="*/ 429404 h 447531"/>
                    <a:gd name="connsiteX17" fmla="*/ 44380 w 1532799"/>
                    <a:gd name="connsiteY17" fmla="*/ 440799 h 447531"/>
                    <a:gd name="connsiteX18" fmla="*/ 10210 w 1532799"/>
                    <a:gd name="connsiteY18" fmla="*/ 445200 h 447531"/>
                    <a:gd name="connsiteX19" fmla="*/ 4084 w 1532799"/>
                    <a:gd name="connsiteY19" fmla="*/ 394425 h 447531"/>
                    <a:gd name="connsiteX20" fmla="*/ 0 w 1532799"/>
                    <a:gd name="connsiteY20" fmla="*/ 295816 h 447531"/>
                    <a:gd name="connsiteX21" fmla="*/ 9532 w 1532799"/>
                    <a:gd name="connsiteY21" fmla="*/ 174422 h 447531"/>
                    <a:gd name="connsiteX22" fmla="*/ 97459 w 1532799"/>
                    <a:gd name="connsiteY22" fmla="*/ 128640 h 447531"/>
                    <a:gd name="connsiteX23" fmla="*/ 1180579 w 1532799"/>
                    <a:gd name="connsiteY23" fmla="*/ 53073 h 447531"/>
                    <a:gd name="connsiteX24" fmla="*/ 1297952 w 1532799"/>
                    <a:gd name="connsiteY24" fmla="*/ 85441 h 447531"/>
                    <a:gd name="connsiteX25" fmla="*/ 1298581 w 1532799"/>
                    <a:gd name="connsiteY25" fmla="*/ 85694 h 447531"/>
                    <a:gd name="connsiteX26" fmla="*/ 1311156 w 1532799"/>
                    <a:gd name="connsiteY26" fmla="*/ 245839 h 447531"/>
                    <a:gd name="connsiteX27" fmla="*/ 1307072 w 1532799"/>
                    <a:gd name="connsiteY27" fmla="*/ 344448 h 447531"/>
                    <a:gd name="connsiteX28" fmla="*/ 1304124 w 1532799"/>
                    <a:gd name="connsiteY28" fmla="*/ 368883 h 447531"/>
                    <a:gd name="connsiteX29" fmla="*/ 1240187 w 1532799"/>
                    <a:gd name="connsiteY29" fmla="*/ 343242 h 447531"/>
                    <a:gd name="connsiteX30" fmla="*/ 1199620 w 1532799"/>
                    <a:gd name="connsiteY30" fmla="*/ 329835 h 447531"/>
                    <a:gd name="connsiteX31" fmla="*/ 1204947 w 1532799"/>
                    <a:gd name="connsiteY31" fmla="*/ 245839 h 447531"/>
                    <a:gd name="connsiteX32" fmla="*/ 1184969 w 1532799"/>
                    <a:gd name="connsiteY32" fmla="*/ 69581 h 447531"/>
                    <a:gd name="connsiteX33" fmla="*/ 353382 w 1532799"/>
                    <a:gd name="connsiteY33" fmla="*/ 48714 h 447531"/>
                    <a:gd name="connsiteX34" fmla="*/ 347833 w 1532799"/>
                    <a:gd name="connsiteY34" fmla="*/ 69581 h 447531"/>
                    <a:gd name="connsiteX35" fmla="*/ 327854 w 1532799"/>
                    <a:gd name="connsiteY35" fmla="*/ 245839 h 447531"/>
                    <a:gd name="connsiteX36" fmla="*/ 333517 w 1532799"/>
                    <a:gd name="connsiteY36" fmla="*/ 335124 h 447531"/>
                    <a:gd name="connsiteX37" fmla="*/ 300888 w 1532799"/>
                    <a:gd name="connsiteY37" fmla="*/ 346273 h 447531"/>
                    <a:gd name="connsiteX38" fmla="*/ 229420 w 1532799"/>
                    <a:gd name="connsiteY38" fmla="*/ 375042 h 447531"/>
                    <a:gd name="connsiteX39" fmla="*/ 225729 w 1532799"/>
                    <a:gd name="connsiteY39" fmla="*/ 344448 h 447531"/>
                    <a:gd name="connsiteX40" fmla="*/ 221645 w 1532799"/>
                    <a:gd name="connsiteY40" fmla="*/ 245839 h 447531"/>
                    <a:gd name="connsiteX41" fmla="*/ 234765 w 1532799"/>
                    <a:gd name="connsiteY41" fmla="*/ 78761 h 447531"/>
                    <a:gd name="connsiteX42" fmla="*/ 239058 w 1532799"/>
                    <a:gd name="connsiteY42" fmla="*/ 77201 h 447531"/>
                    <a:gd name="connsiteX43" fmla="*/ 954859 w 1532799"/>
                    <a:gd name="connsiteY43" fmla="*/ 10664 h 447531"/>
                    <a:gd name="connsiteX44" fmla="*/ 956394 w 1532799"/>
                    <a:gd name="connsiteY44" fmla="*/ 10752 h 447531"/>
                    <a:gd name="connsiteX45" fmla="*/ 1074247 w 1532799"/>
                    <a:gd name="connsiteY45" fmla="*/ 30380 h 447531"/>
                    <a:gd name="connsiteX46" fmla="*/ 1082438 w 1532799"/>
                    <a:gd name="connsiteY46" fmla="*/ 72621 h 447531"/>
                    <a:gd name="connsiteX47" fmla="*/ 1095756 w 1532799"/>
                    <a:gd name="connsiteY47" fmla="*/ 242237 h 447531"/>
                    <a:gd name="connsiteX48" fmla="*/ 1093530 w 1532799"/>
                    <a:gd name="connsiteY48" fmla="*/ 295989 h 447531"/>
                    <a:gd name="connsiteX49" fmla="*/ 987589 w 1532799"/>
                    <a:gd name="connsiteY49" fmla="*/ 273107 h 447531"/>
                    <a:gd name="connsiteX50" fmla="*/ 989547 w 1532799"/>
                    <a:gd name="connsiteY50" fmla="*/ 242237 h 447531"/>
                    <a:gd name="connsiteX51" fmla="*/ 969569 w 1532799"/>
                    <a:gd name="connsiteY51" fmla="*/ 65979 h 447531"/>
                    <a:gd name="connsiteX52" fmla="*/ 578082 w 1532799"/>
                    <a:gd name="connsiteY52" fmla="*/ 10144 h 447531"/>
                    <a:gd name="connsiteX53" fmla="*/ 563234 w 1532799"/>
                    <a:gd name="connsiteY53" fmla="*/ 65979 h 447531"/>
                    <a:gd name="connsiteX54" fmla="*/ 543255 w 1532799"/>
                    <a:gd name="connsiteY54" fmla="*/ 242237 h 447531"/>
                    <a:gd name="connsiteX55" fmla="*/ 545359 w 1532799"/>
                    <a:gd name="connsiteY55" fmla="*/ 275407 h 447531"/>
                    <a:gd name="connsiteX56" fmla="*/ 439413 w 1532799"/>
                    <a:gd name="connsiteY56" fmla="*/ 299386 h 447531"/>
                    <a:gd name="connsiteX57" fmla="*/ 437046 w 1532799"/>
                    <a:gd name="connsiteY57" fmla="*/ 242237 h 447531"/>
                    <a:gd name="connsiteX58" fmla="*/ 450365 w 1532799"/>
                    <a:gd name="connsiteY58" fmla="*/ 72621 h 447531"/>
                    <a:gd name="connsiteX59" fmla="*/ 459018 w 1532799"/>
                    <a:gd name="connsiteY59" fmla="*/ 27996 h 447531"/>
                    <a:gd name="connsiteX60" fmla="*/ 768905 w 1532799"/>
                    <a:gd name="connsiteY60" fmla="*/ 0 h 447531"/>
                    <a:gd name="connsiteX61" fmla="*/ 834551 w 1532799"/>
                    <a:gd name="connsiteY61" fmla="*/ 3765 h 447531"/>
                    <a:gd name="connsiteX62" fmla="*/ 837353 w 1532799"/>
                    <a:gd name="connsiteY62" fmla="*/ 56496 h 447531"/>
                    <a:gd name="connsiteX63" fmla="*/ 838816 w 1532799"/>
                    <a:gd name="connsiteY63" fmla="*/ 141277 h 447531"/>
                    <a:gd name="connsiteX64" fmla="*/ 837353 w 1532799"/>
                    <a:gd name="connsiteY64" fmla="*/ 226058 h 447531"/>
                    <a:gd name="connsiteX65" fmla="*/ 835759 w 1532799"/>
                    <a:gd name="connsiteY65" fmla="*/ 256065 h 447531"/>
                    <a:gd name="connsiteX66" fmla="*/ 768905 w 1532799"/>
                    <a:gd name="connsiteY66" fmla="*/ 251058 h 447531"/>
                    <a:gd name="connsiteX67" fmla="*/ 697745 w 1532799"/>
                    <a:gd name="connsiteY67" fmla="*/ 253940 h 447531"/>
                    <a:gd name="connsiteX68" fmla="*/ 696263 w 1532799"/>
                    <a:gd name="connsiteY68" fmla="*/ 226058 h 447531"/>
                    <a:gd name="connsiteX69" fmla="*/ 694800 w 1532799"/>
                    <a:gd name="connsiteY69" fmla="*/ 141277 h 447531"/>
                    <a:gd name="connsiteX70" fmla="*/ 696263 w 1532799"/>
                    <a:gd name="connsiteY70" fmla="*/ 56496 h 447531"/>
                    <a:gd name="connsiteX71" fmla="*/ 699074 w 1532799"/>
                    <a:gd name="connsiteY71" fmla="*/ 3594 h 4475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</a:cxnLst>
                  <a:rect l="l" t="t" r="r" b="b"/>
                  <a:pathLst>
                    <a:path w="1532799" h="447531">
                      <a:moveTo>
                        <a:pt x="1408369" y="129665"/>
                      </a:moveTo>
                      <a:lnTo>
                        <a:pt x="1438737" y="141828"/>
                      </a:lnTo>
                      <a:lnTo>
                        <a:pt x="1524564" y="190937"/>
                      </a:lnTo>
                      <a:lnTo>
                        <a:pt x="1532799" y="295816"/>
                      </a:lnTo>
                      <a:cubicBezTo>
                        <a:pt x="1532799" y="329068"/>
                        <a:pt x="1531362" y="362130"/>
                        <a:pt x="1528715" y="394425"/>
                      </a:cubicBezTo>
                      <a:lnTo>
                        <a:pt x="1522308" y="447531"/>
                      </a:lnTo>
                      <a:lnTo>
                        <a:pt x="1454396" y="428942"/>
                      </a:lnTo>
                      <a:lnTo>
                        <a:pt x="1416223" y="413713"/>
                      </a:lnTo>
                      <a:lnTo>
                        <a:pt x="1420657" y="389368"/>
                      </a:lnTo>
                      <a:cubicBezTo>
                        <a:pt x="1424370" y="360203"/>
                        <a:pt x="1426590" y="329068"/>
                        <a:pt x="1426590" y="295816"/>
                      </a:cubicBezTo>
                      <a:cubicBezTo>
                        <a:pt x="1426590" y="262564"/>
                        <a:pt x="1424484" y="231312"/>
                        <a:pt x="1420934" y="201966"/>
                      </a:cubicBezTo>
                      <a:close/>
                      <a:moveTo>
                        <a:pt x="126587" y="118058"/>
                      </a:moveTo>
                      <a:lnTo>
                        <a:pt x="126189" y="119558"/>
                      </a:lnTo>
                      <a:cubicBezTo>
                        <a:pt x="114634" y="170807"/>
                        <a:pt x="106210" y="229312"/>
                        <a:pt x="106210" y="295816"/>
                      </a:cubicBezTo>
                      <a:cubicBezTo>
                        <a:pt x="106210" y="329068"/>
                        <a:pt x="108431" y="360203"/>
                        <a:pt x="112143" y="389368"/>
                      </a:cubicBezTo>
                      <a:lnTo>
                        <a:pt x="117391" y="418182"/>
                      </a:lnTo>
                      <a:lnTo>
                        <a:pt x="87367" y="429404"/>
                      </a:lnTo>
                      <a:cubicBezTo>
                        <a:pt x="72392" y="434115"/>
                        <a:pt x="58075" y="437985"/>
                        <a:pt x="44380" y="440799"/>
                      </a:cubicBezTo>
                      <a:lnTo>
                        <a:pt x="10210" y="445200"/>
                      </a:lnTo>
                      <a:lnTo>
                        <a:pt x="4084" y="394425"/>
                      </a:lnTo>
                      <a:cubicBezTo>
                        <a:pt x="1437" y="362130"/>
                        <a:pt x="0" y="329068"/>
                        <a:pt x="0" y="295816"/>
                      </a:cubicBezTo>
                      <a:lnTo>
                        <a:pt x="9532" y="174422"/>
                      </a:lnTo>
                      <a:lnTo>
                        <a:pt x="97459" y="128640"/>
                      </a:lnTo>
                      <a:close/>
                      <a:moveTo>
                        <a:pt x="1180579" y="53073"/>
                      </a:moveTo>
                      <a:lnTo>
                        <a:pt x="1297952" y="85441"/>
                      </a:lnTo>
                      <a:lnTo>
                        <a:pt x="1298581" y="85694"/>
                      </a:lnTo>
                      <a:lnTo>
                        <a:pt x="1311156" y="245839"/>
                      </a:lnTo>
                      <a:cubicBezTo>
                        <a:pt x="1311156" y="279091"/>
                        <a:pt x="1309719" y="312153"/>
                        <a:pt x="1307072" y="344448"/>
                      </a:cubicBezTo>
                      <a:lnTo>
                        <a:pt x="1304124" y="368883"/>
                      </a:lnTo>
                      <a:lnTo>
                        <a:pt x="1240187" y="343242"/>
                      </a:lnTo>
                      <a:lnTo>
                        <a:pt x="1199620" y="329835"/>
                      </a:lnTo>
                      <a:lnTo>
                        <a:pt x="1204947" y="245839"/>
                      </a:lnTo>
                      <a:cubicBezTo>
                        <a:pt x="1204947" y="179335"/>
                        <a:pt x="1196524" y="120830"/>
                        <a:pt x="1184969" y="69581"/>
                      </a:cubicBezTo>
                      <a:close/>
                      <a:moveTo>
                        <a:pt x="353382" y="48714"/>
                      </a:moveTo>
                      <a:lnTo>
                        <a:pt x="347833" y="69581"/>
                      </a:lnTo>
                      <a:cubicBezTo>
                        <a:pt x="336278" y="120830"/>
                        <a:pt x="327854" y="179335"/>
                        <a:pt x="327854" y="245839"/>
                      </a:cubicBezTo>
                      <a:lnTo>
                        <a:pt x="333517" y="335124"/>
                      </a:lnTo>
                      <a:lnTo>
                        <a:pt x="300888" y="346273"/>
                      </a:lnTo>
                      <a:lnTo>
                        <a:pt x="229420" y="375042"/>
                      </a:lnTo>
                      <a:lnTo>
                        <a:pt x="225729" y="344448"/>
                      </a:lnTo>
                      <a:cubicBezTo>
                        <a:pt x="223082" y="312153"/>
                        <a:pt x="221645" y="279091"/>
                        <a:pt x="221645" y="245839"/>
                      </a:cubicBezTo>
                      <a:lnTo>
                        <a:pt x="234765" y="78761"/>
                      </a:lnTo>
                      <a:lnTo>
                        <a:pt x="239058" y="77201"/>
                      </a:lnTo>
                      <a:close/>
                      <a:moveTo>
                        <a:pt x="954859" y="10664"/>
                      </a:moveTo>
                      <a:lnTo>
                        <a:pt x="956394" y="10752"/>
                      </a:lnTo>
                      <a:lnTo>
                        <a:pt x="1074247" y="30380"/>
                      </a:lnTo>
                      <a:lnTo>
                        <a:pt x="1082438" y="72621"/>
                      </a:lnTo>
                      <a:cubicBezTo>
                        <a:pt x="1090841" y="126467"/>
                        <a:pt x="1095756" y="184046"/>
                        <a:pt x="1095756" y="242237"/>
                      </a:cubicBezTo>
                      <a:lnTo>
                        <a:pt x="1093530" y="295989"/>
                      </a:lnTo>
                      <a:lnTo>
                        <a:pt x="987589" y="273107"/>
                      </a:lnTo>
                      <a:lnTo>
                        <a:pt x="989547" y="242237"/>
                      </a:lnTo>
                      <a:cubicBezTo>
                        <a:pt x="989547" y="175733"/>
                        <a:pt x="981124" y="117228"/>
                        <a:pt x="969569" y="65979"/>
                      </a:cubicBezTo>
                      <a:close/>
                      <a:moveTo>
                        <a:pt x="578082" y="10144"/>
                      </a:moveTo>
                      <a:lnTo>
                        <a:pt x="563234" y="65979"/>
                      </a:lnTo>
                      <a:cubicBezTo>
                        <a:pt x="551679" y="117228"/>
                        <a:pt x="543255" y="175733"/>
                        <a:pt x="543255" y="242237"/>
                      </a:cubicBezTo>
                      <a:lnTo>
                        <a:pt x="545359" y="275407"/>
                      </a:lnTo>
                      <a:lnTo>
                        <a:pt x="439413" y="299386"/>
                      </a:lnTo>
                      <a:lnTo>
                        <a:pt x="437046" y="242237"/>
                      </a:lnTo>
                      <a:cubicBezTo>
                        <a:pt x="437046" y="184046"/>
                        <a:pt x="441961" y="126467"/>
                        <a:pt x="450365" y="72621"/>
                      </a:cubicBezTo>
                      <a:lnTo>
                        <a:pt x="459018" y="27996"/>
                      </a:lnTo>
                      <a:close/>
                      <a:moveTo>
                        <a:pt x="768905" y="0"/>
                      </a:moveTo>
                      <a:lnTo>
                        <a:pt x="834551" y="3765"/>
                      </a:lnTo>
                      <a:lnTo>
                        <a:pt x="837353" y="56496"/>
                      </a:lnTo>
                      <a:cubicBezTo>
                        <a:pt x="838313" y="83881"/>
                        <a:pt x="838816" y="112235"/>
                        <a:pt x="838816" y="141277"/>
                      </a:cubicBezTo>
                      <a:cubicBezTo>
                        <a:pt x="838816" y="170319"/>
                        <a:pt x="838313" y="198673"/>
                        <a:pt x="837353" y="226058"/>
                      </a:cubicBezTo>
                      <a:lnTo>
                        <a:pt x="835759" y="256065"/>
                      </a:lnTo>
                      <a:lnTo>
                        <a:pt x="768905" y="251058"/>
                      </a:lnTo>
                      <a:lnTo>
                        <a:pt x="697745" y="253940"/>
                      </a:lnTo>
                      <a:lnTo>
                        <a:pt x="696263" y="226058"/>
                      </a:lnTo>
                      <a:cubicBezTo>
                        <a:pt x="695304" y="198673"/>
                        <a:pt x="694800" y="170319"/>
                        <a:pt x="694800" y="141277"/>
                      </a:cubicBezTo>
                      <a:cubicBezTo>
                        <a:pt x="694800" y="112235"/>
                        <a:pt x="695304" y="83881"/>
                        <a:pt x="696263" y="56496"/>
                      </a:cubicBezTo>
                      <a:lnTo>
                        <a:pt x="699074" y="3594"/>
                      </a:lnTo>
                      <a:close/>
                    </a:path>
                  </a:pathLst>
                </a:custGeom>
                <a:solidFill>
                  <a:srgbClr val="C00000">
                    <a:alpha val="50000"/>
                  </a:srgbClr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</p:grpSp>
      </p:grpSp>
      <p:grpSp>
        <p:nvGrpSpPr>
          <p:cNvPr id="1350" name="グループ化 1349">
            <a:extLst>
              <a:ext uri="{FF2B5EF4-FFF2-40B4-BE49-F238E27FC236}">
                <a16:creationId xmlns:a16="http://schemas.microsoft.com/office/drawing/2014/main" id="{65824086-CA3D-670D-FC52-80925E07C549}"/>
              </a:ext>
            </a:extLst>
          </p:cNvPr>
          <p:cNvGrpSpPr/>
          <p:nvPr/>
        </p:nvGrpSpPr>
        <p:grpSpPr>
          <a:xfrm>
            <a:off x="6778600" y="3626396"/>
            <a:ext cx="2761753" cy="2772642"/>
            <a:chOff x="6778600" y="3626396"/>
            <a:chExt cx="2761753" cy="2772642"/>
          </a:xfrm>
        </p:grpSpPr>
        <p:grpSp>
          <p:nvGrpSpPr>
            <p:cNvPr id="1204" name="グループ化 1203">
              <a:extLst>
                <a:ext uri="{FF2B5EF4-FFF2-40B4-BE49-F238E27FC236}">
                  <a16:creationId xmlns:a16="http://schemas.microsoft.com/office/drawing/2014/main" id="{1AFFC8F7-1863-9D5C-3A5C-0558DC3E4D2C}"/>
                </a:ext>
              </a:extLst>
            </p:cNvPr>
            <p:cNvGrpSpPr/>
            <p:nvPr/>
          </p:nvGrpSpPr>
          <p:grpSpPr>
            <a:xfrm>
              <a:off x="7686444" y="3626396"/>
              <a:ext cx="1028036" cy="1513298"/>
              <a:chOff x="1495194" y="692696"/>
              <a:chExt cx="1028036" cy="1513298"/>
            </a:xfrm>
          </p:grpSpPr>
          <p:grpSp>
            <p:nvGrpSpPr>
              <p:cNvPr id="1205" name="グループ化 1204">
                <a:extLst>
                  <a:ext uri="{FF2B5EF4-FFF2-40B4-BE49-F238E27FC236}">
                    <a16:creationId xmlns:a16="http://schemas.microsoft.com/office/drawing/2014/main" id="{338F36C7-03CA-7E4A-3BF9-AD92B4E2703C}"/>
                  </a:ext>
                </a:extLst>
              </p:cNvPr>
              <p:cNvGrpSpPr/>
              <p:nvPr/>
            </p:nvGrpSpPr>
            <p:grpSpPr>
              <a:xfrm rot="20700000" flipH="1">
                <a:off x="2143281" y="759159"/>
                <a:ext cx="349123" cy="344230"/>
                <a:chOff x="1012364" y="432544"/>
                <a:chExt cx="583849" cy="575667"/>
              </a:xfrm>
              <a:solidFill>
                <a:srgbClr val="CC6600"/>
              </a:solidFill>
            </p:grpSpPr>
            <p:sp>
              <p:nvSpPr>
                <p:cNvPr id="1216" name="二等辺三角形 6">
                  <a:extLst>
                    <a:ext uri="{FF2B5EF4-FFF2-40B4-BE49-F238E27FC236}">
                      <a16:creationId xmlns:a16="http://schemas.microsoft.com/office/drawing/2014/main" id="{C803C945-ABD8-DA85-113D-7C9043F0ACE9}"/>
                    </a:ext>
                  </a:extLst>
                </p:cNvPr>
                <p:cNvSpPr/>
                <p:nvPr/>
              </p:nvSpPr>
              <p:spPr>
                <a:xfrm rot="19800000">
                  <a:off x="1012364" y="432544"/>
                  <a:ext cx="583849" cy="523694"/>
                </a:xfrm>
                <a:custGeom>
                  <a:avLst/>
                  <a:gdLst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64096" h="648072">
                      <a:moveTo>
                        <a:pt x="0" y="648072"/>
                      </a:moveTo>
                      <a:cubicBezTo>
                        <a:pt x="80516" y="406648"/>
                        <a:pt x="230882" y="124"/>
                        <a:pt x="432048" y="0"/>
                      </a:cubicBezTo>
                      <a:cubicBezTo>
                        <a:pt x="633214" y="-124"/>
                        <a:pt x="777230" y="400298"/>
                        <a:pt x="864096" y="648072"/>
                      </a:cubicBezTo>
                      <a:lnTo>
                        <a:pt x="0" y="648072"/>
                      </a:ln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17" name="二等辺三角形 6">
                  <a:extLst>
                    <a:ext uri="{FF2B5EF4-FFF2-40B4-BE49-F238E27FC236}">
                      <a16:creationId xmlns:a16="http://schemas.microsoft.com/office/drawing/2014/main" id="{28BAFC49-CD52-5A6F-4E9D-F0C568CCAA0A}"/>
                    </a:ext>
                  </a:extLst>
                </p:cNvPr>
                <p:cNvSpPr/>
                <p:nvPr/>
              </p:nvSpPr>
              <p:spPr>
                <a:xfrm rot="20093668">
                  <a:off x="1165994" y="639987"/>
                  <a:ext cx="221827" cy="368224"/>
                </a:xfrm>
                <a:custGeom>
                  <a:avLst/>
                  <a:gdLst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64096" h="648072">
                      <a:moveTo>
                        <a:pt x="0" y="648072"/>
                      </a:moveTo>
                      <a:cubicBezTo>
                        <a:pt x="80516" y="406648"/>
                        <a:pt x="230882" y="124"/>
                        <a:pt x="432048" y="0"/>
                      </a:cubicBezTo>
                      <a:cubicBezTo>
                        <a:pt x="633214" y="-124"/>
                        <a:pt x="777230" y="400298"/>
                        <a:pt x="864096" y="648072"/>
                      </a:cubicBezTo>
                      <a:lnTo>
                        <a:pt x="0" y="648072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</p:grpSp>
          <p:grpSp>
            <p:nvGrpSpPr>
              <p:cNvPr id="1206" name="グループ化 1205">
                <a:extLst>
                  <a:ext uri="{FF2B5EF4-FFF2-40B4-BE49-F238E27FC236}">
                    <a16:creationId xmlns:a16="http://schemas.microsoft.com/office/drawing/2014/main" id="{F7F76EE1-8BFC-B506-D134-3E928DB4857E}"/>
                  </a:ext>
                </a:extLst>
              </p:cNvPr>
              <p:cNvGrpSpPr/>
              <p:nvPr/>
            </p:nvGrpSpPr>
            <p:grpSpPr>
              <a:xfrm rot="900000">
                <a:off x="1505604" y="759159"/>
                <a:ext cx="349123" cy="344230"/>
                <a:chOff x="1012364" y="432544"/>
                <a:chExt cx="583849" cy="575667"/>
              </a:xfrm>
              <a:solidFill>
                <a:srgbClr val="CC6600"/>
              </a:solidFill>
            </p:grpSpPr>
            <p:sp>
              <p:nvSpPr>
                <p:cNvPr id="1214" name="二等辺三角形 6">
                  <a:extLst>
                    <a:ext uri="{FF2B5EF4-FFF2-40B4-BE49-F238E27FC236}">
                      <a16:creationId xmlns:a16="http://schemas.microsoft.com/office/drawing/2014/main" id="{78634131-FF17-5202-B595-F0CB83886EB0}"/>
                    </a:ext>
                  </a:extLst>
                </p:cNvPr>
                <p:cNvSpPr/>
                <p:nvPr/>
              </p:nvSpPr>
              <p:spPr>
                <a:xfrm rot="19800000">
                  <a:off x="1012364" y="432544"/>
                  <a:ext cx="583849" cy="523694"/>
                </a:xfrm>
                <a:custGeom>
                  <a:avLst/>
                  <a:gdLst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64096" h="648072">
                      <a:moveTo>
                        <a:pt x="0" y="648072"/>
                      </a:moveTo>
                      <a:cubicBezTo>
                        <a:pt x="80516" y="406648"/>
                        <a:pt x="230882" y="124"/>
                        <a:pt x="432048" y="0"/>
                      </a:cubicBezTo>
                      <a:cubicBezTo>
                        <a:pt x="633214" y="-124"/>
                        <a:pt x="777230" y="400298"/>
                        <a:pt x="864096" y="648072"/>
                      </a:cubicBezTo>
                      <a:lnTo>
                        <a:pt x="0" y="648072"/>
                      </a:ln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15" name="二等辺三角形 6">
                  <a:extLst>
                    <a:ext uri="{FF2B5EF4-FFF2-40B4-BE49-F238E27FC236}">
                      <a16:creationId xmlns:a16="http://schemas.microsoft.com/office/drawing/2014/main" id="{63360094-0B1E-E5CD-6FC8-8B24D0CA1A0E}"/>
                    </a:ext>
                  </a:extLst>
                </p:cNvPr>
                <p:cNvSpPr/>
                <p:nvPr/>
              </p:nvSpPr>
              <p:spPr>
                <a:xfrm rot="20093668">
                  <a:off x="1165994" y="639987"/>
                  <a:ext cx="221827" cy="368224"/>
                </a:xfrm>
                <a:custGeom>
                  <a:avLst/>
                  <a:gdLst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64096" h="648072">
                      <a:moveTo>
                        <a:pt x="0" y="648072"/>
                      </a:moveTo>
                      <a:cubicBezTo>
                        <a:pt x="80516" y="406648"/>
                        <a:pt x="230882" y="124"/>
                        <a:pt x="432048" y="0"/>
                      </a:cubicBezTo>
                      <a:cubicBezTo>
                        <a:pt x="633214" y="-124"/>
                        <a:pt x="777230" y="400298"/>
                        <a:pt x="864096" y="648072"/>
                      </a:cubicBezTo>
                      <a:lnTo>
                        <a:pt x="0" y="648072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207" name="台形 1206">
                <a:extLst>
                  <a:ext uri="{FF2B5EF4-FFF2-40B4-BE49-F238E27FC236}">
                    <a16:creationId xmlns:a16="http://schemas.microsoft.com/office/drawing/2014/main" id="{CBFB625B-9EDA-859F-C3D1-9BD615A1F0F7}"/>
                  </a:ext>
                </a:extLst>
              </p:cNvPr>
              <p:cNvSpPr/>
              <p:nvPr/>
            </p:nvSpPr>
            <p:spPr>
              <a:xfrm rot="10800000">
                <a:off x="1918366" y="692696"/>
                <a:ext cx="174942" cy="412236"/>
              </a:xfrm>
              <a:prstGeom prst="trapezoid">
                <a:avLst/>
              </a:prstGeom>
              <a:solidFill>
                <a:schemeClr val="accent6">
                  <a:lumMod val="50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208" name="四角形: 角を丸くする 1207">
                <a:extLst>
                  <a:ext uri="{FF2B5EF4-FFF2-40B4-BE49-F238E27FC236}">
                    <a16:creationId xmlns:a16="http://schemas.microsoft.com/office/drawing/2014/main" id="{C9174861-C074-443F-9D99-91756847DF60}"/>
                  </a:ext>
                </a:extLst>
              </p:cNvPr>
              <p:cNvSpPr/>
              <p:nvPr/>
            </p:nvSpPr>
            <p:spPr>
              <a:xfrm>
                <a:off x="1495194" y="947332"/>
                <a:ext cx="1028036" cy="1205302"/>
              </a:xfrm>
              <a:prstGeom prst="roundRect">
                <a:avLst>
                  <a:gd name="adj" fmla="val 35875"/>
                </a:avLst>
              </a:prstGeom>
              <a:solidFill>
                <a:schemeClr val="accent6">
                  <a:lumMod val="7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209" name="四角形: 角を丸くする 1208">
                <a:extLst>
                  <a:ext uri="{FF2B5EF4-FFF2-40B4-BE49-F238E27FC236}">
                    <a16:creationId xmlns:a16="http://schemas.microsoft.com/office/drawing/2014/main" id="{12A30154-2899-0C23-2F56-2616AFB00F22}"/>
                  </a:ext>
                </a:extLst>
              </p:cNvPr>
              <p:cNvSpPr/>
              <p:nvPr/>
            </p:nvSpPr>
            <p:spPr>
              <a:xfrm>
                <a:off x="1568819" y="1826177"/>
                <a:ext cx="880786" cy="379817"/>
              </a:xfrm>
              <a:prstGeom prst="roundRect">
                <a:avLst>
                  <a:gd name="adj" fmla="val 50000"/>
                </a:avLst>
              </a:prstGeom>
              <a:solidFill>
                <a:srgbClr val="9933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10" name="四角形: 角を丸くする 1209">
                <a:extLst>
                  <a:ext uri="{FF2B5EF4-FFF2-40B4-BE49-F238E27FC236}">
                    <a16:creationId xmlns:a16="http://schemas.microsoft.com/office/drawing/2014/main" id="{B5A9BD84-D40E-B427-8E89-8D8718BE5F4A}"/>
                  </a:ext>
                </a:extLst>
              </p:cNvPr>
              <p:cNvSpPr/>
              <p:nvPr/>
            </p:nvSpPr>
            <p:spPr>
              <a:xfrm>
                <a:off x="1657519" y="1917085"/>
                <a:ext cx="235808" cy="212693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11" name="四角形: 角を丸くする 1210">
                <a:extLst>
                  <a:ext uri="{FF2B5EF4-FFF2-40B4-BE49-F238E27FC236}">
                    <a16:creationId xmlns:a16="http://schemas.microsoft.com/office/drawing/2014/main" id="{05B2ACEF-4EE5-B260-F527-3F190E98A5A3}"/>
                  </a:ext>
                </a:extLst>
              </p:cNvPr>
              <p:cNvSpPr/>
              <p:nvPr/>
            </p:nvSpPr>
            <p:spPr>
              <a:xfrm>
                <a:off x="2128899" y="1917085"/>
                <a:ext cx="235808" cy="212693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12" name="楕円 1211">
                <a:extLst>
                  <a:ext uri="{FF2B5EF4-FFF2-40B4-BE49-F238E27FC236}">
                    <a16:creationId xmlns:a16="http://schemas.microsoft.com/office/drawing/2014/main" id="{243BB2A5-E50E-F29B-AE7D-8A2F35C33910}"/>
                  </a:ext>
                </a:extLst>
              </p:cNvPr>
              <p:cNvSpPr/>
              <p:nvPr/>
            </p:nvSpPr>
            <p:spPr>
              <a:xfrm rot="20700000">
                <a:off x="1613488" y="1446360"/>
                <a:ext cx="234014" cy="75126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13" name="楕円 1212">
                <a:extLst>
                  <a:ext uri="{FF2B5EF4-FFF2-40B4-BE49-F238E27FC236}">
                    <a16:creationId xmlns:a16="http://schemas.microsoft.com/office/drawing/2014/main" id="{A25CAEC2-9C47-4D2B-16B7-2AFE4313A34C}"/>
                  </a:ext>
                </a:extLst>
              </p:cNvPr>
              <p:cNvSpPr/>
              <p:nvPr/>
            </p:nvSpPr>
            <p:spPr>
              <a:xfrm rot="900000">
                <a:off x="2160410" y="1446360"/>
                <a:ext cx="234014" cy="75126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173" name="グループ化 1172">
              <a:extLst>
                <a:ext uri="{FF2B5EF4-FFF2-40B4-BE49-F238E27FC236}">
                  <a16:creationId xmlns:a16="http://schemas.microsoft.com/office/drawing/2014/main" id="{1A2EDC4C-6DEA-A8E5-0721-49D62E504EED}"/>
                </a:ext>
              </a:extLst>
            </p:cNvPr>
            <p:cNvGrpSpPr/>
            <p:nvPr/>
          </p:nvGrpSpPr>
          <p:grpSpPr>
            <a:xfrm>
              <a:off x="6778600" y="4948015"/>
              <a:ext cx="2761753" cy="1451023"/>
              <a:chOff x="6778600" y="4948015"/>
              <a:chExt cx="2761753" cy="1451023"/>
            </a:xfrm>
          </p:grpSpPr>
          <p:sp>
            <p:nvSpPr>
              <p:cNvPr id="1174" name="フリーフォーム: 図形 1173">
                <a:extLst>
                  <a:ext uri="{FF2B5EF4-FFF2-40B4-BE49-F238E27FC236}">
                    <a16:creationId xmlns:a16="http://schemas.microsoft.com/office/drawing/2014/main" id="{1B65A7B0-7E60-73FB-BA15-5229D0417B3B}"/>
                  </a:ext>
                </a:extLst>
              </p:cNvPr>
              <p:cNvSpPr/>
              <p:nvPr/>
            </p:nvSpPr>
            <p:spPr>
              <a:xfrm>
                <a:off x="6778601" y="5331782"/>
                <a:ext cx="2761752" cy="1067256"/>
              </a:xfrm>
              <a:custGeom>
                <a:avLst/>
                <a:gdLst>
                  <a:gd name="connsiteX0" fmla="*/ 867366 w 1736952"/>
                  <a:gd name="connsiteY0" fmla="*/ 0 h 1222960"/>
                  <a:gd name="connsiteX1" fmla="*/ 1425410 w 1736952"/>
                  <a:gd name="connsiteY1" fmla="*/ 58973 h 1222960"/>
                  <a:gd name="connsiteX2" fmla="*/ 1427446 w 1736952"/>
                  <a:gd name="connsiteY2" fmla="*/ 61592 h 1222960"/>
                  <a:gd name="connsiteX3" fmla="*/ 1431349 w 1736952"/>
                  <a:gd name="connsiteY3" fmla="*/ 62838 h 1222960"/>
                  <a:gd name="connsiteX4" fmla="*/ 1648705 w 1736952"/>
                  <a:gd name="connsiteY4" fmla="*/ 574301 h 1222960"/>
                  <a:gd name="connsiteX5" fmla="*/ 1714138 w 1736952"/>
                  <a:gd name="connsiteY5" fmla="*/ 1136374 h 1222960"/>
                  <a:gd name="connsiteX6" fmla="*/ 1712000 w 1736952"/>
                  <a:gd name="connsiteY6" fmla="*/ 1135691 h 1222960"/>
                  <a:gd name="connsiteX7" fmla="*/ 1709581 w 1736952"/>
                  <a:gd name="connsiteY7" fmla="*/ 1138653 h 1222960"/>
                  <a:gd name="connsiteX8" fmla="*/ 1019545 w 1736952"/>
                  <a:gd name="connsiteY8" fmla="*/ 1221746 h 1222960"/>
                  <a:gd name="connsiteX9" fmla="*/ 910387 w 1736952"/>
                  <a:gd name="connsiteY9" fmla="*/ 1222936 h 1222960"/>
                  <a:gd name="connsiteX10" fmla="*/ 868477 w 1736952"/>
                  <a:gd name="connsiteY10" fmla="*/ 1164952 h 1222960"/>
                  <a:gd name="connsiteX11" fmla="*/ 826550 w 1736952"/>
                  <a:gd name="connsiteY11" fmla="*/ 1222960 h 1222960"/>
                  <a:gd name="connsiteX12" fmla="*/ 715190 w 1736952"/>
                  <a:gd name="connsiteY12" fmla="*/ 1221746 h 1222960"/>
                  <a:gd name="connsiteX13" fmla="*/ 25153 w 1736952"/>
                  <a:gd name="connsiteY13" fmla="*/ 1138653 h 1222960"/>
                  <a:gd name="connsiteX14" fmla="*/ 23193 w 1736952"/>
                  <a:gd name="connsiteY14" fmla="*/ 1136253 h 1222960"/>
                  <a:gd name="connsiteX15" fmla="*/ 22813 w 1736952"/>
                  <a:gd name="connsiteY15" fmla="*/ 1136374 h 1222960"/>
                  <a:gd name="connsiteX16" fmla="*/ 8524 w 1736952"/>
                  <a:gd name="connsiteY16" fmla="*/ 1120961 h 1222960"/>
                  <a:gd name="connsiteX17" fmla="*/ 7786 w 1736952"/>
                  <a:gd name="connsiteY17" fmla="*/ 1117382 h 1222960"/>
                  <a:gd name="connsiteX18" fmla="*/ 7687 w 1736952"/>
                  <a:gd name="connsiteY18" fmla="*/ 1117261 h 1222960"/>
                  <a:gd name="connsiteX19" fmla="*/ 7746 w 1736952"/>
                  <a:gd name="connsiteY19" fmla="*/ 1117189 h 1222960"/>
                  <a:gd name="connsiteX20" fmla="*/ 1181 w 1736952"/>
                  <a:gd name="connsiteY20" fmla="*/ 1085356 h 1222960"/>
                  <a:gd name="connsiteX21" fmla="*/ 88247 w 1736952"/>
                  <a:gd name="connsiteY21" fmla="*/ 574301 h 1222960"/>
                  <a:gd name="connsiteX22" fmla="*/ 305602 w 1736952"/>
                  <a:gd name="connsiteY22" fmla="*/ 62838 h 1222960"/>
                  <a:gd name="connsiteX23" fmla="*/ 306554 w 1736952"/>
                  <a:gd name="connsiteY23" fmla="*/ 62534 h 1222960"/>
                  <a:gd name="connsiteX24" fmla="*/ 309322 w 1736952"/>
                  <a:gd name="connsiteY24" fmla="*/ 58973 h 1222960"/>
                  <a:gd name="connsiteX25" fmla="*/ 867366 w 1736952"/>
                  <a:gd name="connsiteY25" fmla="*/ 0 h 1222960"/>
                  <a:gd name="connsiteX0" fmla="*/ 867366 w 1736952"/>
                  <a:gd name="connsiteY0" fmla="*/ 0 h 1222960"/>
                  <a:gd name="connsiteX1" fmla="*/ 1425410 w 1736952"/>
                  <a:gd name="connsiteY1" fmla="*/ 58973 h 1222960"/>
                  <a:gd name="connsiteX2" fmla="*/ 1427446 w 1736952"/>
                  <a:gd name="connsiteY2" fmla="*/ 61592 h 1222960"/>
                  <a:gd name="connsiteX3" fmla="*/ 1431349 w 1736952"/>
                  <a:gd name="connsiteY3" fmla="*/ 62838 h 1222960"/>
                  <a:gd name="connsiteX4" fmla="*/ 1648705 w 1736952"/>
                  <a:gd name="connsiteY4" fmla="*/ 574301 h 1222960"/>
                  <a:gd name="connsiteX5" fmla="*/ 1714138 w 1736952"/>
                  <a:gd name="connsiteY5" fmla="*/ 1136374 h 1222960"/>
                  <a:gd name="connsiteX6" fmla="*/ 1712000 w 1736952"/>
                  <a:gd name="connsiteY6" fmla="*/ 1135691 h 1222960"/>
                  <a:gd name="connsiteX7" fmla="*/ 1709581 w 1736952"/>
                  <a:gd name="connsiteY7" fmla="*/ 1138653 h 1222960"/>
                  <a:gd name="connsiteX8" fmla="*/ 1019545 w 1736952"/>
                  <a:gd name="connsiteY8" fmla="*/ 1221746 h 1222960"/>
                  <a:gd name="connsiteX9" fmla="*/ 910387 w 1736952"/>
                  <a:gd name="connsiteY9" fmla="*/ 1222936 h 1222960"/>
                  <a:gd name="connsiteX10" fmla="*/ 826550 w 1736952"/>
                  <a:gd name="connsiteY10" fmla="*/ 1222960 h 1222960"/>
                  <a:gd name="connsiteX11" fmla="*/ 715190 w 1736952"/>
                  <a:gd name="connsiteY11" fmla="*/ 1221746 h 1222960"/>
                  <a:gd name="connsiteX12" fmla="*/ 25153 w 1736952"/>
                  <a:gd name="connsiteY12" fmla="*/ 1138653 h 1222960"/>
                  <a:gd name="connsiteX13" fmla="*/ 23193 w 1736952"/>
                  <a:gd name="connsiteY13" fmla="*/ 1136253 h 1222960"/>
                  <a:gd name="connsiteX14" fmla="*/ 22813 w 1736952"/>
                  <a:gd name="connsiteY14" fmla="*/ 1136374 h 1222960"/>
                  <a:gd name="connsiteX15" fmla="*/ 8524 w 1736952"/>
                  <a:gd name="connsiteY15" fmla="*/ 1120961 h 1222960"/>
                  <a:gd name="connsiteX16" fmla="*/ 7786 w 1736952"/>
                  <a:gd name="connsiteY16" fmla="*/ 1117382 h 1222960"/>
                  <a:gd name="connsiteX17" fmla="*/ 7687 w 1736952"/>
                  <a:gd name="connsiteY17" fmla="*/ 1117261 h 1222960"/>
                  <a:gd name="connsiteX18" fmla="*/ 7746 w 1736952"/>
                  <a:gd name="connsiteY18" fmla="*/ 1117189 h 1222960"/>
                  <a:gd name="connsiteX19" fmla="*/ 1181 w 1736952"/>
                  <a:gd name="connsiteY19" fmla="*/ 1085356 h 1222960"/>
                  <a:gd name="connsiteX20" fmla="*/ 88247 w 1736952"/>
                  <a:gd name="connsiteY20" fmla="*/ 574301 h 1222960"/>
                  <a:gd name="connsiteX21" fmla="*/ 305602 w 1736952"/>
                  <a:gd name="connsiteY21" fmla="*/ 62838 h 1222960"/>
                  <a:gd name="connsiteX22" fmla="*/ 306554 w 1736952"/>
                  <a:gd name="connsiteY22" fmla="*/ 62534 h 1222960"/>
                  <a:gd name="connsiteX23" fmla="*/ 309322 w 1736952"/>
                  <a:gd name="connsiteY23" fmla="*/ 58973 h 1222960"/>
                  <a:gd name="connsiteX24" fmla="*/ 867366 w 1736952"/>
                  <a:gd name="connsiteY24" fmla="*/ 0 h 12229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736952" h="1222960">
                    <a:moveTo>
                      <a:pt x="867366" y="0"/>
                    </a:moveTo>
                    <a:cubicBezTo>
                      <a:pt x="1142633" y="0"/>
                      <a:pt x="1372296" y="25317"/>
                      <a:pt x="1425410" y="58973"/>
                    </a:cubicBezTo>
                    <a:lnTo>
                      <a:pt x="1427446" y="61592"/>
                    </a:lnTo>
                    <a:lnTo>
                      <a:pt x="1431349" y="62838"/>
                    </a:lnTo>
                    <a:cubicBezTo>
                      <a:pt x="1484761" y="103152"/>
                      <a:pt x="1575435" y="313332"/>
                      <a:pt x="1648705" y="574301"/>
                    </a:cubicBezTo>
                    <a:cubicBezTo>
                      <a:pt x="1732442" y="872553"/>
                      <a:pt x="1761738" y="1124201"/>
                      <a:pt x="1714138" y="1136374"/>
                    </a:cubicBezTo>
                    <a:lnTo>
                      <a:pt x="1712000" y="1135691"/>
                    </a:lnTo>
                    <a:lnTo>
                      <a:pt x="1709581" y="1138653"/>
                    </a:lnTo>
                    <a:cubicBezTo>
                      <a:pt x="1639439" y="1180974"/>
                      <a:pt x="1365297" y="1214121"/>
                      <a:pt x="1019545" y="1221746"/>
                    </a:cubicBezTo>
                    <a:lnTo>
                      <a:pt x="910387" y="1222936"/>
                    </a:lnTo>
                    <a:lnTo>
                      <a:pt x="826550" y="1222960"/>
                    </a:lnTo>
                    <a:lnTo>
                      <a:pt x="715190" y="1221746"/>
                    </a:lnTo>
                    <a:cubicBezTo>
                      <a:pt x="369437" y="1214121"/>
                      <a:pt x="95295" y="1180974"/>
                      <a:pt x="25153" y="1138653"/>
                    </a:cubicBezTo>
                    <a:lnTo>
                      <a:pt x="23193" y="1136253"/>
                    </a:lnTo>
                    <a:lnTo>
                      <a:pt x="22813" y="1136374"/>
                    </a:lnTo>
                    <a:cubicBezTo>
                      <a:pt x="16864" y="1134853"/>
                      <a:pt x="12115" y="1129589"/>
                      <a:pt x="8524" y="1120961"/>
                    </a:cubicBezTo>
                    <a:lnTo>
                      <a:pt x="7786" y="1117382"/>
                    </a:lnTo>
                    <a:cubicBezTo>
                      <a:pt x="7753" y="1117342"/>
                      <a:pt x="7720" y="1117301"/>
                      <a:pt x="7687" y="1117261"/>
                    </a:cubicBezTo>
                    <a:cubicBezTo>
                      <a:pt x="7707" y="1117237"/>
                      <a:pt x="7726" y="1117213"/>
                      <a:pt x="7746" y="1117189"/>
                    </a:cubicBezTo>
                    <a:lnTo>
                      <a:pt x="1181" y="1085356"/>
                    </a:lnTo>
                    <a:cubicBezTo>
                      <a:pt x="-6737" y="995465"/>
                      <a:pt x="25444" y="797990"/>
                      <a:pt x="88247" y="574301"/>
                    </a:cubicBezTo>
                    <a:cubicBezTo>
                      <a:pt x="161517" y="313332"/>
                      <a:pt x="252190" y="103152"/>
                      <a:pt x="305602" y="62838"/>
                    </a:cubicBezTo>
                    <a:lnTo>
                      <a:pt x="306554" y="62534"/>
                    </a:lnTo>
                    <a:lnTo>
                      <a:pt x="309322" y="58973"/>
                    </a:lnTo>
                    <a:cubicBezTo>
                      <a:pt x="362437" y="25317"/>
                      <a:pt x="592100" y="0"/>
                      <a:pt x="867366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75" name="フリーフォーム: 図形 1174">
                <a:extLst>
                  <a:ext uri="{FF2B5EF4-FFF2-40B4-BE49-F238E27FC236}">
                    <a16:creationId xmlns:a16="http://schemas.microsoft.com/office/drawing/2014/main" id="{301891CF-4EDA-A628-2B12-70ACF148D07B}"/>
                  </a:ext>
                </a:extLst>
              </p:cNvPr>
              <p:cNvSpPr/>
              <p:nvPr/>
            </p:nvSpPr>
            <p:spPr>
              <a:xfrm>
                <a:off x="6778600" y="5332225"/>
                <a:ext cx="2761753" cy="1066813"/>
              </a:xfrm>
              <a:custGeom>
                <a:avLst/>
                <a:gdLst>
                  <a:gd name="connsiteX0" fmla="*/ 2839929 w 3740033"/>
                  <a:gd name="connsiteY0" fmla="*/ 601478 h 1444704"/>
                  <a:gd name="connsiteX1" fmla="*/ 2619514 w 3740033"/>
                  <a:gd name="connsiteY1" fmla="*/ 923408 h 1444704"/>
                  <a:gd name="connsiteX2" fmla="*/ 2839929 w 3740033"/>
                  <a:gd name="connsiteY2" fmla="*/ 1245338 h 1444704"/>
                  <a:gd name="connsiteX3" fmla="*/ 3060345 w 3740033"/>
                  <a:gd name="connsiteY3" fmla="*/ 923408 h 1444704"/>
                  <a:gd name="connsiteX4" fmla="*/ 2354972 w 3740033"/>
                  <a:gd name="connsiteY4" fmla="*/ 601478 h 1444704"/>
                  <a:gd name="connsiteX5" fmla="*/ 2134557 w 3740033"/>
                  <a:gd name="connsiteY5" fmla="*/ 923408 h 1444704"/>
                  <a:gd name="connsiteX6" fmla="*/ 2354972 w 3740033"/>
                  <a:gd name="connsiteY6" fmla="*/ 1245338 h 1444704"/>
                  <a:gd name="connsiteX7" fmla="*/ 2575389 w 3740033"/>
                  <a:gd name="connsiteY7" fmla="*/ 923408 h 1444704"/>
                  <a:gd name="connsiteX8" fmla="*/ 1870015 w 3740033"/>
                  <a:gd name="connsiteY8" fmla="*/ 601478 h 1444704"/>
                  <a:gd name="connsiteX9" fmla="*/ 1649600 w 3740033"/>
                  <a:gd name="connsiteY9" fmla="*/ 923408 h 1444704"/>
                  <a:gd name="connsiteX10" fmla="*/ 1870015 w 3740033"/>
                  <a:gd name="connsiteY10" fmla="*/ 1245338 h 1444704"/>
                  <a:gd name="connsiteX11" fmla="*/ 2090431 w 3740033"/>
                  <a:gd name="connsiteY11" fmla="*/ 923408 h 1444704"/>
                  <a:gd name="connsiteX12" fmla="*/ 1385059 w 3740033"/>
                  <a:gd name="connsiteY12" fmla="*/ 601478 h 1444704"/>
                  <a:gd name="connsiteX13" fmla="*/ 1164643 w 3740033"/>
                  <a:gd name="connsiteY13" fmla="*/ 923408 h 1444704"/>
                  <a:gd name="connsiteX14" fmla="*/ 1385059 w 3740033"/>
                  <a:gd name="connsiteY14" fmla="*/ 1245338 h 1444704"/>
                  <a:gd name="connsiteX15" fmla="*/ 1605474 w 3740033"/>
                  <a:gd name="connsiteY15" fmla="*/ 923408 h 1444704"/>
                  <a:gd name="connsiteX16" fmla="*/ 900101 w 3740033"/>
                  <a:gd name="connsiteY16" fmla="*/ 601478 h 1444704"/>
                  <a:gd name="connsiteX17" fmla="*/ 679686 w 3740033"/>
                  <a:gd name="connsiteY17" fmla="*/ 923408 h 1444704"/>
                  <a:gd name="connsiteX18" fmla="*/ 900101 w 3740033"/>
                  <a:gd name="connsiteY18" fmla="*/ 1245338 h 1444704"/>
                  <a:gd name="connsiteX19" fmla="*/ 1120517 w 3740033"/>
                  <a:gd name="connsiteY19" fmla="*/ 923408 h 1444704"/>
                  <a:gd name="connsiteX20" fmla="*/ 415145 w 3740033"/>
                  <a:gd name="connsiteY20" fmla="*/ 601478 h 1444704"/>
                  <a:gd name="connsiteX21" fmla="*/ 194729 w 3740033"/>
                  <a:gd name="connsiteY21" fmla="*/ 923408 h 1444704"/>
                  <a:gd name="connsiteX22" fmla="*/ 415145 w 3740033"/>
                  <a:gd name="connsiteY22" fmla="*/ 1245338 h 1444704"/>
                  <a:gd name="connsiteX23" fmla="*/ 635560 w 3740033"/>
                  <a:gd name="connsiteY23" fmla="*/ 923408 h 1444704"/>
                  <a:gd name="connsiteX24" fmla="*/ 3324889 w 3740033"/>
                  <a:gd name="connsiteY24" fmla="*/ 601476 h 1444704"/>
                  <a:gd name="connsiteX25" fmla="*/ 3104471 w 3740033"/>
                  <a:gd name="connsiteY25" fmla="*/ 923408 h 1444704"/>
                  <a:gd name="connsiteX26" fmla="*/ 3324889 w 3740033"/>
                  <a:gd name="connsiteY26" fmla="*/ 1245339 h 1444704"/>
                  <a:gd name="connsiteX27" fmla="*/ 3545305 w 3740033"/>
                  <a:gd name="connsiteY27" fmla="*/ 923408 h 1444704"/>
                  <a:gd name="connsiteX28" fmla="*/ 1785114 w 3740033"/>
                  <a:gd name="connsiteY28" fmla="*/ 0 h 1444704"/>
                  <a:gd name="connsiteX29" fmla="*/ 1637885 w 3740033"/>
                  <a:gd name="connsiteY29" fmla="*/ 215037 h 1444704"/>
                  <a:gd name="connsiteX30" fmla="*/ 1870015 w 3740033"/>
                  <a:gd name="connsiteY30" fmla="*/ 554077 h 1444704"/>
                  <a:gd name="connsiteX31" fmla="*/ 2102146 w 3740033"/>
                  <a:gd name="connsiteY31" fmla="*/ 215037 h 1444704"/>
                  <a:gd name="connsiteX32" fmla="*/ 1954937 w 3740033"/>
                  <a:gd name="connsiteY32" fmla="*/ 30 h 1444704"/>
                  <a:gd name="connsiteX33" fmla="*/ 2084739 w 3740033"/>
                  <a:gd name="connsiteY33" fmla="*/ 845 h 1444704"/>
                  <a:gd name="connsiteX34" fmla="*/ 2267092 w 3740033"/>
                  <a:gd name="connsiteY34" fmla="*/ 4351 h 1444704"/>
                  <a:gd name="connsiteX35" fmla="*/ 2122842 w 3740033"/>
                  <a:gd name="connsiteY35" fmla="*/ 215037 h 1444704"/>
                  <a:gd name="connsiteX36" fmla="*/ 2354972 w 3740033"/>
                  <a:gd name="connsiteY36" fmla="*/ 554077 h 1444704"/>
                  <a:gd name="connsiteX37" fmla="*/ 2587103 w 3740033"/>
                  <a:gd name="connsiteY37" fmla="*/ 215037 h 1444704"/>
                  <a:gd name="connsiteX38" fmla="*/ 2446723 w 3740033"/>
                  <a:gd name="connsiteY38" fmla="*/ 10004 h 1444704"/>
                  <a:gd name="connsiteX39" fmla="*/ 2478130 w 3740033"/>
                  <a:gd name="connsiteY39" fmla="*/ 11046 h 1444704"/>
                  <a:gd name="connsiteX40" fmla="*/ 2647800 w 3740033"/>
                  <a:gd name="connsiteY40" fmla="*/ 19414 h 1444704"/>
                  <a:gd name="connsiteX41" fmla="*/ 2737470 w 3740033"/>
                  <a:gd name="connsiteY41" fmla="*/ 25645 h 1444704"/>
                  <a:gd name="connsiteX42" fmla="*/ 2607799 w 3740033"/>
                  <a:gd name="connsiteY42" fmla="*/ 215037 h 1444704"/>
                  <a:gd name="connsiteX43" fmla="*/ 2839929 w 3740033"/>
                  <a:gd name="connsiteY43" fmla="*/ 554077 h 1444704"/>
                  <a:gd name="connsiteX44" fmla="*/ 3072061 w 3740033"/>
                  <a:gd name="connsiteY44" fmla="*/ 215037 h 1444704"/>
                  <a:gd name="connsiteX45" fmla="*/ 2957240 w 3740033"/>
                  <a:gd name="connsiteY45" fmla="*/ 47336 h 1444704"/>
                  <a:gd name="connsiteX46" fmla="*/ 3009060 w 3740033"/>
                  <a:gd name="connsiteY46" fmla="*/ 54762 h 1444704"/>
                  <a:gd name="connsiteX47" fmla="*/ 3069216 w 3740033"/>
                  <a:gd name="connsiteY47" fmla="*/ 69177 h 1444704"/>
                  <a:gd name="connsiteX48" fmla="*/ 3073600 w 3740033"/>
                  <a:gd name="connsiteY48" fmla="*/ 72272 h 1444704"/>
                  <a:gd name="connsiteX49" fmla="*/ 3082004 w 3740033"/>
                  <a:gd name="connsiteY49" fmla="*/ 73745 h 1444704"/>
                  <a:gd name="connsiteX50" fmla="*/ 3128663 w 3740033"/>
                  <a:gd name="connsiteY50" fmla="*/ 100746 h 1444704"/>
                  <a:gd name="connsiteX51" fmla="*/ 3155587 w 3740033"/>
                  <a:gd name="connsiteY51" fmla="*/ 123270 h 1444704"/>
                  <a:gd name="connsiteX52" fmla="*/ 3092757 w 3740033"/>
                  <a:gd name="connsiteY52" fmla="*/ 215037 h 1444704"/>
                  <a:gd name="connsiteX53" fmla="*/ 3324889 w 3740033"/>
                  <a:gd name="connsiteY53" fmla="*/ 554079 h 1444704"/>
                  <a:gd name="connsiteX54" fmla="*/ 3408136 w 3740033"/>
                  <a:gd name="connsiteY54" fmla="*/ 432493 h 1444704"/>
                  <a:gd name="connsiteX55" fmla="*/ 3426506 w 3740033"/>
                  <a:gd name="connsiteY55" fmla="*/ 460338 h 1444704"/>
                  <a:gd name="connsiteX56" fmla="*/ 3550018 w 3740033"/>
                  <a:gd name="connsiteY56" fmla="*/ 678196 h 1444704"/>
                  <a:gd name="connsiteX57" fmla="*/ 3612043 w 3740033"/>
                  <a:gd name="connsiteY57" fmla="*/ 807348 h 1444704"/>
                  <a:gd name="connsiteX58" fmla="*/ 3633530 w 3740033"/>
                  <a:gd name="connsiteY58" fmla="*/ 858999 h 1444704"/>
                  <a:gd name="connsiteX59" fmla="*/ 3589431 w 3740033"/>
                  <a:gd name="connsiteY59" fmla="*/ 923408 h 1444704"/>
                  <a:gd name="connsiteX60" fmla="*/ 3720761 w 3740033"/>
                  <a:gd name="connsiteY60" fmla="*/ 1115223 h 1444704"/>
                  <a:gd name="connsiteX61" fmla="*/ 3726513 w 3740033"/>
                  <a:gd name="connsiteY61" fmla="*/ 1137111 h 1444704"/>
                  <a:gd name="connsiteX62" fmla="*/ 3690909 w 3740033"/>
                  <a:gd name="connsiteY62" fmla="*/ 1342458 h 1444704"/>
                  <a:gd name="connsiteX63" fmla="*/ 3686306 w 3740033"/>
                  <a:gd name="connsiteY63" fmla="*/ 1341651 h 1444704"/>
                  <a:gd name="connsiteX64" fmla="*/ 3681097 w 3740033"/>
                  <a:gd name="connsiteY64" fmla="*/ 1345151 h 1444704"/>
                  <a:gd name="connsiteX65" fmla="*/ 3489918 w 3740033"/>
                  <a:gd name="connsiteY65" fmla="*/ 1380328 h 1444704"/>
                  <a:gd name="connsiteX66" fmla="*/ 3391844 w 3740033"/>
                  <a:gd name="connsiteY66" fmla="*/ 1390528 h 1444704"/>
                  <a:gd name="connsiteX67" fmla="*/ 3324889 w 3740033"/>
                  <a:gd name="connsiteY67" fmla="*/ 1292736 h 1444704"/>
                  <a:gd name="connsiteX68" fmla="*/ 3249513 w 3740033"/>
                  <a:gd name="connsiteY68" fmla="*/ 1402828 h 1444704"/>
                  <a:gd name="connsiteX69" fmla="*/ 3160742 w 3740033"/>
                  <a:gd name="connsiteY69" fmla="*/ 1409628 h 1444704"/>
                  <a:gd name="connsiteX70" fmla="*/ 2952757 w 3740033"/>
                  <a:gd name="connsiteY70" fmla="*/ 1421508 h 1444704"/>
                  <a:gd name="connsiteX71" fmla="*/ 2928781 w 3740033"/>
                  <a:gd name="connsiteY71" fmla="*/ 1422512 h 1444704"/>
                  <a:gd name="connsiteX72" fmla="*/ 2839929 w 3740033"/>
                  <a:gd name="connsiteY72" fmla="*/ 1292738 h 1444704"/>
                  <a:gd name="connsiteX73" fmla="*/ 2745834 w 3740033"/>
                  <a:gd name="connsiteY73" fmla="*/ 1430170 h 1444704"/>
                  <a:gd name="connsiteX74" fmla="*/ 2720295 w 3740033"/>
                  <a:gd name="connsiteY74" fmla="*/ 1431239 h 1444704"/>
                  <a:gd name="connsiteX75" fmla="*/ 2466696 w 3740033"/>
                  <a:gd name="connsiteY75" fmla="*/ 1438596 h 1444704"/>
                  <a:gd name="connsiteX76" fmla="*/ 2454977 w 3740033"/>
                  <a:gd name="connsiteY76" fmla="*/ 1438801 h 1444704"/>
                  <a:gd name="connsiteX77" fmla="*/ 2354972 w 3740033"/>
                  <a:gd name="connsiteY77" fmla="*/ 1292738 h 1444704"/>
                  <a:gd name="connsiteX78" fmla="*/ 2252539 w 3740033"/>
                  <a:gd name="connsiteY78" fmla="*/ 1442348 h 1444704"/>
                  <a:gd name="connsiteX79" fmla="*/ 2195301 w 3740033"/>
                  <a:gd name="connsiteY79" fmla="*/ 1443351 h 1444704"/>
                  <a:gd name="connsiteX80" fmla="*/ 1974042 w 3740033"/>
                  <a:gd name="connsiteY80" fmla="*/ 1444675 h 1444704"/>
                  <a:gd name="connsiteX81" fmla="*/ 1870015 w 3740033"/>
                  <a:gd name="connsiteY81" fmla="*/ 1292738 h 1444704"/>
                  <a:gd name="connsiteX82" fmla="*/ 1765969 w 3740033"/>
                  <a:gd name="connsiteY82" fmla="*/ 1444704 h 1444704"/>
                  <a:gd name="connsiteX83" fmla="*/ 1539959 w 3740033"/>
                  <a:gd name="connsiteY83" fmla="*/ 1443351 h 1444704"/>
                  <a:gd name="connsiteX84" fmla="*/ 1487550 w 3740033"/>
                  <a:gd name="connsiteY84" fmla="*/ 1442433 h 1444704"/>
                  <a:gd name="connsiteX85" fmla="*/ 1385059 w 3740033"/>
                  <a:gd name="connsiteY85" fmla="*/ 1292738 h 1444704"/>
                  <a:gd name="connsiteX86" fmla="*/ 1284997 w 3740033"/>
                  <a:gd name="connsiteY86" fmla="*/ 1438884 h 1444704"/>
                  <a:gd name="connsiteX87" fmla="*/ 1268564 w 3740033"/>
                  <a:gd name="connsiteY87" fmla="*/ 1438596 h 1444704"/>
                  <a:gd name="connsiteX88" fmla="*/ 1014964 w 3740033"/>
                  <a:gd name="connsiteY88" fmla="*/ 1431239 h 1444704"/>
                  <a:gd name="connsiteX89" fmla="*/ 994338 w 3740033"/>
                  <a:gd name="connsiteY89" fmla="*/ 1430376 h 1444704"/>
                  <a:gd name="connsiteX90" fmla="*/ 900101 w 3740033"/>
                  <a:gd name="connsiteY90" fmla="*/ 1292738 h 1444704"/>
                  <a:gd name="connsiteX91" fmla="*/ 811116 w 3740033"/>
                  <a:gd name="connsiteY91" fmla="*/ 1422706 h 1444704"/>
                  <a:gd name="connsiteX92" fmla="*/ 782502 w 3740033"/>
                  <a:gd name="connsiteY92" fmla="*/ 1421508 h 1444704"/>
                  <a:gd name="connsiteX93" fmla="*/ 574517 w 3740033"/>
                  <a:gd name="connsiteY93" fmla="*/ 1409628 h 1444704"/>
                  <a:gd name="connsiteX94" fmla="*/ 490784 w 3740033"/>
                  <a:gd name="connsiteY94" fmla="*/ 1403213 h 1444704"/>
                  <a:gd name="connsiteX95" fmla="*/ 415145 w 3740033"/>
                  <a:gd name="connsiteY95" fmla="*/ 1292738 h 1444704"/>
                  <a:gd name="connsiteX96" fmla="*/ 347873 w 3740033"/>
                  <a:gd name="connsiteY96" fmla="*/ 1390992 h 1444704"/>
                  <a:gd name="connsiteX97" fmla="*/ 245341 w 3740033"/>
                  <a:gd name="connsiteY97" fmla="*/ 1380328 h 1444704"/>
                  <a:gd name="connsiteX98" fmla="*/ 54161 w 3740033"/>
                  <a:gd name="connsiteY98" fmla="*/ 1345151 h 1444704"/>
                  <a:gd name="connsiteX99" fmla="*/ 49941 w 3740033"/>
                  <a:gd name="connsiteY99" fmla="*/ 1342315 h 1444704"/>
                  <a:gd name="connsiteX100" fmla="*/ 49122 w 3740033"/>
                  <a:gd name="connsiteY100" fmla="*/ 1342458 h 1444704"/>
                  <a:gd name="connsiteX101" fmla="*/ 18355 w 3740033"/>
                  <a:gd name="connsiteY101" fmla="*/ 1324243 h 1444704"/>
                  <a:gd name="connsiteX102" fmla="*/ 16766 w 3740033"/>
                  <a:gd name="connsiteY102" fmla="*/ 1320013 h 1444704"/>
                  <a:gd name="connsiteX103" fmla="*/ 16553 w 3740033"/>
                  <a:gd name="connsiteY103" fmla="*/ 1319870 h 1444704"/>
                  <a:gd name="connsiteX104" fmla="*/ 16680 w 3740033"/>
                  <a:gd name="connsiteY104" fmla="*/ 1319785 h 1444704"/>
                  <a:gd name="connsiteX105" fmla="*/ 2544 w 3740033"/>
                  <a:gd name="connsiteY105" fmla="*/ 1282165 h 1444704"/>
                  <a:gd name="connsiteX106" fmla="*/ 5627 w 3740033"/>
                  <a:gd name="connsiteY106" fmla="*/ 1180152 h 1444704"/>
                  <a:gd name="connsiteX107" fmla="*/ 18168 w 3740033"/>
                  <a:gd name="connsiteY107" fmla="*/ 1116837 h 1444704"/>
                  <a:gd name="connsiteX108" fmla="*/ 150603 w 3740033"/>
                  <a:gd name="connsiteY108" fmla="*/ 923408 h 1444704"/>
                  <a:gd name="connsiteX109" fmla="*/ 106201 w 3740033"/>
                  <a:gd name="connsiteY109" fmla="*/ 858556 h 1444704"/>
                  <a:gd name="connsiteX110" fmla="*/ 190016 w 3740033"/>
                  <a:gd name="connsiteY110" fmla="*/ 678196 h 1444704"/>
                  <a:gd name="connsiteX111" fmla="*/ 313527 w 3740033"/>
                  <a:gd name="connsiteY111" fmla="*/ 460338 h 1444704"/>
                  <a:gd name="connsiteX112" fmla="*/ 331899 w 3740033"/>
                  <a:gd name="connsiteY112" fmla="*/ 432492 h 1444704"/>
                  <a:gd name="connsiteX113" fmla="*/ 415145 w 3740033"/>
                  <a:gd name="connsiteY113" fmla="*/ 554077 h 1444704"/>
                  <a:gd name="connsiteX114" fmla="*/ 647275 w 3740033"/>
                  <a:gd name="connsiteY114" fmla="*/ 215037 h 1444704"/>
                  <a:gd name="connsiteX115" fmla="*/ 584445 w 3740033"/>
                  <a:gd name="connsiteY115" fmla="*/ 123270 h 1444704"/>
                  <a:gd name="connsiteX116" fmla="*/ 611369 w 3740033"/>
                  <a:gd name="connsiteY116" fmla="*/ 100746 h 1444704"/>
                  <a:gd name="connsiteX117" fmla="*/ 658028 w 3740033"/>
                  <a:gd name="connsiteY117" fmla="*/ 73745 h 1444704"/>
                  <a:gd name="connsiteX118" fmla="*/ 660078 w 3740033"/>
                  <a:gd name="connsiteY118" fmla="*/ 73385 h 1444704"/>
                  <a:gd name="connsiteX119" fmla="*/ 666038 w 3740033"/>
                  <a:gd name="connsiteY119" fmla="*/ 69177 h 1444704"/>
                  <a:gd name="connsiteX120" fmla="*/ 726195 w 3740033"/>
                  <a:gd name="connsiteY120" fmla="*/ 54762 h 1444704"/>
                  <a:gd name="connsiteX121" fmla="*/ 783310 w 3740033"/>
                  <a:gd name="connsiteY121" fmla="*/ 46577 h 1444704"/>
                  <a:gd name="connsiteX122" fmla="*/ 667971 w 3740033"/>
                  <a:gd name="connsiteY122" fmla="*/ 215037 h 1444704"/>
                  <a:gd name="connsiteX123" fmla="*/ 900101 w 3740033"/>
                  <a:gd name="connsiteY123" fmla="*/ 554077 h 1444704"/>
                  <a:gd name="connsiteX124" fmla="*/ 1132232 w 3740033"/>
                  <a:gd name="connsiteY124" fmla="*/ 215037 h 1444704"/>
                  <a:gd name="connsiteX125" fmla="*/ 1002344 w 3740033"/>
                  <a:gd name="connsiteY125" fmla="*/ 25328 h 1444704"/>
                  <a:gd name="connsiteX126" fmla="*/ 1087455 w 3740033"/>
                  <a:gd name="connsiteY126" fmla="*/ 19414 h 1444704"/>
                  <a:gd name="connsiteX127" fmla="*/ 1257125 w 3740033"/>
                  <a:gd name="connsiteY127" fmla="*/ 11046 h 1444704"/>
                  <a:gd name="connsiteX128" fmla="*/ 1293420 w 3740033"/>
                  <a:gd name="connsiteY128" fmla="*/ 9841 h 1444704"/>
                  <a:gd name="connsiteX129" fmla="*/ 1152928 w 3740033"/>
                  <a:gd name="connsiteY129" fmla="*/ 215037 h 1444704"/>
                  <a:gd name="connsiteX130" fmla="*/ 1385059 w 3740033"/>
                  <a:gd name="connsiteY130" fmla="*/ 554077 h 1444704"/>
                  <a:gd name="connsiteX131" fmla="*/ 1617189 w 3740033"/>
                  <a:gd name="connsiteY131" fmla="*/ 215037 h 1444704"/>
                  <a:gd name="connsiteX132" fmla="*/ 1472877 w 3740033"/>
                  <a:gd name="connsiteY132" fmla="*/ 4260 h 1444704"/>
                  <a:gd name="connsiteX133" fmla="*/ 1650515 w 3740033"/>
                  <a:gd name="connsiteY133" fmla="*/ 845 h 14447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</a:cxnLst>
                <a:rect l="l" t="t" r="r" b="b"/>
                <a:pathLst>
                  <a:path w="3740033" h="1444704">
                    <a:moveTo>
                      <a:pt x="2839929" y="601478"/>
                    </a:moveTo>
                    <a:lnTo>
                      <a:pt x="2619514" y="923408"/>
                    </a:lnTo>
                    <a:lnTo>
                      <a:pt x="2839929" y="1245338"/>
                    </a:lnTo>
                    <a:lnTo>
                      <a:pt x="3060345" y="923408"/>
                    </a:lnTo>
                    <a:close/>
                    <a:moveTo>
                      <a:pt x="2354972" y="601478"/>
                    </a:moveTo>
                    <a:lnTo>
                      <a:pt x="2134557" y="923408"/>
                    </a:lnTo>
                    <a:lnTo>
                      <a:pt x="2354972" y="1245338"/>
                    </a:lnTo>
                    <a:lnTo>
                      <a:pt x="2575389" y="923408"/>
                    </a:lnTo>
                    <a:close/>
                    <a:moveTo>
                      <a:pt x="1870015" y="601478"/>
                    </a:moveTo>
                    <a:lnTo>
                      <a:pt x="1649600" y="923408"/>
                    </a:lnTo>
                    <a:lnTo>
                      <a:pt x="1870015" y="1245338"/>
                    </a:lnTo>
                    <a:lnTo>
                      <a:pt x="2090431" y="923408"/>
                    </a:lnTo>
                    <a:close/>
                    <a:moveTo>
                      <a:pt x="1385059" y="601478"/>
                    </a:moveTo>
                    <a:lnTo>
                      <a:pt x="1164643" y="923408"/>
                    </a:lnTo>
                    <a:lnTo>
                      <a:pt x="1385059" y="1245338"/>
                    </a:lnTo>
                    <a:lnTo>
                      <a:pt x="1605474" y="923408"/>
                    </a:lnTo>
                    <a:close/>
                    <a:moveTo>
                      <a:pt x="900101" y="601478"/>
                    </a:moveTo>
                    <a:lnTo>
                      <a:pt x="679686" y="923408"/>
                    </a:lnTo>
                    <a:lnTo>
                      <a:pt x="900101" y="1245338"/>
                    </a:lnTo>
                    <a:lnTo>
                      <a:pt x="1120517" y="923408"/>
                    </a:lnTo>
                    <a:close/>
                    <a:moveTo>
                      <a:pt x="415145" y="601478"/>
                    </a:moveTo>
                    <a:lnTo>
                      <a:pt x="194729" y="923408"/>
                    </a:lnTo>
                    <a:lnTo>
                      <a:pt x="415145" y="1245338"/>
                    </a:lnTo>
                    <a:lnTo>
                      <a:pt x="635560" y="923408"/>
                    </a:lnTo>
                    <a:close/>
                    <a:moveTo>
                      <a:pt x="3324889" y="601476"/>
                    </a:moveTo>
                    <a:lnTo>
                      <a:pt x="3104471" y="923408"/>
                    </a:lnTo>
                    <a:lnTo>
                      <a:pt x="3324889" y="1245339"/>
                    </a:lnTo>
                    <a:lnTo>
                      <a:pt x="3545305" y="923408"/>
                    </a:lnTo>
                    <a:close/>
                    <a:moveTo>
                      <a:pt x="1785114" y="0"/>
                    </a:moveTo>
                    <a:lnTo>
                      <a:pt x="1637885" y="215037"/>
                    </a:lnTo>
                    <a:lnTo>
                      <a:pt x="1870015" y="554077"/>
                    </a:lnTo>
                    <a:lnTo>
                      <a:pt x="2102146" y="215037"/>
                    </a:lnTo>
                    <a:lnTo>
                      <a:pt x="1954937" y="30"/>
                    </a:lnTo>
                    <a:lnTo>
                      <a:pt x="2084739" y="845"/>
                    </a:lnTo>
                    <a:lnTo>
                      <a:pt x="2267092" y="4351"/>
                    </a:lnTo>
                    <a:lnTo>
                      <a:pt x="2122842" y="215037"/>
                    </a:lnTo>
                    <a:lnTo>
                      <a:pt x="2354972" y="554077"/>
                    </a:lnTo>
                    <a:lnTo>
                      <a:pt x="2587103" y="215037"/>
                    </a:lnTo>
                    <a:lnTo>
                      <a:pt x="2446723" y="10004"/>
                    </a:lnTo>
                    <a:lnTo>
                      <a:pt x="2478130" y="11046"/>
                    </a:lnTo>
                    <a:cubicBezTo>
                      <a:pt x="2538057" y="13499"/>
                      <a:pt x="2594797" y="16301"/>
                      <a:pt x="2647800" y="19414"/>
                    </a:cubicBezTo>
                    <a:lnTo>
                      <a:pt x="2737470" y="25645"/>
                    </a:lnTo>
                    <a:lnTo>
                      <a:pt x="2607799" y="215037"/>
                    </a:lnTo>
                    <a:lnTo>
                      <a:pt x="2839929" y="554077"/>
                    </a:lnTo>
                    <a:lnTo>
                      <a:pt x="3072061" y="215037"/>
                    </a:lnTo>
                    <a:lnTo>
                      <a:pt x="2957240" y="47336"/>
                    </a:lnTo>
                    <a:lnTo>
                      <a:pt x="3009060" y="54762"/>
                    </a:lnTo>
                    <a:cubicBezTo>
                      <a:pt x="3034685" y="59387"/>
                      <a:pt x="3054920" y="64205"/>
                      <a:pt x="3069216" y="69177"/>
                    </a:cubicBezTo>
                    <a:lnTo>
                      <a:pt x="3073600" y="72272"/>
                    </a:lnTo>
                    <a:lnTo>
                      <a:pt x="3082004" y="73745"/>
                    </a:lnTo>
                    <a:cubicBezTo>
                      <a:pt x="3096380" y="79700"/>
                      <a:pt x="3112009" y="88792"/>
                      <a:pt x="3128663" y="100746"/>
                    </a:cubicBezTo>
                    <a:lnTo>
                      <a:pt x="3155587" y="123270"/>
                    </a:lnTo>
                    <a:lnTo>
                      <a:pt x="3092757" y="215037"/>
                    </a:lnTo>
                    <a:lnTo>
                      <a:pt x="3324889" y="554079"/>
                    </a:lnTo>
                    <a:lnTo>
                      <a:pt x="3408136" y="432493"/>
                    </a:lnTo>
                    <a:lnTo>
                      <a:pt x="3426506" y="460338"/>
                    </a:lnTo>
                    <a:cubicBezTo>
                      <a:pt x="3468793" y="527740"/>
                      <a:pt x="3510576" y="601092"/>
                      <a:pt x="3550018" y="678196"/>
                    </a:cubicBezTo>
                    <a:cubicBezTo>
                      <a:pt x="3572556" y="722255"/>
                      <a:pt x="3593262" y="765454"/>
                      <a:pt x="3612043" y="807348"/>
                    </a:cubicBezTo>
                    <a:lnTo>
                      <a:pt x="3633530" y="858999"/>
                    </a:lnTo>
                    <a:lnTo>
                      <a:pt x="3589431" y="923408"/>
                    </a:lnTo>
                    <a:lnTo>
                      <a:pt x="3720761" y="1115223"/>
                    </a:lnTo>
                    <a:lnTo>
                      <a:pt x="3726513" y="1137111"/>
                    </a:lnTo>
                    <a:cubicBezTo>
                      <a:pt x="3752009" y="1257319"/>
                      <a:pt x="3742156" y="1335265"/>
                      <a:pt x="3690909" y="1342458"/>
                    </a:cubicBezTo>
                    <a:lnTo>
                      <a:pt x="3686306" y="1341651"/>
                    </a:lnTo>
                    <a:lnTo>
                      <a:pt x="3681097" y="1345151"/>
                    </a:lnTo>
                    <a:cubicBezTo>
                      <a:pt x="3643340" y="1357655"/>
                      <a:pt x="3578128" y="1369481"/>
                      <a:pt x="3489918" y="1380328"/>
                    </a:cubicBezTo>
                    <a:lnTo>
                      <a:pt x="3391844" y="1390528"/>
                    </a:lnTo>
                    <a:lnTo>
                      <a:pt x="3324889" y="1292736"/>
                    </a:lnTo>
                    <a:lnTo>
                      <a:pt x="3249513" y="1402828"/>
                    </a:lnTo>
                    <a:lnTo>
                      <a:pt x="3160742" y="1409628"/>
                    </a:lnTo>
                    <a:cubicBezTo>
                      <a:pt x="3095865" y="1413921"/>
                      <a:pt x="3026351" y="1417893"/>
                      <a:pt x="2952757" y="1421508"/>
                    </a:cubicBezTo>
                    <a:lnTo>
                      <a:pt x="2928781" y="1422512"/>
                    </a:lnTo>
                    <a:lnTo>
                      <a:pt x="2839929" y="1292738"/>
                    </a:lnTo>
                    <a:lnTo>
                      <a:pt x="2745834" y="1430170"/>
                    </a:lnTo>
                    <a:lnTo>
                      <a:pt x="2720295" y="1431239"/>
                    </a:lnTo>
                    <a:cubicBezTo>
                      <a:pt x="2639099" y="1434100"/>
                      <a:pt x="2554381" y="1436565"/>
                      <a:pt x="2466696" y="1438596"/>
                    </a:cubicBezTo>
                    <a:lnTo>
                      <a:pt x="2454977" y="1438801"/>
                    </a:lnTo>
                    <a:lnTo>
                      <a:pt x="2354972" y="1292738"/>
                    </a:lnTo>
                    <a:lnTo>
                      <a:pt x="2252539" y="1442348"/>
                    </a:lnTo>
                    <a:lnTo>
                      <a:pt x="2195301" y="1443351"/>
                    </a:lnTo>
                    <a:lnTo>
                      <a:pt x="1974042" y="1444675"/>
                    </a:lnTo>
                    <a:lnTo>
                      <a:pt x="1870015" y="1292738"/>
                    </a:lnTo>
                    <a:lnTo>
                      <a:pt x="1765969" y="1444704"/>
                    </a:lnTo>
                    <a:lnTo>
                      <a:pt x="1539959" y="1443351"/>
                    </a:lnTo>
                    <a:lnTo>
                      <a:pt x="1487550" y="1442433"/>
                    </a:lnTo>
                    <a:lnTo>
                      <a:pt x="1385059" y="1292738"/>
                    </a:lnTo>
                    <a:lnTo>
                      <a:pt x="1284997" y="1438884"/>
                    </a:lnTo>
                    <a:lnTo>
                      <a:pt x="1268564" y="1438596"/>
                    </a:lnTo>
                    <a:cubicBezTo>
                      <a:pt x="1180879" y="1436565"/>
                      <a:pt x="1096160" y="1434100"/>
                      <a:pt x="1014964" y="1431239"/>
                    </a:cubicBezTo>
                    <a:lnTo>
                      <a:pt x="994338" y="1430376"/>
                    </a:lnTo>
                    <a:lnTo>
                      <a:pt x="900101" y="1292738"/>
                    </a:lnTo>
                    <a:lnTo>
                      <a:pt x="811116" y="1422706"/>
                    </a:lnTo>
                    <a:lnTo>
                      <a:pt x="782502" y="1421508"/>
                    </a:lnTo>
                    <a:cubicBezTo>
                      <a:pt x="708908" y="1417893"/>
                      <a:pt x="639394" y="1413921"/>
                      <a:pt x="574517" y="1409628"/>
                    </a:cubicBezTo>
                    <a:lnTo>
                      <a:pt x="490784" y="1403213"/>
                    </a:lnTo>
                    <a:lnTo>
                      <a:pt x="415145" y="1292738"/>
                    </a:lnTo>
                    <a:lnTo>
                      <a:pt x="347873" y="1390992"/>
                    </a:lnTo>
                    <a:lnTo>
                      <a:pt x="245341" y="1380328"/>
                    </a:lnTo>
                    <a:cubicBezTo>
                      <a:pt x="157130" y="1369481"/>
                      <a:pt x="91919" y="1357655"/>
                      <a:pt x="54161" y="1345151"/>
                    </a:cubicBezTo>
                    <a:lnTo>
                      <a:pt x="49941" y="1342315"/>
                    </a:lnTo>
                    <a:lnTo>
                      <a:pt x="49122" y="1342458"/>
                    </a:lnTo>
                    <a:cubicBezTo>
                      <a:pt x="36313" y="1340661"/>
                      <a:pt x="26087" y="1334440"/>
                      <a:pt x="18355" y="1324243"/>
                    </a:cubicBezTo>
                    <a:lnTo>
                      <a:pt x="16766" y="1320013"/>
                    </a:lnTo>
                    <a:cubicBezTo>
                      <a:pt x="16695" y="1319966"/>
                      <a:pt x="16624" y="1319918"/>
                      <a:pt x="16553" y="1319870"/>
                    </a:cubicBezTo>
                    <a:cubicBezTo>
                      <a:pt x="16596" y="1319842"/>
                      <a:pt x="16637" y="1319814"/>
                      <a:pt x="16680" y="1319785"/>
                    </a:cubicBezTo>
                    <a:lnTo>
                      <a:pt x="2544" y="1282165"/>
                    </a:lnTo>
                    <a:cubicBezTo>
                      <a:pt x="-1718" y="1255606"/>
                      <a:pt x="-584" y="1221101"/>
                      <a:pt x="5627" y="1180152"/>
                    </a:cubicBezTo>
                    <a:lnTo>
                      <a:pt x="18168" y="1116837"/>
                    </a:lnTo>
                    <a:lnTo>
                      <a:pt x="150603" y="923408"/>
                    </a:lnTo>
                    <a:lnTo>
                      <a:pt x="106201" y="858556"/>
                    </a:lnTo>
                    <a:lnTo>
                      <a:pt x="190016" y="678196"/>
                    </a:lnTo>
                    <a:cubicBezTo>
                      <a:pt x="229458" y="601092"/>
                      <a:pt x="271241" y="527740"/>
                      <a:pt x="313527" y="460338"/>
                    </a:cubicBezTo>
                    <a:lnTo>
                      <a:pt x="331899" y="432492"/>
                    </a:lnTo>
                    <a:lnTo>
                      <a:pt x="415145" y="554077"/>
                    </a:lnTo>
                    <a:lnTo>
                      <a:pt x="647275" y="215037"/>
                    </a:lnTo>
                    <a:lnTo>
                      <a:pt x="584445" y="123270"/>
                    </a:lnTo>
                    <a:lnTo>
                      <a:pt x="611369" y="100746"/>
                    </a:lnTo>
                    <a:cubicBezTo>
                      <a:pt x="628022" y="88792"/>
                      <a:pt x="643652" y="79700"/>
                      <a:pt x="658028" y="73745"/>
                    </a:cubicBezTo>
                    <a:lnTo>
                      <a:pt x="660078" y="73385"/>
                    </a:lnTo>
                    <a:lnTo>
                      <a:pt x="666038" y="69177"/>
                    </a:lnTo>
                    <a:cubicBezTo>
                      <a:pt x="680334" y="64205"/>
                      <a:pt x="700570" y="59387"/>
                      <a:pt x="726195" y="54762"/>
                    </a:cubicBezTo>
                    <a:lnTo>
                      <a:pt x="783310" y="46577"/>
                    </a:lnTo>
                    <a:lnTo>
                      <a:pt x="667971" y="215037"/>
                    </a:lnTo>
                    <a:lnTo>
                      <a:pt x="900101" y="554077"/>
                    </a:lnTo>
                    <a:lnTo>
                      <a:pt x="1132232" y="215037"/>
                    </a:lnTo>
                    <a:lnTo>
                      <a:pt x="1002344" y="25328"/>
                    </a:lnTo>
                    <a:lnTo>
                      <a:pt x="1087455" y="19414"/>
                    </a:lnTo>
                    <a:cubicBezTo>
                      <a:pt x="1140459" y="16301"/>
                      <a:pt x="1197199" y="13499"/>
                      <a:pt x="1257125" y="11046"/>
                    </a:cubicBezTo>
                    <a:lnTo>
                      <a:pt x="1293420" y="9841"/>
                    </a:lnTo>
                    <a:lnTo>
                      <a:pt x="1152928" y="215037"/>
                    </a:lnTo>
                    <a:lnTo>
                      <a:pt x="1385059" y="554077"/>
                    </a:lnTo>
                    <a:lnTo>
                      <a:pt x="1617189" y="215037"/>
                    </a:lnTo>
                    <a:lnTo>
                      <a:pt x="1472877" y="4260"/>
                    </a:lnTo>
                    <a:lnTo>
                      <a:pt x="1650515" y="845"/>
                    </a:ln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176" name="フリーフォーム: 図形 1175">
                <a:extLst>
                  <a:ext uri="{FF2B5EF4-FFF2-40B4-BE49-F238E27FC236}">
                    <a16:creationId xmlns:a16="http://schemas.microsoft.com/office/drawing/2014/main" id="{3298326B-1D08-E749-13D5-E224991C5709}"/>
                  </a:ext>
                </a:extLst>
              </p:cNvPr>
              <p:cNvSpPr/>
              <p:nvPr/>
            </p:nvSpPr>
            <p:spPr>
              <a:xfrm>
                <a:off x="7399968" y="5050422"/>
                <a:ext cx="1563633" cy="473081"/>
              </a:xfrm>
              <a:custGeom>
                <a:avLst/>
                <a:gdLst>
                  <a:gd name="connsiteX0" fmla="*/ 1475777 w 1861942"/>
                  <a:gd name="connsiteY0" fmla="*/ 0 h 1521540"/>
                  <a:gd name="connsiteX1" fmla="*/ 1484078 w 1861942"/>
                  <a:gd name="connsiteY1" fmla="*/ 9011 h 1521540"/>
                  <a:gd name="connsiteX2" fmla="*/ 1498815 w 1861942"/>
                  <a:gd name="connsiteY2" fmla="*/ 174378 h 1521540"/>
                  <a:gd name="connsiteX3" fmla="*/ 1628782 w 1861942"/>
                  <a:gd name="connsiteY3" fmla="*/ 562847 h 1521540"/>
                  <a:gd name="connsiteX4" fmla="*/ 1613316 w 1861942"/>
                  <a:gd name="connsiteY4" fmla="*/ 592532 h 1521540"/>
                  <a:gd name="connsiteX5" fmla="*/ 1611088 w 1861942"/>
                  <a:gd name="connsiteY5" fmla="*/ 593387 h 1521540"/>
                  <a:gd name="connsiteX6" fmla="*/ 1723966 w 1861942"/>
                  <a:gd name="connsiteY6" fmla="*/ 1014653 h 1521540"/>
                  <a:gd name="connsiteX7" fmla="*/ 1853933 w 1861942"/>
                  <a:gd name="connsiteY7" fmla="*/ 1403123 h 1521540"/>
                  <a:gd name="connsiteX8" fmla="*/ 1850704 w 1861942"/>
                  <a:gd name="connsiteY8" fmla="*/ 1409321 h 1521540"/>
                  <a:gd name="connsiteX9" fmla="*/ 1772892 w 1861942"/>
                  <a:gd name="connsiteY9" fmla="*/ 1436541 h 1521540"/>
                  <a:gd name="connsiteX10" fmla="*/ 930971 w 1861942"/>
                  <a:gd name="connsiteY10" fmla="*/ 1521540 h 1521540"/>
                  <a:gd name="connsiteX11" fmla="*/ 89050 w 1861942"/>
                  <a:gd name="connsiteY11" fmla="*/ 1436541 h 1521540"/>
                  <a:gd name="connsiteX12" fmla="*/ 11239 w 1861942"/>
                  <a:gd name="connsiteY12" fmla="*/ 1409321 h 1521540"/>
                  <a:gd name="connsiteX13" fmla="*/ 8010 w 1861942"/>
                  <a:gd name="connsiteY13" fmla="*/ 1403124 h 1521540"/>
                  <a:gd name="connsiteX14" fmla="*/ 137976 w 1861942"/>
                  <a:gd name="connsiteY14" fmla="*/ 1014654 h 1521540"/>
                  <a:gd name="connsiteX15" fmla="*/ 250854 w 1861942"/>
                  <a:gd name="connsiteY15" fmla="*/ 593388 h 1521540"/>
                  <a:gd name="connsiteX16" fmla="*/ 248626 w 1861942"/>
                  <a:gd name="connsiteY16" fmla="*/ 592533 h 1521540"/>
                  <a:gd name="connsiteX17" fmla="*/ 233160 w 1861942"/>
                  <a:gd name="connsiteY17" fmla="*/ 562848 h 1521540"/>
                  <a:gd name="connsiteX18" fmla="*/ 363127 w 1861942"/>
                  <a:gd name="connsiteY18" fmla="*/ 174379 h 1521540"/>
                  <a:gd name="connsiteX19" fmla="*/ 377865 w 1861942"/>
                  <a:gd name="connsiteY19" fmla="*/ 9012 h 1521540"/>
                  <a:gd name="connsiteX20" fmla="*/ 386167 w 1861942"/>
                  <a:gd name="connsiteY20" fmla="*/ 0 h 1521540"/>
                  <a:gd name="connsiteX21" fmla="*/ 490787 w 1861942"/>
                  <a:gd name="connsiteY21" fmla="*/ 11418 h 1521540"/>
                  <a:gd name="connsiteX22" fmla="*/ 930971 w 1861942"/>
                  <a:gd name="connsiteY22" fmla="*/ 30429 h 1521540"/>
                  <a:gd name="connsiteX23" fmla="*/ 1371156 w 1861942"/>
                  <a:gd name="connsiteY23" fmla="*/ 11418 h 1521540"/>
                  <a:gd name="connsiteX0" fmla="*/ 1475777 w 1861942"/>
                  <a:gd name="connsiteY0" fmla="*/ 0 h 1521540"/>
                  <a:gd name="connsiteX1" fmla="*/ 1484078 w 1861942"/>
                  <a:gd name="connsiteY1" fmla="*/ 9011 h 1521540"/>
                  <a:gd name="connsiteX2" fmla="*/ 1498815 w 1861942"/>
                  <a:gd name="connsiteY2" fmla="*/ 174378 h 1521540"/>
                  <a:gd name="connsiteX3" fmla="*/ 1628782 w 1861942"/>
                  <a:gd name="connsiteY3" fmla="*/ 562847 h 1521540"/>
                  <a:gd name="connsiteX4" fmla="*/ 1613316 w 1861942"/>
                  <a:gd name="connsiteY4" fmla="*/ 592532 h 1521540"/>
                  <a:gd name="connsiteX5" fmla="*/ 1611088 w 1861942"/>
                  <a:gd name="connsiteY5" fmla="*/ 593387 h 1521540"/>
                  <a:gd name="connsiteX6" fmla="*/ 1723966 w 1861942"/>
                  <a:gd name="connsiteY6" fmla="*/ 1014653 h 1521540"/>
                  <a:gd name="connsiteX7" fmla="*/ 1853933 w 1861942"/>
                  <a:gd name="connsiteY7" fmla="*/ 1403123 h 1521540"/>
                  <a:gd name="connsiteX8" fmla="*/ 1850704 w 1861942"/>
                  <a:gd name="connsiteY8" fmla="*/ 1409321 h 1521540"/>
                  <a:gd name="connsiteX9" fmla="*/ 1772892 w 1861942"/>
                  <a:gd name="connsiteY9" fmla="*/ 1436541 h 1521540"/>
                  <a:gd name="connsiteX10" fmla="*/ 930971 w 1861942"/>
                  <a:gd name="connsiteY10" fmla="*/ 1521540 h 1521540"/>
                  <a:gd name="connsiteX11" fmla="*/ 89050 w 1861942"/>
                  <a:gd name="connsiteY11" fmla="*/ 1436541 h 1521540"/>
                  <a:gd name="connsiteX12" fmla="*/ 11239 w 1861942"/>
                  <a:gd name="connsiteY12" fmla="*/ 1409321 h 1521540"/>
                  <a:gd name="connsiteX13" fmla="*/ 8010 w 1861942"/>
                  <a:gd name="connsiteY13" fmla="*/ 1403124 h 1521540"/>
                  <a:gd name="connsiteX14" fmla="*/ 137976 w 1861942"/>
                  <a:gd name="connsiteY14" fmla="*/ 1014654 h 1521540"/>
                  <a:gd name="connsiteX15" fmla="*/ 250854 w 1861942"/>
                  <a:gd name="connsiteY15" fmla="*/ 593388 h 1521540"/>
                  <a:gd name="connsiteX16" fmla="*/ 248626 w 1861942"/>
                  <a:gd name="connsiteY16" fmla="*/ 592533 h 1521540"/>
                  <a:gd name="connsiteX17" fmla="*/ 233160 w 1861942"/>
                  <a:gd name="connsiteY17" fmla="*/ 562848 h 1521540"/>
                  <a:gd name="connsiteX18" fmla="*/ 363127 w 1861942"/>
                  <a:gd name="connsiteY18" fmla="*/ 174379 h 1521540"/>
                  <a:gd name="connsiteX19" fmla="*/ 377865 w 1861942"/>
                  <a:gd name="connsiteY19" fmla="*/ 9012 h 1521540"/>
                  <a:gd name="connsiteX20" fmla="*/ 386167 w 1861942"/>
                  <a:gd name="connsiteY20" fmla="*/ 0 h 1521540"/>
                  <a:gd name="connsiteX21" fmla="*/ 490787 w 1861942"/>
                  <a:gd name="connsiteY21" fmla="*/ 11418 h 1521540"/>
                  <a:gd name="connsiteX22" fmla="*/ 925387 w 1861942"/>
                  <a:gd name="connsiteY22" fmla="*/ 301886 h 1521540"/>
                  <a:gd name="connsiteX23" fmla="*/ 1371156 w 1861942"/>
                  <a:gd name="connsiteY23" fmla="*/ 11418 h 1521540"/>
                  <a:gd name="connsiteX24" fmla="*/ 1475777 w 1861942"/>
                  <a:gd name="connsiteY24" fmla="*/ 0 h 1521540"/>
                  <a:gd name="connsiteX0" fmla="*/ 1475777 w 1861942"/>
                  <a:gd name="connsiteY0" fmla="*/ 0 h 1521540"/>
                  <a:gd name="connsiteX1" fmla="*/ 1484078 w 1861942"/>
                  <a:gd name="connsiteY1" fmla="*/ 9011 h 1521540"/>
                  <a:gd name="connsiteX2" fmla="*/ 1498815 w 1861942"/>
                  <a:gd name="connsiteY2" fmla="*/ 174378 h 1521540"/>
                  <a:gd name="connsiteX3" fmla="*/ 1628782 w 1861942"/>
                  <a:gd name="connsiteY3" fmla="*/ 562847 h 1521540"/>
                  <a:gd name="connsiteX4" fmla="*/ 1613316 w 1861942"/>
                  <a:gd name="connsiteY4" fmla="*/ 592532 h 1521540"/>
                  <a:gd name="connsiteX5" fmla="*/ 1611088 w 1861942"/>
                  <a:gd name="connsiteY5" fmla="*/ 593387 h 1521540"/>
                  <a:gd name="connsiteX6" fmla="*/ 1723966 w 1861942"/>
                  <a:gd name="connsiteY6" fmla="*/ 1014653 h 1521540"/>
                  <a:gd name="connsiteX7" fmla="*/ 1853933 w 1861942"/>
                  <a:gd name="connsiteY7" fmla="*/ 1403123 h 1521540"/>
                  <a:gd name="connsiteX8" fmla="*/ 1850704 w 1861942"/>
                  <a:gd name="connsiteY8" fmla="*/ 1409321 h 1521540"/>
                  <a:gd name="connsiteX9" fmla="*/ 1772892 w 1861942"/>
                  <a:gd name="connsiteY9" fmla="*/ 1436541 h 1521540"/>
                  <a:gd name="connsiteX10" fmla="*/ 930971 w 1861942"/>
                  <a:gd name="connsiteY10" fmla="*/ 1521540 h 1521540"/>
                  <a:gd name="connsiteX11" fmla="*/ 89050 w 1861942"/>
                  <a:gd name="connsiteY11" fmla="*/ 1436541 h 1521540"/>
                  <a:gd name="connsiteX12" fmla="*/ 11239 w 1861942"/>
                  <a:gd name="connsiteY12" fmla="*/ 1409321 h 1521540"/>
                  <a:gd name="connsiteX13" fmla="*/ 8010 w 1861942"/>
                  <a:gd name="connsiteY13" fmla="*/ 1403124 h 1521540"/>
                  <a:gd name="connsiteX14" fmla="*/ 137976 w 1861942"/>
                  <a:gd name="connsiteY14" fmla="*/ 1014654 h 1521540"/>
                  <a:gd name="connsiteX15" fmla="*/ 250854 w 1861942"/>
                  <a:gd name="connsiteY15" fmla="*/ 593388 h 1521540"/>
                  <a:gd name="connsiteX16" fmla="*/ 248626 w 1861942"/>
                  <a:gd name="connsiteY16" fmla="*/ 592533 h 1521540"/>
                  <a:gd name="connsiteX17" fmla="*/ 233160 w 1861942"/>
                  <a:gd name="connsiteY17" fmla="*/ 562848 h 1521540"/>
                  <a:gd name="connsiteX18" fmla="*/ 363127 w 1861942"/>
                  <a:gd name="connsiteY18" fmla="*/ 174379 h 1521540"/>
                  <a:gd name="connsiteX19" fmla="*/ 377865 w 1861942"/>
                  <a:gd name="connsiteY19" fmla="*/ 9012 h 1521540"/>
                  <a:gd name="connsiteX20" fmla="*/ 386167 w 1861942"/>
                  <a:gd name="connsiteY20" fmla="*/ 0 h 1521540"/>
                  <a:gd name="connsiteX21" fmla="*/ 925387 w 1861942"/>
                  <a:gd name="connsiteY21" fmla="*/ 301886 h 1521540"/>
                  <a:gd name="connsiteX22" fmla="*/ 1371156 w 1861942"/>
                  <a:gd name="connsiteY22" fmla="*/ 11418 h 1521540"/>
                  <a:gd name="connsiteX23" fmla="*/ 1475777 w 1861942"/>
                  <a:gd name="connsiteY23" fmla="*/ 0 h 1521540"/>
                  <a:gd name="connsiteX0" fmla="*/ 1475777 w 1861942"/>
                  <a:gd name="connsiteY0" fmla="*/ 0 h 1521540"/>
                  <a:gd name="connsiteX1" fmla="*/ 1484078 w 1861942"/>
                  <a:gd name="connsiteY1" fmla="*/ 9011 h 1521540"/>
                  <a:gd name="connsiteX2" fmla="*/ 1498815 w 1861942"/>
                  <a:gd name="connsiteY2" fmla="*/ 174378 h 1521540"/>
                  <a:gd name="connsiteX3" fmla="*/ 1628782 w 1861942"/>
                  <a:gd name="connsiteY3" fmla="*/ 562847 h 1521540"/>
                  <a:gd name="connsiteX4" fmla="*/ 1613316 w 1861942"/>
                  <a:gd name="connsiteY4" fmla="*/ 592532 h 1521540"/>
                  <a:gd name="connsiteX5" fmla="*/ 1611088 w 1861942"/>
                  <a:gd name="connsiteY5" fmla="*/ 593387 h 1521540"/>
                  <a:gd name="connsiteX6" fmla="*/ 1723966 w 1861942"/>
                  <a:gd name="connsiteY6" fmla="*/ 1014653 h 1521540"/>
                  <a:gd name="connsiteX7" fmla="*/ 1853933 w 1861942"/>
                  <a:gd name="connsiteY7" fmla="*/ 1403123 h 1521540"/>
                  <a:gd name="connsiteX8" fmla="*/ 1850704 w 1861942"/>
                  <a:gd name="connsiteY8" fmla="*/ 1409321 h 1521540"/>
                  <a:gd name="connsiteX9" fmla="*/ 1772892 w 1861942"/>
                  <a:gd name="connsiteY9" fmla="*/ 1436541 h 1521540"/>
                  <a:gd name="connsiteX10" fmla="*/ 930971 w 1861942"/>
                  <a:gd name="connsiteY10" fmla="*/ 1521540 h 1521540"/>
                  <a:gd name="connsiteX11" fmla="*/ 89050 w 1861942"/>
                  <a:gd name="connsiteY11" fmla="*/ 1436541 h 1521540"/>
                  <a:gd name="connsiteX12" fmla="*/ 11239 w 1861942"/>
                  <a:gd name="connsiteY12" fmla="*/ 1409321 h 1521540"/>
                  <a:gd name="connsiteX13" fmla="*/ 8010 w 1861942"/>
                  <a:gd name="connsiteY13" fmla="*/ 1403124 h 1521540"/>
                  <a:gd name="connsiteX14" fmla="*/ 137976 w 1861942"/>
                  <a:gd name="connsiteY14" fmla="*/ 1014654 h 1521540"/>
                  <a:gd name="connsiteX15" fmla="*/ 250854 w 1861942"/>
                  <a:gd name="connsiteY15" fmla="*/ 593388 h 1521540"/>
                  <a:gd name="connsiteX16" fmla="*/ 248626 w 1861942"/>
                  <a:gd name="connsiteY16" fmla="*/ 592533 h 1521540"/>
                  <a:gd name="connsiteX17" fmla="*/ 233160 w 1861942"/>
                  <a:gd name="connsiteY17" fmla="*/ 562848 h 1521540"/>
                  <a:gd name="connsiteX18" fmla="*/ 363127 w 1861942"/>
                  <a:gd name="connsiteY18" fmla="*/ 174379 h 1521540"/>
                  <a:gd name="connsiteX19" fmla="*/ 377865 w 1861942"/>
                  <a:gd name="connsiteY19" fmla="*/ 9012 h 1521540"/>
                  <a:gd name="connsiteX20" fmla="*/ 386167 w 1861942"/>
                  <a:gd name="connsiteY20" fmla="*/ 0 h 1521540"/>
                  <a:gd name="connsiteX21" fmla="*/ 925387 w 1861942"/>
                  <a:gd name="connsiteY21" fmla="*/ 301886 h 1521540"/>
                  <a:gd name="connsiteX22" fmla="*/ 1475777 w 1861942"/>
                  <a:gd name="connsiteY22" fmla="*/ 0 h 1521540"/>
                  <a:gd name="connsiteX0" fmla="*/ 1475777 w 1861942"/>
                  <a:gd name="connsiteY0" fmla="*/ 0 h 1521540"/>
                  <a:gd name="connsiteX1" fmla="*/ 1484078 w 1861942"/>
                  <a:gd name="connsiteY1" fmla="*/ 9011 h 1521540"/>
                  <a:gd name="connsiteX2" fmla="*/ 1498815 w 1861942"/>
                  <a:gd name="connsiteY2" fmla="*/ 174378 h 1521540"/>
                  <a:gd name="connsiteX3" fmla="*/ 1628782 w 1861942"/>
                  <a:gd name="connsiteY3" fmla="*/ 562847 h 1521540"/>
                  <a:gd name="connsiteX4" fmla="*/ 1613316 w 1861942"/>
                  <a:gd name="connsiteY4" fmla="*/ 592532 h 1521540"/>
                  <a:gd name="connsiteX5" fmla="*/ 1611088 w 1861942"/>
                  <a:gd name="connsiteY5" fmla="*/ 593387 h 1521540"/>
                  <a:gd name="connsiteX6" fmla="*/ 1723966 w 1861942"/>
                  <a:gd name="connsiteY6" fmla="*/ 1014653 h 1521540"/>
                  <a:gd name="connsiteX7" fmla="*/ 1853933 w 1861942"/>
                  <a:gd name="connsiteY7" fmla="*/ 1403123 h 1521540"/>
                  <a:gd name="connsiteX8" fmla="*/ 1850704 w 1861942"/>
                  <a:gd name="connsiteY8" fmla="*/ 1409321 h 1521540"/>
                  <a:gd name="connsiteX9" fmla="*/ 1772892 w 1861942"/>
                  <a:gd name="connsiteY9" fmla="*/ 1436541 h 1521540"/>
                  <a:gd name="connsiteX10" fmla="*/ 930971 w 1861942"/>
                  <a:gd name="connsiteY10" fmla="*/ 1521540 h 1521540"/>
                  <a:gd name="connsiteX11" fmla="*/ 89050 w 1861942"/>
                  <a:gd name="connsiteY11" fmla="*/ 1436541 h 1521540"/>
                  <a:gd name="connsiteX12" fmla="*/ 11239 w 1861942"/>
                  <a:gd name="connsiteY12" fmla="*/ 1409321 h 1521540"/>
                  <a:gd name="connsiteX13" fmla="*/ 8010 w 1861942"/>
                  <a:gd name="connsiteY13" fmla="*/ 1403124 h 1521540"/>
                  <a:gd name="connsiteX14" fmla="*/ 137976 w 1861942"/>
                  <a:gd name="connsiteY14" fmla="*/ 1014654 h 1521540"/>
                  <a:gd name="connsiteX15" fmla="*/ 250854 w 1861942"/>
                  <a:gd name="connsiteY15" fmla="*/ 593388 h 1521540"/>
                  <a:gd name="connsiteX16" fmla="*/ 248626 w 1861942"/>
                  <a:gd name="connsiteY16" fmla="*/ 592533 h 1521540"/>
                  <a:gd name="connsiteX17" fmla="*/ 233160 w 1861942"/>
                  <a:gd name="connsiteY17" fmla="*/ 562848 h 1521540"/>
                  <a:gd name="connsiteX18" fmla="*/ 363127 w 1861942"/>
                  <a:gd name="connsiteY18" fmla="*/ 174379 h 1521540"/>
                  <a:gd name="connsiteX19" fmla="*/ 377865 w 1861942"/>
                  <a:gd name="connsiteY19" fmla="*/ 9012 h 1521540"/>
                  <a:gd name="connsiteX20" fmla="*/ 386167 w 1861942"/>
                  <a:gd name="connsiteY20" fmla="*/ 0 h 1521540"/>
                  <a:gd name="connsiteX21" fmla="*/ 925387 w 1861942"/>
                  <a:gd name="connsiteY21" fmla="*/ 301886 h 1521540"/>
                  <a:gd name="connsiteX22" fmla="*/ 1475777 w 1861942"/>
                  <a:gd name="connsiteY22" fmla="*/ 0 h 1521540"/>
                  <a:gd name="connsiteX0" fmla="*/ 1475777 w 1861942"/>
                  <a:gd name="connsiteY0" fmla="*/ 0 h 1521540"/>
                  <a:gd name="connsiteX1" fmla="*/ 1484078 w 1861942"/>
                  <a:gd name="connsiteY1" fmla="*/ 9011 h 1521540"/>
                  <a:gd name="connsiteX2" fmla="*/ 1498815 w 1861942"/>
                  <a:gd name="connsiteY2" fmla="*/ 174378 h 1521540"/>
                  <a:gd name="connsiteX3" fmla="*/ 1628782 w 1861942"/>
                  <a:gd name="connsiteY3" fmla="*/ 562847 h 1521540"/>
                  <a:gd name="connsiteX4" fmla="*/ 1613316 w 1861942"/>
                  <a:gd name="connsiteY4" fmla="*/ 592532 h 1521540"/>
                  <a:gd name="connsiteX5" fmla="*/ 1611088 w 1861942"/>
                  <a:gd name="connsiteY5" fmla="*/ 593387 h 1521540"/>
                  <a:gd name="connsiteX6" fmla="*/ 1723966 w 1861942"/>
                  <a:gd name="connsiteY6" fmla="*/ 1014653 h 1521540"/>
                  <a:gd name="connsiteX7" fmla="*/ 1853933 w 1861942"/>
                  <a:gd name="connsiteY7" fmla="*/ 1403123 h 1521540"/>
                  <a:gd name="connsiteX8" fmla="*/ 1850704 w 1861942"/>
                  <a:gd name="connsiteY8" fmla="*/ 1409321 h 1521540"/>
                  <a:gd name="connsiteX9" fmla="*/ 1772892 w 1861942"/>
                  <a:gd name="connsiteY9" fmla="*/ 1436541 h 1521540"/>
                  <a:gd name="connsiteX10" fmla="*/ 930971 w 1861942"/>
                  <a:gd name="connsiteY10" fmla="*/ 1521540 h 1521540"/>
                  <a:gd name="connsiteX11" fmla="*/ 89050 w 1861942"/>
                  <a:gd name="connsiteY11" fmla="*/ 1436541 h 1521540"/>
                  <a:gd name="connsiteX12" fmla="*/ 11239 w 1861942"/>
                  <a:gd name="connsiteY12" fmla="*/ 1409321 h 1521540"/>
                  <a:gd name="connsiteX13" fmla="*/ 8010 w 1861942"/>
                  <a:gd name="connsiteY13" fmla="*/ 1403124 h 1521540"/>
                  <a:gd name="connsiteX14" fmla="*/ 137976 w 1861942"/>
                  <a:gd name="connsiteY14" fmla="*/ 1014654 h 1521540"/>
                  <a:gd name="connsiteX15" fmla="*/ 250854 w 1861942"/>
                  <a:gd name="connsiteY15" fmla="*/ 593388 h 1521540"/>
                  <a:gd name="connsiteX16" fmla="*/ 248626 w 1861942"/>
                  <a:gd name="connsiteY16" fmla="*/ 592533 h 1521540"/>
                  <a:gd name="connsiteX17" fmla="*/ 233160 w 1861942"/>
                  <a:gd name="connsiteY17" fmla="*/ 562848 h 1521540"/>
                  <a:gd name="connsiteX18" fmla="*/ 363127 w 1861942"/>
                  <a:gd name="connsiteY18" fmla="*/ 174379 h 1521540"/>
                  <a:gd name="connsiteX19" fmla="*/ 377865 w 1861942"/>
                  <a:gd name="connsiteY19" fmla="*/ 9012 h 1521540"/>
                  <a:gd name="connsiteX20" fmla="*/ 386167 w 1861942"/>
                  <a:gd name="connsiteY20" fmla="*/ 0 h 1521540"/>
                  <a:gd name="connsiteX21" fmla="*/ 925387 w 1861942"/>
                  <a:gd name="connsiteY21" fmla="*/ 301886 h 1521540"/>
                  <a:gd name="connsiteX22" fmla="*/ 1475777 w 1861942"/>
                  <a:gd name="connsiteY22" fmla="*/ 0 h 1521540"/>
                  <a:gd name="connsiteX0" fmla="*/ 1475777 w 1861942"/>
                  <a:gd name="connsiteY0" fmla="*/ 0 h 1521540"/>
                  <a:gd name="connsiteX1" fmla="*/ 1484078 w 1861942"/>
                  <a:gd name="connsiteY1" fmla="*/ 9011 h 1521540"/>
                  <a:gd name="connsiteX2" fmla="*/ 1498815 w 1861942"/>
                  <a:gd name="connsiteY2" fmla="*/ 174378 h 1521540"/>
                  <a:gd name="connsiteX3" fmla="*/ 1628782 w 1861942"/>
                  <a:gd name="connsiteY3" fmla="*/ 562847 h 1521540"/>
                  <a:gd name="connsiteX4" fmla="*/ 1613316 w 1861942"/>
                  <a:gd name="connsiteY4" fmla="*/ 592532 h 1521540"/>
                  <a:gd name="connsiteX5" fmla="*/ 1611088 w 1861942"/>
                  <a:gd name="connsiteY5" fmla="*/ 593387 h 1521540"/>
                  <a:gd name="connsiteX6" fmla="*/ 1723966 w 1861942"/>
                  <a:gd name="connsiteY6" fmla="*/ 1014653 h 1521540"/>
                  <a:gd name="connsiteX7" fmla="*/ 1853933 w 1861942"/>
                  <a:gd name="connsiteY7" fmla="*/ 1403123 h 1521540"/>
                  <a:gd name="connsiteX8" fmla="*/ 1850704 w 1861942"/>
                  <a:gd name="connsiteY8" fmla="*/ 1409321 h 1521540"/>
                  <a:gd name="connsiteX9" fmla="*/ 1772892 w 1861942"/>
                  <a:gd name="connsiteY9" fmla="*/ 1436541 h 1521540"/>
                  <a:gd name="connsiteX10" fmla="*/ 930971 w 1861942"/>
                  <a:gd name="connsiteY10" fmla="*/ 1521540 h 1521540"/>
                  <a:gd name="connsiteX11" fmla="*/ 89050 w 1861942"/>
                  <a:gd name="connsiteY11" fmla="*/ 1436541 h 1521540"/>
                  <a:gd name="connsiteX12" fmla="*/ 11239 w 1861942"/>
                  <a:gd name="connsiteY12" fmla="*/ 1409321 h 1521540"/>
                  <a:gd name="connsiteX13" fmla="*/ 8010 w 1861942"/>
                  <a:gd name="connsiteY13" fmla="*/ 1403124 h 1521540"/>
                  <a:gd name="connsiteX14" fmla="*/ 137976 w 1861942"/>
                  <a:gd name="connsiteY14" fmla="*/ 1014654 h 1521540"/>
                  <a:gd name="connsiteX15" fmla="*/ 250854 w 1861942"/>
                  <a:gd name="connsiteY15" fmla="*/ 593388 h 1521540"/>
                  <a:gd name="connsiteX16" fmla="*/ 248626 w 1861942"/>
                  <a:gd name="connsiteY16" fmla="*/ 592533 h 1521540"/>
                  <a:gd name="connsiteX17" fmla="*/ 233160 w 1861942"/>
                  <a:gd name="connsiteY17" fmla="*/ 562848 h 1521540"/>
                  <a:gd name="connsiteX18" fmla="*/ 363127 w 1861942"/>
                  <a:gd name="connsiteY18" fmla="*/ 174379 h 1521540"/>
                  <a:gd name="connsiteX19" fmla="*/ 377865 w 1861942"/>
                  <a:gd name="connsiteY19" fmla="*/ 9012 h 1521540"/>
                  <a:gd name="connsiteX20" fmla="*/ 386167 w 1861942"/>
                  <a:gd name="connsiteY20" fmla="*/ 0 h 1521540"/>
                  <a:gd name="connsiteX21" fmla="*/ 925387 w 1861942"/>
                  <a:gd name="connsiteY21" fmla="*/ 301886 h 1521540"/>
                  <a:gd name="connsiteX22" fmla="*/ 1475777 w 1861942"/>
                  <a:gd name="connsiteY22" fmla="*/ 0 h 15215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861942" h="1521540">
                    <a:moveTo>
                      <a:pt x="1475777" y="0"/>
                    </a:moveTo>
                    <a:lnTo>
                      <a:pt x="1484078" y="9011"/>
                    </a:lnTo>
                    <a:cubicBezTo>
                      <a:pt x="1522101" y="55261"/>
                      <a:pt x="1543569" y="105948"/>
                      <a:pt x="1498815" y="174378"/>
                    </a:cubicBezTo>
                    <a:cubicBezTo>
                      <a:pt x="1386930" y="345456"/>
                      <a:pt x="1688930" y="405633"/>
                      <a:pt x="1628782" y="562847"/>
                    </a:cubicBezTo>
                    <a:lnTo>
                      <a:pt x="1613316" y="592532"/>
                    </a:lnTo>
                    <a:lnTo>
                      <a:pt x="1611088" y="593387"/>
                    </a:lnTo>
                    <a:cubicBezTo>
                      <a:pt x="1491745" y="775869"/>
                      <a:pt x="1843309" y="832172"/>
                      <a:pt x="1723966" y="1014653"/>
                    </a:cubicBezTo>
                    <a:cubicBezTo>
                      <a:pt x="1612082" y="1185731"/>
                      <a:pt x="1914081" y="1245908"/>
                      <a:pt x="1853933" y="1403123"/>
                    </a:cubicBezTo>
                    <a:lnTo>
                      <a:pt x="1850704" y="1409321"/>
                    </a:lnTo>
                    <a:lnTo>
                      <a:pt x="1772892" y="1436541"/>
                    </a:lnTo>
                    <a:cubicBezTo>
                      <a:pt x="1590432" y="1487824"/>
                      <a:pt x="1281438" y="1521540"/>
                      <a:pt x="930971" y="1521540"/>
                    </a:cubicBezTo>
                    <a:cubicBezTo>
                      <a:pt x="580505" y="1521540"/>
                      <a:pt x="271511" y="1487824"/>
                      <a:pt x="89050" y="1436541"/>
                    </a:cubicBezTo>
                    <a:lnTo>
                      <a:pt x="11239" y="1409321"/>
                    </a:lnTo>
                    <a:lnTo>
                      <a:pt x="8010" y="1403124"/>
                    </a:lnTo>
                    <a:cubicBezTo>
                      <a:pt x="-52139" y="1245909"/>
                      <a:pt x="249861" y="1185732"/>
                      <a:pt x="137976" y="1014654"/>
                    </a:cubicBezTo>
                    <a:cubicBezTo>
                      <a:pt x="18633" y="832173"/>
                      <a:pt x="370198" y="775870"/>
                      <a:pt x="250854" y="593388"/>
                    </a:cubicBezTo>
                    <a:lnTo>
                      <a:pt x="248626" y="592533"/>
                    </a:lnTo>
                    <a:lnTo>
                      <a:pt x="233160" y="562848"/>
                    </a:lnTo>
                    <a:cubicBezTo>
                      <a:pt x="173012" y="405634"/>
                      <a:pt x="475012" y="345457"/>
                      <a:pt x="363127" y="174379"/>
                    </a:cubicBezTo>
                    <a:cubicBezTo>
                      <a:pt x="318374" y="105949"/>
                      <a:pt x="339841" y="55262"/>
                      <a:pt x="377865" y="9012"/>
                    </a:cubicBezTo>
                    <a:lnTo>
                      <a:pt x="386167" y="0"/>
                    </a:lnTo>
                    <a:cubicBezTo>
                      <a:pt x="565907" y="100629"/>
                      <a:pt x="665615" y="286804"/>
                      <a:pt x="925387" y="301886"/>
                    </a:cubicBezTo>
                    <a:cubicBezTo>
                      <a:pt x="1185159" y="316968"/>
                      <a:pt x="1382662" y="48812"/>
                      <a:pt x="1475777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1177" name="グループ化 1176">
                <a:extLst>
                  <a:ext uri="{FF2B5EF4-FFF2-40B4-BE49-F238E27FC236}">
                    <a16:creationId xmlns:a16="http://schemas.microsoft.com/office/drawing/2014/main" id="{F6561261-15EC-59B4-D57D-1938CDE0E427}"/>
                  </a:ext>
                </a:extLst>
              </p:cNvPr>
              <p:cNvGrpSpPr/>
              <p:nvPr/>
            </p:nvGrpSpPr>
            <p:grpSpPr>
              <a:xfrm>
                <a:off x="7024547" y="5209937"/>
                <a:ext cx="2269858" cy="381045"/>
                <a:chOff x="6165382" y="5445224"/>
                <a:chExt cx="3442168" cy="451834"/>
              </a:xfrm>
            </p:grpSpPr>
            <p:sp>
              <p:nvSpPr>
                <p:cNvPr id="1202" name="台形 1201">
                  <a:extLst>
                    <a:ext uri="{FF2B5EF4-FFF2-40B4-BE49-F238E27FC236}">
                      <a16:creationId xmlns:a16="http://schemas.microsoft.com/office/drawing/2014/main" id="{78BAE4C7-CD53-5853-A5C2-EFAEB15190C7}"/>
                    </a:ext>
                  </a:extLst>
                </p:cNvPr>
                <p:cNvSpPr/>
                <p:nvPr/>
              </p:nvSpPr>
              <p:spPr>
                <a:xfrm>
                  <a:off x="6165382" y="5445224"/>
                  <a:ext cx="3442168" cy="360040"/>
                </a:xfrm>
                <a:prstGeom prst="trapezoid">
                  <a:avLst>
                    <a:gd name="adj" fmla="val 124408"/>
                  </a:avLst>
                </a:prstGeom>
                <a:solidFill>
                  <a:schemeClr val="tx1">
                    <a:lumMod val="50000"/>
                    <a:lumOff val="50000"/>
                  </a:schemeClr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03" name="四角形: 角を丸くする 1202">
                  <a:extLst>
                    <a:ext uri="{FF2B5EF4-FFF2-40B4-BE49-F238E27FC236}">
                      <a16:creationId xmlns:a16="http://schemas.microsoft.com/office/drawing/2014/main" id="{55C71D94-C0D0-225C-E7D4-8B1C6FDDF2AF}"/>
                    </a:ext>
                  </a:extLst>
                </p:cNvPr>
                <p:cNvSpPr/>
                <p:nvPr/>
              </p:nvSpPr>
              <p:spPr>
                <a:xfrm>
                  <a:off x="6165382" y="5792753"/>
                  <a:ext cx="3442168" cy="104305"/>
                </a:xfrm>
                <a:prstGeom prst="roundRect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1178" name="楕円 1177">
                <a:extLst>
                  <a:ext uri="{FF2B5EF4-FFF2-40B4-BE49-F238E27FC236}">
                    <a16:creationId xmlns:a16="http://schemas.microsoft.com/office/drawing/2014/main" id="{FB3EE763-E088-582B-7215-BC3AED486AA2}"/>
                  </a:ext>
                </a:extLst>
              </p:cNvPr>
              <p:cNvSpPr/>
              <p:nvPr/>
            </p:nvSpPr>
            <p:spPr>
              <a:xfrm>
                <a:off x="7920199" y="5320225"/>
                <a:ext cx="478556" cy="106346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179" name="グループ化 1178">
                <a:extLst>
                  <a:ext uri="{FF2B5EF4-FFF2-40B4-BE49-F238E27FC236}">
                    <a16:creationId xmlns:a16="http://schemas.microsoft.com/office/drawing/2014/main" id="{37D6C07B-13DA-9A35-B25D-7FF639A51EFB}"/>
                  </a:ext>
                </a:extLst>
              </p:cNvPr>
              <p:cNvGrpSpPr/>
              <p:nvPr/>
            </p:nvGrpSpPr>
            <p:grpSpPr>
              <a:xfrm>
                <a:off x="7863260" y="4948015"/>
                <a:ext cx="592434" cy="437077"/>
                <a:chOff x="9201472" y="4580520"/>
                <a:chExt cx="1152128" cy="850000"/>
              </a:xfrm>
            </p:grpSpPr>
            <p:sp>
              <p:nvSpPr>
                <p:cNvPr id="1180" name="フリーフォーム: 図形 1179">
                  <a:extLst>
                    <a:ext uri="{FF2B5EF4-FFF2-40B4-BE49-F238E27FC236}">
                      <a16:creationId xmlns:a16="http://schemas.microsoft.com/office/drawing/2014/main" id="{082B2BBC-1075-C636-67FB-87E12951A98F}"/>
                    </a:ext>
                  </a:extLst>
                </p:cNvPr>
                <p:cNvSpPr/>
                <p:nvPr/>
              </p:nvSpPr>
              <p:spPr>
                <a:xfrm>
                  <a:off x="9201472" y="4747580"/>
                  <a:ext cx="1152128" cy="682940"/>
                </a:xfrm>
                <a:custGeom>
                  <a:avLst/>
                  <a:gdLst>
                    <a:gd name="connsiteX0" fmla="*/ 576064 w 1152128"/>
                    <a:gd name="connsiteY0" fmla="*/ 0 h 682940"/>
                    <a:gd name="connsiteX1" fmla="*/ 1152128 w 1152128"/>
                    <a:gd name="connsiteY1" fmla="*/ 180020 h 682940"/>
                    <a:gd name="connsiteX2" fmla="*/ 1144132 w 1152128"/>
                    <a:gd name="connsiteY2" fmla="*/ 204806 h 682940"/>
                    <a:gd name="connsiteX3" fmla="*/ 1152128 w 1152128"/>
                    <a:gd name="connsiteY3" fmla="*/ 229592 h 682940"/>
                    <a:gd name="connsiteX4" fmla="*/ 1106858 w 1152128"/>
                    <a:gd name="connsiteY4" fmla="*/ 299664 h 682940"/>
                    <a:gd name="connsiteX5" fmla="*/ 1106628 w 1152128"/>
                    <a:gd name="connsiteY5" fmla="*/ 299797 h 682940"/>
                    <a:gd name="connsiteX6" fmla="*/ 1114103 w 1152128"/>
                    <a:gd name="connsiteY6" fmla="*/ 340958 h 682940"/>
                    <a:gd name="connsiteX7" fmla="*/ 576064 w 1152128"/>
                    <a:gd name="connsiteY7" fmla="*/ 682785 h 682940"/>
                    <a:gd name="connsiteX8" fmla="*/ 38025 w 1152128"/>
                    <a:gd name="connsiteY8" fmla="*/ 340958 h 682940"/>
                    <a:gd name="connsiteX9" fmla="*/ 44915 w 1152128"/>
                    <a:gd name="connsiteY9" fmla="*/ 299307 h 682940"/>
                    <a:gd name="connsiteX10" fmla="*/ 11704 w 1152128"/>
                    <a:gd name="connsiteY10" fmla="*/ 265872 h 682940"/>
                    <a:gd name="connsiteX11" fmla="*/ 0 w 1152128"/>
                    <a:gd name="connsiteY11" fmla="*/ 229592 h 682940"/>
                    <a:gd name="connsiteX12" fmla="*/ 7996 w 1152128"/>
                    <a:gd name="connsiteY12" fmla="*/ 204806 h 682940"/>
                    <a:gd name="connsiteX13" fmla="*/ 0 w 1152128"/>
                    <a:gd name="connsiteY13" fmla="*/ 180020 h 682940"/>
                    <a:gd name="connsiteX14" fmla="*/ 576064 w 1152128"/>
                    <a:gd name="connsiteY14" fmla="*/ 0 h 6829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152128" h="682940">
                      <a:moveTo>
                        <a:pt x="576064" y="0"/>
                      </a:moveTo>
                      <a:cubicBezTo>
                        <a:pt x="894215" y="0"/>
                        <a:pt x="1152128" y="80598"/>
                        <a:pt x="1152128" y="180020"/>
                      </a:cubicBezTo>
                      <a:lnTo>
                        <a:pt x="1144132" y="204806"/>
                      </a:lnTo>
                      <a:lnTo>
                        <a:pt x="1152128" y="229592"/>
                      </a:lnTo>
                      <a:cubicBezTo>
                        <a:pt x="1152128" y="254448"/>
                        <a:pt x="1136008" y="278127"/>
                        <a:pt x="1106858" y="299664"/>
                      </a:cubicBezTo>
                      <a:lnTo>
                        <a:pt x="1106628" y="299797"/>
                      </a:lnTo>
                      <a:lnTo>
                        <a:pt x="1114103" y="340958"/>
                      </a:lnTo>
                      <a:cubicBezTo>
                        <a:pt x="1114103" y="529744"/>
                        <a:pt x="985900" y="688621"/>
                        <a:pt x="576064" y="682785"/>
                      </a:cubicBezTo>
                      <a:cubicBezTo>
                        <a:pt x="166228" y="676949"/>
                        <a:pt x="38025" y="529744"/>
                        <a:pt x="38025" y="340958"/>
                      </a:cubicBezTo>
                      <a:lnTo>
                        <a:pt x="44915" y="299307"/>
                      </a:lnTo>
                      <a:lnTo>
                        <a:pt x="11704" y="265872"/>
                      </a:lnTo>
                      <a:cubicBezTo>
                        <a:pt x="4030" y="254154"/>
                        <a:pt x="0" y="242020"/>
                        <a:pt x="0" y="229592"/>
                      </a:cubicBezTo>
                      <a:lnTo>
                        <a:pt x="7996" y="204806"/>
                      </a:lnTo>
                      <a:lnTo>
                        <a:pt x="0" y="180020"/>
                      </a:lnTo>
                      <a:cubicBezTo>
                        <a:pt x="0" y="80598"/>
                        <a:pt x="257913" y="0"/>
                        <a:pt x="576064" y="0"/>
                      </a:cubicBezTo>
                      <a:close/>
                    </a:path>
                  </a:pathLst>
                </a:custGeom>
                <a:pattFill prst="openDmnd">
                  <a:fgClr>
                    <a:srgbClr val="FFFF00"/>
                  </a:fgClr>
                  <a:bgClr>
                    <a:srgbClr val="FFCC00"/>
                  </a:bgClr>
                </a:patt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181" name="グループ化 1180">
                  <a:extLst>
                    <a:ext uri="{FF2B5EF4-FFF2-40B4-BE49-F238E27FC236}">
                      <a16:creationId xmlns:a16="http://schemas.microsoft.com/office/drawing/2014/main" id="{2955817D-2FC7-4209-0519-B1BEC536C0B1}"/>
                    </a:ext>
                  </a:extLst>
                </p:cNvPr>
                <p:cNvGrpSpPr/>
                <p:nvPr/>
              </p:nvGrpSpPr>
              <p:grpSpPr>
                <a:xfrm>
                  <a:off x="9237878" y="4580520"/>
                  <a:ext cx="1079317" cy="489955"/>
                  <a:chOff x="9237878" y="4580520"/>
                  <a:chExt cx="1079317" cy="489955"/>
                </a:xfrm>
              </p:grpSpPr>
              <p:sp>
                <p:nvSpPr>
                  <p:cNvPr id="1182" name="楕円 1181">
                    <a:extLst>
                      <a:ext uri="{FF2B5EF4-FFF2-40B4-BE49-F238E27FC236}">
                        <a16:creationId xmlns:a16="http://schemas.microsoft.com/office/drawing/2014/main" id="{4764C754-5972-C781-FD25-7D3DC8FD7F34}"/>
                      </a:ext>
                    </a:extLst>
                  </p:cNvPr>
                  <p:cNvSpPr/>
                  <p:nvPr/>
                </p:nvSpPr>
                <p:spPr>
                  <a:xfrm>
                    <a:off x="9255372" y="4784725"/>
                    <a:ext cx="1044328" cy="285750"/>
                  </a:xfrm>
                  <a:prstGeom prst="ellipse">
                    <a:avLst/>
                  </a:prstGeom>
                  <a:pattFill prst="openDmnd">
                    <a:fgClr>
                      <a:srgbClr val="663300"/>
                    </a:fgClr>
                    <a:bgClr>
                      <a:srgbClr val="CC6600"/>
                    </a:bgClr>
                  </a:pattFill>
                  <a:ln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1183" name="グループ化 1182">
                    <a:extLst>
                      <a:ext uri="{FF2B5EF4-FFF2-40B4-BE49-F238E27FC236}">
                        <a16:creationId xmlns:a16="http://schemas.microsoft.com/office/drawing/2014/main" id="{18C31F69-FF16-76B3-17BA-BAEEBB0D3A4A}"/>
                      </a:ext>
                    </a:extLst>
                  </p:cNvPr>
                  <p:cNvGrpSpPr/>
                  <p:nvPr/>
                </p:nvGrpSpPr>
                <p:grpSpPr>
                  <a:xfrm rot="900000">
                    <a:off x="9237878" y="4695702"/>
                    <a:ext cx="401068" cy="334119"/>
                    <a:chOff x="9259663" y="4260007"/>
                    <a:chExt cx="478062" cy="374650"/>
                  </a:xfrm>
                </p:grpSpPr>
                <p:sp>
                  <p:nvSpPr>
                    <p:cNvPr id="1200" name="楕円 1199">
                      <a:extLst>
                        <a:ext uri="{FF2B5EF4-FFF2-40B4-BE49-F238E27FC236}">
                          <a16:creationId xmlns:a16="http://schemas.microsoft.com/office/drawing/2014/main" id="{01E3652C-9AED-A808-7C47-820108DB9A8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259663" y="4260007"/>
                      <a:ext cx="478062" cy="374650"/>
                    </a:xfrm>
                    <a:prstGeom prst="ellipse">
                      <a:avLst/>
                    </a:prstGeom>
                    <a:pattFill prst="lgConfetti">
                      <a:fgClr>
                        <a:srgbClr val="FF6600"/>
                      </a:fgClr>
                      <a:bgClr>
                        <a:srgbClr val="FFC000"/>
                      </a:bgClr>
                    </a:pattFill>
                    <a:ln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201" name="星: 6 pt 1200">
                      <a:extLst>
                        <a:ext uri="{FF2B5EF4-FFF2-40B4-BE49-F238E27FC236}">
                          <a16:creationId xmlns:a16="http://schemas.microsoft.com/office/drawing/2014/main" id="{ECA1600B-856A-725D-FBBF-CB69FA60391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437463" y="4279901"/>
                      <a:ext cx="122462" cy="73040"/>
                    </a:xfrm>
                    <a:prstGeom prst="star6">
                      <a:avLst/>
                    </a:prstGeom>
                    <a:solidFill>
                      <a:srgbClr val="339933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1184" name="グループ化 1183">
                    <a:extLst>
                      <a:ext uri="{FF2B5EF4-FFF2-40B4-BE49-F238E27FC236}">
                        <a16:creationId xmlns:a16="http://schemas.microsoft.com/office/drawing/2014/main" id="{047AD14F-FD17-A6A4-1991-3788196C3D0F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9916127" y="4701356"/>
                    <a:ext cx="401068" cy="334119"/>
                    <a:chOff x="9259663" y="4260007"/>
                    <a:chExt cx="478062" cy="374650"/>
                  </a:xfrm>
                </p:grpSpPr>
                <p:sp>
                  <p:nvSpPr>
                    <p:cNvPr id="1198" name="楕円 1197">
                      <a:extLst>
                        <a:ext uri="{FF2B5EF4-FFF2-40B4-BE49-F238E27FC236}">
                          <a16:creationId xmlns:a16="http://schemas.microsoft.com/office/drawing/2014/main" id="{487D54AF-FD6B-4C70-F479-B5AC9F24330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259663" y="4260007"/>
                      <a:ext cx="478062" cy="374650"/>
                    </a:xfrm>
                    <a:prstGeom prst="ellipse">
                      <a:avLst/>
                    </a:prstGeom>
                    <a:pattFill prst="lgConfetti">
                      <a:fgClr>
                        <a:srgbClr val="FF6600"/>
                      </a:fgClr>
                      <a:bgClr>
                        <a:srgbClr val="FFC000"/>
                      </a:bgClr>
                    </a:pattFill>
                    <a:ln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199" name="星: 6 pt 1198">
                      <a:extLst>
                        <a:ext uri="{FF2B5EF4-FFF2-40B4-BE49-F238E27FC236}">
                          <a16:creationId xmlns:a16="http://schemas.microsoft.com/office/drawing/2014/main" id="{E2846E68-6F58-B5DE-65CF-FF03CF0BB1D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437463" y="4279901"/>
                      <a:ext cx="122462" cy="73040"/>
                    </a:xfrm>
                    <a:prstGeom prst="star6">
                      <a:avLst/>
                    </a:prstGeom>
                    <a:solidFill>
                      <a:srgbClr val="339933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1185" name="グループ化 1184">
                    <a:extLst>
                      <a:ext uri="{FF2B5EF4-FFF2-40B4-BE49-F238E27FC236}">
                        <a16:creationId xmlns:a16="http://schemas.microsoft.com/office/drawing/2014/main" id="{66BCACEC-A72E-F6D9-CECE-15924BB7102A}"/>
                      </a:ext>
                    </a:extLst>
                  </p:cNvPr>
                  <p:cNvGrpSpPr/>
                  <p:nvPr/>
                </p:nvGrpSpPr>
                <p:grpSpPr>
                  <a:xfrm>
                    <a:off x="9577002" y="4580520"/>
                    <a:ext cx="401068" cy="334119"/>
                    <a:chOff x="9259663" y="4260007"/>
                    <a:chExt cx="478062" cy="374650"/>
                  </a:xfrm>
                </p:grpSpPr>
                <p:sp>
                  <p:nvSpPr>
                    <p:cNvPr id="1196" name="楕円 1195">
                      <a:extLst>
                        <a:ext uri="{FF2B5EF4-FFF2-40B4-BE49-F238E27FC236}">
                          <a16:creationId xmlns:a16="http://schemas.microsoft.com/office/drawing/2014/main" id="{5811ECF6-7AE5-CAC9-4B08-9C42FB4DB89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259663" y="4260007"/>
                      <a:ext cx="478062" cy="374650"/>
                    </a:xfrm>
                    <a:prstGeom prst="ellipse">
                      <a:avLst/>
                    </a:prstGeom>
                    <a:pattFill prst="lgConfetti">
                      <a:fgClr>
                        <a:srgbClr val="FF6600"/>
                      </a:fgClr>
                      <a:bgClr>
                        <a:srgbClr val="FFC000"/>
                      </a:bgClr>
                    </a:pattFill>
                    <a:ln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197" name="星: 6 pt 1196">
                      <a:extLst>
                        <a:ext uri="{FF2B5EF4-FFF2-40B4-BE49-F238E27FC236}">
                          <a16:creationId xmlns:a16="http://schemas.microsoft.com/office/drawing/2014/main" id="{259A075E-6A7F-9843-0EC2-593DB880531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437463" y="4279901"/>
                      <a:ext cx="122462" cy="73040"/>
                    </a:xfrm>
                    <a:prstGeom prst="star6">
                      <a:avLst/>
                    </a:prstGeom>
                    <a:solidFill>
                      <a:srgbClr val="339933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1186" name="グループ化 1185">
                    <a:extLst>
                      <a:ext uri="{FF2B5EF4-FFF2-40B4-BE49-F238E27FC236}">
                        <a16:creationId xmlns:a16="http://schemas.microsoft.com/office/drawing/2014/main" id="{1C41F7DE-6478-9DCA-58FE-CA21DF8295E0}"/>
                      </a:ext>
                    </a:extLst>
                  </p:cNvPr>
                  <p:cNvGrpSpPr/>
                  <p:nvPr/>
                </p:nvGrpSpPr>
                <p:grpSpPr>
                  <a:xfrm>
                    <a:off x="9577002" y="4725777"/>
                    <a:ext cx="401068" cy="334119"/>
                    <a:chOff x="9259663" y="4260007"/>
                    <a:chExt cx="478062" cy="374650"/>
                  </a:xfrm>
                </p:grpSpPr>
                <p:sp>
                  <p:nvSpPr>
                    <p:cNvPr id="1194" name="楕円 1193">
                      <a:extLst>
                        <a:ext uri="{FF2B5EF4-FFF2-40B4-BE49-F238E27FC236}">
                          <a16:creationId xmlns:a16="http://schemas.microsoft.com/office/drawing/2014/main" id="{09E5A302-0BF7-DB86-2C5C-2AC133EEE94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259663" y="4260007"/>
                      <a:ext cx="478062" cy="374650"/>
                    </a:xfrm>
                    <a:prstGeom prst="ellipse">
                      <a:avLst/>
                    </a:prstGeom>
                    <a:pattFill prst="lgConfetti">
                      <a:fgClr>
                        <a:srgbClr val="FF6600"/>
                      </a:fgClr>
                      <a:bgClr>
                        <a:srgbClr val="FFC000"/>
                      </a:bgClr>
                    </a:pattFill>
                    <a:ln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195" name="星: 6 pt 1194">
                      <a:extLst>
                        <a:ext uri="{FF2B5EF4-FFF2-40B4-BE49-F238E27FC236}">
                          <a16:creationId xmlns:a16="http://schemas.microsoft.com/office/drawing/2014/main" id="{72E75AD3-CE79-20E1-5B9D-6CF72CEBCA0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437463" y="4279901"/>
                      <a:ext cx="122462" cy="73040"/>
                    </a:xfrm>
                    <a:prstGeom prst="star6">
                      <a:avLst/>
                    </a:prstGeom>
                    <a:solidFill>
                      <a:srgbClr val="339933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1187" name="グループ化 1186">
                    <a:extLst>
                      <a:ext uri="{FF2B5EF4-FFF2-40B4-BE49-F238E27FC236}">
                        <a16:creationId xmlns:a16="http://schemas.microsoft.com/office/drawing/2014/main" id="{E646CF09-15FC-E23D-4DEC-887DF8AB9069}"/>
                      </a:ext>
                    </a:extLst>
                  </p:cNvPr>
                  <p:cNvGrpSpPr/>
                  <p:nvPr/>
                </p:nvGrpSpPr>
                <p:grpSpPr>
                  <a:xfrm>
                    <a:off x="9290744" y="4889957"/>
                    <a:ext cx="968027" cy="180518"/>
                    <a:chOff x="9290744" y="4889957"/>
                    <a:chExt cx="968027" cy="180518"/>
                  </a:xfrm>
                </p:grpSpPr>
                <p:sp>
                  <p:nvSpPr>
                    <p:cNvPr id="1188" name="フリーフォーム: 図形 1187">
                      <a:extLst>
                        <a:ext uri="{FF2B5EF4-FFF2-40B4-BE49-F238E27FC236}">
                          <a16:creationId xmlns:a16="http://schemas.microsoft.com/office/drawing/2014/main" id="{173E105E-387A-DDF2-FE0B-4420284A99C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290744" y="4889957"/>
                      <a:ext cx="370621" cy="169686"/>
                    </a:xfrm>
                    <a:custGeom>
                      <a:avLst/>
                      <a:gdLst>
                        <a:gd name="connsiteX0" fmla="*/ 170087 w 370621"/>
                        <a:gd name="connsiteY0" fmla="*/ 0 h 169686"/>
                        <a:gd name="connsiteX1" fmla="*/ 370621 w 370621"/>
                        <a:gd name="connsiteY1" fmla="*/ 167060 h 169686"/>
                        <a:gd name="connsiteX2" fmla="*/ 369985 w 370621"/>
                        <a:gd name="connsiteY2" fmla="*/ 169686 h 169686"/>
                        <a:gd name="connsiteX3" fmla="*/ 283543 w 370621"/>
                        <a:gd name="connsiteY3" fmla="*/ 164910 h 169686"/>
                        <a:gd name="connsiteX4" fmla="*/ 5663 w 370621"/>
                        <a:gd name="connsiteY4" fmla="*/ 88877 h 169686"/>
                        <a:gd name="connsiteX5" fmla="*/ 0 w 370621"/>
                        <a:gd name="connsiteY5" fmla="*/ 83884 h 169686"/>
                        <a:gd name="connsiteX6" fmla="*/ 28288 w 370621"/>
                        <a:gd name="connsiteY6" fmla="*/ 48931 h 169686"/>
                        <a:gd name="connsiteX7" fmla="*/ 170087 w 370621"/>
                        <a:gd name="connsiteY7" fmla="*/ 0 h 16968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370621" h="169686">
                          <a:moveTo>
                            <a:pt x="170087" y="0"/>
                          </a:moveTo>
                          <a:cubicBezTo>
                            <a:pt x="280839" y="0"/>
                            <a:pt x="370621" y="74795"/>
                            <a:pt x="370621" y="167060"/>
                          </a:cubicBezTo>
                          <a:lnTo>
                            <a:pt x="369985" y="169686"/>
                          </a:lnTo>
                          <a:lnTo>
                            <a:pt x="283543" y="164910"/>
                          </a:lnTo>
                          <a:cubicBezTo>
                            <a:pt x="158602" y="150451"/>
                            <a:pt x="58509" y="123063"/>
                            <a:pt x="5663" y="88877"/>
                          </a:cubicBezTo>
                          <a:lnTo>
                            <a:pt x="0" y="83884"/>
                          </a:lnTo>
                          <a:lnTo>
                            <a:pt x="28288" y="48931"/>
                          </a:lnTo>
                          <a:cubicBezTo>
                            <a:pt x="64578" y="18699"/>
                            <a:pt x="114711" y="0"/>
                            <a:pt x="170087" y="0"/>
                          </a:cubicBezTo>
                          <a:close/>
                        </a:path>
                      </a:pathLst>
                    </a:custGeom>
                    <a:pattFill prst="lgConfetti">
                      <a:fgClr>
                        <a:srgbClr val="FF6600"/>
                      </a:fgClr>
                      <a:bgClr>
                        <a:srgbClr val="FFC000"/>
                      </a:bgClr>
                    </a:pattFill>
                    <a:ln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189" name="フリーフォーム: 図形 1188">
                      <a:extLst>
                        <a:ext uri="{FF2B5EF4-FFF2-40B4-BE49-F238E27FC236}">
                          <a16:creationId xmlns:a16="http://schemas.microsoft.com/office/drawing/2014/main" id="{33AAB69C-81D9-9743-8D80-C3EB7787054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884184" y="4894733"/>
                      <a:ext cx="374587" cy="170205"/>
                    </a:xfrm>
                    <a:custGeom>
                      <a:avLst/>
                      <a:gdLst>
                        <a:gd name="connsiteX0" fmla="*/ 200534 w 374587"/>
                        <a:gd name="connsiteY0" fmla="*/ 0 h 170205"/>
                        <a:gd name="connsiteX1" fmla="*/ 342333 w 374587"/>
                        <a:gd name="connsiteY1" fmla="*/ 48931 h 170205"/>
                        <a:gd name="connsiteX2" fmla="*/ 374587 w 374587"/>
                        <a:gd name="connsiteY2" fmla="*/ 88785 h 170205"/>
                        <a:gd name="connsiteX3" fmla="*/ 374483 w 374587"/>
                        <a:gd name="connsiteY3" fmla="*/ 88877 h 170205"/>
                        <a:gd name="connsiteX4" fmla="*/ 96603 w 374587"/>
                        <a:gd name="connsiteY4" fmla="*/ 164910 h 170205"/>
                        <a:gd name="connsiteX5" fmla="*/ 762 w 374587"/>
                        <a:gd name="connsiteY5" fmla="*/ 170205 h 170205"/>
                        <a:gd name="connsiteX6" fmla="*/ 0 w 374587"/>
                        <a:gd name="connsiteY6" fmla="*/ 167060 h 170205"/>
                        <a:gd name="connsiteX7" fmla="*/ 200534 w 374587"/>
                        <a:gd name="connsiteY7" fmla="*/ 0 h 17020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374587" h="170205">
                          <a:moveTo>
                            <a:pt x="200534" y="0"/>
                          </a:moveTo>
                          <a:cubicBezTo>
                            <a:pt x="255910" y="0"/>
                            <a:pt x="306044" y="18699"/>
                            <a:pt x="342333" y="48931"/>
                          </a:cubicBezTo>
                          <a:lnTo>
                            <a:pt x="374587" y="88785"/>
                          </a:lnTo>
                          <a:lnTo>
                            <a:pt x="374483" y="88877"/>
                          </a:lnTo>
                          <a:cubicBezTo>
                            <a:pt x="321637" y="123063"/>
                            <a:pt x="221544" y="150451"/>
                            <a:pt x="96603" y="164910"/>
                          </a:cubicBezTo>
                          <a:lnTo>
                            <a:pt x="762" y="170205"/>
                          </a:lnTo>
                          <a:lnTo>
                            <a:pt x="0" y="167060"/>
                          </a:lnTo>
                          <a:cubicBezTo>
                            <a:pt x="0" y="74795"/>
                            <a:pt x="89782" y="0"/>
                            <a:pt x="200534" y="0"/>
                          </a:cubicBezTo>
                          <a:close/>
                        </a:path>
                      </a:pathLst>
                    </a:custGeom>
                    <a:pattFill prst="lgConfetti">
                      <a:fgClr>
                        <a:srgbClr val="FF6600"/>
                      </a:fgClr>
                      <a:bgClr>
                        <a:srgbClr val="FFC000"/>
                      </a:bgClr>
                    </a:pattFill>
                    <a:ln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190" name="星: 6 pt 1189">
                      <a:extLst>
                        <a:ext uri="{FF2B5EF4-FFF2-40B4-BE49-F238E27FC236}">
                          <a16:creationId xmlns:a16="http://schemas.microsoft.com/office/drawing/2014/main" id="{B65F147D-59E6-B174-35EF-AAE58FEDA2B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411841" y="4919135"/>
                      <a:ext cx="102739" cy="65138"/>
                    </a:xfrm>
                    <a:prstGeom prst="star6">
                      <a:avLst/>
                    </a:prstGeom>
                    <a:solidFill>
                      <a:srgbClr val="339933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191" name="フリーフォーム: 図形 1190">
                      <a:extLst>
                        <a:ext uri="{FF2B5EF4-FFF2-40B4-BE49-F238E27FC236}">
                          <a16:creationId xmlns:a16="http://schemas.microsoft.com/office/drawing/2014/main" id="{EC437CA5-BFF4-453D-C9AE-2267D7B01C6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588534" y="4940560"/>
                      <a:ext cx="378004" cy="129915"/>
                    </a:xfrm>
                    <a:custGeom>
                      <a:avLst/>
                      <a:gdLst>
                        <a:gd name="connsiteX0" fmla="*/ 189002 w 378004"/>
                        <a:gd name="connsiteY0" fmla="*/ 0 h 129915"/>
                        <a:gd name="connsiteX1" fmla="*/ 373777 w 378004"/>
                        <a:gd name="connsiteY1" fmla="*/ 102033 h 129915"/>
                        <a:gd name="connsiteX2" fmla="*/ 378004 w 378004"/>
                        <a:gd name="connsiteY2" fmla="*/ 119475 h 129915"/>
                        <a:gd name="connsiteX3" fmla="*/ 189002 w 378004"/>
                        <a:gd name="connsiteY3" fmla="*/ 129915 h 129915"/>
                        <a:gd name="connsiteX4" fmla="*/ 0 w 378004"/>
                        <a:gd name="connsiteY4" fmla="*/ 119475 h 129915"/>
                        <a:gd name="connsiteX5" fmla="*/ 4227 w 378004"/>
                        <a:gd name="connsiteY5" fmla="*/ 102033 h 129915"/>
                        <a:gd name="connsiteX6" fmla="*/ 189002 w 378004"/>
                        <a:gd name="connsiteY6" fmla="*/ 0 h 12991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378004" h="129915">
                          <a:moveTo>
                            <a:pt x="189002" y="0"/>
                          </a:moveTo>
                          <a:cubicBezTo>
                            <a:pt x="272066" y="0"/>
                            <a:pt x="343334" y="42072"/>
                            <a:pt x="373777" y="102033"/>
                          </a:cubicBezTo>
                          <a:lnTo>
                            <a:pt x="378004" y="119475"/>
                          </a:lnTo>
                          <a:lnTo>
                            <a:pt x="189002" y="129915"/>
                          </a:lnTo>
                          <a:lnTo>
                            <a:pt x="0" y="119475"/>
                          </a:lnTo>
                          <a:lnTo>
                            <a:pt x="4227" y="102033"/>
                          </a:lnTo>
                          <a:cubicBezTo>
                            <a:pt x="34670" y="42072"/>
                            <a:pt x="105938" y="0"/>
                            <a:pt x="189002" y="0"/>
                          </a:cubicBezTo>
                          <a:close/>
                        </a:path>
                      </a:pathLst>
                    </a:custGeom>
                    <a:pattFill prst="lgConfetti">
                      <a:fgClr>
                        <a:srgbClr val="FF6600"/>
                      </a:fgClr>
                      <a:bgClr>
                        <a:srgbClr val="FFC000"/>
                      </a:bgClr>
                    </a:pattFill>
                    <a:ln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192" name="星: 6 pt 1191">
                      <a:extLst>
                        <a:ext uri="{FF2B5EF4-FFF2-40B4-BE49-F238E27FC236}">
                          <a16:creationId xmlns:a16="http://schemas.microsoft.com/office/drawing/2014/main" id="{C0FE1AE9-BE7A-9B6C-AB93-68CD45AE69B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726166" y="4961998"/>
                      <a:ext cx="102739" cy="65138"/>
                    </a:xfrm>
                    <a:prstGeom prst="star6">
                      <a:avLst/>
                    </a:prstGeom>
                    <a:solidFill>
                      <a:srgbClr val="339933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193" name="星: 6 pt 1192">
                      <a:extLst>
                        <a:ext uri="{FF2B5EF4-FFF2-40B4-BE49-F238E27FC236}">
                          <a16:creationId xmlns:a16="http://schemas.microsoft.com/office/drawing/2014/main" id="{EA9D0DE0-35E0-F159-FA72-F475D4AE7A5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021441" y="4923898"/>
                      <a:ext cx="102739" cy="65138"/>
                    </a:xfrm>
                    <a:prstGeom prst="star6">
                      <a:avLst/>
                    </a:prstGeom>
                    <a:solidFill>
                      <a:srgbClr val="339933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</p:grpSp>
        </p:grpSp>
      </p:grpSp>
      <p:grpSp>
        <p:nvGrpSpPr>
          <p:cNvPr id="1352" name="グループ化 1351">
            <a:extLst>
              <a:ext uri="{FF2B5EF4-FFF2-40B4-BE49-F238E27FC236}">
                <a16:creationId xmlns:a16="http://schemas.microsoft.com/office/drawing/2014/main" id="{282FB7DB-23BD-6630-1D17-3C8345846E3C}"/>
              </a:ext>
            </a:extLst>
          </p:cNvPr>
          <p:cNvGrpSpPr/>
          <p:nvPr/>
        </p:nvGrpSpPr>
        <p:grpSpPr>
          <a:xfrm>
            <a:off x="4277844" y="692696"/>
            <a:ext cx="1632061" cy="2554592"/>
            <a:chOff x="4277844" y="646976"/>
            <a:chExt cx="1632061" cy="2554592"/>
          </a:xfrm>
        </p:grpSpPr>
        <p:grpSp>
          <p:nvGrpSpPr>
            <p:cNvPr id="1226" name="グループ化 1225">
              <a:extLst>
                <a:ext uri="{FF2B5EF4-FFF2-40B4-BE49-F238E27FC236}">
                  <a16:creationId xmlns:a16="http://schemas.microsoft.com/office/drawing/2014/main" id="{40B64F47-F3C2-6056-3DD4-AA0DC7391638}"/>
                </a:ext>
              </a:extLst>
            </p:cNvPr>
            <p:cNvGrpSpPr/>
            <p:nvPr/>
          </p:nvGrpSpPr>
          <p:grpSpPr>
            <a:xfrm>
              <a:off x="4277844" y="2035332"/>
              <a:ext cx="1632061" cy="1166236"/>
              <a:chOff x="4239744" y="2035332"/>
              <a:chExt cx="1632061" cy="1166236"/>
            </a:xfrm>
          </p:grpSpPr>
          <p:sp>
            <p:nvSpPr>
              <p:cNvPr id="1227" name="フリーフォーム: 図形 1226">
                <a:extLst>
                  <a:ext uri="{FF2B5EF4-FFF2-40B4-BE49-F238E27FC236}">
                    <a16:creationId xmlns:a16="http://schemas.microsoft.com/office/drawing/2014/main" id="{0CD61B26-A965-97A7-33BB-7E81A46F8EFF}"/>
                  </a:ext>
                </a:extLst>
              </p:cNvPr>
              <p:cNvSpPr/>
              <p:nvPr/>
            </p:nvSpPr>
            <p:spPr>
              <a:xfrm rot="900000">
                <a:off x="4255328" y="2035332"/>
                <a:ext cx="47996" cy="558447"/>
              </a:xfrm>
              <a:custGeom>
                <a:avLst/>
                <a:gdLst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9" fmla="*/ 91440 w 165493"/>
                  <a:gd name="connsiteY9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8" fmla="*/ 91440 w 165493"/>
                  <a:gd name="connsiteY8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0" fmla="*/ 58097 w 113240"/>
                  <a:gd name="connsiteY0" fmla="*/ 0 h 2000985"/>
                  <a:gd name="connsiteX1" fmla="*/ 58097 w 113240"/>
                  <a:gd name="connsiteY1" fmla="*/ 501040 h 2000985"/>
                  <a:gd name="connsiteX2" fmla="*/ 28716 w 113240"/>
                  <a:gd name="connsiteY2" fmla="*/ 970765 h 2000985"/>
                  <a:gd name="connsiteX3" fmla="*/ 55118 w 113240"/>
                  <a:gd name="connsiteY3" fmla="*/ 998905 h 2000985"/>
                  <a:gd name="connsiteX4" fmla="*/ 55144 w 113240"/>
                  <a:gd name="connsiteY4" fmla="*/ 998905 h 2000985"/>
                  <a:gd name="connsiteX5" fmla="*/ 55144 w 113240"/>
                  <a:gd name="connsiteY5" fmla="*/ 1499945 h 2000985"/>
                  <a:gd name="connsiteX6" fmla="*/ 55144 w 113240"/>
                  <a:gd name="connsiteY6" fmla="*/ 2000985 h 2000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3240" h="2000985">
                    <a:moveTo>
                      <a:pt x="58097" y="0"/>
                    </a:moveTo>
                    <a:cubicBezTo>
                      <a:pt x="249120" y="167013"/>
                      <a:pt x="-132926" y="334027"/>
                      <a:pt x="58097" y="501040"/>
                    </a:cubicBezTo>
                    <a:cubicBezTo>
                      <a:pt x="237181" y="657615"/>
                      <a:pt x="-87409" y="814190"/>
                      <a:pt x="28716" y="970765"/>
                    </a:cubicBezTo>
                    <a:lnTo>
                      <a:pt x="55118" y="998905"/>
                    </a:lnTo>
                    <a:lnTo>
                      <a:pt x="55144" y="998905"/>
                    </a:lnTo>
                    <a:cubicBezTo>
                      <a:pt x="246167" y="1165918"/>
                      <a:pt x="-135879" y="1332932"/>
                      <a:pt x="55144" y="1499945"/>
                    </a:cubicBezTo>
                    <a:cubicBezTo>
                      <a:pt x="246167" y="1666958"/>
                      <a:pt x="-135879" y="1833972"/>
                      <a:pt x="55144" y="2000985"/>
                    </a:cubicBezTo>
                  </a:path>
                </a:pathLst>
              </a:custGeom>
              <a:noFill/>
              <a:ln w="44450" cap="rnd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28" name="フリーフォーム: 図形 1227">
                <a:extLst>
                  <a:ext uri="{FF2B5EF4-FFF2-40B4-BE49-F238E27FC236}">
                    <a16:creationId xmlns:a16="http://schemas.microsoft.com/office/drawing/2014/main" id="{ADB7B936-C24F-AA5E-4DA9-ACA60DE92340}"/>
                  </a:ext>
                </a:extLst>
              </p:cNvPr>
              <p:cNvSpPr/>
              <p:nvPr/>
            </p:nvSpPr>
            <p:spPr>
              <a:xfrm rot="900000">
                <a:off x="4290495" y="2274473"/>
                <a:ext cx="47996" cy="558447"/>
              </a:xfrm>
              <a:custGeom>
                <a:avLst/>
                <a:gdLst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9" fmla="*/ 91440 w 165493"/>
                  <a:gd name="connsiteY9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8" fmla="*/ 91440 w 165493"/>
                  <a:gd name="connsiteY8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0" fmla="*/ 58097 w 113240"/>
                  <a:gd name="connsiteY0" fmla="*/ 0 h 2000985"/>
                  <a:gd name="connsiteX1" fmla="*/ 58097 w 113240"/>
                  <a:gd name="connsiteY1" fmla="*/ 501040 h 2000985"/>
                  <a:gd name="connsiteX2" fmla="*/ 28716 w 113240"/>
                  <a:gd name="connsiteY2" fmla="*/ 970765 h 2000985"/>
                  <a:gd name="connsiteX3" fmla="*/ 55118 w 113240"/>
                  <a:gd name="connsiteY3" fmla="*/ 998905 h 2000985"/>
                  <a:gd name="connsiteX4" fmla="*/ 55144 w 113240"/>
                  <a:gd name="connsiteY4" fmla="*/ 998905 h 2000985"/>
                  <a:gd name="connsiteX5" fmla="*/ 55144 w 113240"/>
                  <a:gd name="connsiteY5" fmla="*/ 1499945 h 2000985"/>
                  <a:gd name="connsiteX6" fmla="*/ 55144 w 113240"/>
                  <a:gd name="connsiteY6" fmla="*/ 2000985 h 2000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3240" h="2000985">
                    <a:moveTo>
                      <a:pt x="58097" y="0"/>
                    </a:moveTo>
                    <a:cubicBezTo>
                      <a:pt x="249120" y="167013"/>
                      <a:pt x="-132926" y="334027"/>
                      <a:pt x="58097" y="501040"/>
                    </a:cubicBezTo>
                    <a:cubicBezTo>
                      <a:pt x="237181" y="657615"/>
                      <a:pt x="-87409" y="814190"/>
                      <a:pt x="28716" y="970765"/>
                    </a:cubicBezTo>
                    <a:lnTo>
                      <a:pt x="55118" y="998905"/>
                    </a:lnTo>
                    <a:lnTo>
                      <a:pt x="55144" y="998905"/>
                    </a:lnTo>
                    <a:cubicBezTo>
                      <a:pt x="246167" y="1165918"/>
                      <a:pt x="-135879" y="1332932"/>
                      <a:pt x="55144" y="1499945"/>
                    </a:cubicBezTo>
                    <a:cubicBezTo>
                      <a:pt x="246167" y="1666958"/>
                      <a:pt x="-135879" y="1833972"/>
                      <a:pt x="55144" y="2000985"/>
                    </a:cubicBezTo>
                  </a:path>
                </a:pathLst>
              </a:custGeom>
              <a:noFill/>
              <a:ln w="44450" cap="rnd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29" name="フリーフォーム: 図形 1228">
                <a:extLst>
                  <a:ext uri="{FF2B5EF4-FFF2-40B4-BE49-F238E27FC236}">
                    <a16:creationId xmlns:a16="http://schemas.microsoft.com/office/drawing/2014/main" id="{8F5DFD38-26EB-C47E-3809-12327A5326C3}"/>
                  </a:ext>
                </a:extLst>
              </p:cNvPr>
              <p:cNvSpPr/>
              <p:nvPr/>
            </p:nvSpPr>
            <p:spPr>
              <a:xfrm rot="20700000" flipH="1">
                <a:off x="5816775" y="2077533"/>
                <a:ext cx="47996" cy="558447"/>
              </a:xfrm>
              <a:custGeom>
                <a:avLst/>
                <a:gdLst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9" fmla="*/ 91440 w 165493"/>
                  <a:gd name="connsiteY9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8" fmla="*/ 91440 w 165493"/>
                  <a:gd name="connsiteY8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0" fmla="*/ 58097 w 113240"/>
                  <a:gd name="connsiteY0" fmla="*/ 0 h 2000985"/>
                  <a:gd name="connsiteX1" fmla="*/ 58097 w 113240"/>
                  <a:gd name="connsiteY1" fmla="*/ 501040 h 2000985"/>
                  <a:gd name="connsiteX2" fmla="*/ 28716 w 113240"/>
                  <a:gd name="connsiteY2" fmla="*/ 970765 h 2000985"/>
                  <a:gd name="connsiteX3" fmla="*/ 55118 w 113240"/>
                  <a:gd name="connsiteY3" fmla="*/ 998905 h 2000985"/>
                  <a:gd name="connsiteX4" fmla="*/ 55144 w 113240"/>
                  <a:gd name="connsiteY4" fmla="*/ 998905 h 2000985"/>
                  <a:gd name="connsiteX5" fmla="*/ 55144 w 113240"/>
                  <a:gd name="connsiteY5" fmla="*/ 1499945 h 2000985"/>
                  <a:gd name="connsiteX6" fmla="*/ 55144 w 113240"/>
                  <a:gd name="connsiteY6" fmla="*/ 2000985 h 2000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3240" h="2000985">
                    <a:moveTo>
                      <a:pt x="58097" y="0"/>
                    </a:moveTo>
                    <a:cubicBezTo>
                      <a:pt x="249120" y="167013"/>
                      <a:pt x="-132926" y="334027"/>
                      <a:pt x="58097" y="501040"/>
                    </a:cubicBezTo>
                    <a:cubicBezTo>
                      <a:pt x="237181" y="657615"/>
                      <a:pt x="-87409" y="814190"/>
                      <a:pt x="28716" y="970765"/>
                    </a:cubicBezTo>
                    <a:lnTo>
                      <a:pt x="55118" y="998905"/>
                    </a:lnTo>
                    <a:lnTo>
                      <a:pt x="55144" y="998905"/>
                    </a:lnTo>
                    <a:cubicBezTo>
                      <a:pt x="246167" y="1165918"/>
                      <a:pt x="-135879" y="1332932"/>
                      <a:pt x="55144" y="1499945"/>
                    </a:cubicBezTo>
                    <a:cubicBezTo>
                      <a:pt x="246167" y="1666958"/>
                      <a:pt x="-135879" y="1833972"/>
                      <a:pt x="55144" y="2000985"/>
                    </a:cubicBezTo>
                  </a:path>
                </a:pathLst>
              </a:custGeom>
              <a:noFill/>
              <a:ln w="44450" cap="rnd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30" name="フリーフォーム: 図形 1229">
                <a:extLst>
                  <a:ext uri="{FF2B5EF4-FFF2-40B4-BE49-F238E27FC236}">
                    <a16:creationId xmlns:a16="http://schemas.microsoft.com/office/drawing/2014/main" id="{5F9B89FE-AA54-5523-2D97-1362C9461745}"/>
                  </a:ext>
                </a:extLst>
              </p:cNvPr>
              <p:cNvSpPr/>
              <p:nvPr/>
            </p:nvSpPr>
            <p:spPr>
              <a:xfrm rot="20700000" flipH="1">
                <a:off x="5823809" y="2450311"/>
                <a:ext cx="47996" cy="558447"/>
              </a:xfrm>
              <a:custGeom>
                <a:avLst/>
                <a:gdLst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9" fmla="*/ 91440 w 165493"/>
                  <a:gd name="connsiteY9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8" fmla="*/ 91440 w 165493"/>
                  <a:gd name="connsiteY8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0" fmla="*/ 58097 w 113240"/>
                  <a:gd name="connsiteY0" fmla="*/ 0 h 2000985"/>
                  <a:gd name="connsiteX1" fmla="*/ 58097 w 113240"/>
                  <a:gd name="connsiteY1" fmla="*/ 501040 h 2000985"/>
                  <a:gd name="connsiteX2" fmla="*/ 28716 w 113240"/>
                  <a:gd name="connsiteY2" fmla="*/ 970765 h 2000985"/>
                  <a:gd name="connsiteX3" fmla="*/ 55118 w 113240"/>
                  <a:gd name="connsiteY3" fmla="*/ 998905 h 2000985"/>
                  <a:gd name="connsiteX4" fmla="*/ 55144 w 113240"/>
                  <a:gd name="connsiteY4" fmla="*/ 998905 h 2000985"/>
                  <a:gd name="connsiteX5" fmla="*/ 55144 w 113240"/>
                  <a:gd name="connsiteY5" fmla="*/ 1499945 h 2000985"/>
                  <a:gd name="connsiteX6" fmla="*/ 55144 w 113240"/>
                  <a:gd name="connsiteY6" fmla="*/ 2000985 h 2000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3240" h="2000985">
                    <a:moveTo>
                      <a:pt x="58097" y="0"/>
                    </a:moveTo>
                    <a:cubicBezTo>
                      <a:pt x="249120" y="167013"/>
                      <a:pt x="-132926" y="334027"/>
                      <a:pt x="58097" y="501040"/>
                    </a:cubicBezTo>
                    <a:cubicBezTo>
                      <a:pt x="237181" y="657615"/>
                      <a:pt x="-87409" y="814190"/>
                      <a:pt x="28716" y="970765"/>
                    </a:cubicBezTo>
                    <a:lnTo>
                      <a:pt x="55118" y="998905"/>
                    </a:lnTo>
                    <a:lnTo>
                      <a:pt x="55144" y="998905"/>
                    </a:lnTo>
                    <a:cubicBezTo>
                      <a:pt x="246167" y="1165918"/>
                      <a:pt x="-135879" y="1332932"/>
                      <a:pt x="55144" y="1499945"/>
                    </a:cubicBezTo>
                    <a:cubicBezTo>
                      <a:pt x="246167" y="1666958"/>
                      <a:pt x="-135879" y="1833972"/>
                      <a:pt x="55144" y="2000985"/>
                    </a:cubicBezTo>
                  </a:path>
                </a:pathLst>
              </a:custGeom>
              <a:noFill/>
              <a:ln w="44450" cap="rnd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231" name="グループ化 1230">
                <a:extLst>
                  <a:ext uri="{FF2B5EF4-FFF2-40B4-BE49-F238E27FC236}">
                    <a16:creationId xmlns:a16="http://schemas.microsoft.com/office/drawing/2014/main" id="{DCD7FCE7-B2FA-A807-DF6E-D89D22D4EE04}"/>
                  </a:ext>
                </a:extLst>
              </p:cNvPr>
              <p:cNvGrpSpPr/>
              <p:nvPr/>
            </p:nvGrpSpPr>
            <p:grpSpPr>
              <a:xfrm>
                <a:off x="4239744" y="2049020"/>
                <a:ext cx="1607691" cy="1152548"/>
                <a:chOff x="3677526" y="2017114"/>
                <a:chExt cx="2177174" cy="1560809"/>
              </a:xfrm>
            </p:grpSpPr>
            <p:sp>
              <p:nvSpPr>
                <p:cNvPr id="1232" name="フリーフォーム: 図形 1231">
                  <a:extLst>
                    <a:ext uri="{FF2B5EF4-FFF2-40B4-BE49-F238E27FC236}">
                      <a16:creationId xmlns:a16="http://schemas.microsoft.com/office/drawing/2014/main" id="{D03AC2BA-02AF-9231-6424-D408D3F3152C}"/>
                    </a:ext>
                  </a:extLst>
                </p:cNvPr>
                <p:cNvSpPr/>
                <p:nvPr/>
              </p:nvSpPr>
              <p:spPr>
                <a:xfrm>
                  <a:off x="3677526" y="2017114"/>
                  <a:ext cx="2177174" cy="1560809"/>
                </a:xfrm>
                <a:custGeom>
                  <a:avLst/>
                  <a:gdLst>
                    <a:gd name="connsiteX0" fmla="*/ 1475777 w 1861942"/>
                    <a:gd name="connsiteY0" fmla="*/ 0 h 1521540"/>
                    <a:gd name="connsiteX1" fmla="*/ 1484078 w 1861942"/>
                    <a:gd name="connsiteY1" fmla="*/ 9011 h 1521540"/>
                    <a:gd name="connsiteX2" fmla="*/ 1498815 w 1861942"/>
                    <a:gd name="connsiteY2" fmla="*/ 174378 h 1521540"/>
                    <a:gd name="connsiteX3" fmla="*/ 1628782 w 1861942"/>
                    <a:gd name="connsiteY3" fmla="*/ 562847 h 1521540"/>
                    <a:gd name="connsiteX4" fmla="*/ 1613316 w 1861942"/>
                    <a:gd name="connsiteY4" fmla="*/ 592532 h 1521540"/>
                    <a:gd name="connsiteX5" fmla="*/ 1611088 w 1861942"/>
                    <a:gd name="connsiteY5" fmla="*/ 593387 h 1521540"/>
                    <a:gd name="connsiteX6" fmla="*/ 1723966 w 1861942"/>
                    <a:gd name="connsiteY6" fmla="*/ 1014653 h 1521540"/>
                    <a:gd name="connsiteX7" fmla="*/ 1853933 w 1861942"/>
                    <a:gd name="connsiteY7" fmla="*/ 1403123 h 1521540"/>
                    <a:gd name="connsiteX8" fmla="*/ 1850704 w 1861942"/>
                    <a:gd name="connsiteY8" fmla="*/ 1409321 h 1521540"/>
                    <a:gd name="connsiteX9" fmla="*/ 1772892 w 1861942"/>
                    <a:gd name="connsiteY9" fmla="*/ 1436541 h 1521540"/>
                    <a:gd name="connsiteX10" fmla="*/ 930971 w 1861942"/>
                    <a:gd name="connsiteY10" fmla="*/ 1521540 h 1521540"/>
                    <a:gd name="connsiteX11" fmla="*/ 89050 w 1861942"/>
                    <a:gd name="connsiteY11" fmla="*/ 1436541 h 1521540"/>
                    <a:gd name="connsiteX12" fmla="*/ 11239 w 1861942"/>
                    <a:gd name="connsiteY12" fmla="*/ 1409321 h 1521540"/>
                    <a:gd name="connsiteX13" fmla="*/ 8010 w 1861942"/>
                    <a:gd name="connsiteY13" fmla="*/ 1403124 h 1521540"/>
                    <a:gd name="connsiteX14" fmla="*/ 137976 w 1861942"/>
                    <a:gd name="connsiteY14" fmla="*/ 1014654 h 1521540"/>
                    <a:gd name="connsiteX15" fmla="*/ 250854 w 1861942"/>
                    <a:gd name="connsiteY15" fmla="*/ 593388 h 1521540"/>
                    <a:gd name="connsiteX16" fmla="*/ 248626 w 1861942"/>
                    <a:gd name="connsiteY16" fmla="*/ 592533 h 1521540"/>
                    <a:gd name="connsiteX17" fmla="*/ 233160 w 1861942"/>
                    <a:gd name="connsiteY17" fmla="*/ 562848 h 1521540"/>
                    <a:gd name="connsiteX18" fmla="*/ 363127 w 1861942"/>
                    <a:gd name="connsiteY18" fmla="*/ 174379 h 1521540"/>
                    <a:gd name="connsiteX19" fmla="*/ 377865 w 1861942"/>
                    <a:gd name="connsiteY19" fmla="*/ 9012 h 1521540"/>
                    <a:gd name="connsiteX20" fmla="*/ 386167 w 1861942"/>
                    <a:gd name="connsiteY20" fmla="*/ 0 h 1521540"/>
                    <a:gd name="connsiteX21" fmla="*/ 490787 w 1861942"/>
                    <a:gd name="connsiteY21" fmla="*/ 11418 h 1521540"/>
                    <a:gd name="connsiteX22" fmla="*/ 930971 w 1861942"/>
                    <a:gd name="connsiteY22" fmla="*/ 30429 h 1521540"/>
                    <a:gd name="connsiteX23" fmla="*/ 1371156 w 1861942"/>
                    <a:gd name="connsiteY23" fmla="*/ 11418 h 15215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</a:cxnLst>
                  <a:rect l="l" t="t" r="r" b="b"/>
                  <a:pathLst>
                    <a:path w="1861942" h="1521540">
                      <a:moveTo>
                        <a:pt x="1475777" y="0"/>
                      </a:moveTo>
                      <a:lnTo>
                        <a:pt x="1484078" y="9011"/>
                      </a:lnTo>
                      <a:cubicBezTo>
                        <a:pt x="1522101" y="55261"/>
                        <a:pt x="1543569" y="105948"/>
                        <a:pt x="1498815" y="174378"/>
                      </a:cubicBezTo>
                      <a:cubicBezTo>
                        <a:pt x="1386930" y="345456"/>
                        <a:pt x="1688930" y="405633"/>
                        <a:pt x="1628782" y="562847"/>
                      </a:cubicBezTo>
                      <a:lnTo>
                        <a:pt x="1613316" y="592532"/>
                      </a:lnTo>
                      <a:lnTo>
                        <a:pt x="1611088" y="593387"/>
                      </a:lnTo>
                      <a:cubicBezTo>
                        <a:pt x="1491745" y="775869"/>
                        <a:pt x="1843309" y="832172"/>
                        <a:pt x="1723966" y="1014653"/>
                      </a:cubicBezTo>
                      <a:cubicBezTo>
                        <a:pt x="1612082" y="1185731"/>
                        <a:pt x="1914081" y="1245908"/>
                        <a:pt x="1853933" y="1403123"/>
                      </a:cubicBezTo>
                      <a:lnTo>
                        <a:pt x="1850704" y="1409321"/>
                      </a:lnTo>
                      <a:lnTo>
                        <a:pt x="1772892" y="1436541"/>
                      </a:lnTo>
                      <a:cubicBezTo>
                        <a:pt x="1590432" y="1487824"/>
                        <a:pt x="1281438" y="1521540"/>
                        <a:pt x="930971" y="1521540"/>
                      </a:cubicBezTo>
                      <a:cubicBezTo>
                        <a:pt x="580505" y="1521540"/>
                        <a:pt x="271511" y="1487824"/>
                        <a:pt x="89050" y="1436541"/>
                      </a:cubicBezTo>
                      <a:lnTo>
                        <a:pt x="11239" y="1409321"/>
                      </a:lnTo>
                      <a:lnTo>
                        <a:pt x="8010" y="1403124"/>
                      </a:lnTo>
                      <a:cubicBezTo>
                        <a:pt x="-52139" y="1245909"/>
                        <a:pt x="249861" y="1185732"/>
                        <a:pt x="137976" y="1014654"/>
                      </a:cubicBezTo>
                      <a:cubicBezTo>
                        <a:pt x="18633" y="832173"/>
                        <a:pt x="370198" y="775870"/>
                        <a:pt x="250854" y="593388"/>
                      </a:cubicBezTo>
                      <a:lnTo>
                        <a:pt x="248626" y="592533"/>
                      </a:lnTo>
                      <a:lnTo>
                        <a:pt x="233160" y="562848"/>
                      </a:lnTo>
                      <a:cubicBezTo>
                        <a:pt x="173012" y="405634"/>
                        <a:pt x="475012" y="345457"/>
                        <a:pt x="363127" y="174379"/>
                      </a:cubicBezTo>
                      <a:cubicBezTo>
                        <a:pt x="318374" y="105949"/>
                        <a:pt x="339841" y="55262"/>
                        <a:pt x="377865" y="9012"/>
                      </a:cubicBezTo>
                      <a:lnTo>
                        <a:pt x="386167" y="0"/>
                      </a:lnTo>
                      <a:lnTo>
                        <a:pt x="490787" y="11418"/>
                      </a:lnTo>
                      <a:cubicBezTo>
                        <a:pt x="623949" y="23601"/>
                        <a:pt x="773261" y="30429"/>
                        <a:pt x="930971" y="30429"/>
                      </a:cubicBezTo>
                      <a:cubicBezTo>
                        <a:pt x="1088682" y="30429"/>
                        <a:pt x="1237994" y="23601"/>
                        <a:pt x="1371156" y="11418"/>
                      </a:cubicBezTo>
                      <a:close/>
                    </a:path>
                  </a:pathLst>
                </a:custGeom>
                <a:solidFill>
                  <a:srgbClr val="CC66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33" name="月 1232">
                  <a:extLst>
                    <a:ext uri="{FF2B5EF4-FFF2-40B4-BE49-F238E27FC236}">
                      <a16:creationId xmlns:a16="http://schemas.microsoft.com/office/drawing/2014/main" id="{3FC77F17-CB0B-395A-CF64-BD483B5B6102}"/>
                    </a:ext>
                  </a:extLst>
                </p:cNvPr>
                <p:cNvSpPr/>
                <p:nvPr/>
              </p:nvSpPr>
              <p:spPr>
                <a:xfrm rot="16200000">
                  <a:off x="4642512" y="2202317"/>
                  <a:ext cx="212633" cy="1716444"/>
                </a:xfrm>
                <a:prstGeom prst="moon">
                  <a:avLst>
                    <a:gd name="adj" fmla="val 34568"/>
                  </a:avLst>
                </a:prstGeom>
                <a:solidFill>
                  <a:schemeClr val="tx1">
                    <a:alpha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34" name="月 1233">
                  <a:extLst>
                    <a:ext uri="{FF2B5EF4-FFF2-40B4-BE49-F238E27FC236}">
                      <a16:creationId xmlns:a16="http://schemas.microsoft.com/office/drawing/2014/main" id="{F42048A7-2B48-B858-0A1E-6E2853B68EC4}"/>
                    </a:ext>
                  </a:extLst>
                </p:cNvPr>
                <p:cNvSpPr/>
                <p:nvPr/>
              </p:nvSpPr>
              <p:spPr>
                <a:xfrm rot="16200000">
                  <a:off x="4686964" y="1961161"/>
                  <a:ext cx="161833" cy="1462440"/>
                </a:xfrm>
                <a:prstGeom prst="moon">
                  <a:avLst>
                    <a:gd name="adj" fmla="val 49500"/>
                  </a:avLst>
                </a:prstGeom>
                <a:solidFill>
                  <a:schemeClr val="tx1">
                    <a:alpha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35" name="月 1234">
                  <a:extLst>
                    <a:ext uri="{FF2B5EF4-FFF2-40B4-BE49-F238E27FC236}">
                      <a16:creationId xmlns:a16="http://schemas.microsoft.com/office/drawing/2014/main" id="{0851AB15-F1C1-1FC6-0E30-1CD435A8F530}"/>
                    </a:ext>
                  </a:extLst>
                </p:cNvPr>
                <p:cNvSpPr/>
                <p:nvPr/>
              </p:nvSpPr>
              <p:spPr>
                <a:xfrm rot="16200000">
                  <a:off x="4696490" y="1721512"/>
                  <a:ext cx="123733" cy="1170344"/>
                </a:xfrm>
                <a:prstGeom prst="moon">
                  <a:avLst>
                    <a:gd name="adj" fmla="val 60772"/>
                  </a:avLst>
                </a:prstGeom>
                <a:solidFill>
                  <a:schemeClr val="tx1">
                    <a:alpha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236" name="グループ化 1235">
              <a:extLst>
                <a:ext uri="{FF2B5EF4-FFF2-40B4-BE49-F238E27FC236}">
                  <a16:creationId xmlns:a16="http://schemas.microsoft.com/office/drawing/2014/main" id="{13A6CE87-6629-A0F3-D604-A5DB4DCEDDB3}"/>
                </a:ext>
              </a:extLst>
            </p:cNvPr>
            <p:cNvGrpSpPr/>
            <p:nvPr/>
          </p:nvGrpSpPr>
          <p:grpSpPr>
            <a:xfrm>
              <a:off x="4562244" y="646976"/>
              <a:ext cx="1028036" cy="1513298"/>
              <a:chOff x="1495194" y="692696"/>
              <a:chExt cx="1028036" cy="1513298"/>
            </a:xfrm>
          </p:grpSpPr>
          <p:grpSp>
            <p:nvGrpSpPr>
              <p:cNvPr id="1237" name="グループ化 1236">
                <a:extLst>
                  <a:ext uri="{FF2B5EF4-FFF2-40B4-BE49-F238E27FC236}">
                    <a16:creationId xmlns:a16="http://schemas.microsoft.com/office/drawing/2014/main" id="{2769B435-7510-0075-87BB-C1A0CA4D1DEF}"/>
                  </a:ext>
                </a:extLst>
              </p:cNvPr>
              <p:cNvGrpSpPr/>
              <p:nvPr/>
            </p:nvGrpSpPr>
            <p:grpSpPr>
              <a:xfrm rot="20700000" flipH="1">
                <a:off x="2143281" y="759159"/>
                <a:ext cx="349123" cy="344230"/>
                <a:chOff x="1012364" y="432544"/>
                <a:chExt cx="583849" cy="575667"/>
              </a:xfrm>
              <a:solidFill>
                <a:srgbClr val="CC6600"/>
              </a:solidFill>
            </p:grpSpPr>
            <p:sp>
              <p:nvSpPr>
                <p:cNvPr id="1248" name="二等辺三角形 6">
                  <a:extLst>
                    <a:ext uri="{FF2B5EF4-FFF2-40B4-BE49-F238E27FC236}">
                      <a16:creationId xmlns:a16="http://schemas.microsoft.com/office/drawing/2014/main" id="{E6698BEE-0D8E-064B-466A-7DCA8E9E64D5}"/>
                    </a:ext>
                  </a:extLst>
                </p:cNvPr>
                <p:cNvSpPr/>
                <p:nvPr/>
              </p:nvSpPr>
              <p:spPr>
                <a:xfrm rot="19800000">
                  <a:off x="1012364" y="432544"/>
                  <a:ext cx="583849" cy="523694"/>
                </a:xfrm>
                <a:custGeom>
                  <a:avLst/>
                  <a:gdLst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64096" h="648072">
                      <a:moveTo>
                        <a:pt x="0" y="648072"/>
                      </a:moveTo>
                      <a:cubicBezTo>
                        <a:pt x="80516" y="406648"/>
                        <a:pt x="230882" y="124"/>
                        <a:pt x="432048" y="0"/>
                      </a:cubicBezTo>
                      <a:cubicBezTo>
                        <a:pt x="633214" y="-124"/>
                        <a:pt x="777230" y="400298"/>
                        <a:pt x="864096" y="648072"/>
                      </a:cubicBezTo>
                      <a:lnTo>
                        <a:pt x="0" y="648072"/>
                      </a:ln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49" name="二等辺三角形 6">
                  <a:extLst>
                    <a:ext uri="{FF2B5EF4-FFF2-40B4-BE49-F238E27FC236}">
                      <a16:creationId xmlns:a16="http://schemas.microsoft.com/office/drawing/2014/main" id="{638E3403-3CC4-FACD-7208-1468195F0EF6}"/>
                    </a:ext>
                  </a:extLst>
                </p:cNvPr>
                <p:cNvSpPr/>
                <p:nvPr/>
              </p:nvSpPr>
              <p:spPr>
                <a:xfrm rot="20093668">
                  <a:off x="1165994" y="639987"/>
                  <a:ext cx="221827" cy="368224"/>
                </a:xfrm>
                <a:custGeom>
                  <a:avLst/>
                  <a:gdLst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64096" h="648072">
                      <a:moveTo>
                        <a:pt x="0" y="648072"/>
                      </a:moveTo>
                      <a:cubicBezTo>
                        <a:pt x="80516" y="406648"/>
                        <a:pt x="230882" y="124"/>
                        <a:pt x="432048" y="0"/>
                      </a:cubicBezTo>
                      <a:cubicBezTo>
                        <a:pt x="633214" y="-124"/>
                        <a:pt x="777230" y="400298"/>
                        <a:pt x="864096" y="648072"/>
                      </a:cubicBezTo>
                      <a:lnTo>
                        <a:pt x="0" y="648072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</p:grpSp>
          <p:grpSp>
            <p:nvGrpSpPr>
              <p:cNvPr id="1238" name="グループ化 1237">
                <a:extLst>
                  <a:ext uri="{FF2B5EF4-FFF2-40B4-BE49-F238E27FC236}">
                    <a16:creationId xmlns:a16="http://schemas.microsoft.com/office/drawing/2014/main" id="{D90DD86E-86A3-D905-49FA-2D2A30025A8F}"/>
                  </a:ext>
                </a:extLst>
              </p:cNvPr>
              <p:cNvGrpSpPr/>
              <p:nvPr/>
            </p:nvGrpSpPr>
            <p:grpSpPr>
              <a:xfrm rot="900000">
                <a:off x="1505604" y="759159"/>
                <a:ext cx="349123" cy="344230"/>
                <a:chOff x="1012364" y="432544"/>
                <a:chExt cx="583849" cy="575667"/>
              </a:xfrm>
              <a:solidFill>
                <a:srgbClr val="CC6600"/>
              </a:solidFill>
            </p:grpSpPr>
            <p:sp>
              <p:nvSpPr>
                <p:cNvPr id="1246" name="二等辺三角形 6">
                  <a:extLst>
                    <a:ext uri="{FF2B5EF4-FFF2-40B4-BE49-F238E27FC236}">
                      <a16:creationId xmlns:a16="http://schemas.microsoft.com/office/drawing/2014/main" id="{3D3666D2-AB72-C620-B357-9C837AD1A614}"/>
                    </a:ext>
                  </a:extLst>
                </p:cNvPr>
                <p:cNvSpPr/>
                <p:nvPr/>
              </p:nvSpPr>
              <p:spPr>
                <a:xfrm rot="19800000">
                  <a:off x="1012364" y="432544"/>
                  <a:ext cx="583849" cy="523694"/>
                </a:xfrm>
                <a:custGeom>
                  <a:avLst/>
                  <a:gdLst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64096" h="648072">
                      <a:moveTo>
                        <a:pt x="0" y="648072"/>
                      </a:moveTo>
                      <a:cubicBezTo>
                        <a:pt x="80516" y="406648"/>
                        <a:pt x="230882" y="124"/>
                        <a:pt x="432048" y="0"/>
                      </a:cubicBezTo>
                      <a:cubicBezTo>
                        <a:pt x="633214" y="-124"/>
                        <a:pt x="777230" y="400298"/>
                        <a:pt x="864096" y="648072"/>
                      </a:cubicBezTo>
                      <a:lnTo>
                        <a:pt x="0" y="648072"/>
                      </a:ln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47" name="二等辺三角形 6">
                  <a:extLst>
                    <a:ext uri="{FF2B5EF4-FFF2-40B4-BE49-F238E27FC236}">
                      <a16:creationId xmlns:a16="http://schemas.microsoft.com/office/drawing/2014/main" id="{DE49F1C1-7AD0-52CD-940D-440DD86D4748}"/>
                    </a:ext>
                  </a:extLst>
                </p:cNvPr>
                <p:cNvSpPr/>
                <p:nvPr/>
              </p:nvSpPr>
              <p:spPr>
                <a:xfrm rot="20093668">
                  <a:off x="1165994" y="639987"/>
                  <a:ext cx="221827" cy="368224"/>
                </a:xfrm>
                <a:custGeom>
                  <a:avLst/>
                  <a:gdLst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64096" h="648072">
                      <a:moveTo>
                        <a:pt x="0" y="648072"/>
                      </a:moveTo>
                      <a:cubicBezTo>
                        <a:pt x="80516" y="406648"/>
                        <a:pt x="230882" y="124"/>
                        <a:pt x="432048" y="0"/>
                      </a:cubicBezTo>
                      <a:cubicBezTo>
                        <a:pt x="633214" y="-124"/>
                        <a:pt x="777230" y="400298"/>
                        <a:pt x="864096" y="648072"/>
                      </a:cubicBezTo>
                      <a:lnTo>
                        <a:pt x="0" y="648072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239" name="台形 1238">
                <a:extLst>
                  <a:ext uri="{FF2B5EF4-FFF2-40B4-BE49-F238E27FC236}">
                    <a16:creationId xmlns:a16="http://schemas.microsoft.com/office/drawing/2014/main" id="{94E2603B-8D56-2917-7FA7-28C2644BE44C}"/>
                  </a:ext>
                </a:extLst>
              </p:cNvPr>
              <p:cNvSpPr/>
              <p:nvPr/>
            </p:nvSpPr>
            <p:spPr>
              <a:xfrm rot="10800000">
                <a:off x="1918366" y="692696"/>
                <a:ext cx="174942" cy="412236"/>
              </a:xfrm>
              <a:prstGeom prst="trapezoid">
                <a:avLst/>
              </a:prstGeom>
              <a:solidFill>
                <a:schemeClr val="accent6">
                  <a:lumMod val="50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240" name="四角形: 角を丸くする 1239">
                <a:extLst>
                  <a:ext uri="{FF2B5EF4-FFF2-40B4-BE49-F238E27FC236}">
                    <a16:creationId xmlns:a16="http://schemas.microsoft.com/office/drawing/2014/main" id="{B51D6E78-64DF-1A0E-AAA1-BE6BB5D9B1FE}"/>
                  </a:ext>
                </a:extLst>
              </p:cNvPr>
              <p:cNvSpPr/>
              <p:nvPr/>
            </p:nvSpPr>
            <p:spPr>
              <a:xfrm>
                <a:off x="1495194" y="947332"/>
                <a:ext cx="1028036" cy="1205302"/>
              </a:xfrm>
              <a:prstGeom prst="roundRect">
                <a:avLst>
                  <a:gd name="adj" fmla="val 35875"/>
                </a:avLst>
              </a:prstGeom>
              <a:solidFill>
                <a:schemeClr val="accent6">
                  <a:lumMod val="7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241" name="四角形: 角を丸くする 1240">
                <a:extLst>
                  <a:ext uri="{FF2B5EF4-FFF2-40B4-BE49-F238E27FC236}">
                    <a16:creationId xmlns:a16="http://schemas.microsoft.com/office/drawing/2014/main" id="{32439011-5AF2-6AD1-1AA4-DD6D5AC0ED83}"/>
                  </a:ext>
                </a:extLst>
              </p:cNvPr>
              <p:cNvSpPr/>
              <p:nvPr/>
            </p:nvSpPr>
            <p:spPr>
              <a:xfrm>
                <a:off x="1568819" y="1826177"/>
                <a:ext cx="880786" cy="379817"/>
              </a:xfrm>
              <a:prstGeom prst="roundRect">
                <a:avLst>
                  <a:gd name="adj" fmla="val 50000"/>
                </a:avLst>
              </a:prstGeom>
              <a:solidFill>
                <a:srgbClr val="9933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42" name="四角形: 角を丸くする 1241">
                <a:extLst>
                  <a:ext uri="{FF2B5EF4-FFF2-40B4-BE49-F238E27FC236}">
                    <a16:creationId xmlns:a16="http://schemas.microsoft.com/office/drawing/2014/main" id="{220D4156-7FD8-D8FC-E8D9-1904CDF7D7D8}"/>
                  </a:ext>
                </a:extLst>
              </p:cNvPr>
              <p:cNvSpPr/>
              <p:nvPr/>
            </p:nvSpPr>
            <p:spPr>
              <a:xfrm>
                <a:off x="1657519" y="1917085"/>
                <a:ext cx="235808" cy="212693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43" name="四角形: 角を丸くする 1242">
                <a:extLst>
                  <a:ext uri="{FF2B5EF4-FFF2-40B4-BE49-F238E27FC236}">
                    <a16:creationId xmlns:a16="http://schemas.microsoft.com/office/drawing/2014/main" id="{1C8452EF-EEC7-DC03-E827-15DD093BB0A0}"/>
                  </a:ext>
                </a:extLst>
              </p:cNvPr>
              <p:cNvSpPr/>
              <p:nvPr/>
            </p:nvSpPr>
            <p:spPr>
              <a:xfrm>
                <a:off x="2128899" y="1917085"/>
                <a:ext cx="235808" cy="212693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250" name="グループ化 1249">
              <a:extLst>
                <a:ext uri="{FF2B5EF4-FFF2-40B4-BE49-F238E27FC236}">
                  <a16:creationId xmlns:a16="http://schemas.microsoft.com/office/drawing/2014/main" id="{8436AB69-45B1-7CFB-8EFB-A3D9000D0C1D}"/>
                </a:ext>
              </a:extLst>
            </p:cNvPr>
            <p:cNvGrpSpPr/>
            <p:nvPr/>
          </p:nvGrpSpPr>
          <p:grpSpPr>
            <a:xfrm>
              <a:off x="4535094" y="1175991"/>
              <a:ext cx="1078478" cy="418400"/>
              <a:chOff x="4496994" y="1173812"/>
              <a:chExt cx="1078478" cy="418400"/>
            </a:xfrm>
          </p:grpSpPr>
          <p:sp>
            <p:nvSpPr>
              <p:cNvPr id="1251" name="星: 7 pt 234">
                <a:extLst>
                  <a:ext uri="{FF2B5EF4-FFF2-40B4-BE49-F238E27FC236}">
                    <a16:creationId xmlns:a16="http://schemas.microsoft.com/office/drawing/2014/main" id="{5CAA83AA-7515-A99C-29A1-94BB0994F1B1}"/>
                  </a:ext>
                </a:extLst>
              </p:cNvPr>
              <p:cNvSpPr/>
              <p:nvPr/>
            </p:nvSpPr>
            <p:spPr>
              <a:xfrm>
                <a:off x="4496994" y="1173812"/>
                <a:ext cx="414980" cy="418400"/>
              </a:xfrm>
              <a:custGeom>
                <a:avLst/>
                <a:gdLst>
                  <a:gd name="connsiteX0" fmla="*/ -3 w 966654"/>
                  <a:gd name="connsiteY0" fmla="*/ 621662 h 966654"/>
                  <a:gd name="connsiteX1" fmla="*/ 103585 w 966654"/>
                  <a:gd name="connsiteY1" fmla="*/ 419606 h 966654"/>
                  <a:gd name="connsiteX2" fmla="*/ 95728 w 966654"/>
                  <a:gd name="connsiteY2" fmla="*/ 191458 h 966654"/>
                  <a:gd name="connsiteX3" fmla="*/ 314328 w 966654"/>
                  <a:gd name="connsiteY3" fmla="*/ 148548 h 966654"/>
                  <a:gd name="connsiteX4" fmla="*/ 483327 w 966654"/>
                  <a:gd name="connsiteY4" fmla="*/ 0 h 966654"/>
                  <a:gd name="connsiteX5" fmla="*/ 652326 w 966654"/>
                  <a:gd name="connsiteY5" fmla="*/ 148548 h 966654"/>
                  <a:gd name="connsiteX6" fmla="*/ 870926 w 966654"/>
                  <a:gd name="connsiteY6" fmla="*/ 191458 h 966654"/>
                  <a:gd name="connsiteX7" fmla="*/ 863069 w 966654"/>
                  <a:gd name="connsiteY7" fmla="*/ 419606 h 966654"/>
                  <a:gd name="connsiteX8" fmla="*/ 966657 w 966654"/>
                  <a:gd name="connsiteY8" fmla="*/ 621662 h 966654"/>
                  <a:gd name="connsiteX9" fmla="*/ 787855 w 966654"/>
                  <a:gd name="connsiteY9" fmla="*/ 757608 h 966654"/>
                  <a:gd name="connsiteX10" fmla="*/ 698427 w 966654"/>
                  <a:gd name="connsiteY10" fmla="*/ 966659 h 966654"/>
                  <a:gd name="connsiteX11" fmla="*/ 483327 w 966654"/>
                  <a:gd name="connsiteY11" fmla="*/ 908033 h 966654"/>
                  <a:gd name="connsiteX12" fmla="*/ 268227 w 966654"/>
                  <a:gd name="connsiteY12" fmla="*/ 966659 h 966654"/>
                  <a:gd name="connsiteX13" fmla="*/ 178799 w 966654"/>
                  <a:gd name="connsiteY13" fmla="*/ 757608 h 966654"/>
                  <a:gd name="connsiteX14" fmla="*/ -3 w 966654"/>
                  <a:gd name="connsiteY14" fmla="*/ 621662 h 966654"/>
                  <a:gd name="connsiteX0" fmla="*/ 0 w 966660"/>
                  <a:gd name="connsiteY0" fmla="*/ 621962 h 966959"/>
                  <a:gd name="connsiteX1" fmla="*/ 103588 w 966660"/>
                  <a:gd name="connsiteY1" fmla="*/ 419906 h 966959"/>
                  <a:gd name="connsiteX2" fmla="*/ 95731 w 966660"/>
                  <a:gd name="connsiteY2" fmla="*/ 191758 h 966959"/>
                  <a:gd name="connsiteX3" fmla="*/ 314331 w 966660"/>
                  <a:gd name="connsiteY3" fmla="*/ 148848 h 966959"/>
                  <a:gd name="connsiteX4" fmla="*/ 483330 w 966660"/>
                  <a:gd name="connsiteY4" fmla="*/ 300 h 966959"/>
                  <a:gd name="connsiteX5" fmla="*/ 652329 w 966660"/>
                  <a:gd name="connsiteY5" fmla="*/ 148848 h 966959"/>
                  <a:gd name="connsiteX6" fmla="*/ 870929 w 966660"/>
                  <a:gd name="connsiteY6" fmla="*/ 191758 h 966959"/>
                  <a:gd name="connsiteX7" fmla="*/ 863072 w 966660"/>
                  <a:gd name="connsiteY7" fmla="*/ 419906 h 966959"/>
                  <a:gd name="connsiteX8" fmla="*/ 966660 w 966660"/>
                  <a:gd name="connsiteY8" fmla="*/ 621962 h 966959"/>
                  <a:gd name="connsiteX9" fmla="*/ 787858 w 966660"/>
                  <a:gd name="connsiteY9" fmla="*/ 757908 h 966959"/>
                  <a:gd name="connsiteX10" fmla="*/ 698430 w 966660"/>
                  <a:gd name="connsiteY10" fmla="*/ 966959 h 966959"/>
                  <a:gd name="connsiteX11" fmla="*/ 483330 w 966660"/>
                  <a:gd name="connsiteY11" fmla="*/ 908333 h 966959"/>
                  <a:gd name="connsiteX12" fmla="*/ 268230 w 966660"/>
                  <a:gd name="connsiteY12" fmla="*/ 966959 h 966959"/>
                  <a:gd name="connsiteX13" fmla="*/ 178802 w 966660"/>
                  <a:gd name="connsiteY13" fmla="*/ 757908 h 966959"/>
                  <a:gd name="connsiteX14" fmla="*/ 0 w 966660"/>
                  <a:gd name="connsiteY14" fmla="*/ 621962 h 966959"/>
                  <a:gd name="connsiteX0" fmla="*/ 0 w 966660"/>
                  <a:gd name="connsiteY0" fmla="*/ 621939 h 966936"/>
                  <a:gd name="connsiteX1" fmla="*/ 103588 w 966660"/>
                  <a:gd name="connsiteY1" fmla="*/ 419883 h 966936"/>
                  <a:gd name="connsiteX2" fmla="*/ 95731 w 966660"/>
                  <a:gd name="connsiteY2" fmla="*/ 191735 h 966936"/>
                  <a:gd name="connsiteX3" fmla="*/ 314331 w 966660"/>
                  <a:gd name="connsiteY3" fmla="*/ 148825 h 966936"/>
                  <a:gd name="connsiteX4" fmla="*/ 483330 w 966660"/>
                  <a:gd name="connsiteY4" fmla="*/ 277 h 966936"/>
                  <a:gd name="connsiteX5" fmla="*/ 652329 w 966660"/>
                  <a:gd name="connsiteY5" fmla="*/ 148825 h 966936"/>
                  <a:gd name="connsiteX6" fmla="*/ 870929 w 966660"/>
                  <a:gd name="connsiteY6" fmla="*/ 191735 h 966936"/>
                  <a:gd name="connsiteX7" fmla="*/ 863072 w 966660"/>
                  <a:gd name="connsiteY7" fmla="*/ 419883 h 966936"/>
                  <a:gd name="connsiteX8" fmla="*/ 966660 w 966660"/>
                  <a:gd name="connsiteY8" fmla="*/ 621939 h 966936"/>
                  <a:gd name="connsiteX9" fmla="*/ 787858 w 966660"/>
                  <a:gd name="connsiteY9" fmla="*/ 757885 h 966936"/>
                  <a:gd name="connsiteX10" fmla="*/ 698430 w 966660"/>
                  <a:gd name="connsiteY10" fmla="*/ 966936 h 966936"/>
                  <a:gd name="connsiteX11" fmla="*/ 483330 w 966660"/>
                  <a:gd name="connsiteY11" fmla="*/ 908310 h 966936"/>
                  <a:gd name="connsiteX12" fmla="*/ 268230 w 966660"/>
                  <a:gd name="connsiteY12" fmla="*/ 966936 h 966936"/>
                  <a:gd name="connsiteX13" fmla="*/ 178802 w 966660"/>
                  <a:gd name="connsiteY13" fmla="*/ 757885 h 966936"/>
                  <a:gd name="connsiteX14" fmla="*/ 0 w 966660"/>
                  <a:gd name="connsiteY14" fmla="*/ 621939 h 966936"/>
                  <a:gd name="connsiteX0" fmla="*/ 0 w 966660"/>
                  <a:gd name="connsiteY0" fmla="*/ 621939 h 966936"/>
                  <a:gd name="connsiteX1" fmla="*/ 103588 w 966660"/>
                  <a:gd name="connsiteY1" fmla="*/ 419883 h 966936"/>
                  <a:gd name="connsiteX2" fmla="*/ 95731 w 966660"/>
                  <a:gd name="connsiteY2" fmla="*/ 191735 h 966936"/>
                  <a:gd name="connsiteX3" fmla="*/ 314331 w 966660"/>
                  <a:gd name="connsiteY3" fmla="*/ 148825 h 966936"/>
                  <a:gd name="connsiteX4" fmla="*/ 483330 w 966660"/>
                  <a:gd name="connsiteY4" fmla="*/ 277 h 966936"/>
                  <a:gd name="connsiteX5" fmla="*/ 652329 w 966660"/>
                  <a:gd name="connsiteY5" fmla="*/ 148825 h 966936"/>
                  <a:gd name="connsiteX6" fmla="*/ 870929 w 966660"/>
                  <a:gd name="connsiteY6" fmla="*/ 191735 h 966936"/>
                  <a:gd name="connsiteX7" fmla="*/ 863072 w 966660"/>
                  <a:gd name="connsiteY7" fmla="*/ 419883 h 966936"/>
                  <a:gd name="connsiteX8" fmla="*/ 966660 w 966660"/>
                  <a:gd name="connsiteY8" fmla="*/ 621939 h 966936"/>
                  <a:gd name="connsiteX9" fmla="*/ 787858 w 966660"/>
                  <a:gd name="connsiteY9" fmla="*/ 757885 h 966936"/>
                  <a:gd name="connsiteX10" fmla="*/ 698430 w 966660"/>
                  <a:gd name="connsiteY10" fmla="*/ 966936 h 966936"/>
                  <a:gd name="connsiteX11" fmla="*/ 483330 w 966660"/>
                  <a:gd name="connsiteY11" fmla="*/ 908310 h 966936"/>
                  <a:gd name="connsiteX12" fmla="*/ 268230 w 966660"/>
                  <a:gd name="connsiteY12" fmla="*/ 966936 h 966936"/>
                  <a:gd name="connsiteX13" fmla="*/ 178802 w 966660"/>
                  <a:gd name="connsiteY13" fmla="*/ 757885 h 966936"/>
                  <a:gd name="connsiteX14" fmla="*/ 0 w 966660"/>
                  <a:gd name="connsiteY14" fmla="*/ 621939 h 966936"/>
                  <a:gd name="connsiteX0" fmla="*/ 0 w 966660"/>
                  <a:gd name="connsiteY0" fmla="*/ 621939 h 966936"/>
                  <a:gd name="connsiteX1" fmla="*/ 103588 w 966660"/>
                  <a:gd name="connsiteY1" fmla="*/ 419883 h 966936"/>
                  <a:gd name="connsiteX2" fmla="*/ 95731 w 966660"/>
                  <a:gd name="connsiteY2" fmla="*/ 191735 h 966936"/>
                  <a:gd name="connsiteX3" fmla="*/ 314331 w 966660"/>
                  <a:gd name="connsiteY3" fmla="*/ 148825 h 966936"/>
                  <a:gd name="connsiteX4" fmla="*/ 483330 w 966660"/>
                  <a:gd name="connsiteY4" fmla="*/ 277 h 966936"/>
                  <a:gd name="connsiteX5" fmla="*/ 652329 w 966660"/>
                  <a:gd name="connsiteY5" fmla="*/ 148825 h 966936"/>
                  <a:gd name="connsiteX6" fmla="*/ 870929 w 966660"/>
                  <a:gd name="connsiteY6" fmla="*/ 191735 h 966936"/>
                  <a:gd name="connsiteX7" fmla="*/ 863072 w 966660"/>
                  <a:gd name="connsiteY7" fmla="*/ 419883 h 966936"/>
                  <a:gd name="connsiteX8" fmla="*/ 966660 w 966660"/>
                  <a:gd name="connsiteY8" fmla="*/ 621939 h 966936"/>
                  <a:gd name="connsiteX9" fmla="*/ 787858 w 966660"/>
                  <a:gd name="connsiteY9" fmla="*/ 757885 h 966936"/>
                  <a:gd name="connsiteX10" fmla="*/ 698430 w 966660"/>
                  <a:gd name="connsiteY10" fmla="*/ 966936 h 966936"/>
                  <a:gd name="connsiteX11" fmla="*/ 483330 w 966660"/>
                  <a:gd name="connsiteY11" fmla="*/ 908310 h 966936"/>
                  <a:gd name="connsiteX12" fmla="*/ 268230 w 966660"/>
                  <a:gd name="connsiteY12" fmla="*/ 966936 h 966936"/>
                  <a:gd name="connsiteX13" fmla="*/ 178802 w 966660"/>
                  <a:gd name="connsiteY13" fmla="*/ 757885 h 966936"/>
                  <a:gd name="connsiteX14" fmla="*/ 0 w 966660"/>
                  <a:gd name="connsiteY14" fmla="*/ 621939 h 966936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69485 w 967915"/>
                  <a:gd name="connsiteY12" fmla="*/ 966936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69485 w 967915"/>
                  <a:gd name="connsiteY12" fmla="*/ 966936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69202"/>
                  <a:gd name="connsiteX1" fmla="*/ 104843 w 967915"/>
                  <a:gd name="connsiteY1" fmla="*/ 419883 h 969202"/>
                  <a:gd name="connsiteX2" fmla="*/ 96986 w 967915"/>
                  <a:gd name="connsiteY2" fmla="*/ 191735 h 969202"/>
                  <a:gd name="connsiteX3" fmla="*/ 315586 w 967915"/>
                  <a:gd name="connsiteY3" fmla="*/ 148825 h 969202"/>
                  <a:gd name="connsiteX4" fmla="*/ 484585 w 967915"/>
                  <a:gd name="connsiteY4" fmla="*/ 277 h 969202"/>
                  <a:gd name="connsiteX5" fmla="*/ 653584 w 967915"/>
                  <a:gd name="connsiteY5" fmla="*/ 148825 h 969202"/>
                  <a:gd name="connsiteX6" fmla="*/ 872184 w 967915"/>
                  <a:gd name="connsiteY6" fmla="*/ 191735 h 969202"/>
                  <a:gd name="connsiteX7" fmla="*/ 864327 w 967915"/>
                  <a:gd name="connsiteY7" fmla="*/ 419883 h 969202"/>
                  <a:gd name="connsiteX8" fmla="*/ 967915 w 967915"/>
                  <a:gd name="connsiteY8" fmla="*/ 621939 h 969202"/>
                  <a:gd name="connsiteX9" fmla="*/ 789113 w 967915"/>
                  <a:gd name="connsiteY9" fmla="*/ 757885 h 969202"/>
                  <a:gd name="connsiteX10" fmla="*/ 699685 w 967915"/>
                  <a:gd name="connsiteY10" fmla="*/ 966936 h 969202"/>
                  <a:gd name="connsiteX11" fmla="*/ 484585 w 967915"/>
                  <a:gd name="connsiteY11" fmla="*/ 908310 h 969202"/>
                  <a:gd name="connsiteX12" fmla="*/ 269485 w 967915"/>
                  <a:gd name="connsiteY12" fmla="*/ 966936 h 969202"/>
                  <a:gd name="connsiteX13" fmla="*/ 180057 w 967915"/>
                  <a:gd name="connsiteY13" fmla="*/ 757885 h 969202"/>
                  <a:gd name="connsiteX14" fmla="*/ 1255 w 967915"/>
                  <a:gd name="connsiteY14" fmla="*/ 621939 h 969202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90916 w 967915"/>
                  <a:gd name="connsiteY12" fmla="*/ 940742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90916 w 967915"/>
                  <a:gd name="connsiteY12" fmla="*/ 940742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81479"/>
                  <a:gd name="connsiteX1" fmla="*/ 104843 w 967915"/>
                  <a:gd name="connsiteY1" fmla="*/ 419883 h 981479"/>
                  <a:gd name="connsiteX2" fmla="*/ 96986 w 967915"/>
                  <a:gd name="connsiteY2" fmla="*/ 191735 h 981479"/>
                  <a:gd name="connsiteX3" fmla="*/ 315586 w 967915"/>
                  <a:gd name="connsiteY3" fmla="*/ 148825 h 981479"/>
                  <a:gd name="connsiteX4" fmla="*/ 484585 w 967915"/>
                  <a:gd name="connsiteY4" fmla="*/ 277 h 981479"/>
                  <a:gd name="connsiteX5" fmla="*/ 653584 w 967915"/>
                  <a:gd name="connsiteY5" fmla="*/ 148825 h 981479"/>
                  <a:gd name="connsiteX6" fmla="*/ 872184 w 967915"/>
                  <a:gd name="connsiteY6" fmla="*/ 191735 h 981479"/>
                  <a:gd name="connsiteX7" fmla="*/ 864327 w 967915"/>
                  <a:gd name="connsiteY7" fmla="*/ 419883 h 981479"/>
                  <a:gd name="connsiteX8" fmla="*/ 967915 w 967915"/>
                  <a:gd name="connsiteY8" fmla="*/ 621939 h 981479"/>
                  <a:gd name="connsiteX9" fmla="*/ 789113 w 967915"/>
                  <a:gd name="connsiteY9" fmla="*/ 757885 h 981479"/>
                  <a:gd name="connsiteX10" fmla="*/ 699685 w 967915"/>
                  <a:gd name="connsiteY10" fmla="*/ 966936 h 981479"/>
                  <a:gd name="connsiteX11" fmla="*/ 484585 w 967915"/>
                  <a:gd name="connsiteY11" fmla="*/ 908310 h 981479"/>
                  <a:gd name="connsiteX12" fmla="*/ 290916 w 967915"/>
                  <a:gd name="connsiteY12" fmla="*/ 940742 h 981479"/>
                  <a:gd name="connsiteX13" fmla="*/ 180057 w 967915"/>
                  <a:gd name="connsiteY13" fmla="*/ 757885 h 981479"/>
                  <a:gd name="connsiteX14" fmla="*/ 1255 w 967915"/>
                  <a:gd name="connsiteY14" fmla="*/ 621939 h 981479"/>
                  <a:gd name="connsiteX0" fmla="*/ 1255 w 967915"/>
                  <a:gd name="connsiteY0" fmla="*/ 621939 h 960183"/>
                  <a:gd name="connsiteX1" fmla="*/ 104843 w 967915"/>
                  <a:gd name="connsiteY1" fmla="*/ 419883 h 960183"/>
                  <a:gd name="connsiteX2" fmla="*/ 96986 w 967915"/>
                  <a:gd name="connsiteY2" fmla="*/ 191735 h 960183"/>
                  <a:gd name="connsiteX3" fmla="*/ 315586 w 967915"/>
                  <a:gd name="connsiteY3" fmla="*/ 148825 h 960183"/>
                  <a:gd name="connsiteX4" fmla="*/ 484585 w 967915"/>
                  <a:gd name="connsiteY4" fmla="*/ 277 h 960183"/>
                  <a:gd name="connsiteX5" fmla="*/ 653584 w 967915"/>
                  <a:gd name="connsiteY5" fmla="*/ 148825 h 960183"/>
                  <a:gd name="connsiteX6" fmla="*/ 872184 w 967915"/>
                  <a:gd name="connsiteY6" fmla="*/ 191735 h 960183"/>
                  <a:gd name="connsiteX7" fmla="*/ 864327 w 967915"/>
                  <a:gd name="connsiteY7" fmla="*/ 419883 h 960183"/>
                  <a:gd name="connsiteX8" fmla="*/ 967915 w 967915"/>
                  <a:gd name="connsiteY8" fmla="*/ 621939 h 960183"/>
                  <a:gd name="connsiteX9" fmla="*/ 789113 w 967915"/>
                  <a:gd name="connsiteY9" fmla="*/ 757885 h 960183"/>
                  <a:gd name="connsiteX10" fmla="*/ 699685 w 967915"/>
                  <a:gd name="connsiteY10" fmla="*/ 943123 h 960183"/>
                  <a:gd name="connsiteX11" fmla="*/ 484585 w 967915"/>
                  <a:gd name="connsiteY11" fmla="*/ 908310 h 960183"/>
                  <a:gd name="connsiteX12" fmla="*/ 290916 w 967915"/>
                  <a:gd name="connsiteY12" fmla="*/ 940742 h 960183"/>
                  <a:gd name="connsiteX13" fmla="*/ 180057 w 967915"/>
                  <a:gd name="connsiteY13" fmla="*/ 757885 h 960183"/>
                  <a:gd name="connsiteX14" fmla="*/ 1255 w 967915"/>
                  <a:gd name="connsiteY14" fmla="*/ 621939 h 960183"/>
                  <a:gd name="connsiteX0" fmla="*/ 1255 w 967915"/>
                  <a:gd name="connsiteY0" fmla="*/ 621939 h 960183"/>
                  <a:gd name="connsiteX1" fmla="*/ 104843 w 967915"/>
                  <a:gd name="connsiteY1" fmla="*/ 419883 h 960183"/>
                  <a:gd name="connsiteX2" fmla="*/ 96986 w 967915"/>
                  <a:gd name="connsiteY2" fmla="*/ 191735 h 960183"/>
                  <a:gd name="connsiteX3" fmla="*/ 315586 w 967915"/>
                  <a:gd name="connsiteY3" fmla="*/ 148825 h 960183"/>
                  <a:gd name="connsiteX4" fmla="*/ 484585 w 967915"/>
                  <a:gd name="connsiteY4" fmla="*/ 277 h 960183"/>
                  <a:gd name="connsiteX5" fmla="*/ 653584 w 967915"/>
                  <a:gd name="connsiteY5" fmla="*/ 148825 h 960183"/>
                  <a:gd name="connsiteX6" fmla="*/ 872184 w 967915"/>
                  <a:gd name="connsiteY6" fmla="*/ 191735 h 960183"/>
                  <a:gd name="connsiteX7" fmla="*/ 864327 w 967915"/>
                  <a:gd name="connsiteY7" fmla="*/ 419883 h 960183"/>
                  <a:gd name="connsiteX8" fmla="*/ 967915 w 967915"/>
                  <a:gd name="connsiteY8" fmla="*/ 621939 h 960183"/>
                  <a:gd name="connsiteX9" fmla="*/ 789113 w 967915"/>
                  <a:gd name="connsiteY9" fmla="*/ 757885 h 960183"/>
                  <a:gd name="connsiteX10" fmla="*/ 699685 w 967915"/>
                  <a:gd name="connsiteY10" fmla="*/ 943123 h 960183"/>
                  <a:gd name="connsiteX11" fmla="*/ 484585 w 967915"/>
                  <a:gd name="connsiteY11" fmla="*/ 908310 h 960183"/>
                  <a:gd name="connsiteX12" fmla="*/ 290916 w 967915"/>
                  <a:gd name="connsiteY12" fmla="*/ 940742 h 960183"/>
                  <a:gd name="connsiteX13" fmla="*/ 180057 w 967915"/>
                  <a:gd name="connsiteY13" fmla="*/ 757885 h 960183"/>
                  <a:gd name="connsiteX14" fmla="*/ 1255 w 967915"/>
                  <a:gd name="connsiteY14" fmla="*/ 621939 h 960183"/>
                  <a:gd name="connsiteX0" fmla="*/ 1255 w 968333"/>
                  <a:gd name="connsiteY0" fmla="*/ 621939 h 960183"/>
                  <a:gd name="connsiteX1" fmla="*/ 104843 w 968333"/>
                  <a:gd name="connsiteY1" fmla="*/ 419883 h 960183"/>
                  <a:gd name="connsiteX2" fmla="*/ 96986 w 968333"/>
                  <a:gd name="connsiteY2" fmla="*/ 191735 h 960183"/>
                  <a:gd name="connsiteX3" fmla="*/ 315586 w 968333"/>
                  <a:gd name="connsiteY3" fmla="*/ 148825 h 960183"/>
                  <a:gd name="connsiteX4" fmla="*/ 484585 w 968333"/>
                  <a:gd name="connsiteY4" fmla="*/ 277 h 960183"/>
                  <a:gd name="connsiteX5" fmla="*/ 653584 w 968333"/>
                  <a:gd name="connsiteY5" fmla="*/ 148825 h 960183"/>
                  <a:gd name="connsiteX6" fmla="*/ 872184 w 968333"/>
                  <a:gd name="connsiteY6" fmla="*/ 191735 h 960183"/>
                  <a:gd name="connsiteX7" fmla="*/ 864327 w 968333"/>
                  <a:gd name="connsiteY7" fmla="*/ 419883 h 960183"/>
                  <a:gd name="connsiteX8" fmla="*/ 967915 w 968333"/>
                  <a:gd name="connsiteY8" fmla="*/ 621939 h 960183"/>
                  <a:gd name="connsiteX9" fmla="*/ 789113 w 968333"/>
                  <a:gd name="connsiteY9" fmla="*/ 757885 h 960183"/>
                  <a:gd name="connsiteX10" fmla="*/ 699685 w 968333"/>
                  <a:gd name="connsiteY10" fmla="*/ 943123 h 960183"/>
                  <a:gd name="connsiteX11" fmla="*/ 484585 w 968333"/>
                  <a:gd name="connsiteY11" fmla="*/ 908310 h 960183"/>
                  <a:gd name="connsiteX12" fmla="*/ 290916 w 968333"/>
                  <a:gd name="connsiteY12" fmla="*/ 940742 h 960183"/>
                  <a:gd name="connsiteX13" fmla="*/ 180057 w 968333"/>
                  <a:gd name="connsiteY13" fmla="*/ 757885 h 960183"/>
                  <a:gd name="connsiteX14" fmla="*/ 1255 w 968333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81709 w 944507"/>
                  <a:gd name="connsiteY6" fmla="*/ 208404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716 w 918774"/>
                  <a:gd name="connsiteY0" fmla="*/ 624321 h 960183"/>
                  <a:gd name="connsiteX1" fmla="*/ 79110 w 918774"/>
                  <a:gd name="connsiteY1" fmla="*/ 419883 h 960183"/>
                  <a:gd name="connsiteX2" fmla="*/ 71253 w 918774"/>
                  <a:gd name="connsiteY2" fmla="*/ 191735 h 960183"/>
                  <a:gd name="connsiteX3" fmla="*/ 289853 w 918774"/>
                  <a:gd name="connsiteY3" fmla="*/ 148825 h 960183"/>
                  <a:gd name="connsiteX4" fmla="*/ 458852 w 918774"/>
                  <a:gd name="connsiteY4" fmla="*/ 277 h 960183"/>
                  <a:gd name="connsiteX5" fmla="*/ 627851 w 918774"/>
                  <a:gd name="connsiteY5" fmla="*/ 148825 h 960183"/>
                  <a:gd name="connsiteX6" fmla="*/ 855976 w 918774"/>
                  <a:gd name="connsiteY6" fmla="*/ 208404 h 960183"/>
                  <a:gd name="connsiteX7" fmla="*/ 838594 w 918774"/>
                  <a:gd name="connsiteY7" fmla="*/ 419883 h 960183"/>
                  <a:gd name="connsiteX8" fmla="*/ 918369 w 918774"/>
                  <a:gd name="connsiteY8" fmla="*/ 614795 h 960183"/>
                  <a:gd name="connsiteX9" fmla="*/ 763380 w 918774"/>
                  <a:gd name="connsiteY9" fmla="*/ 757885 h 960183"/>
                  <a:gd name="connsiteX10" fmla="*/ 673952 w 918774"/>
                  <a:gd name="connsiteY10" fmla="*/ 943123 h 960183"/>
                  <a:gd name="connsiteX11" fmla="*/ 458852 w 918774"/>
                  <a:gd name="connsiteY11" fmla="*/ 908310 h 960183"/>
                  <a:gd name="connsiteX12" fmla="*/ 265183 w 918774"/>
                  <a:gd name="connsiteY12" fmla="*/ 940742 h 960183"/>
                  <a:gd name="connsiteX13" fmla="*/ 154324 w 918774"/>
                  <a:gd name="connsiteY13" fmla="*/ 757885 h 960183"/>
                  <a:gd name="connsiteX14" fmla="*/ 1716 w 918774"/>
                  <a:gd name="connsiteY14" fmla="*/ 624321 h 960183"/>
                  <a:gd name="connsiteX0" fmla="*/ 2792 w 919850"/>
                  <a:gd name="connsiteY0" fmla="*/ 624321 h 960183"/>
                  <a:gd name="connsiteX1" fmla="*/ 80186 w 919850"/>
                  <a:gd name="connsiteY1" fmla="*/ 419883 h 960183"/>
                  <a:gd name="connsiteX2" fmla="*/ 72329 w 919850"/>
                  <a:gd name="connsiteY2" fmla="*/ 191735 h 960183"/>
                  <a:gd name="connsiteX3" fmla="*/ 290929 w 919850"/>
                  <a:gd name="connsiteY3" fmla="*/ 148825 h 960183"/>
                  <a:gd name="connsiteX4" fmla="*/ 459928 w 919850"/>
                  <a:gd name="connsiteY4" fmla="*/ 277 h 960183"/>
                  <a:gd name="connsiteX5" fmla="*/ 628927 w 919850"/>
                  <a:gd name="connsiteY5" fmla="*/ 148825 h 960183"/>
                  <a:gd name="connsiteX6" fmla="*/ 857052 w 919850"/>
                  <a:gd name="connsiteY6" fmla="*/ 208404 h 960183"/>
                  <a:gd name="connsiteX7" fmla="*/ 839670 w 919850"/>
                  <a:gd name="connsiteY7" fmla="*/ 419883 h 960183"/>
                  <a:gd name="connsiteX8" fmla="*/ 919445 w 919850"/>
                  <a:gd name="connsiteY8" fmla="*/ 614795 h 960183"/>
                  <a:gd name="connsiteX9" fmla="*/ 764456 w 919850"/>
                  <a:gd name="connsiteY9" fmla="*/ 757885 h 960183"/>
                  <a:gd name="connsiteX10" fmla="*/ 675028 w 919850"/>
                  <a:gd name="connsiteY10" fmla="*/ 943123 h 960183"/>
                  <a:gd name="connsiteX11" fmla="*/ 459928 w 919850"/>
                  <a:gd name="connsiteY11" fmla="*/ 908310 h 960183"/>
                  <a:gd name="connsiteX12" fmla="*/ 266259 w 919850"/>
                  <a:gd name="connsiteY12" fmla="*/ 940742 h 960183"/>
                  <a:gd name="connsiteX13" fmla="*/ 155400 w 919850"/>
                  <a:gd name="connsiteY13" fmla="*/ 757885 h 960183"/>
                  <a:gd name="connsiteX14" fmla="*/ 2792 w 919850"/>
                  <a:gd name="connsiteY14" fmla="*/ 624321 h 960183"/>
                  <a:gd name="connsiteX0" fmla="*/ 2792 w 919850"/>
                  <a:gd name="connsiteY0" fmla="*/ 624321 h 960183"/>
                  <a:gd name="connsiteX1" fmla="*/ 80186 w 919850"/>
                  <a:gd name="connsiteY1" fmla="*/ 419883 h 960183"/>
                  <a:gd name="connsiteX2" fmla="*/ 72329 w 919850"/>
                  <a:gd name="connsiteY2" fmla="*/ 191735 h 960183"/>
                  <a:gd name="connsiteX3" fmla="*/ 290929 w 919850"/>
                  <a:gd name="connsiteY3" fmla="*/ 148825 h 960183"/>
                  <a:gd name="connsiteX4" fmla="*/ 459928 w 919850"/>
                  <a:gd name="connsiteY4" fmla="*/ 277 h 960183"/>
                  <a:gd name="connsiteX5" fmla="*/ 628927 w 919850"/>
                  <a:gd name="connsiteY5" fmla="*/ 148825 h 960183"/>
                  <a:gd name="connsiteX6" fmla="*/ 857052 w 919850"/>
                  <a:gd name="connsiteY6" fmla="*/ 208404 h 960183"/>
                  <a:gd name="connsiteX7" fmla="*/ 839670 w 919850"/>
                  <a:gd name="connsiteY7" fmla="*/ 419883 h 960183"/>
                  <a:gd name="connsiteX8" fmla="*/ 919445 w 919850"/>
                  <a:gd name="connsiteY8" fmla="*/ 614795 h 960183"/>
                  <a:gd name="connsiteX9" fmla="*/ 764456 w 919850"/>
                  <a:gd name="connsiteY9" fmla="*/ 757885 h 960183"/>
                  <a:gd name="connsiteX10" fmla="*/ 675028 w 919850"/>
                  <a:gd name="connsiteY10" fmla="*/ 943123 h 960183"/>
                  <a:gd name="connsiteX11" fmla="*/ 459928 w 919850"/>
                  <a:gd name="connsiteY11" fmla="*/ 908310 h 960183"/>
                  <a:gd name="connsiteX12" fmla="*/ 266259 w 919850"/>
                  <a:gd name="connsiteY12" fmla="*/ 940742 h 960183"/>
                  <a:gd name="connsiteX13" fmla="*/ 155400 w 919850"/>
                  <a:gd name="connsiteY13" fmla="*/ 757885 h 960183"/>
                  <a:gd name="connsiteX14" fmla="*/ 2792 w 919850"/>
                  <a:gd name="connsiteY14" fmla="*/ 624321 h 960183"/>
                  <a:gd name="connsiteX0" fmla="*/ 2847 w 919905"/>
                  <a:gd name="connsiteY0" fmla="*/ 624305 h 960167"/>
                  <a:gd name="connsiteX1" fmla="*/ 80241 w 919905"/>
                  <a:gd name="connsiteY1" fmla="*/ 419867 h 960167"/>
                  <a:gd name="connsiteX2" fmla="*/ 84290 w 919905"/>
                  <a:gd name="connsiteY2" fmla="*/ 196481 h 960167"/>
                  <a:gd name="connsiteX3" fmla="*/ 290984 w 919905"/>
                  <a:gd name="connsiteY3" fmla="*/ 148809 h 960167"/>
                  <a:gd name="connsiteX4" fmla="*/ 459983 w 919905"/>
                  <a:gd name="connsiteY4" fmla="*/ 261 h 960167"/>
                  <a:gd name="connsiteX5" fmla="*/ 628982 w 919905"/>
                  <a:gd name="connsiteY5" fmla="*/ 148809 h 960167"/>
                  <a:gd name="connsiteX6" fmla="*/ 857107 w 919905"/>
                  <a:gd name="connsiteY6" fmla="*/ 208388 h 960167"/>
                  <a:gd name="connsiteX7" fmla="*/ 839725 w 919905"/>
                  <a:gd name="connsiteY7" fmla="*/ 419867 h 960167"/>
                  <a:gd name="connsiteX8" fmla="*/ 919500 w 919905"/>
                  <a:gd name="connsiteY8" fmla="*/ 614779 h 960167"/>
                  <a:gd name="connsiteX9" fmla="*/ 764511 w 919905"/>
                  <a:gd name="connsiteY9" fmla="*/ 757869 h 960167"/>
                  <a:gd name="connsiteX10" fmla="*/ 675083 w 919905"/>
                  <a:gd name="connsiteY10" fmla="*/ 943107 h 960167"/>
                  <a:gd name="connsiteX11" fmla="*/ 459983 w 919905"/>
                  <a:gd name="connsiteY11" fmla="*/ 908294 h 960167"/>
                  <a:gd name="connsiteX12" fmla="*/ 266314 w 919905"/>
                  <a:gd name="connsiteY12" fmla="*/ 940726 h 960167"/>
                  <a:gd name="connsiteX13" fmla="*/ 155455 w 919905"/>
                  <a:gd name="connsiteY13" fmla="*/ 757869 h 960167"/>
                  <a:gd name="connsiteX14" fmla="*/ 2847 w 919905"/>
                  <a:gd name="connsiteY14" fmla="*/ 624305 h 960167"/>
                  <a:gd name="connsiteX0" fmla="*/ 2847 w 919899"/>
                  <a:gd name="connsiteY0" fmla="*/ 624305 h 943463"/>
                  <a:gd name="connsiteX1" fmla="*/ 80241 w 919899"/>
                  <a:gd name="connsiteY1" fmla="*/ 419867 h 943463"/>
                  <a:gd name="connsiteX2" fmla="*/ 84290 w 919899"/>
                  <a:gd name="connsiteY2" fmla="*/ 196481 h 943463"/>
                  <a:gd name="connsiteX3" fmla="*/ 290984 w 919899"/>
                  <a:gd name="connsiteY3" fmla="*/ 148809 h 943463"/>
                  <a:gd name="connsiteX4" fmla="*/ 459983 w 919899"/>
                  <a:gd name="connsiteY4" fmla="*/ 261 h 943463"/>
                  <a:gd name="connsiteX5" fmla="*/ 628982 w 919899"/>
                  <a:gd name="connsiteY5" fmla="*/ 148809 h 943463"/>
                  <a:gd name="connsiteX6" fmla="*/ 857107 w 919899"/>
                  <a:gd name="connsiteY6" fmla="*/ 208388 h 943463"/>
                  <a:gd name="connsiteX7" fmla="*/ 839725 w 919899"/>
                  <a:gd name="connsiteY7" fmla="*/ 419867 h 943463"/>
                  <a:gd name="connsiteX8" fmla="*/ 919500 w 919899"/>
                  <a:gd name="connsiteY8" fmla="*/ 614779 h 943463"/>
                  <a:gd name="connsiteX9" fmla="*/ 764511 w 919899"/>
                  <a:gd name="connsiteY9" fmla="*/ 757869 h 943463"/>
                  <a:gd name="connsiteX10" fmla="*/ 686989 w 919899"/>
                  <a:gd name="connsiteY10" fmla="*/ 919295 h 943463"/>
                  <a:gd name="connsiteX11" fmla="*/ 459983 w 919899"/>
                  <a:gd name="connsiteY11" fmla="*/ 908294 h 943463"/>
                  <a:gd name="connsiteX12" fmla="*/ 266314 w 919899"/>
                  <a:gd name="connsiteY12" fmla="*/ 940726 h 943463"/>
                  <a:gd name="connsiteX13" fmla="*/ 155455 w 919899"/>
                  <a:gd name="connsiteY13" fmla="*/ 757869 h 943463"/>
                  <a:gd name="connsiteX14" fmla="*/ 2847 w 919899"/>
                  <a:gd name="connsiteY14" fmla="*/ 624305 h 943463"/>
                  <a:gd name="connsiteX0" fmla="*/ 2847 w 919899"/>
                  <a:gd name="connsiteY0" fmla="*/ 624164 h 943322"/>
                  <a:gd name="connsiteX1" fmla="*/ 80241 w 919899"/>
                  <a:gd name="connsiteY1" fmla="*/ 419726 h 943322"/>
                  <a:gd name="connsiteX2" fmla="*/ 84290 w 919899"/>
                  <a:gd name="connsiteY2" fmla="*/ 196340 h 943322"/>
                  <a:gd name="connsiteX3" fmla="*/ 290984 w 919899"/>
                  <a:gd name="connsiteY3" fmla="*/ 124855 h 943322"/>
                  <a:gd name="connsiteX4" fmla="*/ 459983 w 919899"/>
                  <a:gd name="connsiteY4" fmla="*/ 120 h 943322"/>
                  <a:gd name="connsiteX5" fmla="*/ 628982 w 919899"/>
                  <a:gd name="connsiteY5" fmla="*/ 148668 h 943322"/>
                  <a:gd name="connsiteX6" fmla="*/ 857107 w 919899"/>
                  <a:gd name="connsiteY6" fmla="*/ 208247 h 943322"/>
                  <a:gd name="connsiteX7" fmla="*/ 839725 w 919899"/>
                  <a:gd name="connsiteY7" fmla="*/ 419726 h 943322"/>
                  <a:gd name="connsiteX8" fmla="*/ 919500 w 919899"/>
                  <a:gd name="connsiteY8" fmla="*/ 614638 h 943322"/>
                  <a:gd name="connsiteX9" fmla="*/ 764511 w 919899"/>
                  <a:gd name="connsiteY9" fmla="*/ 757728 h 943322"/>
                  <a:gd name="connsiteX10" fmla="*/ 686989 w 919899"/>
                  <a:gd name="connsiteY10" fmla="*/ 919154 h 943322"/>
                  <a:gd name="connsiteX11" fmla="*/ 459983 w 919899"/>
                  <a:gd name="connsiteY11" fmla="*/ 908153 h 943322"/>
                  <a:gd name="connsiteX12" fmla="*/ 266314 w 919899"/>
                  <a:gd name="connsiteY12" fmla="*/ 940585 h 943322"/>
                  <a:gd name="connsiteX13" fmla="*/ 155455 w 919899"/>
                  <a:gd name="connsiteY13" fmla="*/ 757728 h 943322"/>
                  <a:gd name="connsiteX14" fmla="*/ 2847 w 919899"/>
                  <a:gd name="connsiteY14" fmla="*/ 624164 h 943322"/>
                  <a:gd name="connsiteX0" fmla="*/ 2847 w 919899"/>
                  <a:gd name="connsiteY0" fmla="*/ 624049 h 943207"/>
                  <a:gd name="connsiteX1" fmla="*/ 80241 w 919899"/>
                  <a:gd name="connsiteY1" fmla="*/ 419611 h 943207"/>
                  <a:gd name="connsiteX2" fmla="*/ 84290 w 919899"/>
                  <a:gd name="connsiteY2" fmla="*/ 196225 h 943207"/>
                  <a:gd name="connsiteX3" fmla="*/ 290984 w 919899"/>
                  <a:gd name="connsiteY3" fmla="*/ 124740 h 943207"/>
                  <a:gd name="connsiteX4" fmla="*/ 459983 w 919899"/>
                  <a:gd name="connsiteY4" fmla="*/ 5 h 943207"/>
                  <a:gd name="connsiteX5" fmla="*/ 628982 w 919899"/>
                  <a:gd name="connsiteY5" fmla="*/ 148553 h 943207"/>
                  <a:gd name="connsiteX6" fmla="*/ 857107 w 919899"/>
                  <a:gd name="connsiteY6" fmla="*/ 208132 h 943207"/>
                  <a:gd name="connsiteX7" fmla="*/ 839725 w 919899"/>
                  <a:gd name="connsiteY7" fmla="*/ 419611 h 943207"/>
                  <a:gd name="connsiteX8" fmla="*/ 919500 w 919899"/>
                  <a:gd name="connsiteY8" fmla="*/ 614523 h 943207"/>
                  <a:gd name="connsiteX9" fmla="*/ 764511 w 919899"/>
                  <a:gd name="connsiteY9" fmla="*/ 757613 h 943207"/>
                  <a:gd name="connsiteX10" fmla="*/ 686989 w 919899"/>
                  <a:gd name="connsiteY10" fmla="*/ 919039 h 943207"/>
                  <a:gd name="connsiteX11" fmla="*/ 459983 w 919899"/>
                  <a:gd name="connsiteY11" fmla="*/ 908038 h 943207"/>
                  <a:gd name="connsiteX12" fmla="*/ 266314 w 919899"/>
                  <a:gd name="connsiteY12" fmla="*/ 940470 h 943207"/>
                  <a:gd name="connsiteX13" fmla="*/ 155455 w 919899"/>
                  <a:gd name="connsiteY13" fmla="*/ 757613 h 943207"/>
                  <a:gd name="connsiteX14" fmla="*/ 2847 w 919899"/>
                  <a:gd name="connsiteY14" fmla="*/ 624049 h 943207"/>
                  <a:gd name="connsiteX0" fmla="*/ 2847 w 919899"/>
                  <a:gd name="connsiteY0" fmla="*/ 590713 h 909871"/>
                  <a:gd name="connsiteX1" fmla="*/ 80241 w 919899"/>
                  <a:gd name="connsiteY1" fmla="*/ 386275 h 909871"/>
                  <a:gd name="connsiteX2" fmla="*/ 84290 w 919899"/>
                  <a:gd name="connsiteY2" fmla="*/ 162889 h 909871"/>
                  <a:gd name="connsiteX3" fmla="*/ 290984 w 919899"/>
                  <a:gd name="connsiteY3" fmla="*/ 91404 h 909871"/>
                  <a:gd name="connsiteX4" fmla="*/ 459983 w 919899"/>
                  <a:gd name="connsiteY4" fmla="*/ 6 h 909871"/>
                  <a:gd name="connsiteX5" fmla="*/ 628982 w 919899"/>
                  <a:gd name="connsiteY5" fmla="*/ 115217 h 909871"/>
                  <a:gd name="connsiteX6" fmla="*/ 857107 w 919899"/>
                  <a:gd name="connsiteY6" fmla="*/ 174796 h 909871"/>
                  <a:gd name="connsiteX7" fmla="*/ 839725 w 919899"/>
                  <a:gd name="connsiteY7" fmla="*/ 386275 h 909871"/>
                  <a:gd name="connsiteX8" fmla="*/ 919500 w 919899"/>
                  <a:gd name="connsiteY8" fmla="*/ 581187 h 909871"/>
                  <a:gd name="connsiteX9" fmla="*/ 764511 w 919899"/>
                  <a:gd name="connsiteY9" fmla="*/ 724277 h 909871"/>
                  <a:gd name="connsiteX10" fmla="*/ 686989 w 919899"/>
                  <a:gd name="connsiteY10" fmla="*/ 885703 h 909871"/>
                  <a:gd name="connsiteX11" fmla="*/ 459983 w 919899"/>
                  <a:gd name="connsiteY11" fmla="*/ 874702 h 909871"/>
                  <a:gd name="connsiteX12" fmla="*/ 266314 w 919899"/>
                  <a:gd name="connsiteY12" fmla="*/ 907134 h 909871"/>
                  <a:gd name="connsiteX13" fmla="*/ 155455 w 919899"/>
                  <a:gd name="connsiteY13" fmla="*/ 724277 h 909871"/>
                  <a:gd name="connsiteX14" fmla="*/ 2847 w 919899"/>
                  <a:gd name="connsiteY14" fmla="*/ 590713 h 909871"/>
                  <a:gd name="connsiteX0" fmla="*/ 2847 w 919899"/>
                  <a:gd name="connsiteY0" fmla="*/ 590873 h 910031"/>
                  <a:gd name="connsiteX1" fmla="*/ 80241 w 919899"/>
                  <a:gd name="connsiteY1" fmla="*/ 386435 h 910031"/>
                  <a:gd name="connsiteX2" fmla="*/ 84290 w 919899"/>
                  <a:gd name="connsiteY2" fmla="*/ 163049 h 910031"/>
                  <a:gd name="connsiteX3" fmla="*/ 290984 w 919899"/>
                  <a:gd name="connsiteY3" fmla="*/ 91564 h 910031"/>
                  <a:gd name="connsiteX4" fmla="*/ 459983 w 919899"/>
                  <a:gd name="connsiteY4" fmla="*/ 166 h 910031"/>
                  <a:gd name="connsiteX5" fmla="*/ 643269 w 919899"/>
                  <a:gd name="connsiteY5" fmla="*/ 115377 h 910031"/>
                  <a:gd name="connsiteX6" fmla="*/ 857107 w 919899"/>
                  <a:gd name="connsiteY6" fmla="*/ 174956 h 910031"/>
                  <a:gd name="connsiteX7" fmla="*/ 839725 w 919899"/>
                  <a:gd name="connsiteY7" fmla="*/ 386435 h 910031"/>
                  <a:gd name="connsiteX8" fmla="*/ 919500 w 919899"/>
                  <a:gd name="connsiteY8" fmla="*/ 581347 h 910031"/>
                  <a:gd name="connsiteX9" fmla="*/ 764511 w 919899"/>
                  <a:gd name="connsiteY9" fmla="*/ 724437 h 910031"/>
                  <a:gd name="connsiteX10" fmla="*/ 686989 w 919899"/>
                  <a:gd name="connsiteY10" fmla="*/ 885863 h 910031"/>
                  <a:gd name="connsiteX11" fmla="*/ 459983 w 919899"/>
                  <a:gd name="connsiteY11" fmla="*/ 874862 h 910031"/>
                  <a:gd name="connsiteX12" fmla="*/ 266314 w 919899"/>
                  <a:gd name="connsiteY12" fmla="*/ 907294 h 910031"/>
                  <a:gd name="connsiteX13" fmla="*/ 155455 w 919899"/>
                  <a:gd name="connsiteY13" fmla="*/ 724437 h 910031"/>
                  <a:gd name="connsiteX14" fmla="*/ 2847 w 919899"/>
                  <a:gd name="connsiteY14" fmla="*/ 590873 h 910031"/>
                  <a:gd name="connsiteX0" fmla="*/ 2847 w 919899"/>
                  <a:gd name="connsiteY0" fmla="*/ 607514 h 926672"/>
                  <a:gd name="connsiteX1" fmla="*/ 80241 w 919899"/>
                  <a:gd name="connsiteY1" fmla="*/ 403076 h 926672"/>
                  <a:gd name="connsiteX2" fmla="*/ 84290 w 919899"/>
                  <a:gd name="connsiteY2" fmla="*/ 179690 h 926672"/>
                  <a:gd name="connsiteX3" fmla="*/ 290984 w 919899"/>
                  <a:gd name="connsiteY3" fmla="*/ 108205 h 926672"/>
                  <a:gd name="connsiteX4" fmla="*/ 474270 w 919899"/>
                  <a:gd name="connsiteY4" fmla="*/ 138 h 926672"/>
                  <a:gd name="connsiteX5" fmla="*/ 643269 w 919899"/>
                  <a:gd name="connsiteY5" fmla="*/ 132018 h 926672"/>
                  <a:gd name="connsiteX6" fmla="*/ 857107 w 919899"/>
                  <a:gd name="connsiteY6" fmla="*/ 191597 h 926672"/>
                  <a:gd name="connsiteX7" fmla="*/ 839725 w 919899"/>
                  <a:gd name="connsiteY7" fmla="*/ 403076 h 926672"/>
                  <a:gd name="connsiteX8" fmla="*/ 919500 w 919899"/>
                  <a:gd name="connsiteY8" fmla="*/ 597988 h 926672"/>
                  <a:gd name="connsiteX9" fmla="*/ 764511 w 919899"/>
                  <a:gd name="connsiteY9" fmla="*/ 741078 h 926672"/>
                  <a:gd name="connsiteX10" fmla="*/ 686989 w 919899"/>
                  <a:gd name="connsiteY10" fmla="*/ 902504 h 926672"/>
                  <a:gd name="connsiteX11" fmla="*/ 459983 w 919899"/>
                  <a:gd name="connsiteY11" fmla="*/ 891503 h 926672"/>
                  <a:gd name="connsiteX12" fmla="*/ 266314 w 919899"/>
                  <a:gd name="connsiteY12" fmla="*/ 923935 h 926672"/>
                  <a:gd name="connsiteX13" fmla="*/ 155455 w 919899"/>
                  <a:gd name="connsiteY13" fmla="*/ 741078 h 926672"/>
                  <a:gd name="connsiteX14" fmla="*/ 2847 w 919899"/>
                  <a:gd name="connsiteY14" fmla="*/ 607514 h 926672"/>
                  <a:gd name="connsiteX0" fmla="*/ 2847 w 919899"/>
                  <a:gd name="connsiteY0" fmla="*/ 608327 h 927485"/>
                  <a:gd name="connsiteX1" fmla="*/ 80241 w 919899"/>
                  <a:gd name="connsiteY1" fmla="*/ 403889 h 927485"/>
                  <a:gd name="connsiteX2" fmla="*/ 84290 w 919899"/>
                  <a:gd name="connsiteY2" fmla="*/ 180503 h 927485"/>
                  <a:gd name="connsiteX3" fmla="*/ 290984 w 919899"/>
                  <a:gd name="connsiteY3" fmla="*/ 109018 h 927485"/>
                  <a:gd name="connsiteX4" fmla="*/ 474270 w 919899"/>
                  <a:gd name="connsiteY4" fmla="*/ 951 h 927485"/>
                  <a:gd name="connsiteX5" fmla="*/ 643269 w 919899"/>
                  <a:gd name="connsiteY5" fmla="*/ 132831 h 927485"/>
                  <a:gd name="connsiteX6" fmla="*/ 857107 w 919899"/>
                  <a:gd name="connsiteY6" fmla="*/ 192410 h 927485"/>
                  <a:gd name="connsiteX7" fmla="*/ 839725 w 919899"/>
                  <a:gd name="connsiteY7" fmla="*/ 403889 h 927485"/>
                  <a:gd name="connsiteX8" fmla="*/ 919500 w 919899"/>
                  <a:gd name="connsiteY8" fmla="*/ 598801 h 927485"/>
                  <a:gd name="connsiteX9" fmla="*/ 764511 w 919899"/>
                  <a:gd name="connsiteY9" fmla="*/ 741891 h 927485"/>
                  <a:gd name="connsiteX10" fmla="*/ 686989 w 919899"/>
                  <a:gd name="connsiteY10" fmla="*/ 903317 h 927485"/>
                  <a:gd name="connsiteX11" fmla="*/ 459983 w 919899"/>
                  <a:gd name="connsiteY11" fmla="*/ 892316 h 927485"/>
                  <a:gd name="connsiteX12" fmla="*/ 266314 w 919899"/>
                  <a:gd name="connsiteY12" fmla="*/ 924748 h 927485"/>
                  <a:gd name="connsiteX13" fmla="*/ 155455 w 919899"/>
                  <a:gd name="connsiteY13" fmla="*/ 741891 h 927485"/>
                  <a:gd name="connsiteX14" fmla="*/ 2847 w 919899"/>
                  <a:gd name="connsiteY14" fmla="*/ 608327 h 9274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919899" h="927485">
                    <a:moveTo>
                      <a:pt x="2847" y="608327"/>
                    </a:moveTo>
                    <a:cubicBezTo>
                      <a:pt x="-16273" y="522530"/>
                      <a:pt x="66667" y="475193"/>
                      <a:pt x="80241" y="403889"/>
                    </a:cubicBezTo>
                    <a:cubicBezTo>
                      <a:pt x="93815" y="332585"/>
                      <a:pt x="49166" y="229648"/>
                      <a:pt x="84290" y="180503"/>
                    </a:cubicBezTo>
                    <a:cubicBezTo>
                      <a:pt x="119414" y="131358"/>
                      <a:pt x="225987" y="138943"/>
                      <a:pt x="290984" y="109018"/>
                    </a:cubicBezTo>
                    <a:cubicBezTo>
                      <a:pt x="355981" y="79093"/>
                      <a:pt x="394125" y="-10161"/>
                      <a:pt x="474270" y="951"/>
                    </a:cubicBezTo>
                    <a:cubicBezTo>
                      <a:pt x="554415" y="12063"/>
                      <a:pt x="579463" y="100921"/>
                      <a:pt x="643269" y="132831"/>
                    </a:cubicBezTo>
                    <a:cubicBezTo>
                      <a:pt x="707075" y="164741"/>
                      <a:pt x="824364" y="147234"/>
                      <a:pt x="857107" y="192410"/>
                    </a:cubicBezTo>
                    <a:cubicBezTo>
                      <a:pt x="889850" y="237586"/>
                      <a:pt x="829326" y="336157"/>
                      <a:pt x="839725" y="403889"/>
                    </a:cubicBezTo>
                    <a:cubicBezTo>
                      <a:pt x="850124" y="471621"/>
                      <a:pt x="911165" y="510018"/>
                      <a:pt x="919500" y="598801"/>
                    </a:cubicBezTo>
                    <a:cubicBezTo>
                      <a:pt x="927835" y="687584"/>
                      <a:pt x="803263" y="691138"/>
                      <a:pt x="764511" y="741891"/>
                    </a:cubicBezTo>
                    <a:cubicBezTo>
                      <a:pt x="725759" y="792644"/>
                      <a:pt x="752517" y="850302"/>
                      <a:pt x="686989" y="903317"/>
                    </a:cubicBezTo>
                    <a:cubicBezTo>
                      <a:pt x="621461" y="956332"/>
                      <a:pt x="530096" y="888744"/>
                      <a:pt x="459983" y="892316"/>
                    </a:cubicBezTo>
                    <a:cubicBezTo>
                      <a:pt x="389871" y="895888"/>
                      <a:pt x="338014" y="938544"/>
                      <a:pt x="266314" y="924748"/>
                    </a:cubicBezTo>
                    <a:cubicBezTo>
                      <a:pt x="194614" y="910952"/>
                      <a:pt x="199366" y="794628"/>
                      <a:pt x="155455" y="741891"/>
                    </a:cubicBezTo>
                    <a:cubicBezTo>
                      <a:pt x="111544" y="689154"/>
                      <a:pt x="21967" y="694124"/>
                      <a:pt x="2847" y="608327"/>
                    </a:cubicBezTo>
                    <a:close/>
                  </a:path>
                </a:pathLst>
              </a:custGeom>
              <a:solidFill>
                <a:schemeClr val="bg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52" name="星: 7 pt 234">
                <a:extLst>
                  <a:ext uri="{FF2B5EF4-FFF2-40B4-BE49-F238E27FC236}">
                    <a16:creationId xmlns:a16="http://schemas.microsoft.com/office/drawing/2014/main" id="{DC71BA64-651B-A9C4-3032-7E8E0C7BB3A2}"/>
                  </a:ext>
                </a:extLst>
              </p:cNvPr>
              <p:cNvSpPr/>
              <p:nvPr/>
            </p:nvSpPr>
            <p:spPr>
              <a:xfrm>
                <a:off x="4644899" y="1330965"/>
                <a:ext cx="103435" cy="104287"/>
              </a:xfrm>
              <a:custGeom>
                <a:avLst/>
                <a:gdLst>
                  <a:gd name="connsiteX0" fmla="*/ -3 w 966654"/>
                  <a:gd name="connsiteY0" fmla="*/ 621662 h 966654"/>
                  <a:gd name="connsiteX1" fmla="*/ 103585 w 966654"/>
                  <a:gd name="connsiteY1" fmla="*/ 419606 h 966654"/>
                  <a:gd name="connsiteX2" fmla="*/ 95728 w 966654"/>
                  <a:gd name="connsiteY2" fmla="*/ 191458 h 966654"/>
                  <a:gd name="connsiteX3" fmla="*/ 314328 w 966654"/>
                  <a:gd name="connsiteY3" fmla="*/ 148548 h 966654"/>
                  <a:gd name="connsiteX4" fmla="*/ 483327 w 966654"/>
                  <a:gd name="connsiteY4" fmla="*/ 0 h 966654"/>
                  <a:gd name="connsiteX5" fmla="*/ 652326 w 966654"/>
                  <a:gd name="connsiteY5" fmla="*/ 148548 h 966654"/>
                  <a:gd name="connsiteX6" fmla="*/ 870926 w 966654"/>
                  <a:gd name="connsiteY6" fmla="*/ 191458 h 966654"/>
                  <a:gd name="connsiteX7" fmla="*/ 863069 w 966654"/>
                  <a:gd name="connsiteY7" fmla="*/ 419606 h 966654"/>
                  <a:gd name="connsiteX8" fmla="*/ 966657 w 966654"/>
                  <a:gd name="connsiteY8" fmla="*/ 621662 h 966654"/>
                  <a:gd name="connsiteX9" fmla="*/ 787855 w 966654"/>
                  <a:gd name="connsiteY9" fmla="*/ 757608 h 966654"/>
                  <a:gd name="connsiteX10" fmla="*/ 698427 w 966654"/>
                  <a:gd name="connsiteY10" fmla="*/ 966659 h 966654"/>
                  <a:gd name="connsiteX11" fmla="*/ 483327 w 966654"/>
                  <a:gd name="connsiteY11" fmla="*/ 908033 h 966654"/>
                  <a:gd name="connsiteX12" fmla="*/ 268227 w 966654"/>
                  <a:gd name="connsiteY12" fmla="*/ 966659 h 966654"/>
                  <a:gd name="connsiteX13" fmla="*/ 178799 w 966654"/>
                  <a:gd name="connsiteY13" fmla="*/ 757608 h 966654"/>
                  <a:gd name="connsiteX14" fmla="*/ -3 w 966654"/>
                  <a:gd name="connsiteY14" fmla="*/ 621662 h 966654"/>
                  <a:gd name="connsiteX0" fmla="*/ 0 w 966660"/>
                  <a:gd name="connsiteY0" fmla="*/ 621962 h 966959"/>
                  <a:gd name="connsiteX1" fmla="*/ 103588 w 966660"/>
                  <a:gd name="connsiteY1" fmla="*/ 419906 h 966959"/>
                  <a:gd name="connsiteX2" fmla="*/ 95731 w 966660"/>
                  <a:gd name="connsiteY2" fmla="*/ 191758 h 966959"/>
                  <a:gd name="connsiteX3" fmla="*/ 314331 w 966660"/>
                  <a:gd name="connsiteY3" fmla="*/ 148848 h 966959"/>
                  <a:gd name="connsiteX4" fmla="*/ 483330 w 966660"/>
                  <a:gd name="connsiteY4" fmla="*/ 300 h 966959"/>
                  <a:gd name="connsiteX5" fmla="*/ 652329 w 966660"/>
                  <a:gd name="connsiteY5" fmla="*/ 148848 h 966959"/>
                  <a:gd name="connsiteX6" fmla="*/ 870929 w 966660"/>
                  <a:gd name="connsiteY6" fmla="*/ 191758 h 966959"/>
                  <a:gd name="connsiteX7" fmla="*/ 863072 w 966660"/>
                  <a:gd name="connsiteY7" fmla="*/ 419906 h 966959"/>
                  <a:gd name="connsiteX8" fmla="*/ 966660 w 966660"/>
                  <a:gd name="connsiteY8" fmla="*/ 621962 h 966959"/>
                  <a:gd name="connsiteX9" fmla="*/ 787858 w 966660"/>
                  <a:gd name="connsiteY9" fmla="*/ 757908 h 966959"/>
                  <a:gd name="connsiteX10" fmla="*/ 698430 w 966660"/>
                  <a:gd name="connsiteY10" fmla="*/ 966959 h 966959"/>
                  <a:gd name="connsiteX11" fmla="*/ 483330 w 966660"/>
                  <a:gd name="connsiteY11" fmla="*/ 908333 h 966959"/>
                  <a:gd name="connsiteX12" fmla="*/ 268230 w 966660"/>
                  <a:gd name="connsiteY12" fmla="*/ 966959 h 966959"/>
                  <a:gd name="connsiteX13" fmla="*/ 178802 w 966660"/>
                  <a:gd name="connsiteY13" fmla="*/ 757908 h 966959"/>
                  <a:gd name="connsiteX14" fmla="*/ 0 w 966660"/>
                  <a:gd name="connsiteY14" fmla="*/ 621962 h 966959"/>
                  <a:gd name="connsiteX0" fmla="*/ 0 w 966660"/>
                  <a:gd name="connsiteY0" fmla="*/ 621939 h 966936"/>
                  <a:gd name="connsiteX1" fmla="*/ 103588 w 966660"/>
                  <a:gd name="connsiteY1" fmla="*/ 419883 h 966936"/>
                  <a:gd name="connsiteX2" fmla="*/ 95731 w 966660"/>
                  <a:gd name="connsiteY2" fmla="*/ 191735 h 966936"/>
                  <a:gd name="connsiteX3" fmla="*/ 314331 w 966660"/>
                  <a:gd name="connsiteY3" fmla="*/ 148825 h 966936"/>
                  <a:gd name="connsiteX4" fmla="*/ 483330 w 966660"/>
                  <a:gd name="connsiteY4" fmla="*/ 277 h 966936"/>
                  <a:gd name="connsiteX5" fmla="*/ 652329 w 966660"/>
                  <a:gd name="connsiteY5" fmla="*/ 148825 h 966936"/>
                  <a:gd name="connsiteX6" fmla="*/ 870929 w 966660"/>
                  <a:gd name="connsiteY6" fmla="*/ 191735 h 966936"/>
                  <a:gd name="connsiteX7" fmla="*/ 863072 w 966660"/>
                  <a:gd name="connsiteY7" fmla="*/ 419883 h 966936"/>
                  <a:gd name="connsiteX8" fmla="*/ 966660 w 966660"/>
                  <a:gd name="connsiteY8" fmla="*/ 621939 h 966936"/>
                  <a:gd name="connsiteX9" fmla="*/ 787858 w 966660"/>
                  <a:gd name="connsiteY9" fmla="*/ 757885 h 966936"/>
                  <a:gd name="connsiteX10" fmla="*/ 698430 w 966660"/>
                  <a:gd name="connsiteY10" fmla="*/ 966936 h 966936"/>
                  <a:gd name="connsiteX11" fmla="*/ 483330 w 966660"/>
                  <a:gd name="connsiteY11" fmla="*/ 908310 h 966936"/>
                  <a:gd name="connsiteX12" fmla="*/ 268230 w 966660"/>
                  <a:gd name="connsiteY12" fmla="*/ 966936 h 966936"/>
                  <a:gd name="connsiteX13" fmla="*/ 178802 w 966660"/>
                  <a:gd name="connsiteY13" fmla="*/ 757885 h 966936"/>
                  <a:gd name="connsiteX14" fmla="*/ 0 w 966660"/>
                  <a:gd name="connsiteY14" fmla="*/ 621939 h 966936"/>
                  <a:gd name="connsiteX0" fmla="*/ 0 w 966660"/>
                  <a:gd name="connsiteY0" fmla="*/ 621939 h 966936"/>
                  <a:gd name="connsiteX1" fmla="*/ 103588 w 966660"/>
                  <a:gd name="connsiteY1" fmla="*/ 419883 h 966936"/>
                  <a:gd name="connsiteX2" fmla="*/ 95731 w 966660"/>
                  <a:gd name="connsiteY2" fmla="*/ 191735 h 966936"/>
                  <a:gd name="connsiteX3" fmla="*/ 314331 w 966660"/>
                  <a:gd name="connsiteY3" fmla="*/ 148825 h 966936"/>
                  <a:gd name="connsiteX4" fmla="*/ 483330 w 966660"/>
                  <a:gd name="connsiteY4" fmla="*/ 277 h 966936"/>
                  <a:gd name="connsiteX5" fmla="*/ 652329 w 966660"/>
                  <a:gd name="connsiteY5" fmla="*/ 148825 h 966936"/>
                  <a:gd name="connsiteX6" fmla="*/ 870929 w 966660"/>
                  <a:gd name="connsiteY6" fmla="*/ 191735 h 966936"/>
                  <a:gd name="connsiteX7" fmla="*/ 863072 w 966660"/>
                  <a:gd name="connsiteY7" fmla="*/ 419883 h 966936"/>
                  <a:gd name="connsiteX8" fmla="*/ 966660 w 966660"/>
                  <a:gd name="connsiteY8" fmla="*/ 621939 h 966936"/>
                  <a:gd name="connsiteX9" fmla="*/ 787858 w 966660"/>
                  <a:gd name="connsiteY9" fmla="*/ 757885 h 966936"/>
                  <a:gd name="connsiteX10" fmla="*/ 698430 w 966660"/>
                  <a:gd name="connsiteY10" fmla="*/ 966936 h 966936"/>
                  <a:gd name="connsiteX11" fmla="*/ 483330 w 966660"/>
                  <a:gd name="connsiteY11" fmla="*/ 908310 h 966936"/>
                  <a:gd name="connsiteX12" fmla="*/ 268230 w 966660"/>
                  <a:gd name="connsiteY12" fmla="*/ 966936 h 966936"/>
                  <a:gd name="connsiteX13" fmla="*/ 178802 w 966660"/>
                  <a:gd name="connsiteY13" fmla="*/ 757885 h 966936"/>
                  <a:gd name="connsiteX14" fmla="*/ 0 w 966660"/>
                  <a:gd name="connsiteY14" fmla="*/ 621939 h 966936"/>
                  <a:gd name="connsiteX0" fmla="*/ 0 w 966660"/>
                  <a:gd name="connsiteY0" fmla="*/ 621939 h 966936"/>
                  <a:gd name="connsiteX1" fmla="*/ 103588 w 966660"/>
                  <a:gd name="connsiteY1" fmla="*/ 419883 h 966936"/>
                  <a:gd name="connsiteX2" fmla="*/ 95731 w 966660"/>
                  <a:gd name="connsiteY2" fmla="*/ 191735 h 966936"/>
                  <a:gd name="connsiteX3" fmla="*/ 314331 w 966660"/>
                  <a:gd name="connsiteY3" fmla="*/ 148825 h 966936"/>
                  <a:gd name="connsiteX4" fmla="*/ 483330 w 966660"/>
                  <a:gd name="connsiteY4" fmla="*/ 277 h 966936"/>
                  <a:gd name="connsiteX5" fmla="*/ 652329 w 966660"/>
                  <a:gd name="connsiteY5" fmla="*/ 148825 h 966936"/>
                  <a:gd name="connsiteX6" fmla="*/ 870929 w 966660"/>
                  <a:gd name="connsiteY6" fmla="*/ 191735 h 966936"/>
                  <a:gd name="connsiteX7" fmla="*/ 863072 w 966660"/>
                  <a:gd name="connsiteY7" fmla="*/ 419883 h 966936"/>
                  <a:gd name="connsiteX8" fmla="*/ 966660 w 966660"/>
                  <a:gd name="connsiteY8" fmla="*/ 621939 h 966936"/>
                  <a:gd name="connsiteX9" fmla="*/ 787858 w 966660"/>
                  <a:gd name="connsiteY9" fmla="*/ 757885 h 966936"/>
                  <a:gd name="connsiteX10" fmla="*/ 698430 w 966660"/>
                  <a:gd name="connsiteY10" fmla="*/ 966936 h 966936"/>
                  <a:gd name="connsiteX11" fmla="*/ 483330 w 966660"/>
                  <a:gd name="connsiteY11" fmla="*/ 908310 h 966936"/>
                  <a:gd name="connsiteX12" fmla="*/ 268230 w 966660"/>
                  <a:gd name="connsiteY12" fmla="*/ 966936 h 966936"/>
                  <a:gd name="connsiteX13" fmla="*/ 178802 w 966660"/>
                  <a:gd name="connsiteY13" fmla="*/ 757885 h 966936"/>
                  <a:gd name="connsiteX14" fmla="*/ 0 w 966660"/>
                  <a:gd name="connsiteY14" fmla="*/ 621939 h 966936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69485 w 967915"/>
                  <a:gd name="connsiteY12" fmla="*/ 966936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69485 w 967915"/>
                  <a:gd name="connsiteY12" fmla="*/ 966936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69202"/>
                  <a:gd name="connsiteX1" fmla="*/ 104843 w 967915"/>
                  <a:gd name="connsiteY1" fmla="*/ 419883 h 969202"/>
                  <a:gd name="connsiteX2" fmla="*/ 96986 w 967915"/>
                  <a:gd name="connsiteY2" fmla="*/ 191735 h 969202"/>
                  <a:gd name="connsiteX3" fmla="*/ 315586 w 967915"/>
                  <a:gd name="connsiteY3" fmla="*/ 148825 h 969202"/>
                  <a:gd name="connsiteX4" fmla="*/ 484585 w 967915"/>
                  <a:gd name="connsiteY4" fmla="*/ 277 h 969202"/>
                  <a:gd name="connsiteX5" fmla="*/ 653584 w 967915"/>
                  <a:gd name="connsiteY5" fmla="*/ 148825 h 969202"/>
                  <a:gd name="connsiteX6" fmla="*/ 872184 w 967915"/>
                  <a:gd name="connsiteY6" fmla="*/ 191735 h 969202"/>
                  <a:gd name="connsiteX7" fmla="*/ 864327 w 967915"/>
                  <a:gd name="connsiteY7" fmla="*/ 419883 h 969202"/>
                  <a:gd name="connsiteX8" fmla="*/ 967915 w 967915"/>
                  <a:gd name="connsiteY8" fmla="*/ 621939 h 969202"/>
                  <a:gd name="connsiteX9" fmla="*/ 789113 w 967915"/>
                  <a:gd name="connsiteY9" fmla="*/ 757885 h 969202"/>
                  <a:gd name="connsiteX10" fmla="*/ 699685 w 967915"/>
                  <a:gd name="connsiteY10" fmla="*/ 966936 h 969202"/>
                  <a:gd name="connsiteX11" fmla="*/ 484585 w 967915"/>
                  <a:gd name="connsiteY11" fmla="*/ 908310 h 969202"/>
                  <a:gd name="connsiteX12" fmla="*/ 269485 w 967915"/>
                  <a:gd name="connsiteY12" fmla="*/ 966936 h 969202"/>
                  <a:gd name="connsiteX13" fmla="*/ 180057 w 967915"/>
                  <a:gd name="connsiteY13" fmla="*/ 757885 h 969202"/>
                  <a:gd name="connsiteX14" fmla="*/ 1255 w 967915"/>
                  <a:gd name="connsiteY14" fmla="*/ 621939 h 969202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90916 w 967915"/>
                  <a:gd name="connsiteY12" fmla="*/ 940742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90916 w 967915"/>
                  <a:gd name="connsiteY12" fmla="*/ 940742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81479"/>
                  <a:gd name="connsiteX1" fmla="*/ 104843 w 967915"/>
                  <a:gd name="connsiteY1" fmla="*/ 419883 h 981479"/>
                  <a:gd name="connsiteX2" fmla="*/ 96986 w 967915"/>
                  <a:gd name="connsiteY2" fmla="*/ 191735 h 981479"/>
                  <a:gd name="connsiteX3" fmla="*/ 315586 w 967915"/>
                  <a:gd name="connsiteY3" fmla="*/ 148825 h 981479"/>
                  <a:gd name="connsiteX4" fmla="*/ 484585 w 967915"/>
                  <a:gd name="connsiteY4" fmla="*/ 277 h 981479"/>
                  <a:gd name="connsiteX5" fmla="*/ 653584 w 967915"/>
                  <a:gd name="connsiteY5" fmla="*/ 148825 h 981479"/>
                  <a:gd name="connsiteX6" fmla="*/ 872184 w 967915"/>
                  <a:gd name="connsiteY6" fmla="*/ 191735 h 981479"/>
                  <a:gd name="connsiteX7" fmla="*/ 864327 w 967915"/>
                  <a:gd name="connsiteY7" fmla="*/ 419883 h 981479"/>
                  <a:gd name="connsiteX8" fmla="*/ 967915 w 967915"/>
                  <a:gd name="connsiteY8" fmla="*/ 621939 h 981479"/>
                  <a:gd name="connsiteX9" fmla="*/ 789113 w 967915"/>
                  <a:gd name="connsiteY9" fmla="*/ 757885 h 981479"/>
                  <a:gd name="connsiteX10" fmla="*/ 699685 w 967915"/>
                  <a:gd name="connsiteY10" fmla="*/ 966936 h 981479"/>
                  <a:gd name="connsiteX11" fmla="*/ 484585 w 967915"/>
                  <a:gd name="connsiteY11" fmla="*/ 908310 h 981479"/>
                  <a:gd name="connsiteX12" fmla="*/ 290916 w 967915"/>
                  <a:gd name="connsiteY12" fmla="*/ 940742 h 981479"/>
                  <a:gd name="connsiteX13" fmla="*/ 180057 w 967915"/>
                  <a:gd name="connsiteY13" fmla="*/ 757885 h 981479"/>
                  <a:gd name="connsiteX14" fmla="*/ 1255 w 967915"/>
                  <a:gd name="connsiteY14" fmla="*/ 621939 h 981479"/>
                  <a:gd name="connsiteX0" fmla="*/ 1255 w 967915"/>
                  <a:gd name="connsiteY0" fmla="*/ 621939 h 960183"/>
                  <a:gd name="connsiteX1" fmla="*/ 104843 w 967915"/>
                  <a:gd name="connsiteY1" fmla="*/ 419883 h 960183"/>
                  <a:gd name="connsiteX2" fmla="*/ 96986 w 967915"/>
                  <a:gd name="connsiteY2" fmla="*/ 191735 h 960183"/>
                  <a:gd name="connsiteX3" fmla="*/ 315586 w 967915"/>
                  <a:gd name="connsiteY3" fmla="*/ 148825 h 960183"/>
                  <a:gd name="connsiteX4" fmla="*/ 484585 w 967915"/>
                  <a:gd name="connsiteY4" fmla="*/ 277 h 960183"/>
                  <a:gd name="connsiteX5" fmla="*/ 653584 w 967915"/>
                  <a:gd name="connsiteY5" fmla="*/ 148825 h 960183"/>
                  <a:gd name="connsiteX6" fmla="*/ 872184 w 967915"/>
                  <a:gd name="connsiteY6" fmla="*/ 191735 h 960183"/>
                  <a:gd name="connsiteX7" fmla="*/ 864327 w 967915"/>
                  <a:gd name="connsiteY7" fmla="*/ 419883 h 960183"/>
                  <a:gd name="connsiteX8" fmla="*/ 967915 w 967915"/>
                  <a:gd name="connsiteY8" fmla="*/ 621939 h 960183"/>
                  <a:gd name="connsiteX9" fmla="*/ 789113 w 967915"/>
                  <a:gd name="connsiteY9" fmla="*/ 757885 h 960183"/>
                  <a:gd name="connsiteX10" fmla="*/ 699685 w 967915"/>
                  <a:gd name="connsiteY10" fmla="*/ 943123 h 960183"/>
                  <a:gd name="connsiteX11" fmla="*/ 484585 w 967915"/>
                  <a:gd name="connsiteY11" fmla="*/ 908310 h 960183"/>
                  <a:gd name="connsiteX12" fmla="*/ 290916 w 967915"/>
                  <a:gd name="connsiteY12" fmla="*/ 940742 h 960183"/>
                  <a:gd name="connsiteX13" fmla="*/ 180057 w 967915"/>
                  <a:gd name="connsiteY13" fmla="*/ 757885 h 960183"/>
                  <a:gd name="connsiteX14" fmla="*/ 1255 w 967915"/>
                  <a:gd name="connsiteY14" fmla="*/ 621939 h 960183"/>
                  <a:gd name="connsiteX0" fmla="*/ 1255 w 967915"/>
                  <a:gd name="connsiteY0" fmla="*/ 621939 h 960183"/>
                  <a:gd name="connsiteX1" fmla="*/ 104843 w 967915"/>
                  <a:gd name="connsiteY1" fmla="*/ 419883 h 960183"/>
                  <a:gd name="connsiteX2" fmla="*/ 96986 w 967915"/>
                  <a:gd name="connsiteY2" fmla="*/ 191735 h 960183"/>
                  <a:gd name="connsiteX3" fmla="*/ 315586 w 967915"/>
                  <a:gd name="connsiteY3" fmla="*/ 148825 h 960183"/>
                  <a:gd name="connsiteX4" fmla="*/ 484585 w 967915"/>
                  <a:gd name="connsiteY4" fmla="*/ 277 h 960183"/>
                  <a:gd name="connsiteX5" fmla="*/ 653584 w 967915"/>
                  <a:gd name="connsiteY5" fmla="*/ 148825 h 960183"/>
                  <a:gd name="connsiteX6" fmla="*/ 872184 w 967915"/>
                  <a:gd name="connsiteY6" fmla="*/ 191735 h 960183"/>
                  <a:gd name="connsiteX7" fmla="*/ 864327 w 967915"/>
                  <a:gd name="connsiteY7" fmla="*/ 419883 h 960183"/>
                  <a:gd name="connsiteX8" fmla="*/ 967915 w 967915"/>
                  <a:gd name="connsiteY8" fmla="*/ 621939 h 960183"/>
                  <a:gd name="connsiteX9" fmla="*/ 789113 w 967915"/>
                  <a:gd name="connsiteY9" fmla="*/ 757885 h 960183"/>
                  <a:gd name="connsiteX10" fmla="*/ 699685 w 967915"/>
                  <a:gd name="connsiteY10" fmla="*/ 943123 h 960183"/>
                  <a:gd name="connsiteX11" fmla="*/ 484585 w 967915"/>
                  <a:gd name="connsiteY11" fmla="*/ 908310 h 960183"/>
                  <a:gd name="connsiteX12" fmla="*/ 290916 w 967915"/>
                  <a:gd name="connsiteY12" fmla="*/ 940742 h 960183"/>
                  <a:gd name="connsiteX13" fmla="*/ 180057 w 967915"/>
                  <a:gd name="connsiteY13" fmla="*/ 757885 h 960183"/>
                  <a:gd name="connsiteX14" fmla="*/ 1255 w 967915"/>
                  <a:gd name="connsiteY14" fmla="*/ 621939 h 960183"/>
                  <a:gd name="connsiteX0" fmla="*/ 1255 w 968333"/>
                  <a:gd name="connsiteY0" fmla="*/ 621939 h 960183"/>
                  <a:gd name="connsiteX1" fmla="*/ 104843 w 968333"/>
                  <a:gd name="connsiteY1" fmla="*/ 419883 h 960183"/>
                  <a:gd name="connsiteX2" fmla="*/ 96986 w 968333"/>
                  <a:gd name="connsiteY2" fmla="*/ 191735 h 960183"/>
                  <a:gd name="connsiteX3" fmla="*/ 315586 w 968333"/>
                  <a:gd name="connsiteY3" fmla="*/ 148825 h 960183"/>
                  <a:gd name="connsiteX4" fmla="*/ 484585 w 968333"/>
                  <a:gd name="connsiteY4" fmla="*/ 277 h 960183"/>
                  <a:gd name="connsiteX5" fmla="*/ 653584 w 968333"/>
                  <a:gd name="connsiteY5" fmla="*/ 148825 h 960183"/>
                  <a:gd name="connsiteX6" fmla="*/ 872184 w 968333"/>
                  <a:gd name="connsiteY6" fmla="*/ 191735 h 960183"/>
                  <a:gd name="connsiteX7" fmla="*/ 864327 w 968333"/>
                  <a:gd name="connsiteY7" fmla="*/ 419883 h 960183"/>
                  <a:gd name="connsiteX8" fmla="*/ 967915 w 968333"/>
                  <a:gd name="connsiteY8" fmla="*/ 621939 h 960183"/>
                  <a:gd name="connsiteX9" fmla="*/ 789113 w 968333"/>
                  <a:gd name="connsiteY9" fmla="*/ 757885 h 960183"/>
                  <a:gd name="connsiteX10" fmla="*/ 699685 w 968333"/>
                  <a:gd name="connsiteY10" fmla="*/ 943123 h 960183"/>
                  <a:gd name="connsiteX11" fmla="*/ 484585 w 968333"/>
                  <a:gd name="connsiteY11" fmla="*/ 908310 h 960183"/>
                  <a:gd name="connsiteX12" fmla="*/ 290916 w 968333"/>
                  <a:gd name="connsiteY12" fmla="*/ 940742 h 960183"/>
                  <a:gd name="connsiteX13" fmla="*/ 180057 w 968333"/>
                  <a:gd name="connsiteY13" fmla="*/ 757885 h 960183"/>
                  <a:gd name="connsiteX14" fmla="*/ 1255 w 968333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81709 w 944507"/>
                  <a:gd name="connsiteY6" fmla="*/ 208404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716 w 918774"/>
                  <a:gd name="connsiteY0" fmla="*/ 624321 h 960183"/>
                  <a:gd name="connsiteX1" fmla="*/ 79110 w 918774"/>
                  <a:gd name="connsiteY1" fmla="*/ 419883 h 960183"/>
                  <a:gd name="connsiteX2" fmla="*/ 71253 w 918774"/>
                  <a:gd name="connsiteY2" fmla="*/ 191735 h 960183"/>
                  <a:gd name="connsiteX3" fmla="*/ 289853 w 918774"/>
                  <a:gd name="connsiteY3" fmla="*/ 148825 h 960183"/>
                  <a:gd name="connsiteX4" fmla="*/ 458852 w 918774"/>
                  <a:gd name="connsiteY4" fmla="*/ 277 h 960183"/>
                  <a:gd name="connsiteX5" fmla="*/ 627851 w 918774"/>
                  <a:gd name="connsiteY5" fmla="*/ 148825 h 960183"/>
                  <a:gd name="connsiteX6" fmla="*/ 855976 w 918774"/>
                  <a:gd name="connsiteY6" fmla="*/ 208404 h 960183"/>
                  <a:gd name="connsiteX7" fmla="*/ 838594 w 918774"/>
                  <a:gd name="connsiteY7" fmla="*/ 419883 h 960183"/>
                  <a:gd name="connsiteX8" fmla="*/ 918369 w 918774"/>
                  <a:gd name="connsiteY8" fmla="*/ 614795 h 960183"/>
                  <a:gd name="connsiteX9" fmla="*/ 763380 w 918774"/>
                  <a:gd name="connsiteY9" fmla="*/ 757885 h 960183"/>
                  <a:gd name="connsiteX10" fmla="*/ 673952 w 918774"/>
                  <a:gd name="connsiteY10" fmla="*/ 943123 h 960183"/>
                  <a:gd name="connsiteX11" fmla="*/ 458852 w 918774"/>
                  <a:gd name="connsiteY11" fmla="*/ 908310 h 960183"/>
                  <a:gd name="connsiteX12" fmla="*/ 265183 w 918774"/>
                  <a:gd name="connsiteY12" fmla="*/ 940742 h 960183"/>
                  <a:gd name="connsiteX13" fmla="*/ 154324 w 918774"/>
                  <a:gd name="connsiteY13" fmla="*/ 757885 h 960183"/>
                  <a:gd name="connsiteX14" fmla="*/ 1716 w 918774"/>
                  <a:gd name="connsiteY14" fmla="*/ 624321 h 960183"/>
                  <a:gd name="connsiteX0" fmla="*/ 2792 w 919850"/>
                  <a:gd name="connsiteY0" fmla="*/ 624321 h 960183"/>
                  <a:gd name="connsiteX1" fmla="*/ 80186 w 919850"/>
                  <a:gd name="connsiteY1" fmla="*/ 419883 h 960183"/>
                  <a:gd name="connsiteX2" fmla="*/ 72329 w 919850"/>
                  <a:gd name="connsiteY2" fmla="*/ 191735 h 960183"/>
                  <a:gd name="connsiteX3" fmla="*/ 290929 w 919850"/>
                  <a:gd name="connsiteY3" fmla="*/ 148825 h 960183"/>
                  <a:gd name="connsiteX4" fmla="*/ 459928 w 919850"/>
                  <a:gd name="connsiteY4" fmla="*/ 277 h 960183"/>
                  <a:gd name="connsiteX5" fmla="*/ 628927 w 919850"/>
                  <a:gd name="connsiteY5" fmla="*/ 148825 h 960183"/>
                  <a:gd name="connsiteX6" fmla="*/ 857052 w 919850"/>
                  <a:gd name="connsiteY6" fmla="*/ 208404 h 960183"/>
                  <a:gd name="connsiteX7" fmla="*/ 839670 w 919850"/>
                  <a:gd name="connsiteY7" fmla="*/ 419883 h 960183"/>
                  <a:gd name="connsiteX8" fmla="*/ 919445 w 919850"/>
                  <a:gd name="connsiteY8" fmla="*/ 614795 h 960183"/>
                  <a:gd name="connsiteX9" fmla="*/ 764456 w 919850"/>
                  <a:gd name="connsiteY9" fmla="*/ 757885 h 960183"/>
                  <a:gd name="connsiteX10" fmla="*/ 675028 w 919850"/>
                  <a:gd name="connsiteY10" fmla="*/ 943123 h 960183"/>
                  <a:gd name="connsiteX11" fmla="*/ 459928 w 919850"/>
                  <a:gd name="connsiteY11" fmla="*/ 908310 h 960183"/>
                  <a:gd name="connsiteX12" fmla="*/ 266259 w 919850"/>
                  <a:gd name="connsiteY12" fmla="*/ 940742 h 960183"/>
                  <a:gd name="connsiteX13" fmla="*/ 155400 w 919850"/>
                  <a:gd name="connsiteY13" fmla="*/ 757885 h 960183"/>
                  <a:gd name="connsiteX14" fmla="*/ 2792 w 919850"/>
                  <a:gd name="connsiteY14" fmla="*/ 624321 h 960183"/>
                  <a:gd name="connsiteX0" fmla="*/ 2792 w 919850"/>
                  <a:gd name="connsiteY0" fmla="*/ 624321 h 960183"/>
                  <a:gd name="connsiteX1" fmla="*/ 80186 w 919850"/>
                  <a:gd name="connsiteY1" fmla="*/ 419883 h 960183"/>
                  <a:gd name="connsiteX2" fmla="*/ 72329 w 919850"/>
                  <a:gd name="connsiteY2" fmla="*/ 191735 h 960183"/>
                  <a:gd name="connsiteX3" fmla="*/ 290929 w 919850"/>
                  <a:gd name="connsiteY3" fmla="*/ 148825 h 960183"/>
                  <a:gd name="connsiteX4" fmla="*/ 459928 w 919850"/>
                  <a:gd name="connsiteY4" fmla="*/ 277 h 960183"/>
                  <a:gd name="connsiteX5" fmla="*/ 628927 w 919850"/>
                  <a:gd name="connsiteY5" fmla="*/ 148825 h 960183"/>
                  <a:gd name="connsiteX6" fmla="*/ 857052 w 919850"/>
                  <a:gd name="connsiteY6" fmla="*/ 208404 h 960183"/>
                  <a:gd name="connsiteX7" fmla="*/ 839670 w 919850"/>
                  <a:gd name="connsiteY7" fmla="*/ 419883 h 960183"/>
                  <a:gd name="connsiteX8" fmla="*/ 919445 w 919850"/>
                  <a:gd name="connsiteY8" fmla="*/ 614795 h 960183"/>
                  <a:gd name="connsiteX9" fmla="*/ 764456 w 919850"/>
                  <a:gd name="connsiteY9" fmla="*/ 757885 h 960183"/>
                  <a:gd name="connsiteX10" fmla="*/ 675028 w 919850"/>
                  <a:gd name="connsiteY10" fmla="*/ 943123 h 960183"/>
                  <a:gd name="connsiteX11" fmla="*/ 459928 w 919850"/>
                  <a:gd name="connsiteY11" fmla="*/ 908310 h 960183"/>
                  <a:gd name="connsiteX12" fmla="*/ 266259 w 919850"/>
                  <a:gd name="connsiteY12" fmla="*/ 940742 h 960183"/>
                  <a:gd name="connsiteX13" fmla="*/ 155400 w 919850"/>
                  <a:gd name="connsiteY13" fmla="*/ 757885 h 960183"/>
                  <a:gd name="connsiteX14" fmla="*/ 2792 w 919850"/>
                  <a:gd name="connsiteY14" fmla="*/ 624321 h 960183"/>
                  <a:gd name="connsiteX0" fmla="*/ 2847 w 919905"/>
                  <a:gd name="connsiteY0" fmla="*/ 624305 h 960167"/>
                  <a:gd name="connsiteX1" fmla="*/ 80241 w 919905"/>
                  <a:gd name="connsiteY1" fmla="*/ 419867 h 960167"/>
                  <a:gd name="connsiteX2" fmla="*/ 84290 w 919905"/>
                  <a:gd name="connsiteY2" fmla="*/ 196481 h 960167"/>
                  <a:gd name="connsiteX3" fmla="*/ 290984 w 919905"/>
                  <a:gd name="connsiteY3" fmla="*/ 148809 h 960167"/>
                  <a:gd name="connsiteX4" fmla="*/ 459983 w 919905"/>
                  <a:gd name="connsiteY4" fmla="*/ 261 h 960167"/>
                  <a:gd name="connsiteX5" fmla="*/ 628982 w 919905"/>
                  <a:gd name="connsiteY5" fmla="*/ 148809 h 960167"/>
                  <a:gd name="connsiteX6" fmla="*/ 857107 w 919905"/>
                  <a:gd name="connsiteY6" fmla="*/ 208388 h 960167"/>
                  <a:gd name="connsiteX7" fmla="*/ 839725 w 919905"/>
                  <a:gd name="connsiteY7" fmla="*/ 419867 h 960167"/>
                  <a:gd name="connsiteX8" fmla="*/ 919500 w 919905"/>
                  <a:gd name="connsiteY8" fmla="*/ 614779 h 960167"/>
                  <a:gd name="connsiteX9" fmla="*/ 764511 w 919905"/>
                  <a:gd name="connsiteY9" fmla="*/ 757869 h 960167"/>
                  <a:gd name="connsiteX10" fmla="*/ 675083 w 919905"/>
                  <a:gd name="connsiteY10" fmla="*/ 943107 h 960167"/>
                  <a:gd name="connsiteX11" fmla="*/ 459983 w 919905"/>
                  <a:gd name="connsiteY11" fmla="*/ 908294 h 960167"/>
                  <a:gd name="connsiteX12" fmla="*/ 266314 w 919905"/>
                  <a:gd name="connsiteY12" fmla="*/ 940726 h 960167"/>
                  <a:gd name="connsiteX13" fmla="*/ 155455 w 919905"/>
                  <a:gd name="connsiteY13" fmla="*/ 757869 h 960167"/>
                  <a:gd name="connsiteX14" fmla="*/ 2847 w 919905"/>
                  <a:gd name="connsiteY14" fmla="*/ 624305 h 960167"/>
                  <a:gd name="connsiteX0" fmla="*/ 2847 w 919899"/>
                  <a:gd name="connsiteY0" fmla="*/ 624305 h 943463"/>
                  <a:gd name="connsiteX1" fmla="*/ 80241 w 919899"/>
                  <a:gd name="connsiteY1" fmla="*/ 419867 h 943463"/>
                  <a:gd name="connsiteX2" fmla="*/ 84290 w 919899"/>
                  <a:gd name="connsiteY2" fmla="*/ 196481 h 943463"/>
                  <a:gd name="connsiteX3" fmla="*/ 290984 w 919899"/>
                  <a:gd name="connsiteY3" fmla="*/ 148809 h 943463"/>
                  <a:gd name="connsiteX4" fmla="*/ 459983 w 919899"/>
                  <a:gd name="connsiteY4" fmla="*/ 261 h 943463"/>
                  <a:gd name="connsiteX5" fmla="*/ 628982 w 919899"/>
                  <a:gd name="connsiteY5" fmla="*/ 148809 h 943463"/>
                  <a:gd name="connsiteX6" fmla="*/ 857107 w 919899"/>
                  <a:gd name="connsiteY6" fmla="*/ 208388 h 943463"/>
                  <a:gd name="connsiteX7" fmla="*/ 839725 w 919899"/>
                  <a:gd name="connsiteY7" fmla="*/ 419867 h 943463"/>
                  <a:gd name="connsiteX8" fmla="*/ 919500 w 919899"/>
                  <a:gd name="connsiteY8" fmla="*/ 614779 h 943463"/>
                  <a:gd name="connsiteX9" fmla="*/ 764511 w 919899"/>
                  <a:gd name="connsiteY9" fmla="*/ 757869 h 943463"/>
                  <a:gd name="connsiteX10" fmla="*/ 686989 w 919899"/>
                  <a:gd name="connsiteY10" fmla="*/ 919295 h 943463"/>
                  <a:gd name="connsiteX11" fmla="*/ 459983 w 919899"/>
                  <a:gd name="connsiteY11" fmla="*/ 908294 h 943463"/>
                  <a:gd name="connsiteX12" fmla="*/ 266314 w 919899"/>
                  <a:gd name="connsiteY12" fmla="*/ 940726 h 943463"/>
                  <a:gd name="connsiteX13" fmla="*/ 155455 w 919899"/>
                  <a:gd name="connsiteY13" fmla="*/ 757869 h 943463"/>
                  <a:gd name="connsiteX14" fmla="*/ 2847 w 919899"/>
                  <a:gd name="connsiteY14" fmla="*/ 624305 h 943463"/>
                  <a:gd name="connsiteX0" fmla="*/ 2847 w 919899"/>
                  <a:gd name="connsiteY0" fmla="*/ 624164 h 943322"/>
                  <a:gd name="connsiteX1" fmla="*/ 80241 w 919899"/>
                  <a:gd name="connsiteY1" fmla="*/ 419726 h 943322"/>
                  <a:gd name="connsiteX2" fmla="*/ 84290 w 919899"/>
                  <a:gd name="connsiteY2" fmla="*/ 196340 h 943322"/>
                  <a:gd name="connsiteX3" fmla="*/ 290984 w 919899"/>
                  <a:gd name="connsiteY3" fmla="*/ 124855 h 943322"/>
                  <a:gd name="connsiteX4" fmla="*/ 459983 w 919899"/>
                  <a:gd name="connsiteY4" fmla="*/ 120 h 943322"/>
                  <a:gd name="connsiteX5" fmla="*/ 628982 w 919899"/>
                  <a:gd name="connsiteY5" fmla="*/ 148668 h 943322"/>
                  <a:gd name="connsiteX6" fmla="*/ 857107 w 919899"/>
                  <a:gd name="connsiteY6" fmla="*/ 208247 h 943322"/>
                  <a:gd name="connsiteX7" fmla="*/ 839725 w 919899"/>
                  <a:gd name="connsiteY7" fmla="*/ 419726 h 943322"/>
                  <a:gd name="connsiteX8" fmla="*/ 919500 w 919899"/>
                  <a:gd name="connsiteY8" fmla="*/ 614638 h 943322"/>
                  <a:gd name="connsiteX9" fmla="*/ 764511 w 919899"/>
                  <a:gd name="connsiteY9" fmla="*/ 757728 h 943322"/>
                  <a:gd name="connsiteX10" fmla="*/ 686989 w 919899"/>
                  <a:gd name="connsiteY10" fmla="*/ 919154 h 943322"/>
                  <a:gd name="connsiteX11" fmla="*/ 459983 w 919899"/>
                  <a:gd name="connsiteY11" fmla="*/ 908153 h 943322"/>
                  <a:gd name="connsiteX12" fmla="*/ 266314 w 919899"/>
                  <a:gd name="connsiteY12" fmla="*/ 940585 h 943322"/>
                  <a:gd name="connsiteX13" fmla="*/ 155455 w 919899"/>
                  <a:gd name="connsiteY13" fmla="*/ 757728 h 943322"/>
                  <a:gd name="connsiteX14" fmla="*/ 2847 w 919899"/>
                  <a:gd name="connsiteY14" fmla="*/ 624164 h 943322"/>
                  <a:gd name="connsiteX0" fmla="*/ 2847 w 919899"/>
                  <a:gd name="connsiteY0" fmla="*/ 624049 h 943207"/>
                  <a:gd name="connsiteX1" fmla="*/ 80241 w 919899"/>
                  <a:gd name="connsiteY1" fmla="*/ 419611 h 943207"/>
                  <a:gd name="connsiteX2" fmla="*/ 84290 w 919899"/>
                  <a:gd name="connsiteY2" fmla="*/ 196225 h 943207"/>
                  <a:gd name="connsiteX3" fmla="*/ 290984 w 919899"/>
                  <a:gd name="connsiteY3" fmla="*/ 124740 h 943207"/>
                  <a:gd name="connsiteX4" fmla="*/ 459983 w 919899"/>
                  <a:gd name="connsiteY4" fmla="*/ 5 h 943207"/>
                  <a:gd name="connsiteX5" fmla="*/ 628982 w 919899"/>
                  <a:gd name="connsiteY5" fmla="*/ 148553 h 943207"/>
                  <a:gd name="connsiteX6" fmla="*/ 857107 w 919899"/>
                  <a:gd name="connsiteY6" fmla="*/ 208132 h 943207"/>
                  <a:gd name="connsiteX7" fmla="*/ 839725 w 919899"/>
                  <a:gd name="connsiteY7" fmla="*/ 419611 h 943207"/>
                  <a:gd name="connsiteX8" fmla="*/ 919500 w 919899"/>
                  <a:gd name="connsiteY8" fmla="*/ 614523 h 943207"/>
                  <a:gd name="connsiteX9" fmla="*/ 764511 w 919899"/>
                  <a:gd name="connsiteY9" fmla="*/ 757613 h 943207"/>
                  <a:gd name="connsiteX10" fmla="*/ 686989 w 919899"/>
                  <a:gd name="connsiteY10" fmla="*/ 919039 h 943207"/>
                  <a:gd name="connsiteX11" fmla="*/ 459983 w 919899"/>
                  <a:gd name="connsiteY11" fmla="*/ 908038 h 943207"/>
                  <a:gd name="connsiteX12" fmla="*/ 266314 w 919899"/>
                  <a:gd name="connsiteY12" fmla="*/ 940470 h 943207"/>
                  <a:gd name="connsiteX13" fmla="*/ 155455 w 919899"/>
                  <a:gd name="connsiteY13" fmla="*/ 757613 h 943207"/>
                  <a:gd name="connsiteX14" fmla="*/ 2847 w 919899"/>
                  <a:gd name="connsiteY14" fmla="*/ 624049 h 943207"/>
                  <a:gd name="connsiteX0" fmla="*/ 2847 w 919899"/>
                  <a:gd name="connsiteY0" fmla="*/ 590713 h 909871"/>
                  <a:gd name="connsiteX1" fmla="*/ 80241 w 919899"/>
                  <a:gd name="connsiteY1" fmla="*/ 386275 h 909871"/>
                  <a:gd name="connsiteX2" fmla="*/ 84290 w 919899"/>
                  <a:gd name="connsiteY2" fmla="*/ 162889 h 909871"/>
                  <a:gd name="connsiteX3" fmla="*/ 290984 w 919899"/>
                  <a:gd name="connsiteY3" fmla="*/ 91404 h 909871"/>
                  <a:gd name="connsiteX4" fmla="*/ 459983 w 919899"/>
                  <a:gd name="connsiteY4" fmla="*/ 6 h 909871"/>
                  <a:gd name="connsiteX5" fmla="*/ 628982 w 919899"/>
                  <a:gd name="connsiteY5" fmla="*/ 115217 h 909871"/>
                  <a:gd name="connsiteX6" fmla="*/ 857107 w 919899"/>
                  <a:gd name="connsiteY6" fmla="*/ 174796 h 909871"/>
                  <a:gd name="connsiteX7" fmla="*/ 839725 w 919899"/>
                  <a:gd name="connsiteY7" fmla="*/ 386275 h 909871"/>
                  <a:gd name="connsiteX8" fmla="*/ 919500 w 919899"/>
                  <a:gd name="connsiteY8" fmla="*/ 581187 h 909871"/>
                  <a:gd name="connsiteX9" fmla="*/ 764511 w 919899"/>
                  <a:gd name="connsiteY9" fmla="*/ 724277 h 909871"/>
                  <a:gd name="connsiteX10" fmla="*/ 686989 w 919899"/>
                  <a:gd name="connsiteY10" fmla="*/ 885703 h 909871"/>
                  <a:gd name="connsiteX11" fmla="*/ 459983 w 919899"/>
                  <a:gd name="connsiteY11" fmla="*/ 874702 h 909871"/>
                  <a:gd name="connsiteX12" fmla="*/ 266314 w 919899"/>
                  <a:gd name="connsiteY12" fmla="*/ 907134 h 909871"/>
                  <a:gd name="connsiteX13" fmla="*/ 155455 w 919899"/>
                  <a:gd name="connsiteY13" fmla="*/ 724277 h 909871"/>
                  <a:gd name="connsiteX14" fmla="*/ 2847 w 919899"/>
                  <a:gd name="connsiteY14" fmla="*/ 590713 h 909871"/>
                  <a:gd name="connsiteX0" fmla="*/ 2847 w 919899"/>
                  <a:gd name="connsiteY0" fmla="*/ 590873 h 910031"/>
                  <a:gd name="connsiteX1" fmla="*/ 80241 w 919899"/>
                  <a:gd name="connsiteY1" fmla="*/ 386435 h 910031"/>
                  <a:gd name="connsiteX2" fmla="*/ 84290 w 919899"/>
                  <a:gd name="connsiteY2" fmla="*/ 163049 h 910031"/>
                  <a:gd name="connsiteX3" fmla="*/ 290984 w 919899"/>
                  <a:gd name="connsiteY3" fmla="*/ 91564 h 910031"/>
                  <a:gd name="connsiteX4" fmla="*/ 459983 w 919899"/>
                  <a:gd name="connsiteY4" fmla="*/ 166 h 910031"/>
                  <a:gd name="connsiteX5" fmla="*/ 643269 w 919899"/>
                  <a:gd name="connsiteY5" fmla="*/ 115377 h 910031"/>
                  <a:gd name="connsiteX6" fmla="*/ 857107 w 919899"/>
                  <a:gd name="connsiteY6" fmla="*/ 174956 h 910031"/>
                  <a:gd name="connsiteX7" fmla="*/ 839725 w 919899"/>
                  <a:gd name="connsiteY7" fmla="*/ 386435 h 910031"/>
                  <a:gd name="connsiteX8" fmla="*/ 919500 w 919899"/>
                  <a:gd name="connsiteY8" fmla="*/ 581347 h 910031"/>
                  <a:gd name="connsiteX9" fmla="*/ 764511 w 919899"/>
                  <a:gd name="connsiteY9" fmla="*/ 724437 h 910031"/>
                  <a:gd name="connsiteX10" fmla="*/ 686989 w 919899"/>
                  <a:gd name="connsiteY10" fmla="*/ 885863 h 910031"/>
                  <a:gd name="connsiteX11" fmla="*/ 459983 w 919899"/>
                  <a:gd name="connsiteY11" fmla="*/ 874862 h 910031"/>
                  <a:gd name="connsiteX12" fmla="*/ 266314 w 919899"/>
                  <a:gd name="connsiteY12" fmla="*/ 907294 h 910031"/>
                  <a:gd name="connsiteX13" fmla="*/ 155455 w 919899"/>
                  <a:gd name="connsiteY13" fmla="*/ 724437 h 910031"/>
                  <a:gd name="connsiteX14" fmla="*/ 2847 w 919899"/>
                  <a:gd name="connsiteY14" fmla="*/ 590873 h 910031"/>
                  <a:gd name="connsiteX0" fmla="*/ 2847 w 919899"/>
                  <a:gd name="connsiteY0" fmla="*/ 607514 h 926672"/>
                  <a:gd name="connsiteX1" fmla="*/ 80241 w 919899"/>
                  <a:gd name="connsiteY1" fmla="*/ 403076 h 926672"/>
                  <a:gd name="connsiteX2" fmla="*/ 84290 w 919899"/>
                  <a:gd name="connsiteY2" fmla="*/ 179690 h 926672"/>
                  <a:gd name="connsiteX3" fmla="*/ 290984 w 919899"/>
                  <a:gd name="connsiteY3" fmla="*/ 108205 h 926672"/>
                  <a:gd name="connsiteX4" fmla="*/ 474270 w 919899"/>
                  <a:gd name="connsiteY4" fmla="*/ 138 h 926672"/>
                  <a:gd name="connsiteX5" fmla="*/ 643269 w 919899"/>
                  <a:gd name="connsiteY5" fmla="*/ 132018 h 926672"/>
                  <a:gd name="connsiteX6" fmla="*/ 857107 w 919899"/>
                  <a:gd name="connsiteY6" fmla="*/ 191597 h 926672"/>
                  <a:gd name="connsiteX7" fmla="*/ 839725 w 919899"/>
                  <a:gd name="connsiteY7" fmla="*/ 403076 h 926672"/>
                  <a:gd name="connsiteX8" fmla="*/ 919500 w 919899"/>
                  <a:gd name="connsiteY8" fmla="*/ 597988 h 926672"/>
                  <a:gd name="connsiteX9" fmla="*/ 764511 w 919899"/>
                  <a:gd name="connsiteY9" fmla="*/ 741078 h 926672"/>
                  <a:gd name="connsiteX10" fmla="*/ 686989 w 919899"/>
                  <a:gd name="connsiteY10" fmla="*/ 902504 h 926672"/>
                  <a:gd name="connsiteX11" fmla="*/ 459983 w 919899"/>
                  <a:gd name="connsiteY11" fmla="*/ 891503 h 926672"/>
                  <a:gd name="connsiteX12" fmla="*/ 266314 w 919899"/>
                  <a:gd name="connsiteY12" fmla="*/ 923935 h 926672"/>
                  <a:gd name="connsiteX13" fmla="*/ 155455 w 919899"/>
                  <a:gd name="connsiteY13" fmla="*/ 741078 h 926672"/>
                  <a:gd name="connsiteX14" fmla="*/ 2847 w 919899"/>
                  <a:gd name="connsiteY14" fmla="*/ 607514 h 926672"/>
                  <a:gd name="connsiteX0" fmla="*/ 2847 w 919899"/>
                  <a:gd name="connsiteY0" fmla="*/ 608327 h 927485"/>
                  <a:gd name="connsiteX1" fmla="*/ 80241 w 919899"/>
                  <a:gd name="connsiteY1" fmla="*/ 403889 h 927485"/>
                  <a:gd name="connsiteX2" fmla="*/ 84290 w 919899"/>
                  <a:gd name="connsiteY2" fmla="*/ 180503 h 927485"/>
                  <a:gd name="connsiteX3" fmla="*/ 290984 w 919899"/>
                  <a:gd name="connsiteY3" fmla="*/ 109018 h 927485"/>
                  <a:gd name="connsiteX4" fmla="*/ 474270 w 919899"/>
                  <a:gd name="connsiteY4" fmla="*/ 951 h 927485"/>
                  <a:gd name="connsiteX5" fmla="*/ 643269 w 919899"/>
                  <a:gd name="connsiteY5" fmla="*/ 132831 h 927485"/>
                  <a:gd name="connsiteX6" fmla="*/ 857107 w 919899"/>
                  <a:gd name="connsiteY6" fmla="*/ 192410 h 927485"/>
                  <a:gd name="connsiteX7" fmla="*/ 839725 w 919899"/>
                  <a:gd name="connsiteY7" fmla="*/ 403889 h 927485"/>
                  <a:gd name="connsiteX8" fmla="*/ 919500 w 919899"/>
                  <a:gd name="connsiteY8" fmla="*/ 598801 h 927485"/>
                  <a:gd name="connsiteX9" fmla="*/ 764511 w 919899"/>
                  <a:gd name="connsiteY9" fmla="*/ 741891 h 927485"/>
                  <a:gd name="connsiteX10" fmla="*/ 686989 w 919899"/>
                  <a:gd name="connsiteY10" fmla="*/ 903317 h 927485"/>
                  <a:gd name="connsiteX11" fmla="*/ 459983 w 919899"/>
                  <a:gd name="connsiteY11" fmla="*/ 892316 h 927485"/>
                  <a:gd name="connsiteX12" fmla="*/ 266314 w 919899"/>
                  <a:gd name="connsiteY12" fmla="*/ 924748 h 927485"/>
                  <a:gd name="connsiteX13" fmla="*/ 155455 w 919899"/>
                  <a:gd name="connsiteY13" fmla="*/ 741891 h 927485"/>
                  <a:gd name="connsiteX14" fmla="*/ 2847 w 919899"/>
                  <a:gd name="connsiteY14" fmla="*/ 608327 h 9274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919899" h="927485">
                    <a:moveTo>
                      <a:pt x="2847" y="608327"/>
                    </a:moveTo>
                    <a:cubicBezTo>
                      <a:pt x="-16273" y="522530"/>
                      <a:pt x="66667" y="475193"/>
                      <a:pt x="80241" y="403889"/>
                    </a:cubicBezTo>
                    <a:cubicBezTo>
                      <a:pt x="93815" y="332585"/>
                      <a:pt x="49166" y="229648"/>
                      <a:pt x="84290" y="180503"/>
                    </a:cubicBezTo>
                    <a:cubicBezTo>
                      <a:pt x="119414" y="131358"/>
                      <a:pt x="225987" y="138943"/>
                      <a:pt x="290984" y="109018"/>
                    </a:cubicBezTo>
                    <a:cubicBezTo>
                      <a:pt x="355981" y="79093"/>
                      <a:pt x="394125" y="-10161"/>
                      <a:pt x="474270" y="951"/>
                    </a:cubicBezTo>
                    <a:cubicBezTo>
                      <a:pt x="554415" y="12063"/>
                      <a:pt x="579463" y="100921"/>
                      <a:pt x="643269" y="132831"/>
                    </a:cubicBezTo>
                    <a:cubicBezTo>
                      <a:pt x="707075" y="164741"/>
                      <a:pt x="824364" y="147234"/>
                      <a:pt x="857107" y="192410"/>
                    </a:cubicBezTo>
                    <a:cubicBezTo>
                      <a:pt x="889850" y="237586"/>
                      <a:pt x="829326" y="336157"/>
                      <a:pt x="839725" y="403889"/>
                    </a:cubicBezTo>
                    <a:cubicBezTo>
                      <a:pt x="850124" y="471621"/>
                      <a:pt x="911165" y="510018"/>
                      <a:pt x="919500" y="598801"/>
                    </a:cubicBezTo>
                    <a:cubicBezTo>
                      <a:pt x="927835" y="687584"/>
                      <a:pt x="803263" y="691138"/>
                      <a:pt x="764511" y="741891"/>
                    </a:cubicBezTo>
                    <a:cubicBezTo>
                      <a:pt x="725759" y="792644"/>
                      <a:pt x="752517" y="850302"/>
                      <a:pt x="686989" y="903317"/>
                    </a:cubicBezTo>
                    <a:cubicBezTo>
                      <a:pt x="621461" y="956332"/>
                      <a:pt x="530096" y="888744"/>
                      <a:pt x="459983" y="892316"/>
                    </a:cubicBezTo>
                    <a:cubicBezTo>
                      <a:pt x="389871" y="895888"/>
                      <a:pt x="338014" y="938544"/>
                      <a:pt x="266314" y="924748"/>
                    </a:cubicBezTo>
                    <a:cubicBezTo>
                      <a:pt x="194614" y="910952"/>
                      <a:pt x="199366" y="794628"/>
                      <a:pt x="155455" y="741891"/>
                    </a:cubicBezTo>
                    <a:cubicBezTo>
                      <a:pt x="111544" y="689154"/>
                      <a:pt x="21967" y="694124"/>
                      <a:pt x="2847" y="608327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53" name="星: 7 pt 234">
                <a:extLst>
                  <a:ext uri="{FF2B5EF4-FFF2-40B4-BE49-F238E27FC236}">
                    <a16:creationId xmlns:a16="http://schemas.microsoft.com/office/drawing/2014/main" id="{E41102EE-DA38-A8F4-97D9-F3251EAFDD20}"/>
                  </a:ext>
                </a:extLst>
              </p:cNvPr>
              <p:cNvSpPr/>
              <p:nvPr/>
            </p:nvSpPr>
            <p:spPr>
              <a:xfrm>
                <a:off x="5160492" y="1173812"/>
                <a:ext cx="414980" cy="418400"/>
              </a:xfrm>
              <a:custGeom>
                <a:avLst/>
                <a:gdLst>
                  <a:gd name="connsiteX0" fmla="*/ -3 w 966654"/>
                  <a:gd name="connsiteY0" fmla="*/ 621662 h 966654"/>
                  <a:gd name="connsiteX1" fmla="*/ 103585 w 966654"/>
                  <a:gd name="connsiteY1" fmla="*/ 419606 h 966654"/>
                  <a:gd name="connsiteX2" fmla="*/ 95728 w 966654"/>
                  <a:gd name="connsiteY2" fmla="*/ 191458 h 966654"/>
                  <a:gd name="connsiteX3" fmla="*/ 314328 w 966654"/>
                  <a:gd name="connsiteY3" fmla="*/ 148548 h 966654"/>
                  <a:gd name="connsiteX4" fmla="*/ 483327 w 966654"/>
                  <a:gd name="connsiteY4" fmla="*/ 0 h 966654"/>
                  <a:gd name="connsiteX5" fmla="*/ 652326 w 966654"/>
                  <a:gd name="connsiteY5" fmla="*/ 148548 h 966654"/>
                  <a:gd name="connsiteX6" fmla="*/ 870926 w 966654"/>
                  <a:gd name="connsiteY6" fmla="*/ 191458 h 966654"/>
                  <a:gd name="connsiteX7" fmla="*/ 863069 w 966654"/>
                  <a:gd name="connsiteY7" fmla="*/ 419606 h 966654"/>
                  <a:gd name="connsiteX8" fmla="*/ 966657 w 966654"/>
                  <a:gd name="connsiteY8" fmla="*/ 621662 h 966654"/>
                  <a:gd name="connsiteX9" fmla="*/ 787855 w 966654"/>
                  <a:gd name="connsiteY9" fmla="*/ 757608 h 966654"/>
                  <a:gd name="connsiteX10" fmla="*/ 698427 w 966654"/>
                  <a:gd name="connsiteY10" fmla="*/ 966659 h 966654"/>
                  <a:gd name="connsiteX11" fmla="*/ 483327 w 966654"/>
                  <a:gd name="connsiteY11" fmla="*/ 908033 h 966654"/>
                  <a:gd name="connsiteX12" fmla="*/ 268227 w 966654"/>
                  <a:gd name="connsiteY12" fmla="*/ 966659 h 966654"/>
                  <a:gd name="connsiteX13" fmla="*/ 178799 w 966654"/>
                  <a:gd name="connsiteY13" fmla="*/ 757608 h 966654"/>
                  <a:gd name="connsiteX14" fmla="*/ -3 w 966654"/>
                  <a:gd name="connsiteY14" fmla="*/ 621662 h 966654"/>
                  <a:gd name="connsiteX0" fmla="*/ 0 w 966660"/>
                  <a:gd name="connsiteY0" fmla="*/ 621962 h 966959"/>
                  <a:gd name="connsiteX1" fmla="*/ 103588 w 966660"/>
                  <a:gd name="connsiteY1" fmla="*/ 419906 h 966959"/>
                  <a:gd name="connsiteX2" fmla="*/ 95731 w 966660"/>
                  <a:gd name="connsiteY2" fmla="*/ 191758 h 966959"/>
                  <a:gd name="connsiteX3" fmla="*/ 314331 w 966660"/>
                  <a:gd name="connsiteY3" fmla="*/ 148848 h 966959"/>
                  <a:gd name="connsiteX4" fmla="*/ 483330 w 966660"/>
                  <a:gd name="connsiteY4" fmla="*/ 300 h 966959"/>
                  <a:gd name="connsiteX5" fmla="*/ 652329 w 966660"/>
                  <a:gd name="connsiteY5" fmla="*/ 148848 h 966959"/>
                  <a:gd name="connsiteX6" fmla="*/ 870929 w 966660"/>
                  <a:gd name="connsiteY6" fmla="*/ 191758 h 966959"/>
                  <a:gd name="connsiteX7" fmla="*/ 863072 w 966660"/>
                  <a:gd name="connsiteY7" fmla="*/ 419906 h 966959"/>
                  <a:gd name="connsiteX8" fmla="*/ 966660 w 966660"/>
                  <a:gd name="connsiteY8" fmla="*/ 621962 h 966959"/>
                  <a:gd name="connsiteX9" fmla="*/ 787858 w 966660"/>
                  <a:gd name="connsiteY9" fmla="*/ 757908 h 966959"/>
                  <a:gd name="connsiteX10" fmla="*/ 698430 w 966660"/>
                  <a:gd name="connsiteY10" fmla="*/ 966959 h 966959"/>
                  <a:gd name="connsiteX11" fmla="*/ 483330 w 966660"/>
                  <a:gd name="connsiteY11" fmla="*/ 908333 h 966959"/>
                  <a:gd name="connsiteX12" fmla="*/ 268230 w 966660"/>
                  <a:gd name="connsiteY12" fmla="*/ 966959 h 966959"/>
                  <a:gd name="connsiteX13" fmla="*/ 178802 w 966660"/>
                  <a:gd name="connsiteY13" fmla="*/ 757908 h 966959"/>
                  <a:gd name="connsiteX14" fmla="*/ 0 w 966660"/>
                  <a:gd name="connsiteY14" fmla="*/ 621962 h 966959"/>
                  <a:gd name="connsiteX0" fmla="*/ 0 w 966660"/>
                  <a:gd name="connsiteY0" fmla="*/ 621939 h 966936"/>
                  <a:gd name="connsiteX1" fmla="*/ 103588 w 966660"/>
                  <a:gd name="connsiteY1" fmla="*/ 419883 h 966936"/>
                  <a:gd name="connsiteX2" fmla="*/ 95731 w 966660"/>
                  <a:gd name="connsiteY2" fmla="*/ 191735 h 966936"/>
                  <a:gd name="connsiteX3" fmla="*/ 314331 w 966660"/>
                  <a:gd name="connsiteY3" fmla="*/ 148825 h 966936"/>
                  <a:gd name="connsiteX4" fmla="*/ 483330 w 966660"/>
                  <a:gd name="connsiteY4" fmla="*/ 277 h 966936"/>
                  <a:gd name="connsiteX5" fmla="*/ 652329 w 966660"/>
                  <a:gd name="connsiteY5" fmla="*/ 148825 h 966936"/>
                  <a:gd name="connsiteX6" fmla="*/ 870929 w 966660"/>
                  <a:gd name="connsiteY6" fmla="*/ 191735 h 966936"/>
                  <a:gd name="connsiteX7" fmla="*/ 863072 w 966660"/>
                  <a:gd name="connsiteY7" fmla="*/ 419883 h 966936"/>
                  <a:gd name="connsiteX8" fmla="*/ 966660 w 966660"/>
                  <a:gd name="connsiteY8" fmla="*/ 621939 h 966936"/>
                  <a:gd name="connsiteX9" fmla="*/ 787858 w 966660"/>
                  <a:gd name="connsiteY9" fmla="*/ 757885 h 966936"/>
                  <a:gd name="connsiteX10" fmla="*/ 698430 w 966660"/>
                  <a:gd name="connsiteY10" fmla="*/ 966936 h 966936"/>
                  <a:gd name="connsiteX11" fmla="*/ 483330 w 966660"/>
                  <a:gd name="connsiteY11" fmla="*/ 908310 h 966936"/>
                  <a:gd name="connsiteX12" fmla="*/ 268230 w 966660"/>
                  <a:gd name="connsiteY12" fmla="*/ 966936 h 966936"/>
                  <a:gd name="connsiteX13" fmla="*/ 178802 w 966660"/>
                  <a:gd name="connsiteY13" fmla="*/ 757885 h 966936"/>
                  <a:gd name="connsiteX14" fmla="*/ 0 w 966660"/>
                  <a:gd name="connsiteY14" fmla="*/ 621939 h 966936"/>
                  <a:gd name="connsiteX0" fmla="*/ 0 w 966660"/>
                  <a:gd name="connsiteY0" fmla="*/ 621939 h 966936"/>
                  <a:gd name="connsiteX1" fmla="*/ 103588 w 966660"/>
                  <a:gd name="connsiteY1" fmla="*/ 419883 h 966936"/>
                  <a:gd name="connsiteX2" fmla="*/ 95731 w 966660"/>
                  <a:gd name="connsiteY2" fmla="*/ 191735 h 966936"/>
                  <a:gd name="connsiteX3" fmla="*/ 314331 w 966660"/>
                  <a:gd name="connsiteY3" fmla="*/ 148825 h 966936"/>
                  <a:gd name="connsiteX4" fmla="*/ 483330 w 966660"/>
                  <a:gd name="connsiteY4" fmla="*/ 277 h 966936"/>
                  <a:gd name="connsiteX5" fmla="*/ 652329 w 966660"/>
                  <a:gd name="connsiteY5" fmla="*/ 148825 h 966936"/>
                  <a:gd name="connsiteX6" fmla="*/ 870929 w 966660"/>
                  <a:gd name="connsiteY6" fmla="*/ 191735 h 966936"/>
                  <a:gd name="connsiteX7" fmla="*/ 863072 w 966660"/>
                  <a:gd name="connsiteY7" fmla="*/ 419883 h 966936"/>
                  <a:gd name="connsiteX8" fmla="*/ 966660 w 966660"/>
                  <a:gd name="connsiteY8" fmla="*/ 621939 h 966936"/>
                  <a:gd name="connsiteX9" fmla="*/ 787858 w 966660"/>
                  <a:gd name="connsiteY9" fmla="*/ 757885 h 966936"/>
                  <a:gd name="connsiteX10" fmla="*/ 698430 w 966660"/>
                  <a:gd name="connsiteY10" fmla="*/ 966936 h 966936"/>
                  <a:gd name="connsiteX11" fmla="*/ 483330 w 966660"/>
                  <a:gd name="connsiteY11" fmla="*/ 908310 h 966936"/>
                  <a:gd name="connsiteX12" fmla="*/ 268230 w 966660"/>
                  <a:gd name="connsiteY12" fmla="*/ 966936 h 966936"/>
                  <a:gd name="connsiteX13" fmla="*/ 178802 w 966660"/>
                  <a:gd name="connsiteY13" fmla="*/ 757885 h 966936"/>
                  <a:gd name="connsiteX14" fmla="*/ 0 w 966660"/>
                  <a:gd name="connsiteY14" fmla="*/ 621939 h 966936"/>
                  <a:gd name="connsiteX0" fmla="*/ 0 w 966660"/>
                  <a:gd name="connsiteY0" fmla="*/ 621939 h 966936"/>
                  <a:gd name="connsiteX1" fmla="*/ 103588 w 966660"/>
                  <a:gd name="connsiteY1" fmla="*/ 419883 h 966936"/>
                  <a:gd name="connsiteX2" fmla="*/ 95731 w 966660"/>
                  <a:gd name="connsiteY2" fmla="*/ 191735 h 966936"/>
                  <a:gd name="connsiteX3" fmla="*/ 314331 w 966660"/>
                  <a:gd name="connsiteY3" fmla="*/ 148825 h 966936"/>
                  <a:gd name="connsiteX4" fmla="*/ 483330 w 966660"/>
                  <a:gd name="connsiteY4" fmla="*/ 277 h 966936"/>
                  <a:gd name="connsiteX5" fmla="*/ 652329 w 966660"/>
                  <a:gd name="connsiteY5" fmla="*/ 148825 h 966936"/>
                  <a:gd name="connsiteX6" fmla="*/ 870929 w 966660"/>
                  <a:gd name="connsiteY6" fmla="*/ 191735 h 966936"/>
                  <a:gd name="connsiteX7" fmla="*/ 863072 w 966660"/>
                  <a:gd name="connsiteY7" fmla="*/ 419883 h 966936"/>
                  <a:gd name="connsiteX8" fmla="*/ 966660 w 966660"/>
                  <a:gd name="connsiteY8" fmla="*/ 621939 h 966936"/>
                  <a:gd name="connsiteX9" fmla="*/ 787858 w 966660"/>
                  <a:gd name="connsiteY9" fmla="*/ 757885 h 966936"/>
                  <a:gd name="connsiteX10" fmla="*/ 698430 w 966660"/>
                  <a:gd name="connsiteY10" fmla="*/ 966936 h 966936"/>
                  <a:gd name="connsiteX11" fmla="*/ 483330 w 966660"/>
                  <a:gd name="connsiteY11" fmla="*/ 908310 h 966936"/>
                  <a:gd name="connsiteX12" fmla="*/ 268230 w 966660"/>
                  <a:gd name="connsiteY12" fmla="*/ 966936 h 966936"/>
                  <a:gd name="connsiteX13" fmla="*/ 178802 w 966660"/>
                  <a:gd name="connsiteY13" fmla="*/ 757885 h 966936"/>
                  <a:gd name="connsiteX14" fmla="*/ 0 w 966660"/>
                  <a:gd name="connsiteY14" fmla="*/ 621939 h 966936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69485 w 967915"/>
                  <a:gd name="connsiteY12" fmla="*/ 966936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69485 w 967915"/>
                  <a:gd name="connsiteY12" fmla="*/ 966936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69202"/>
                  <a:gd name="connsiteX1" fmla="*/ 104843 w 967915"/>
                  <a:gd name="connsiteY1" fmla="*/ 419883 h 969202"/>
                  <a:gd name="connsiteX2" fmla="*/ 96986 w 967915"/>
                  <a:gd name="connsiteY2" fmla="*/ 191735 h 969202"/>
                  <a:gd name="connsiteX3" fmla="*/ 315586 w 967915"/>
                  <a:gd name="connsiteY3" fmla="*/ 148825 h 969202"/>
                  <a:gd name="connsiteX4" fmla="*/ 484585 w 967915"/>
                  <a:gd name="connsiteY4" fmla="*/ 277 h 969202"/>
                  <a:gd name="connsiteX5" fmla="*/ 653584 w 967915"/>
                  <a:gd name="connsiteY5" fmla="*/ 148825 h 969202"/>
                  <a:gd name="connsiteX6" fmla="*/ 872184 w 967915"/>
                  <a:gd name="connsiteY6" fmla="*/ 191735 h 969202"/>
                  <a:gd name="connsiteX7" fmla="*/ 864327 w 967915"/>
                  <a:gd name="connsiteY7" fmla="*/ 419883 h 969202"/>
                  <a:gd name="connsiteX8" fmla="*/ 967915 w 967915"/>
                  <a:gd name="connsiteY8" fmla="*/ 621939 h 969202"/>
                  <a:gd name="connsiteX9" fmla="*/ 789113 w 967915"/>
                  <a:gd name="connsiteY9" fmla="*/ 757885 h 969202"/>
                  <a:gd name="connsiteX10" fmla="*/ 699685 w 967915"/>
                  <a:gd name="connsiteY10" fmla="*/ 966936 h 969202"/>
                  <a:gd name="connsiteX11" fmla="*/ 484585 w 967915"/>
                  <a:gd name="connsiteY11" fmla="*/ 908310 h 969202"/>
                  <a:gd name="connsiteX12" fmla="*/ 269485 w 967915"/>
                  <a:gd name="connsiteY12" fmla="*/ 966936 h 969202"/>
                  <a:gd name="connsiteX13" fmla="*/ 180057 w 967915"/>
                  <a:gd name="connsiteY13" fmla="*/ 757885 h 969202"/>
                  <a:gd name="connsiteX14" fmla="*/ 1255 w 967915"/>
                  <a:gd name="connsiteY14" fmla="*/ 621939 h 969202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90916 w 967915"/>
                  <a:gd name="connsiteY12" fmla="*/ 940742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90916 w 967915"/>
                  <a:gd name="connsiteY12" fmla="*/ 940742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81479"/>
                  <a:gd name="connsiteX1" fmla="*/ 104843 w 967915"/>
                  <a:gd name="connsiteY1" fmla="*/ 419883 h 981479"/>
                  <a:gd name="connsiteX2" fmla="*/ 96986 w 967915"/>
                  <a:gd name="connsiteY2" fmla="*/ 191735 h 981479"/>
                  <a:gd name="connsiteX3" fmla="*/ 315586 w 967915"/>
                  <a:gd name="connsiteY3" fmla="*/ 148825 h 981479"/>
                  <a:gd name="connsiteX4" fmla="*/ 484585 w 967915"/>
                  <a:gd name="connsiteY4" fmla="*/ 277 h 981479"/>
                  <a:gd name="connsiteX5" fmla="*/ 653584 w 967915"/>
                  <a:gd name="connsiteY5" fmla="*/ 148825 h 981479"/>
                  <a:gd name="connsiteX6" fmla="*/ 872184 w 967915"/>
                  <a:gd name="connsiteY6" fmla="*/ 191735 h 981479"/>
                  <a:gd name="connsiteX7" fmla="*/ 864327 w 967915"/>
                  <a:gd name="connsiteY7" fmla="*/ 419883 h 981479"/>
                  <a:gd name="connsiteX8" fmla="*/ 967915 w 967915"/>
                  <a:gd name="connsiteY8" fmla="*/ 621939 h 981479"/>
                  <a:gd name="connsiteX9" fmla="*/ 789113 w 967915"/>
                  <a:gd name="connsiteY9" fmla="*/ 757885 h 981479"/>
                  <a:gd name="connsiteX10" fmla="*/ 699685 w 967915"/>
                  <a:gd name="connsiteY10" fmla="*/ 966936 h 981479"/>
                  <a:gd name="connsiteX11" fmla="*/ 484585 w 967915"/>
                  <a:gd name="connsiteY11" fmla="*/ 908310 h 981479"/>
                  <a:gd name="connsiteX12" fmla="*/ 290916 w 967915"/>
                  <a:gd name="connsiteY12" fmla="*/ 940742 h 981479"/>
                  <a:gd name="connsiteX13" fmla="*/ 180057 w 967915"/>
                  <a:gd name="connsiteY13" fmla="*/ 757885 h 981479"/>
                  <a:gd name="connsiteX14" fmla="*/ 1255 w 967915"/>
                  <a:gd name="connsiteY14" fmla="*/ 621939 h 981479"/>
                  <a:gd name="connsiteX0" fmla="*/ 1255 w 967915"/>
                  <a:gd name="connsiteY0" fmla="*/ 621939 h 960183"/>
                  <a:gd name="connsiteX1" fmla="*/ 104843 w 967915"/>
                  <a:gd name="connsiteY1" fmla="*/ 419883 h 960183"/>
                  <a:gd name="connsiteX2" fmla="*/ 96986 w 967915"/>
                  <a:gd name="connsiteY2" fmla="*/ 191735 h 960183"/>
                  <a:gd name="connsiteX3" fmla="*/ 315586 w 967915"/>
                  <a:gd name="connsiteY3" fmla="*/ 148825 h 960183"/>
                  <a:gd name="connsiteX4" fmla="*/ 484585 w 967915"/>
                  <a:gd name="connsiteY4" fmla="*/ 277 h 960183"/>
                  <a:gd name="connsiteX5" fmla="*/ 653584 w 967915"/>
                  <a:gd name="connsiteY5" fmla="*/ 148825 h 960183"/>
                  <a:gd name="connsiteX6" fmla="*/ 872184 w 967915"/>
                  <a:gd name="connsiteY6" fmla="*/ 191735 h 960183"/>
                  <a:gd name="connsiteX7" fmla="*/ 864327 w 967915"/>
                  <a:gd name="connsiteY7" fmla="*/ 419883 h 960183"/>
                  <a:gd name="connsiteX8" fmla="*/ 967915 w 967915"/>
                  <a:gd name="connsiteY8" fmla="*/ 621939 h 960183"/>
                  <a:gd name="connsiteX9" fmla="*/ 789113 w 967915"/>
                  <a:gd name="connsiteY9" fmla="*/ 757885 h 960183"/>
                  <a:gd name="connsiteX10" fmla="*/ 699685 w 967915"/>
                  <a:gd name="connsiteY10" fmla="*/ 943123 h 960183"/>
                  <a:gd name="connsiteX11" fmla="*/ 484585 w 967915"/>
                  <a:gd name="connsiteY11" fmla="*/ 908310 h 960183"/>
                  <a:gd name="connsiteX12" fmla="*/ 290916 w 967915"/>
                  <a:gd name="connsiteY12" fmla="*/ 940742 h 960183"/>
                  <a:gd name="connsiteX13" fmla="*/ 180057 w 967915"/>
                  <a:gd name="connsiteY13" fmla="*/ 757885 h 960183"/>
                  <a:gd name="connsiteX14" fmla="*/ 1255 w 967915"/>
                  <a:gd name="connsiteY14" fmla="*/ 621939 h 960183"/>
                  <a:gd name="connsiteX0" fmla="*/ 1255 w 967915"/>
                  <a:gd name="connsiteY0" fmla="*/ 621939 h 960183"/>
                  <a:gd name="connsiteX1" fmla="*/ 104843 w 967915"/>
                  <a:gd name="connsiteY1" fmla="*/ 419883 h 960183"/>
                  <a:gd name="connsiteX2" fmla="*/ 96986 w 967915"/>
                  <a:gd name="connsiteY2" fmla="*/ 191735 h 960183"/>
                  <a:gd name="connsiteX3" fmla="*/ 315586 w 967915"/>
                  <a:gd name="connsiteY3" fmla="*/ 148825 h 960183"/>
                  <a:gd name="connsiteX4" fmla="*/ 484585 w 967915"/>
                  <a:gd name="connsiteY4" fmla="*/ 277 h 960183"/>
                  <a:gd name="connsiteX5" fmla="*/ 653584 w 967915"/>
                  <a:gd name="connsiteY5" fmla="*/ 148825 h 960183"/>
                  <a:gd name="connsiteX6" fmla="*/ 872184 w 967915"/>
                  <a:gd name="connsiteY6" fmla="*/ 191735 h 960183"/>
                  <a:gd name="connsiteX7" fmla="*/ 864327 w 967915"/>
                  <a:gd name="connsiteY7" fmla="*/ 419883 h 960183"/>
                  <a:gd name="connsiteX8" fmla="*/ 967915 w 967915"/>
                  <a:gd name="connsiteY8" fmla="*/ 621939 h 960183"/>
                  <a:gd name="connsiteX9" fmla="*/ 789113 w 967915"/>
                  <a:gd name="connsiteY9" fmla="*/ 757885 h 960183"/>
                  <a:gd name="connsiteX10" fmla="*/ 699685 w 967915"/>
                  <a:gd name="connsiteY10" fmla="*/ 943123 h 960183"/>
                  <a:gd name="connsiteX11" fmla="*/ 484585 w 967915"/>
                  <a:gd name="connsiteY11" fmla="*/ 908310 h 960183"/>
                  <a:gd name="connsiteX12" fmla="*/ 290916 w 967915"/>
                  <a:gd name="connsiteY12" fmla="*/ 940742 h 960183"/>
                  <a:gd name="connsiteX13" fmla="*/ 180057 w 967915"/>
                  <a:gd name="connsiteY13" fmla="*/ 757885 h 960183"/>
                  <a:gd name="connsiteX14" fmla="*/ 1255 w 967915"/>
                  <a:gd name="connsiteY14" fmla="*/ 621939 h 960183"/>
                  <a:gd name="connsiteX0" fmla="*/ 1255 w 968333"/>
                  <a:gd name="connsiteY0" fmla="*/ 621939 h 960183"/>
                  <a:gd name="connsiteX1" fmla="*/ 104843 w 968333"/>
                  <a:gd name="connsiteY1" fmla="*/ 419883 h 960183"/>
                  <a:gd name="connsiteX2" fmla="*/ 96986 w 968333"/>
                  <a:gd name="connsiteY2" fmla="*/ 191735 h 960183"/>
                  <a:gd name="connsiteX3" fmla="*/ 315586 w 968333"/>
                  <a:gd name="connsiteY3" fmla="*/ 148825 h 960183"/>
                  <a:gd name="connsiteX4" fmla="*/ 484585 w 968333"/>
                  <a:gd name="connsiteY4" fmla="*/ 277 h 960183"/>
                  <a:gd name="connsiteX5" fmla="*/ 653584 w 968333"/>
                  <a:gd name="connsiteY5" fmla="*/ 148825 h 960183"/>
                  <a:gd name="connsiteX6" fmla="*/ 872184 w 968333"/>
                  <a:gd name="connsiteY6" fmla="*/ 191735 h 960183"/>
                  <a:gd name="connsiteX7" fmla="*/ 864327 w 968333"/>
                  <a:gd name="connsiteY7" fmla="*/ 419883 h 960183"/>
                  <a:gd name="connsiteX8" fmla="*/ 967915 w 968333"/>
                  <a:gd name="connsiteY8" fmla="*/ 621939 h 960183"/>
                  <a:gd name="connsiteX9" fmla="*/ 789113 w 968333"/>
                  <a:gd name="connsiteY9" fmla="*/ 757885 h 960183"/>
                  <a:gd name="connsiteX10" fmla="*/ 699685 w 968333"/>
                  <a:gd name="connsiteY10" fmla="*/ 943123 h 960183"/>
                  <a:gd name="connsiteX11" fmla="*/ 484585 w 968333"/>
                  <a:gd name="connsiteY11" fmla="*/ 908310 h 960183"/>
                  <a:gd name="connsiteX12" fmla="*/ 290916 w 968333"/>
                  <a:gd name="connsiteY12" fmla="*/ 940742 h 960183"/>
                  <a:gd name="connsiteX13" fmla="*/ 180057 w 968333"/>
                  <a:gd name="connsiteY13" fmla="*/ 757885 h 960183"/>
                  <a:gd name="connsiteX14" fmla="*/ 1255 w 968333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81709 w 944507"/>
                  <a:gd name="connsiteY6" fmla="*/ 208404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716 w 918774"/>
                  <a:gd name="connsiteY0" fmla="*/ 624321 h 960183"/>
                  <a:gd name="connsiteX1" fmla="*/ 79110 w 918774"/>
                  <a:gd name="connsiteY1" fmla="*/ 419883 h 960183"/>
                  <a:gd name="connsiteX2" fmla="*/ 71253 w 918774"/>
                  <a:gd name="connsiteY2" fmla="*/ 191735 h 960183"/>
                  <a:gd name="connsiteX3" fmla="*/ 289853 w 918774"/>
                  <a:gd name="connsiteY3" fmla="*/ 148825 h 960183"/>
                  <a:gd name="connsiteX4" fmla="*/ 458852 w 918774"/>
                  <a:gd name="connsiteY4" fmla="*/ 277 h 960183"/>
                  <a:gd name="connsiteX5" fmla="*/ 627851 w 918774"/>
                  <a:gd name="connsiteY5" fmla="*/ 148825 h 960183"/>
                  <a:gd name="connsiteX6" fmla="*/ 855976 w 918774"/>
                  <a:gd name="connsiteY6" fmla="*/ 208404 h 960183"/>
                  <a:gd name="connsiteX7" fmla="*/ 838594 w 918774"/>
                  <a:gd name="connsiteY7" fmla="*/ 419883 h 960183"/>
                  <a:gd name="connsiteX8" fmla="*/ 918369 w 918774"/>
                  <a:gd name="connsiteY8" fmla="*/ 614795 h 960183"/>
                  <a:gd name="connsiteX9" fmla="*/ 763380 w 918774"/>
                  <a:gd name="connsiteY9" fmla="*/ 757885 h 960183"/>
                  <a:gd name="connsiteX10" fmla="*/ 673952 w 918774"/>
                  <a:gd name="connsiteY10" fmla="*/ 943123 h 960183"/>
                  <a:gd name="connsiteX11" fmla="*/ 458852 w 918774"/>
                  <a:gd name="connsiteY11" fmla="*/ 908310 h 960183"/>
                  <a:gd name="connsiteX12" fmla="*/ 265183 w 918774"/>
                  <a:gd name="connsiteY12" fmla="*/ 940742 h 960183"/>
                  <a:gd name="connsiteX13" fmla="*/ 154324 w 918774"/>
                  <a:gd name="connsiteY13" fmla="*/ 757885 h 960183"/>
                  <a:gd name="connsiteX14" fmla="*/ 1716 w 918774"/>
                  <a:gd name="connsiteY14" fmla="*/ 624321 h 960183"/>
                  <a:gd name="connsiteX0" fmla="*/ 2792 w 919850"/>
                  <a:gd name="connsiteY0" fmla="*/ 624321 h 960183"/>
                  <a:gd name="connsiteX1" fmla="*/ 80186 w 919850"/>
                  <a:gd name="connsiteY1" fmla="*/ 419883 h 960183"/>
                  <a:gd name="connsiteX2" fmla="*/ 72329 w 919850"/>
                  <a:gd name="connsiteY2" fmla="*/ 191735 h 960183"/>
                  <a:gd name="connsiteX3" fmla="*/ 290929 w 919850"/>
                  <a:gd name="connsiteY3" fmla="*/ 148825 h 960183"/>
                  <a:gd name="connsiteX4" fmla="*/ 459928 w 919850"/>
                  <a:gd name="connsiteY4" fmla="*/ 277 h 960183"/>
                  <a:gd name="connsiteX5" fmla="*/ 628927 w 919850"/>
                  <a:gd name="connsiteY5" fmla="*/ 148825 h 960183"/>
                  <a:gd name="connsiteX6" fmla="*/ 857052 w 919850"/>
                  <a:gd name="connsiteY6" fmla="*/ 208404 h 960183"/>
                  <a:gd name="connsiteX7" fmla="*/ 839670 w 919850"/>
                  <a:gd name="connsiteY7" fmla="*/ 419883 h 960183"/>
                  <a:gd name="connsiteX8" fmla="*/ 919445 w 919850"/>
                  <a:gd name="connsiteY8" fmla="*/ 614795 h 960183"/>
                  <a:gd name="connsiteX9" fmla="*/ 764456 w 919850"/>
                  <a:gd name="connsiteY9" fmla="*/ 757885 h 960183"/>
                  <a:gd name="connsiteX10" fmla="*/ 675028 w 919850"/>
                  <a:gd name="connsiteY10" fmla="*/ 943123 h 960183"/>
                  <a:gd name="connsiteX11" fmla="*/ 459928 w 919850"/>
                  <a:gd name="connsiteY11" fmla="*/ 908310 h 960183"/>
                  <a:gd name="connsiteX12" fmla="*/ 266259 w 919850"/>
                  <a:gd name="connsiteY12" fmla="*/ 940742 h 960183"/>
                  <a:gd name="connsiteX13" fmla="*/ 155400 w 919850"/>
                  <a:gd name="connsiteY13" fmla="*/ 757885 h 960183"/>
                  <a:gd name="connsiteX14" fmla="*/ 2792 w 919850"/>
                  <a:gd name="connsiteY14" fmla="*/ 624321 h 960183"/>
                  <a:gd name="connsiteX0" fmla="*/ 2792 w 919850"/>
                  <a:gd name="connsiteY0" fmla="*/ 624321 h 960183"/>
                  <a:gd name="connsiteX1" fmla="*/ 80186 w 919850"/>
                  <a:gd name="connsiteY1" fmla="*/ 419883 h 960183"/>
                  <a:gd name="connsiteX2" fmla="*/ 72329 w 919850"/>
                  <a:gd name="connsiteY2" fmla="*/ 191735 h 960183"/>
                  <a:gd name="connsiteX3" fmla="*/ 290929 w 919850"/>
                  <a:gd name="connsiteY3" fmla="*/ 148825 h 960183"/>
                  <a:gd name="connsiteX4" fmla="*/ 459928 w 919850"/>
                  <a:gd name="connsiteY4" fmla="*/ 277 h 960183"/>
                  <a:gd name="connsiteX5" fmla="*/ 628927 w 919850"/>
                  <a:gd name="connsiteY5" fmla="*/ 148825 h 960183"/>
                  <a:gd name="connsiteX6" fmla="*/ 857052 w 919850"/>
                  <a:gd name="connsiteY6" fmla="*/ 208404 h 960183"/>
                  <a:gd name="connsiteX7" fmla="*/ 839670 w 919850"/>
                  <a:gd name="connsiteY7" fmla="*/ 419883 h 960183"/>
                  <a:gd name="connsiteX8" fmla="*/ 919445 w 919850"/>
                  <a:gd name="connsiteY8" fmla="*/ 614795 h 960183"/>
                  <a:gd name="connsiteX9" fmla="*/ 764456 w 919850"/>
                  <a:gd name="connsiteY9" fmla="*/ 757885 h 960183"/>
                  <a:gd name="connsiteX10" fmla="*/ 675028 w 919850"/>
                  <a:gd name="connsiteY10" fmla="*/ 943123 h 960183"/>
                  <a:gd name="connsiteX11" fmla="*/ 459928 w 919850"/>
                  <a:gd name="connsiteY11" fmla="*/ 908310 h 960183"/>
                  <a:gd name="connsiteX12" fmla="*/ 266259 w 919850"/>
                  <a:gd name="connsiteY12" fmla="*/ 940742 h 960183"/>
                  <a:gd name="connsiteX13" fmla="*/ 155400 w 919850"/>
                  <a:gd name="connsiteY13" fmla="*/ 757885 h 960183"/>
                  <a:gd name="connsiteX14" fmla="*/ 2792 w 919850"/>
                  <a:gd name="connsiteY14" fmla="*/ 624321 h 960183"/>
                  <a:gd name="connsiteX0" fmla="*/ 2847 w 919905"/>
                  <a:gd name="connsiteY0" fmla="*/ 624305 h 960167"/>
                  <a:gd name="connsiteX1" fmla="*/ 80241 w 919905"/>
                  <a:gd name="connsiteY1" fmla="*/ 419867 h 960167"/>
                  <a:gd name="connsiteX2" fmla="*/ 84290 w 919905"/>
                  <a:gd name="connsiteY2" fmla="*/ 196481 h 960167"/>
                  <a:gd name="connsiteX3" fmla="*/ 290984 w 919905"/>
                  <a:gd name="connsiteY3" fmla="*/ 148809 h 960167"/>
                  <a:gd name="connsiteX4" fmla="*/ 459983 w 919905"/>
                  <a:gd name="connsiteY4" fmla="*/ 261 h 960167"/>
                  <a:gd name="connsiteX5" fmla="*/ 628982 w 919905"/>
                  <a:gd name="connsiteY5" fmla="*/ 148809 h 960167"/>
                  <a:gd name="connsiteX6" fmla="*/ 857107 w 919905"/>
                  <a:gd name="connsiteY6" fmla="*/ 208388 h 960167"/>
                  <a:gd name="connsiteX7" fmla="*/ 839725 w 919905"/>
                  <a:gd name="connsiteY7" fmla="*/ 419867 h 960167"/>
                  <a:gd name="connsiteX8" fmla="*/ 919500 w 919905"/>
                  <a:gd name="connsiteY8" fmla="*/ 614779 h 960167"/>
                  <a:gd name="connsiteX9" fmla="*/ 764511 w 919905"/>
                  <a:gd name="connsiteY9" fmla="*/ 757869 h 960167"/>
                  <a:gd name="connsiteX10" fmla="*/ 675083 w 919905"/>
                  <a:gd name="connsiteY10" fmla="*/ 943107 h 960167"/>
                  <a:gd name="connsiteX11" fmla="*/ 459983 w 919905"/>
                  <a:gd name="connsiteY11" fmla="*/ 908294 h 960167"/>
                  <a:gd name="connsiteX12" fmla="*/ 266314 w 919905"/>
                  <a:gd name="connsiteY12" fmla="*/ 940726 h 960167"/>
                  <a:gd name="connsiteX13" fmla="*/ 155455 w 919905"/>
                  <a:gd name="connsiteY13" fmla="*/ 757869 h 960167"/>
                  <a:gd name="connsiteX14" fmla="*/ 2847 w 919905"/>
                  <a:gd name="connsiteY14" fmla="*/ 624305 h 960167"/>
                  <a:gd name="connsiteX0" fmla="*/ 2847 w 919899"/>
                  <a:gd name="connsiteY0" fmla="*/ 624305 h 943463"/>
                  <a:gd name="connsiteX1" fmla="*/ 80241 w 919899"/>
                  <a:gd name="connsiteY1" fmla="*/ 419867 h 943463"/>
                  <a:gd name="connsiteX2" fmla="*/ 84290 w 919899"/>
                  <a:gd name="connsiteY2" fmla="*/ 196481 h 943463"/>
                  <a:gd name="connsiteX3" fmla="*/ 290984 w 919899"/>
                  <a:gd name="connsiteY3" fmla="*/ 148809 h 943463"/>
                  <a:gd name="connsiteX4" fmla="*/ 459983 w 919899"/>
                  <a:gd name="connsiteY4" fmla="*/ 261 h 943463"/>
                  <a:gd name="connsiteX5" fmla="*/ 628982 w 919899"/>
                  <a:gd name="connsiteY5" fmla="*/ 148809 h 943463"/>
                  <a:gd name="connsiteX6" fmla="*/ 857107 w 919899"/>
                  <a:gd name="connsiteY6" fmla="*/ 208388 h 943463"/>
                  <a:gd name="connsiteX7" fmla="*/ 839725 w 919899"/>
                  <a:gd name="connsiteY7" fmla="*/ 419867 h 943463"/>
                  <a:gd name="connsiteX8" fmla="*/ 919500 w 919899"/>
                  <a:gd name="connsiteY8" fmla="*/ 614779 h 943463"/>
                  <a:gd name="connsiteX9" fmla="*/ 764511 w 919899"/>
                  <a:gd name="connsiteY9" fmla="*/ 757869 h 943463"/>
                  <a:gd name="connsiteX10" fmla="*/ 686989 w 919899"/>
                  <a:gd name="connsiteY10" fmla="*/ 919295 h 943463"/>
                  <a:gd name="connsiteX11" fmla="*/ 459983 w 919899"/>
                  <a:gd name="connsiteY11" fmla="*/ 908294 h 943463"/>
                  <a:gd name="connsiteX12" fmla="*/ 266314 w 919899"/>
                  <a:gd name="connsiteY12" fmla="*/ 940726 h 943463"/>
                  <a:gd name="connsiteX13" fmla="*/ 155455 w 919899"/>
                  <a:gd name="connsiteY13" fmla="*/ 757869 h 943463"/>
                  <a:gd name="connsiteX14" fmla="*/ 2847 w 919899"/>
                  <a:gd name="connsiteY14" fmla="*/ 624305 h 943463"/>
                  <a:gd name="connsiteX0" fmla="*/ 2847 w 919899"/>
                  <a:gd name="connsiteY0" fmla="*/ 624164 h 943322"/>
                  <a:gd name="connsiteX1" fmla="*/ 80241 w 919899"/>
                  <a:gd name="connsiteY1" fmla="*/ 419726 h 943322"/>
                  <a:gd name="connsiteX2" fmla="*/ 84290 w 919899"/>
                  <a:gd name="connsiteY2" fmla="*/ 196340 h 943322"/>
                  <a:gd name="connsiteX3" fmla="*/ 290984 w 919899"/>
                  <a:gd name="connsiteY3" fmla="*/ 124855 h 943322"/>
                  <a:gd name="connsiteX4" fmla="*/ 459983 w 919899"/>
                  <a:gd name="connsiteY4" fmla="*/ 120 h 943322"/>
                  <a:gd name="connsiteX5" fmla="*/ 628982 w 919899"/>
                  <a:gd name="connsiteY5" fmla="*/ 148668 h 943322"/>
                  <a:gd name="connsiteX6" fmla="*/ 857107 w 919899"/>
                  <a:gd name="connsiteY6" fmla="*/ 208247 h 943322"/>
                  <a:gd name="connsiteX7" fmla="*/ 839725 w 919899"/>
                  <a:gd name="connsiteY7" fmla="*/ 419726 h 943322"/>
                  <a:gd name="connsiteX8" fmla="*/ 919500 w 919899"/>
                  <a:gd name="connsiteY8" fmla="*/ 614638 h 943322"/>
                  <a:gd name="connsiteX9" fmla="*/ 764511 w 919899"/>
                  <a:gd name="connsiteY9" fmla="*/ 757728 h 943322"/>
                  <a:gd name="connsiteX10" fmla="*/ 686989 w 919899"/>
                  <a:gd name="connsiteY10" fmla="*/ 919154 h 943322"/>
                  <a:gd name="connsiteX11" fmla="*/ 459983 w 919899"/>
                  <a:gd name="connsiteY11" fmla="*/ 908153 h 943322"/>
                  <a:gd name="connsiteX12" fmla="*/ 266314 w 919899"/>
                  <a:gd name="connsiteY12" fmla="*/ 940585 h 943322"/>
                  <a:gd name="connsiteX13" fmla="*/ 155455 w 919899"/>
                  <a:gd name="connsiteY13" fmla="*/ 757728 h 943322"/>
                  <a:gd name="connsiteX14" fmla="*/ 2847 w 919899"/>
                  <a:gd name="connsiteY14" fmla="*/ 624164 h 943322"/>
                  <a:gd name="connsiteX0" fmla="*/ 2847 w 919899"/>
                  <a:gd name="connsiteY0" fmla="*/ 624049 h 943207"/>
                  <a:gd name="connsiteX1" fmla="*/ 80241 w 919899"/>
                  <a:gd name="connsiteY1" fmla="*/ 419611 h 943207"/>
                  <a:gd name="connsiteX2" fmla="*/ 84290 w 919899"/>
                  <a:gd name="connsiteY2" fmla="*/ 196225 h 943207"/>
                  <a:gd name="connsiteX3" fmla="*/ 290984 w 919899"/>
                  <a:gd name="connsiteY3" fmla="*/ 124740 h 943207"/>
                  <a:gd name="connsiteX4" fmla="*/ 459983 w 919899"/>
                  <a:gd name="connsiteY4" fmla="*/ 5 h 943207"/>
                  <a:gd name="connsiteX5" fmla="*/ 628982 w 919899"/>
                  <a:gd name="connsiteY5" fmla="*/ 148553 h 943207"/>
                  <a:gd name="connsiteX6" fmla="*/ 857107 w 919899"/>
                  <a:gd name="connsiteY6" fmla="*/ 208132 h 943207"/>
                  <a:gd name="connsiteX7" fmla="*/ 839725 w 919899"/>
                  <a:gd name="connsiteY7" fmla="*/ 419611 h 943207"/>
                  <a:gd name="connsiteX8" fmla="*/ 919500 w 919899"/>
                  <a:gd name="connsiteY8" fmla="*/ 614523 h 943207"/>
                  <a:gd name="connsiteX9" fmla="*/ 764511 w 919899"/>
                  <a:gd name="connsiteY9" fmla="*/ 757613 h 943207"/>
                  <a:gd name="connsiteX10" fmla="*/ 686989 w 919899"/>
                  <a:gd name="connsiteY10" fmla="*/ 919039 h 943207"/>
                  <a:gd name="connsiteX11" fmla="*/ 459983 w 919899"/>
                  <a:gd name="connsiteY11" fmla="*/ 908038 h 943207"/>
                  <a:gd name="connsiteX12" fmla="*/ 266314 w 919899"/>
                  <a:gd name="connsiteY12" fmla="*/ 940470 h 943207"/>
                  <a:gd name="connsiteX13" fmla="*/ 155455 w 919899"/>
                  <a:gd name="connsiteY13" fmla="*/ 757613 h 943207"/>
                  <a:gd name="connsiteX14" fmla="*/ 2847 w 919899"/>
                  <a:gd name="connsiteY14" fmla="*/ 624049 h 943207"/>
                  <a:gd name="connsiteX0" fmla="*/ 2847 w 919899"/>
                  <a:gd name="connsiteY0" fmla="*/ 590713 h 909871"/>
                  <a:gd name="connsiteX1" fmla="*/ 80241 w 919899"/>
                  <a:gd name="connsiteY1" fmla="*/ 386275 h 909871"/>
                  <a:gd name="connsiteX2" fmla="*/ 84290 w 919899"/>
                  <a:gd name="connsiteY2" fmla="*/ 162889 h 909871"/>
                  <a:gd name="connsiteX3" fmla="*/ 290984 w 919899"/>
                  <a:gd name="connsiteY3" fmla="*/ 91404 h 909871"/>
                  <a:gd name="connsiteX4" fmla="*/ 459983 w 919899"/>
                  <a:gd name="connsiteY4" fmla="*/ 6 h 909871"/>
                  <a:gd name="connsiteX5" fmla="*/ 628982 w 919899"/>
                  <a:gd name="connsiteY5" fmla="*/ 115217 h 909871"/>
                  <a:gd name="connsiteX6" fmla="*/ 857107 w 919899"/>
                  <a:gd name="connsiteY6" fmla="*/ 174796 h 909871"/>
                  <a:gd name="connsiteX7" fmla="*/ 839725 w 919899"/>
                  <a:gd name="connsiteY7" fmla="*/ 386275 h 909871"/>
                  <a:gd name="connsiteX8" fmla="*/ 919500 w 919899"/>
                  <a:gd name="connsiteY8" fmla="*/ 581187 h 909871"/>
                  <a:gd name="connsiteX9" fmla="*/ 764511 w 919899"/>
                  <a:gd name="connsiteY9" fmla="*/ 724277 h 909871"/>
                  <a:gd name="connsiteX10" fmla="*/ 686989 w 919899"/>
                  <a:gd name="connsiteY10" fmla="*/ 885703 h 909871"/>
                  <a:gd name="connsiteX11" fmla="*/ 459983 w 919899"/>
                  <a:gd name="connsiteY11" fmla="*/ 874702 h 909871"/>
                  <a:gd name="connsiteX12" fmla="*/ 266314 w 919899"/>
                  <a:gd name="connsiteY12" fmla="*/ 907134 h 909871"/>
                  <a:gd name="connsiteX13" fmla="*/ 155455 w 919899"/>
                  <a:gd name="connsiteY13" fmla="*/ 724277 h 909871"/>
                  <a:gd name="connsiteX14" fmla="*/ 2847 w 919899"/>
                  <a:gd name="connsiteY14" fmla="*/ 590713 h 909871"/>
                  <a:gd name="connsiteX0" fmla="*/ 2847 w 919899"/>
                  <a:gd name="connsiteY0" fmla="*/ 590873 h 910031"/>
                  <a:gd name="connsiteX1" fmla="*/ 80241 w 919899"/>
                  <a:gd name="connsiteY1" fmla="*/ 386435 h 910031"/>
                  <a:gd name="connsiteX2" fmla="*/ 84290 w 919899"/>
                  <a:gd name="connsiteY2" fmla="*/ 163049 h 910031"/>
                  <a:gd name="connsiteX3" fmla="*/ 290984 w 919899"/>
                  <a:gd name="connsiteY3" fmla="*/ 91564 h 910031"/>
                  <a:gd name="connsiteX4" fmla="*/ 459983 w 919899"/>
                  <a:gd name="connsiteY4" fmla="*/ 166 h 910031"/>
                  <a:gd name="connsiteX5" fmla="*/ 643269 w 919899"/>
                  <a:gd name="connsiteY5" fmla="*/ 115377 h 910031"/>
                  <a:gd name="connsiteX6" fmla="*/ 857107 w 919899"/>
                  <a:gd name="connsiteY6" fmla="*/ 174956 h 910031"/>
                  <a:gd name="connsiteX7" fmla="*/ 839725 w 919899"/>
                  <a:gd name="connsiteY7" fmla="*/ 386435 h 910031"/>
                  <a:gd name="connsiteX8" fmla="*/ 919500 w 919899"/>
                  <a:gd name="connsiteY8" fmla="*/ 581347 h 910031"/>
                  <a:gd name="connsiteX9" fmla="*/ 764511 w 919899"/>
                  <a:gd name="connsiteY9" fmla="*/ 724437 h 910031"/>
                  <a:gd name="connsiteX10" fmla="*/ 686989 w 919899"/>
                  <a:gd name="connsiteY10" fmla="*/ 885863 h 910031"/>
                  <a:gd name="connsiteX11" fmla="*/ 459983 w 919899"/>
                  <a:gd name="connsiteY11" fmla="*/ 874862 h 910031"/>
                  <a:gd name="connsiteX12" fmla="*/ 266314 w 919899"/>
                  <a:gd name="connsiteY12" fmla="*/ 907294 h 910031"/>
                  <a:gd name="connsiteX13" fmla="*/ 155455 w 919899"/>
                  <a:gd name="connsiteY13" fmla="*/ 724437 h 910031"/>
                  <a:gd name="connsiteX14" fmla="*/ 2847 w 919899"/>
                  <a:gd name="connsiteY14" fmla="*/ 590873 h 910031"/>
                  <a:gd name="connsiteX0" fmla="*/ 2847 w 919899"/>
                  <a:gd name="connsiteY0" fmla="*/ 607514 h 926672"/>
                  <a:gd name="connsiteX1" fmla="*/ 80241 w 919899"/>
                  <a:gd name="connsiteY1" fmla="*/ 403076 h 926672"/>
                  <a:gd name="connsiteX2" fmla="*/ 84290 w 919899"/>
                  <a:gd name="connsiteY2" fmla="*/ 179690 h 926672"/>
                  <a:gd name="connsiteX3" fmla="*/ 290984 w 919899"/>
                  <a:gd name="connsiteY3" fmla="*/ 108205 h 926672"/>
                  <a:gd name="connsiteX4" fmla="*/ 474270 w 919899"/>
                  <a:gd name="connsiteY4" fmla="*/ 138 h 926672"/>
                  <a:gd name="connsiteX5" fmla="*/ 643269 w 919899"/>
                  <a:gd name="connsiteY5" fmla="*/ 132018 h 926672"/>
                  <a:gd name="connsiteX6" fmla="*/ 857107 w 919899"/>
                  <a:gd name="connsiteY6" fmla="*/ 191597 h 926672"/>
                  <a:gd name="connsiteX7" fmla="*/ 839725 w 919899"/>
                  <a:gd name="connsiteY7" fmla="*/ 403076 h 926672"/>
                  <a:gd name="connsiteX8" fmla="*/ 919500 w 919899"/>
                  <a:gd name="connsiteY8" fmla="*/ 597988 h 926672"/>
                  <a:gd name="connsiteX9" fmla="*/ 764511 w 919899"/>
                  <a:gd name="connsiteY9" fmla="*/ 741078 h 926672"/>
                  <a:gd name="connsiteX10" fmla="*/ 686989 w 919899"/>
                  <a:gd name="connsiteY10" fmla="*/ 902504 h 926672"/>
                  <a:gd name="connsiteX11" fmla="*/ 459983 w 919899"/>
                  <a:gd name="connsiteY11" fmla="*/ 891503 h 926672"/>
                  <a:gd name="connsiteX12" fmla="*/ 266314 w 919899"/>
                  <a:gd name="connsiteY12" fmla="*/ 923935 h 926672"/>
                  <a:gd name="connsiteX13" fmla="*/ 155455 w 919899"/>
                  <a:gd name="connsiteY13" fmla="*/ 741078 h 926672"/>
                  <a:gd name="connsiteX14" fmla="*/ 2847 w 919899"/>
                  <a:gd name="connsiteY14" fmla="*/ 607514 h 926672"/>
                  <a:gd name="connsiteX0" fmla="*/ 2847 w 919899"/>
                  <a:gd name="connsiteY0" fmla="*/ 608327 h 927485"/>
                  <a:gd name="connsiteX1" fmla="*/ 80241 w 919899"/>
                  <a:gd name="connsiteY1" fmla="*/ 403889 h 927485"/>
                  <a:gd name="connsiteX2" fmla="*/ 84290 w 919899"/>
                  <a:gd name="connsiteY2" fmla="*/ 180503 h 927485"/>
                  <a:gd name="connsiteX3" fmla="*/ 290984 w 919899"/>
                  <a:gd name="connsiteY3" fmla="*/ 109018 h 927485"/>
                  <a:gd name="connsiteX4" fmla="*/ 474270 w 919899"/>
                  <a:gd name="connsiteY4" fmla="*/ 951 h 927485"/>
                  <a:gd name="connsiteX5" fmla="*/ 643269 w 919899"/>
                  <a:gd name="connsiteY5" fmla="*/ 132831 h 927485"/>
                  <a:gd name="connsiteX6" fmla="*/ 857107 w 919899"/>
                  <a:gd name="connsiteY6" fmla="*/ 192410 h 927485"/>
                  <a:gd name="connsiteX7" fmla="*/ 839725 w 919899"/>
                  <a:gd name="connsiteY7" fmla="*/ 403889 h 927485"/>
                  <a:gd name="connsiteX8" fmla="*/ 919500 w 919899"/>
                  <a:gd name="connsiteY8" fmla="*/ 598801 h 927485"/>
                  <a:gd name="connsiteX9" fmla="*/ 764511 w 919899"/>
                  <a:gd name="connsiteY9" fmla="*/ 741891 h 927485"/>
                  <a:gd name="connsiteX10" fmla="*/ 686989 w 919899"/>
                  <a:gd name="connsiteY10" fmla="*/ 903317 h 927485"/>
                  <a:gd name="connsiteX11" fmla="*/ 459983 w 919899"/>
                  <a:gd name="connsiteY11" fmla="*/ 892316 h 927485"/>
                  <a:gd name="connsiteX12" fmla="*/ 266314 w 919899"/>
                  <a:gd name="connsiteY12" fmla="*/ 924748 h 927485"/>
                  <a:gd name="connsiteX13" fmla="*/ 155455 w 919899"/>
                  <a:gd name="connsiteY13" fmla="*/ 741891 h 927485"/>
                  <a:gd name="connsiteX14" fmla="*/ 2847 w 919899"/>
                  <a:gd name="connsiteY14" fmla="*/ 608327 h 9274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919899" h="927485">
                    <a:moveTo>
                      <a:pt x="2847" y="608327"/>
                    </a:moveTo>
                    <a:cubicBezTo>
                      <a:pt x="-16273" y="522530"/>
                      <a:pt x="66667" y="475193"/>
                      <a:pt x="80241" y="403889"/>
                    </a:cubicBezTo>
                    <a:cubicBezTo>
                      <a:pt x="93815" y="332585"/>
                      <a:pt x="49166" y="229648"/>
                      <a:pt x="84290" y="180503"/>
                    </a:cubicBezTo>
                    <a:cubicBezTo>
                      <a:pt x="119414" y="131358"/>
                      <a:pt x="225987" y="138943"/>
                      <a:pt x="290984" y="109018"/>
                    </a:cubicBezTo>
                    <a:cubicBezTo>
                      <a:pt x="355981" y="79093"/>
                      <a:pt x="394125" y="-10161"/>
                      <a:pt x="474270" y="951"/>
                    </a:cubicBezTo>
                    <a:cubicBezTo>
                      <a:pt x="554415" y="12063"/>
                      <a:pt x="579463" y="100921"/>
                      <a:pt x="643269" y="132831"/>
                    </a:cubicBezTo>
                    <a:cubicBezTo>
                      <a:pt x="707075" y="164741"/>
                      <a:pt x="824364" y="147234"/>
                      <a:pt x="857107" y="192410"/>
                    </a:cubicBezTo>
                    <a:cubicBezTo>
                      <a:pt x="889850" y="237586"/>
                      <a:pt x="829326" y="336157"/>
                      <a:pt x="839725" y="403889"/>
                    </a:cubicBezTo>
                    <a:cubicBezTo>
                      <a:pt x="850124" y="471621"/>
                      <a:pt x="911165" y="510018"/>
                      <a:pt x="919500" y="598801"/>
                    </a:cubicBezTo>
                    <a:cubicBezTo>
                      <a:pt x="927835" y="687584"/>
                      <a:pt x="803263" y="691138"/>
                      <a:pt x="764511" y="741891"/>
                    </a:cubicBezTo>
                    <a:cubicBezTo>
                      <a:pt x="725759" y="792644"/>
                      <a:pt x="752517" y="850302"/>
                      <a:pt x="686989" y="903317"/>
                    </a:cubicBezTo>
                    <a:cubicBezTo>
                      <a:pt x="621461" y="956332"/>
                      <a:pt x="530096" y="888744"/>
                      <a:pt x="459983" y="892316"/>
                    </a:cubicBezTo>
                    <a:cubicBezTo>
                      <a:pt x="389871" y="895888"/>
                      <a:pt x="338014" y="938544"/>
                      <a:pt x="266314" y="924748"/>
                    </a:cubicBezTo>
                    <a:cubicBezTo>
                      <a:pt x="194614" y="910952"/>
                      <a:pt x="199366" y="794628"/>
                      <a:pt x="155455" y="741891"/>
                    </a:cubicBezTo>
                    <a:cubicBezTo>
                      <a:pt x="111544" y="689154"/>
                      <a:pt x="21967" y="694124"/>
                      <a:pt x="2847" y="608327"/>
                    </a:cubicBezTo>
                    <a:close/>
                  </a:path>
                </a:pathLst>
              </a:custGeom>
              <a:solidFill>
                <a:schemeClr val="bg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54" name="星: 7 pt 234">
                <a:extLst>
                  <a:ext uri="{FF2B5EF4-FFF2-40B4-BE49-F238E27FC236}">
                    <a16:creationId xmlns:a16="http://schemas.microsoft.com/office/drawing/2014/main" id="{E166E931-A78F-488B-FC92-71233B2851A6}"/>
                  </a:ext>
                </a:extLst>
              </p:cNvPr>
              <p:cNvSpPr/>
              <p:nvPr/>
            </p:nvSpPr>
            <p:spPr>
              <a:xfrm>
                <a:off x="5308397" y="1330965"/>
                <a:ext cx="103435" cy="104287"/>
              </a:xfrm>
              <a:custGeom>
                <a:avLst/>
                <a:gdLst>
                  <a:gd name="connsiteX0" fmla="*/ -3 w 966654"/>
                  <a:gd name="connsiteY0" fmla="*/ 621662 h 966654"/>
                  <a:gd name="connsiteX1" fmla="*/ 103585 w 966654"/>
                  <a:gd name="connsiteY1" fmla="*/ 419606 h 966654"/>
                  <a:gd name="connsiteX2" fmla="*/ 95728 w 966654"/>
                  <a:gd name="connsiteY2" fmla="*/ 191458 h 966654"/>
                  <a:gd name="connsiteX3" fmla="*/ 314328 w 966654"/>
                  <a:gd name="connsiteY3" fmla="*/ 148548 h 966654"/>
                  <a:gd name="connsiteX4" fmla="*/ 483327 w 966654"/>
                  <a:gd name="connsiteY4" fmla="*/ 0 h 966654"/>
                  <a:gd name="connsiteX5" fmla="*/ 652326 w 966654"/>
                  <a:gd name="connsiteY5" fmla="*/ 148548 h 966654"/>
                  <a:gd name="connsiteX6" fmla="*/ 870926 w 966654"/>
                  <a:gd name="connsiteY6" fmla="*/ 191458 h 966654"/>
                  <a:gd name="connsiteX7" fmla="*/ 863069 w 966654"/>
                  <a:gd name="connsiteY7" fmla="*/ 419606 h 966654"/>
                  <a:gd name="connsiteX8" fmla="*/ 966657 w 966654"/>
                  <a:gd name="connsiteY8" fmla="*/ 621662 h 966654"/>
                  <a:gd name="connsiteX9" fmla="*/ 787855 w 966654"/>
                  <a:gd name="connsiteY9" fmla="*/ 757608 h 966654"/>
                  <a:gd name="connsiteX10" fmla="*/ 698427 w 966654"/>
                  <a:gd name="connsiteY10" fmla="*/ 966659 h 966654"/>
                  <a:gd name="connsiteX11" fmla="*/ 483327 w 966654"/>
                  <a:gd name="connsiteY11" fmla="*/ 908033 h 966654"/>
                  <a:gd name="connsiteX12" fmla="*/ 268227 w 966654"/>
                  <a:gd name="connsiteY12" fmla="*/ 966659 h 966654"/>
                  <a:gd name="connsiteX13" fmla="*/ 178799 w 966654"/>
                  <a:gd name="connsiteY13" fmla="*/ 757608 h 966654"/>
                  <a:gd name="connsiteX14" fmla="*/ -3 w 966654"/>
                  <a:gd name="connsiteY14" fmla="*/ 621662 h 966654"/>
                  <a:gd name="connsiteX0" fmla="*/ 0 w 966660"/>
                  <a:gd name="connsiteY0" fmla="*/ 621962 h 966959"/>
                  <a:gd name="connsiteX1" fmla="*/ 103588 w 966660"/>
                  <a:gd name="connsiteY1" fmla="*/ 419906 h 966959"/>
                  <a:gd name="connsiteX2" fmla="*/ 95731 w 966660"/>
                  <a:gd name="connsiteY2" fmla="*/ 191758 h 966959"/>
                  <a:gd name="connsiteX3" fmla="*/ 314331 w 966660"/>
                  <a:gd name="connsiteY3" fmla="*/ 148848 h 966959"/>
                  <a:gd name="connsiteX4" fmla="*/ 483330 w 966660"/>
                  <a:gd name="connsiteY4" fmla="*/ 300 h 966959"/>
                  <a:gd name="connsiteX5" fmla="*/ 652329 w 966660"/>
                  <a:gd name="connsiteY5" fmla="*/ 148848 h 966959"/>
                  <a:gd name="connsiteX6" fmla="*/ 870929 w 966660"/>
                  <a:gd name="connsiteY6" fmla="*/ 191758 h 966959"/>
                  <a:gd name="connsiteX7" fmla="*/ 863072 w 966660"/>
                  <a:gd name="connsiteY7" fmla="*/ 419906 h 966959"/>
                  <a:gd name="connsiteX8" fmla="*/ 966660 w 966660"/>
                  <a:gd name="connsiteY8" fmla="*/ 621962 h 966959"/>
                  <a:gd name="connsiteX9" fmla="*/ 787858 w 966660"/>
                  <a:gd name="connsiteY9" fmla="*/ 757908 h 966959"/>
                  <a:gd name="connsiteX10" fmla="*/ 698430 w 966660"/>
                  <a:gd name="connsiteY10" fmla="*/ 966959 h 966959"/>
                  <a:gd name="connsiteX11" fmla="*/ 483330 w 966660"/>
                  <a:gd name="connsiteY11" fmla="*/ 908333 h 966959"/>
                  <a:gd name="connsiteX12" fmla="*/ 268230 w 966660"/>
                  <a:gd name="connsiteY12" fmla="*/ 966959 h 966959"/>
                  <a:gd name="connsiteX13" fmla="*/ 178802 w 966660"/>
                  <a:gd name="connsiteY13" fmla="*/ 757908 h 966959"/>
                  <a:gd name="connsiteX14" fmla="*/ 0 w 966660"/>
                  <a:gd name="connsiteY14" fmla="*/ 621962 h 966959"/>
                  <a:gd name="connsiteX0" fmla="*/ 0 w 966660"/>
                  <a:gd name="connsiteY0" fmla="*/ 621939 h 966936"/>
                  <a:gd name="connsiteX1" fmla="*/ 103588 w 966660"/>
                  <a:gd name="connsiteY1" fmla="*/ 419883 h 966936"/>
                  <a:gd name="connsiteX2" fmla="*/ 95731 w 966660"/>
                  <a:gd name="connsiteY2" fmla="*/ 191735 h 966936"/>
                  <a:gd name="connsiteX3" fmla="*/ 314331 w 966660"/>
                  <a:gd name="connsiteY3" fmla="*/ 148825 h 966936"/>
                  <a:gd name="connsiteX4" fmla="*/ 483330 w 966660"/>
                  <a:gd name="connsiteY4" fmla="*/ 277 h 966936"/>
                  <a:gd name="connsiteX5" fmla="*/ 652329 w 966660"/>
                  <a:gd name="connsiteY5" fmla="*/ 148825 h 966936"/>
                  <a:gd name="connsiteX6" fmla="*/ 870929 w 966660"/>
                  <a:gd name="connsiteY6" fmla="*/ 191735 h 966936"/>
                  <a:gd name="connsiteX7" fmla="*/ 863072 w 966660"/>
                  <a:gd name="connsiteY7" fmla="*/ 419883 h 966936"/>
                  <a:gd name="connsiteX8" fmla="*/ 966660 w 966660"/>
                  <a:gd name="connsiteY8" fmla="*/ 621939 h 966936"/>
                  <a:gd name="connsiteX9" fmla="*/ 787858 w 966660"/>
                  <a:gd name="connsiteY9" fmla="*/ 757885 h 966936"/>
                  <a:gd name="connsiteX10" fmla="*/ 698430 w 966660"/>
                  <a:gd name="connsiteY10" fmla="*/ 966936 h 966936"/>
                  <a:gd name="connsiteX11" fmla="*/ 483330 w 966660"/>
                  <a:gd name="connsiteY11" fmla="*/ 908310 h 966936"/>
                  <a:gd name="connsiteX12" fmla="*/ 268230 w 966660"/>
                  <a:gd name="connsiteY12" fmla="*/ 966936 h 966936"/>
                  <a:gd name="connsiteX13" fmla="*/ 178802 w 966660"/>
                  <a:gd name="connsiteY13" fmla="*/ 757885 h 966936"/>
                  <a:gd name="connsiteX14" fmla="*/ 0 w 966660"/>
                  <a:gd name="connsiteY14" fmla="*/ 621939 h 966936"/>
                  <a:gd name="connsiteX0" fmla="*/ 0 w 966660"/>
                  <a:gd name="connsiteY0" fmla="*/ 621939 h 966936"/>
                  <a:gd name="connsiteX1" fmla="*/ 103588 w 966660"/>
                  <a:gd name="connsiteY1" fmla="*/ 419883 h 966936"/>
                  <a:gd name="connsiteX2" fmla="*/ 95731 w 966660"/>
                  <a:gd name="connsiteY2" fmla="*/ 191735 h 966936"/>
                  <a:gd name="connsiteX3" fmla="*/ 314331 w 966660"/>
                  <a:gd name="connsiteY3" fmla="*/ 148825 h 966936"/>
                  <a:gd name="connsiteX4" fmla="*/ 483330 w 966660"/>
                  <a:gd name="connsiteY4" fmla="*/ 277 h 966936"/>
                  <a:gd name="connsiteX5" fmla="*/ 652329 w 966660"/>
                  <a:gd name="connsiteY5" fmla="*/ 148825 h 966936"/>
                  <a:gd name="connsiteX6" fmla="*/ 870929 w 966660"/>
                  <a:gd name="connsiteY6" fmla="*/ 191735 h 966936"/>
                  <a:gd name="connsiteX7" fmla="*/ 863072 w 966660"/>
                  <a:gd name="connsiteY7" fmla="*/ 419883 h 966936"/>
                  <a:gd name="connsiteX8" fmla="*/ 966660 w 966660"/>
                  <a:gd name="connsiteY8" fmla="*/ 621939 h 966936"/>
                  <a:gd name="connsiteX9" fmla="*/ 787858 w 966660"/>
                  <a:gd name="connsiteY9" fmla="*/ 757885 h 966936"/>
                  <a:gd name="connsiteX10" fmla="*/ 698430 w 966660"/>
                  <a:gd name="connsiteY10" fmla="*/ 966936 h 966936"/>
                  <a:gd name="connsiteX11" fmla="*/ 483330 w 966660"/>
                  <a:gd name="connsiteY11" fmla="*/ 908310 h 966936"/>
                  <a:gd name="connsiteX12" fmla="*/ 268230 w 966660"/>
                  <a:gd name="connsiteY12" fmla="*/ 966936 h 966936"/>
                  <a:gd name="connsiteX13" fmla="*/ 178802 w 966660"/>
                  <a:gd name="connsiteY13" fmla="*/ 757885 h 966936"/>
                  <a:gd name="connsiteX14" fmla="*/ 0 w 966660"/>
                  <a:gd name="connsiteY14" fmla="*/ 621939 h 966936"/>
                  <a:gd name="connsiteX0" fmla="*/ 0 w 966660"/>
                  <a:gd name="connsiteY0" fmla="*/ 621939 h 966936"/>
                  <a:gd name="connsiteX1" fmla="*/ 103588 w 966660"/>
                  <a:gd name="connsiteY1" fmla="*/ 419883 h 966936"/>
                  <a:gd name="connsiteX2" fmla="*/ 95731 w 966660"/>
                  <a:gd name="connsiteY2" fmla="*/ 191735 h 966936"/>
                  <a:gd name="connsiteX3" fmla="*/ 314331 w 966660"/>
                  <a:gd name="connsiteY3" fmla="*/ 148825 h 966936"/>
                  <a:gd name="connsiteX4" fmla="*/ 483330 w 966660"/>
                  <a:gd name="connsiteY4" fmla="*/ 277 h 966936"/>
                  <a:gd name="connsiteX5" fmla="*/ 652329 w 966660"/>
                  <a:gd name="connsiteY5" fmla="*/ 148825 h 966936"/>
                  <a:gd name="connsiteX6" fmla="*/ 870929 w 966660"/>
                  <a:gd name="connsiteY6" fmla="*/ 191735 h 966936"/>
                  <a:gd name="connsiteX7" fmla="*/ 863072 w 966660"/>
                  <a:gd name="connsiteY7" fmla="*/ 419883 h 966936"/>
                  <a:gd name="connsiteX8" fmla="*/ 966660 w 966660"/>
                  <a:gd name="connsiteY8" fmla="*/ 621939 h 966936"/>
                  <a:gd name="connsiteX9" fmla="*/ 787858 w 966660"/>
                  <a:gd name="connsiteY9" fmla="*/ 757885 h 966936"/>
                  <a:gd name="connsiteX10" fmla="*/ 698430 w 966660"/>
                  <a:gd name="connsiteY10" fmla="*/ 966936 h 966936"/>
                  <a:gd name="connsiteX11" fmla="*/ 483330 w 966660"/>
                  <a:gd name="connsiteY11" fmla="*/ 908310 h 966936"/>
                  <a:gd name="connsiteX12" fmla="*/ 268230 w 966660"/>
                  <a:gd name="connsiteY12" fmla="*/ 966936 h 966936"/>
                  <a:gd name="connsiteX13" fmla="*/ 178802 w 966660"/>
                  <a:gd name="connsiteY13" fmla="*/ 757885 h 966936"/>
                  <a:gd name="connsiteX14" fmla="*/ 0 w 966660"/>
                  <a:gd name="connsiteY14" fmla="*/ 621939 h 966936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69485 w 967915"/>
                  <a:gd name="connsiteY12" fmla="*/ 966936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69485 w 967915"/>
                  <a:gd name="connsiteY12" fmla="*/ 966936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69202"/>
                  <a:gd name="connsiteX1" fmla="*/ 104843 w 967915"/>
                  <a:gd name="connsiteY1" fmla="*/ 419883 h 969202"/>
                  <a:gd name="connsiteX2" fmla="*/ 96986 w 967915"/>
                  <a:gd name="connsiteY2" fmla="*/ 191735 h 969202"/>
                  <a:gd name="connsiteX3" fmla="*/ 315586 w 967915"/>
                  <a:gd name="connsiteY3" fmla="*/ 148825 h 969202"/>
                  <a:gd name="connsiteX4" fmla="*/ 484585 w 967915"/>
                  <a:gd name="connsiteY4" fmla="*/ 277 h 969202"/>
                  <a:gd name="connsiteX5" fmla="*/ 653584 w 967915"/>
                  <a:gd name="connsiteY5" fmla="*/ 148825 h 969202"/>
                  <a:gd name="connsiteX6" fmla="*/ 872184 w 967915"/>
                  <a:gd name="connsiteY6" fmla="*/ 191735 h 969202"/>
                  <a:gd name="connsiteX7" fmla="*/ 864327 w 967915"/>
                  <a:gd name="connsiteY7" fmla="*/ 419883 h 969202"/>
                  <a:gd name="connsiteX8" fmla="*/ 967915 w 967915"/>
                  <a:gd name="connsiteY8" fmla="*/ 621939 h 969202"/>
                  <a:gd name="connsiteX9" fmla="*/ 789113 w 967915"/>
                  <a:gd name="connsiteY9" fmla="*/ 757885 h 969202"/>
                  <a:gd name="connsiteX10" fmla="*/ 699685 w 967915"/>
                  <a:gd name="connsiteY10" fmla="*/ 966936 h 969202"/>
                  <a:gd name="connsiteX11" fmla="*/ 484585 w 967915"/>
                  <a:gd name="connsiteY11" fmla="*/ 908310 h 969202"/>
                  <a:gd name="connsiteX12" fmla="*/ 269485 w 967915"/>
                  <a:gd name="connsiteY12" fmla="*/ 966936 h 969202"/>
                  <a:gd name="connsiteX13" fmla="*/ 180057 w 967915"/>
                  <a:gd name="connsiteY13" fmla="*/ 757885 h 969202"/>
                  <a:gd name="connsiteX14" fmla="*/ 1255 w 967915"/>
                  <a:gd name="connsiteY14" fmla="*/ 621939 h 969202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90916 w 967915"/>
                  <a:gd name="connsiteY12" fmla="*/ 940742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90916 w 967915"/>
                  <a:gd name="connsiteY12" fmla="*/ 940742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81479"/>
                  <a:gd name="connsiteX1" fmla="*/ 104843 w 967915"/>
                  <a:gd name="connsiteY1" fmla="*/ 419883 h 981479"/>
                  <a:gd name="connsiteX2" fmla="*/ 96986 w 967915"/>
                  <a:gd name="connsiteY2" fmla="*/ 191735 h 981479"/>
                  <a:gd name="connsiteX3" fmla="*/ 315586 w 967915"/>
                  <a:gd name="connsiteY3" fmla="*/ 148825 h 981479"/>
                  <a:gd name="connsiteX4" fmla="*/ 484585 w 967915"/>
                  <a:gd name="connsiteY4" fmla="*/ 277 h 981479"/>
                  <a:gd name="connsiteX5" fmla="*/ 653584 w 967915"/>
                  <a:gd name="connsiteY5" fmla="*/ 148825 h 981479"/>
                  <a:gd name="connsiteX6" fmla="*/ 872184 w 967915"/>
                  <a:gd name="connsiteY6" fmla="*/ 191735 h 981479"/>
                  <a:gd name="connsiteX7" fmla="*/ 864327 w 967915"/>
                  <a:gd name="connsiteY7" fmla="*/ 419883 h 981479"/>
                  <a:gd name="connsiteX8" fmla="*/ 967915 w 967915"/>
                  <a:gd name="connsiteY8" fmla="*/ 621939 h 981479"/>
                  <a:gd name="connsiteX9" fmla="*/ 789113 w 967915"/>
                  <a:gd name="connsiteY9" fmla="*/ 757885 h 981479"/>
                  <a:gd name="connsiteX10" fmla="*/ 699685 w 967915"/>
                  <a:gd name="connsiteY10" fmla="*/ 966936 h 981479"/>
                  <a:gd name="connsiteX11" fmla="*/ 484585 w 967915"/>
                  <a:gd name="connsiteY11" fmla="*/ 908310 h 981479"/>
                  <a:gd name="connsiteX12" fmla="*/ 290916 w 967915"/>
                  <a:gd name="connsiteY12" fmla="*/ 940742 h 981479"/>
                  <a:gd name="connsiteX13" fmla="*/ 180057 w 967915"/>
                  <a:gd name="connsiteY13" fmla="*/ 757885 h 981479"/>
                  <a:gd name="connsiteX14" fmla="*/ 1255 w 967915"/>
                  <a:gd name="connsiteY14" fmla="*/ 621939 h 981479"/>
                  <a:gd name="connsiteX0" fmla="*/ 1255 w 967915"/>
                  <a:gd name="connsiteY0" fmla="*/ 621939 h 960183"/>
                  <a:gd name="connsiteX1" fmla="*/ 104843 w 967915"/>
                  <a:gd name="connsiteY1" fmla="*/ 419883 h 960183"/>
                  <a:gd name="connsiteX2" fmla="*/ 96986 w 967915"/>
                  <a:gd name="connsiteY2" fmla="*/ 191735 h 960183"/>
                  <a:gd name="connsiteX3" fmla="*/ 315586 w 967915"/>
                  <a:gd name="connsiteY3" fmla="*/ 148825 h 960183"/>
                  <a:gd name="connsiteX4" fmla="*/ 484585 w 967915"/>
                  <a:gd name="connsiteY4" fmla="*/ 277 h 960183"/>
                  <a:gd name="connsiteX5" fmla="*/ 653584 w 967915"/>
                  <a:gd name="connsiteY5" fmla="*/ 148825 h 960183"/>
                  <a:gd name="connsiteX6" fmla="*/ 872184 w 967915"/>
                  <a:gd name="connsiteY6" fmla="*/ 191735 h 960183"/>
                  <a:gd name="connsiteX7" fmla="*/ 864327 w 967915"/>
                  <a:gd name="connsiteY7" fmla="*/ 419883 h 960183"/>
                  <a:gd name="connsiteX8" fmla="*/ 967915 w 967915"/>
                  <a:gd name="connsiteY8" fmla="*/ 621939 h 960183"/>
                  <a:gd name="connsiteX9" fmla="*/ 789113 w 967915"/>
                  <a:gd name="connsiteY9" fmla="*/ 757885 h 960183"/>
                  <a:gd name="connsiteX10" fmla="*/ 699685 w 967915"/>
                  <a:gd name="connsiteY10" fmla="*/ 943123 h 960183"/>
                  <a:gd name="connsiteX11" fmla="*/ 484585 w 967915"/>
                  <a:gd name="connsiteY11" fmla="*/ 908310 h 960183"/>
                  <a:gd name="connsiteX12" fmla="*/ 290916 w 967915"/>
                  <a:gd name="connsiteY12" fmla="*/ 940742 h 960183"/>
                  <a:gd name="connsiteX13" fmla="*/ 180057 w 967915"/>
                  <a:gd name="connsiteY13" fmla="*/ 757885 h 960183"/>
                  <a:gd name="connsiteX14" fmla="*/ 1255 w 967915"/>
                  <a:gd name="connsiteY14" fmla="*/ 621939 h 960183"/>
                  <a:gd name="connsiteX0" fmla="*/ 1255 w 967915"/>
                  <a:gd name="connsiteY0" fmla="*/ 621939 h 960183"/>
                  <a:gd name="connsiteX1" fmla="*/ 104843 w 967915"/>
                  <a:gd name="connsiteY1" fmla="*/ 419883 h 960183"/>
                  <a:gd name="connsiteX2" fmla="*/ 96986 w 967915"/>
                  <a:gd name="connsiteY2" fmla="*/ 191735 h 960183"/>
                  <a:gd name="connsiteX3" fmla="*/ 315586 w 967915"/>
                  <a:gd name="connsiteY3" fmla="*/ 148825 h 960183"/>
                  <a:gd name="connsiteX4" fmla="*/ 484585 w 967915"/>
                  <a:gd name="connsiteY4" fmla="*/ 277 h 960183"/>
                  <a:gd name="connsiteX5" fmla="*/ 653584 w 967915"/>
                  <a:gd name="connsiteY5" fmla="*/ 148825 h 960183"/>
                  <a:gd name="connsiteX6" fmla="*/ 872184 w 967915"/>
                  <a:gd name="connsiteY6" fmla="*/ 191735 h 960183"/>
                  <a:gd name="connsiteX7" fmla="*/ 864327 w 967915"/>
                  <a:gd name="connsiteY7" fmla="*/ 419883 h 960183"/>
                  <a:gd name="connsiteX8" fmla="*/ 967915 w 967915"/>
                  <a:gd name="connsiteY8" fmla="*/ 621939 h 960183"/>
                  <a:gd name="connsiteX9" fmla="*/ 789113 w 967915"/>
                  <a:gd name="connsiteY9" fmla="*/ 757885 h 960183"/>
                  <a:gd name="connsiteX10" fmla="*/ 699685 w 967915"/>
                  <a:gd name="connsiteY10" fmla="*/ 943123 h 960183"/>
                  <a:gd name="connsiteX11" fmla="*/ 484585 w 967915"/>
                  <a:gd name="connsiteY11" fmla="*/ 908310 h 960183"/>
                  <a:gd name="connsiteX12" fmla="*/ 290916 w 967915"/>
                  <a:gd name="connsiteY12" fmla="*/ 940742 h 960183"/>
                  <a:gd name="connsiteX13" fmla="*/ 180057 w 967915"/>
                  <a:gd name="connsiteY13" fmla="*/ 757885 h 960183"/>
                  <a:gd name="connsiteX14" fmla="*/ 1255 w 967915"/>
                  <a:gd name="connsiteY14" fmla="*/ 621939 h 960183"/>
                  <a:gd name="connsiteX0" fmla="*/ 1255 w 968333"/>
                  <a:gd name="connsiteY0" fmla="*/ 621939 h 960183"/>
                  <a:gd name="connsiteX1" fmla="*/ 104843 w 968333"/>
                  <a:gd name="connsiteY1" fmla="*/ 419883 h 960183"/>
                  <a:gd name="connsiteX2" fmla="*/ 96986 w 968333"/>
                  <a:gd name="connsiteY2" fmla="*/ 191735 h 960183"/>
                  <a:gd name="connsiteX3" fmla="*/ 315586 w 968333"/>
                  <a:gd name="connsiteY3" fmla="*/ 148825 h 960183"/>
                  <a:gd name="connsiteX4" fmla="*/ 484585 w 968333"/>
                  <a:gd name="connsiteY4" fmla="*/ 277 h 960183"/>
                  <a:gd name="connsiteX5" fmla="*/ 653584 w 968333"/>
                  <a:gd name="connsiteY5" fmla="*/ 148825 h 960183"/>
                  <a:gd name="connsiteX6" fmla="*/ 872184 w 968333"/>
                  <a:gd name="connsiteY6" fmla="*/ 191735 h 960183"/>
                  <a:gd name="connsiteX7" fmla="*/ 864327 w 968333"/>
                  <a:gd name="connsiteY7" fmla="*/ 419883 h 960183"/>
                  <a:gd name="connsiteX8" fmla="*/ 967915 w 968333"/>
                  <a:gd name="connsiteY8" fmla="*/ 621939 h 960183"/>
                  <a:gd name="connsiteX9" fmla="*/ 789113 w 968333"/>
                  <a:gd name="connsiteY9" fmla="*/ 757885 h 960183"/>
                  <a:gd name="connsiteX10" fmla="*/ 699685 w 968333"/>
                  <a:gd name="connsiteY10" fmla="*/ 943123 h 960183"/>
                  <a:gd name="connsiteX11" fmla="*/ 484585 w 968333"/>
                  <a:gd name="connsiteY11" fmla="*/ 908310 h 960183"/>
                  <a:gd name="connsiteX12" fmla="*/ 290916 w 968333"/>
                  <a:gd name="connsiteY12" fmla="*/ 940742 h 960183"/>
                  <a:gd name="connsiteX13" fmla="*/ 180057 w 968333"/>
                  <a:gd name="connsiteY13" fmla="*/ 757885 h 960183"/>
                  <a:gd name="connsiteX14" fmla="*/ 1255 w 968333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81709 w 944507"/>
                  <a:gd name="connsiteY6" fmla="*/ 208404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716 w 918774"/>
                  <a:gd name="connsiteY0" fmla="*/ 624321 h 960183"/>
                  <a:gd name="connsiteX1" fmla="*/ 79110 w 918774"/>
                  <a:gd name="connsiteY1" fmla="*/ 419883 h 960183"/>
                  <a:gd name="connsiteX2" fmla="*/ 71253 w 918774"/>
                  <a:gd name="connsiteY2" fmla="*/ 191735 h 960183"/>
                  <a:gd name="connsiteX3" fmla="*/ 289853 w 918774"/>
                  <a:gd name="connsiteY3" fmla="*/ 148825 h 960183"/>
                  <a:gd name="connsiteX4" fmla="*/ 458852 w 918774"/>
                  <a:gd name="connsiteY4" fmla="*/ 277 h 960183"/>
                  <a:gd name="connsiteX5" fmla="*/ 627851 w 918774"/>
                  <a:gd name="connsiteY5" fmla="*/ 148825 h 960183"/>
                  <a:gd name="connsiteX6" fmla="*/ 855976 w 918774"/>
                  <a:gd name="connsiteY6" fmla="*/ 208404 h 960183"/>
                  <a:gd name="connsiteX7" fmla="*/ 838594 w 918774"/>
                  <a:gd name="connsiteY7" fmla="*/ 419883 h 960183"/>
                  <a:gd name="connsiteX8" fmla="*/ 918369 w 918774"/>
                  <a:gd name="connsiteY8" fmla="*/ 614795 h 960183"/>
                  <a:gd name="connsiteX9" fmla="*/ 763380 w 918774"/>
                  <a:gd name="connsiteY9" fmla="*/ 757885 h 960183"/>
                  <a:gd name="connsiteX10" fmla="*/ 673952 w 918774"/>
                  <a:gd name="connsiteY10" fmla="*/ 943123 h 960183"/>
                  <a:gd name="connsiteX11" fmla="*/ 458852 w 918774"/>
                  <a:gd name="connsiteY11" fmla="*/ 908310 h 960183"/>
                  <a:gd name="connsiteX12" fmla="*/ 265183 w 918774"/>
                  <a:gd name="connsiteY12" fmla="*/ 940742 h 960183"/>
                  <a:gd name="connsiteX13" fmla="*/ 154324 w 918774"/>
                  <a:gd name="connsiteY13" fmla="*/ 757885 h 960183"/>
                  <a:gd name="connsiteX14" fmla="*/ 1716 w 918774"/>
                  <a:gd name="connsiteY14" fmla="*/ 624321 h 960183"/>
                  <a:gd name="connsiteX0" fmla="*/ 2792 w 919850"/>
                  <a:gd name="connsiteY0" fmla="*/ 624321 h 960183"/>
                  <a:gd name="connsiteX1" fmla="*/ 80186 w 919850"/>
                  <a:gd name="connsiteY1" fmla="*/ 419883 h 960183"/>
                  <a:gd name="connsiteX2" fmla="*/ 72329 w 919850"/>
                  <a:gd name="connsiteY2" fmla="*/ 191735 h 960183"/>
                  <a:gd name="connsiteX3" fmla="*/ 290929 w 919850"/>
                  <a:gd name="connsiteY3" fmla="*/ 148825 h 960183"/>
                  <a:gd name="connsiteX4" fmla="*/ 459928 w 919850"/>
                  <a:gd name="connsiteY4" fmla="*/ 277 h 960183"/>
                  <a:gd name="connsiteX5" fmla="*/ 628927 w 919850"/>
                  <a:gd name="connsiteY5" fmla="*/ 148825 h 960183"/>
                  <a:gd name="connsiteX6" fmla="*/ 857052 w 919850"/>
                  <a:gd name="connsiteY6" fmla="*/ 208404 h 960183"/>
                  <a:gd name="connsiteX7" fmla="*/ 839670 w 919850"/>
                  <a:gd name="connsiteY7" fmla="*/ 419883 h 960183"/>
                  <a:gd name="connsiteX8" fmla="*/ 919445 w 919850"/>
                  <a:gd name="connsiteY8" fmla="*/ 614795 h 960183"/>
                  <a:gd name="connsiteX9" fmla="*/ 764456 w 919850"/>
                  <a:gd name="connsiteY9" fmla="*/ 757885 h 960183"/>
                  <a:gd name="connsiteX10" fmla="*/ 675028 w 919850"/>
                  <a:gd name="connsiteY10" fmla="*/ 943123 h 960183"/>
                  <a:gd name="connsiteX11" fmla="*/ 459928 w 919850"/>
                  <a:gd name="connsiteY11" fmla="*/ 908310 h 960183"/>
                  <a:gd name="connsiteX12" fmla="*/ 266259 w 919850"/>
                  <a:gd name="connsiteY12" fmla="*/ 940742 h 960183"/>
                  <a:gd name="connsiteX13" fmla="*/ 155400 w 919850"/>
                  <a:gd name="connsiteY13" fmla="*/ 757885 h 960183"/>
                  <a:gd name="connsiteX14" fmla="*/ 2792 w 919850"/>
                  <a:gd name="connsiteY14" fmla="*/ 624321 h 960183"/>
                  <a:gd name="connsiteX0" fmla="*/ 2792 w 919850"/>
                  <a:gd name="connsiteY0" fmla="*/ 624321 h 960183"/>
                  <a:gd name="connsiteX1" fmla="*/ 80186 w 919850"/>
                  <a:gd name="connsiteY1" fmla="*/ 419883 h 960183"/>
                  <a:gd name="connsiteX2" fmla="*/ 72329 w 919850"/>
                  <a:gd name="connsiteY2" fmla="*/ 191735 h 960183"/>
                  <a:gd name="connsiteX3" fmla="*/ 290929 w 919850"/>
                  <a:gd name="connsiteY3" fmla="*/ 148825 h 960183"/>
                  <a:gd name="connsiteX4" fmla="*/ 459928 w 919850"/>
                  <a:gd name="connsiteY4" fmla="*/ 277 h 960183"/>
                  <a:gd name="connsiteX5" fmla="*/ 628927 w 919850"/>
                  <a:gd name="connsiteY5" fmla="*/ 148825 h 960183"/>
                  <a:gd name="connsiteX6" fmla="*/ 857052 w 919850"/>
                  <a:gd name="connsiteY6" fmla="*/ 208404 h 960183"/>
                  <a:gd name="connsiteX7" fmla="*/ 839670 w 919850"/>
                  <a:gd name="connsiteY7" fmla="*/ 419883 h 960183"/>
                  <a:gd name="connsiteX8" fmla="*/ 919445 w 919850"/>
                  <a:gd name="connsiteY8" fmla="*/ 614795 h 960183"/>
                  <a:gd name="connsiteX9" fmla="*/ 764456 w 919850"/>
                  <a:gd name="connsiteY9" fmla="*/ 757885 h 960183"/>
                  <a:gd name="connsiteX10" fmla="*/ 675028 w 919850"/>
                  <a:gd name="connsiteY10" fmla="*/ 943123 h 960183"/>
                  <a:gd name="connsiteX11" fmla="*/ 459928 w 919850"/>
                  <a:gd name="connsiteY11" fmla="*/ 908310 h 960183"/>
                  <a:gd name="connsiteX12" fmla="*/ 266259 w 919850"/>
                  <a:gd name="connsiteY12" fmla="*/ 940742 h 960183"/>
                  <a:gd name="connsiteX13" fmla="*/ 155400 w 919850"/>
                  <a:gd name="connsiteY13" fmla="*/ 757885 h 960183"/>
                  <a:gd name="connsiteX14" fmla="*/ 2792 w 919850"/>
                  <a:gd name="connsiteY14" fmla="*/ 624321 h 960183"/>
                  <a:gd name="connsiteX0" fmla="*/ 2847 w 919905"/>
                  <a:gd name="connsiteY0" fmla="*/ 624305 h 960167"/>
                  <a:gd name="connsiteX1" fmla="*/ 80241 w 919905"/>
                  <a:gd name="connsiteY1" fmla="*/ 419867 h 960167"/>
                  <a:gd name="connsiteX2" fmla="*/ 84290 w 919905"/>
                  <a:gd name="connsiteY2" fmla="*/ 196481 h 960167"/>
                  <a:gd name="connsiteX3" fmla="*/ 290984 w 919905"/>
                  <a:gd name="connsiteY3" fmla="*/ 148809 h 960167"/>
                  <a:gd name="connsiteX4" fmla="*/ 459983 w 919905"/>
                  <a:gd name="connsiteY4" fmla="*/ 261 h 960167"/>
                  <a:gd name="connsiteX5" fmla="*/ 628982 w 919905"/>
                  <a:gd name="connsiteY5" fmla="*/ 148809 h 960167"/>
                  <a:gd name="connsiteX6" fmla="*/ 857107 w 919905"/>
                  <a:gd name="connsiteY6" fmla="*/ 208388 h 960167"/>
                  <a:gd name="connsiteX7" fmla="*/ 839725 w 919905"/>
                  <a:gd name="connsiteY7" fmla="*/ 419867 h 960167"/>
                  <a:gd name="connsiteX8" fmla="*/ 919500 w 919905"/>
                  <a:gd name="connsiteY8" fmla="*/ 614779 h 960167"/>
                  <a:gd name="connsiteX9" fmla="*/ 764511 w 919905"/>
                  <a:gd name="connsiteY9" fmla="*/ 757869 h 960167"/>
                  <a:gd name="connsiteX10" fmla="*/ 675083 w 919905"/>
                  <a:gd name="connsiteY10" fmla="*/ 943107 h 960167"/>
                  <a:gd name="connsiteX11" fmla="*/ 459983 w 919905"/>
                  <a:gd name="connsiteY11" fmla="*/ 908294 h 960167"/>
                  <a:gd name="connsiteX12" fmla="*/ 266314 w 919905"/>
                  <a:gd name="connsiteY12" fmla="*/ 940726 h 960167"/>
                  <a:gd name="connsiteX13" fmla="*/ 155455 w 919905"/>
                  <a:gd name="connsiteY13" fmla="*/ 757869 h 960167"/>
                  <a:gd name="connsiteX14" fmla="*/ 2847 w 919905"/>
                  <a:gd name="connsiteY14" fmla="*/ 624305 h 960167"/>
                  <a:gd name="connsiteX0" fmla="*/ 2847 w 919899"/>
                  <a:gd name="connsiteY0" fmla="*/ 624305 h 943463"/>
                  <a:gd name="connsiteX1" fmla="*/ 80241 w 919899"/>
                  <a:gd name="connsiteY1" fmla="*/ 419867 h 943463"/>
                  <a:gd name="connsiteX2" fmla="*/ 84290 w 919899"/>
                  <a:gd name="connsiteY2" fmla="*/ 196481 h 943463"/>
                  <a:gd name="connsiteX3" fmla="*/ 290984 w 919899"/>
                  <a:gd name="connsiteY3" fmla="*/ 148809 h 943463"/>
                  <a:gd name="connsiteX4" fmla="*/ 459983 w 919899"/>
                  <a:gd name="connsiteY4" fmla="*/ 261 h 943463"/>
                  <a:gd name="connsiteX5" fmla="*/ 628982 w 919899"/>
                  <a:gd name="connsiteY5" fmla="*/ 148809 h 943463"/>
                  <a:gd name="connsiteX6" fmla="*/ 857107 w 919899"/>
                  <a:gd name="connsiteY6" fmla="*/ 208388 h 943463"/>
                  <a:gd name="connsiteX7" fmla="*/ 839725 w 919899"/>
                  <a:gd name="connsiteY7" fmla="*/ 419867 h 943463"/>
                  <a:gd name="connsiteX8" fmla="*/ 919500 w 919899"/>
                  <a:gd name="connsiteY8" fmla="*/ 614779 h 943463"/>
                  <a:gd name="connsiteX9" fmla="*/ 764511 w 919899"/>
                  <a:gd name="connsiteY9" fmla="*/ 757869 h 943463"/>
                  <a:gd name="connsiteX10" fmla="*/ 686989 w 919899"/>
                  <a:gd name="connsiteY10" fmla="*/ 919295 h 943463"/>
                  <a:gd name="connsiteX11" fmla="*/ 459983 w 919899"/>
                  <a:gd name="connsiteY11" fmla="*/ 908294 h 943463"/>
                  <a:gd name="connsiteX12" fmla="*/ 266314 w 919899"/>
                  <a:gd name="connsiteY12" fmla="*/ 940726 h 943463"/>
                  <a:gd name="connsiteX13" fmla="*/ 155455 w 919899"/>
                  <a:gd name="connsiteY13" fmla="*/ 757869 h 943463"/>
                  <a:gd name="connsiteX14" fmla="*/ 2847 w 919899"/>
                  <a:gd name="connsiteY14" fmla="*/ 624305 h 943463"/>
                  <a:gd name="connsiteX0" fmla="*/ 2847 w 919899"/>
                  <a:gd name="connsiteY0" fmla="*/ 624164 h 943322"/>
                  <a:gd name="connsiteX1" fmla="*/ 80241 w 919899"/>
                  <a:gd name="connsiteY1" fmla="*/ 419726 h 943322"/>
                  <a:gd name="connsiteX2" fmla="*/ 84290 w 919899"/>
                  <a:gd name="connsiteY2" fmla="*/ 196340 h 943322"/>
                  <a:gd name="connsiteX3" fmla="*/ 290984 w 919899"/>
                  <a:gd name="connsiteY3" fmla="*/ 124855 h 943322"/>
                  <a:gd name="connsiteX4" fmla="*/ 459983 w 919899"/>
                  <a:gd name="connsiteY4" fmla="*/ 120 h 943322"/>
                  <a:gd name="connsiteX5" fmla="*/ 628982 w 919899"/>
                  <a:gd name="connsiteY5" fmla="*/ 148668 h 943322"/>
                  <a:gd name="connsiteX6" fmla="*/ 857107 w 919899"/>
                  <a:gd name="connsiteY6" fmla="*/ 208247 h 943322"/>
                  <a:gd name="connsiteX7" fmla="*/ 839725 w 919899"/>
                  <a:gd name="connsiteY7" fmla="*/ 419726 h 943322"/>
                  <a:gd name="connsiteX8" fmla="*/ 919500 w 919899"/>
                  <a:gd name="connsiteY8" fmla="*/ 614638 h 943322"/>
                  <a:gd name="connsiteX9" fmla="*/ 764511 w 919899"/>
                  <a:gd name="connsiteY9" fmla="*/ 757728 h 943322"/>
                  <a:gd name="connsiteX10" fmla="*/ 686989 w 919899"/>
                  <a:gd name="connsiteY10" fmla="*/ 919154 h 943322"/>
                  <a:gd name="connsiteX11" fmla="*/ 459983 w 919899"/>
                  <a:gd name="connsiteY11" fmla="*/ 908153 h 943322"/>
                  <a:gd name="connsiteX12" fmla="*/ 266314 w 919899"/>
                  <a:gd name="connsiteY12" fmla="*/ 940585 h 943322"/>
                  <a:gd name="connsiteX13" fmla="*/ 155455 w 919899"/>
                  <a:gd name="connsiteY13" fmla="*/ 757728 h 943322"/>
                  <a:gd name="connsiteX14" fmla="*/ 2847 w 919899"/>
                  <a:gd name="connsiteY14" fmla="*/ 624164 h 943322"/>
                  <a:gd name="connsiteX0" fmla="*/ 2847 w 919899"/>
                  <a:gd name="connsiteY0" fmla="*/ 624049 h 943207"/>
                  <a:gd name="connsiteX1" fmla="*/ 80241 w 919899"/>
                  <a:gd name="connsiteY1" fmla="*/ 419611 h 943207"/>
                  <a:gd name="connsiteX2" fmla="*/ 84290 w 919899"/>
                  <a:gd name="connsiteY2" fmla="*/ 196225 h 943207"/>
                  <a:gd name="connsiteX3" fmla="*/ 290984 w 919899"/>
                  <a:gd name="connsiteY3" fmla="*/ 124740 h 943207"/>
                  <a:gd name="connsiteX4" fmla="*/ 459983 w 919899"/>
                  <a:gd name="connsiteY4" fmla="*/ 5 h 943207"/>
                  <a:gd name="connsiteX5" fmla="*/ 628982 w 919899"/>
                  <a:gd name="connsiteY5" fmla="*/ 148553 h 943207"/>
                  <a:gd name="connsiteX6" fmla="*/ 857107 w 919899"/>
                  <a:gd name="connsiteY6" fmla="*/ 208132 h 943207"/>
                  <a:gd name="connsiteX7" fmla="*/ 839725 w 919899"/>
                  <a:gd name="connsiteY7" fmla="*/ 419611 h 943207"/>
                  <a:gd name="connsiteX8" fmla="*/ 919500 w 919899"/>
                  <a:gd name="connsiteY8" fmla="*/ 614523 h 943207"/>
                  <a:gd name="connsiteX9" fmla="*/ 764511 w 919899"/>
                  <a:gd name="connsiteY9" fmla="*/ 757613 h 943207"/>
                  <a:gd name="connsiteX10" fmla="*/ 686989 w 919899"/>
                  <a:gd name="connsiteY10" fmla="*/ 919039 h 943207"/>
                  <a:gd name="connsiteX11" fmla="*/ 459983 w 919899"/>
                  <a:gd name="connsiteY11" fmla="*/ 908038 h 943207"/>
                  <a:gd name="connsiteX12" fmla="*/ 266314 w 919899"/>
                  <a:gd name="connsiteY12" fmla="*/ 940470 h 943207"/>
                  <a:gd name="connsiteX13" fmla="*/ 155455 w 919899"/>
                  <a:gd name="connsiteY13" fmla="*/ 757613 h 943207"/>
                  <a:gd name="connsiteX14" fmla="*/ 2847 w 919899"/>
                  <a:gd name="connsiteY14" fmla="*/ 624049 h 943207"/>
                  <a:gd name="connsiteX0" fmla="*/ 2847 w 919899"/>
                  <a:gd name="connsiteY0" fmla="*/ 590713 h 909871"/>
                  <a:gd name="connsiteX1" fmla="*/ 80241 w 919899"/>
                  <a:gd name="connsiteY1" fmla="*/ 386275 h 909871"/>
                  <a:gd name="connsiteX2" fmla="*/ 84290 w 919899"/>
                  <a:gd name="connsiteY2" fmla="*/ 162889 h 909871"/>
                  <a:gd name="connsiteX3" fmla="*/ 290984 w 919899"/>
                  <a:gd name="connsiteY3" fmla="*/ 91404 h 909871"/>
                  <a:gd name="connsiteX4" fmla="*/ 459983 w 919899"/>
                  <a:gd name="connsiteY4" fmla="*/ 6 h 909871"/>
                  <a:gd name="connsiteX5" fmla="*/ 628982 w 919899"/>
                  <a:gd name="connsiteY5" fmla="*/ 115217 h 909871"/>
                  <a:gd name="connsiteX6" fmla="*/ 857107 w 919899"/>
                  <a:gd name="connsiteY6" fmla="*/ 174796 h 909871"/>
                  <a:gd name="connsiteX7" fmla="*/ 839725 w 919899"/>
                  <a:gd name="connsiteY7" fmla="*/ 386275 h 909871"/>
                  <a:gd name="connsiteX8" fmla="*/ 919500 w 919899"/>
                  <a:gd name="connsiteY8" fmla="*/ 581187 h 909871"/>
                  <a:gd name="connsiteX9" fmla="*/ 764511 w 919899"/>
                  <a:gd name="connsiteY9" fmla="*/ 724277 h 909871"/>
                  <a:gd name="connsiteX10" fmla="*/ 686989 w 919899"/>
                  <a:gd name="connsiteY10" fmla="*/ 885703 h 909871"/>
                  <a:gd name="connsiteX11" fmla="*/ 459983 w 919899"/>
                  <a:gd name="connsiteY11" fmla="*/ 874702 h 909871"/>
                  <a:gd name="connsiteX12" fmla="*/ 266314 w 919899"/>
                  <a:gd name="connsiteY12" fmla="*/ 907134 h 909871"/>
                  <a:gd name="connsiteX13" fmla="*/ 155455 w 919899"/>
                  <a:gd name="connsiteY13" fmla="*/ 724277 h 909871"/>
                  <a:gd name="connsiteX14" fmla="*/ 2847 w 919899"/>
                  <a:gd name="connsiteY14" fmla="*/ 590713 h 909871"/>
                  <a:gd name="connsiteX0" fmla="*/ 2847 w 919899"/>
                  <a:gd name="connsiteY0" fmla="*/ 590873 h 910031"/>
                  <a:gd name="connsiteX1" fmla="*/ 80241 w 919899"/>
                  <a:gd name="connsiteY1" fmla="*/ 386435 h 910031"/>
                  <a:gd name="connsiteX2" fmla="*/ 84290 w 919899"/>
                  <a:gd name="connsiteY2" fmla="*/ 163049 h 910031"/>
                  <a:gd name="connsiteX3" fmla="*/ 290984 w 919899"/>
                  <a:gd name="connsiteY3" fmla="*/ 91564 h 910031"/>
                  <a:gd name="connsiteX4" fmla="*/ 459983 w 919899"/>
                  <a:gd name="connsiteY4" fmla="*/ 166 h 910031"/>
                  <a:gd name="connsiteX5" fmla="*/ 643269 w 919899"/>
                  <a:gd name="connsiteY5" fmla="*/ 115377 h 910031"/>
                  <a:gd name="connsiteX6" fmla="*/ 857107 w 919899"/>
                  <a:gd name="connsiteY6" fmla="*/ 174956 h 910031"/>
                  <a:gd name="connsiteX7" fmla="*/ 839725 w 919899"/>
                  <a:gd name="connsiteY7" fmla="*/ 386435 h 910031"/>
                  <a:gd name="connsiteX8" fmla="*/ 919500 w 919899"/>
                  <a:gd name="connsiteY8" fmla="*/ 581347 h 910031"/>
                  <a:gd name="connsiteX9" fmla="*/ 764511 w 919899"/>
                  <a:gd name="connsiteY9" fmla="*/ 724437 h 910031"/>
                  <a:gd name="connsiteX10" fmla="*/ 686989 w 919899"/>
                  <a:gd name="connsiteY10" fmla="*/ 885863 h 910031"/>
                  <a:gd name="connsiteX11" fmla="*/ 459983 w 919899"/>
                  <a:gd name="connsiteY11" fmla="*/ 874862 h 910031"/>
                  <a:gd name="connsiteX12" fmla="*/ 266314 w 919899"/>
                  <a:gd name="connsiteY12" fmla="*/ 907294 h 910031"/>
                  <a:gd name="connsiteX13" fmla="*/ 155455 w 919899"/>
                  <a:gd name="connsiteY13" fmla="*/ 724437 h 910031"/>
                  <a:gd name="connsiteX14" fmla="*/ 2847 w 919899"/>
                  <a:gd name="connsiteY14" fmla="*/ 590873 h 910031"/>
                  <a:gd name="connsiteX0" fmla="*/ 2847 w 919899"/>
                  <a:gd name="connsiteY0" fmla="*/ 607514 h 926672"/>
                  <a:gd name="connsiteX1" fmla="*/ 80241 w 919899"/>
                  <a:gd name="connsiteY1" fmla="*/ 403076 h 926672"/>
                  <a:gd name="connsiteX2" fmla="*/ 84290 w 919899"/>
                  <a:gd name="connsiteY2" fmla="*/ 179690 h 926672"/>
                  <a:gd name="connsiteX3" fmla="*/ 290984 w 919899"/>
                  <a:gd name="connsiteY3" fmla="*/ 108205 h 926672"/>
                  <a:gd name="connsiteX4" fmla="*/ 474270 w 919899"/>
                  <a:gd name="connsiteY4" fmla="*/ 138 h 926672"/>
                  <a:gd name="connsiteX5" fmla="*/ 643269 w 919899"/>
                  <a:gd name="connsiteY5" fmla="*/ 132018 h 926672"/>
                  <a:gd name="connsiteX6" fmla="*/ 857107 w 919899"/>
                  <a:gd name="connsiteY6" fmla="*/ 191597 h 926672"/>
                  <a:gd name="connsiteX7" fmla="*/ 839725 w 919899"/>
                  <a:gd name="connsiteY7" fmla="*/ 403076 h 926672"/>
                  <a:gd name="connsiteX8" fmla="*/ 919500 w 919899"/>
                  <a:gd name="connsiteY8" fmla="*/ 597988 h 926672"/>
                  <a:gd name="connsiteX9" fmla="*/ 764511 w 919899"/>
                  <a:gd name="connsiteY9" fmla="*/ 741078 h 926672"/>
                  <a:gd name="connsiteX10" fmla="*/ 686989 w 919899"/>
                  <a:gd name="connsiteY10" fmla="*/ 902504 h 926672"/>
                  <a:gd name="connsiteX11" fmla="*/ 459983 w 919899"/>
                  <a:gd name="connsiteY11" fmla="*/ 891503 h 926672"/>
                  <a:gd name="connsiteX12" fmla="*/ 266314 w 919899"/>
                  <a:gd name="connsiteY12" fmla="*/ 923935 h 926672"/>
                  <a:gd name="connsiteX13" fmla="*/ 155455 w 919899"/>
                  <a:gd name="connsiteY13" fmla="*/ 741078 h 926672"/>
                  <a:gd name="connsiteX14" fmla="*/ 2847 w 919899"/>
                  <a:gd name="connsiteY14" fmla="*/ 607514 h 926672"/>
                  <a:gd name="connsiteX0" fmla="*/ 2847 w 919899"/>
                  <a:gd name="connsiteY0" fmla="*/ 608327 h 927485"/>
                  <a:gd name="connsiteX1" fmla="*/ 80241 w 919899"/>
                  <a:gd name="connsiteY1" fmla="*/ 403889 h 927485"/>
                  <a:gd name="connsiteX2" fmla="*/ 84290 w 919899"/>
                  <a:gd name="connsiteY2" fmla="*/ 180503 h 927485"/>
                  <a:gd name="connsiteX3" fmla="*/ 290984 w 919899"/>
                  <a:gd name="connsiteY3" fmla="*/ 109018 h 927485"/>
                  <a:gd name="connsiteX4" fmla="*/ 474270 w 919899"/>
                  <a:gd name="connsiteY4" fmla="*/ 951 h 927485"/>
                  <a:gd name="connsiteX5" fmla="*/ 643269 w 919899"/>
                  <a:gd name="connsiteY5" fmla="*/ 132831 h 927485"/>
                  <a:gd name="connsiteX6" fmla="*/ 857107 w 919899"/>
                  <a:gd name="connsiteY6" fmla="*/ 192410 h 927485"/>
                  <a:gd name="connsiteX7" fmla="*/ 839725 w 919899"/>
                  <a:gd name="connsiteY7" fmla="*/ 403889 h 927485"/>
                  <a:gd name="connsiteX8" fmla="*/ 919500 w 919899"/>
                  <a:gd name="connsiteY8" fmla="*/ 598801 h 927485"/>
                  <a:gd name="connsiteX9" fmla="*/ 764511 w 919899"/>
                  <a:gd name="connsiteY9" fmla="*/ 741891 h 927485"/>
                  <a:gd name="connsiteX10" fmla="*/ 686989 w 919899"/>
                  <a:gd name="connsiteY10" fmla="*/ 903317 h 927485"/>
                  <a:gd name="connsiteX11" fmla="*/ 459983 w 919899"/>
                  <a:gd name="connsiteY11" fmla="*/ 892316 h 927485"/>
                  <a:gd name="connsiteX12" fmla="*/ 266314 w 919899"/>
                  <a:gd name="connsiteY12" fmla="*/ 924748 h 927485"/>
                  <a:gd name="connsiteX13" fmla="*/ 155455 w 919899"/>
                  <a:gd name="connsiteY13" fmla="*/ 741891 h 927485"/>
                  <a:gd name="connsiteX14" fmla="*/ 2847 w 919899"/>
                  <a:gd name="connsiteY14" fmla="*/ 608327 h 9274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919899" h="927485">
                    <a:moveTo>
                      <a:pt x="2847" y="608327"/>
                    </a:moveTo>
                    <a:cubicBezTo>
                      <a:pt x="-16273" y="522530"/>
                      <a:pt x="66667" y="475193"/>
                      <a:pt x="80241" y="403889"/>
                    </a:cubicBezTo>
                    <a:cubicBezTo>
                      <a:pt x="93815" y="332585"/>
                      <a:pt x="49166" y="229648"/>
                      <a:pt x="84290" y="180503"/>
                    </a:cubicBezTo>
                    <a:cubicBezTo>
                      <a:pt x="119414" y="131358"/>
                      <a:pt x="225987" y="138943"/>
                      <a:pt x="290984" y="109018"/>
                    </a:cubicBezTo>
                    <a:cubicBezTo>
                      <a:pt x="355981" y="79093"/>
                      <a:pt x="394125" y="-10161"/>
                      <a:pt x="474270" y="951"/>
                    </a:cubicBezTo>
                    <a:cubicBezTo>
                      <a:pt x="554415" y="12063"/>
                      <a:pt x="579463" y="100921"/>
                      <a:pt x="643269" y="132831"/>
                    </a:cubicBezTo>
                    <a:cubicBezTo>
                      <a:pt x="707075" y="164741"/>
                      <a:pt x="824364" y="147234"/>
                      <a:pt x="857107" y="192410"/>
                    </a:cubicBezTo>
                    <a:cubicBezTo>
                      <a:pt x="889850" y="237586"/>
                      <a:pt x="829326" y="336157"/>
                      <a:pt x="839725" y="403889"/>
                    </a:cubicBezTo>
                    <a:cubicBezTo>
                      <a:pt x="850124" y="471621"/>
                      <a:pt x="911165" y="510018"/>
                      <a:pt x="919500" y="598801"/>
                    </a:cubicBezTo>
                    <a:cubicBezTo>
                      <a:pt x="927835" y="687584"/>
                      <a:pt x="803263" y="691138"/>
                      <a:pt x="764511" y="741891"/>
                    </a:cubicBezTo>
                    <a:cubicBezTo>
                      <a:pt x="725759" y="792644"/>
                      <a:pt x="752517" y="850302"/>
                      <a:pt x="686989" y="903317"/>
                    </a:cubicBezTo>
                    <a:cubicBezTo>
                      <a:pt x="621461" y="956332"/>
                      <a:pt x="530096" y="888744"/>
                      <a:pt x="459983" y="892316"/>
                    </a:cubicBezTo>
                    <a:cubicBezTo>
                      <a:pt x="389871" y="895888"/>
                      <a:pt x="338014" y="938544"/>
                      <a:pt x="266314" y="924748"/>
                    </a:cubicBezTo>
                    <a:cubicBezTo>
                      <a:pt x="194614" y="910952"/>
                      <a:pt x="199366" y="794628"/>
                      <a:pt x="155455" y="741891"/>
                    </a:cubicBezTo>
                    <a:cubicBezTo>
                      <a:pt x="111544" y="689154"/>
                      <a:pt x="21967" y="694124"/>
                      <a:pt x="2847" y="608327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255" name="グループ化 1254">
              <a:extLst>
                <a:ext uri="{FF2B5EF4-FFF2-40B4-BE49-F238E27FC236}">
                  <a16:creationId xmlns:a16="http://schemas.microsoft.com/office/drawing/2014/main" id="{7BDA8868-56B0-C0C3-A54D-66AFF3E6E135}"/>
                </a:ext>
              </a:extLst>
            </p:cNvPr>
            <p:cNvGrpSpPr/>
            <p:nvPr/>
          </p:nvGrpSpPr>
          <p:grpSpPr>
            <a:xfrm>
              <a:off x="5235699" y="2030562"/>
              <a:ext cx="176433" cy="258588"/>
              <a:chOff x="986766" y="914731"/>
              <a:chExt cx="238930" cy="350186"/>
            </a:xfrm>
          </p:grpSpPr>
          <p:sp>
            <p:nvSpPr>
              <p:cNvPr id="1256" name="楕円 66">
                <a:extLst>
                  <a:ext uri="{FF2B5EF4-FFF2-40B4-BE49-F238E27FC236}">
                    <a16:creationId xmlns:a16="http://schemas.microsoft.com/office/drawing/2014/main" id="{688CA01F-2B95-BE09-7AA5-B93182C09F03}"/>
                  </a:ext>
                </a:extLst>
              </p:cNvPr>
              <p:cNvSpPr/>
              <p:nvPr/>
            </p:nvSpPr>
            <p:spPr>
              <a:xfrm>
                <a:off x="986766" y="914731"/>
                <a:ext cx="238930" cy="350186"/>
              </a:xfrm>
              <a:custGeom>
                <a:avLst/>
                <a:gdLst>
                  <a:gd name="connsiteX0" fmla="*/ 0 w 920501"/>
                  <a:gd name="connsiteY0" fmla="*/ 460251 h 920501"/>
                  <a:gd name="connsiteX1" fmla="*/ 460251 w 920501"/>
                  <a:gd name="connsiteY1" fmla="*/ 0 h 920501"/>
                  <a:gd name="connsiteX2" fmla="*/ 920502 w 920501"/>
                  <a:gd name="connsiteY2" fmla="*/ 460251 h 920501"/>
                  <a:gd name="connsiteX3" fmla="*/ 460251 w 920501"/>
                  <a:gd name="connsiteY3" fmla="*/ 920502 h 920501"/>
                  <a:gd name="connsiteX4" fmla="*/ 0 w 920501"/>
                  <a:gd name="connsiteY4" fmla="*/ 460251 h 920501"/>
                  <a:gd name="connsiteX0" fmla="*/ 0 w 920502"/>
                  <a:gd name="connsiteY0" fmla="*/ 460251 h 920502"/>
                  <a:gd name="connsiteX1" fmla="*/ 460251 w 920502"/>
                  <a:gd name="connsiteY1" fmla="*/ 0 h 920502"/>
                  <a:gd name="connsiteX2" fmla="*/ 920502 w 920502"/>
                  <a:gd name="connsiteY2" fmla="*/ 460251 h 920502"/>
                  <a:gd name="connsiteX3" fmla="*/ 460251 w 920502"/>
                  <a:gd name="connsiteY3" fmla="*/ 920502 h 920502"/>
                  <a:gd name="connsiteX4" fmla="*/ 0 w 920502"/>
                  <a:gd name="connsiteY4" fmla="*/ 460251 h 920502"/>
                  <a:gd name="connsiteX0" fmla="*/ 0 w 920502"/>
                  <a:gd name="connsiteY0" fmla="*/ 460251 h 920502"/>
                  <a:gd name="connsiteX1" fmla="*/ 460251 w 920502"/>
                  <a:gd name="connsiteY1" fmla="*/ 0 h 920502"/>
                  <a:gd name="connsiteX2" fmla="*/ 920502 w 920502"/>
                  <a:gd name="connsiteY2" fmla="*/ 460251 h 920502"/>
                  <a:gd name="connsiteX3" fmla="*/ 460251 w 920502"/>
                  <a:gd name="connsiteY3" fmla="*/ 920502 h 920502"/>
                  <a:gd name="connsiteX4" fmla="*/ 0 w 920502"/>
                  <a:gd name="connsiteY4" fmla="*/ 460251 h 920502"/>
                  <a:gd name="connsiteX0" fmla="*/ 0 w 920502"/>
                  <a:gd name="connsiteY0" fmla="*/ 460251 h 920502"/>
                  <a:gd name="connsiteX1" fmla="*/ 460251 w 920502"/>
                  <a:gd name="connsiteY1" fmla="*/ 0 h 920502"/>
                  <a:gd name="connsiteX2" fmla="*/ 920502 w 920502"/>
                  <a:gd name="connsiteY2" fmla="*/ 460251 h 920502"/>
                  <a:gd name="connsiteX3" fmla="*/ 460251 w 920502"/>
                  <a:gd name="connsiteY3" fmla="*/ 920502 h 920502"/>
                  <a:gd name="connsiteX4" fmla="*/ 0 w 920502"/>
                  <a:gd name="connsiteY4" fmla="*/ 460251 h 920502"/>
                  <a:gd name="connsiteX0" fmla="*/ 0 w 920502"/>
                  <a:gd name="connsiteY0" fmla="*/ 888876 h 1349127"/>
                  <a:gd name="connsiteX1" fmla="*/ 455489 w 920502"/>
                  <a:gd name="connsiteY1" fmla="*/ 0 h 1349127"/>
                  <a:gd name="connsiteX2" fmla="*/ 920502 w 920502"/>
                  <a:gd name="connsiteY2" fmla="*/ 888876 h 1349127"/>
                  <a:gd name="connsiteX3" fmla="*/ 460251 w 920502"/>
                  <a:gd name="connsiteY3" fmla="*/ 1349127 h 1349127"/>
                  <a:gd name="connsiteX4" fmla="*/ 0 w 920502"/>
                  <a:gd name="connsiteY4" fmla="*/ 888876 h 1349127"/>
                  <a:gd name="connsiteX0" fmla="*/ 0 w 920502"/>
                  <a:gd name="connsiteY0" fmla="*/ 888876 h 1349127"/>
                  <a:gd name="connsiteX1" fmla="*/ 455489 w 920502"/>
                  <a:gd name="connsiteY1" fmla="*/ 0 h 1349127"/>
                  <a:gd name="connsiteX2" fmla="*/ 920502 w 920502"/>
                  <a:gd name="connsiteY2" fmla="*/ 888876 h 1349127"/>
                  <a:gd name="connsiteX3" fmla="*/ 460251 w 920502"/>
                  <a:gd name="connsiteY3" fmla="*/ 1349127 h 1349127"/>
                  <a:gd name="connsiteX4" fmla="*/ 0 w 920502"/>
                  <a:gd name="connsiteY4" fmla="*/ 888876 h 1349127"/>
                  <a:gd name="connsiteX0" fmla="*/ 0 w 920502"/>
                  <a:gd name="connsiteY0" fmla="*/ 888876 h 1349127"/>
                  <a:gd name="connsiteX1" fmla="*/ 455489 w 920502"/>
                  <a:gd name="connsiteY1" fmla="*/ 0 h 1349127"/>
                  <a:gd name="connsiteX2" fmla="*/ 920502 w 920502"/>
                  <a:gd name="connsiteY2" fmla="*/ 888876 h 1349127"/>
                  <a:gd name="connsiteX3" fmla="*/ 460251 w 920502"/>
                  <a:gd name="connsiteY3" fmla="*/ 1349127 h 1349127"/>
                  <a:gd name="connsiteX4" fmla="*/ 0 w 920502"/>
                  <a:gd name="connsiteY4" fmla="*/ 888876 h 13491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20502" h="1349127">
                    <a:moveTo>
                      <a:pt x="0" y="888876"/>
                    </a:moveTo>
                    <a:cubicBezTo>
                      <a:pt x="0" y="634686"/>
                      <a:pt x="315599" y="209550"/>
                      <a:pt x="455489" y="0"/>
                    </a:cubicBezTo>
                    <a:cubicBezTo>
                      <a:pt x="581091" y="204787"/>
                      <a:pt x="920502" y="634686"/>
                      <a:pt x="920502" y="888876"/>
                    </a:cubicBezTo>
                    <a:cubicBezTo>
                      <a:pt x="920502" y="1143066"/>
                      <a:pt x="714441" y="1349127"/>
                      <a:pt x="460251" y="1349127"/>
                    </a:cubicBezTo>
                    <a:cubicBezTo>
                      <a:pt x="206061" y="1349127"/>
                      <a:pt x="0" y="1143066"/>
                      <a:pt x="0" y="888876"/>
                    </a:cubicBezTo>
                    <a:close/>
                  </a:path>
                </a:pathLst>
              </a:custGeom>
              <a:solidFill>
                <a:srgbClr val="00B0F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57" name="フリーフォーム: 図形 1256">
                <a:extLst>
                  <a:ext uri="{FF2B5EF4-FFF2-40B4-BE49-F238E27FC236}">
                    <a16:creationId xmlns:a16="http://schemas.microsoft.com/office/drawing/2014/main" id="{2864EC0F-F660-1AF3-A635-912EC1BA9950}"/>
                  </a:ext>
                </a:extLst>
              </p:cNvPr>
              <p:cNvSpPr/>
              <p:nvPr/>
            </p:nvSpPr>
            <p:spPr>
              <a:xfrm rot="900000" flipH="1">
                <a:off x="1002545" y="1130060"/>
                <a:ext cx="128110" cy="97560"/>
              </a:xfrm>
              <a:custGeom>
                <a:avLst/>
                <a:gdLst>
                  <a:gd name="connsiteX0" fmla="*/ 55471 w 427286"/>
                  <a:gd name="connsiteY0" fmla="*/ 214452 h 325394"/>
                  <a:gd name="connsiteX1" fmla="*/ 110942 w 427286"/>
                  <a:gd name="connsiteY1" fmla="*/ 269923 h 325394"/>
                  <a:gd name="connsiteX2" fmla="*/ 55471 w 427286"/>
                  <a:gd name="connsiteY2" fmla="*/ 325394 h 325394"/>
                  <a:gd name="connsiteX3" fmla="*/ 0 w 427286"/>
                  <a:gd name="connsiteY3" fmla="*/ 269923 h 325394"/>
                  <a:gd name="connsiteX4" fmla="*/ 55471 w 427286"/>
                  <a:gd name="connsiteY4" fmla="*/ 214452 h 325394"/>
                  <a:gd name="connsiteX5" fmla="*/ 371291 w 427286"/>
                  <a:gd name="connsiteY5" fmla="*/ 651 h 325394"/>
                  <a:gd name="connsiteX6" fmla="*/ 395286 w 427286"/>
                  <a:gd name="connsiteY6" fmla="*/ 1731 h 325394"/>
                  <a:gd name="connsiteX7" fmla="*/ 353639 w 427286"/>
                  <a:gd name="connsiteY7" fmla="*/ 204250 h 325394"/>
                  <a:gd name="connsiteX8" fmla="*/ 172037 w 427286"/>
                  <a:gd name="connsiteY8" fmla="*/ 261589 h 325394"/>
                  <a:gd name="connsiteX9" fmla="*/ 289885 w 427286"/>
                  <a:gd name="connsiteY9" fmla="*/ 140497 h 325394"/>
                  <a:gd name="connsiteX10" fmla="*/ 371291 w 427286"/>
                  <a:gd name="connsiteY10" fmla="*/ 651 h 3253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27286" h="325394">
                    <a:moveTo>
                      <a:pt x="55471" y="214452"/>
                    </a:moveTo>
                    <a:cubicBezTo>
                      <a:pt x="86107" y="214452"/>
                      <a:pt x="110942" y="239287"/>
                      <a:pt x="110942" y="269923"/>
                    </a:cubicBezTo>
                    <a:cubicBezTo>
                      <a:pt x="110942" y="300559"/>
                      <a:pt x="86107" y="325394"/>
                      <a:pt x="55471" y="325394"/>
                    </a:cubicBezTo>
                    <a:cubicBezTo>
                      <a:pt x="24835" y="325394"/>
                      <a:pt x="0" y="300559"/>
                      <a:pt x="0" y="269923"/>
                    </a:cubicBezTo>
                    <a:cubicBezTo>
                      <a:pt x="0" y="239287"/>
                      <a:pt x="24835" y="214452"/>
                      <a:pt x="55471" y="214452"/>
                    </a:cubicBezTo>
                    <a:close/>
                    <a:moveTo>
                      <a:pt x="371291" y="651"/>
                    </a:moveTo>
                    <a:cubicBezTo>
                      <a:pt x="377800" y="-459"/>
                      <a:pt x="385660" y="-183"/>
                      <a:pt x="395286" y="1731"/>
                    </a:cubicBezTo>
                    <a:cubicBezTo>
                      <a:pt x="472301" y="17043"/>
                      <a:pt x="390846" y="160940"/>
                      <a:pt x="353639" y="204250"/>
                    </a:cubicBezTo>
                    <a:cubicBezTo>
                      <a:pt x="316431" y="247559"/>
                      <a:pt x="211077" y="326779"/>
                      <a:pt x="172037" y="261589"/>
                    </a:cubicBezTo>
                    <a:cubicBezTo>
                      <a:pt x="132998" y="196399"/>
                      <a:pt x="225389" y="204993"/>
                      <a:pt x="289885" y="140497"/>
                    </a:cubicBezTo>
                    <a:cubicBezTo>
                      <a:pt x="346318" y="84063"/>
                      <a:pt x="325727" y="8422"/>
                      <a:pt x="371291" y="651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347" name="グループ化 1346">
            <a:extLst>
              <a:ext uri="{FF2B5EF4-FFF2-40B4-BE49-F238E27FC236}">
                <a16:creationId xmlns:a16="http://schemas.microsoft.com/office/drawing/2014/main" id="{E2170DF6-F068-DFC9-951C-0F094861625B}"/>
              </a:ext>
            </a:extLst>
          </p:cNvPr>
          <p:cNvGrpSpPr/>
          <p:nvPr/>
        </p:nvGrpSpPr>
        <p:grpSpPr>
          <a:xfrm>
            <a:off x="1011658" y="692696"/>
            <a:ext cx="1958311" cy="2582387"/>
            <a:chOff x="1011658" y="692696"/>
            <a:chExt cx="1958311" cy="2582387"/>
          </a:xfrm>
        </p:grpSpPr>
        <p:grpSp>
          <p:nvGrpSpPr>
            <p:cNvPr id="1024" name="グループ化 1023">
              <a:extLst>
                <a:ext uri="{FF2B5EF4-FFF2-40B4-BE49-F238E27FC236}">
                  <a16:creationId xmlns:a16="http://schemas.microsoft.com/office/drawing/2014/main" id="{6F5CFBB0-AF43-68E5-1B5D-55F29ED557BC}"/>
                </a:ext>
              </a:extLst>
            </p:cNvPr>
            <p:cNvGrpSpPr/>
            <p:nvPr/>
          </p:nvGrpSpPr>
          <p:grpSpPr>
            <a:xfrm>
              <a:off x="1606066" y="2002135"/>
              <a:ext cx="877076" cy="1272948"/>
              <a:chOff x="1606066" y="2002135"/>
              <a:chExt cx="877076" cy="1272948"/>
            </a:xfrm>
          </p:grpSpPr>
          <p:sp>
            <p:nvSpPr>
              <p:cNvPr id="1037" name="フリーフォーム: 図形 1036">
                <a:extLst>
                  <a:ext uri="{FF2B5EF4-FFF2-40B4-BE49-F238E27FC236}">
                    <a16:creationId xmlns:a16="http://schemas.microsoft.com/office/drawing/2014/main" id="{C979FD06-E35D-890B-28BB-1AC025D35CBC}"/>
                  </a:ext>
                </a:extLst>
              </p:cNvPr>
              <p:cNvSpPr/>
              <p:nvPr/>
            </p:nvSpPr>
            <p:spPr>
              <a:xfrm rot="18900000">
                <a:off x="2259071" y="2726495"/>
                <a:ext cx="224071" cy="465314"/>
              </a:xfrm>
              <a:custGeom>
                <a:avLst/>
                <a:gdLst>
                  <a:gd name="connsiteX0" fmla="*/ 196526 w 400871"/>
                  <a:gd name="connsiteY0" fmla="*/ 0 h 832464"/>
                  <a:gd name="connsiteX1" fmla="*/ 393052 w 400871"/>
                  <a:gd name="connsiteY1" fmla="*/ 248196 h 832464"/>
                  <a:gd name="connsiteX2" fmla="*/ 388072 w 400871"/>
                  <a:gd name="connsiteY2" fmla="*/ 300481 h 832464"/>
                  <a:gd name="connsiteX3" fmla="*/ 381085 w 400871"/>
                  <a:gd name="connsiteY3" fmla="*/ 329691 h 832464"/>
                  <a:gd name="connsiteX4" fmla="*/ 382547 w 400871"/>
                  <a:gd name="connsiteY4" fmla="*/ 338600 h 832464"/>
                  <a:gd name="connsiteX5" fmla="*/ 400871 w 400871"/>
                  <a:gd name="connsiteY5" fmla="*/ 821148 h 832464"/>
                  <a:gd name="connsiteX6" fmla="*/ 285683 w 400871"/>
                  <a:gd name="connsiteY6" fmla="*/ 735010 h 832464"/>
                  <a:gd name="connsiteX7" fmla="*/ 279060 w 400871"/>
                  <a:gd name="connsiteY7" fmla="*/ 728294 h 832464"/>
                  <a:gd name="connsiteX8" fmla="*/ 272750 w 400871"/>
                  <a:gd name="connsiteY8" fmla="*/ 828942 h 832464"/>
                  <a:gd name="connsiteX9" fmla="*/ 224894 w 400871"/>
                  <a:gd name="connsiteY9" fmla="*/ 771922 h 832464"/>
                  <a:gd name="connsiteX10" fmla="*/ 187039 w 400871"/>
                  <a:gd name="connsiteY10" fmla="*/ 716692 h 832464"/>
                  <a:gd name="connsiteX11" fmla="*/ 149359 w 400871"/>
                  <a:gd name="connsiteY11" fmla="*/ 832464 h 832464"/>
                  <a:gd name="connsiteX12" fmla="*/ 1373 w 400871"/>
                  <a:gd name="connsiteY12" fmla="*/ 327010 h 832464"/>
                  <a:gd name="connsiteX13" fmla="*/ 4658 w 400871"/>
                  <a:gd name="connsiteY13" fmla="*/ 290052 h 832464"/>
                  <a:gd name="connsiteX14" fmla="*/ 0 w 400871"/>
                  <a:gd name="connsiteY14" fmla="*/ 248196 h 832464"/>
                  <a:gd name="connsiteX15" fmla="*/ 196526 w 400871"/>
                  <a:gd name="connsiteY15" fmla="*/ 0 h 8324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400871" h="832464">
                    <a:moveTo>
                      <a:pt x="196526" y="0"/>
                    </a:moveTo>
                    <a:cubicBezTo>
                      <a:pt x="305065" y="0"/>
                      <a:pt x="393052" y="111121"/>
                      <a:pt x="393052" y="248196"/>
                    </a:cubicBezTo>
                    <a:cubicBezTo>
                      <a:pt x="393052" y="265331"/>
                      <a:pt x="391244" y="282675"/>
                      <a:pt x="388072" y="300481"/>
                    </a:cubicBezTo>
                    <a:lnTo>
                      <a:pt x="381085" y="329691"/>
                    </a:lnTo>
                    <a:lnTo>
                      <a:pt x="382547" y="338600"/>
                    </a:lnTo>
                    <a:cubicBezTo>
                      <a:pt x="391350" y="451215"/>
                      <a:pt x="345328" y="599412"/>
                      <a:pt x="400871" y="821148"/>
                    </a:cubicBezTo>
                    <a:cubicBezTo>
                      <a:pt x="365052" y="800475"/>
                      <a:pt x="325443" y="770375"/>
                      <a:pt x="285683" y="735010"/>
                    </a:cubicBezTo>
                    <a:lnTo>
                      <a:pt x="279060" y="728294"/>
                    </a:lnTo>
                    <a:lnTo>
                      <a:pt x="272750" y="828942"/>
                    </a:lnTo>
                    <a:cubicBezTo>
                      <a:pt x="257018" y="812533"/>
                      <a:pt x="240956" y="793295"/>
                      <a:pt x="224894" y="771922"/>
                    </a:cubicBezTo>
                    <a:lnTo>
                      <a:pt x="187039" y="716692"/>
                    </a:lnTo>
                    <a:lnTo>
                      <a:pt x="149359" y="832464"/>
                    </a:lnTo>
                    <a:cubicBezTo>
                      <a:pt x="69876" y="711489"/>
                      <a:pt x="804" y="466488"/>
                      <a:pt x="1373" y="327010"/>
                    </a:cubicBezTo>
                    <a:lnTo>
                      <a:pt x="4658" y="290052"/>
                    </a:lnTo>
                    <a:lnTo>
                      <a:pt x="0" y="248196"/>
                    </a:lnTo>
                    <a:cubicBezTo>
                      <a:pt x="0" y="111121"/>
                      <a:pt x="87988" y="0"/>
                      <a:pt x="196526" y="0"/>
                    </a:cubicBezTo>
                    <a:close/>
                  </a:path>
                </a:pathLst>
              </a:custGeom>
              <a:solidFill>
                <a:schemeClr val="accent6">
                  <a:lumMod val="50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042" name="楕円 1">
                <a:extLst>
                  <a:ext uri="{FF2B5EF4-FFF2-40B4-BE49-F238E27FC236}">
                    <a16:creationId xmlns:a16="http://schemas.microsoft.com/office/drawing/2014/main" id="{D32B06D4-EBA6-41B8-269F-CA978119AA4B}"/>
                  </a:ext>
                </a:extLst>
              </p:cNvPr>
              <p:cNvSpPr/>
              <p:nvPr/>
            </p:nvSpPr>
            <p:spPr>
              <a:xfrm rot="10800000">
                <a:off x="2018859" y="2701426"/>
                <a:ext cx="228891" cy="47855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043" name="楕円 1">
                <a:extLst>
                  <a:ext uri="{FF2B5EF4-FFF2-40B4-BE49-F238E27FC236}">
                    <a16:creationId xmlns:a16="http://schemas.microsoft.com/office/drawing/2014/main" id="{8D2A4F6E-9C30-9322-0D35-C42E9B212D32}"/>
                  </a:ext>
                </a:extLst>
              </p:cNvPr>
              <p:cNvSpPr/>
              <p:nvPr/>
            </p:nvSpPr>
            <p:spPr>
              <a:xfrm rot="10800000">
                <a:off x="1754181" y="2701426"/>
                <a:ext cx="228891" cy="47855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044" name="楕円 1">
                <a:extLst>
                  <a:ext uri="{FF2B5EF4-FFF2-40B4-BE49-F238E27FC236}">
                    <a16:creationId xmlns:a16="http://schemas.microsoft.com/office/drawing/2014/main" id="{FE53EF75-1613-9E17-889F-3EB3E4C88287}"/>
                  </a:ext>
                </a:extLst>
              </p:cNvPr>
              <p:cNvSpPr/>
              <p:nvPr/>
            </p:nvSpPr>
            <p:spPr>
              <a:xfrm>
                <a:off x="1606066" y="2002135"/>
                <a:ext cx="797593" cy="1010284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051" name="フリーフォーム: 図形 1050">
                <a:extLst>
                  <a:ext uri="{FF2B5EF4-FFF2-40B4-BE49-F238E27FC236}">
                    <a16:creationId xmlns:a16="http://schemas.microsoft.com/office/drawing/2014/main" id="{832D3564-D999-FA3C-8A2F-41278F96D217}"/>
                  </a:ext>
                </a:extLst>
              </p:cNvPr>
              <p:cNvSpPr/>
              <p:nvPr/>
            </p:nvSpPr>
            <p:spPr>
              <a:xfrm>
                <a:off x="1747000" y="3109458"/>
                <a:ext cx="228437" cy="165625"/>
              </a:xfrm>
              <a:custGeom>
                <a:avLst/>
                <a:gdLst>
                  <a:gd name="connsiteX0" fmla="*/ 378507 w 754428"/>
                  <a:gd name="connsiteY0" fmla="*/ 0 h 666751"/>
                  <a:gd name="connsiteX1" fmla="*/ 632983 w 754428"/>
                  <a:gd name="connsiteY1" fmla="*/ 72248 h 666751"/>
                  <a:gd name="connsiteX2" fmla="*/ 631875 w 754428"/>
                  <a:gd name="connsiteY2" fmla="*/ 75368 h 666751"/>
                  <a:gd name="connsiteX3" fmla="*/ 753212 w 754428"/>
                  <a:gd name="connsiteY3" fmla="*/ 560716 h 666751"/>
                  <a:gd name="connsiteX4" fmla="*/ 750982 w 754428"/>
                  <a:gd name="connsiteY4" fmla="*/ 560716 h 666751"/>
                  <a:gd name="connsiteX5" fmla="*/ 754428 w 754428"/>
                  <a:gd name="connsiteY5" fmla="*/ 569526 h 666751"/>
                  <a:gd name="connsiteX6" fmla="*/ 377214 w 754428"/>
                  <a:gd name="connsiteY6" fmla="*/ 666751 h 666751"/>
                  <a:gd name="connsiteX7" fmla="*/ 0 w 754428"/>
                  <a:gd name="connsiteY7" fmla="*/ 569526 h 666751"/>
                  <a:gd name="connsiteX8" fmla="*/ 3446 w 754428"/>
                  <a:gd name="connsiteY8" fmla="*/ 560716 h 666751"/>
                  <a:gd name="connsiteX9" fmla="*/ 2714 w 754428"/>
                  <a:gd name="connsiteY9" fmla="*/ 560716 h 666751"/>
                  <a:gd name="connsiteX10" fmla="*/ 124501 w 754428"/>
                  <a:gd name="connsiteY10" fmla="*/ 73571 h 666751"/>
                  <a:gd name="connsiteX11" fmla="*/ 124031 w 754428"/>
                  <a:gd name="connsiteY11" fmla="*/ 72248 h 666751"/>
                  <a:gd name="connsiteX12" fmla="*/ 126736 w 754428"/>
                  <a:gd name="connsiteY12" fmla="*/ 64630 h 666751"/>
                  <a:gd name="connsiteX13" fmla="*/ 128041 w 754428"/>
                  <a:gd name="connsiteY13" fmla="*/ 59410 h 666751"/>
                  <a:gd name="connsiteX14" fmla="*/ 128590 w 754428"/>
                  <a:gd name="connsiteY14" fmla="*/ 59410 h 666751"/>
                  <a:gd name="connsiteX15" fmla="*/ 129201 w 754428"/>
                  <a:gd name="connsiteY15" fmla="*/ 57688 h 666751"/>
                  <a:gd name="connsiteX16" fmla="*/ 378507 w 754428"/>
                  <a:gd name="connsiteY16" fmla="*/ 0 h 6667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754428" h="666751">
                    <a:moveTo>
                      <a:pt x="378507" y="0"/>
                    </a:moveTo>
                    <a:cubicBezTo>
                      <a:pt x="519050" y="0"/>
                      <a:pt x="632983" y="32347"/>
                      <a:pt x="632983" y="72248"/>
                    </a:cubicBezTo>
                    <a:lnTo>
                      <a:pt x="631875" y="75368"/>
                    </a:lnTo>
                    <a:lnTo>
                      <a:pt x="753212" y="560716"/>
                    </a:lnTo>
                    <a:lnTo>
                      <a:pt x="750982" y="560716"/>
                    </a:lnTo>
                    <a:lnTo>
                      <a:pt x="754428" y="569526"/>
                    </a:lnTo>
                    <a:cubicBezTo>
                      <a:pt x="754428" y="623222"/>
                      <a:pt x="585544" y="666751"/>
                      <a:pt x="377214" y="666751"/>
                    </a:cubicBezTo>
                    <a:cubicBezTo>
                      <a:pt x="168884" y="666751"/>
                      <a:pt x="0" y="623222"/>
                      <a:pt x="0" y="569526"/>
                    </a:cubicBezTo>
                    <a:lnTo>
                      <a:pt x="3446" y="560716"/>
                    </a:lnTo>
                    <a:lnTo>
                      <a:pt x="2714" y="560716"/>
                    </a:lnTo>
                    <a:lnTo>
                      <a:pt x="124501" y="73571"/>
                    </a:lnTo>
                    <a:lnTo>
                      <a:pt x="124031" y="72248"/>
                    </a:lnTo>
                    <a:lnTo>
                      <a:pt x="126736" y="64630"/>
                    </a:lnTo>
                    <a:lnTo>
                      <a:pt x="128041" y="59410"/>
                    </a:lnTo>
                    <a:lnTo>
                      <a:pt x="128590" y="59410"/>
                    </a:lnTo>
                    <a:lnTo>
                      <a:pt x="129201" y="57688"/>
                    </a:lnTo>
                    <a:cubicBezTo>
                      <a:pt x="152930" y="24766"/>
                      <a:pt x="255532" y="0"/>
                      <a:pt x="378507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052" name="フリーフォーム: 図形 1051">
                <a:extLst>
                  <a:ext uri="{FF2B5EF4-FFF2-40B4-BE49-F238E27FC236}">
                    <a16:creationId xmlns:a16="http://schemas.microsoft.com/office/drawing/2014/main" id="{EC409926-2F3A-E61A-F0FC-A13489BD21DC}"/>
                  </a:ext>
                </a:extLst>
              </p:cNvPr>
              <p:cNvSpPr/>
              <p:nvPr/>
            </p:nvSpPr>
            <p:spPr>
              <a:xfrm>
                <a:off x="2014275" y="3109458"/>
                <a:ext cx="228437" cy="165625"/>
              </a:xfrm>
              <a:custGeom>
                <a:avLst/>
                <a:gdLst>
                  <a:gd name="connsiteX0" fmla="*/ 378507 w 754428"/>
                  <a:gd name="connsiteY0" fmla="*/ 0 h 666751"/>
                  <a:gd name="connsiteX1" fmla="*/ 632983 w 754428"/>
                  <a:gd name="connsiteY1" fmla="*/ 72248 h 666751"/>
                  <a:gd name="connsiteX2" fmla="*/ 631875 w 754428"/>
                  <a:gd name="connsiteY2" fmla="*/ 75368 h 666751"/>
                  <a:gd name="connsiteX3" fmla="*/ 753212 w 754428"/>
                  <a:gd name="connsiteY3" fmla="*/ 560716 h 666751"/>
                  <a:gd name="connsiteX4" fmla="*/ 750982 w 754428"/>
                  <a:gd name="connsiteY4" fmla="*/ 560716 h 666751"/>
                  <a:gd name="connsiteX5" fmla="*/ 754428 w 754428"/>
                  <a:gd name="connsiteY5" fmla="*/ 569526 h 666751"/>
                  <a:gd name="connsiteX6" fmla="*/ 377214 w 754428"/>
                  <a:gd name="connsiteY6" fmla="*/ 666751 h 666751"/>
                  <a:gd name="connsiteX7" fmla="*/ 0 w 754428"/>
                  <a:gd name="connsiteY7" fmla="*/ 569526 h 666751"/>
                  <a:gd name="connsiteX8" fmla="*/ 3446 w 754428"/>
                  <a:gd name="connsiteY8" fmla="*/ 560716 h 666751"/>
                  <a:gd name="connsiteX9" fmla="*/ 2714 w 754428"/>
                  <a:gd name="connsiteY9" fmla="*/ 560716 h 666751"/>
                  <a:gd name="connsiteX10" fmla="*/ 124501 w 754428"/>
                  <a:gd name="connsiteY10" fmla="*/ 73571 h 666751"/>
                  <a:gd name="connsiteX11" fmla="*/ 124031 w 754428"/>
                  <a:gd name="connsiteY11" fmla="*/ 72248 h 666751"/>
                  <a:gd name="connsiteX12" fmla="*/ 126736 w 754428"/>
                  <a:gd name="connsiteY12" fmla="*/ 64630 h 666751"/>
                  <a:gd name="connsiteX13" fmla="*/ 128041 w 754428"/>
                  <a:gd name="connsiteY13" fmla="*/ 59410 h 666751"/>
                  <a:gd name="connsiteX14" fmla="*/ 128590 w 754428"/>
                  <a:gd name="connsiteY14" fmla="*/ 59410 h 666751"/>
                  <a:gd name="connsiteX15" fmla="*/ 129201 w 754428"/>
                  <a:gd name="connsiteY15" fmla="*/ 57688 h 666751"/>
                  <a:gd name="connsiteX16" fmla="*/ 378507 w 754428"/>
                  <a:gd name="connsiteY16" fmla="*/ 0 h 6667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754428" h="666751">
                    <a:moveTo>
                      <a:pt x="378507" y="0"/>
                    </a:moveTo>
                    <a:cubicBezTo>
                      <a:pt x="519050" y="0"/>
                      <a:pt x="632983" y="32347"/>
                      <a:pt x="632983" y="72248"/>
                    </a:cubicBezTo>
                    <a:lnTo>
                      <a:pt x="631875" y="75368"/>
                    </a:lnTo>
                    <a:lnTo>
                      <a:pt x="753212" y="560716"/>
                    </a:lnTo>
                    <a:lnTo>
                      <a:pt x="750982" y="560716"/>
                    </a:lnTo>
                    <a:lnTo>
                      <a:pt x="754428" y="569526"/>
                    </a:lnTo>
                    <a:cubicBezTo>
                      <a:pt x="754428" y="623222"/>
                      <a:pt x="585544" y="666751"/>
                      <a:pt x="377214" y="666751"/>
                    </a:cubicBezTo>
                    <a:cubicBezTo>
                      <a:pt x="168884" y="666751"/>
                      <a:pt x="0" y="623222"/>
                      <a:pt x="0" y="569526"/>
                    </a:cubicBezTo>
                    <a:lnTo>
                      <a:pt x="3446" y="560716"/>
                    </a:lnTo>
                    <a:lnTo>
                      <a:pt x="2714" y="560716"/>
                    </a:lnTo>
                    <a:lnTo>
                      <a:pt x="124501" y="73571"/>
                    </a:lnTo>
                    <a:lnTo>
                      <a:pt x="124031" y="72248"/>
                    </a:lnTo>
                    <a:lnTo>
                      <a:pt x="126736" y="64630"/>
                    </a:lnTo>
                    <a:lnTo>
                      <a:pt x="128041" y="59410"/>
                    </a:lnTo>
                    <a:lnTo>
                      <a:pt x="128590" y="59410"/>
                    </a:lnTo>
                    <a:lnTo>
                      <a:pt x="129201" y="57688"/>
                    </a:lnTo>
                    <a:cubicBezTo>
                      <a:pt x="152930" y="24766"/>
                      <a:pt x="255532" y="0"/>
                      <a:pt x="378507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68" name="グループ化 167">
              <a:extLst>
                <a:ext uri="{FF2B5EF4-FFF2-40B4-BE49-F238E27FC236}">
                  <a16:creationId xmlns:a16="http://schemas.microsoft.com/office/drawing/2014/main" id="{E5722C6E-7140-8039-87E7-D36AC1C9B8F4}"/>
                </a:ext>
              </a:extLst>
            </p:cNvPr>
            <p:cNvGrpSpPr/>
            <p:nvPr/>
          </p:nvGrpSpPr>
          <p:grpSpPr>
            <a:xfrm>
              <a:off x="1587733" y="2056079"/>
              <a:ext cx="876618" cy="460813"/>
              <a:chOff x="1581767" y="291275"/>
              <a:chExt cx="876618" cy="460813"/>
            </a:xfrm>
          </p:grpSpPr>
          <p:sp>
            <p:nvSpPr>
              <p:cNvPr id="170" name="フリーフォーム: 図形 169">
                <a:extLst>
                  <a:ext uri="{FF2B5EF4-FFF2-40B4-BE49-F238E27FC236}">
                    <a16:creationId xmlns:a16="http://schemas.microsoft.com/office/drawing/2014/main" id="{0EDDA264-BCD7-7736-CEC6-0DC6AD4D9CA9}"/>
                  </a:ext>
                </a:extLst>
              </p:cNvPr>
              <p:cNvSpPr/>
              <p:nvPr/>
            </p:nvSpPr>
            <p:spPr>
              <a:xfrm rot="5142625">
                <a:off x="1661906" y="211136"/>
                <a:ext cx="460813" cy="621091"/>
              </a:xfrm>
              <a:custGeom>
                <a:avLst/>
                <a:gdLst>
                  <a:gd name="connsiteX0" fmla="*/ 1345 w 624044"/>
                  <a:gd name="connsiteY0" fmla="*/ 467411 h 841097"/>
                  <a:gd name="connsiteX1" fmla="*/ 11718 w 624044"/>
                  <a:gd name="connsiteY1" fmla="*/ 441437 h 841097"/>
                  <a:gd name="connsiteX2" fmla="*/ 214097 w 624044"/>
                  <a:gd name="connsiteY2" fmla="*/ 591826 h 841097"/>
                  <a:gd name="connsiteX3" fmla="*/ 226195 w 624044"/>
                  <a:gd name="connsiteY3" fmla="*/ 430541 h 841097"/>
                  <a:gd name="connsiteX4" fmla="*/ 252483 w 624044"/>
                  <a:gd name="connsiteY4" fmla="*/ 438714 h 841097"/>
                  <a:gd name="connsiteX5" fmla="*/ 363204 w 624044"/>
                  <a:gd name="connsiteY5" fmla="*/ 500221 h 841097"/>
                  <a:gd name="connsiteX6" fmla="*/ 391221 w 624044"/>
                  <a:gd name="connsiteY6" fmla="*/ 521265 h 841097"/>
                  <a:gd name="connsiteX7" fmla="*/ 389552 w 624044"/>
                  <a:gd name="connsiteY7" fmla="*/ 509423 h 841097"/>
                  <a:gd name="connsiteX8" fmla="*/ 422637 w 624044"/>
                  <a:gd name="connsiteY8" fmla="*/ 0 h 841097"/>
                  <a:gd name="connsiteX9" fmla="*/ 624044 w 624044"/>
                  <a:gd name="connsiteY9" fmla="*/ 509424 h 841097"/>
                  <a:gd name="connsiteX10" fmla="*/ 552436 w 624044"/>
                  <a:gd name="connsiteY10" fmla="*/ 800498 h 841097"/>
                  <a:gd name="connsiteX11" fmla="*/ 548134 w 624044"/>
                  <a:gd name="connsiteY11" fmla="*/ 804096 h 841097"/>
                  <a:gd name="connsiteX12" fmla="*/ 548046 w 624044"/>
                  <a:gd name="connsiteY12" fmla="*/ 804315 h 841097"/>
                  <a:gd name="connsiteX13" fmla="*/ 197451 w 624044"/>
                  <a:gd name="connsiteY13" fmla="*/ 743301 h 841097"/>
                  <a:gd name="connsiteX14" fmla="*/ 1345 w 624044"/>
                  <a:gd name="connsiteY14" fmla="*/ 467411 h 841097"/>
                  <a:gd name="connsiteX0" fmla="*/ 214097 w 624044"/>
                  <a:gd name="connsiteY0" fmla="*/ 591826 h 841097"/>
                  <a:gd name="connsiteX1" fmla="*/ 226195 w 624044"/>
                  <a:gd name="connsiteY1" fmla="*/ 430541 h 841097"/>
                  <a:gd name="connsiteX2" fmla="*/ 252483 w 624044"/>
                  <a:gd name="connsiteY2" fmla="*/ 438714 h 841097"/>
                  <a:gd name="connsiteX3" fmla="*/ 363204 w 624044"/>
                  <a:gd name="connsiteY3" fmla="*/ 500221 h 841097"/>
                  <a:gd name="connsiteX4" fmla="*/ 391221 w 624044"/>
                  <a:gd name="connsiteY4" fmla="*/ 521265 h 841097"/>
                  <a:gd name="connsiteX5" fmla="*/ 389552 w 624044"/>
                  <a:gd name="connsiteY5" fmla="*/ 509423 h 841097"/>
                  <a:gd name="connsiteX6" fmla="*/ 422637 w 624044"/>
                  <a:gd name="connsiteY6" fmla="*/ 0 h 841097"/>
                  <a:gd name="connsiteX7" fmla="*/ 624044 w 624044"/>
                  <a:gd name="connsiteY7" fmla="*/ 509424 h 841097"/>
                  <a:gd name="connsiteX8" fmla="*/ 552436 w 624044"/>
                  <a:gd name="connsiteY8" fmla="*/ 800498 h 841097"/>
                  <a:gd name="connsiteX9" fmla="*/ 548134 w 624044"/>
                  <a:gd name="connsiteY9" fmla="*/ 804096 h 841097"/>
                  <a:gd name="connsiteX10" fmla="*/ 548046 w 624044"/>
                  <a:gd name="connsiteY10" fmla="*/ 804315 h 841097"/>
                  <a:gd name="connsiteX11" fmla="*/ 197451 w 624044"/>
                  <a:gd name="connsiteY11" fmla="*/ 743301 h 841097"/>
                  <a:gd name="connsiteX12" fmla="*/ 1345 w 624044"/>
                  <a:gd name="connsiteY12" fmla="*/ 467411 h 841097"/>
                  <a:gd name="connsiteX13" fmla="*/ 11718 w 624044"/>
                  <a:gd name="connsiteY13" fmla="*/ 441437 h 841097"/>
                  <a:gd name="connsiteX14" fmla="*/ 305537 w 624044"/>
                  <a:gd name="connsiteY14" fmla="*/ 683266 h 841097"/>
                  <a:gd name="connsiteX0" fmla="*/ 226195 w 624044"/>
                  <a:gd name="connsiteY0" fmla="*/ 430541 h 841097"/>
                  <a:gd name="connsiteX1" fmla="*/ 252483 w 624044"/>
                  <a:gd name="connsiteY1" fmla="*/ 438714 h 841097"/>
                  <a:gd name="connsiteX2" fmla="*/ 363204 w 624044"/>
                  <a:gd name="connsiteY2" fmla="*/ 500221 h 841097"/>
                  <a:gd name="connsiteX3" fmla="*/ 391221 w 624044"/>
                  <a:gd name="connsiteY3" fmla="*/ 521265 h 841097"/>
                  <a:gd name="connsiteX4" fmla="*/ 389552 w 624044"/>
                  <a:gd name="connsiteY4" fmla="*/ 509423 h 841097"/>
                  <a:gd name="connsiteX5" fmla="*/ 422637 w 624044"/>
                  <a:gd name="connsiteY5" fmla="*/ 0 h 841097"/>
                  <a:gd name="connsiteX6" fmla="*/ 624044 w 624044"/>
                  <a:gd name="connsiteY6" fmla="*/ 509424 h 841097"/>
                  <a:gd name="connsiteX7" fmla="*/ 552436 w 624044"/>
                  <a:gd name="connsiteY7" fmla="*/ 800498 h 841097"/>
                  <a:gd name="connsiteX8" fmla="*/ 548134 w 624044"/>
                  <a:gd name="connsiteY8" fmla="*/ 804096 h 841097"/>
                  <a:gd name="connsiteX9" fmla="*/ 548046 w 624044"/>
                  <a:gd name="connsiteY9" fmla="*/ 804315 h 841097"/>
                  <a:gd name="connsiteX10" fmla="*/ 197451 w 624044"/>
                  <a:gd name="connsiteY10" fmla="*/ 743301 h 841097"/>
                  <a:gd name="connsiteX11" fmla="*/ 1345 w 624044"/>
                  <a:gd name="connsiteY11" fmla="*/ 467411 h 841097"/>
                  <a:gd name="connsiteX12" fmla="*/ 11718 w 624044"/>
                  <a:gd name="connsiteY12" fmla="*/ 441437 h 841097"/>
                  <a:gd name="connsiteX13" fmla="*/ 305537 w 624044"/>
                  <a:gd name="connsiteY13" fmla="*/ 683266 h 841097"/>
                  <a:gd name="connsiteX0" fmla="*/ 226195 w 624044"/>
                  <a:gd name="connsiteY0" fmla="*/ 430541 h 841097"/>
                  <a:gd name="connsiteX1" fmla="*/ 252483 w 624044"/>
                  <a:gd name="connsiteY1" fmla="*/ 438714 h 841097"/>
                  <a:gd name="connsiteX2" fmla="*/ 363204 w 624044"/>
                  <a:gd name="connsiteY2" fmla="*/ 500221 h 841097"/>
                  <a:gd name="connsiteX3" fmla="*/ 391221 w 624044"/>
                  <a:gd name="connsiteY3" fmla="*/ 521265 h 841097"/>
                  <a:gd name="connsiteX4" fmla="*/ 389552 w 624044"/>
                  <a:gd name="connsiteY4" fmla="*/ 509423 h 841097"/>
                  <a:gd name="connsiteX5" fmla="*/ 422637 w 624044"/>
                  <a:gd name="connsiteY5" fmla="*/ 0 h 841097"/>
                  <a:gd name="connsiteX6" fmla="*/ 624044 w 624044"/>
                  <a:gd name="connsiteY6" fmla="*/ 509424 h 841097"/>
                  <a:gd name="connsiteX7" fmla="*/ 552436 w 624044"/>
                  <a:gd name="connsiteY7" fmla="*/ 800498 h 841097"/>
                  <a:gd name="connsiteX8" fmla="*/ 548134 w 624044"/>
                  <a:gd name="connsiteY8" fmla="*/ 804096 h 841097"/>
                  <a:gd name="connsiteX9" fmla="*/ 548046 w 624044"/>
                  <a:gd name="connsiteY9" fmla="*/ 804315 h 841097"/>
                  <a:gd name="connsiteX10" fmla="*/ 197451 w 624044"/>
                  <a:gd name="connsiteY10" fmla="*/ 743301 h 841097"/>
                  <a:gd name="connsiteX11" fmla="*/ 1345 w 624044"/>
                  <a:gd name="connsiteY11" fmla="*/ 467411 h 841097"/>
                  <a:gd name="connsiteX12" fmla="*/ 11718 w 624044"/>
                  <a:gd name="connsiteY12" fmla="*/ 441437 h 841097"/>
                  <a:gd name="connsiteX0" fmla="*/ 226195 w 624044"/>
                  <a:gd name="connsiteY0" fmla="*/ 430541 h 841097"/>
                  <a:gd name="connsiteX1" fmla="*/ 252483 w 624044"/>
                  <a:gd name="connsiteY1" fmla="*/ 438714 h 841097"/>
                  <a:gd name="connsiteX2" fmla="*/ 363204 w 624044"/>
                  <a:gd name="connsiteY2" fmla="*/ 500221 h 841097"/>
                  <a:gd name="connsiteX3" fmla="*/ 391221 w 624044"/>
                  <a:gd name="connsiteY3" fmla="*/ 521265 h 841097"/>
                  <a:gd name="connsiteX4" fmla="*/ 389552 w 624044"/>
                  <a:gd name="connsiteY4" fmla="*/ 509423 h 841097"/>
                  <a:gd name="connsiteX5" fmla="*/ 422637 w 624044"/>
                  <a:gd name="connsiteY5" fmla="*/ 0 h 841097"/>
                  <a:gd name="connsiteX6" fmla="*/ 624044 w 624044"/>
                  <a:gd name="connsiteY6" fmla="*/ 509424 h 841097"/>
                  <a:gd name="connsiteX7" fmla="*/ 552436 w 624044"/>
                  <a:gd name="connsiteY7" fmla="*/ 800498 h 841097"/>
                  <a:gd name="connsiteX8" fmla="*/ 548134 w 624044"/>
                  <a:gd name="connsiteY8" fmla="*/ 804096 h 841097"/>
                  <a:gd name="connsiteX9" fmla="*/ 548046 w 624044"/>
                  <a:gd name="connsiteY9" fmla="*/ 804315 h 841097"/>
                  <a:gd name="connsiteX10" fmla="*/ 197451 w 624044"/>
                  <a:gd name="connsiteY10" fmla="*/ 743301 h 841097"/>
                  <a:gd name="connsiteX11" fmla="*/ 1345 w 624044"/>
                  <a:gd name="connsiteY11" fmla="*/ 467411 h 841097"/>
                  <a:gd name="connsiteX0" fmla="*/ 252483 w 624044"/>
                  <a:gd name="connsiteY0" fmla="*/ 438714 h 841097"/>
                  <a:gd name="connsiteX1" fmla="*/ 363204 w 624044"/>
                  <a:gd name="connsiteY1" fmla="*/ 500221 h 841097"/>
                  <a:gd name="connsiteX2" fmla="*/ 391221 w 624044"/>
                  <a:gd name="connsiteY2" fmla="*/ 521265 h 841097"/>
                  <a:gd name="connsiteX3" fmla="*/ 389552 w 624044"/>
                  <a:gd name="connsiteY3" fmla="*/ 509423 h 841097"/>
                  <a:gd name="connsiteX4" fmla="*/ 422637 w 624044"/>
                  <a:gd name="connsiteY4" fmla="*/ 0 h 841097"/>
                  <a:gd name="connsiteX5" fmla="*/ 624044 w 624044"/>
                  <a:gd name="connsiteY5" fmla="*/ 509424 h 841097"/>
                  <a:gd name="connsiteX6" fmla="*/ 552436 w 624044"/>
                  <a:gd name="connsiteY6" fmla="*/ 800498 h 841097"/>
                  <a:gd name="connsiteX7" fmla="*/ 548134 w 624044"/>
                  <a:gd name="connsiteY7" fmla="*/ 804096 h 841097"/>
                  <a:gd name="connsiteX8" fmla="*/ 548046 w 624044"/>
                  <a:gd name="connsiteY8" fmla="*/ 804315 h 841097"/>
                  <a:gd name="connsiteX9" fmla="*/ 197451 w 624044"/>
                  <a:gd name="connsiteY9" fmla="*/ 743301 h 841097"/>
                  <a:gd name="connsiteX10" fmla="*/ 1345 w 624044"/>
                  <a:gd name="connsiteY10" fmla="*/ 467411 h 8410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624044" h="841097">
                    <a:moveTo>
                      <a:pt x="252483" y="438714"/>
                    </a:moveTo>
                    <a:cubicBezTo>
                      <a:pt x="288706" y="454404"/>
                      <a:pt x="326240" y="475016"/>
                      <a:pt x="363204" y="500221"/>
                    </a:cubicBezTo>
                    <a:lnTo>
                      <a:pt x="391221" y="521265"/>
                    </a:lnTo>
                    <a:lnTo>
                      <a:pt x="389552" y="509423"/>
                    </a:lnTo>
                    <a:cubicBezTo>
                      <a:pt x="375526" y="371870"/>
                      <a:pt x="336633" y="0"/>
                      <a:pt x="422637" y="0"/>
                    </a:cubicBezTo>
                    <a:cubicBezTo>
                      <a:pt x="508641" y="0"/>
                      <a:pt x="624044" y="334957"/>
                      <a:pt x="624044" y="509424"/>
                    </a:cubicBezTo>
                    <a:cubicBezTo>
                      <a:pt x="624044" y="640273"/>
                      <a:pt x="594517" y="752542"/>
                      <a:pt x="552436" y="800498"/>
                    </a:cubicBezTo>
                    <a:lnTo>
                      <a:pt x="548134" y="804096"/>
                    </a:lnTo>
                    <a:cubicBezTo>
                      <a:pt x="548105" y="804169"/>
                      <a:pt x="548075" y="804242"/>
                      <a:pt x="548046" y="804315"/>
                    </a:cubicBezTo>
                    <a:cubicBezTo>
                      <a:pt x="502275" y="871440"/>
                      <a:pt x="345308" y="844123"/>
                      <a:pt x="197451" y="743301"/>
                    </a:cubicBezTo>
                    <a:cubicBezTo>
                      <a:pt x="68076" y="655082"/>
                      <a:pt x="-11457" y="539816"/>
                      <a:pt x="1345" y="467411"/>
                    </a:cubicBezTo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28575">
                <a:solidFill>
                  <a:srgbClr val="984807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71" name="フリーフォーム: 図形 170">
                <a:extLst>
                  <a:ext uri="{FF2B5EF4-FFF2-40B4-BE49-F238E27FC236}">
                    <a16:creationId xmlns:a16="http://schemas.microsoft.com/office/drawing/2014/main" id="{61A522A0-CC7B-A40B-24FB-3EA8199A6B7B}"/>
                  </a:ext>
                </a:extLst>
              </p:cNvPr>
              <p:cNvSpPr/>
              <p:nvPr/>
            </p:nvSpPr>
            <p:spPr>
              <a:xfrm rot="16457375" flipH="1">
                <a:off x="1917433" y="211136"/>
                <a:ext cx="460813" cy="621091"/>
              </a:xfrm>
              <a:custGeom>
                <a:avLst/>
                <a:gdLst>
                  <a:gd name="connsiteX0" fmla="*/ 1345 w 624044"/>
                  <a:gd name="connsiteY0" fmla="*/ 467411 h 841097"/>
                  <a:gd name="connsiteX1" fmla="*/ 197451 w 624044"/>
                  <a:gd name="connsiteY1" fmla="*/ 743301 h 841097"/>
                  <a:gd name="connsiteX2" fmla="*/ 548046 w 624044"/>
                  <a:gd name="connsiteY2" fmla="*/ 804315 h 841097"/>
                  <a:gd name="connsiteX3" fmla="*/ 548134 w 624044"/>
                  <a:gd name="connsiteY3" fmla="*/ 804096 h 841097"/>
                  <a:gd name="connsiteX4" fmla="*/ 552436 w 624044"/>
                  <a:gd name="connsiteY4" fmla="*/ 800498 h 841097"/>
                  <a:gd name="connsiteX5" fmla="*/ 624044 w 624044"/>
                  <a:gd name="connsiteY5" fmla="*/ 509424 h 841097"/>
                  <a:gd name="connsiteX6" fmla="*/ 422637 w 624044"/>
                  <a:gd name="connsiteY6" fmla="*/ 0 h 841097"/>
                  <a:gd name="connsiteX7" fmla="*/ 389552 w 624044"/>
                  <a:gd name="connsiteY7" fmla="*/ 509423 h 841097"/>
                  <a:gd name="connsiteX8" fmla="*/ 391221 w 624044"/>
                  <a:gd name="connsiteY8" fmla="*/ 521265 h 841097"/>
                  <a:gd name="connsiteX9" fmla="*/ 363204 w 624044"/>
                  <a:gd name="connsiteY9" fmla="*/ 500221 h 841097"/>
                  <a:gd name="connsiteX10" fmla="*/ 252483 w 624044"/>
                  <a:gd name="connsiteY10" fmla="*/ 438714 h 841097"/>
                  <a:gd name="connsiteX11" fmla="*/ 226195 w 624044"/>
                  <a:gd name="connsiteY11" fmla="*/ 430541 h 841097"/>
                  <a:gd name="connsiteX12" fmla="*/ 213827 w 624044"/>
                  <a:gd name="connsiteY12" fmla="*/ 595423 h 841097"/>
                  <a:gd name="connsiteX13" fmla="*/ 10549 w 624044"/>
                  <a:gd name="connsiteY13" fmla="*/ 444365 h 841097"/>
                  <a:gd name="connsiteX0" fmla="*/ 213827 w 624044"/>
                  <a:gd name="connsiteY0" fmla="*/ 595423 h 841097"/>
                  <a:gd name="connsiteX1" fmla="*/ 10549 w 624044"/>
                  <a:gd name="connsiteY1" fmla="*/ 444365 h 841097"/>
                  <a:gd name="connsiteX2" fmla="*/ 1345 w 624044"/>
                  <a:gd name="connsiteY2" fmla="*/ 467411 h 841097"/>
                  <a:gd name="connsiteX3" fmla="*/ 197451 w 624044"/>
                  <a:gd name="connsiteY3" fmla="*/ 743301 h 841097"/>
                  <a:gd name="connsiteX4" fmla="*/ 548046 w 624044"/>
                  <a:gd name="connsiteY4" fmla="*/ 804315 h 841097"/>
                  <a:gd name="connsiteX5" fmla="*/ 548134 w 624044"/>
                  <a:gd name="connsiteY5" fmla="*/ 804096 h 841097"/>
                  <a:gd name="connsiteX6" fmla="*/ 552436 w 624044"/>
                  <a:gd name="connsiteY6" fmla="*/ 800498 h 841097"/>
                  <a:gd name="connsiteX7" fmla="*/ 624044 w 624044"/>
                  <a:gd name="connsiteY7" fmla="*/ 509424 h 841097"/>
                  <a:gd name="connsiteX8" fmla="*/ 422637 w 624044"/>
                  <a:gd name="connsiteY8" fmla="*/ 0 h 841097"/>
                  <a:gd name="connsiteX9" fmla="*/ 389552 w 624044"/>
                  <a:gd name="connsiteY9" fmla="*/ 509423 h 841097"/>
                  <a:gd name="connsiteX10" fmla="*/ 391221 w 624044"/>
                  <a:gd name="connsiteY10" fmla="*/ 521265 h 841097"/>
                  <a:gd name="connsiteX11" fmla="*/ 363204 w 624044"/>
                  <a:gd name="connsiteY11" fmla="*/ 500221 h 841097"/>
                  <a:gd name="connsiteX12" fmla="*/ 252483 w 624044"/>
                  <a:gd name="connsiteY12" fmla="*/ 438714 h 841097"/>
                  <a:gd name="connsiteX13" fmla="*/ 226195 w 624044"/>
                  <a:gd name="connsiteY13" fmla="*/ 430541 h 841097"/>
                  <a:gd name="connsiteX14" fmla="*/ 305267 w 624044"/>
                  <a:gd name="connsiteY14" fmla="*/ 686863 h 841097"/>
                  <a:gd name="connsiteX0" fmla="*/ 213827 w 624044"/>
                  <a:gd name="connsiteY0" fmla="*/ 595423 h 841097"/>
                  <a:gd name="connsiteX1" fmla="*/ 10549 w 624044"/>
                  <a:gd name="connsiteY1" fmla="*/ 444365 h 841097"/>
                  <a:gd name="connsiteX2" fmla="*/ 1345 w 624044"/>
                  <a:gd name="connsiteY2" fmla="*/ 467411 h 841097"/>
                  <a:gd name="connsiteX3" fmla="*/ 197451 w 624044"/>
                  <a:gd name="connsiteY3" fmla="*/ 743301 h 841097"/>
                  <a:gd name="connsiteX4" fmla="*/ 548046 w 624044"/>
                  <a:gd name="connsiteY4" fmla="*/ 804315 h 841097"/>
                  <a:gd name="connsiteX5" fmla="*/ 548134 w 624044"/>
                  <a:gd name="connsiteY5" fmla="*/ 804096 h 841097"/>
                  <a:gd name="connsiteX6" fmla="*/ 552436 w 624044"/>
                  <a:gd name="connsiteY6" fmla="*/ 800498 h 841097"/>
                  <a:gd name="connsiteX7" fmla="*/ 624044 w 624044"/>
                  <a:gd name="connsiteY7" fmla="*/ 509424 h 841097"/>
                  <a:gd name="connsiteX8" fmla="*/ 422637 w 624044"/>
                  <a:gd name="connsiteY8" fmla="*/ 0 h 841097"/>
                  <a:gd name="connsiteX9" fmla="*/ 389552 w 624044"/>
                  <a:gd name="connsiteY9" fmla="*/ 509423 h 841097"/>
                  <a:gd name="connsiteX10" fmla="*/ 391221 w 624044"/>
                  <a:gd name="connsiteY10" fmla="*/ 521265 h 841097"/>
                  <a:gd name="connsiteX11" fmla="*/ 363204 w 624044"/>
                  <a:gd name="connsiteY11" fmla="*/ 500221 h 841097"/>
                  <a:gd name="connsiteX12" fmla="*/ 252483 w 624044"/>
                  <a:gd name="connsiteY12" fmla="*/ 438714 h 841097"/>
                  <a:gd name="connsiteX13" fmla="*/ 226195 w 624044"/>
                  <a:gd name="connsiteY13" fmla="*/ 430541 h 841097"/>
                  <a:gd name="connsiteX0" fmla="*/ 10549 w 624044"/>
                  <a:gd name="connsiteY0" fmla="*/ 444365 h 841097"/>
                  <a:gd name="connsiteX1" fmla="*/ 1345 w 624044"/>
                  <a:gd name="connsiteY1" fmla="*/ 467411 h 841097"/>
                  <a:gd name="connsiteX2" fmla="*/ 197451 w 624044"/>
                  <a:gd name="connsiteY2" fmla="*/ 743301 h 841097"/>
                  <a:gd name="connsiteX3" fmla="*/ 548046 w 624044"/>
                  <a:gd name="connsiteY3" fmla="*/ 804315 h 841097"/>
                  <a:gd name="connsiteX4" fmla="*/ 548134 w 624044"/>
                  <a:gd name="connsiteY4" fmla="*/ 804096 h 841097"/>
                  <a:gd name="connsiteX5" fmla="*/ 552436 w 624044"/>
                  <a:gd name="connsiteY5" fmla="*/ 800498 h 841097"/>
                  <a:gd name="connsiteX6" fmla="*/ 624044 w 624044"/>
                  <a:gd name="connsiteY6" fmla="*/ 509424 h 841097"/>
                  <a:gd name="connsiteX7" fmla="*/ 422637 w 624044"/>
                  <a:gd name="connsiteY7" fmla="*/ 0 h 841097"/>
                  <a:gd name="connsiteX8" fmla="*/ 389552 w 624044"/>
                  <a:gd name="connsiteY8" fmla="*/ 509423 h 841097"/>
                  <a:gd name="connsiteX9" fmla="*/ 391221 w 624044"/>
                  <a:gd name="connsiteY9" fmla="*/ 521265 h 841097"/>
                  <a:gd name="connsiteX10" fmla="*/ 363204 w 624044"/>
                  <a:gd name="connsiteY10" fmla="*/ 500221 h 841097"/>
                  <a:gd name="connsiteX11" fmla="*/ 252483 w 624044"/>
                  <a:gd name="connsiteY11" fmla="*/ 438714 h 841097"/>
                  <a:gd name="connsiteX12" fmla="*/ 226195 w 624044"/>
                  <a:gd name="connsiteY12" fmla="*/ 430541 h 841097"/>
                  <a:gd name="connsiteX0" fmla="*/ 10549 w 624044"/>
                  <a:gd name="connsiteY0" fmla="*/ 444365 h 841097"/>
                  <a:gd name="connsiteX1" fmla="*/ 1345 w 624044"/>
                  <a:gd name="connsiteY1" fmla="*/ 467411 h 841097"/>
                  <a:gd name="connsiteX2" fmla="*/ 197451 w 624044"/>
                  <a:gd name="connsiteY2" fmla="*/ 743301 h 841097"/>
                  <a:gd name="connsiteX3" fmla="*/ 548046 w 624044"/>
                  <a:gd name="connsiteY3" fmla="*/ 804315 h 841097"/>
                  <a:gd name="connsiteX4" fmla="*/ 548134 w 624044"/>
                  <a:gd name="connsiteY4" fmla="*/ 804096 h 841097"/>
                  <a:gd name="connsiteX5" fmla="*/ 552436 w 624044"/>
                  <a:gd name="connsiteY5" fmla="*/ 800498 h 841097"/>
                  <a:gd name="connsiteX6" fmla="*/ 624044 w 624044"/>
                  <a:gd name="connsiteY6" fmla="*/ 509424 h 841097"/>
                  <a:gd name="connsiteX7" fmla="*/ 422637 w 624044"/>
                  <a:gd name="connsiteY7" fmla="*/ 0 h 841097"/>
                  <a:gd name="connsiteX8" fmla="*/ 389552 w 624044"/>
                  <a:gd name="connsiteY8" fmla="*/ 509423 h 841097"/>
                  <a:gd name="connsiteX9" fmla="*/ 391221 w 624044"/>
                  <a:gd name="connsiteY9" fmla="*/ 521265 h 841097"/>
                  <a:gd name="connsiteX10" fmla="*/ 363204 w 624044"/>
                  <a:gd name="connsiteY10" fmla="*/ 500221 h 841097"/>
                  <a:gd name="connsiteX11" fmla="*/ 252483 w 624044"/>
                  <a:gd name="connsiteY11" fmla="*/ 438714 h 841097"/>
                  <a:gd name="connsiteX0" fmla="*/ 1345 w 624044"/>
                  <a:gd name="connsiteY0" fmla="*/ 467411 h 841097"/>
                  <a:gd name="connsiteX1" fmla="*/ 197451 w 624044"/>
                  <a:gd name="connsiteY1" fmla="*/ 743301 h 841097"/>
                  <a:gd name="connsiteX2" fmla="*/ 548046 w 624044"/>
                  <a:gd name="connsiteY2" fmla="*/ 804315 h 841097"/>
                  <a:gd name="connsiteX3" fmla="*/ 548134 w 624044"/>
                  <a:gd name="connsiteY3" fmla="*/ 804096 h 841097"/>
                  <a:gd name="connsiteX4" fmla="*/ 552436 w 624044"/>
                  <a:gd name="connsiteY4" fmla="*/ 800498 h 841097"/>
                  <a:gd name="connsiteX5" fmla="*/ 624044 w 624044"/>
                  <a:gd name="connsiteY5" fmla="*/ 509424 h 841097"/>
                  <a:gd name="connsiteX6" fmla="*/ 422637 w 624044"/>
                  <a:gd name="connsiteY6" fmla="*/ 0 h 841097"/>
                  <a:gd name="connsiteX7" fmla="*/ 389552 w 624044"/>
                  <a:gd name="connsiteY7" fmla="*/ 509423 h 841097"/>
                  <a:gd name="connsiteX8" fmla="*/ 391221 w 624044"/>
                  <a:gd name="connsiteY8" fmla="*/ 521265 h 841097"/>
                  <a:gd name="connsiteX9" fmla="*/ 363204 w 624044"/>
                  <a:gd name="connsiteY9" fmla="*/ 500221 h 841097"/>
                  <a:gd name="connsiteX10" fmla="*/ 252483 w 624044"/>
                  <a:gd name="connsiteY10" fmla="*/ 438714 h 8410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624044" h="841097">
                    <a:moveTo>
                      <a:pt x="1345" y="467411"/>
                    </a:moveTo>
                    <a:cubicBezTo>
                      <a:pt x="-11457" y="539816"/>
                      <a:pt x="68076" y="655082"/>
                      <a:pt x="197451" y="743301"/>
                    </a:cubicBezTo>
                    <a:cubicBezTo>
                      <a:pt x="345308" y="844123"/>
                      <a:pt x="502275" y="871440"/>
                      <a:pt x="548046" y="804315"/>
                    </a:cubicBezTo>
                    <a:cubicBezTo>
                      <a:pt x="548075" y="804242"/>
                      <a:pt x="548105" y="804169"/>
                      <a:pt x="548134" y="804096"/>
                    </a:cubicBezTo>
                    <a:lnTo>
                      <a:pt x="552436" y="800498"/>
                    </a:lnTo>
                    <a:cubicBezTo>
                      <a:pt x="594517" y="752542"/>
                      <a:pt x="624044" y="640273"/>
                      <a:pt x="624044" y="509424"/>
                    </a:cubicBezTo>
                    <a:cubicBezTo>
                      <a:pt x="624044" y="334957"/>
                      <a:pt x="508641" y="0"/>
                      <a:pt x="422637" y="0"/>
                    </a:cubicBezTo>
                    <a:cubicBezTo>
                      <a:pt x="336633" y="0"/>
                      <a:pt x="375526" y="371870"/>
                      <a:pt x="389552" y="509423"/>
                    </a:cubicBezTo>
                    <a:lnTo>
                      <a:pt x="391221" y="521265"/>
                    </a:lnTo>
                    <a:lnTo>
                      <a:pt x="363204" y="500221"/>
                    </a:lnTo>
                    <a:cubicBezTo>
                      <a:pt x="326240" y="475016"/>
                      <a:pt x="288706" y="454404"/>
                      <a:pt x="252483" y="438714"/>
                    </a:cubicBezTo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28575">
                <a:solidFill>
                  <a:srgbClr val="984807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72" name="楕円 1">
                <a:extLst>
                  <a:ext uri="{FF2B5EF4-FFF2-40B4-BE49-F238E27FC236}">
                    <a16:creationId xmlns:a16="http://schemas.microsoft.com/office/drawing/2014/main" id="{9B518FF3-7017-1CAC-11BE-1E31D6FCC925}"/>
                  </a:ext>
                </a:extLst>
              </p:cNvPr>
              <p:cNvSpPr/>
              <p:nvPr/>
            </p:nvSpPr>
            <p:spPr>
              <a:xfrm rot="5400000" flipH="1">
                <a:off x="2058147" y="469181"/>
                <a:ext cx="137154" cy="184994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354690 w 4315130"/>
                  <a:gd name="connsiteY0" fmla="*/ 2893954 h 4688529"/>
                  <a:gd name="connsiteX1" fmla="*/ 913466 w 4315130"/>
                  <a:gd name="connsiteY1" fmla="*/ -1 h 4688529"/>
                  <a:gd name="connsiteX2" fmla="*/ 4315130 w 4315130"/>
                  <a:gd name="connsiteY2" fmla="*/ 2893954 h 4688529"/>
                  <a:gd name="connsiteX3" fmla="*/ 2334910 w 4315130"/>
                  <a:gd name="connsiteY3" fmla="*/ 4688529 h 4688529"/>
                  <a:gd name="connsiteX4" fmla="*/ 354690 w 4315130"/>
                  <a:gd name="connsiteY4" fmla="*/ 2893954 h 46885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15130" h="4688529">
                    <a:moveTo>
                      <a:pt x="354690" y="2893954"/>
                    </a:moveTo>
                    <a:cubicBezTo>
                      <a:pt x="117783" y="2112532"/>
                      <a:pt x="-539102" y="-1"/>
                      <a:pt x="913466" y="-1"/>
                    </a:cubicBezTo>
                    <a:cubicBezTo>
                      <a:pt x="2366034" y="-1"/>
                      <a:pt x="4315130" y="1902838"/>
                      <a:pt x="4315130" y="2893954"/>
                    </a:cubicBezTo>
                    <a:cubicBezTo>
                      <a:pt x="4315130" y="3885070"/>
                      <a:pt x="3428555" y="4688529"/>
                      <a:pt x="2334910" y="4688529"/>
                    </a:cubicBezTo>
                    <a:cubicBezTo>
                      <a:pt x="1241265" y="4688529"/>
                      <a:pt x="591597" y="3675376"/>
                      <a:pt x="354690" y="2893954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28575">
                <a:solidFill>
                  <a:srgbClr val="984807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078" name="フリーフォーム: 図形 1077">
              <a:extLst>
                <a:ext uri="{FF2B5EF4-FFF2-40B4-BE49-F238E27FC236}">
                  <a16:creationId xmlns:a16="http://schemas.microsoft.com/office/drawing/2014/main" id="{29EF6F6E-F99E-7CE8-D3D4-8A55BF2BED9F}"/>
                </a:ext>
              </a:extLst>
            </p:cNvPr>
            <p:cNvSpPr/>
            <p:nvPr/>
          </p:nvSpPr>
          <p:spPr>
            <a:xfrm rot="6300000">
              <a:off x="1767720" y="2280424"/>
              <a:ext cx="178052" cy="142270"/>
            </a:xfrm>
            <a:custGeom>
              <a:avLst/>
              <a:gdLst>
                <a:gd name="connsiteX0" fmla="*/ 378507 w 754428"/>
                <a:gd name="connsiteY0" fmla="*/ 0 h 666751"/>
                <a:gd name="connsiteX1" fmla="*/ 632983 w 754428"/>
                <a:gd name="connsiteY1" fmla="*/ 72248 h 666751"/>
                <a:gd name="connsiteX2" fmla="*/ 631875 w 754428"/>
                <a:gd name="connsiteY2" fmla="*/ 75368 h 666751"/>
                <a:gd name="connsiteX3" fmla="*/ 753212 w 754428"/>
                <a:gd name="connsiteY3" fmla="*/ 560716 h 666751"/>
                <a:gd name="connsiteX4" fmla="*/ 750982 w 754428"/>
                <a:gd name="connsiteY4" fmla="*/ 560716 h 666751"/>
                <a:gd name="connsiteX5" fmla="*/ 754428 w 754428"/>
                <a:gd name="connsiteY5" fmla="*/ 569526 h 666751"/>
                <a:gd name="connsiteX6" fmla="*/ 377214 w 754428"/>
                <a:gd name="connsiteY6" fmla="*/ 666751 h 666751"/>
                <a:gd name="connsiteX7" fmla="*/ 0 w 754428"/>
                <a:gd name="connsiteY7" fmla="*/ 569526 h 666751"/>
                <a:gd name="connsiteX8" fmla="*/ 3446 w 754428"/>
                <a:gd name="connsiteY8" fmla="*/ 560716 h 666751"/>
                <a:gd name="connsiteX9" fmla="*/ 2714 w 754428"/>
                <a:gd name="connsiteY9" fmla="*/ 560716 h 666751"/>
                <a:gd name="connsiteX10" fmla="*/ 124501 w 754428"/>
                <a:gd name="connsiteY10" fmla="*/ 73571 h 666751"/>
                <a:gd name="connsiteX11" fmla="*/ 124031 w 754428"/>
                <a:gd name="connsiteY11" fmla="*/ 72248 h 666751"/>
                <a:gd name="connsiteX12" fmla="*/ 126736 w 754428"/>
                <a:gd name="connsiteY12" fmla="*/ 64630 h 666751"/>
                <a:gd name="connsiteX13" fmla="*/ 128041 w 754428"/>
                <a:gd name="connsiteY13" fmla="*/ 59410 h 666751"/>
                <a:gd name="connsiteX14" fmla="*/ 128590 w 754428"/>
                <a:gd name="connsiteY14" fmla="*/ 59410 h 666751"/>
                <a:gd name="connsiteX15" fmla="*/ 129201 w 754428"/>
                <a:gd name="connsiteY15" fmla="*/ 57688 h 666751"/>
                <a:gd name="connsiteX16" fmla="*/ 378507 w 754428"/>
                <a:gd name="connsiteY16" fmla="*/ 0 h 6667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754428" h="666751">
                  <a:moveTo>
                    <a:pt x="378507" y="0"/>
                  </a:moveTo>
                  <a:cubicBezTo>
                    <a:pt x="519050" y="0"/>
                    <a:pt x="632983" y="32347"/>
                    <a:pt x="632983" y="72248"/>
                  </a:cubicBezTo>
                  <a:lnTo>
                    <a:pt x="631875" y="75368"/>
                  </a:lnTo>
                  <a:lnTo>
                    <a:pt x="753212" y="560716"/>
                  </a:lnTo>
                  <a:lnTo>
                    <a:pt x="750982" y="560716"/>
                  </a:lnTo>
                  <a:lnTo>
                    <a:pt x="754428" y="569526"/>
                  </a:lnTo>
                  <a:cubicBezTo>
                    <a:pt x="754428" y="623222"/>
                    <a:pt x="585544" y="666751"/>
                    <a:pt x="377214" y="666751"/>
                  </a:cubicBezTo>
                  <a:cubicBezTo>
                    <a:pt x="168884" y="666751"/>
                    <a:pt x="0" y="623222"/>
                    <a:pt x="0" y="569526"/>
                  </a:cubicBezTo>
                  <a:lnTo>
                    <a:pt x="3446" y="560716"/>
                  </a:lnTo>
                  <a:lnTo>
                    <a:pt x="2714" y="560716"/>
                  </a:lnTo>
                  <a:lnTo>
                    <a:pt x="124501" y="73571"/>
                  </a:lnTo>
                  <a:lnTo>
                    <a:pt x="124031" y="72248"/>
                  </a:lnTo>
                  <a:lnTo>
                    <a:pt x="126736" y="64630"/>
                  </a:lnTo>
                  <a:lnTo>
                    <a:pt x="128041" y="59410"/>
                  </a:lnTo>
                  <a:lnTo>
                    <a:pt x="128590" y="59410"/>
                  </a:lnTo>
                  <a:lnTo>
                    <a:pt x="129201" y="57688"/>
                  </a:lnTo>
                  <a:cubicBezTo>
                    <a:pt x="152930" y="24766"/>
                    <a:pt x="255532" y="0"/>
                    <a:pt x="378507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1025" name="グループ化 1024">
              <a:extLst>
                <a:ext uri="{FF2B5EF4-FFF2-40B4-BE49-F238E27FC236}">
                  <a16:creationId xmlns:a16="http://schemas.microsoft.com/office/drawing/2014/main" id="{8E650E93-9490-6E40-9C8E-86068FA2A9D4}"/>
                </a:ext>
              </a:extLst>
            </p:cNvPr>
            <p:cNvGrpSpPr/>
            <p:nvPr/>
          </p:nvGrpSpPr>
          <p:grpSpPr>
            <a:xfrm>
              <a:off x="1495194" y="692696"/>
              <a:ext cx="1028036" cy="1513298"/>
              <a:chOff x="1495194" y="692696"/>
              <a:chExt cx="1028036" cy="1513298"/>
            </a:xfrm>
          </p:grpSpPr>
          <p:grpSp>
            <p:nvGrpSpPr>
              <p:cNvPr id="1026" name="グループ化 1025">
                <a:extLst>
                  <a:ext uri="{FF2B5EF4-FFF2-40B4-BE49-F238E27FC236}">
                    <a16:creationId xmlns:a16="http://schemas.microsoft.com/office/drawing/2014/main" id="{F259DD8A-5DED-3D5D-6316-7641B753ED27}"/>
                  </a:ext>
                </a:extLst>
              </p:cNvPr>
              <p:cNvGrpSpPr/>
              <p:nvPr/>
            </p:nvGrpSpPr>
            <p:grpSpPr>
              <a:xfrm rot="20700000" flipH="1">
                <a:off x="2143281" y="759159"/>
                <a:ext cx="349123" cy="344230"/>
                <a:chOff x="1012364" y="432544"/>
                <a:chExt cx="583849" cy="575667"/>
              </a:xfrm>
              <a:solidFill>
                <a:srgbClr val="CC6600"/>
              </a:solidFill>
            </p:grpSpPr>
            <p:sp>
              <p:nvSpPr>
                <p:cNvPr id="162" name="二等辺三角形 6">
                  <a:extLst>
                    <a:ext uri="{FF2B5EF4-FFF2-40B4-BE49-F238E27FC236}">
                      <a16:creationId xmlns:a16="http://schemas.microsoft.com/office/drawing/2014/main" id="{65E5526A-6DF6-58AA-087B-01250768EBDB}"/>
                    </a:ext>
                  </a:extLst>
                </p:cNvPr>
                <p:cNvSpPr/>
                <p:nvPr/>
              </p:nvSpPr>
              <p:spPr>
                <a:xfrm rot="19800000">
                  <a:off x="1012364" y="432544"/>
                  <a:ext cx="583849" cy="523694"/>
                </a:xfrm>
                <a:custGeom>
                  <a:avLst/>
                  <a:gdLst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64096" h="648072">
                      <a:moveTo>
                        <a:pt x="0" y="648072"/>
                      </a:moveTo>
                      <a:cubicBezTo>
                        <a:pt x="80516" y="406648"/>
                        <a:pt x="230882" y="124"/>
                        <a:pt x="432048" y="0"/>
                      </a:cubicBezTo>
                      <a:cubicBezTo>
                        <a:pt x="633214" y="-124"/>
                        <a:pt x="777230" y="400298"/>
                        <a:pt x="864096" y="648072"/>
                      </a:cubicBezTo>
                      <a:lnTo>
                        <a:pt x="0" y="648072"/>
                      </a:ln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4" name="二等辺三角形 6">
                  <a:extLst>
                    <a:ext uri="{FF2B5EF4-FFF2-40B4-BE49-F238E27FC236}">
                      <a16:creationId xmlns:a16="http://schemas.microsoft.com/office/drawing/2014/main" id="{FB190AD5-E060-BA77-C70D-A718F120E311}"/>
                    </a:ext>
                  </a:extLst>
                </p:cNvPr>
                <p:cNvSpPr/>
                <p:nvPr/>
              </p:nvSpPr>
              <p:spPr>
                <a:xfrm rot="20093668">
                  <a:off x="1165994" y="639987"/>
                  <a:ext cx="221827" cy="368224"/>
                </a:xfrm>
                <a:custGeom>
                  <a:avLst/>
                  <a:gdLst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64096" h="648072">
                      <a:moveTo>
                        <a:pt x="0" y="648072"/>
                      </a:moveTo>
                      <a:cubicBezTo>
                        <a:pt x="80516" y="406648"/>
                        <a:pt x="230882" y="124"/>
                        <a:pt x="432048" y="0"/>
                      </a:cubicBezTo>
                      <a:cubicBezTo>
                        <a:pt x="633214" y="-124"/>
                        <a:pt x="777230" y="400298"/>
                        <a:pt x="864096" y="648072"/>
                      </a:cubicBezTo>
                      <a:lnTo>
                        <a:pt x="0" y="648072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</p:grpSp>
          <p:grpSp>
            <p:nvGrpSpPr>
              <p:cNvPr id="1027" name="グループ化 1026">
                <a:extLst>
                  <a:ext uri="{FF2B5EF4-FFF2-40B4-BE49-F238E27FC236}">
                    <a16:creationId xmlns:a16="http://schemas.microsoft.com/office/drawing/2014/main" id="{01A858C8-4929-19FA-035A-5D6D8460CD43}"/>
                  </a:ext>
                </a:extLst>
              </p:cNvPr>
              <p:cNvGrpSpPr/>
              <p:nvPr/>
            </p:nvGrpSpPr>
            <p:grpSpPr>
              <a:xfrm rot="900000">
                <a:off x="1505604" y="759159"/>
                <a:ext cx="349123" cy="344230"/>
                <a:chOff x="1012364" y="432544"/>
                <a:chExt cx="583849" cy="575667"/>
              </a:xfrm>
              <a:solidFill>
                <a:srgbClr val="CC6600"/>
              </a:solidFill>
            </p:grpSpPr>
            <p:sp>
              <p:nvSpPr>
                <p:cNvPr id="160" name="二等辺三角形 6">
                  <a:extLst>
                    <a:ext uri="{FF2B5EF4-FFF2-40B4-BE49-F238E27FC236}">
                      <a16:creationId xmlns:a16="http://schemas.microsoft.com/office/drawing/2014/main" id="{A1034B09-12D2-66C6-5E41-D2809D31B4C8}"/>
                    </a:ext>
                  </a:extLst>
                </p:cNvPr>
                <p:cNvSpPr/>
                <p:nvPr/>
              </p:nvSpPr>
              <p:spPr>
                <a:xfrm rot="19800000">
                  <a:off x="1012364" y="432544"/>
                  <a:ext cx="583849" cy="523694"/>
                </a:xfrm>
                <a:custGeom>
                  <a:avLst/>
                  <a:gdLst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64096" h="648072">
                      <a:moveTo>
                        <a:pt x="0" y="648072"/>
                      </a:moveTo>
                      <a:cubicBezTo>
                        <a:pt x="80516" y="406648"/>
                        <a:pt x="230882" y="124"/>
                        <a:pt x="432048" y="0"/>
                      </a:cubicBezTo>
                      <a:cubicBezTo>
                        <a:pt x="633214" y="-124"/>
                        <a:pt x="777230" y="400298"/>
                        <a:pt x="864096" y="648072"/>
                      </a:cubicBezTo>
                      <a:lnTo>
                        <a:pt x="0" y="648072"/>
                      </a:ln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1" name="二等辺三角形 6">
                  <a:extLst>
                    <a:ext uri="{FF2B5EF4-FFF2-40B4-BE49-F238E27FC236}">
                      <a16:creationId xmlns:a16="http://schemas.microsoft.com/office/drawing/2014/main" id="{CA1B785F-E463-321F-293A-4913FCEF796F}"/>
                    </a:ext>
                  </a:extLst>
                </p:cNvPr>
                <p:cNvSpPr/>
                <p:nvPr/>
              </p:nvSpPr>
              <p:spPr>
                <a:xfrm rot="20093668">
                  <a:off x="1165994" y="639987"/>
                  <a:ext cx="221827" cy="368224"/>
                </a:xfrm>
                <a:custGeom>
                  <a:avLst/>
                  <a:gdLst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64096" h="648072">
                      <a:moveTo>
                        <a:pt x="0" y="648072"/>
                      </a:moveTo>
                      <a:cubicBezTo>
                        <a:pt x="80516" y="406648"/>
                        <a:pt x="230882" y="124"/>
                        <a:pt x="432048" y="0"/>
                      </a:cubicBezTo>
                      <a:cubicBezTo>
                        <a:pt x="633214" y="-124"/>
                        <a:pt x="777230" y="400298"/>
                        <a:pt x="864096" y="648072"/>
                      </a:cubicBezTo>
                      <a:lnTo>
                        <a:pt x="0" y="648072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028" name="台形 1027">
                <a:extLst>
                  <a:ext uri="{FF2B5EF4-FFF2-40B4-BE49-F238E27FC236}">
                    <a16:creationId xmlns:a16="http://schemas.microsoft.com/office/drawing/2014/main" id="{F362A3BC-B473-31F5-5F9E-C18685AAE605}"/>
                  </a:ext>
                </a:extLst>
              </p:cNvPr>
              <p:cNvSpPr/>
              <p:nvPr/>
            </p:nvSpPr>
            <p:spPr>
              <a:xfrm rot="10800000">
                <a:off x="1918366" y="692696"/>
                <a:ext cx="174942" cy="412236"/>
              </a:xfrm>
              <a:prstGeom prst="trapezoid">
                <a:avLst/>
              </a:prstGeom>
              <a:solidFill>
                <a:schemeClr val="accent6">
                  <a:lumMod val="50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029" name="四角形: 角を丸くする 1028">
                <a:extLst>
                  <a:ext uri="{FF2B5EF4-FFF2-40B4-BE49-F238E27FC236}">
                    <a16:creationId xmlns:a16="http://schemas.microsoft.com/office/drawing/2014/main" id="{C82B3D27-3A32-172B-9C57-469F6FF46913}"/>
                  </a:ext>
                </a:extLst>
              </p:cNvPr>
              <p:cNvSpPr/>
              <p:nvPr/>
            </p:nvSpPr>
            <p:spPr>
              <a:xfrm>
                <a:off x="1495194" y="947332"/>
                <a:ext cx="1028036" cy="1205302"/>
              </a:xfrm>
              <a:prstGeom prst="roundRect">
                <a:avLst>
                  <a:gd name="adj" fmla="val 35875"/>
                </a:avLst>
              </a:prstGeom>
              <a:solidFill>
                <a:schemeClr val="accent6">
                  <a:lumMod val="7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030" name="四角形: 角を丸くする 1029">
                <a:extLst>
                  <a:ext uri="{FF2B5EF4-FFF2-40B4-BE49-F238E27FC236}">
                    <a16:creationId xmlns:a16="http://schemas.microsoft.com/office/drawing/2014/main" id="{A0E3E61A-0905-52C1-EE63-0412EC9821D5}"/>
                  </a:ext>
                </a:extLst>
              </p:cNvPr>
              <p:cNvSpPr/>
              <p:nvPr/>
            </p:nvSpPr>
            <p:spPr>
              <a:xfrm>
                <a:off x="1568819" y="1826177"/>
                <a:ext cx="880786" cy="379817"/>
              </a:xfrm>
              <a:prstGeom prst="roundRect">
                <a:avLst>
                  <a:gd name="adj" fmla="val 50000"/>
                </a:avLst>
              </a:prstGeom>
              <a:solidFill>
                <a:srgbClr val="9933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031" name="四角形: 角を丸くする 1030">
                <a:extLst>
                  <a:ext uri="{FF2B5EF4-FFF2-40B4-BE49-F238E27FC236}">
                    <a16:creationId xmlns:a16="http://schemas.microsoft.com/office/drawing/2014/main" id="{3515F42F-7BA6-A603-072C-1218EE883348}"/>
                  </a:ext>
                </a:extLst>
              </p:cNvPr>
              <p:cNvSpPr/>
              <p:nvPr/>
            </p:nvSpPr>
            <p:spPr>
              <a:xfrm>
                <a:off x="1657519" y="1917085"/>
                <a:ext cx="235808" cy="212693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032" name="四角形: 角を丸くする 1031">
                <a:extLst>
                  <a:ext uri="{FF2B5EF4-FFF2-40B4-BE49-F238E27FC236}">
                    <a16:creationId xmlns:a16="http://schemas.microsoft.com/office/drawing/2014/main" id="{F23905AB-126C-1F67-E711-EB844D4A74D6}"/>
                  </a:ext>
                </a:extLst>
              </p:cNvPr>
              <p:cNvSpPr/>
              <p:nvPr/>
            </p:nvSpPr>
            <p:spPr>
              <a:xfrm>
                <a:off x="2128899" y="1917085"/>
                <a:ext cx="235808" cy="212693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033" name="楕円 1032">
                <a:extLst>
                  <a:ext uri="{FF2B5EF4-FFF2-40B4-BE49-F238E27FC236}">
                    <a16:creationId xmlns:a16="http://schemas.microsoft.com/office/drawing/2014/main" id="{3975E51C-45FD-E2D6-365C-E517213C1BAD}"/>
                  </a:ext>
                </a:extLst>
              </p:cNvPr>
              <p:cNvSpPr/>
              <p:nvPr/>
            </p:nvSpPr>
            <p:spPr>
              <a:xfrm rot="20700000">
                <a:off x="1613488" y="1446360"/>
                <a:ext cx="234014" cy="75126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34" name="楕円 1033">
                <a:extLst>
                  <a:ext uri="{FF2B5EF4-FFF2-40B4-BE49-F238E27FC236}">
                    <a16:creationId xmlns:a16="http://schemas.microsoft.com/office/drawing/2014/main" id="{00CCB344-D813-CF39-4550-0AFD6C8284B2}"/>
                  </a:ext>
                </a:extLst>
              </p:cNvPr>
              <p:cNvSpPr/>
              <p:nvPr/>
            </p:nvSpPr>
            <p:spPr>
              <a:xfrm rot="900000">
                <a:off x="2160410" y="1446360"/>
                <a:ext cx="234014" cy="75126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079" name="フリーフォーム: 図形 1078">
              <a:extLst>
                <a:ext uri="{FF2B5EF4-FFF2-40B4-BE49-F238E27FC236}">
                  <a16:creationId xmlns:a16="http://schemas.microsoft.com/office/drawing/2014/main" id="{A0707023-2899-B8BC-99AB-5A544FAFF311}"/>
                </a:ext>
              </a:extLst>
            </p:cNvPr>
            <p:cNvSpPr/>
            <p:nvPr/>
          </p:nvSpPr>
          <p:spPr>
            <a:xfrm rot="17100000">
              <a:off x="2139197" y="2282806"/>
              <a:ext cx="178052" cy="142270"/>
            </a:xfrm>
            <a:custGeom>
              <a:avLst/>
              <a:gdLst>
                <a:gd name="connsiteX0" fmla="*/ 378507 w 754428"/>
                <a:gd name="connsiteY0" fmla="*/ 0 h 666751"/>
                <a:gd name="connsiteX1" fmla="*/ 632983 w 754428"/>
                <a:gd name="connsiteY1" fmla="*/ 72248 h 666751"/>
                <a:gd name="connsiteX2" fmla="*/ 631875 w 754428"/>
                <a:gd name="connsiteY2" fmla="*/ 75368 h 666751"/>
                <a:gd name="connsiteX3" fmla="*/ 753212 w 754428"/>
                <a:gd name="connsiteY3" fmla="*/ 560716 h 666751"/>
                <a:gd name="connsiteX4" fmla="*/ 750982 w 754428"/>
                <a:gd name="connsiteY4" fmla="*/ 560716 h 666751"/>
                <a:gd name="connsiteX5" fmla="*/ 754428 w 754428"/>
                <a:gd name="connsiteY5" fmla="*/ 569526 h 666751"/>
                <a:gd name="connsiteX6" fmla="*/ 377214 w 754428"/>
                <a:gd name="connsiteY6" fmla="*/ 666751 h 666751"/>
                <a:gd name="connsiteX7" fmla="*/ 0 w 754428"/>
                <a:gd name="connsiteY7" fmla="*/ 569526 h 666751"/>
                <a:gd name="connsiteX8" fmla="*/ 3446 w 754428"/>
                <a:gd name="connsiteY8" fmla="*/ 560716 h 666751"/>
                <a:gd name="connsiteX9" fmla="*/ 2714 w 754428"/>
                <a:gd name="connsiteY9" fmla="*/ 560716 h 666751"/>
                <a:gd name="connsiteX10" fmla="*/ 124501 w 754428"/>
                <a:gd name="connsiteY10" fmla="*/ 73571 h 666751"/>
                <a:gd name="connsiteX11" fmla="*/ 124031 w 754428"/>
                <a:gd name="connsiteY11" fmla="*/ 72248 h 666751"/>
                <a:gd name="connsiteX12" fmla="*/ 126736 w 754428"/>
                <a:gd name="connsiteY12" fmla="*/ 64630 h 666751"/>
                <a:gd name="connsiteX13" fmla="*/ 128041 w 754428"/>
                <a:gd name="connsiteY13" fmla="*/ 59410 h 666751"/>
                <a:gd name="connsiteX14" fmla="*/ 128590 w 754428"/>
                <a:gd name="connsiteY14" fmla="*/ 59410 h 666751"/>
                <a:gd name="connsiteX15" fmla="*/ 129201 w 754428"/>
                <a:gd name="connsiteY15" fmla="*/ 57688 h 666751"/>
                <a:gd name="connsiteX16" fmla="*/ 378507 w 754428"/>
                <a:gd name="connsiteY16" fmla="*/ 0 h 6667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754428" h="666751">
                  <a:moveTo>
                    <a:pt x="378507" y="0"/>
                  </a:moveTo>
                  <a:cubicBezTo>
                    <a:pt x="519050" y="0"/>
                    <a:pt x="632983" y="32347"/>
                    <a:pt x="632983" y="72248"/>
                  </a:cubicBezTo>
                  <a:lnTo>
                    <a:pt x="631875" y="75368"/>
                  </a:lnTo>
                  <a:lnTo>
                    <a:pt x="753212" y="560716"/>
                  </a:lnTo>
                  <a:lnTo>
                    <a:pt x="750982" y="560716"/>
                  </a:lnTo>
                  <a:lnTo>
                    <a:pt x="754428" y="569526"/>
                  </a:lnTo>
                  <a:cubicBezTo>
                    <a:pt x="754428" y="623222"/>
                    <a:pt x="585544" y="666751"/>
                    <a:pt x="377214" y="666751"/>
                  </a:cubicBezTo>
                  <a:cubicBezTo>
                    <a:pt x="168884" y="666751"/>
                    <a:pt x="0" y="623222"/>
                    <a:pt x="0" y="569526"/>
                  </a:cubicBezTo>
                  <a:lnTo>
                    <a:pt x="3446" y="560716"/>
                  </a:lnTo>
                  <a:lnTo>
                    <a:pt x="2714" y="560716"/>
                  </a:lnTo>
                  <a:lnTo>
                    <a:pt x="124501" y="73571"/>
                  </a:lnTo>
                  <a:lnTo>
                    <a:pt x="124031" y="72248"/>
                  </a:lnTo>
                  <a:lnTo>
                    <a:pt x="126736" y="64630"/>
                  </a:lnTo>
                  <a:lnTo>
                    <a:pt x="128041" y="59410"/>
                  </a:lnTo>
                  <a:lnTo>
                    <a:pt x="128590" y="59410"/>
                  </a:lnTo>
                  <a:lnTo>
                    <a:pt x="129201" y="57688"/>
                  </a:lnTo>
                  <a:cubicBezTo>
                    <a:pt x="152930" y="24766"/>
                    <a:pt x="255532" y="0"/>
                    <a:pt x="378507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1080" name="グループ化 1079">
              <a:extLst>
                <a:ext uri="{FF2B5EF4-FFF2-40B4-BE49-F238E27FC236}">
                  <a16:creationId xmlns:a16="http://schemas.microsoft.com/office/drawing/2014/main" id="{683FFEFD-9C7E-4277-0F86-7D817298D334}"/>
                </a:ext>
              </a:extLst>
            </p:cNvPr>
            <p:cNvGrpSpPr/>
            <p:nvPr/>
          </p:nvGrpSpPr>
          <p:grpSpPr>
            <a:xfrm>
              <a:off x="2169329" y="2077718"/>
              <a:ext cx="176433" cy="258588"/>
              <a:chOff x="986766" y="914731"/>
              <a:chExt cx="238930" cy="350186"/>
            </a:xfrm>
          </p:grpSpPr>
          <p:sp>
            <p:nvSpPr>
              <p:cNvPr id="1081" name="楕円 66">
                <a:extLst>
                  <a:ext uri="{FF2B5EF4-FFF2-40B4-BE49-F238E27FC236}">
                    <a16:creationId xmlns:a16="http://schemas.microsoft.com/office/drawing/2014/main" id="{3593E366-AA56-F4B4-D149-13A2079A47C6}"/>
                  </a:ext>
                </a:extLst>
              </p:cNvPr>
              <p:cNvSpPr/>
              <p:nvPr/>
            </p:nvSpPr>
            <p:spPr>
              <a:xfrm>
                <a:off x="986766" y="914731"/>
                <a:ext cx="238930" cy="350186"/>
              </a:xfrm>
              <a:custGeom>
                <a:avLst/>
                <a:gdLst>
                  <a:gd name="connsiteX0" fmla="*/ 0 w 920501"/>
                  <a:gd name="connsiteY0" fmla="*/ 460251 h 920501"/>
                  <a:gd name="connsiteX1" fmla="*/ 460251 w 920501"/>
                  <a:gd name="connsiteY1" fmla="*/ 0 h 920501"/>
                  <a:gd name="connsiteX2" fmla="*/ 920502 w 920501"/>
                  <a:gd name="connsiteY2" fmla="*/ 460251 h 920501"/>
                  <a:gd name="connsiteX3" fmla="*/ 460251 w 920501"/>
                  <a:gd name="connsiteY3" fmla="*/ 920502 h 920501"/>
                  <a:gd name="connsiteX4" fmla="*/ 0 w 920501"/>
                  <a:gd name="connsiteY4" fmla="*/ 460251 h 920501"/>
                  <a:gd name="connsiteX0" fmla="*/ 0 w 920502"/>
                  <a:gd name="connsiteY0" fmla="*/ 460251 h 920502"/>
                  <a:gd name="connsiteX1" fmla="*/ 460251 w 920502"/>
                  <a:gd name="connsiteY1" fmla="*/ 0 h 920502"/>
                  <a:gd name="connsiteX2" fmla="*/ 920502 w 920502"/>
                  <a:gd name="connsiteY2" fmla="*/ 460251 h 920502"/>
                  <a:gd name="connsiteX3" fmla="*/ 460251 w 920502"/>
                  <a:gd name="connsiteY3" fmla="*/ 920502 h 920502"/>
                  <a:gd name="connsiteX4" fmla="*/ 0 w 920502"/>
                  <a:gd name="connsiteY4" fmla="*/ 460251 h 920502"/>
                  <a:gd name="connsiteX0" fmla="*/ 0 w 920502"/>
                  <a:gd name="connsiteY0" fmla="*/ 460251 h 920502"/>
                  <a:gd name="connsiteX1" fmla="*/ 460251 w 920502"/>
                  <a:gd name="connsiteY1" fmla="*/ 0 h 920502"/>
                  <a:gd name="connsiteX2" fmla="*/ 920502 w 920502"/>
                  <a:gd name="connsiteY2" fmla="*/ 460251 h 920502"/>
                  <a:gd name="connsiteX3" fmla="*/ 460251 w 920502"/>
                  <a:gd name="connsiteY3" fmla="*/ 920502 h 920502"/>
                  <a:gd name="connsiteX4" fmla="*/ 0 w 920502"/>
                  <a:gd name="connsiteY4" fmla="*/ 460251 h 920502"/>
                  <a:gd name="connsiteX0" fmla="*/ 0 w 920502"/>
                  <a:gd name="connsiteY0" fmla="*/ 460251 h 920502"/>
                  <a:gd name="connsiteX1" fmla="*/ 460251 w 920502"/>
                  <a:gd name="connsiteY1" fmla="*/ 0 h 920502"/>
                  <a:gd name="connsiteX2" fmla="*/ 920502 w 920502"/>
                  <a:gd name="connsiteY2" fmla="*/ 460251 h 920502"/>
                  <a:gd name="connsiteX3" fmla="*/ 460251 w 920502"/>
                  <a:gd name="connsiteY3" fmla="*/ 920502 h 920502"/>
                  <a:gd name="connsiteX4" fmla="*/ 0 w 920502"/>
                  <a:gd name="connsiteY4" fmla="*/ 460251 h 920502"/>
                  <a:gd name="connsiteX0" fmla="*/ 0 w 920502"/>
                  <a:gd name="connsiteY0" fmla="*/ 888876 h 1349127"/>
                  <a:gd name="connsiteX1" fmla="*/ 455489 w 920502"/>
                  <a:gd name="connsiteY1" fmla="*/ 0 h 1349127"/>
                  <a:gd name="connsiteX2" fmla="*/ 920502 w 920502"/>
                  <a:gd name="connsiteY2" fmla="*/ 888876 h 1349127"/>
                  <a:gd name="connsiteX3" fmla="*/ 460251 w 920502"/>
                  <a:gd name="connsiteY3" fmla="*/ 1349127 h 1349127"/>
                  <a:gd name="connsiteX4" fmla="*/ 0 w 920502"/>
                  <a:gd name="connsiteY4" fmla="*/ 888876 h 1349127"/>
                  <a:gd name="connsiteX0" fmla="*/ 0 w 920502"/>
                  <a:gd name="connsiteY0" fmla="*/ 888876 h 1349127"/>
                  <a:gd name="connsiteX1" fmla="*/ 455489 w 920502"/>
                  <a:gd name="connsiteY1" fmla="*/ 0 h 1349127"/>
                  <a:gd name="connsiteX2" fmla="*/ 920502 w 920502"/>
                  <a:gd name="connsiteY2" fmla="*/ 888876 h 1349127"/>
                  <a:gd name="connsiteX3" fmla="*/ 460251 w 920502"/>
                  <a:gd name="connsiteY3" fmla="*/ 1349127 h 1349127"/>
                  <a:gd name="connsiteX4" fmla="*/ 0 w 920502"/>
                  <a:gd name="connsiteY4" fmla="*/ 888876 h 1349127"/>
                  <a:gd name="connsiteX0" fmla="*/ 0 w 920502"/>
                  <a:gd name="connsiteY0" fmla="*/ 888876 h 1349127"/>
                  <a:gd name="connsiteX1" fmla="*/ 455489 w 920502"/>
                  <a:gd name="connsiteY1" fmla="*/ 0 h 1349127"/>
                  <a:gd name="connsiteX2" fmla="*/ 920502 w 920502"/>
                  <a:gd name="connsiteY2" fmla="*/ 888876 h 1349127"/>
                  <a:gd name="connsiteX3" fmla="*/ 460251 w 920502"/>
                  <a:gd name="connsiteY3" fmla="*/ 1349127 h 1349127"/>
                  <a:gd name="connsiteX4" fmla="*/ 0 w 920502"/>
                  <a:gd name="connsiteY4" fmla="*/ 888876 h 13491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20502" h="1349127">
                    <a:moveTo>
                      <a:pt x="0" y="888876"/>
                    </a:moveTo>
                    <a:cubicBezTo>
                      <a:pt x="0" y="634686"/>
                      <a:pt x="315599" y="209550"/>
                      <a:pt x="455489" y="0"/>
                    </a:cubicBezTo>
                    <a:cubicBezTo>
                      <a:pt x="581091" y="204787"/>
                      <a:pt x="920502" y="634686"/>
                      <a:pt x="920502" y="888876"/>
                    </a:cubicBezTo>
                    <a:cubicBezTo>
                      <a:pt x="920502" y="1143066"/>
                      <a:pt x="714441" y="1349127"/>
                      <a:pt x="460251" y="1349127"/>
                    </a:cubicBezTo>
                    <a:cubicBezTo>
                      <a:pt x="206061" y="1349127"/>
                      <a:pt x="0" y="1143066"/>
                      <a:pt x="0" y="888876"/>
                    </a:cubicBezTo>
                    <a:close/>
                  </a:path>
                </a:pathLst>
              </a:custGeom>
              <a:solidFill>
                <a:srgbClr val="00B0F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082" name="フリーフォーム: 図形 1081">
                <a:extLst>
                  <a:ext uri="{FF2B5EF4-FFF2-40B4-BE49-F238E27FC236}">
                    <a16:creationId xmlns:a16="http://schemas.microsoft.com/office/drawing/2014/main" id="{426734D6-DA85-3F9A-551E-D5D50B2CE5C8}"/>
                  </a:ext>
                </a:extLst>
              </p:cNvPr>
              <p:cNvSpPr/>
              <p:nvPr/>
            </p:nvSpPr>
            <p:spPr>
              <a:xfrm rot="900000" flipH="1">
                <a:off x="1002545" y="1130060"/>
                <a:ext cx="128110" cy="97560"/>
              </a:xfrm>
              <a:custGeom>
                <a:avLst/>
                <a:gdLst>
                  <a:gd name="connsiteX0" fmla="*/ 55471 w 427286"/>
                  <a:gd name="connsiteY0" fmla="*/ 214452 h 325394"/>
                  <a:gd name="connsiteX1" fmla="*/ 110942 w 427286"/>
                  <a:gd name="connsiteY1" fmla="*/ 269923 h 325394"/>
                  <a:gd name="connsiteX2" fmla="*/ 55471 w 427286"/>
                  <a:gd name="connsiteY2" fmla="*/ 325394 h 325394"/>
                  <a:gd name="connsiteX3" fmla="*/ 0 w 427286"/>
                  <a:gd name="connsiteY3" fmla="*/ 269923 h 325394"/>
                  <a:gd name="connsiteX4" fmla="*/ 55471 w 427286"/>
                  <a:gd name="connsiteY4" fmla="*/ 214452 h 325394"/>
                  <a:gd name="connsiteX5" fmla="*/ 371291 w 427286"/>
                  <a:gd name="connsiteY5" fmla="*/ 651 h 325394"/>
                  <a:gd name="connsiteX6" fmla="*/ 395286 w 427286"/>
                  <a:gd name="connsiteY6" fmla="*/ 1731 h 325394"/>
                  <a:gd name="connsiteX7" fmla="*/ 353639 w 427286"/>
                  <a:gd name="connsiteY7" fmla="*/ 204250 h 325394"/>
                  <a:gd name="connsiteX8" fmla="*/ 172037 w 427286"/>
                  <a:gd name="connsiteY8" fmla="*/ 261589 h 325394"/>
                  <a:gd name="connsiteX9" fmla="*/ 289885 w 427286"/>
                  <a:gd name="connsiteY9" fmla="*/ 140497 h 325394"/>
                  <a:gd name="connsiteX10" fmla="*/ 371291 w 427286"/>
                  <a:gd name="connsiteY10" fmla="*/ 651 h 3253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27286" h="325394">
                    <a:moveTo>
                      <a:pt x="55471" y="214452"/>
                    </a:moveTo>
                    <a:cubicBezTo>
                      <a:pt x="86107" y="214452"/>
                      <a:pt x="110942" y="239287"/>
                      <a:pt x="110942" y="269923"/>
                    </a:cubicBezTo>
                    <a:cubicBezTo>
                      <a:pt x="110942" y="300559"/>
                      <a:pt x="86107" y="325394"/>
                      <a:pt x="55471" y="325394"/>
                    </a:cubicBezTo>
                    <a:cubicBezTo>
                      <a:pt x="24835" y="325394"/>
                      <a:pt x="0" y="300559"/>
                      <a:pt x="0" y="269923"/>
                    </a:cubicBezTo>
                    <a:cubicBezTo>
                      <a:pt x="0" y="239287"/>
                      <a:pt x="24835" y="214452"/>
                      <a:pt x="55471" y="214452"/>
                    </a:cubicBezTo>
                    <a:close/>
                    <a:moveTo>
                      <a:pt x="371291" y="651"/>
                    </a:moveTo>
                    <a:cubicBezTo>
                      <a:pt x="377800" y="-459"/>
                      <a:pt x="385660" y="-183"/>
                      <a:pt x="395286" y="1731"/>
                    </a:cubicBezTo>
                    <a:cubicBezTo>
                      <a:pt x="472301" y="17043"/>
                      <a:pt x="390846" y="160940"/>
                      <a:pt x="353639" y="204250"/>
                    </a:cubicBezTo>
                    <a:cubicBezTo>
                      <a:pt x="316431" y="247559"/>
                      <a:pt x="211077" y="326779"/>
                      <a:pt x="172037" y="261589"/>
                    </a:cubicBezTo>
                    <a:cubicBezTo>
                      <a:pt x="132998" y="196399"/>
                      <a:pt x="225389" y="204993"/>
                      <a:pt x="289885" y="140497"/>
                    </a:cubicBezTo>
                    <a:cubicBezTo>
                      <a:pt x="346318" y="84063"/>
                      <a:pt x="325727" y="8422"/>
                      <a:pt x="371291" y="651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258" name="グループ化 1257">
              <a:extLst>
                <a:ext uri="{FF2B5EF4-FFF2-40B4-BE49-F238E27FC236}">
                  <a16:creationId xmlns:a16="http://schemas.microsoft.com/office/drawing/2014/main" id="{C6EF0E88-BF81-8EFC-6B13-AC31DD3B126C}"/>
                </a:ext>
              </a:extLst>
            </p:cNvPr>
            <p:cNvGrpSpPr/>
            <p:nvPr/>
          </p:nvGrpSpPr>
          <p:grpSpPr>
            <a:xfrm>
              <a:off x="1011658" y="903528"/>
              <a:ext cx="1958311" cy="2101927"/>
              <a:chOff x="1042904" y="854050"/>
              <a:chExt cx="1958311" cy="2101927"/>
            </a:xfrm>
          </p:grpSpPr>
          <p:sp>
            <p:nvSpPr>
              <p:cNvPr id="1259" name="フリーフォーム: 図形 1258">
                <a:extLst>
                  <a:ext uri="{FF2B5EF4-FFF2-40B4-BE49-F238E27FC236}">
                    <a16:creationId xmlns:a16="http://schemas.microsoft.com/office/drawing/2014/main" id="{92045F8F-72C5-14BA-356A-74ACEC8737CF}"/>
                  </a:ext>
                </a:extLst>
              </p:cNvPr>
              <p:cNvSpPr/>
              <p:nvPr/>
            </p:nvSpPr>
            <p:spPr>
              <a:xfrm>
                <a:off x="1290251" y="2103677"/>
                <a:ext cx="47996" cy="558447"/>
              </a:xfrm>
              <a:custGeom>
                <a:avLst/>
                <a:gdLst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9" fmla="*/ 91440 w 165493"/>
                  <a:gd name="connsiteY9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8" fmla="*/ 91440 w 165493"/>
                  <a:gd name="connsiteY8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0" fmla="*/ 58097 w 113240"/>
                  <a:gd name="connsiteY0" fmla="*/ 0 h 2000985"/>
                  <a:gd name="connsiteX1" fmla="*/ 58097 w 113240"/>
                  <a:gd name="connsiteY1" fmla="*/ 501040 h 2000985"/>
                  <a:gd name="connsiteX2" fmla="*/ 28716 w 113240"/>
                  <a:gd name="connsiteY2" fmla="*/ 970765 h 2000985"/>
                  <a:gd name="connsiteX3" fmla="*/ 55118 w 113240"/>
                  <a:gd name="connsiteY3" fmla="*/ 998905 h 2000985"/>
                  <a:gd name="connsiteX4" fmla="*/ 55144 w 113240"/>
                  <a:gd name="connsiteY4" fmla="*/ 998905 h 2000985"/>
                  <a:gd name="connsiteX5" fmla="*/ 55144 w 113240"/>
                  <a:gd name="connsiteY5" fmla="*/ 1499945 h 2000985"/>
                  <a:gd name="connsiteX6" fmla="*/ 55144 w 113240"/>
                  <a:gd name="connsiteY6" fmla="*/ 2000985 h 2000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3240" h="2000985">
                    <a:moveTo>
                      <a:pt x="58097" y="0"/>
                    </a:moveTo>
                    <a:cubicBezTo>
                      <a:pt x="249120" y="167013"/>
                      <a:pt x="-132926" y="334027"/>
                      <a:pt x="58097" y="501040"/>
                    </a:cubicBezTo>
                    <a:cubicBezTo>
                      <a:pt x="237181" y="657615"/>
                      <a:pt x="-87409" y="814190"/>
                      <a:pt x="28716" y="970765"/>
                    </a:cubicBezTo>
                    <a:lnTo>
                      <a:pt x="55118" y="998905"/>
                    </a:lnTo>
                    <a:lnTo>
                      <a:pt x="55144" y="998905"/>
                    </a:lnTo>
                    <a:cubicBezTo>
                      <a:pt x="246167" y="1165918"/>
                      <a:pt x="-135879" y="1332932"/>
                      <a:pt x="55144" y="1499945"/>
                    </a:cubicBezTo>
                    <a:cubicBezTo>
                      <a:pt x="246167" y="1666958"/>
                      <a:pt x="-135879" y="1833972"/>
                      <a:pt x="55144" y="2000985"/>
                    </a:cubicBezTo>
                  </a:path>
                </a:pathLst>
              </a:custGeom>
              <a:noFill/>
              <a:ln w="44450" cap="rnd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60" name="フリーフォーム: 図形 1259">
                <a:extLst>
                  <a:ext uri="{FF2B5EF4-FFF2-40B4-BE49-F238E27FC236}">
                    <a16:creationId xmlns:a16="http://schemas.microsoft.com/office/drawing/2014/main" id="{8AE2683E-D885-330D-C773-8934AB79BB7F}"/>
                  </a:ext>
                </a:extLst>
              </p:cNvPr>
              <p:cNvSpPr/>
              <p:nvPr/>
            </p:nvSpPr>
            <p:spPr>
              <a:xfrm>
                <a:off x="1177714" y="2328750"/>
                <a:ext cx="47996" cy="558447"/>
              </a:xfrm>
              <a:custGeom>
                <a:avLst/>
                <a:gdLst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9" fmla="*/ 91440 w 165493"/>
                  <a:gd name="connsiteY9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8" fmla="*/ 91440 w 165493"/>
                  <a:gd name="connsiteY8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0" fmla="*/ 58097 w 113240"/>
                  <a:gd name="connsiteY0" fmla="*/ 0 h 2000985"/>
                  <a:gd name="connsiteX1" fmla="*/ 58097 w 113240"/>
                  <a:gd name="connsiteY1" fmla="*/ 501040 h 2000985"/>
                  <a:gd name="connsiteX2" fmla="*/ 28716 w 113240"/>
                  <a:gd name="connsiteY2" fmla="*/ 970765 h 2000985"/>
                  <a:gd name="connsiteX3" fmla="*/ 55118 w 113240"/>
                  <a:gd name="connsiteY3" fmla="*/ 998905 h 2000985"/>
                  <a:gd name="connsiteX4" fmla="*/ 55144 w 113240"/>
                  <a:gd name="connsiteY4" fmla="*/ 998905 h 2000985"/>
                  <a:gd name="connsiteX5" fmla="*/ 55144 w 113240"/>
                  <a:gd name="connsiteY5" fmla="*/ 1499945 h 2000985"/>
                  <a:gd name="connsiteX6" fmla="*/ 55144 w 113240"/>
                  <a:gd name="connsiteY6" fmla="*/ 2000985 h 2000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3240" h="2000985">
                    <a:moveTo>
                      <a:pt x="58097" y="0"/>
                    </a:moveTo>
                    <a:cubicBezTo>
                      <a:pt x="249120" y="167013"/>
                      <a:pt x="-132926" y="334027"/>
                      <a:pt x="58097" y="501040"/>
                    </a:cubicBezTo>
                    <a:cubicBezTo>
                      <a:pt x="237181" y="657615"/>
                      <a:pt x="-87409" y="814190"/>
                      <a:pt x="28716" y="970765"/>
                    </a:cubicBezTo>
                    <a:lnTo>
                      <a:pt x="55118" y="998905"/>
                    </a:lnTo>
                    <a:lnTo>
                      <a:pt x="55144" y="998905"/>
                    </a:lnTo>
                    <a:cubicBezTo>
                      <a:pt x="246167" y="1165918"/>
                      <a:pt x="-135879" y="1332932"/>
                      <a:pt x="55144" y="1499945"/>
                    </a:cubicBezTo>
                    <a:cubicBezTo>
                      <a:pt x="246167" y="1666958"/>
                      <a:pt x="-135879" y="1833972"/>
                      <a:pt x="55144" y="2000985"/>
                    </a:cubicBezTo>
                  </a:path>
                </a:pathLst>
              </a:custGeom>
              <a:noFill/>
              <a:ln w="44450" cap="rnd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61" name="フリーフォーム: 図形 1260">
                <a:extLst>
                  <a:ext uri="{FF2B5EF4-FFF2-40B4-BE49-F238E27FC236}">
                    <a16:creationId xmlns:a16="http://schemas.microsoft.com/office/drawing/2014/main" id="{BAB81A8E-A587-3DCD-F785-B0A66A7767F1}"/>
                  </a:ext>
                </a:extLst>
              </p:cNvPr>
              <p:cNvSpPr/>
              <p:nvPr/>
            </p:nvSpPr>
            <p:spPr>
              <a:xfrm>
                <a:off x="2953219" y="1233444"/>
                <a:ext cx="47996" cy="558447"/>
              </a:xfrm>
              <a:custGeom>
                <a:avLst/>
                <a:gdLst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9" fmla="*/ 91440 w 165493"/>
                  <a:gd name="connsiteY9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8" fmla="*/ 91440 w 165493"/>
                  <a:gd name="connsiteY8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0" fmla="*/ 58097 w 113240"/>
                  <a:gd name="connsiteY0" fmla="*/ 0 h 2000985"/>
                  <a:gd name="connsiteX1" fmla="*/ 58097 w 113240"/>
                  <a:gd name="connsiteY1" fmla="*/ 501040 h 2000985"/>
                  <a:gd name="connsiteX2" fmla="*/ 28716 w 113240"/>
                  <a:gd name="connsiteY2" fmla="*/ 970765 h 2000985"/>
                  <a:gd name="connsiteX3" fmla="*/ 55118 w 113240"/>
                  <a:gd name="connsiteY3" fmla="*/ 998905 h 2000985"/>
                  <a:gd name="connsiteX4" fmla="*/ 55144 w 113240"/>
                  <a:gd name="connsiteY4" fmla="*/ 998905 h 2000985"/>
                  <a:gd name="connsiteX5" fmla="*/ 55144 w 113240"/>
                  <a:gd name="connsiteY5" fmla="*/ 1499945 h 2000985"/>
                  <a:gd name="connsiteX6" fmla="*/ 55144 w 113240"/>
                  <a:gd name="connsiteY6" fmla="*/ 2000985 h 2000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3240" h="2000985">
                    <a:moveTo>
                      <a:pt x="58097" y="0"/>
                    </a:moveTo>
                    <a:cubicBezTo>
                      <a:pt x="249120" y="167013"/>
                      <a:pt x="-132926" y="334027"/>
                      <a:pt x="58097" y="501040"/>
                    </a:cubicBezTo>
                    <a:cubicBezTo>
                      <a:pt x="237181" y="657615"/>
                      <a:pt x="-87409" y="814190"/>
                      <a:pt x="28716" y="970765"/>
                    </a:cubicBezTo>
                    <a:lnTo>
                      <a:pt x="55118" y="998905"/>
                    </a:lnTo>
                    <a:lnTo>
                      <a:pt x="55144" y="998905"/>
                    </a:lnTo>
                    <a:cubicBezTo>
                      <a:pt x="246167" y="1165918"/>
                      <a:pt x="-135879" y="1332932"/>
                      <a:pt x="55144" y="1499945"/>
                    </a:cubicBezTo>
                    <a:cubicBezTo>
                      <a:pt x="246167" y="1666958"/>
                      <a:pt x="-135879" y="1833972"/>
                      <a:pt x="55144" y="2000985"/>
                    </a:cubicBezTo>
                  </a:path>
                </a:pathLst>
              </a:custGeom>
              <a:noFill/>
              <a:ln w="44450" cap="rnd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62" name="フリーフォーム: 図形 1261">
                <a:extLst>
                  <a:ext uri="{FF2B5EF4-FFF2-40B4-BE49-F238E27FC236}">
                    <a16:creationId xmlns:a16="http://schemas.microsoft.com/office/drawing/2014/main" id="{A243E235-DB07-F0C0-20C4-090E72559981}"/>
                  </a:ext>
                </a:extLst>
              </p:cNvPr>
              <p:cNvSpPr/>
              <p:nvPr/>
            </p:nvSpPr>
            <p:spPr>
              <a:xfrm>
                <a:off x="2844230" y="917352"/>
                <a:ext cx="47996" cy="558447"/>
              </a:xfrm>
              <a:custGeom>
                <a:avLst/>
                <a:gdLst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9" fmla="*/ 91440 w 165493"/>
                  <a:gd name="connsiteY9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8" fmla="*/ 91440 w 165493"/>
                  <a:gd name="connsiteY8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0" fmla="*/ 58097 w 113240"/>
                  <a:gd name="connsiteY0" fmla="*/ 0 h 2000985"/>
                  <a:gd name="connsiteX1" fmla="*/ 58097 w 113240"/>
                  <a:gd name="connsiteY1" fmla="*/ 501040 h 2000985"/>
                  <a:gd name="connsiteX2" fmla="*/ 28716 w 113240"/>
                  <a:gd name="connsiteY2" fmla="*/ 970765 h 2000985"/>
                  <a:gd name="connsiteX3" fmla="*/ 55118 w 113240"/>
                  <a:gd name="connsiteY3" fmla="*/ 998905 h 2000985"/>
                  <a:gd name="connsiteX4" fmla="*/ 55144 w 113240"/>
                  <a:gd name="connsiteY4" fmla="*/ 998905 h 2000985"/>
                  <a:gd name="connsiteX5" fmla="*/ 55144 w 113240"/>
                  <a:gd name="connsiteY5" fmla="*/ 1499945 h 2000985"/>
                  <a:gd name="connsiteX6" fmla="*/ 55144 w 113240"/>
                  <a:gd name="connsiteY6" fmla="*/ 2000985 h 2000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3240" h="2000985">
                    <a:moveTo>
                      <a:pt x="58097" y="0"/>
                    </a:moveTo>
                    <a:cubicBezTo>
                      <a:pt x="249120" y="167013"/>
                      <a:pt x="-132926" y="334027"/>
                      <a:pt x="58097" y="501040"/>
                    </a:cubicBezTo>
                    <a:cubicBezTo>
                      <a:pt x="237181" y="657615"/>
                      <a:pt x="-87409" y="814190"/>
                      <a:pt x="28716" y="970765"/>
                    </a:cubicBezTo>
                    <a:lnTo>
                      <a:pt x="55118" y="998905"/>
                    </a:lnTo>
                    <a:lnTo>
                      <a:pt x="55144" y="998905"/>
                    </a:lnTo>
                    <a:cubicBezTo>
                      <a:pt x="246167" y="1165918"/>
                      <a:pt x="-135879" y="1332932"/>
                      <a:pt x="55144" y="1499945"/>
                    </a:cubicBezTo>
                    <a:cubicBezTo>
                      <a:pt x="246167" y="1666958"/>
                      <a:pt x="-135879" y="1833972"/>
                      <a:pt x="55144" y="2000985"/>
                    </a:cubicBezTo>
                  </a:path>
                </a:pathLst>
              </a:custGeom>
              <a:noFill/>
              <a:ln w="44450" cap="rnd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63" name="フリーフォーム: 図形 1262">
                <a:extLst>
                  <a:ext uri="{FF2B5EF4-FFF2-40B4-BE49-F238E27FC236}">
                    <a16:creationId xmlns:a16="http://schemas.microsoft.com/office/drawing/2014/main" id="{44C7CA0F-ECBE-5DB1-B213-3E4010588FE6}"/>
                  </a:ext>
                </a:extLst>
              </p:cNvPr>
              <p:cNvSpPr/>
              <p:nvPr/>
            </p:nvSpPr>
            <p:spPr>
              <a:xfrm>
                <a:off x="1180058" y="854050"/>
                <a:ext cx="47996" cy="558447"/>
              </a:xfrm>
              <a:custGeom>
                <a:avLst/>
                <a:gdLst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9" fmla="*/ 91440 w 165493"/>
                  <a:gd name="connsiteY9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8" fmla="*/ 91440 w 165493"/>
                  <a:gd name="connsiteY8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0" fmla="*/ 58097 w 113240"/>
                  <a:gd name="connsiteY0" fmla="*/ 0 h 2000985"/>
                  <a:gd name="connsiteX1" fmla="*/ 58097 w 113240"/>
                  <a:gd name="connsiteY1" fmla="*/ 501040 h 2000985"/>
                  <a:gd name="connsiteX2" fmla="*/ 28716 w 113240"/>
                  <a:gd name="connsiteY2" fmla="*/ 970765 h 2000985"/>
                  <a:gd name="connsiteX3" fmla="*/ 55118 w 113240"/>
                  <a:gd name="connsiteY3" fmla="*/ 998905 h 2000985"/>
                  <a:gd name="connsiteX4" fmla="*/ 55144 w 113240"/>
                  <a:gd name="connsiteY4" fmla="*/ 998905 h 2000985"/>
                  <a:gd name="connsiteX5" fmla="*/ 55144 w 113240"/>
                  <a:gd name="connsiteY5" fmla="*/ 1499945 h 2000985"/>
                  <a:gd name="connsiteX6" fmla="*/ 55144 w 113240"/>
                  <a:gd name="connsiteY6" fmla="*/ 2000985 h 2000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3240" h="2000985">
                    <a:moveTo>
                      <a:pt x="58097" y="0"/>
                    </a:moveTo>
                    <a:cubicBezTo>
                      <a:pt x="249120" y="167013"/>
                      <a:pt x="-132926" y="334027"/>
                      <a:pt x="58097" y="501040"/>
                    </a:cubicBezTo>
                    <a:cubicBezTo>
                      <a:pt x="237181" y="657615"/>
                      <a:pt x="-87409" y="814190"/>
                      <a:pt x="28716" y="970765"/>
                    </a:cubicBezTo>
                    <a:lnTo>
                      <a:pt x="55118" y="998905"/>
                    </a:lnTo>
                    <a:lnTo>
                      <a:pt x="55144" y="998905"/>
                    </a:lnTo>
                    <a:cubicBezTo>
                      <a:pt x="246167" y="1165918"/>
                      <a:pt x="-135879" y="1332932"/>
                      <a:pt x="55144" y="1499945"/>
                    </a:cubicBezTo>
                    <a:cubicBezTo>
                      <a:pt x="246167" y="1666958"/>
                      <a:pt x="-135879" y="1833972"/>
                      <a:pt x="55144" y="2000985"/>
                    </a:cubicBezTo>
                  </a:path>
                </a:pathLst>
              </a:custGeom>
              <a:noFill/>
              <a:ln w="44450" cap="rnd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64" name="フリーフォーム: 図形 1263">
                <a:extLst>
                  <a:ext uri="{FF2B5EF4-FFF2-40B4-BE49-F238E27FC236}">
                    <a16:creationId xmlns:a16="http://schemas.microsoft.com/office/drawing/2014/main" id="{F5E10214-4563-E00F-300C-45700E797C2D}"/>
                  </a:ext>
                </a:extLst>
              </p:cNvPr>
              <p:cNvSpPr/>
              <p:nvPr/>
            </p:nvSpPr>
            <p:spPr>
              <a:xfrm>
                <a:off x="1042904" y="1265512"/>
                <a:ext cx="47996" cy="558447"/>
              </a:xfrm>
              <a:custGeom>
                <a:avLst/>
                <a:gdLst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9" fmla="*/ 91440 w 165493"/>
                  <a:gd name="connsiteY9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8" fmla="*/ 91440 w 165493"/>
                  <a:gd name="connsiteY8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0" fmla="*/ 58097 w 113240"/>
                  <a:gd name="connsiteY0" fmla="*/ 0 h 2000985"/>
                  <a:gd name="connsiteX1" fmla="*/ 58097 w 113240"/>
                  <a:gd name="connsiteY1" fmla="*/ 501040 h 2000985"/>
                  <a:gd name="connsiteX2" fmla="*/ 28716 w 113240"/>
                  <a:gd name="connsiteY2" fmla="*/ 970765 h 2000985"/>
                  <a:gd name="connsiteX3" fmla="*/ 55118 w 113240"/>
                  <a:gd name="connsiteY3" fmla="*/ 998905 h 2000985"/>
                  <a:gd name="connsiteX4" fmla="*/ 55144 w 113240"/>
                  <a:gd name="connsiteY4" fmla="*/ 998905 h 2000985"/>
                  <a:gd name="connsiteX5" fmla="*/ 55144 w 113240"/>
                  <a:gd name="connsiteY5" fmla="*/ 1499945 h 2000985"/>
                  <a:gd name="connsiteX6" fmla="*/ 55144 w 113240"/>
                  <a:gd name="connsiteY6" fmla="*/ 2000985 h 2000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3240" h="2000985">
                    <a:moveTo>
                      <a:pt x="58097" y="0"/>
                    </a:moveTo>
                    <a:cubicBezTo>
                      <a:pt x="249120" y="167013"/>
                      <a:pt x="-132926" y="334027"/>
                      <a:pt x="58097" y="501040"/>
                    </a:cubicBezTo>
                    <a:cubicBezTo>
                      <a:pt x="237181" y="657615"/>
                      <a:pt x="-87409" y="814190"/>
                      <a:pt x="28716" y="970765"/>
                    </a:cubicBezTo>
                    <a:lnTo>
                      <a:pt x="55118" y="998905"/>
                    </a:lnTo>
                    <a:lnTo>
                      <a:pt x="55144" y="998905"/>
                    </a:lnTo>
                    <a:cubicBezTo>
                      <a:pt x="246167" y="1165918"/>
                      <a:pt x="-135879" y="1332932"/>
                      <a:pt x="55144" y="1499945"/>
                    </a:cubicBezTo>
                    <a:cubicBezTo>
                      <a:pt x="246167" y="1666958"/>
                      <a:pt x="-135879" y="1833972"/>
                      <a:pt x="55144" y="2000985"/>
                    </a:cubicBezTo>
                  </a:path>
                </a:pathLst>
              </a:custGeom>
              <a:noFill/>
              <a:ln w="44450" cap="rnd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65" name="フリーフォーム: 図形 1264">
                <a:extLst>
                  <a:ext uri="{FF2B5EF4-FFF2-40B4-BE49-F238E27FC236}">
                    <a16:creationId xmlns:a16="http://schemas.microsoft.com/office/drawing/2014/main" id="{81EF6084-B022-EA43-5F21-574B3674F895}"/>
                  </a:ext>
                </a:extLst>
              </p:cNvPr>
              <p:cNvSpPr/>
              <p:nvPr/>
            </p:nvSpPr>
            <p:spPr>
              <a:xfrm>
                <a:off x="2677037" y="2063820"/>
                <a:ext cx="47996" cy="558447"/>
              </a:xfrm>
              <a:custGeom>
                <a:avLst/>
                <a:gdLst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9" fmla="*/ 91440 w 165493"/>
                  <a:gd name="connsiteY9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8" fmla="*/ 91440 w 165493"/>
                  <a:gd name="connsiteY8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0" fmla="*/ 58097 w 113240"/>
                  <a:gd name="connsiteY0" fmla="*/ 0 h 2000985"/>
                  <a:gd name="connsiteX1" fmla="*/ 58097 w 113240"/>
                  <a:gd name="connsiteY1" fmla="*/ 501040 h 2000985"/>
                  <a:gd name="connsiteX2" fmla="*/ 28716 w 113240"/>
                  <a:gd name="connsiteY2" fmla="*/ 970765 h 2000985"/>
                  <a:gd name="connsiteX3" fmla="*/ 55118 w 113240"/>
                  <a:gd name="connsiteY3" fmla="*/ 998905 h 2000985"/>
                  <a:gd name="connsiteX4" fmla="*/ 55144 w 113240"/>
                  <a:gd name="connsiteY4" fmla="*/ 998905 h 2000985"/>
                  <a:gd name="connsiteX5" fmla="*/ 55144 w 113240"/>
                  <a:gd name="connsiteY5" fmla="*/ 1499945 h 2000985"/>
                  <a:gd name="connsiteX6" fmla="*/ 55144 w 113240"/>
                  <a:gd name="connsiteY6" fmla="*/ 2000985 h 2000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3240" h="2000985">
                    <a:moveTo>
                      <a:pt x="58097" y="0"/>
                    </a:moveTo>
                    <a:cubicBezTo>
                      <a:pt x="249120" y="167013"/>
                      <a:pt x="-132926" y="334027"/>
                      <a:pt x="58097" y="501040"/>
                    </a:cubicBezTo>
                    <a:cubicBezTo>
                      <a:pt x="237181" y="657615"/>
                      <a:pt x="-87409" y="814190"/>
                      <a:pt x="28716" y="970765"/>
                    </a:cubicBezTo>
                    <a:lnTo>
                      <a:pt x="55118" y="998905"/>
                    </a:lnTo>
                    <a:lnTo>
                      <a:pt x="55144" y="998905"/>
                    </a:lnTo>
                    <a:cubicBezTo>
                      <a:pt x="246167" y="1165918"/>
                      <a:pt x="-135879" y="1332932"/>
                      <a:pt x="55144" y="1499945"/>
                    </a:cubicBezTo>
                    <a:cubicBezTo>
                      <a:pt x="246167" y="1666958"/>
                      <a:pt x="-135879" y="1833972"/>
                      <a:pt x="55144" y="2000985"/>
                    </a:cubicBezTo>
                  </a:path>
                </a:pathLst>
              </a:custGeom>
              <a:noFill/>
              <a:ln w="44450" cap="rnd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66" name="フリーフォーム: 図形 1265">
                <a:extLst>
                  <a:ext uri="{FF2B5EF4-FFF2-40B4-BE49-F238E27FC236}">
                    <a16:creationId xmlns:a16="http://schemas.microsoft.com/office/drawing/2014/main" id="{F1F7A2BA-85D6-B09B-F080-54DF8DC54E9B}"/>
                  </a:ext>
                </a:extLst>
              </p:cNvPr>
              <p:cNvSpPr/>
              <p:nvPr/>
            </p:nvSpPr>
            <p:spPr>
              <a:xfrm>
                <a:off x="2848709" y="2397530"/>
                <a:ext cx="47996" cy="558447"/>
              </a:xfrm>
              <a:custGeom>
                <a:avLst/>
                <a:gdLst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9" fmla="*/ 91440 w 165493"/>
                  <a:gd name="connsiteY9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8" fmla="*/ 91440 w 165493"/>
                  <a:gd name="connsiteY8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0" fmla="*/ 58097 w 113240"/>
                  <a:gd name="connsiteY0" fmla="*/ 0 h 2000985"/>
                  <a:gd name="connsiteX1" fmla="*/ 58097 w 113240"/>
                  <a:gd name="connsiteY1" fmla="*/ 501040 h 2000985"/>
                  <a:gd name="connsiteX2" fmla="*/ 28716 w 113240"/>
                  <a:gd name="connsiteY2" fmla="*/ 970765 h 2000985"/>
                  <a:gd name="connsiteX3" fmla="*/ 55118 w 113240"/>
                  <a:gd name="connsiteY3" fmla="*/ 998905 h 2000985"/>
                  <a:gd name="connsiteX4" fmla="*/ 55144 w 113240"/>
                  <a:gd name="connsiteY4" fmla="*/ 998905 h 2000985"/>
                  <a:gd name="connsiteX5" fmla="*/ 55144 w 113240"/>
                  <a:gd name="connsiteY5" fmla="*/ 1499945 h 2000985"/>
                  <a:gd name="connsiteX6" fmla="*/ 55144 w 113240"/>
                  <a:gd name="connsiteY6" fmla="*/ 2000985 h 2000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3240" h="2000985">
                    <a:moveTo>
                      <a:pt x="58097" y="0"/>
                    </a:moveTo>
                    <a:cubicBezTo>
                      <a:pt x="249120" y="167013"/>
                      <a:pt x="-132926" y="334027"/>
                      <a:pt x="58097" y="501040"/>
                    </a:cubicBezTo>
                    <a:cubicBezTo>
                      <a:pt x="237181" y="657615"/>
                      <a:pt x="-87409" y="814190"/>
                      <a:pt x="28716" y="970765"/>
                    </a:cubicBezTo>
                    <a:lnTo>
                      <a:pt x="55118" y="998905"/>
                    </a:lnTo>
                    <a:lnTo>
                      <a:pt x="55144" y="998905"/>
                    </a:lnTo>
                    <a:cubicBezTo>
                      <a:pt x="246167" y="1165918"/>
                      <a:pt x="-135879" y="1332932"/>
                      <a:pt x="55144" y="1499945"/>
                    </a:cubicBezTo>
                    <a:cubicBezTo>
                      <a:pt x="246167" y="1666958"/>
                      <a:pt x="-135879" y="1833972"/>
                      <a:pt x="55144" y="2000985"/>
                    </a:cubicBezTo>
                  </a:path>
                </a:pathLst>
              </a:custGeom>
              <a:noFill/>
              <a:ln w="44450" cap="rnd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349" name="グループ化 1348">
            <a:extLst>
              <a:ext uri="{FF2B5EF4-FFF2-40B4-BE49-F238E27FC236}">
                <a16:creationId xmlns:a16="http://schemas.microsoft.com/office/drawing/2014/main" id="{312C34C7-9451-12DA-9CB9-DDBA38318A39}"/>
              </a:ext>
            </a:extLst>
          </p:cNvPr>
          <p:cNvGrpSpPr/>
          <p:nvPr/>
        </p:nvGrpSpPr>
        <p:grpSpPr>
          <a:xfrm>
            <a:off x="4186794" y="3839725"/>
            <a:ext cx="1566306" cy="2540508"/>
            <a:chOff x="4186794" y="3839725"/>
            <a:chExt cx="1566306" cy="2540508"/>
          </a:xfrm>
        </p:grpSpPr>
        <p:grpSp>
          <p:nvGrpSpPr>
            <p:cNvPr id="1267" name="グループ化 1266">
              <a:extLst>
                <a:ext uri="{FF2B5EF4-FFF2-40B4-BE49-F238E27FC236}">
                  <a16:creationId xmlns:a16="http://schemas.microsoft.com/office/drawing/2014/main" id="{00FD83AB-412D-C0A9-2434-6823BFD86CD4}"/>
                </a:ext>
              </a:extLst>
            </p:cNvPr>
            <p:cNvGrpSpPr/>
            <p:nvPr/>
          </p:nvGrpSpPr>
          <p:grpSpPr>
            <a:xfrm>
              <a:off x="4568341" y="5107285"/>
              <a:ext cx="877076" cy="1272948"/>
              <a:chOff x="1606066" y="2002135"/>
              <a:chExt cx="877076" cy="1272948"/>
            </a:xfrm>
          </p:grpSpPr>
          <p:sp>
            <p:nvSpPr>
              <p:cNvPr id="1270" name="フリーフォーム: 図形 1269">
                <a:extLst>
                  <a:ext uri="{FF2B5EF4-FFF2-40B4-BE49-F238E27FC236}">
                    <a16:creationId xmlns:a16="http://schemas.microsoft.com/office/drawing/2014/main" id="{C13A7705-136F-D5FC-8E86-3489F89560AA}"/>
                  </a:ext>
                </a:extLst>
              </p:cNvPr>
              <p:cNvSpPr/>
              <p:nvPr/>
            </p:nvSpPr>
            <p:spPr>
              <a:xfrm rot="18900000">
                <a:off x="2259071" y="2726495"/>
                <a:ext cx="224071" cy="465314"/>
              </a:xfrm>
              <a:custGeom>
                <a:avLst/>
                <a:gdLst>
                  <a:gd name="connsiteX0" fmla="*/ 196526 w 400871"/>
                  <a:gd name="connsiteY0" fmla="*/ 0 h 832464"/>
                  <a:gd name="connsiteX1" fmla="*/ 393052 w 400871"/>
                  <a:gd name="connsiteY1" fmla="*/ 248196 h 832464"/>
                  <a:gd name="connsiteX2" fmla="*/ 388072 w 400871"/>
                  <a:gd name="connsiteY2" fmla="*/ 300481 h 832464"/>
                  <a:gd name="connsiteX3" fmla="*/ 381085 w 400871"/>
                  <a:gd name="connsiteY3" fmla="*/ 329691 h 832464"/>
                  <a:gd name="connsiteX4" fmla="*/ 382547 w 400871"/>
                  <a:gd name="connsiteY4" fmla="*/ 338600 h 832464"/>
                  <a:gd name="connsiteX5" fmla="*/ 400871 w 400871"/>
                  <a:gd name="connsiteY5" fmla="*/ 821148 h 832464"/>
                  <a:gd name="connsiteX6" fmla="*/ 285683 w 400871"/>
                  <a:gd name="connsiteY6" fmla="*/ 735010 h 832464"/>
                  <a:gd name="connsiteX7" fmla="*/ 279060 w 400871"/>
                  <a:gd name="connsiteY7" fmla="*/ 728294 h 832464"/>
                  <a:gd name="connsiteX8" fmla="*/ 272750 w 400871"/>
                  <a:gd name="connsiteY8" fmla="*/ 828942 h 832464"/>
                  <a:gd name="connsiteX9" fmla="*/ 224894 w 400871"/>
                  <a:gd name="connsiteY9" fmla="*/ 771922 h 832464"/>
                  <a:gd name="connsiteX10" fmla="*/ 187039 w 400871"/>
                  <a:gd name="connsiteY10" fmla="*/ 716692 h 832464"/>
                  <a:gd name="connsiteX11" fmla="*/ 149359 w 400871"/>
                  <a:gd name="connsiteY11" fmla="*/ 832464 h 832464"/>
                  <a:gd name="connsiteX12" fmla="*/ 1373 w 400871"/>
                  <a:gd name="connsiteY12" fmla="*/ 327010 h 832464"/>
                  <a:gd name="connsiteX13" fmla="*/ 4658 w 400871"/>
                  <a:gd name="connsiteY13" fmla="*/ 290052 h 832464"/>
                  <a:gd name="connsiteX14" fmla="*/ 0 w 400871"/>
                  <a:gd name="connsiteY14" fmla="*/ 248196 h 832464"/>
                  <a:gd name="connsiteX15" fmla="*/ 196526 w 400871"/>
                  <a:gd name="connsiteY15" fmla="*/ 0 h 8324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400871" h="832464">
                    <a:moveTo>
                      <a:pt x="196526" y="0"/>
                    </a:moveTo>
                    <a:cubicBezTo>
                      <a:pt x="305065" y="0"/>
                      <a:pt x="393052" y="111121"/>
                      <a:pt x="393052" y="248196"/>
                    </a:cubicBezTo>
                    <a:cubicBezTo>
                      <a:pt x="393052" y="265331"/>
                      <a:pt x="391244" y="282675"/>
                      <a:pt x="388072" y="300481"/>
                    </a:cubicBezTo>
                    <a:lnTo>
                      <a:pt x="381085" y="329691"/>
                    </a:lnTo>
                    <a:lnTo>
                      <a:pt x="382547" y="338600"/>
                    </a:lnTo>
                    <a:cubicBezTo>
                      <a:pt x="391350" y="451215"/>
                      <a:pt x="345328" y="599412"/>
                      <a:pt x="400871" y="821148"/>
                    </a:cubicBezTo>
                    <a:cubicBezTo>
                      <a:pt x="365052" y="800475"/>
                      <a:pt x="325443" y="770375"/>
                      <a:pt x="285683" y="735010"/>
                    </a:cubicBezTo>
                    <a:lnTo>
                      <a:pt x="279060" y="728294"/>
                    </a:lnTo>
                    <a:lnTo>
                      <a:pt x="272750" y="828942"/>
                    </a:lnTo>
                    <a:cubicBezTo>
                      <a:pt x="257018" y="812533"/>
                      <a:pt x="240956" y="793295"/>
                      <a:pt x="224894" y="771922"/>
                    </a:cubicBezTo>
                    <a:lnTo>
                      <a:pt x="187039" y="716692"/>
                    </a:lnTo>
                    <a:lnTo>
                      <a:pt x="149359" y="832464"/>
                    </a:lnTo>
                    <a:cubicBezTo>
                      <a:pt x="69876" y="711489"/>
                      <a:pt x="804" y="466488"/>
                      <a:pt x="1373" y="327010"/>
                    </a:cubicBezTo>
                    <a:lnTo>
                      <a:pt x="4658" y="290052"/>
                    </a:lnTo>
                    <a:lnTo>
                      <a:pt x="0" y="248196"/>
                    </a:lnTo>
                    <a:cubicBezTo>
                      <a:pt x="0" y="111121"/>
                      <a:pt x="87988" y="0"/>
                      <a:pt x="196526" y="0"/>
                    </a:cubicBezTo>
                    <a:close/>
                  </a:path>
                </a:pathLst>
              </a:custGeom>
              <a:solidFill>
                <a:schemeClr val="accent6">
                  <a:lumMod val="50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271" name="楕円 1">
                <a:extLst>
                  <a:ext uri="{FF2B5EF4-FFF2-40B4-BE49-F238E27FC236}">
                    <a16:creationId xmlns:a16="http://schemas.microsoft.com/office/drawing/2014/main" id="{1AC7DD39-1301-4B2B-3E00-C7D9A7D03C54}"/>
                  </a:ext>
                </a:extLst>
              </p:cNvPr>
              <p:cNvSpPr/>
              <p:nvPr/>
            </p:nvSpPr>
            <p:spPr>
              <a:xfrm rot="10800000">
                <a:off x="2018859" y="2701426"/>
                <a:ext cx="228891" cy="47855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272" name="楕円 1">
                <a:extLst>
                  <a:ext uri="{FF2B5EF4-FFF2-40B4-BE49-F238E27FC236}">
                    <a16:creationId xmlns:a16="http://schemas.microsoft.com/office/drawing/2014/main" id="{2B77F98D-0A72-6233-58BD-B7C05CB810DB}"/>
                  </a:ext>
                </a:extLst>
              </p:cNvPr>
              <p:cNvSpPr/>
              <p:nvPr/>
            </p:nvSpPr>
            <p:spPr>
              <a:xfrm rot="10800000">
                <a:off x="1754181" y="2701426"/>
                <a:ext cx="228891" cy="47855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273" name="楕円 1">
                <a:extLst>
                  <a:ext uri="{FF2B5EF4-FFF2-40B4-BE49-F238E27FC236}">
                    <a16:creationId xmlns:a16="http://schemas.microsoft.com/office/drawing/2014/main" id="{719520DF-31D5-09C1-DDD4-F489A2BADD36}"/>
                  </a:ext>
                </a:extLst>
              </p:cNvPr>
              <p:cNvSpPr/>
              <p:nvPr/>
            </p:nvSpPr>
            <p:spPr>
              <a:xfrm>
                <a:off x="1606066" y="2002135"/>
                <a:ext cx="797593" cy="1010284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274" name="フリーフォーム: 図形 1273">
                <a:extLst>
                  <a:ext uri="{FF2B5EF4-FFF2-40B4-BE49-F238E27FC236}">
                    <a16:creationId xmlns:a16="http://schemas.microsoft.com/office/drawing/2014/main" id="{039FE9BD-52BE-8516-E240-E7BC1772F023}"/>
                  </a:ext>
                </a:extLst>
              </p:cNvPr>
              <p:cNvSpPr/>
              <p:nvPr/>
            </p:nvSpPr>
            <p:spPr>
              <a:xfrm>
                <a:off x="1747000" y="3109458"/>
                <a:ext cx="228437" cy="165625"/>
              </a:xfrm>
              <a:custGeom>
                <a:avLst/>
                <a:gdLst>
                  <a:gd name="connsiteX0" fmla="*/ 378507 w 754428"/>
                  <a:gd name="connsiteY0" fmla="*/ 0 h 666751"/>
                  <a:gd name="connsiteX1" fmla="*/ 632983 w 754428"/>
                  <a:gd name="connsiteY1" fmla="*/ 72248 h 666751"/>
                  <a:gd name="connsiteX2" fmla="*/ 631875 w 754428"/>
                  <a:gd name="connsiteY2" fmla="*/ 75368 h 666751"/>
                  <a:gd name="connsiteX3" fmla="*/ 753212 w 754428"/>
                  <a:gd name="connsiteY3" fmla="*/ 560716 h 666751"/>
                  <a:gd name="connsiteX4" fmla="*/ 750982 w 754428"/>
                  <a:gd name="connsiteY4" fmla="*/ 560716 h 666751"/>
                  <a:gd name="connsiteX5" fmla="*/ 754428 w 754428"/>
                  <a:gd name="connsiteY5" fmla="*/ 569526 h 666751"/>
                  <a:gd name="connsiteX6" fmla="*/ 377214 w 754428"/>
                  <a:gd name="connsiteY6" fmla="*/ 666751 h 666751"/>
                  <a:gd name="connsiteX7" fmla="*/ 0 w 754428"/>
                  <a:gd name="connsiteY7" fmla="*/ 569526 h 666751"/>
                  <a:gd name="connsiteX8" fmla="*/ 3446 w 754428"/>
                  <a:gd name="connsiteY8" fmla="*/ 560716 h 666751"/>
                  <a:gd name="connsiteX9" fmla="*/ 2714 w 754428"/>
                  <a:gd name="connsiteY9" fmla="*/ 560716 h 666751"/>
                  <a:gd name="connsiteX10" fmla="*/ 124501 w 754428"/>
                  <a:gd name="connsiteY10" fmla="*/ 73571 h 666751"/>
                  <a:gd name="connsiteX11" fmla="*/ 124031 w 754428"/>
                  <a:gd name="connsiteY11" fmla="*/ 72248 h 666751"/>
                  <a:gd name="connsiteX12" fmla="*/ 126736 w 754428"/>
                  <a:gd name="connsiteY12" fmla="*/ 64630 h 666751"/>
                  <a:gd name="connsiteX13" fmla="*/ 128041 w 754428"/>
                  <a:gd name="connsiteY13" fmla="*/ 59410 h 666751"/>
                  <a:gd name="connsiteX14" fmla="*/ 128590 w 754428"/>
                  <a:gd name="connsiteY14" fmla="*/ 59410 h 666751"/>
                  <a:gd name="connsiteX15" fmla="*/ 129201 w 754428"/>
                  <a:gd name="connsiteY15" fmla="*/ 57688 h 666751"/>
                  <a:gd name="connsiteX16" fmla="*/ 378507 w 754428"/>
                  <a:gd name="connsiteY16" fmla="*/ 0 h 6667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754428" h="666751">
                    <a:moveTo>
                      <a:pt x="378507" y="0"/>
                    </a:moveTo>
                    <a:cubicBezTo>
                      <a:pt x="519050" y="0"/>
                      <a:pt x="632983" y="32347"/>
                      <a:pt x="632983" y="72248"/>
                    </a:cubicBezTo>
                    <a:lnTo>
                      <a:pt x="631875" y="75368"/>
                    </a:lnTo>
                    <a:lnTo>
                      <a:pt x="753212" y="560716"/>
                    </a:lnTo>
                    <a:lnTo>
                      <a:pt x="750982" y="560716"/>
                    </a:lnTo>
                    <a:lnTo>
                      <a:pt x="754428" y="569526"/>
                    </a:lnTo>
                    <a:cubicBezTo>
                      <a:pt x="754428" y="623222"/>
                      <a:pt x="585544" y="666751"/>
                      <a:pt x="377214" y="666751"/>
                    </a:cubicBezTo>
                    <a:cubicBezTo>
                      <a:pt x="168884" y="666751"/>
                      <a:pt x="0" y="623222"/>
                      <a:pt x="0" y="569526"/>
                    </a:cubicBezTo>
                    <a:lnTo>
                      <a:pt x="3446" y="560716"/>
                    </a:lnTo>
                    <a:lnTo>
                      <a:pt x="2714" y="560716"/>
                    </a:lnTo>
                    <a:lnTo>
                      <a:pt x="124501" y="73571"/>
                    </a:lnTo>
                    <a:lnTo>
                      <a:pt x="124031" y="72248"/>
                    </a:lnTo>
                    <a:lnTo>
                      <a:pt x="126736" y="64630"/>
                    </a:lnTo>
                    <a:lnTo>
                      <a:pt x="128041" y="59410"/>
                    </a:lnTo>
                    <a:lnTo>
                      <a:pt x="128590" y="59410"/>
                    </a:lnTo>
                    <a:lnTo>
                      <a:pt x="129201" y="57688"/>
                    </a:lnTo>
                    <a:cubicBezTo>
                      <a:pt x="152930" y="24766"/>
                      <a:pt x="255532" y="0"/>
                      <a:pt x="378507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275" name="フリーフォーム: 図形 1274">
                <a:extLst>
                  <a:ext uri="{FF2B5EF4-FFF2-40B4-BE49-F238E27FC236}">
                    <a16:creationId xmlns:a16="http://schemas.microsoft.com/office/drawing/2014/main" id="{72AC2CBE-41FC-942C-AC58-7286188D937A}"/>
                  </a:ext>
                </a:extLst>
              </p:cNvPr>
              <p:cNvSpPr/>
              <p:nvPr/>
            </p:nvSpPr>
            <p:spPr>
              <a:xfrm>
                <a:off x="2014275" y="3109458"/>
                <a:ext cx="228437" cy="165625"/>
              </a:xfrm>
              <a:custGeom>
                <a:avLst/>
                <a:gdLst>
                  <a:gd name="connsiteX0" fmla="*/ 378507 w 754428"/>
                  <a:gd name="connsiteY0" fmla="*/ 0 h 666751"/>
                  <a:gd name="connsiteX1" fmla="*/ 632983 w 754428"/>
                  <a:gd name="connsiteY1" fmla="*/ 72248 h 666751"/>
                  <a:gd name="connsiteX2" fmla="*/ 631875 w 754428"/>
                  <a:gd name="connsiteY2" fmla="*/ 75368 h 666751"/>
                  <a:gd name="connsiteX3" fmla="*/ 753212 w 754428"/>
                  <a:gd name="connsiteY3" fmla="*/ 560716 h 666751"/>
                  <a:gd name="connsiteX4" fmla="*/ 750982 w 754428"/>
                  <a:gd name="connsiteY4" fmla="*/ 560716 h 666751"/>
                  <a:gd name="connsiteX5" fmla="*/ 754428 w 754428"/>
                  <a:gd name="connsiteY5" fmla="*/ 569526 h 666751"/>
                  <a:gd name="connsiteX6" fmla="*/ 377214 w 754428"/>
                  <a:gd name="connsiteY6" fmla="*/ 666751 h 666751"/>
                  <a:gd name="connsiteX7" fmla="*/ 0 w 754428"/>
                  <a:gd name="connsiteY7" fmla="*/ 569526 h 666751"/>
                  <a:gd name="connsiteX8" fmla="*/ 3446 w 754428"/>
                  <a:gd name="connsiteY8" fmla="*/ 560716 h 666751"/>
                  <a:gd name="connsiteX9" fmla="*/ 2714 w 754428"/>
                  <a:gd name="connsiteY9" fmla="*/ 560716 h 666751"/>
                  <a:gd name="connsiteX10" fmla="*/ 124501 w 754428"/>
                  <a:gd name="connsiteY10" fmla="*/ 73571 h 666751"/>
                  <a:gd name="connsiteX11" fmla="*/ 124031 w 754428"/>
                  <a:gd name="connsiteY11" fmla="*/ 72248 h 666751"/>
                  <a:gd name="connsiteX12" fmla="*/ 126736 w 754428"/>
                  <a:gd name="connsiteY12" fmla="*/ 64630 h 666751"/>
                  <a:gd name="connsiteX13" fmla="*/ 128041 w 754428"/>
                  <a:gd name="connsiteY13" fmla="*/ 59410 h 666751"/>
                  <a:gd name="connsiteX14" fmla="*/ 128590 w 754428"/>
                  <a:gd name="connsiteY14" fmla="*/ 59410 h 666751"/>
                  <a:gd name="connsiteX15" fmla="*/ 129201 w 754428"/>
                  <a:gd name="connsiteY15" fmla="*/ 57688 h 666751"/>
                  <a:gd name="connsiteX16" fmla="*/ 378507 w 754428"/>
                  <a:gd name="connsiteY16" fmla="*/ 0 h 6667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754428" h="666751">
                    <a:moveTo>
                      <a:pt x="378507" y="0"/>
                    </a:moveTo>
                    <a:cubicBezTo>
                      <a:pt x="519050" y="0"/>
                      <a:pt x="632983" y="32347"/>
                      <a:pt x="632983" y="72248"/>
                    </a:cubicBezTo>
                    <a:lnTo>
                      <a:pt x="631875" y="75368"/>
                    </a:lnTo>
                    <a:lnTo>
                      <a:pt x="753212" y="560716"/>
                    </a:lnTo>
                    <a:lnTo>
                      <a:pt x="750982" y="560716"/>
                    </a:lnTo>
                    <a:lnTo>
                      <a:pt x="754428" y="569526"/>
                    </a:lnTo>
                    <a:cubicBezTo>
                      <a:pt x="754428" y="623222"/>
                      <a:pt x="585544" y="666751"/>
                      <a:pt x="377214" y="666751"/>
                    </a:cubicBezTo>
                    <a:cubicBezTo>
                      <a:pt x="168884" y="666751"/>
                      <a:pt x="0" y="623222"/>
                      <a:pt x="0" y="569526"/>
                    </a:cubicBezTo>
                    <a:lnTo>
                      <a:pt x="3446" y="560716"/>
                    </a:lnTo>
                    <a:lnTo>
                      <a:pt x="2714" y="560716"/>
                    </a:lnTo>
                    <a:lnTo>
                      <a:pt x="124501" y="73571"/>
                    </a:lnTo>
                    <a:lnTo>
                      <a:pt x="124031" y="72248"/>
                    </a:lnTo>
                    <a:lnTo>
                      <a:pt x="126736" y="64630"/>
                    </a:lnTo>
                    <a:lnTo>
                      <a:pt x="128041" y="59410"/>
                    </a:lnTo>
                    <a:lnTo>
                      <a:pt x="128590" y="59410"/>
                    </a:lnTo>
                    <a:lnTo>
                      <a:pt x="129201" y="57688"/>
                    </a:lnTo>
                    <a:cubicBezTo>
                      <a:pt x="152930" y="24766"/>
                      <a:pt x="255532" y="0"/>
                      <a:pt x="378507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287" name="グループ化 1286">
              <a:extLst>
                <a:ext uri="{FF2B5EF4-FFF2-40B4-BE49-F238E27FC236}">
                  <a16:creationId xmlns:a16="http://schemas.microsoft.com/office/drawing/2014/main" id="{4AD69CB6-EFEE-8195-4558-538AD31A0E7A}"/>
                </a:ext>
              </a:extLst>
            </p:cNvPr>
            <p:cNvGrpSpPr/>
            <p:nvPr/>
          </p:nvGrpSpPr>
          <p:grpSpPr>
            <a:xfrm>
              <a:off x="4457469" y="3864309"/>
              <a:ext cx="1028036" cy="1446835"/>
              <a:chOff x="1495194" y="759159"/>
              <a:chExt cx="1028036" cy="1446835"/>
            </a:xfrm>
          </p:grpSpPr>
          <p:grpSp>
            <p:nvGrpSpPr>
              <p:cNvPr id="1288" name="グループ化 1287">
                <a:extLst>
                  <a:ext uri="{FF2B5EF4-FFF2-40B4-BE49-F238E27FC236}">
                    <a16:creationId xmlns:a16="http://schemas.microsoft.com/office/drawing/2014/main" id="{3904AE3D-8A08-4881-015E-5B23157EF7BE}"/>
                  </a:ext>
                </a:extLst>
              </p:cNvPr>
              <p:cNvGrpSpPr/>
              <p:nvPr/>
            </p:nvGrpSpPr>
            <p:grpSpPr>
              <a:xfrm rot="20700000" flipH="1">
                <a:off x="2143281" y="759159"/>
                <a:ext cx="349123" cy="344230"/>
                <a:chOff x="1012364" y="432544"/>
                <a:chExt cx="583849" cy="575667"/>
              </a:xfrm>
              <a:solidFill>
                <a:srgbClr val="CC6600"/>
              </a:solidFill>
            </p:grpSpPr>
            <p:sp>
              <p:nvSpPr>
                <p:cNvPr id="1298" name="二等辺三角形 6">
                  <a:extLst>
                    <a:ext uri="{FF2B5EF4-FFF2-40B4-BE49-F238E27FC236}">
                      <a16:creationId xmlns:a16="http://schemas.microsoft.com/office/drawing/2014/main" id="{BB80942A-B3D9-35B7-20A2-5B5A784A9D60}"/>
                    </a:ext>
                  </a:extLst>
                </p:cNvPr>
                <p:cNvSpPr/>
                <p:nvPr/>
              </p:nvSpPr>
              <p:spPr>
                <a:xfrm rot="19800000">
                  <a:off x="1012364" y="432544"/>
                  <a:ext cx="583849" cy="523694"/>
                </a:xfrm>
                <a:custGeom>
                  <a:avLst/>
                  <a:gdLst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64096" h="648072">
                      <a:moveTo>
                        <a:pt x="0" y="648072"/>
                      </a:moveTo>
                      <a:cubicBezTo>
                        <a:pt x="80516" y="406648"/>
                        <a:pt x="230882" y="124"/>
                        <a:pt x="432048" y="0"/>
                      </a:cubicBezTo>
                      <a:cubicBezTo>
                        <a:pt x="633214" y="-124"/>
                        <a:pt x="777230" y="400298"/>
                        <a:pt x="864096" y="648072"/>
                      </a:cubicBezTo>
                      <a:lnTo>
                        <a:pt x="0" y="648072"/>
                      </a:ln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99" name="二等辺三角形 6">
                  <a:extLst>
                    <a:ext uri="{FF2B5EF4-FFF2-40B4-BE49-F238E27FC236}">
                      <a16:creationId xmlns:a16="http://schemas.microsoft.com/office/drawing/2014/main" id="{EF47DAB8-808E-68F3-FAB0-350475277416}"/>
                    </a:ext>
                  </a:extLst>
                </p:cNvPr>
                <p:cNvSpPr/>
                <p:nvPr/>
              </p:nvSpPr>
              <p:spPr>
                <a:xfrm rot="20093668">
                  <a:off x="1165994" y="639987"/>
                  <a:ext cx="221827" cy="368224"/>
                </a:xfrm>
                <a:custGeom>
                  <a:avLst/>
                  <a:gdLst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64096" h="648072">
                      <a:moveTo>
                        <a:pt x="0" y="648072"/>
                      </a:moveTo>
                      <a:cubicBezTo>
                        <a:pt x="80516" y="406648"/>
                        <a:pt x="230882" y="124"/>
                        <a:pt x="432048" y="0"/>
                      </a:cubicBezTo>
                      <a:cubicBezTo>
                        <a:pt x="633214" y="-124"/>
                        <a:pt x="777230" y="400298"/>
                        <a:pt x="864096" y="648072"/>
                      </a:cubicBezTo>
                      <a:lnTo>
                        <a:pt x="0" y="648072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</p:grpSp>
          <p:grpSp>
            <p:nvGrpSpPr>
              <p:cNvPr id="1289" name="グループ化 1288">
                <a:extLst>
                  <a:ext uri="{FF2B5EF4-FFF2-40B4-BE49-F238E27FC236}">
                    <a16:creationId xmlns:a16="http://schemas.microsoft.com/office/drawing/2014/main" id="{41DC26B5-2264-05CD-1D98-D3FF2509BD60}"/>
                  </a:ext>
                </a:extLst>
              </p:cNvPr>
              <p:cNvGrpSpPr/>
              <p:nvPr/>
            </p:nvGrpSpPr>
            <p:grpSpPr>
              <a:xfrm rot="900000">
                <a:off x="1505604" y="759159"/>
                <a:ext cx="349123" cy="344230"/>
                <a:chOff x="1012364" y="432544"/>
                <a:chExt cx="583849" cy="575667"/>
              </a:xfrm>
              <a:solidFill>
                <a:srgbClr val="CC6600"/>
              </a:solidFill>
            </p:grpSpPr>
            <p:sp>
              <p:nvSpPr>
                <p:cNvPr id="1296" name="二等辺三角形 6">
                  <a:extLst>
                    <a:ext uri="{FF2B5EF4-FFF2-40B4-BE49-F238E27FC236}">
                      <a16:creationId xmlns:a16="http://schemas.microsoft.com/office/drawing/2014/main" id="{D57B77D9-E933-76FD-25BF-DB870AF7EFA2}"/>
                    </a:ext>
                  </a:extLst>
                </p:cNvPr>
                <p:cNvSpPr/>
                <p:nvPr/>
              </p:nvSpPr>
              <p:spPr>
                <a:xfrm rot="19800000">
                  <a:off x="1012364" y="432544"/>
                  <a:ext cx="583849" cy="523694"/>
                </a:xfrm>
                <a:custGeom>
                  <a:avLst/>
                  <a:gdLst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64096" h="648072">
                      <a:moveTo>
                        <a:pt x="0" y="648072"/>
                      </a:moveTo>
                      <a:cubicBezTo>
                        <a:pt x="80516" y="406648"/>
                        <a:pt x="230882" y="124"/>
                        <a:pt x="432048" y="0"/>
                      </a:cubicBezTo>
                      <a:cubicBezTo>
                        <a:pt x="633214" y="-124"/>
                        <a:pt x="777230" y="400298"/>
                        <a:pt x="864096" y="648072"/>
                      </a:cubicBezTo>
                      <a:lnTo>
                        <a:pt x="0" y="648072"/>
                      </a:ln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97" name="二等辺三角形 6">
                  <a:extLst>
                    <a:ext uri="{FF2B5EF4-FFF2-40B4-BE49-F238E27FC236}">
                      <a16:creationId xmlns:a16="http://schemas.microsoft.com/office/drawing/2014/main" id="{0948785C-25CE-91A7-444A-BE75F089954F}"/>
                    </a:ext>
                  </a:extLst>
                </p:cNvPr>
                <p:cNvSpPr/>
                <p:nvPr/>
              </p:nvSpPr>
              <p:spPr>
                <a:xfrm rot="20093668">
                  <a:off x="1165994" y="639987"/>
                  <a:ext cx="221827" cy="368224"/>
                </a:xfrm>
                <a:custGeom>
                  <a:avLst/>
                  <a:gdLst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64096" h="648072">
                      <a:moveTo>
                        <a:pt x="0" y="648072"/>
                      </a:moveTo>
                      <a:cubicBezTo>
                        <a:pt x="80516" y="406648"/>
                        <a:pt x="230882" y="124"/>
                        <a:pt x="432048" y="0"/>
                      </a:cubicBezTo>
                      <a:cubicBezTo>
                        <a:pt x="633214" y="-124"/>
                        <a:pt x="777230" y="400298"/>
                        <a:pt x="864096" y="648072"/>
                      </a:cubicBezTo>
                      <a:lnTo>
                        <a:pt x="0" y="648072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290" name="四角形: 角を丸くする 1289">
                <a:extLst>
                  <a:ext uri="{FF2B5EF4-FFF2-40B4-BE49-F238E27FC236}">
                    <a16:creationId xmlns:a16="http://schemas.microsoft.com/office/drawing/2014/main" id="{DC7BF356-EC7E-8940-1803-AC09674AC05B}"/>
                  </a:ext>
                </a:extLst>
              </p:cNvPr>
              <p:cNvSpPr/>
              <p:nvPr/>
            </p:nvSpPr>
            <p:spPr>
              <a:xfrm>
                <a:off x="1495194" y="947332"/>
                <a:ext cx="1028036" cy="1205302"/>
              </a:xfrm>
              <a:prstGeom prst="roundRect">
                <a:avLst>
                  <a:gd name="adj" fmla="val 35875"/>
                </a:avLst>
              </a:prstGeom>
              <a:solidFill>
                <a:srgbClr val="E46C0A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291" name="四角形: 角を丸くする 1290">
                <a:extLst>
                  <a:ext uri="{FF2B5EF4-FFF2-40B4-BE49-F238E27FC236}">
                    <a16:creationId xmlns:a16="http://schemas.microsoft.com/office/drawing/2014/main" id="{71886B80-0759-6661-76C7-4F1A1A9894D1}"/>
                  </a:ext>
                </a:extLst>
              </p:cNvPr>
              <p:cNvSpPr/>
              <p:nvPr/>
            </p:nvSpPr>
            <p:spPr>
              <a:xfrm>
                <a:off x="1568819" y="1826177"/>
                <a:ext cx="880786" cy="379817"/>
              </a:xfrm>
              <a:prstGeom prst="roundRect">
                <a:avLst>
                  <a:gd name="adj" fmla="val 50000"/>
                </a:avLst>
              </a:prstGeom>
              <a:solidFill>
                <a:srgbClr val="9933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92" name="四角形: 角を丸くする 1291">
                <a:extLst>
                  <a:ext uri="{FF2B5EF4-FFF2-40B4-BE49-F238E27FC236}">
                    <a16:creationId xmlns:a16="http://schemas.microsoft.com/office/drawing/2014/main" id="{A76E425B-5701-F1E1-807D-2CB4EC853E78}"/>
                  </a:ext>
                </a:extLst>
              </p:cNvPr>
              <p:cNvSpPr/>
              <p:nvPr/>
            </p:nvSpPr>
            <p:spPr>
              <a:xfrm>
                <a:off x="1657519" y="1917085"/>
                <a:ext cx="235808" cy="212693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93" name="四角形: 角を丸くする 1292">
                <a:extLst>
                  <a:ext uri="{FF2B5EF4-FFF2-40B4-BE49-F238E27FC236}">
                    <a16:creationId xmlns:a16="http://schemas.microsoft.com/office/drawing/2014/main" id="{27F33CB3-B2ED-5775-AD0F-9A6D758B01F3}"/>
                  </a:ext>
                </a:extLst>
              </p:cNvPr>
              <p:cNvSpPr/>
              <p:nvPr/>
            </p:nvSpPr>
            <p:spPr>
              <a:xfrm>
                <a:off x="2128899" y="1917085"/>
                <a:ext cx="235808" cy="212693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94" name="楕円 1293">
                <a:extLst>
                  <a:ext uri="{FF2B5EF4-FFF2-40B4-BE49-F238E27FC236}">
                    <a16:creationId xmlns:a16="http://schemas.microsoft.com/office/drawing/2014/main" id="{9189A314-C952-0DCA-C213-AD2329AA9191}"/>
                  </a:ext>
                </a:extLst>
              </p:cNvPr>
              <p:cNvSpPr/>
              <p:nvPr/>
            </p:nvSpPr>
            <p:spPr>
              <a:xfrm rot="20700000">
                <a:off x="1613488" y="1446360"/>
                <a:ext cx="234014" cy="75126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95" name="楕円 1294">
                <a:extLst>
                  <a:ext uri="{FF2B5EF4-FFF2-40B4-BE49-F238E27FC236}">
                    <a16:creationId xmlns:a16="http://schemas.microsoft.com/office/drawing/2014/main" id="{0FF56B18-1B99-0A52-822D-82EDB7265FD7}"/>
                  </a:ext>
                </a:extLst>
              </p:cNvPr>
              <p:cNvSpPr/>
              <p:nvPr/>
            </p:nvSpPr>
            <p:spPr>
              <a:xfrm rot="900000">
                <a:off x="2160410" y="1446360"/>
                <a:ext cx="234014" cy="75126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306" name="グループ化 1305">
              <a:extLst>
                <a:ext uri="{FF2B5EF4-FFF2-40B4-BE49-F238E27FC236}">
                  <a16:creationId xmlns:a16="http://schemas.microsoft.com/office/drawing/2014/main" id="{B8986A95-B3EC-DB27-06D7-458DA5D33278}"/>
                </a:ext>
              </a:extLst>
            </p:cNvPr>
            <p:cNvGrpSpPr/>
            <p:nvPr/>
          </p:nvGrpSpPr>
          <p:grpSpPr>
            <a:xfrm>
              <a:off x="4186794" y="3910348"/>
              <a:ext cx="1566306" cy="1060338"/>
              <a:chOff x="4156667" y="3912113"/>
              <a:chExt cx="1810966" cy="1123483"/>
            </a:xfrm>
          </p:grpSpPr>
          <p:sp>
            <p:nvSpPr>
              <p:cNvPr id="1307" name="フリーフォーム: 図形 1306">
                <a:extLst>
                  <a:ext uri="{FF2B5EF4-FFF2-40B4-BE49-F238E27FC236}">
                    <a16:creationId xmlns:a16="http://schemas.microsoft.com/office/drawing/2014/main" id="{5422AA6D-E632-B02F-2718-9A63D5DEF6F8}"/>
                  </a:ext>
                </a:extLst>
              </p:cNvPr>
              <p:cNvSpPr/>
              <p:nvPr/>
            </p:nvSpPr>
            <p:spPr>
              <a:xfrm>
                <a:off x="4377300" y="3912113"/>
                <a:ext cx="1371542" cy="621296"/>
              </a:xfrm>
              <a:custGeom>
                <a:avLst/>
                <a:gdLst>
                  <a:gd name="connsiteX0" fmla="*/ 928688 w 1857376"/>
                  <a:gd name="connsiteY0" fmla="*/ 0 h 841374"/>
                  <a:gd name="connsiteX1" fmla="*/ 1857376 w 1857376"/>
                  <a:gd name="connsiteY1" fmla="*/ 809625 h 841374"/>
                  <a:gd name="connsiteX2" fmla="*/ 1854621 w 1857376"/>
                  <a:gd name="connsiteY2" fmla="*/ 841374 h 841374"/>
                  <a:gd name="connsiteX3" fmla="*/ 1805511 w 1857376"/>
                  <a:gd name="connsiteY3" fmla="*/ 841374 h 841374"/>
                  <a:gd name="connsiteX4" fmla="*/ 1796516 w 1857376"/>
                  <a:gd name="connsiteY4" fmla="*/ 757260 h 841374"/>
                  <a:gd name="connsiteX5" fmla="*/ 928688 w 1857376"/>
                  <a:gd name="connsiteY5" fmla="*/ 90487 h 841374"/>
                  <a:gd name="connsiteX6" fmla="*/ 60860 w 1857376"/>
                  <a:gd name="connsiteY6" fmla="*/ 757260 h 841374"/>
                  <a:gd name="connsiteX7" fmla="*/ 51865 w 1857376"/>
                  <a:gd name="connsiteY7" fmla="*/ 841374 h 841374"/>
                  <a:gd name="connsiteX8" fmla="*/ 2756 w 1857376"/>
                  <a:gd name="connsiteY8" fmla="*/ 841374 h 841374"/>
                  <a:gd name="connsiteX9" fmla="*/ 0 w 1857376"/>
                  <a:gd name="connsiteY9" fmla="*/ 809625 h 841374"/>
                  <a:gd name="connsiteX10" fmla="*/ 928688 w 1857376"/>
                  <a:gd name="connsiteY10" fmla="*/ 0 h 841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857376" h="841374">
                    <a:moveTo>
                      <a:pt x="928688" y="0"/>
                    </a:moveTo>
                    <a:cubicBezTo>
                      <a:pt x="1441588" y="0"/>
                      <a:pt x="1857376" y="362481"/>
                      <a:pt x="1857376" y="809625"/>
                    </a:cubicBezTo>
                    <a:lnTo>
                      <a:pt x="1854621" y="841374"/>
                    </a:lnTo>
                    <a:lnTo>
                      <a:pt x="1805511" y="841374"/>
                    </a:lnTo>
                    <a:lnTo>
                      <a:pt x="1796516" y="757260"/>
                    </a:lnTo>
                    <a:cubicBezTo>
                      <a:pt x="1713917" y="376734"/>
                      <a:pt x="1356763" y="90487"/>
                      <a:pt x="928688" y="90487"/>
                    </a:cubicBezTo>
                    <a:cubicBezTo>
                      <a:pt x="500614" y="90487"/>
                      <a:pt x="143460" y="376734"/>
                      <a:pt x="60860" y="757260"/>
                    </a:cubicBezTo>
                    <a:lnTo>
                      <a:pt x="51865" y="841374"/>
                    </a:lnTo>
                    <a:lnTo>
                      <a:pt x="2756" y="841374"/>
                    </a:lnTo>
                    <a:lnTo>
                      <a:pt x="0" y="809625"/>
                    </a:lnTo>
                    <a:cubicBezTo>
                      <a:pt x="0" y="362481"/>
                      <a:pt x="415788" y="0"/>
                      <a:pt x="928688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1308" name="グループ化 1307">
                <a:extLst>
                  <a:ext uri="{FF2B5EF4-FFF2-40B4-BE49-F238E27FC236}">
                    <a16:creationId xmlns:a16="http://schemas.microsoft.com/office/drawing/2014/main" id="{6B15A639-7EC2-0D74-D84F-0084FC193906}"/>
                  </a:ext>
                </a:extLst>
              </p:cNvPr>
              <p:cNvGrpSpPr/>
              <p:nvPr/>
            </p:nvGrpSpPr>
            <p:grpSpPr>
              <a:xfrm>
                <a:off x="4156667" y="4471279"/>
                <a:ext cx="302600" cy="564317"/>
                <a:chOff x="3109700" y="4691063"/>
                <a:chExt cx="409788" cy="875144"/>
              </a:xfrm>
            </p:grpSpPr>
            <p:sp>
              <p:nvSpPr>
                <p:cNvPr id="1312" name="フリーフォーム: 図形 1311">
                  <a:extLst>
                    <a:ext uri="{FF2B5EF4-FFF2-40B4-BE49-F238E27FC236}">
                      <a16:creationId xmlns:a16="http://schemas.microsoft.com/office/drawing/2014/main" id="{F683BD4D-4F69-5F08-3E2D-31C3712D8D42}"/>
                    </a:ext>
                  </a:extLst>
                </p:cNvPr>
                <p:cNvSpPr/>
                <p:nvPr/>
              </p:nvSpPr>
              <p:spPr>
                <a:xfrm rot="16200000">
                  <a:off x="2844421" y="5001404"/>
                  <a:ext cx="801902" cy="271343"/>
                </a:xfrm>
                <a:custGeom>
                  <a:avLst/>
                  <a:gdLst>
                    <a:gd name="connsiteX0" fmla="*/ 801902 w 801902"/>
                    <a:gd name="connsiteY0" fmla="*/ 246344 h 271343"/>
                    <a:gd name="connsiteX1" fmla="*/ 782650 w 801902"/>
                    <a:gd name="connsiteY1" fmla="*/ 271343 h 271343"/>
                    <a:gd name="connsiteX2" fmla="*/ 19253 w 801902"/>
                    <a:gd name="connsiteY2" fmla="*/ 271343 h 271343"/>
                    <a:gd name="connsiteX3" fmla="*/ 0 w 801902"/>
                    <a:gd name="connsiteY3" fmla="*/ 246344 h 271343"/>
                    <a:gd name="connsiteX4" fmla="*/ 34490 w 801902"/>
                    <a:gd name="connsiteY4" fmla="*/ 201559 h 271343"/>
                    <a:gd name="connsiteX5" fmla="*/ 30520 w 801902"/>
                    <a:gd name="connsiteY5" fmla="*/ 152073 h 271343"/>
                    <a:gd name="connsiteX6" fmla="*/ 90282 w 801902"/>
                    <a:gd name="connsiteY6" fmla="*/ 118806 h 271343"/>
                    <a:gd name="connsiteX7" fmla="*/ 117435 w 801902"/>
                    <a:gd name="connsiteY7" fmla="*/ 72152 h 271343"/>
                    <a:gd name="connsiteX8" fmla="*/ 193369 w 801902"/>
                    <a:gd name="connsiteY8" fmla="*/ 55469 h 271343"/>
                    <a:gd name="connsiteX9" fmla="*/ 247515 w 801902"/>
                    <a:gd name="connsiteY9" fmla="*/ 18752 h 271343"/>
                    <a:gd name="connsiteX10" fmla="*/ 328058 w 801902"/>
                    <a:gd name="connsiteY10" fmla="*/ 21191 h 271343"/>
                    <a:gd name="connsiteX11" fmla="*/ 400951 w 801902"/>
                    <a:gd name="connsiteY11" fmla="*/ 0 h 271343"/>
                    <a:gd name="connsiteX12" fmla="*/ 473844 w 801902"/>
                    <a:gd name="connsiteY12" fmla="*/ 21191 h 271343"/>
                    <a:gd name="connsiteX13" fmla="*/ 554387 w 801902"/>
                    <a:gd name="connsiteY13" fmla="*/ 18752 h 271343"/>
                    <a:gd name="connsiteX14" fmla="*/ 608533 w 801902"/>
                    <a:gd name="connsiteY14" fmla="*/ 55469 h 271343"/>
                    <a:gd name="connsiteX15" fmla="*/ 684467 w 801902"/>
                    <a:gd name="connsiteY15" fmla="*/ 72152 h 271343"/>
                    <a:gd name="connsiteX16" fmla="*/ 711620 w 801902"/>
                    <a:gd name="connsiteY16" fmla="*/ 118806 h 271343"/>
                    <a:gd name="connsiteX17" fmla="*/ 771382 w 801902"/>
                    <a:gd name="connsiteY17" fmla="*/ 152073 h 271343"/>
                    <a:gd name="connsiteX18" fmla="*/ 767412 w 801902"/>
                    <a:gd name="connsiteY18" fmla="*/ 201559 h 2713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801902" h="271343">
                      <a:moveTo>
                        <a:pt x="801902" y="246344"/>
                      </a:moveTo>
                      <a:lnTo>
                        <a:pt x="782650" y="271343"/>
                      </a:lnTo>
                      <a:lnTo>
                        <a:pt x="19253" y="271343"/>
                      </a:lnTo>
                      <a:lnTo>
                        <a:pt x="0" y="246344"/>
                      </a:lnTo>
                      <a:lnTo>
                        <a:pt x="34490" y="201559"/>
                      </a:lnTo>
                      <a:lnTo>
                        <a:pt x="30520" y="152073"/>
                      </a:lnTo>
                      <a:lnTo>
                        <a:pt x="90282" y="118806"/>
                      </a:lnTo>
                      <a:lnTo>
                        <a:pt x="117435" y="72152"/>
                      </a:lnTo>
                      <a:lnTo>
                        <a:pt x="193369" y="55469"/>
                      </a:lnTo>
                      <a:lnTo>
                        <a:pt x="247515" y="18752"/>
                      </a:lnTo>
                      <a:lnTo>
                        <a:pt x="328058" y="21191"/>
                      </a:lnTo>
                      <a:lnTo>
                        <a:pt x="400951" y="0"/>
                      </a:lnTo>
                      <a:lnTo>
                        <a:pt x="473844" y="21191"/>
                      </a:lnTo>
                      <a:lnTo>
                        <a:pt x="554387" y="18752"/>
                      </a:lnTo>
                      <a:lnTo>
                        <a:pt x="608533" y="55469"/>
                      </a:lnTo>
                      <a:lnTo>
                        <a:pt x="684467" y="72152"/>
                      </a:lnTo>
                      <a:lnTo>
                        <a:pt x="711620" y="118806"/>
                      </a:lnTo>
                      <a:lnTo>
                        <a:pt x="771382" y="152073"/>
                      </a:lnTo>
                      <a:lnTo>
                        <a:pt x="767412" y="201559"/>
                      </a:lnTo>
                      <a:close/>
                    </a:path>
                  </a:pathLst>
                </a:custGeom>
                <a:solidFill>
                  <a:srgbClr val="FFFF99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313" name="四角形: 角を丸くする 1312">
                  <a:extLst>
                    <a:ext uri="{FF2B5EF4-FFF2-40B4-BE49-F238E27FC236}">
                      <a16:creationId xmlns:a16="http://schemas.microsoft.com/office/drawing/2014/main" id="{DAA0627F-4AE7-8A8A-02E1-DCB15549CC1D}"/>
                    </a:ext>
                  </a:extLst>
                </p:cNvPr>
                <p:cNvSpPr/>
                <p:nvPr/>
              </p:nvSpPr>
              <p:spPr>
                <a:xfrm>
                  <a:off x="3331286" y="4691063"/>
                  <a:ext cx="188202" cy="875144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1309" name="グループ化 1308">
                <a:extLst>
                  <a:ext uri="{FF2B5EF4-FFF2-40B4-BE49-F238E27FC236}">
                    <a16:creationId xmlns:a16="http://schemas.microsoft.com/office/drawing/2014/main" id="{9AF73AC2-4253-D917-530B-9D59F712B95D}"/>
                  </a:ext>
                </a:extLst>
              </p:cNvPr>
              <p:cNvGrpSpPr/>
              <p:nvPr/>
            </p:nvGrpSpPr>
            <p:grpSpPr>
              <a:xfrm flipH="1">
                <a:off x="5665033" y="4471279"/>
                <a:ext cx="302600" cy="564317"/>
                <a:chOff x="3109700" y="4691063"/>
                <a:chExt cx="409788" cy="875144"/>
              </a:xfrm>
            </p:grpSpPr>
            <p:sp>
              <p:nvSpPr>
                <p:cNvPr id="1310" name="フリーフォーム: 図形 1309">
                  <a:extLst>
                    <a:ext uri="{FF2B5EF4-FFF2-40B4-BE49-F238E27FC236}">
                      <a16:creationId xmlns:a16="http://schemas.microsoft.com/office/drawing/2014/main" id="{F98D457C-CF2E-810C-2CA1-C75ED2844B1D}"/>
                    </a:ext>
                  </a:extLst>
                </p:cNvPr>
                <p:cNvSpPr/>
                <p:nvPr/>
              </p:nvSpPr>
              <p:spPr>
                <a:xfrm rot="16200000">
                  <a:off x="2844421" y="5001404"/>
                  <a:ext cx="801902" cy="271343"/>
                </a:xfrm>
                <a:custGeom>
                  <a:avLst/>
                  <a:gdLst>
                    <a:gd name="connsiteX0" fmla="*/ 801902 w 801902"/>
                    <a:gd name="connsiteY0" fmla="*/ 246344 h 271343"/>
                    <a:gd name="connsiteX1" fmla="*/ 782650 w 801902"/>
                    <a:gd name="connsiteY1" fmla="*/ 271343 h 271343"/>
                    <a:gd name="connsiteX2" fmla="*/ 19253 w 801902"/>
                    <a:gd name="connsiteY2" fmla="*/ 271343 h 271343"/>
                    <a:gd name="connsiteX3" fmla="*/ 0 w 801902"/>
                    <a:gd name="connsiteY3" fmla="*/ 246344 h 271343"/>
                    <a:gd name="connsiteX4" fmla="*/ 34490 w 801902"/>
                    <a:gd name="connsiteY4" fmla="*/ 201559 h 271343"/>
                    <a:gd name="connsiteX5" fmla="*/ 30520 w 801902"/>
                    <a:gd name="connsiteY5" fmla="*/ 152073 h 271343"/>
                    <a:gd name="connsiteX6" fmla="*/ 90282 w 801902"/>
                    <a:gd name="connsiteY6" fmla="*/ 118806 h 271343"/>
                    <a:gd name="connsiteX7" fmla="*/ 117435 w 801902"/>
                    <a:gd name="connsiteY7" fmla="*/ 72152 h 271343"/>
                    <a:gd name="connsiteX8" fmla="*/ 193369 w 801902"/>
                    <a:gd name="connsiteY8" fmla="*/ 55469 h 271343"/>
                    <a:gd name="connsiteX9" fmla="*/ 247515 w 801902"/>
                    <a:gd name="connsiteY9" fmla="*/ 18752 h 271343"/>
                    <a:gd name="connsiteX10" fmla="*/ 328058 w 801902"/>
                    <a:gd name="connsiteY10" fmla="*/ 21191 h 271343"/>
                    <a:gd name="connsiteX11" fmla="*/ 400951 w 801902"/>
                    <a:gd name="connsiteY11" fmla="*/ 0 h 271343"/>
                    <a:gd name="connsiteX12" fmla="*/ 473844 w 801902"/>
                    <a:gd name="connsiteY12" fmla="*/ 21191 h 271343"/>
                    <a:gd name="connsiteX13" fmla="*/ 554387 w 801902"/>
                    <a:gd name="connsiteY13" fmla="*/ 18752 h 271343"/>
                    <a:gd name="connsiteX14" fmla="*/ 608533 w 801902"/>
                    <a:gd name="connsiteY14" fmla="*/ 55469 h 271343"/>
                    <a:gd name="connsiteX15" fmla="*/ 684467 w 801902"/>
                    <a:gd name="connsiteY15" fmla="*/ 72152 h 271343"/>
                    <a:gd name="connsiteX16" fmla="*/ 711620 w 801902"/>
                    <a:gd name="connsiteY16" fmla="*/ 118806 h 271343"/>
                    <a:gd name="connsiteX17" fmla="*/ 771382 w 801902"/>
                    <a:gd name="connsiteY17" fmla="*/ 152073 h 271343"/>
                    <a:gd name="connsiteX18" fmla="*/ 767412 w 801902"/>
                    <a:gd name="connsiteY18" fmla="*/ 201559 h 2713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801902" h="271343">
                      <a:moveTo>
                        <a:pt x="801902" y="246344"/>
                      </a:moveTo>
                      <a:lnTo>
                        <a:pt x="782650" y="271343"/>
                      </a:lnTo>
                      <a:lnTo>
                        <a:pt x="19253" y="271343"/>
                      </a:lnTo>
                      <a:lnTo>
                        <a:pt x="0" y="246344"/>
                      </a:lnTo>
                      <a:lnTo>
                        <a:pt x="34490" y="201559"/>
                      </a:lnTo>
                      <a:lnTo>
                        <a:pt x="30520" y="152073"/>
                      </a:lnTo>
                      <a:lnTo>
                        <a:pt x="90282" y="118806"/>
                      </a:lnTo>
                      <a:lnTo>
                        <a:pt x="117435" y="72152"/>
                      </a:lnTo>
                      <a:lnTo>
                        <a:pt x="193369" y="55469"/>
                      </a:lnTo>
                      <a:lnTo>
                        <a:pt x="247515" y="18752"/>
                      </a:lnTo>
                      <a:lnTo>
                        <a:pt x="328058" y="21191"/>
                      </a:lnTo>
                      <a:lnTo>
                        <a:pt x="400951" y="0"/>
                      </a:lnTo>
                      <a:lnTo>
                        <a:pt x="473844" y="21191"/>
                      </a:lnTo>
                      <a:lnTo>
                        <a:pt x="554387" y="18752"/>
                      </a:lnTo>
                      <a:lnTo>
                        <a:pt x="608533" y="55469"/>
                      </a:lnTo>
                      <a:lnTo>
                        <a:pt x="684467" y="72152"/>
                      </a:lnTo>
                      <a:lnTo>
                        <a:pt x="711620" y="118806"/>
                      </a:lnTo>
                      <a:lnTo>
                        <a:pt x="771382" y="152073"/>
                      </a:lnTo>
                      <a:lnTo>
                        <a:pt x="767412" y="201559"/>
                      </a:lnTo>
                      <a:close/>
                    </a:path>
                  </a:pathLst>
                </a:custGeom>
                <a:solidFill>
                  <a:srgbClr val="FFFF99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311" name="四角形: 角を丸くする 1310">
                  <a:extLst>
                    <a:ext uri="{FF2B5EF4-FFF2-40B4-BE49-F238E27FC236}">
                      <a16:creationId xmlns:a16="http://schemas.microsoft.com/office/drawing/2014/main" id="{441D7F15-20E1-22AB-79B6-F22702AC993E}"/>
                    </a:ext>
                  </a:extLst>
                </p:cNvPr>
                <p:cNvSpPr/>
                <p:nvPr/>
              </p:nvSpPr>
              <p:spPr>
                <a:xfrm>
                  <a:off x="3331286" y="4691063"/>
                  <a:ext cx="188202" cy="875144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</p:grpSp>
        <p:grpSp>
          <p:nvGrpSpPr>
            <p:cNvPr id="1314" name="グループ化 1313">
              <a:extLst>
                <a:ext uri="{FF2B5EF4-FFF2-40B4-BE49-F238E27FC236}">
                  <a16:creationId xmlns:a16="http://schemas.microsoft.com/office/drawing/2014/main" id="{91B936B5-3493-53C7-1484-EE2CB55CA16B}"/>
                </a:ext>
              </a:extLst>
            </p:cNvPr>
            <p:cNvGrpSpPr/>
            <p:nvPr/>
          </p:nvGrpSpPr>
          <p:grpSpPr>
            <a:xfrm>
              <a:off x="4308303" y="3839725"/>
              <a:ext cx="1325355" cy="650911"/>
              <a:chOff x="1100911" y="95250"/>
              <a:chExt cx="1794828" cy="881479"/>
            </a:xfrm>
          </p:grpSpPr>
          <p:sp>
            <p:nvSpPr>
              <p:cNvPr id="1315" name="楕円 5">
                <a:extLst>
                  <a:ext uri="{FF2B5EF4-FFF2-40B4-BE49-F238E27FC236}">
                    <a16:creationId xmlns:a16="http://schemas.microsoft.com/office/drawing/2014/main" id="{4AE8265A-C132-9EAC-E8A7-8C775A5D3C9A}"/>
                  </a:ext>
                </a:extLst>
              </p:cNvPr>
              <p:cNvSpPr/>
              <p:nvPr/>
            </p:nvSpPr>
            <p:spPr>
              <a:xfrm>
                <a:off x="1217766" y="95250"/>
                <a:ext cx="1559194" cy="731066"/>
              </a:xfrm>
              <a:custGeom>
                <a:avLst/>
                <a:gdLst>
                  <a:gd name="connsiteX0" fmla="*/ 0 w 1832268"/>
                  <a:gd name="connsiteY0" fmla="*/ 205826 h 411652"/>
                  <a:gd name="connsiteX1" fmla="*/ 916134 w 1832268"/>
                  <a:gd name="connsiteY1" fmla="*/ 0 h 411652"/>
                  <a:gd name="connsiteX2" fmla="*/ 1832268 w 1832268"/>
                  <a:gd name="connsiteY2" fmla="*/ 205826 h 411652"/>
                  <a:gd name="connsiteX3" fmla="*/ 916134 w 1832268"/>
                  <a:gd name="connsiteY3" fmla="*/ 411652 h 411652"/>
                  <a:gd name="connsiteX4" fmla="*/ 0 w 1832268"/>
                  <a:gd name="connsiteY4" fmla="*/ 205826 h 411652"/>
                  <a:gd name="connsiteX0" fmla="*/ 0 w 1832268"/>
                  <a:gd name="connsiteY0" fmla="*/ 205826 h 411652"/>
                  <a:gd name="connsiteX1" fmla="*/ 916134 w 1832268"/>
                  <a:gd name="connsiteY1" fmla="*/ 0 h 411652"/>
                  <a:gd name="connsiteX2" fmla="*/ 1832268 w 1832268"/>
                  <a:gd name="connsiteY2" fmla="*/ 205826 h 411652"/>
                  <a:gd name="connsiteX3" fmla="*/ 916134 w 1832268"/>
                  <a:gd name="connsiteY3" fmla="*/ 411652 h 411652"/>
                  <a:gd name="connsiteX4" fmla="*/ 0 w 1832268"/>
                  <a:gd name="connsiteY4" fmla="*/ 205826 h 411652"/>
                  <a:gd name="connsiteX0" fmla="*/ 0 w 1832268"/>
                  <a:gd name="connsiteY0" fmla="*/ 205826 h 411652"/>
                  <a:gd name="connsiteX1" fmla="*/ 916134 w 1832268"/>
                  <a:gd name="connsiteY1" fmla="*/ 0 h 411652"/>
                  <a:gd name="connsiteX2" fmla="*/ 1832268 w 1832268"/>
                  <a:gd name="connsiteY2" fmla="*/ 205826 h 411652"/>
                  <a:gd name="connsiteX3" fmla="*/ 916134 w 1832268"/>
                  <a:gd name="connsiteY3" fmla="*/ 411652 h 411652"/>
                  <a:gd name="connsiteX4" fmla="*/ 0 w 1832268"/>
                  <a:gd name="connsiteY4" fmla="*/ 205826 h 411652"/>
                  <a:gd name="connsiteX0" fmla="*/ 0 w 1832268"/>
                  <a:gd name="connsiteY0" fmla="*/ 205826 h 411652"/>
                  <a:gd name="connsiteX1" fmla="*/ 916134 w 1832268"/>
                  <a:gd name="connsiteY1" fmla="*/ 0 h 411652"/>
                  <a:gd name="connsiteX2" fmla="*/ 1832268 w 1832268"/>
                  <a:gd name="connsiteY2" fmla="*/ 205826 h 411652"/>
                  <a:gd name="connsiteX3" fmla="*/ 916134 w 1832268"/>
                  <a:gd name="connsiteY3" fmla="*/ 411652 h 411652"/>
                  <a:gd name="connsiteX4" fmla="*/ 0 w 1832268"/>
                  <a:gd name="connsiteY4" fmla="*/ 205826 h 411652"/>
                  <a:gd name="connsiteX0" fmla="*/ 0 w 1832268"/>
                  <a:gd name="connsiteY0" fmla="*/ 405851 h 611677"/>
                  <a:gd name="connsiteX1" fmla="*/ 906609 w 1832268"/>
                  <a:gd name="connsiteY1" fmla="*/ 0 h 611677"/>
                  <a:gd name="connsiteX2" fmla="*/ 1832268 w 1832268"/>
                  <a:gd name="connsiteY2" fmla="*/ 405851 h 611677"/>
                  <a:gd name="connsiteX3" fmla="*/ 916134 w 1832268"/>
                  <a:gd name="connsiteY3" fmla="*/ 611677 h 611677"/>
                  <a:gd name="connsiteX4" fmla="*/ 0 w 1832268"/>
                  <a:gd name="connsiteY4" fmla="*/ 405851 h 611677"/>
                  <a:gd name="connsiteX0" fmla="*/ 0 w 1832268"/>
                  <a:gd name="connsiteY0" fmla="*/ 405851 h 438748"/>
                  <a:gd name="connsiteX1" fmla="*/ 906609 w 1832268"/>
                  <a:gd name="connsiteY1" fmla="*/ 0 h 438748"/>
                  <a:gd name="connsiteX2" fmla="*/ 1832268 w 1832268"/>
                  <a:gd name="connsiteY2" fmla="*/ 405851 h 438748"/>
                  <a:gd name="connsiteX3" fmla="*/ 906609 w 1832268"/>
                  <a:gd name="connsiteY3" fmla="*/ 302114 h 438748"/>
                  <a:gd name="connsiteX4" fmla="*/ 0 w 1832268"/>
                  <a:gd name="connsiteY4" fmla="*/ 405851 h 438748"/>
                  <a:gd name="connsiteX0" fmla="*/ 0 w 1832268"/>
                  <a:gd name="connsiteY0" fmla="*/ 405851 h 463815"/>
                  <a:gd name="connsiteX1" fmla="*/ 906609 w 1832268"/>
                  <a:gd name="connsiteY1" fmla="*/ 0 h 463815"/>
                  <a:gd name="connsiteX2" fmla="*/ 1832268 w 1832268"/>
                  <a:gd name="connsiteY2" fmla="*/ 405851 h 463815"/>
                  <a:gd name="connsiteX3" fmla="*/ 906609 w 1832268"/>
                  <a:gd name="connsiteY3" fmla="*/ 302114 h 463815"/>
                  <a:gd name="connsiteX4" fmla="*/ 0 w 1832268"/>
                  <a:gd name="connsiteY4" fmla="*/ 405851 h 463815"/>
                  <a:gd name="connsiteX0" fmla="*/ 0 w 1841829"/>
                  <a:gd name="connsiteY0" fmla="*/ 405851 h 463815"/>
                  <a:gd name="connsiteX1" fmla="*/ 906609 w 1841829"/>
                  <a:gd name="connsiteY1" fmla="*/ 0 h 463815"/>
                  <a:gd name="connsiteX2" fmla="*/ 1832268 w 1841829"/>
                  <a:gd name="connsiteY2" fmla="*/ 405851 h 463815"/>
                  <a:gd name="connsiteX3" fmla="*/ 906609 w 1841829"/>
                  <a:gd name="connsiteY3" fmla="*/ 302114 h 463815"/>
                  <a:gd name="connsiteX4" fmla="*/ 0 w 1841829"/>
                  <a:gd name="connsiteY4" fmla="*/ 405851 h 463815"/>
                  <a:gd name="connsiteX0" fmla="*/ 0 w 1813739"/>
                  <a:gd name="connsiteY0" fmla="*/ 405851 h 484487"/>
                  <a:gd name="connsiteX1" fmla="*/ 906609 w 1813739"/>
                  <a:gd name="connsiteY1" fmla="*/ 0 h 484487"/>
                  <a:gd name="connsiteX2" fmla="*/ 1803693 w 1813739"/>
                  <a:gd name="connsiteY2" fmla="*/ 448714 h 484487"/>
                  <a:gd name="connsiteX3" fmla="*/ 906609 w 1813739"/>
                  <a:gd name="connsiteY3" fmla="*/ 302114 h 484487"/>
                  <a:gd name="connsiteX4" fmla="*/ 0 w 1813739"/>
                  <a:gd name="connsiteY4" fmla="*/ 405851 h 484487"/>
                  <a:gd name="connsiteX0" fmla="*/ 13906 w 1827645"/>
                  <a:gd name="connsiteY0" fmla="*/ 405851 h 484487"/>
                  <a:gd name="connsiteX1" fmla="*/ 920515 w 1827645"/>
                  <a:gd name="connsiteY1" fmla="*/ 0 h 484487"/>
                  <a:gd name="connsiteX2" fmla="*/ 1817599 w 1827645"/>
                  <a:gd name="connsiteY2" fmla="*/ 448714 h 484487"/>
                  <a:gd name="connsiteX3" fmla="*/ 920515 w 1827645"/>
                  <a:gd name="connsiteY3" fmla="*/ 302114 h 484487"/>
                  <a:gd name="connsiteX4" fmla="*/ 13906 w 1827645"/>
                  <a:gd name="connsiteY4" fmla="*/ 405851 h 484487"/>
                  <a:gd name="connsiteX0" fmla="*/ 14354 w 1809043"/>
                  <a:gd name="connsiteY0" fmla="*/ 453476 h 510970"/>
                  <a:gd name="connsiteX1" fmla="*/ 901913 w 1809043"/>
                  <a:gd name="connsiteY1" fmla="*/ 0 h 510970"/>
                  <a:gd name="connsiteX2" fmla="*/ 1798997 w 1809043"/>
                  <a:gd name="connsiteY2" fmla="*/ 448714 h 510970"/>
                  <a:gd name="connsiteX3" fmla="*/ 901913 w 1809043"/>
                  <a:gd name="connsiteY3" fmla="*/ 302114 h 510970"/>
                  <a:gd name="connsiteX4" fmla="*/ 14354 w 1809043"/>
                  <a:gd name="connsiteY4" fmla="*/ 453476 h 510970"/>
                  <a:gd name="connsiteX0" fmla="*/ 14354 w 1813123"/>
                  <a:gd name="connsiteY0" fmla="*/ 453476 h 510970"/>
                  <a:gd name="connsiteX1" fmla="*/ 901913 w 1813123"/>
                  <a:gd name="connsiteY1" fmla="*/ 0 h 510970"/>
                  <a:gd name="connsiteX2" fmla="*/ 1798997 w 1813123"/>
                  <a:gd name="connsiteY2" fmla="*/ 448714 h 510970"/>
                  <a:gd name="connsiteX3" fmla="*/ 901913 w 1813123"/>
                  <a:gd name="connsiteY3" fmla="*/ 302114 h 510970"/>
                  <a:gd name="connsiteX4" fmla="*/ 14354 w 1813123"/>
                  <a:gd name="connsiteY4" fmla="*/ 453476 h 510970"/>
                  <a:gd name="connsiteX0" fmla="*/ 7487 w 1806256"/>
                  <a:gd name="connsiteY0" fmla="*/ 453476 h 539069"/>
                  <a:gd name="connsiteX1" fmla="*/ 895046 w 1806256"/>
                  <a:gd name="connsiteY1" fmla="*/ 0 h 539069"/>
                  <a:gd name="connsiteX2" fmla="*/ 1792130 w 1806256"/>
                  <a:gd name="connsiteY2" fmla="*/ 448714 h 539069"/>
                  <a:gd name="connsiteX3" fmla="*/ 895046 w 1806256"/>
                  <a:gd name="connsiteY3" fmla="*/ 302114 h 539069"/>
                  <a:gd name="connsiteX4" fmla="*/ 7487 w 1806256"/>
                  <a:gd name="connsiteY4" fmla="*/ 453476 h 539069"/>
                  <a:gd name="connsiteX0" fmla="*/ 7487 w 1803151"/>
                  <a:gd name="connsiteY0" fmla="*/ 453476 h 539069"/>
                  <a:gd name="connsiteX1" fmla="*/ 895046 w 1803151"/>
                  <a:gd name="connsiteY1" fmla="*/ 0 h 539069"/>
                  <a:gd name="connsiteX2" fmla="*/ 1792130 w 1803151"/>
                  <a:gd name="connsiteY2" fmla="*/ 448714 h 539069"/>
                  <a:gd name="connsiteX3" fmla="*/ 895046 w 1803151"/>
                  <a:gd name="connsiteY3" fmla="*/ 302114 h 539069"/>
                  <a:gd name="connsiteX4" fmla="*/ 7487 w 1803151"/>
                  <a:gd name="connsiteY4" fmla="*/ 453476 h 539069"/>
                  <a:gd name="connsiteX0" fmla="*/ 7487 w 1784480"/>
                  <a:gd name="connsiteY0" fmla="*/ 453476 h 539069"/>
                  <a:gd name="connsiteX1" fmla="*/ 895046 w 1784480"/>
                  <a:gd name="connsiteY1" fmla="*/ 0 h 539069"/>
                  <a:gd name="connsiteX2" fmla="*/ 1773080 w 1784480"/>
                  <a:gd name="connsiteY2" fmla="*/ 488831 h 539069"/>
                  <a:gd name="connsiteX3" fmla="*/ 895046 w 1784480"/>
                  <a:gd name="connsiteY3" fmla="*/ 302114 h 539069"/>
                  <a:gd name="connsiteX4" fmla="*/ 7487 w 1784480"/>
                  <a:gd name="connsiteY4" fmla="*/ 453476 h 539069"/>
                  <a:gd name="connsiteX0" fmla="*/ 7487 w 1788786"/>
                  <a:gd name="connsiteY0" fmla="*/ 453476 h 544947"/>
                  <a:gd name="connsiteX1" fmla="*/ 895046 w 1788786"/>
                  <a:gd name="connsiteY1" fmla="*/ 0 h 544947"/>
                  <a:gd name="connsiteX2" fmla="*/ 1773080 w 1788786"/>
                  <a:gd name="connsiteY2" fmla="*/ 488831 h 544947"/>
                  <a:gd name="connsiteX3" fmla="*/ 895046 w 1788786"/>
                  <a:gd name="connsiteY3" fmla="*/ 302114 h 544947"/>
                  <a:gd name="connsiteX4" fmla="*/ 7487 w 1788786"/>
                  <a:gd name="connsiteY4" fmla="*/ 453476 h 544947"/>
                  <a:gd name="connsiteX0" fmla="*/ 13529 w 1794828"/>
                  <a:gd name="connsiteY0" fmla="*/ 453476 h 544947"/>
                  <a:gd name="connsiteX1" fmla="*/ 901088 w 1794828"/>
                  <a:gd name="connsiteY1" fmla="*/ 0 h 544947"/>
                  <a:gd name="connsiteX2" fmla="*/ 1779122 w 1794828"/>
                  <a:gd name="connsiteY2" fmla="*/ 488831 h 544947"/>
                  <a:gd name="connsiteX3" fmla="*/ 901088 w 1794828"/>
                  <a:gd name="connsiteY3" fmla="*/ 302114 h 544947"/>
                  <a:gd name="connsiteX4" fmla="*/ 13529 w 1794828"/>
                  <a:gd name="connsiteY4" fmla="*/ 453476 h 544947"/>
                  <a:gd name="connsiteX0" fmla="*/ 7 w 1765606"/>
                  <a:gd name="connsiteY0" fmla="*/ 875550 h 938989"/>
                  <a:gd name="connsiteX1" fmla="*/ 898353 w 1765606"/>
                  <a:gd name="connsiteY1" fmla="*/ 0 h 938989"/>
                  <a:gd name="connsiteX2" fmla="*/ 1765600 w 1765606"/>
                  <a:gd name="connsiteY2" fmla="*/ 910905 h 938989"/>
                  <a:gd name="connsiteX3" fmla="*/ 887566 w 1765606"/>
                  <a:gd name="connsiteY3" fmla="*/ 724188 h 938989"/>
                  <a:gd name="connsiteX4" fmla="*/ 7 w 1765606"/>
                  <a:gd name="connsiteY4" fmla="*/ 875550 h 9389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65606" h="938989">
                    <a:moveTo>
                      <a:pt x="7" y="875550"/>
                    </a:moveTo>
                    <a:cubicBezTo>
                      <a:pt x="1805" y="754852"/>
                      <a:pt x="392386" y="0"/>
                      <a:pt x="898353" y="0"/>
                    </a:cubicBezTo>
                    <a:cubicBezTo>
                      <a:pt x="1404320" y="0"/>
                      <a:pt x="1767398" y="790207"/>
                      <a:pt x="1765600" y="910905"/>
                    </a:cubicBezTo>
                    <a:cubicBezTo>
                      <a:pt x="1763802" y="1031603"/>
                      <a:pt x="1393533" y="724188"/>
                      <a:pt x="887566" y="724188"/>
                    </a:cubicBezTo>
                    <a:cubicBezTo>
                      <a:pt x="381599" y="724188"/>
                      <a:pt x="-1791" y="996248"/>
                      <a:pt x="7" y="875550"/>
                    </a:cubicBezTo>
                    <a:close/>
                  </a:path>
                </a:pathLst>
              </a:custGeom>
              <a:solidFill>
                <a:srgbClr val="FF00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1316" name="楕円 1315">
                <a:extLst>
                  <a:ext uri="{FF2B5EF4-FFF2-40B4-BE49-F238E27FC236}">
                    <a16:creationId xmlns:a16="http://schemas.microsoft.com/office/drawing/2014/main" id="{2B428BA8-98E0-C1A8-0713-751D0FBE319B}"/>
                  </a:ext>
                </a:extLst>
              </p:cNvPr>
              <p:cNvSpPr/>
              <p:nvPr/>
            </p:nvSpPr>
            <p:spPr>
              <a:xfrm>
                <a:off x="1915707" y="247755"/>
                <a:ext cx="171624" cy="181776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1317" name="グループ化 1316">
                <a:extLst>
                  <a:ext uri="{FF2B5EF4-FFF2-40B4-BE49-F238E27FC236}">
                    <a16:creationId xmlns:a16="http://schemas.microsoft.com/office/drawing/2014/main" id="{BDE8D91F-34BE-7D5F-752D-B288345DCF3B}"/>
                  </a:ext>
                </a:extLst>
              </p:cNvPr>
              <p:cNvGrpSpPr/>
              <p:nvPr/>
            </p:nvGrpSpPr>
            <p:grpSpPr>
              <a:xfrm>
                <a:off x="1100911" y="523876"/>
                <a:ext cx="1794828" cy="452853"/>
                <a:chOff x="1100911" y="523876"/>
                <a:chExt cx="1794828" cy="452853"/>
              </a:xfrm>
            </p:grpSpPr>
            <p:sp>
              <p:nvSpPr>
                <p:cNvPr id="1318" name="楕円 5">
                  <a:extLst>
                    <a:ext uri="{FF2B5EF4-FFF2-40B4-BE49-F238E27FC236}">
                      <a16:creationId xmlns:a16="http://schemas.microsoft.com/office/drawing/2014/main" id="{D191A997-7AF2-DD0F-585A-C34098EE7F66}"/>
                    </a:ext>
                  </a:extLst>
                </p:cNvPr>
                <p:cNvSpPr/>
                <p:nvPr/>
              </p:nvSpPr>
              <p:spPr>
                <a:xfrm>
                  <a:off x="1100911" y="523876"/>
                  <a:ext cx="1794828" cy="452853"/>
                </a:xfrm>
                <a:custGeom>
                  <a:avLst/>
                  <a:gdLst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405851 h 611677"/>
                    <a:gd name="connsiteX1" fmla="*/ 906609 w 1832268"/>
                    <a:gd name="connsiteY1" fmla="*/ 0 h 611677"/>
                    <a:gd name="connsiteX2" fmla="*/ 1832268 w 1832268"/>
                    <a:gd name="connsiteY2" fmla="*/ 405851 h 611677"/>
                    <a:gd name="connsiteX3" fmla="*/ 916134 w 1832268"/>
                    <a:gd name="connsiteY3" fmla="*/ 611677 h 611677"/>
                    <a:gd name="connsiteX4" fmla="*/ 0 w 1832268"/>
                    <a:gd name="connsiteY4" fmla="*/ 405851 h 611677"/>
                    <a:gd name="connsiteX0" fmla="*/ 0 w 1832268"/>
                    <a:gd name="connsiteY0" fmla="*/ 405851 h 438748"/>
                    <a:gd name="connsiteX1" fmla="*/ 906609 w 1832268"/>
                    <a:gd name="connsiteY1" fmla="*/ 0 h 438748"/>
                    <a:gd name="connsiteX2" fmla="*/ 1832268 w 1832268"/>
                    <a:gd name="connsiteY2" fmla="*/ 405851 h 438748"/>
                    <a:gd name="connsiteX3" fmla="*/ 906609 w 1832268"/>
                    <a:gd name="connsiteY3" fmla="*/ 302114 h 438748"/>
                    <a:gd name="connsiteX4" fmla="*/ 0 w 1832268"/>
                    <a:gd name="connsiteY4" fmla="*/ 405851 h 438748"/>
                    <a:gd name="connsiteX0" fmla="*/ 0 w 1832268"/>
                    <a:gd name="connsiteY0" fmla="*/ 405851 h 463815"/>
                    <a:gd name="connsiteX1" fmla="*/ 906609 w 1832268"/>
                    <a:gd name="connsiteY1" fmla="*/ 0 h 463815"/>
                    <a:gd name="connsiteX2" fmla="*/ 1832268 w 1832268"/>
                    <a:gd name="connsiteY2" fmla="*/ 405851 h 463815"/>
                    <a:gd name="connsiteX3" fmla="*/ 906609 w 1832268"/>
                    <a:gd name="connsiteY3" fmla="*/ 302114 h 463815"/>
                    <a:gd name="connsiteX4" fmla="*/ 0 w 1832268"/>
                    <a:gd name="connsiteY4" fmla="*/ 405851 h 463815"/>
                    <a:gd name="connsiteX0" fmla="*/ 0 w 1841829"/>
                    <a:gd name="connsiteY0" fmla="*/ 405851 h 463815"/>
                    <a:gd name="connsiteX1" fmla="*/ 906609 w 1841829"/>
                    <a:gd name="connsiteY1" fmla="*/ 0 h 463815"/>
                    <a:gd name="connsiteX2" fmla="*/ 1832268 w 1841829"/>
                    <a:gd name="connsiteY2" fmla="*/ 405851 h 463815"/>
                    <a:gd name="connsiteX3" fmla="*/ 906609 w 1841829"/>
                    <a:gd name="connsiteY3" fmla="*/ 302114 h 463815"/>
                    <a:gd name="connsiteX4" fmla="*/ 0 w 1841829"/>
                    <a:gd name="connsiteY4" fmla="*/ 405851 h 463815"/>
                    <a:gd name="connsiteX0" fmla="*/ 0 w 1813739"/>
                    <a:gd name="connsiteY0" fmla="*/ 405851 h 484487"/>
                    <a:gd name="connsiteX1" fmla="*/ 906609 w 1813739"/>
                    <a:gd name="connsiteY1" fmla="*/ 0 h 484487"/>
                    <a:gd name="connsiteX2" fmla="*/ 1803693 w 1813739"/>
                    <a:gd name="connsiteY2" fmla="*/ 448714 h 484487"/>
                    <a:gd name="connsiteX3" fmla="*/ 906609 w 1813739"/>
                    <a:gd name="connsiteY3" fmla="*/ 302114 h 484487"/>
                    <a:gd name="connsiteX4" fmla="*/ 0 w 1813739"/>
                    <a:gd name="connsiteY4" fmla="*/ 405851 h 484487"/>
                    <a:gd name="connsiteX0" fmla="*/ 13906 w 1827645"/>
                    <a:gd name="connsiteY0" fmla="*/ 405851 h 484487"/>
                    <a:gd name="connsiteX1" fmla="*/ 920515 w 1827645"/>
                    <a:gd name="connsiteY1" fmla="*/ 0 h 484487"/>
                    <a:gd name="connsiteX2" fmla="*/ 1817599 w 1827645"/>
                    <a:gd name="connsiteY2" fmla="*/ 448714 h 484487"/>
                    <a:gd name="connsiteX3" fmla="*/ 920515 w 1827645"/>
                    <a:gd name="connsiteY3" fmla="*/ 302114 h 484487"/>
                    <a:gd name="connsiteX4" fmla="*/ 13906 w 1827645"/>
                    <a:gd name="connsiteY4" fmla="*/ 405851 h 484487"/>
                    <a:gd name="connsiteX0" fmla="*/ 14354 w 1809043"/>
                    <a:gd name="connsiteY0" fmla="*/ 453476 h 510970"/>
                    <a:gd name="connsiteX1" fmla="*/ 901913 w 1809043"/>
                    <a:gd name="connsiteY1" fmla="*/ 0 h 510970"/>
                    <a:gd name="connsiteX2" fmla="*/ 1798997 w 1809043"/>
                    <a:gd name="connsiteY2" fmla="*/ 448714 h 510970"/>
                    <a:gd name="connsiteX3" fmla="*/ 901913 w 1809043"/>
                    <a:gd name="connsiteY3" fmla="*/ 302114 h 510970"/>
                    <a:gd name="connsiteX4" fmla="*/ 14354 w 1809043"/>
                    <a:gd name="connsiteY4" fmla="*/ 453476 h 510970"/>
                    <a:gd name="connsiteX0" fmla="*/ 14354 w 1813123"/>
                    <a:gd name="connsiteY0" fmla="*/ 453476 h 510970"/>
                    <a:gd name="connsiteX1" fmla="*/ 901913 w 1813123"/>
                    <a:gd name="connsiteY1" fmla="*/ 0 h 510970"/>
                    <a:gd name="connsiteX2" fmla="*/ 1798997 w 1813123"/>
                    <a:gd name="connsiteY2" fmla="*/ 448714 h 510970"/>
                    <a:gd name="connsiteX3" fmla="*/ 901913 w 1813123"/>
                    <a:gd name="connsiteY3" fmla="*/ 302114 h 510970"/>
                    <a:gd name="connsiteX4" fmla="*/ 14354 w 1813123"/>
                    <a:gd name="connsiteY4" fmla="*/ 453476 h 510970"/>
                    <a:gd name="connsiteX0" fmla="*/ 7487 w 1806256"/>
                    <a:gd name="connsiteY0" fmla="*/ 453476 h 539069"/>
                    <a:gd name="connsiteX1" fmla="*/ 895046 w 1806256"/>
                    <a:gd name="connsiteY1" fmla="*/ 0 h 539069"/>
                    <a:gd name="connsiteX2" fmla="*/ 1792130 w 1806256"/>
                    <a:gd name="connsiteY2" fmla="*/ 448714 h 539069"/>
                    <a:gd name="connsiteX3" fmla="*/ 895046 w 1806256"/>
                    <a:gd name="connsiteY3" fmla="*/ 302114 h 539069"/>
                    <a:gd name="connsiteX4" fmla="*/ 7487 w 1806256"/>
                    <a:gd name="connsiteY4" fmla="*/ 453476 h 539069"/>
                    <a:gd name="connsiteX0" fmla="*/ 7487 w 1803151"/>
                    <a:gd name="connsiteY0" fmla="*/ 453476 h 539069"/>
                    <a:gd name="connsiteX1" fmla="*/ 895046 w 1803151"/>
                    <a:gd name="connsiteY1" fmla="*/ 0 h 539069"/>
                    <a:gd name="connsiteX2" fmla="*/ 1792130 w 1803151"/>
                    <a:gd name="connsiteY2" fmla="*/ 448714 h 539069"/>
                    <a:gd name="connsiteX3" fmla="*/ 895046 w 1803151"/>
                    <a:gd name="connsiteY3" fmla="*/ 302114 h 539069"/>
                    <a:gd name="connsiteX4" fmla="*/ 7487 w 1803151"/>
                    <a:gd name="connsiteY4" fmla="*/ 453476 h 539069"/>
                    <a:gd name="connsiteX0" fmla="*/ 7487 w 1784480"/>
                    <a:gd name="connsiteY0" fmla="*/ 453476 h 539069"/>
                    <a:gd name="connsiteX1" fmla="*/ 895046 w 1784480"/>
                    <a:gd name="connsiteY1" fmla="*/ 0 h 539069"/>
                    <a:gd name="connsiteX2" fmla="*/ 1773080 w 1784480"/>
                    <a:gd name="connsiteY2" fmla="*/ 488831 h 539069"/>
                    <a:gd name="connsiteX3" fmla="*/ 895046 w 1784480"/>
                    <a:gd name="connsiteY3" fmla="*/ 302114 h 539069"/>
                    <a:gd name="connsiteX4" fmla="*/ 7487 w 1784480"/>
                    <a:gd name="connsiteY4" fmla="*/ 453476 h 539069"/>
                    <a:gd name="connsiteX0" fmla="*/ 7487 w 1788786"/>
                    <a:gd name="connsiteY0" fmla="*/ 453476 h 544947"/>
                    <a:gd name="connsiteX1" fmla="*/ 895046 w 1788786"/>
                    <a:gd name="connsiteY1" fmla="*/ 0 h 544947"/>
                    <a:gd name="connsiteX2" fmla="*/ 1773080 w 1788786"/>
                    <a:gd name="connsiteY2" fmla="*/ 488831 h 544947"/>
                    <a:gd name="connsiteX3" fmla="*/ 895046 w 1788786"/>
                    <a:gd name="connsiteY3" fmla="*/ 302114 h 544947"/>
                    <a:gd name="connsiteX4" fmla="*/ 7487 w 1788786"/>
                    <a:gd name="connsiteY4" fmla="*/ 453476 h 544947"/>
                    <a:gd name="connsiteX0" fmla="*/ 13529 w 1794828"/>
                    <a:gd name="connsiteY0" fmla="*/ 453476 h 544947"/>
                    <a:gd name="connsiteX1" fmla="*/ 901088 w 1794828"/>
                    <a:gd name="connsiteY1" fmla="*/ 0 h 544947"/>
                    <a:gd name="connsiteX2" fmla="*/ 1779122 w 1794828"/>
                    <a:gd name="connsiteY2" fmla="*/ 488831 h 544947"/>
                    <a:gd name="connsiteX3" fmla="*/ 901088 w 1794828"/>
                    <a:gd name="connsiteY3" fmla="*/ 302114 h 544947"/>
                    <a:gd name="connsiteX4" fmla="*/ 13529 w 1794828"/>
                    <a:gd name="connsiteY4" fmla="*/ 453476 h 5449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94828" h="544947">
                      <a:moveTo>
                        <a:pt x="13529" y="453476"/>
                      </a:moveTo>
                      <a:cubicBezTo>
                        <a:pt x="-87615" y="261642"/>
                        <a:pt x="395121" y="0"/>
                        <a:pt x="901088" y="0"/>
                      </a:cubicBezTo>
                      <a:cubicBezTo>
                        <a:pt x="1407055" y="0"/>
                        <a:pt x="1888660" y="292177"/>
                        <a:pt x="1779122" y="488831"/>
                      </a:cubicBezTo>
                      <a:cubicBezTo>
                        <a:pt x="1669584" y="685485"/>
                        <a:pt x="1407055" y="302114"/>
                        <a:pt x="901088" y="302114"/>
                      </a:cubicBezTo>
                      <a:cubicBezTo>
                        <a:pt x="395121" y="302114"/>
                        <a:pt x="146879" y="706393"/>
                        <a:pt x="13529" y="453476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1319" name="フリーフォーム: 図形 1318">
                  <a:extLst>
                    <a:ext uri="{FF2B5EF4-FFF2-40B4-BE49-F238E27FC236}">
                      <a16:creationId xmlns:a16="http://schemas.microsoft.com/office/drawing/2014/main" id="{33672234-909E-5ACC-680C-38074B459015}"/>
                    </a:ext>
                  </a:extLst>
                </p:cNvPr>
                <p:cNvSpPr/>
                <p:nvPr/>
              </p:nvSpPr>
              <p:spPr>
                <a:xfrm>
                  <a:off x="1235119" y="523877"/>
                  <a:ext cx="1532799" cy="447531"/>
                </a:xfrm>
                <a:custGeom>
                  <a:avLst/>
                  <a:gdLst>
                    <a:gd name="connsiteX0" fmla="*/ 1408369 w 1532799"/>
                    <a:gd name="connsiteY0" fmla="*/ 129665 h 447531"/>
                    <a:gd name="connsiteX1" fmla="*/ 1438737 w 1532799"/>
                    <a:gd name="connsiteY1" fmla="*/ 141828 h 447531"/>
                    <a:gd name="connsiteX2" fmla="*/ 1524564 w 1532799"/>
                    <a:gd name="connsiteY2" fmla="*/ 190937 h 447531"/>
                    <a:gd name="connsiteX3" fmla="*/ 1532799 w 1532799"/>
                    <a:gd name="connsiteY3" fmla="*/ 295816 h 447531"/>
                    <a:gd name="connsiteX4" fmla="*/ 1528715 w 1532799"/>
                    <a:gd name="connsiteY4" fmla="*/ 394425 h 447531"/>
                    <a:gd name="connsiteX5" fmla="*/ 1522308 w 1532799"/>
                    <a:gd name="connsiteY5" fmla="*/ 447531 h 447531"/>
                    <a:gd name="connsiteX6" fmla="*/ 1454396 w 1532799"/>
                    <a:gd name="connsiteY6" fmla="*/ 428942 h 447531"/>
                    <a:gd name="connsiteX7" fmla="*/ 1416223 w 1532799"/>
                    <a:gd name="connsiteY7" fmla="*/ 413713 h 447531"/>
                    <a:gd name="connsiteX8" fmla="*/ 1420657 w 1532799"/>
                    <a:gd name="connsiteY8" fmla="*/ 389368 h 447531"/>
                    <a:gd name="connsiteX9" fmla="*/ 1426590 w 1532799"/>
                    <a:gd name="connsiteY9" fmla="*/ 295816 h 447531"/>
                    <a:gd name="connsiteX10" fmla="*/ 1420934 w 1532799"/>
                    <a:gd name="connsiteY10" fmla="*/ 201966 h 447531"/>
                    <a:gd name="connsiteX11" fmla="*/ 126587 w 1532799"/>
                    <a:gd name="connsiteY11" fmla="*/ 118058 h 447531"/>
                    <a:gd name="connsiteX12" fmla="*/ 126189 w 1532799"/>
                    <a:gd name="connsiteY12" fmla="*/ 119558 h 447531"/>
                    <a:gd name="connsiteX13" fmla="*/ 106210 w 1532799"/>
                    <a:gd name="connsiteY13" fmla="*/ 295816 h 447531"/>
                    <a:gd name="connsiteX14" fmla="*/ 112143 w 1532799"/>
                    <a:gd name="connsiteY14" fmla="*/ 389368 h 447531"/>
                    <a:gd name="connsiteX15" fmla="*/ 117391 w 1532799"/>
                    <a:gd name="connsiteY15" fmla="*/ 418182 h 447531"/>
                    <a:gd name="connsiteX16" fmla="*/ 87367 w 1532799"/>
                    <a:gd name="connsiteY16" fmla="*/ 429404 h 447531"/>
                    <a:gd name="connsiteX17" fmla="*/ 44380 w 1532799"/>
                    <a:gd name="connsiteY17" fmla="*/ 440799 h 447531"/>
                    <a:gd name="connsiteX18" fmla="*/ 10210 w 1532799"/>
                    <a:gd name="connsiteY18" fmla="*/ 445200 h 447531"/>
                    <a:gd name="connsiteX19" fmla="*/ 4084 w 1532799"/>
                    <a:gd name="connsiteY19" fmla="*/ 394425 h 447531"/>
                    <a:gd name="connsiteX20" fmla="*/ 0 w 1532799"/>
                    <a:gd name="connsiteY20" fmla="*/ 295816 h 447531"/>
                    <a:gd name="connsiteX21" fmla="*/ 9532 w 1532799"/>
                    <a:gd name="connsiteY21" fmla="*/ 174422 h 447531"/>
                    <a:gd name="connsiteX22" fmla="*/ 97459 w 1532799"/>
                    <a:gd name="connsiteY22" fmla="*/ 128640 h 447531"/>
                    <a:gd name="connsiteX23" fmla="*/ 1180579 w 1532799"/>
                    <a:gd name="connsiteY23" fmla="*/ 53073 h 447531"/>
                    <a:gd name="connsiteX24" fmla="*/ 1297952 w 1532799"/>
                    <a:gd name="connsiteY24" fmla="*/ 85441 h 447531"/>
                    <a:gd name="connsiteX25" fmla="*/ 1298581 w 1532799"/>
                    <a:gd name="connsiteY25" fmla="*/ 85694 h 447531"/>
                    <a:gd name="connsiteX26" fmla="*/ 1311156 w 1532799"/>
                    <a:gd name="connsiteY26" fmla="*/ 245839 h 447531"/>
                    <a:gd name="connsiteX27" fmla="*/ 1307072 w 1532799"/>
                    <a:gd name="connsiteY27" fmla="*/ 344448 h 447531"/>
                    <a:gd name="connsiteX28" fmla="*/ 1304124 w 1532799"/>
                    <a:gd name="connsiteY28" fmla="*/ 368883 h 447531"/>
                    <a:gd name="connsiteX29" fmla="*/ 1240187 w 1532799"/>
                    <a:gd name="connsiteY29" fmla="*/ 343242 h 447531"/>
                    <a:gd name="connsiteX30" fmla="*/ 1199620 w 1532799"/>
                    <a:gd name="connsiteY30" fmla="*/ 329835 h 447531"/>
                    <a:gd name="connsiteX31" fmla="*/ 1204947 w 1532799"/>
                    <a:gd name="connsiteY31" fmla="*/ 245839 h 447531"/>
                    <a:gd name="connsiteX32" fmla="*/ 1184969 w 1532799"/>
                    <a:gd name="connsiteY32" fmla="*/ 69581 h 447531"/>
                    <a:gd name="connsiteX33" fmla="*/ 353382 w 1532799"/>
                    <a:gd name="connsiteY33" fmla="*/ 48714 h 447531"/>
                    <a:gd name="connsiteX34" fmla="*/ 347833 w 1532799"/>
                    <a:gd name="connsiteY34" fmla="*/ 69581 h 447531"/>
                    <a:gd name="connsiteX35" fmla="*/ 327854 w 1532799"/>
                    <a:gd name="connsiteY35" fmla="*/ 245839 h 447531"/>
                    <a:gd name="connsiteX36" fmla="*/ 333517 w 1532799"/>
                    <a:gd name="connsiteY36" fmla="*/ 335124 h 447531"/>
                    <a:gd name="connsiteX37" fmla="*/ 300888 w 1532799"/>
                    <a:gd name="connsiteY37" fmla="*/ 346273 h 447531"/>
                    <a:gd name="connsiteX38" fmla="*/ 229420 w 1532799"/>
                    <a:gd name="connsiteY38" fmla="*/ 375042 h 447531"/>
                    <a:gd name="connsiteX39" fmla="*/ 225729 w 1532799"/>
                    <a:gd name="connsiteY39" fmla="*/ 344448 h 447531"/>
                    <a:gd name="connsiteX40" fmla="*/ 221645 w 1532799"/>
                    <a:gd name="connsiteY40" fmla="*/ 245839 h 447531"/>
                    <a:gd name="connsiteX41" fmla="*/ 234765 w 1532799"/>
                    <a:gd name="connsiteY41" fmla="*/ 78761 h 447531"/>
                    <a:gd name="connsiteX42" fmla="*/ 239058 w 1532799"/>
                    <a:gd name="connsiteY42" fmla="*/ 77201 h 447531"/>
                    <a:gd name="connsiteX43" fmla="*/ 954859 w 1532799"/>
                    <a:gd name="connsiteY43" fmla="*/ 10664 h 447531"/>
                    <a:gd name="connsiteX44" fmla="*/ 956394 w 1532799"/>
                    <a:gd name="connsiteY44" fmla="*/ 10752 h 447531"/>
                    <a:gd name="connsiteX45" fmla="*/ 1074247 w 1532799"/>
                    <a:gd name="connsiteY45" fmla="*/ 30380 h 447531"/>
                    <a:gd name="connsiteX46" fmla="*/ 1082438 w 1532799"/>
                    <a:gd name="connsiteY46" fmla="*/ 72621 h 447531"/>
                    <a:gd name="connsiteX47" fmla="*/ 1095756 w 1532799"/>
                    <a:gd name="connsiteY47" fmla="*/ 242237 h 447531"/>
                    <a:gd name="connsiteX48" fmla="*/ 1093530 w 1532799"/>
                    <a:gd name="connsiteY48" fmla="*/ 295989 h 447531"/>
                    <a:gd name="connsiteX49" fmla="*/ 987589 w 1532799"/>
                    <a:gd name="connsiteY49" fmla="*/ 273107 h 447531"/>
                    <a:gd name="connsiteX50" fmla="*/ 989547 w 1532799"/>
                    <a:gd name="connsiteY50" fmla="*/ 242237 h 447531"/>
                    <a:gd name="connsiteX51" fmla="*/ 969569 w 1532799"/>
                    <a:gd name="connsiteY51" fmla="*/ 65979 h 447531"/>
                    <a:gd name="connsiteX52" fmla="*/ 578082 w 1532799"/>
                    <a:gd name="connsiteY52" fmla="*/ 10144 h 447531"/>
                    <a:gd name="connsiteX53" fmla="*/ 563234 w 1532799"/>
                    <a:gd name="connsiteY53" fmla="*/ 65979 h 447531"/>
                    <a:gd name="connsiteX54" fmla="*/ 543255 w 1532799"/>
                    <a:gd name="connsiteY54" fmla="*/ 242237 h 447531"/>
                    <a:gd name="connsiteX55" fmla="*/ 545359 w 1532799"/>
                    <a:gd name="connsiteY55" fmla="*/ 275407 h 447531"/>
                    <a:gd name="connsiteX56" fmla="*/ 439413 w 1532799"/>
                    <a:gd name="connsiteY56" fmla="*/ 299386 h 447531"/>
                    <a:gd name="connsiteX57" fmla="*/ 437046 w 1532799"/>
                    <a:gd name="connsiteY57" fmla="*/ 242237 h 447531"/>
                    <a:gd name="connsiteX58" fmla="*/ 450365 w 1532799"/>
                    <a:gd name="connsiteY58" fmla="*/ 72621 h 447531"/>
                    <a:gd name="connsiteX59" fmla="*/ 459018 w 1532799"/>
                    <a:gd name="connsiteY59" fmla="*/ 27996 h 447531"/>
                    <a:gd name="connsiteX60" fmla="*/ 768905 w 1532799"/>
                    <a:gd name="connsiteY60" fmla="*/ 0 h 447531"/>
                    <a:gd name="connsiteX61" fmla="*/ 834551 w 1532799"/>
                    <a:gd name="connsiteY61" fmla="*/ 3765 h 447531"/>
                    <a:gd name="connsiteX62" fmla="*/ 837353 w 1532799"/>
                    <a:gd name="connsiteY62" fmla="*/ 56496 h 447531"/>
                    <a:gd name="connsiteX63" fmla="*/ 838816 w 1532799"/>
                    <a:gd name="connsiteY63" fmla="*/ 141277 h 447531"/>
                    <a:gd name="connsiteX64" fmla="*/ 837353 w 1532799"/>
                    <a:gd name="connsiteY64" fmla="*/ 226058 h 447531"/>
                    <a:gd name="connsiteX65" fmla="*/ 835759 w 1532799"/>
                    <a:gd name="connsiteY65" fmla="*/ 256065 h 447531"/>
                    <a:gd name="connsiteX66" fmla="*/ 768905 w 1532799"/>
                    <a:gd name="connsiteY66" fmla="*/ 251058 h 447531"/>
                    <a:gd name="connsiteX67" fmla="*/ 697745 w 1532799"/>
                    <a:gd name="connsiteY67" fmla="*/ 253940 h 447531"/>
                    <a:gd name="connsiteX68" fmla="*/ 696263 w 1532799"/>
                    <a:gd name="connsiteY68" fmla="*/ 226058 h 447531"/>
                    <a:gd name="connsiteX69" fmla="*/ 694800 w 1532799"/>
                    <a:gd name="connsiteY69" fmla="*/ 141277 h 447531"/>
                    <a:gd name="connsiteX70" fmla="*/ 696263 w 1532799"/>
                    <a:gd name="connsiteY70" fmla="*/ 56496 h 447531"/>
                    <a:gd name="connsiteX71" fmla="*/ 699074 w 1532799"/>
                    <a:gd name="connsiteY71" fmla="*/ 3594 h 4475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</a:cxnLst>
                  <a:rect l="l" t="t" r="r" b="b"/>
                  <a:pathLst>
                    <a:path w="1532799" h="447531">
                      <a:moveTo>
                        <a:pt x="1408369" y="129665"/>
                      </a:moveTo>
                      <a:lnTo>
                        <a:pt x="1438737" y="141828"/>
                      </a:lnTo>
                      <a:lnTo>
                        <a:pt x="1524564" y="190937"/>
                      </a:lnTo>
                      <a:lnTo>
                        <a:pt x="1532799" y="295816"/>
                      </a:lnTo>
                      <a:cubicBezTo>
                        <a:pt x="1532799" y="329068"/>
                        <a:pt x="1531362" y="362130"/>
                        <a:pt x="1528715" y="394425"/>
                      </a:cubicBezTo>
                      <a:lnTo>
                        <a:pt x="1522308" y="447531"/>
                      </a:lnTo>
                      <a:lnTo>
                        <a:pt x="1454396" y="428942"/>
                      </a:lnTo>
                      <a:lnTo>
                        <a:pt x="1416223" y="413713"/>
                      </a:lnTo>
                      <a:lnTo>
                        <a:pt x="1420657" y="389368"/>
                      </a:lnTo>
                      <a:cubicBezTo>
                        <a:pt x="1424370" y="360203"/>
                        <a:pt x="1426590" y="329068"/>
                        <a:pt x="1426590" y="295816"/>
                      </a:cubicBezTo>
                      <a:cubicBezTo>
                        <a:pt x="1426590" y="262564"/>
                        <a:pt x="1424484" y="231312"/>
                        <a:pt x="1420934" y="201966"/>
                      </a:cubicBezTo>
                      <a:close/>
                      <a:moveTo>
                        <a:pt x="126587" y="118058"/>
                      </a:moveTo>
                      <a:lnTo>
                        <a:pt x="126189" y="119558"/>
                      </a:lnTo>
                      <a:cubicBezTo>
                        <a:pt x="114634" y="170807"/>
                        <a:pt x="106210" y="229312"/>
                        <a:pt x="106210" y="295816"/>
                      </a:cubicBezTo>
                      <a:cubicBezTo>
                        <a:pt x="106210" y="329068"/>
                        <a:pt x="108431" y="360203"/>
                        <a:pt x="112143" y="389368"/>
                      </a:cubicBezTo>
                      <a:lnTo>
                        <a:pt x="117391" y="418182"/>
                      </a:lnTo>
                      <a:lnTo>
                        <a:pt x="87367" y="429404"/>
                      </a:lnTo>
                      <a:cubicBezTo>
                        <a:pt x="72392" y="434115"/>
                        <a:pt x="58075" y="437985"/>
                        <a:pt x="44380" y="440799"/>
                      </a:cubicBezTo>
                      <a:lnTo>
                        <a:pt x="10210" y="445200"/>
                      </a:lnTo>
                      <a:lnTo>
                        <a:pt x="4084" y="394425"/>
                      </a:lnTo>
                      <a:cubicBezTo>
                        <a:pt x="1437" y="362130"/>
                        <a:pt x="0" y="329068"/>
                        <a:pt x="0" y="295816"/>
                      </a:cubicBezTo>
                      <a:lnTo>
                        <a:pt x="9532" y="174422"/>
                      </a:lnTo>
                      <a:lnTo>
                        <a:pt x="97459" y="128640"/>
                      </a:lnTo>
                      <a:close/>
                      <a:moveTo>
                        <a:pt x="1180579" y="53073"/>
                      </a:moveTo>
                      <a:lnTo>
                        <a:pt x="1297952" y="85441"/>
                      </a:lnTo>
                      <a:lnTo>
                        <a:pt x="1298581" y="85694"/>
                      </a:lnTo>
                      <a:lnTo>
                        <a:pt x="1311156" y="245839"/>
                      </a:lnTo>
                      <a:cubicBezTo>
                        <a:pt x="1311156" y="279091"/>
                        <a:pt x="1309719" y="312153"/>
                        <a:pt x="1307072" y="344448"/>
                      </a:cubicBezTo>
                      <a:lnTo>
                        <a:pt x="1304124" y="368883"/>
                      </a:lnTo>
                      <a:lnTo>
                        <a:pt x="1240187" y="343242"/>
                      </a:lnTo>
                      <a:lnTo>
                        <a:pt x="1199620" y="329835"/>
                      </a:lnTo>
                      <a:lnTo>
                        <a:pt x="1204947" y="245839"/>
                      </a:lnTo>
                      <a:cubicBezTo>
                        <a:pt x="1204947" y="179335"/>
                        <a:pt x="1196524" y="120830"/>
                        <a:pt x="1184969" y="69581"/>
                      </a:cubicBezTo>
                      <a:close/>
                      <a:moveTo>
                        <a:pt x="353382" y="48714"/>
                      </a:moveTo>
                      <a:lnTo>
                        <a:pt x="347833" y="69581"/>
                      </a:lnTo>
                      <a:cubicBezTo>
                        <a:pt x="336278" y="120830"/>
                        <a:pt x="327854" y="179335"/>
                        <a:pt x="327854" y="245839"/>
                      </a:cubicBezTo>
                      <a:lnTo>
                        <a:pt x="333517" y="335124"/>
                      </a:lnTo>
                      <a:lnTo>
                        <a:pt x="300888" y="346273"/>
                      </a:lnTo>
                      <a:lnTo>
                        <a:pt x="229420" y="375042"/>
                      </a:lnTo>
                      <a:lnTo>
                        <a:pt x="225729" y="344448"/>
                      </a:lnTo>
                      <a:cubicBezTo>
                        <a:pt x="223082" y="312153"/>
                        <a:pt x="221645" y="279091"/>
                        <a:pt x="221645" y="245839"/>
                      </a:cubicBezTo>
                      <a:lnTo>
                        <a:pt x="234765" y="78761"/>
                      </a:lnTo>
                      <a:lnTo>
                        <a:pt x="239058" y="77201"/>
                      </a:lnTo>
                      <a:close/>
                      <a:moveTo>
                        <a:pt x="954859" y="10664"/>
                      </a:moveTo>
                      <a:lnTo>
                        <a:pt x="956394" y="10752"/>
                      </a:lnTo>
                      <a:lnTo>
                        <a:pt x="1074247" y="30380"/>
                      </a:lnTo>
                      <a:lnTo>
                        <a:pt x="1082438" y="72621"/>
                      </a:lnTo>
                      <a:cubicBezTo>
                        <a:pt x="1090841" y="126467"/>
                        <a:pt x="1095756" y="184046"/>
                        <a:pt x="1095756" y="242237"/>
                      </a:cubicBezTo>
                      <a:lnTo>
                        <a:pt x="1093530" y="295989"/>
                      </a:lnTo>
                      <a:lnTo>
                        <a:pt x="987589" y="273107"/>
                      </a:lnTo>
                      <a:lnTo>
                        <a:pt x="989547" y="242237"/>
                      </a:lnTo>
                      <a:cubicBezTo>
                        <a:pt x="989547" y="175733"/>
                        <a:pt x="981124" y="117228"/>
                        <a:pt x="969569" y="65979"/>
                      </a:cubicBezTo>
                      <a:close/>
                      <a:moveTo>
                        <a:pt x="578082" y="10144"/>
                      </a:moveTo>
                      <a:lnTo>
                        <a:pt x="563234" y="65979"/>
                      </a:lnTo>
                      <a:cubicBezTo>
                        <a:pt x="551679" y="117228"/>
                        <a:pt x="543255" y="175733"/>
                        <a:pt x="543255" y="242237"/>
                      </a:cubicBezTo>
                      <a:lnTo>
                        <a:pt x="545359" y="275407"/>
                      </a:lnTo>
                      <a:lnTo>
                        <a:pt x="439413" y="299386"/>
                      </a:lnTo>
                      <a:lnTo>
                        <a:pt x="437046" y="242237"/>
                      </a:lnTo>
                      <a:cubicBezTo>
                        <a:pt x="437046" y="184046"/>
                        <a:pt x="441961" y="126467"/>
                        <a:pt x="450365" y="72621"/>
                      </a:cubicBezTo>
                      <a:lnTo>
                        <a:pt x="459018" y="27996"/>
                      </a:lnTo>
                      <a:close/>
                      <a:moveTo>
                        <a:pt x="768905" y="0"/>
                      </a:moveTo>
                      <a:lnTo>
                        <a:pt x="834551" y="3765"/>
                      </a:lnTo>
                      <a:lnTo>
                        <a:pt x="837353" y="56496"/>
                      </a:lnTo>
                      <a:cubicBezTo>
                        <a:pt x="838313" y="83881"/>
                        <a:pt x="838816" y="112235"/>
                        <a:pt x="838816" y="141277"/>
                      </a:cubicBezTo>
                      <a:cubicBezTo>
                        <a:pt x="838816" y="170319"/>
                        <a:pt x="838313" y="198673"/>
                        <a:pt x="837353" y="226058"/>
                      </a:cubicBezTo>
                      <a:lnTo>
                        <a:pt x="835759" y="256065"/>
                      </a:lnTo>
                      <a:lnTo>
                        <a:pt x="768905" y="251058"/>
                      </a:lnTo>
                      <a:lnTo>
                        <a:pt x="697745" y="253940"/>
                      </a:lnTo>
                      <a:lnTo>
                        <a:pt x="696263" y="226058"/>
                      </a:lnTo>
                      <a:cubicBezTo>
                        <a:pt x="695304" y="198673"/>
                        <a:pt x="694800" y="170319"/>
                        <a:pt x="694800" y="141277"/>
                      </a:cubicBezTo>
                      <a:cubicBezTo>
                        <a:pt x="694800" y="112235"/>
                        <a:pt x="695304" y="83881"/>
                        <a:pt x="696263" y="56496"/>
                      </a:cubicBezTo>
                      <a:lnTo>
                        <a:pt x="699074" y="3594"/>
                      </a:lnTo>
                      <a:close/>
                    </a:path>
                  </a:pathLst>
                </a:custGeom>
                <a:solidFill>
                  <a:srgbClr val="C00000">
                    <a:alpha val="50000"/>
                  </a:srgbClr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</p:grpSp>
        <p:grpSp>
          <p:nvGrpSpPr>
            <p:cNvPr id="1320" name="グループ化 1319">
              <a:extLst>
                <a:ext uri="{FF2B5EF4-FFF2-40B4-BE49-F238E27FC236}">
                  <a16:creationId xmlns:a16="http://schemas.microsoft.com/office/drawing/2014/main" id="{C5475662-1F34-74C3-52B5-4C6F099A74F4}"/>
                </a:ext>
              </a:extLst>
            </p:cNvPr>
            <p:cNvGrpSpPr/>
            <p:nvPr/>
          </p:nvGrpSpPr>
          <p:grpSpPr>
            <a:xfrm>
              <a:off x="4362205" y="5048786"/>
              <a:ext cx="1224007" cy="1227877"/>
              <a:chOff x="3743427" y="5539114"/>
              <a:chExt cx="1657580" cy="1662821"/>
            </a:xfrm>
          </p:grpSpPr>
          <p:sp>
            <p:nvSpPr>
              <p:cNvPr id="1321" name="フリーフォーム: 図形 1320">
                <a:extLst>
                  <a:ext uri="{FF2B5EF4-FFF2-40B4-BE49-F238E27FC236}">
                    <a16:creationId xmlns:a16="http://schemas.microsoft.com/office/drawing/2014/main" id="{A5F08068-2A96-65FF-CA51-4923194A49BC}"/>
                  </a:ext>
                </a:extLst>
              </p:cNvPr>
              <p:cNvSpPr/>
              <p:nvPr/>
            </p:nvSpPr>
            <p:spPr>
              <a:xfrm>
                <a:off x="3801836" y="5936456"/>
                <a:ext cx="1546452" cy="1222960"/>
              </a:xfrm>
              <a:custGeom>
                <a:avLst/>
                <a:gdLst>
                  <a:gd name="connsiteX0" fmla="*/ 867366 w 1736952"/>
                  <a:gd name="connsiteY0" fmla="*/ 0 h 1222960"/>
                  <a:gd name="connsiteX1" fmla="*/ 1425410 w 1736952"/>
                  <a:gd name="connsiteY1" fmla="*/ 58973 h 1222960"/>
                  <a:gd name="connsiteX2" fmla="*/ 1427446 w 1736952"/>
                  <a:gd name="connsiteY2" fmla="*/ 61592 h 1222960"/>
                  <a:gd name="connsiteX3" fmla="*/ 1431349 w 1736952"/>
                  <a:gd name="connsiteY3" fmla="*/ 62838 h 1222960"/>
                  <a:gd name="connsiteX4" fmla="*/ 1648705 w 1736952"/>
                  <a:gd name="connsiteY4" fmla="*/ 574301 h 1222960"/>
                  <a:gd name="connsiteX5" fmla="*/ 1714138 w 1736952"/>
                  <a:gd name="connsiteY5" fmla="*/ 1136374 h 1222960"/>
                  <a:gd name="connsiteX6" fmla="*/ 1712000 w 1736952"/>
                  <a:gd name="connsiteY6" fmla="*/ 1135691 h 1222960"/>
                  <a:gd name="connsiteX7" fmla="*/ 1709581 w 1736952"/>
                  <a:gd name="connsiteY7" fmla="*/ 1138653 h 1222960"/>
                  <a:gd name="connsiteX8" fmla="*/ 1019545 w 1736952"/>
                  <a:gd name="connsiteY8" fmla="*/ 1221746 h 1222960"/>
                  <a:gd name="connsiteX9" fmla="*/ 910387 w 1736952"/>
                  <a:gd name="connsiteY9" fmla="*/ 1222936 h 1222960"/>
                  <a:gd name="connsiteX10" fmla="*/ 868477 w 1736952"/>
                  <a:gd name="connsiteY10" fmla="*/ 1164952 h 1222960"/>
                  <a:gd name="connsiteX11" fmla="*/ 826550 w 1736952"/>
                  <a:gd name="connsiteY11" fmla="*/ 1222960 h 1222960"/>
                  <a:gd name="connsiteX12" fmla="*/ 715190 w 1736952"/>
                  <a:gd name="connsiteY12" fmla="*/ 1221746 h 1222960"/>
                  <a:gd name="connsiteX13" fmla="*/ 25153 w 1736952"/>
                  <a:gd name="connsiteY13" fmla="*/ 1138653 h 1222960"/>
                  <a:gd name="connsiteX14" fmla="*/ 23193 w 1736952"/>
                  <a:gd name="connsiteY14" fmla="*/ 1136253 h 1222960"/>
                  <a:gd name="connsiteX15" fmla="*/ 22813 w 1736952"/>
                  <a:gd name="connsiteY15" fmla="*/ 1136374 h 1222960"/>
                  <a:gd name="connsiteX16" fmla="*/ 8524 w 1736952"/>
                  <a:gd name="connsiteY16" fmla="*/ 1120961 h 1222960"/>
                  <a:gd name="connsiteX17" fmla="*/ 7786 w 1736952"/>
                  <a:gd name="connsiteY17" fmla="*/ 1117382 h 1222960"/>
                  <a:gd name="connsiteX18" fmla="*/ 7687 w 1736952"/>
                  <a:gd name="connsiteY18" fmla="*/ 1117261 h 1222960"/>
                  <a:gd name="connsiteX19" fmla="*/ 7746 w 1736952"/>
                  <a:gd name="connsiteY19" fmla="*/ 1117189 h 1222960"/>
                  <a:gd name="connsiteX20" fmla="*/ 1181 w 1736952"/>
                  <a:gd name="connsiteY20" fmla="*/ 1085356 h 1222960"/>
                  <a:gd name="connsiteX21" fmla="*/ 88247 w 1736952"/>
                  <a:gd name="connsiteY21" fmla="*/ 574301 h 1222960"/>
                  <a:gd name="connsiteX22" fmla="*/ 305602 w 1736952"/>
                  <a:gd name="connsiteY22" fmla="*/ 62838 h 1222960"/>
                  <a:gd name="connsiteX23" fmla="*/ 306554 w 1736952"/>
                  <a:gd name="connsiteY23" fmla="*/ 62534 h 1222960"/>
                  <a:gd name="connsiteX24" fmla="*/ 309322 w 1736952"/>
                  <a:gd name="connsiteY24" fmla="*/ 58973 h 1222960"/>
                  <a:gd name="connsiteX25" fmla="*/ 867366 w 1736952"/>
                  <a:gd name="connsiteY25" fmla="*/ 0 h 12229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1736952" h="1222960">
                    <a:moveTo>
                      <a:pt x="867366" y="0"/>
                    </a:moveTo>
                    <a:cubicBezTo>
                      <a:pt x="1142633" y="0"/>
                      <a:pt x="1372296" y="25317"/>
                      <a:pt x="1425410" y="58973"/>
                    </a:cubicBezTo>
                    <a:lnTo>
                      <a:pt x="1427446" y="61592"/>
                    </a:lnTo>
                    <a:lnTo>
                      <a:pt x="1431349" y="62838"/>
                    </a:lnTo>
                    <a:cubicBezTo>
                      <a:pt x="1484761" y="103152"/>
                      <a:pt x="1575435" y="313332"/>
                      <a:pt x="1648705" y="574301"/>
                    </a:cubicBezTo>
                    <a:cubicBezTo>
                      <a:pt x="1732442" y="872553"/>
                      <a:pt x="1761738" y="1124201"/>
                      <a:pt x="1714138" y="1136374"/>
                    </a:cubicBezTo>
                    <a:lnTo>
                      <a:pt x="1712000" y="1135691"/>
                    </a:lnTo>
                    <a:lnTo>
                      <a:pt x="1709581" y="1138653"/>
                    </a:lnTo>
                    <a:cubicBezTo>
                      <a:pt x="1639439" y="1180974"/>
                      <a:pt x="1365297" y="1214121"/>
                      <a:pt x="1019545" y="1221746"/>
                    </a:cubicBezTo>
                    <a:lnTo>
                      <a:pt x="910387" y="1222936"/>
                    </a:lnTo>
                    <a:lnTo>
                      <a:pt x="868477" y="1164952"/>
                    </a:lnTo>
                    <a:lnTo>
                      <a:pt x="826550" y="1222960"/>
                    </a:lnTo>
                    <a:lnTo>
                      <a:pt x="715190" y="1221746"/>
                    </a:lnTo>
                    <a:cubicBezTo>
                      <a:pt x="369437" y="1214121"/>
                      <a:pt x="95295" y="1180974"/>
                      <a:pt x="25153" y="1138653"/>
                    </a:cubicBezTo>
                    <a:lnTo>
                      <a:pt x="23193" y="1136253"/>
                    </a:lnTo>
                    <a:lnTo>
                      <a:pt x="22813" y="1136374"/>
                    </a:lnTo>
                    <a:cubicBezTo>
                      <a:pt x="16864" y="1134853"/>
                      <a:pt x="12115" y="1129589"/>
                      <a:pt x="8524" y="1120961"/>
                    </a:cubicBezTo>
                    <a:lnTo>
                      <a:pt x="7786" y="1117382"/>
                    </a:lnTo>
                    <a:lnTo>
                      <a:pt x="7687" y="1117261"/>
                    </a:lnTo>
                    <a:lnTo>
                      <a:pt x="7746" y="1117189"/>
                    </a:lnTo>
                    <a:lnTo>
                      <a:pt x="1181" y="1085356"/>
                    </a:lnTo>
                    <a:cubicBezTo>
                      <a:pt x="-6737" y="995465"/>
                      <a:pt x="25444" y="797990"/>
                      <a:pt x="88247" y="574301"/>
                    </a:cubicBezTo>
                    <a:cubicBezTo>
                      <a:pt x="161517" y="313332"/>
                      <a:pt x="252190" y="103152"/>
                      <a:pt x="305602" y="62838"/>
                    </a:cubicBezTo>
                    <a:lnTo>
                      <a:pt x="306554" y="62534"/>
                    </a:lnTo>
                    <a:lnTo>
                      <a:pt x="309322" y="58973"/>
                    </a:lnTo>
                    <a:cubicBezTo>
                      <a:pt x="362437" y="25317"/>
                      <a:pt x="592100" y="0"/>
                      <a:pt x="867366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322" name="フリーフォーム: 図形 1321">
                <a:extLst>
                  <a:ext uri="{FF2B5EF4-FFF2-40B4-BE49-F238E27FC236}">
                    <a16:creationId xmlns:a16="http://schemas.microsoft.com/office/drawing/2014/main" id="{F1294630-BAF5-6486-9AEF-D3DDA967AC51}"/>
                  </a:ext>
                </a:extLst>
              </p:cNvPr>
              <p:cNvSpPr/>
              <p:nvPr/>
            </p:nvSpPr>
            <p:spPr>
              <a:xfrm>
                <a:off x="3919619" y="6669360"/>
                <a:ext cx="276944" cy="286618"/>
              </a:xfrm>
              <a:custGeom>
                <a:avLst/>
                <a:gdLst>
                  <a:gd name="connsiteX0" fmla="*/ 27844 w 276944"/>
                  <a:gd name="connsiteY0" fmla="*/ 0 h 286618"/>
                  <a:gd name="connsiteX1" fmla="*/ 249100 w 276944"/>
                  <a:gd name="connsiteY1" fmla="*/ 0 h 286618"/>
                  <a:gd name="connsiteX2" fmla="*/ 276944 w 276944"/>
                  <a:gd name="connsiteY2" fmla="*/ 27844 h 286618"/>
                  <a:gd name="connsiteX3" fmla="*/ 276944 w 276944"/>
                  <a:gd name="connsiteY3" fmla="*/ 195035 h 286618"/>
                  <a:gd name="connsiteX4" fmla="*/ 185361 w 276944"/>
                  <a:gd name="connsiteY4" fmla="*/ 286618 h 286618"/>
                  <a:gd name="connsiteX5" fmla="*/ 91583 w 276944"/>
                  <a:gd name="connsiteY5" fmla="*/ 286618 h 286618"/>
                  <a:gd name="connsiteX6" fmla="*/ 0 w 276944"/>
                  <a:gd name="connsiteY6" fmla="*/ 195035 h 286618"/>
                  <a:gd name="connsiteX7" fmla="*/ 0 w 276944"/>
                  <a:gd name="connsiteY7" fmla="*/ 27844 h 286618"/>
                  <a:gd name="connsiteX8" fmla="*/ 27844 w 276944"/>
                  <a:gd name="connsiteY8" fmla="*/ 0 h 2866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76944" h="286618">
                    <a:moveTo>
                      <a:pt x="27844" y="0"/>
                    </a:moveTo>
                    <a:lnTo>
                      <a:pt x="249100" y="0"/>
                    </a:lnTo>
                    <a:cubicBezTo>
                      <a:pt x="264478" y="0"/>
                      <a:pt x="276944" y="12466"/>
                      <a:pt x="276944" y="27844"/>
                    </a:cubicBezTo>
                    <a:lnTo>
                      <a:pt x="276944" y="195035"/>
                    </a:lnTo>
                    <a:cubicBezTo>
                      <a:pt x="276944" y="245615"/>
                      <a:pt x="235941" y="286618"/>
                      <a:pt x="185361" y="286618"/>
                    </a:cubicBezTo>
                    <a:lnTo>
                      <a:pt x="91583" y="286618"/>
                    </a:lnTo>
                    <a:cubicBezTo>
                      <a:pt x="41003" y="286618"/>
                      <a:pt x="0" y="245615"/>
                      <a:pt x="0" y="195035"/>
                    </a:cubicBezTo>
                    <a:lnTo>
                      <a:pt x="0" y="27844"/>
                    </a:lnTo>
                    <a:cubicBezTo>
                      <a:pt x="0" y="12466"/>
                      <a:pt x="12466" y="0"/>
                      <a:pt x="27844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323" name="フリーフォーム: 図形 1322">
                <a:extLst>
                  <a:ext uri="{FF2B5EF4-FFF2-40B4-BE49-F238E27FC236}">
                    <a16:creationId xmlns:a16="http://schemas.microsoft.com/office/drawing/2014/main" id="{CFEBD82C-1E18-5ED8-D4C4-EA6C131E319F}"/>
                  </a:ext>
                </a:extLst>
              </p:cNvPr>
              <p:cNvSpPr/>
              <p:nvPr/>
            </p:nvSpPr>
            <p:spPr>
              <a:xfrm>
                <a:off x="4524417" y="6531769"/>
                <a:ext cx="101290" cy="452722"/>
              </a:xfrm>
              <a:custGeom>
                <a:avLst/>
                <a:gdLst>
                  <a:gd name="connsiteX0" fmla="*/ 50645 w 101290"/>
                  <a:gd name="connsiteY0" fmla="*/ 351432 h 452722"/>
                  <a:gd name="connsiteX1" fmla="*/ 101290 w 101290"/>
                  <a:gd name="connsiteY1" fmla="*/ 402077 h 452722"/>
                  <a:gd name="connsiteX2" fmla="*/ 50645 w 101290"/>
                  <a:gd name="connsiteY2" fmla="*/ 452722 h 452722"/>
                  <a:gd name="connsiteX3" fmla="*/ 0 w 101290"/>
                  <a:gd name="connsiteY3" fmla="*/ 402077 h 452722"/>
                  <a:gd name="connsiteX4" fmla="*/ 50645 w 101290"/>
                  <a:gd name="connsiteY4" fmla="*/ 351432 h 452722"/>
                  <a:gd name="connsiteX5" fmla="*/ 50645 w 101290"/>
                  <a:gd name="connsiteY5" fmla="*/ 175716 h 452722"/>
                  <a:gd name="connsiteX6" fmla="*/ 101290 w 101290"/>
                  <a:gd name="connsiteY6" fmla="*/ 226361 h 452722"/>
                  <a:gd name="connsiteX7" fmla="*/ 50645 w 101290"/>
                  <a:gd name="connsiteY7" fmla="*/ 277006 h 452722"/>
                  <a:gd name="connsiteX8" fmla="*/ 0 w 101290"/>
                  <a:gd name="connsiteY8" fmla="*/ 226361 h 452722"/>
                  <a:gd name="connsiteX9" fmla="*/ 50645 w 101290"/>
                  <a:gd name="connsiteY9" fmla="*/ 175716 h 452722"/>
                  <a:gd name="connsiteX10" fmla="*/ 50645 w 101290"/>
                  <a:gd name="connsiteY10" fmla="*/ 0 h 452722"/>
                  <a:gd name="connsiteX11" fmla="*/ 101290 w 101290"/>
                  <a:gd name="connsiteY11" fmla="*/ 50645 h 452722"/>
                  <a:gd name="connsiteX12" fmla="*/ 50645 w 101290"/>
                  <a:gd name="connsiteY12" fmla="*/ 101290 h 452722"/>
                  <a:gd name="connsiteX13" fmla="*/ 0 w 101290"/>
                  <a:gd name="connsiteY13" fmla="*/ 50645 h 452722"/>
                  <a:gd name="connsiteX14" fmla="*/ 50645 w 101290"/>
                  <a:gd name="connsiteY14" fmla="*/ 0 h 4527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01290" h="452722">
                    <a:moveTo>
                      <a:pt x="50645" y="351432"/>
                    </a:moveTo>
                    <a:cubicBezTo>
                      <a:pt x="78615" y="351432"/>
                      <a:pt x="101290" y="374107"/>
                      <a:pt x="101290" y="402077"/>
                    </a:cubicBezTo>
                    <a:cubicBezTo>
                      <a:pt x="101290" y="430047"/>
                      <a:pt x="78615" y="452722"/>
                      <a:pt x="50645" y="452722"/>
                    </a:cubicBezTo>
                    <a:cubicBezTo>
                      <a:pt x="22675" y="452722"/>
                      <a:pt x="0" y="430047"/>
                      <a:pt x="0" y="402077"/>
                    </a:cubicBezTo>
                    <a:cubicBezTo>
                      <a:pt x="0" y="374107"/>
                      <a:pt x="22675" y="351432"/>
                      <a:pt x="50645" y="351432"/>
                    </a:cubicBezTo>
                    <a:close/>
                    <a:moveTo>
                      <a:pt x="50645" y="175716"/>
                    </a:moveTo>
                    <a:cubicBezTo>
                      <a:pt x="78615" y="175716"/>
                      <a:pt x="101290" y="198391"/>
                      <a:pt x="101290" y="226361"/>
                    </a:cubicBezTo>
                    <a:cubicBezTo>
                      <a:pt x="101290" y="254331"/>
                      <a:pt x="78615" y="277006"/>
                      <a:pt x="50645" y="277006"/>
                    </a:cubicBezTo>
                    <a:cubicBezTo>
                      <a:pt x="22675" y="277006"/>
                      <a:pt x="0" y="254331"/>
                      <a:pt x="0" y="226361"/>
                    </a:cubicBezTo>
                    <a:cubicBezTo>
                      <a:pt x="0" y="198391"/>
                      <a:pt x="22675" y="175716"/>
                      <a:pt x="50645" y="175716"/>
                    </a:cubicBezTo>
                    <a:close/>
                    <a:moveTo>
                      <a:pt x="50645" y="0"/>
                    </a:moveTo>
                    <a:cubicBezTo>
                      <a:pt x="78615" y="0"/>
                      <a:pt x="101290" y="22675"/>
                      <a:pt x="101290" y="50645"/>
                    </a:cubicBezTo>
                    <a:cubicBezTo>
                      <a:pt x="101290" y="78615"/>
                      <a:pt x="78615" y="101290"/>
                      <a:pt x="50645" y="101290"/>
                    </a:cubicBezTo>
                    <a:cubicBezTo>
                      <a:pt x="22675" y="101290"/>
                      <a:pt x="0" y="78615"/>
                      <a:pt x="0" y="50645"/>
                    </a:cubicBezTo>
                    <a:cubicBezTo>
                      <a:pt x="0" y="22675"/>
                      <a:pt x="22675" y="0"/>
                      <a:pt x="50645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24" name="フリーフォーム: 図形 1323">
                <a:extLst>
                  <a:ext uri="{FF2B5EF4-FFF2-40B4-BE49-F238E27FC236}">
                    <a16:creationId xmlns:a16="http://schemas.microsoft.com/office/drawing/2014/main" id="{1916B2C4-E053-AFCA-6F64-C2E40C4CEDE5}"/>
                  </a:ext>
                </a:extLst>
              </p:cNvPr>
              <p:cNvSpPr/>
              <p:nvPr/>
            </p:nvSpPr>
            <p:spPr>
              <a:xfrm>
                <a:off x="4945938" y="6669360"/>
                <a:ext cx="276944" cy="286618"/>
              </a:xfrm>
              <a:custGeom>
                <a:avLst/>
                <a:gdLst>
                  <a:gd name="connsiteX0" fmla="*/ 27844 w 276944"/>
                  <a:gd name="connsiteY0" fmla="*/ 0 h 286618"/>
                  <a:gd name="connsiteX1" fmla="*/ 249100 w 276944"/>
                  <a:gd name="connsiteY1" fmla="*/ 0 h 286618"/>
                  <a:gd name="connsiteX2" fmla="*/ 276944 w 276944"/>
                  <a:gd name="connsiteY2" fmla="*/ 27844 h 286618"/>
                  <a:gd name="connsiteX3" fmla="*/ 276944 w 276944"/>
                  <a:gd name="connsiteY3" fmla="*/ 195035 h 286618"/>
                  <a:gd name="connsiteX4" fmla="*/ 185361 w 276944"/>
                  <a:gd name="connsiteY4" fmla="*/ 286618 h 286618"/>
                  <a:gd name="connsiteX5" fmla="*/ 91583 w 276944"/>
                  <a:gd name="connsiteY5" fmla="*/ 286618 h 286618"/>
                  <a:gd name="connsiteX6" fmla="*/ 0 w 276944"/>
                  <a:gd name="connsiteY6" fmla="*/ 195035 h 286618"/>
                  <a:gd name="connsiteX7" fmla="*/ 0 w 276944"/>
                  <a:gd name="connsiteY7" fmla="*/ 27844 h 286618"/>
                  <a:gd name="connsiteX8" fmla="*/ 27844 w 276944"/>
                  <a:gd name="connsiteY8" fmla="*/ 0 h 2866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76944" h="286618">
                    <a:moveTo>
                      <a:pt x="27844" y="0"/>
                    </a:moveTo>
                    <a:lnTo>
                      <a:pt x="249100" y="0"/>
                    </a:lnTo>
                    <a:cubicBezTo>
                      <a:pt x="264478" y="0"/>
                      <a:pt x="276944" y="12466"/>
                      <a:pt x="276944" y="27844"/>
                    </a:cubicBezTo>
                    <a:lnTo>
                      <a:pt x="276944" y="195035"/>
                    </a:lnTo>
                    <a:cubicBezTo>
                      <a:pt x="276944" y="245615"/>
                      <a:pt x="235941" y="286618"/>
                      <a:pt x="185361" y="286618"/>
                    </a:cubicBezTo>
                    <a:lnTo>
                      <a:pt x="91583" y="286618"/>
                    </a:lnTo>
                    <a:cubicBezTo>
                      <a:pt x="41003" y="286618"/>
                      <a:pt x="0" y="245615"/>
                      <a:pt x="0" y="195035"/>
                    </a:cubicBezTo>
                    <a:lnTo>
                      <a:pt x="0" y="27844"/>
                    </a:lnTo>
                    <a:cubicBezTo>
                      <a:pt x="0" y="12466"/>
                      <a:pt x="12466" y="0"/>
                      <a:pt x="27844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325" name="フリーフォーム: 図形 1324">
                <a:extLst>
                  <a:ext uri="{FF2B5EF4-FFF2-40B4-BE49-F238E27FC236}">
                    <a16:creationId xmlns:a16="http://schemas.microsoft.com/office/drawing/2014/main" id="{BBC74F22-3B43-0525-37A6-76EAAF1318EC}"/>
                  </a:ext>
                </a:extLst>
              </p:cNvPr>
              <p:cNvSpPr/>
              <p:nvPr/>
            </p:nvSpPr>
            <p:spPr>
              <a:xfrm>
                <a:off x="3997282" y="5884070"/>
                <a:ext cx="1165268" cy="184896"/>
              </a:xfrm>
              <a:custGeom>
                <a:avLst/>
                <a:gdLst>
                  <a:gd name="connsiteX0" fmla="*/ 490434 w 1200794"/>
                  <a:gd name="connsiteY0" fmla="*/ 0 h 260019"/>
                  <a:gd name="connsiteX1" fmla="*/ 512414 w 1200794"/>
                  <a:gd name="connsiteY1" fmla="*/ 9170 h 260019"/>
                  <a:gd name="connsiteX2" fmla="*/ 552688 w 1200794"/>
                  <a:gd name="connsiteY2" fmla="*/ 10157 h 260019"/>
                  <a:gd name="connsiteX3" fmla="*/ 595543 w 1200794"/>
                  <a:gd name="connsiteY3" fmla="*/ 73 h 260019"/>
                  <a:gd name="connsiteX4" fmla="*/ 638398 w 1200794"/>
                  <a:gd name="connsiteY4" fmla="*/ 10157 h 260019"/>
                  <a:gd name="connsiteX5" fmla="*/ 678706 w 1200794"/>
                  <a:gd name="connsiteY5" fmla="*/ 9169 h 260019"/>
                  <a:gd name="connsiteX6" fmla="*/ 700684 w 1200794"/>
                  <a:gd name="connsiteY6" fmla="*/ 0 h 260019"/>
                  <a:gd name="connsiteX7" fmla="*/ 747644 w 1200794"/>
                  <a:gd name="connsiteY7" fmla="*/ 6201 h 260019"/>
                  <a:gd name="connsiteX8" fmla="*/ 791329 w 1200794"/>
                  <a:gd name="connsiteY8" fmla="*/ 741 h 260019"/>
                  <a:gd name="connsiteX9" fmla="*/ 832866 w 1200794"/>
                  <a:gd name="connsiteY9" fmla="*/ 15334 h 260019"/>
                  <a:gd name="connsiteX10" fmla="*/ 880073 w 1200794"/>
                  <a:gd name="connsiteY10" fmla="*/ 19226 h 260019"/>
                  <a:gd name="connsiteX11" fmla="*/ 880455 w 1200794"/>
                  <a:gd name="connsiteY11" fmla="*/ 19492 h 260019"/>
                  <a:gd name="connsiteX12" fmla="*/ 901861 w 1200794"/>
                  <a:gd name="connsiteY12" fmla="*/ 12684 h 260019"/>
                  <a:gd name="connsiteX13" fmla="*/ 948102 w 1200794"/>
                  <a:gd name="connsiteY13" fmla="*/ 22954 h 260019"/>
                  <a:gd name="connsiteX14" fmla="*/ 992097 w 1200794"/>
                  <a:gd name="connsiteY14" fmla="*/ 21324 h 260019"/>
                  <a:gd name="connsiteX15" fmla="*/ 1032203 w 1200794"/>
                  <a:gd name="connsiteY15" fmla="*/ 39482 h 260019"/>
                  <a:gd name="connsiteX16" fmla="*/ 1078891 w 1200794"/>
                  <a:gd name="connsiteY16" fmla="*/ 47474 h 260019"/>
                  <a:gd name="connsiteX17" fmla="*/ 1106758 w 1200794"/>
                  <a:gd name="connsiteY17" fmla="*/ 70758 h 260019"/>
                  <a:gd name="connsiteX18" fmla="*/ 1149033 w 1200794"/>
                  <a:gd name="connsiteY18" fmla="*/ 87157 h 260019"/>
                  <a:gd name="connsiteX19" fmla="*/ 1160415 w 1200794"/>
                  <a:gd name="connsiteY19" fmla="*/ 112020 h 260019"/>
                  <a:gd name="connsiteX20" fmla="*/ 1191837 w 1200794"/>
                  <a:gd name="connsiteY20" fmla="*/ 134329 h 260019"/>
                  <a:gd name="connsiteX21" fmla="*/ 1185006 w 1200794"/>
                  <a:gd name="connsiteY21" fmla="*/ 156986 h 260019"/>
                  <a:gd name="connsiteX22" fmla="*/ 1200794 w 1200794"/>
                  <a:gd name="connsiteY22" fmla="*/ 181808 h 260019"/>
                  <a:gd name="connsiteX23" fmla="*/ 1176787 w 1200794"/>
                  <a:gd name="connsiteY23" fmla="*/ 198810 h 260019"/>
                  <a:gd name="connsiteX24" fmla="*/ 1174536 w 1200794"/>
                  <a:gd name="connsiteY24" fmla="*/ 222367 h 260019"/>
                  <a:gd name="connsiteX25" fmla="*/ 1137008 w 1200794"/>
                  <a:gd name="connsiteY25" fmla="*/ 231125 h 260019"/>
                  <a:gd name="connsiteX26" fmla="*/ 1117063 w 1200794"/>
                  <a:gd name="connsiteY26" fmla="*/ 249831 h 260019"/>
                  <a:gd name="connsiteX27" fmla="*/ 1071727 w 1200794"/>
                  <a:gd name="connsiteY27" fmla="*/ 249013 h 260019"/>
                  <a:gd name="connsiteX28" fmla="*/ 1037121 w 1200794"/>
                  <a:gd name="connsiteY28" fmla="*/ 260019 h 260019"/>
                  <a:gd name="connsiteX29" fmla="*/ 990881 w 1200794"/>
                  <a:gd name="connsiteY29" fmla="*/ 249748 h 260019"/>
                  <a:gd name="connsiteX30" fmla="*/ 946885 w 1200794"/>
                  <a:gd name="connsiteY30" fmla="*/ 251379 h 260019"/>
                  <a:gd name="connsiteX31" fmla="*/ 906779 w 1200794"/>
                  <a:gd name="connsiteY31" fmla="*/ 233220 h 260019"/>
                  <a:gd name="connsiteX32" fmla="*/ 873825 w 1200794"/>
                  <a:gd name="connsiteY32" fmla="*/ 227579 h 260019"/>
                  <a:gd name="connsiteX33" fmla="*/ 856991 w 1200794"/>
                  <a:gd name="connsiteY33" fmla="*/ 234602 h 260019"/>
                  <a:gd name="connsiteX34" fmla="*/ 810031 w 1200794"/>
                  <a:gd name="connsiteY34" fmla="*/ 228402 h 260019"/>
                  <a:gd name="connsiteX35" fmla="*/ 766345 w 1200794"/>
                  <a:gd name="connsiteY35" fmla="*/ 233862 h 260019"/>
                  <a:gd name="connsiteX36" fmla="*/ 724809 w 1200794"/>
                  <a:gd name="connsiteY36" fmla="*/ 219269 h 260019"/>
                  <a:gd name="connsiteX37" fmla="*/ 700890 w 1200794"/>
                  <a:gd name="connsiteY37" fmla="*/ 217297 h 260019"/>
                  <a:gd name="connsiteX38" fmla="*/ 685751 w 1200794"/>
                  <a:gd name="connsiteY38" fmla="*/ 225606 h 260019"/>
                  <a:gd name="connsiteX39" fmla="*/ 638398 w 1200794"/>
                  <a:gd name="connsiteY39" fmla="*/ 224445 h 260019"/>
                  <a:gd name="connsiteX40" fmla="*/ 595543 w 1200794"/>
                  <a:gd name="connsiteY40" fmla="*/ 234529 h 260019"/>
                  <a:gd name="connsiteX41" fmla="*/ 552688 w 1200794"/>
                  <a:gd name="connsiteY41" fmla="*/ 224445 h 260019"/>
                  <a:gd name="connsiteX42" fmla="*/ 505335 w 1200794"/>
                  <a:gd name="connsiteY42" fmla="*/ 225606 h 260019"/>
                  <a:gd name="connsiteX43" fmla="*/ 490200 w 1200794"/>
                  <a:gd name="connsiteY43" fmla="*/ 217299 h 260019"/>
                  <a:gd name="connsiteX44" fmla="*/ 466309 w 1200794"/>
                  <a:gd name="connsiteY44" fmla="*/ 219269 h 260019"/>
                  <a:gd name="connsiteX45" fmla="*/ 424772 w 1200794"/>
                  <a:gd name="connsiteY45" fmla="*/ 233862 h 260019"/>
                  <a:gd name="connsiteX46" fmla="*/ 381087 w 1200794"/>
                  <a:gd name="connsiteY46" fmla="*/ 228402 h 260019"/>
                  <a:gd name="connsiteX47" fmla="*/ 334126 w 1200794"/>
                  <a:gd name="connsiteY47" fmla="*/ 234602 h 260019"/>
                  <a:gd name="connsiteX48" fmla="*/ 320107 w 1200794"/>
                  <a:gd name="connsiteY48" fmla="*/ 228754 h 260019"/>
                  <a:gd name="connsiteX49" fmla="*/ 294015 w 1200794"/>
                  <a:gd name="connsiteY49" fmla="*/ 233220 h 260019"/>
                  <a:gd name="connsiteX50" fmla="*/ 253909 w 1200794"/>
                  <a:gd name="connsiteY50" fmla="*/ 251379 h 260019"/>
                  <a:gd name="connsiteX51" fmla="*/ 209913 w 1200794"/>
                  <a:gd name="connsiteY51" fmla="*/ 249748 h 260019"/>
                  <a:gd name="connsiteX52" fmla="*/ 163673 w 1200794"/>
                  <a:gd name="connsiteY52" fmla="*/ 260019 h 260019"/>
                  <a:gd name="connsiteX53" fmla="*/ 129067 w 1200794"/>
                  <a:gd name="connsiteY53" fmla="*/ 249013 h 260019"/>
                  <a:gd name="connsiteX54" fmla="*/ 83731 w 1200794"/>
                  <a:gd name="connsiteY54" fmla="*/ 249831 h 260019"/>
                  <a:gd name="connsiteX55" fmla="*/ 63787 w 1200794"/>
                  <a:gd name="connsiteY55" fmla="*/ 231125 h 260019"/>
                  <a:gd name="connsiteX56" fmla="*/ 26258 w 1200794"/>
                  <a:gd name="connsiteY56" fmla="*/ 222367 h 260019"/>
                  <a:gd name="connsiteX57" fmla="*/ 24007 w 1200794"/>
                  <a:gd name="connsiteY57" fmla="*/ 198810 h 260019"/>
                  <a:gd name="connsiteX58" fmla="*/ 0 w 1200794"/>
                  <a:gd name="connsiteY58" fmla="*/ 181808 h 260019"/>
                  <a:gd name="connsiteX59" fmla="*/ 15788 w 1200794"/>
                  <a:gd name="connsiteY59" fmla="*/ 156986 h 260019"/>
                  <a:gd name="connsiteX60" fmla="*/ 8957 w 1200794"/>
                  <a:gd name="connsiteY60" fmla="*/ 134329 h 260019"/>
                  <a:gd name="connsiteX61" fmla="*/ 40379 w 1200794"/>
                  <a:gd name="connsiteY61" fmla="*/ 112020 h 260019"/>
                  <a:gd name="connsiteX62" fmla="*/ 51762 w 1200794"/>
                  <a:gd name="connsiteY62" fmla="*/ 87157 h 260019"/>
                  <a:gd name="connsiteX63" fmla="*/ 94036 w 1200794"/>
                  <a:gd name="connsiteY63" fmla="*/ 70758 h 260019"/>
                  <a:gd name="connsiteX64" fmla="*/ 121903 w 1200794"/>
                  <a:gd name="connsiteY64" fmla="*/ 47474 h 260019"/>
                  <a:gd name="connsiteX65" fmla="*/ 168591 w 1200794"/>
                  <a:gd name="connsiteY65" fmla="*/ 39482 h 260019"/>
                  <a:gd name="connsiteX66" fmla="*/ 208697 w 1200794"/>
                  <a:gd name="connsiteY66" fmla="*/ 21324 h 260019"/>
                  <a:gd name="connsiteX67" fmla="*/ 252692 w 1200794"/>
                  <a:gd name="connsiteY67" fmla="*/ 22954 h 260019"/>
                  <a:gd name="connsiteX68" fmla="*/ 298933 w 1200794"/>
                  <a:gd name="connsiteY68" fmla="*/ 12684 h 260019"/>
                  <a:gd name="connsiteX69" fmla="*/ 317761 w 1200794"/>
                  <a:gd name="connsiteY69" fmla="*/ 18672 h 260019"/>
                  <a:gd name="connsiteX70" fmla="*/ 358251 w 1200794"/>
                  <a:gd name="connsiteY70" fmla="*/ 15334 h 260019"/>
                  <a:gd name="connsiteX71" fmla="*/ 399788 w 1200794"/>
                  <a:gd name="connsiteY71" fmla="*/ 741 h 260019"/>
                  <a:gd name="connsiteX72" fmla="*/ 443474 w 1200794"/>
                  <a:gd name="connsiteY72" fmla="*/ 6201 h 2600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</a:cxnLst>
                <a:rect l="l" t="t" r="r" b="b"/>
                <a:pathLst>
                  <a:path w="1200794" h="260019">
                    <a:moveTo>
                      <a:pt x="490434" y="0"/>
                    </a:moveTo>
                    <a:lnTo>
                      <a:pt x="512414" y="9170"/>
                    </a:lnTo>
                    <a:lnTo>
                      <a:pt x="552688" y="10157"/>
                    </a:lnTo>
                    <a:lnTo>
                      <a:pt x="595543" y="73"/>
                    </a:lnTo>
                    <a:lnTo>
                      <a:pt x="638398" y="10157"/>
                    </a:lnTo>
                    <a:lnTo>
                      <a:pt x="678706" y="9169"/>
                    </a:lnTo>
                    <a:lnTo>
                      <a:pt x="700684" y="0"/>
                    </a:lnTo>
                    <a:lnTo>
                      <a:pt x="747644" y="6201"/>
                    </a:lnTo>
                    <a:lnTo>
                      <a:pt x="791329" y="741"/>
                    </a:lnTo>
                    <a:lnTo>
                      <a:pt x="832866" y="15334"/>
                    </a:lnTo>
                    <a:lnTo>
                      <a:pt x="880073" y="19226"/>
                    </a:lnTo>
                    <a:lnTo>
                      <a:pt x="880455" y="19492"/>
                    </a:lnTo>
                    <a:lnTo>
                      <a:pt x="901861" y="12684"/>
                    </a:lnTo>
                    <a:lnTo>
                      <a:pt x="948102" y="22954"/>
                    </a:lnTo>
                    <a:lnTo>
                      <a:pt x="992097" y="21324"/>
                    </a:lnTo>
                    <a:lnTo>
                      <a:pt x="1032203" y="39482"/>
                    </a:lnTo>
                    <a:lnTo>
                      <a:pt x="1078891" y="47474"/>
                    </a:lnTo>
                    <a:lnTo>
                      <a:pt x="1106758" y="70758"/>
                    </a:lnTo>
                    <a:lnTo>
                      <a:pt x="1149033" y="87157"/>
                    </a:lnTo>
                    <a:lnTo>
                      <a:pt x="1160415" y="112020"/>
                    </a:lnTo>
                    <a:lnTo>
                      <a:pt x="1191837" y="134329"/>
                    </a:lnTo>
                    <a:lnTo>
                      <a:pt x="1185006" y="156986"/>
                    </a:lnTo>
                    <a:lnTo>
                      <a:pt x="1200794" y="181808"/>
                    </a:lnTo>
                    <a:lnTo>
                      <a:pt x="1176787" y="198810"/>
                    </a:lnTo>
                    <a:lnTo>
                      <a:pt x="1174536" y="222367"/>
                    </a:lnTo>
                    <a:lnTo>
                      <a:pt x="1137008" y="231125"/>
                    </a:lnTo>
                    <a:lnTo>
                      <a:pt x="1117063" y="249831"/>
                    </a:lnTo>
                    <a:lnTo>
                      <a:pt x="1071727" y="249013"/>
                    </a:lnTo>
                    <a:lnTo>
                      <a:pt x="1037121" y="260019"/>
                    </a:lnTo>
                    <a:lnTo>
                      <a:pt x="990881" y="249748"/>
                    </a:lnTo>
                    <a:lnTo>
                      <a:pt x="946885" y="251379"/>
                    </a:lnTo>
                    <a:lnTo>
                      <a:pt x="906779" y="233220"/>
                    </a:lnTo>
                    <a:lnTo>
                      <a:pt x="873825" y="227579"/>
                    </a:lnTo>
                    <a:lnTo>
                      <a:pt x="856991" y="234602"/>
                    </a:lnTo>
                    <a:lnTo>
                      <a:pt x="810031" y="228402"/>
                    </a:lnTo>
                    <a:lnTo>
                      <a:pt x="766345" y="233862"/>
                    </a:lnTo>
                    <a:lnTo>
                      <a:pt x="724809" y="219269"/>
                    </a:lnTo>
                    <a:lnTo>
                      <a:pt x="700890" y="217297"/>
                    </a:lnTo>
                    <a:lnTo>
                      <a:pt x="685751" y="225606"/>
                    </a:lnTo>
                    <a:lnTo>
                      <a:pt x="638398" y="224445"/>
                    </a:lnTo>
                    <a:lnTo>
                      <a:pt x="595543" y="234529"/>
                    </a:lnTo>
                    <a:lnTo>
                      <a:pt x="552688" y="224445"/>
                    </a:lnTo>
                    <a:lnTo>
                      <a:pt x="505335" y="225606"/>
                    </a:lnTo>
                    <a:lnTo>
                      <a:pt x="490200" y="217299"/>
                    </a:lnTo>
                    <a:lnTo>
                      <a:pt x="466309" y="219269"/>
                    </a:lnTo>
                    <a:lnTo>
                      <a:pt x="424772" y="233862"/>
                    </a:lnTo>
                    <a:lnTo>
                      <a:pt x="381087" y="228402"/>
                    </a:lnTo>
                    <a:lnTo>
                      <a:pt x="334126" y="234602"/>
                    </a:lnTo>
                    <a:lnTo>
                      <a:pt x="320107" y="228754"/>
                    </a:lnTo>
                    <a:lnTo>
                      <a:pt x="294015" y="233220"/>
                    </a:lnTo>
                    <a:lnTo>
                      <a:pt x="253909" y="251379"/>
                    </a:lnTo>
                    <a:lnTo>
                      <a:pt x="209913" y="249748"/>
                    </a:lnTo>
                    <a:lnTo>
                      <a:pt x="163673" y="260019"/>
                    </a:lnTo>
                    <a:lnTo>
                      <a:pt x="129067" y="249013"/>
                    </a:lnTo>
                    <a:lnTo>
                      <a:pt x="83731" y="249831"/>
                    </a:lnTo>
                    <a:lnTo>
                      <a:pt x="63787" y="231125"/>
                    </a:lnTo>
                    <a:lnTo>
                      <a:pt x="26258" y="222367"/>
                    </a:lnTo>
                    <a:lnTo>
                      <a:pt x="24007" y="198810"/>
                    </a:lnTo>
                    <a:lnTo>
                      <a:pt x="0" y="181808"/>
                    </a:lnTo>
                    <a:lnTo>
                      <a:pt x="15788" y="156986"/>
                    </a:lnTo>
                    <a:lnTo>
                      <a:pt x="8957" y="134329"/>
                    </a:lnTo>
                    <a:lnTo>
                      <a:pt x="40379" y="112020"/>
                    </a:lnTo>
                    <a:lnTo>
                      <a:pt x="51762" y="87157"/>
                    </a:lnTo>
                    <a:lnTo>
                      <a:pt x="94036" y="70758"/>
                    </a:lnTo>
                    <a:lnTo>
                      <a:pt x="121903" y="47474"/>
                    </a:lnTo>
                    <a:lnTo>
                      <a:pt x="168591" y="39482"/>
                    </a:lnTo>
                    <a:lnTo>
                      <a:pt x="208697" y="21324"/>
                    </a:lnTo>
                    <a:lnTo>
                      <a:pt x="252692" y="22954"/>
                    </a:lnTo>
                    <a:lnTo>
                      <a:pt x="298933" y="12684"/>
                    </a:lnTo>
                    <a:lnTo>
                      <a:pt x="317761" y="18672"/>
                    </a:lnTo>
                    <a:lnTo>
                      <a:pt x="358251" y="15334"/>
                    </a:lnTo>
                    <a:lnTo>
                      <a:pt x="399788" y="741"/>
                    </a:lnTo>
                    <a:lnTo>
                      <a:pt x="443474" y="6201"/>
                    </a:lnTo>
                    <a:close/>
                  </a:path>
                </a:pathLst>
              </a:custGeom>
              <a:solidFill>
                <a:srgbClr val="FFFF99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326" name="フリーフォーム: 図形 1325">
                <a:extLst>
                  <a:ext uri="{FF2B5EF4-FFF2-40B4-BE49-F238E27FC236}">
                    <a16:creationId xmlns:a16="http://schemas.microsoft.com/office/drawing/2014/main" id="{71856142-D6BE-6EB5-89C6-732FAFEE155E}"/>
                  </a:ext>
                </a:extLst>
              </p:cNvPr>
              <p:cNvSpPr/>
              <p:nvPr/>
            </p:nvSpPr>
            <p:spPr>
              <a:xfrm rot="11131890">
                <a:off x="3752838" y="7045428"/>
                <a:ext cx="788539" cy="156507"/>
              </a:xfrm>
              <a:custGeom>
                <a:avLst/>
                <a:gdLst>
                  <a:gd name="connsiteX0" fmla="*/ 490434 w 1200794"/>
                  <a:gd name="connsiteY0" fmla="*/ 0 h 260019"/>
                  <a:gd name="connsiteX1" fmla="*/ 512414 w 1200794"/>
                  <a:gd name="connsiteY1" fmla="*/ 9170 h 260019"/>
                  <a:gd name="connsiteX2" fmla="*/ 552688 w 1200794"/>
                  <a:gd name="connsiteY2" fmla="*/ 10157 h 260019"/>
                  <a:gd name="connsiteX3" fmla="*/ 595543 w 1200794"/>
                  <a:gd name="connsiteY3" fmla="*/ 73 h 260019"/>
                  <a:gd name="connsiteX4" fmla="*/ 638398 w 1200794"/>
                  <a:gd name="connsiteY4" fmla="*/ 10157 h 260019"/>
                  <a:gd name="connsiteX5" fmla="*/ 678706 w 1200794"/>
                  <a:gd name="connsiteY5" fmla="*/ 9169 h 260019"/>
                  <a:gd name="connsiteX6" fmla="*/ 700684 w 1200794"/>
                  <a:gd name="connsiteY6" fmla="*/ 0 h 260019"/>
                  <a:gd name="connsiteX7" fmla="*/ 747644 w 1200794"/>
                  <a:gd name="connsiteY7" fmla="*/ 6201 h 260019"/>
                  <a:gd name="connsiteX8" fmla="*/ 791329 w 1200794"/>
                  <a:gd name="connsiteY8" fmla="*/ 741 h 260019"/>
                  <a:gd name="connsiteX9" fmla="*/ 832866 w 1200794"/>
                  <a:gd name="connsiteY9" fmla="*/ 15334 h 260019"/>
                  <a:gd name="connsiteX10" fmla="*/ 880073 w 1200794"/>
                  <a:gd name="connsiteY10" fmla="*/ 19226 h 260019"/>
                  <a:gd name="connsiteX11" fmla="*/ 880455 w 1200794"/>
                  <a:gd name="connsiteY11" fmla="*/ 19492 h 260019"/>
                  <a:gd name="connsiteX12" fmla="*/ 901861 w 1200794"/>
                  <a:gd name="connsiteY12" fmla="*/ 12684 h 260019"/>
                  <a:gd name="connsiteX13" fmla="*/ 948102 w 1200794"/>
                  <a:gd name="connsiteY13" fmla="*/ 22954 h 260019"/>
                  <a:gd name="connsiteX14" fmla="*/ 992097 w 1200794"/>
                  <a:gd name="connsiteY14" fmla="*/ 21324 h 260019"/>
                  <a:gd name="connsiteX15" fmla="*/ 1032203 w 1200794"/>
                  <a:gd name="connsiteY15" fmla="*/ 39482 h 260019"/>
                  <a:gd name="connsiteX16" fmla="*/ 1078891 w 1200794"/>
                  <a:gd name="connsiteY16" fmla="*/ 47474 h 260019"/>
                  <a:gd name="connsiteX17" fmla="*/ 1106758 w 1200794"/>
                  <a:gd name="connsiteY17" fmla="*/ 70758 h 260019"/>
                  <a:gd name="connsiteX18" fmla="*/ 1149033 w 1200794"/>
                  <a:gd name="connsiteY18" fmla="*/ 87157 h 260019"/>
                  <a:gd name="connsiteX19" fmla="*/ 1160415 w 1200794"/>
                  <a:gd name="connsiteY19" fmla="*/ 112020 h 260019"/>
                  <a:gd name="connsiteX20" fmla="*/ 1191837 w 1200794"/>
                  <a:gd name="connsiteY20" fmla="*/ 134329 h 260019"/>
                  <a:gd name="connsiteX21" fmla="*/ 1185006 w 1200794"/>
                  <a:gd name="connsiteY21" fmla="*/ 156986 h 260019"/>
                  <a:gd name="connsiteX22" fmla="*/ 1200794 w 1200794"/>
                  <a:gd name="connsiteY22" fmla="*/ 181808 h 260019"/>
                  <a:gd name="connsiteX23" fmla="*/ 1176787 w 1200794"/>
                  <a:gd name="connsiteY23" fmla="*/ 198810 h 260019"/>
                  <a:gd name="connsiteX24" fmla="*/ 1174536 w 1200794"/>
                  <a:gd name="connsiteY24" fmla="*/ 222367 h 260019"/>
                  <a:gd name="connsiteX25" fmla="*/ 1137008 w 1200794"/>
                  <a:gd name="connsiteY25" fmla="*/ 231125 h 260019"/>
                  <a:gd name="connsiteX26" fmla="*/ 1117063 w 1200794"/>
                  <a:gd name="connsiteY26" fmla="*/ 249831 h 260019"/>
                  <a:gd name="connsiteX27" fmla="*/ 1071727 w 1200794"/>
                  <a:gd name="connsiteY27" fmla="*/ 249013 h 260019"/>
                  <a:gd name="connsiteX28" fmla="*/ 1037121 w 1200794"/>
                  <a:gd name="connsiteY28" fmla="*/ 260019 h 260019"/>
                  <a:gd name="connsiteX29" fmla="*/ 990881 w 1200794"/>
                  <a:gd name="connsiteY29" fmla="*/ 249748 h 260019"/>
                  <a:gd name="connsiteX30" fmla="*/ 946885 w 1200794"/>
                  <a:gd name="connsiteY30" fmla="*/ 251379 h 260019"/>
                  <a:gd name="connsiteX31" fmla="*/ 906779 w 1200794"/>
                  <a:gd name="connsiteY31" fmla="*/ 233220 h 260019"/>
                  <a:gd name="connsiteX32" fmla="*/ 873825 w 1200794"/>
                  <a:gd name="connsiteY32" fmla="*/ 227579 h 260019"/>
                  <a:gd name="connsiteX33" fmla="*/ 856991 w 1200794"/>
                  <a:gd name="connsiteY33" fmla="*/ 234602 h 260019"/>
                  <a:gd name="connsiteX34" fmla="*/ 810031 w 1200794"/>
                  <a:gd name="connsiteY34" fmla="*/ 228402 h 260019"/>
                  <a:gd name="connsiteX35" fmla="*/ 766345 w 1200794"/>
                  <a:gd name="connsiteY35" fmla="*/ 233862 h 260019"/>
                  <a:gd name="connsiteX36" fmla="*/ 724809 w 1200794"/>
                  <a:gd name="connsiteY36" fmla="*/ 219269 h 260019"/>
                  <a:gd name="connsiteX37" fmla="*/ 700890 w 1200794"/>
                  <a:gd name="connsiteY37" fmla="*/ 217297 h 260019"/>
                  <a:gd name="connsiteX38" fmla="*/ 685751 w 1200794"/>
                  <a:gd name="connsiteY38" fmla="*/ 225606 h 260019"/>
                  <a:gd name="connsiteX39" fmla="*/ 638398 w 1200794"/>
                  <a:gd name="connsiteY39" fmla="*/ 224445 h 260019"/>
                  <a:gd name="connsiteX40" fmla="*/ 595543 w 1200794"/>
                  <a:gd name="connsiteY40" fmla="*/ 234529 h 260019"/>
                  <a:gd name="connsiteX41" fmla="*/ 552688 w 1200794"/>
                  <a:gd name="connsiteY41" fmla="*/ 224445 h 260019"/>
                  <a:gd name="connsiteX42" fmla="*/ 505335 w 1200794"/>
                  <a:gd name="connsiteY42" fmla="*/ 225606 h 260019"/>
                  <a:gd name="connsiteX43" fmla="*/ 490200 w 1200794"/>
                  <a:gd name="connsiteY43" fmla="*/ 217299 h 260019"/>
                  <a:gd name="connsiteX44" fmla="*/ 466309 w 1200794"/>
                  <a:gd name="connsiteY44" fmla="*/ 219269 h 260019"/>
                  <a:gd name="connsiteX45" fmla="*/ 424772 w 1200794"/>
                  <a:gd name="connsiteY45" fmla="*/ 233862 h 260019"/>
                  <a:gd name="connsiteX46" fmla="*/ 381087 w 1200794"/>
                  <a:gd name="connsiteY46" fmla="*/ 228402 h 260019"/>
                  <a:gd name="connsiteX47" fmla="*/ 334126 w 1200794"/>
                  <a:gd name="connsiteY47" fmla="*/ 234602 h 260019"/>
                  <a:gd name="connsiteX48" fmla="*/ 320107 w 1200794"/>
                  <a:gd name="connsiteY48" fmla="*/ 228754 h 260019"/>
                  <a:gd name="connsiteX49" fmla="*/ 294015 w 1200794"/>
                  <a:gd name="connsiteY49" fmla="*/ 233220 h 260019"/>
                  <a:gd name="connsiteX50" fmla="*/ 253909 w 1200794"/>
                  <a:gd name="connsiteY50" fmla="*/ 251379 h 260019"/>
                  <a:gd name="connsiteX51" fmla="*/ 209913 w 1200794"/>
                  <a:gd name="connsiteY51" fmla="*/ 249748 h 260019"/>
                  <a:gd name="connsiteX52" fmla="*/ 163673 w 1200794"/>
                  <a:gd name="connsiteY52" fmla="*/ 260019 h 260019"/>
                  <a:gd name="connsiteX53" fmla="*/ 129067 w 1200794"/>
                  <a:gd name="connsiteY53" fmla="*/ 249013 h 260019"/>
                  <a:gd name="connsiteX54" fmla="*/ 83731 w 1200794"/>
                  <a:gd name="connsiteY54" fmla="*/ 249831 h 260019"/>
                  <a:gd name="connsiteX55" fmla="*/ 63787 w 1200794"/>
                  <a:gd name="connsiteY55" fmla="*/ 231125 h 260019"/>
                  <a:gd name="connsiteX56" fmla="*/ 26258 w 1200794"/>
                  <a:gd name="connsiteY56" fmla="*/ 222367 h 260019"/>
                  <a:gd name="connsiteX57" fmla="*/ 24007 w 1200794"/>
                  <a:gd name="connsiteY57" fmla="*/ 198810 h 260019"/>
                  <a:gd name="connsiteX58" fmla="*/ 0 w 1200794"/>
                  <a:gd name="connsiteY58" fmla="*/ 181808 h 260019"/>
                  <a:gd name="connsiteX59" fmla="*/ 15788 w 1200794"/>
                  <a:gd name="connsiteY59" fmla="*/ 156986 h 260019"/>
                  <a:gd name="connsiteX60" fmla="*/ 8957 w 1200794"/>
                  <a:gd name="connsiteY60" fmla="*/ 134329 h 260019"/>
                  <a:gd name="connsiteX61" fmla="*/ 40379 w 1200794"/>
                  <a:gd name="connsiteY61" fmla="*/ 112020 h 260019"/>
                  <a:gd name="connsiteX62" fmla="*/ 51762 w 1200794"/>
                  <a:gd name="connsiteY62" fmla="*/ 87157 h 260019"/>
                  <a:gd name="connsiteX63" fmla="*/ 94036 w 1200794"/>
                  <a:gd name="connsiteY63" fmla="*/ 70758 h 260019"/>
                  <a:gd name="connsiteX64" fmla="*/ 121903 w 1200794"/>
                  <a:gd name="connsiteY64" fmla="*/ 47474 h 260019"/>
                  <a:gd name="connsiteX65" fmla="*/ 168591 w 1200794"/>
                  <a:gd name="connsiteY65" fmla="*/ 39482 h 260019"/>
                  <a:gd name="connsiteX66" fmla="*/ 208697 w 1200794"/>
                  <a:gd name="connsiteY66" fmla="*/ 21324 h 260019"/>
                  <a:gd name="connsiteX67" fmla="*/ 252692 w 1200794"/>
                  <a:gd name="connsiteY67" fmla="*/ 22954 h 260019"/>
                  <a:gd name="connsiteX68" fmla="*/ 298933 w 1200794"/>
                  <a:gd name="connsiteY68" fmla="*/ 12684 h 260019"/>
                  <a:gd name="connsiteX69" fmla="*/ 317761 w 1200794"/>
                  <a:gd name="connsiteY69" fmla="*/ 18672 h 260019"/>
                  <a:gd name="connsiteX70" fmla="*/ 358251 w 1200794"/>
                  <a:gd name="connsiteY70" fmla="*/ 15334 h 260019"/>
                  <a:gd name="connsiteX71" fmla="*/ 399788 w 1200794"/>
                  <a:gd name="connsiteY71" fmla="*/ 741 h 260019"/>
                  <a:gd name="connsiteX72" fmla="*/ 443474 w 1200794"/>
                  <a:gd name="connsiteY72" fmla="*/ 6201 h 2600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</a:cxnLst>
                <a:rect l="l" t="t" r="r" b="b"/>
                <a:pathLst>
                  <a:path w="1200794" h="260019">
                    <a:moveTo>
                      <a:pt x="490434" y="0"/>
                    </a:moveTo>
                    <a:lnTo>
                      <a:pt x="512414" y="9170"/>
                    </a:lnTo>
                    <a:lnTo>
                      <a:pt x="552688" y="10157"/>
                    </a:lnTo>
                    <a:lnTo>
                      <a:pt x="595543" y="73"/>
                    </a:lnTo>
                    <a:lnTo>
                      <a:pt x="638398" y="10157"/>
                    </a:lnTo>
                    <a:lnTo>
                      <a:pt x="678706" y="9169"/>
                    </a:lnTo>
                    <a:lnTo>
                      <a:pt x="700684" y="0"/>
                    </a:lnTo>
                    <a:lnTo>
                      <a:pt x="747644" y="6201"/>
                    </a:lnTo>
                    <a:lnTo>
                      <a:pt x="791329" y="741"/>
                    </a:lnTo>
                    <a:lnTo>
                      <a:pt x="832866" y="15334"/>
                    </a:lnTo>
                    <a:lnTo>
                      <a:pt x="880073" y="19226"/>
                    </a:lnTo>
                    <a:lnTo>
                      <a:pt x="880455" y="19492"/>
                    </a:lnTo>
                    <a:lnTo>
                      <a:pt x="901861" y="12684"/>
                    </a:lnTo>
                    <a:lnTo>
                      <a:pt x="948102" y="22954"/>
                    </a:lnTo>
                    <a:lnTo>
                      <a:pt x="992097" y="21324"/>
                    </a:lnTo>
                    <a:lnTo>
                      <a:pt x="1032203" y="39482"/>
                    </a:lnTo>
                    <a:lnTo>
                      <a:pt x="1078891" y="47474"/>
                    </a:lnTo>
                    <a:lnTo>
                      <a:pt x="1106758" y="70758"/>
                    </a:lnTo>
                    <a:lnTo>
                      <a:pt x="1149033" y="87157"/>
                    </a:lnTo>
                    <a:lnTo>
                      <a:pt x="1160415" y="112020"/>
                    </a:lnTo>
                    <a:lnTo>
                      <a:pt x="1191837" y="134329"/>
                    </a:lnTo>
                    <a:lnTo>
                      <a:pt x="1185006" y="156986"/>
                    </a:lnTo>
                    <a:lnTo>
                      <a:pt x="1200794" y="181808"/>
                    </a:lnTo>
                    <a:lnTo>
                      <a:pt x="1176787" y="198810"/>
                    </a:lnTo>
                    <a:lnTo>
                      <a:pt x="1174536" y="222367"/>
                    </a:lnTo>
                    <a:lnTo>
                      <a:pt x="1137008" y="231125"/>
                    </a:lnTo>
                    <a:lnTo>
                      <a:pt x="1117063" y="249831"/>
                    </a:lnTo>
                    <a:lnTo>
                      <a:pt x="1071727" y="249013"/>
                    </a:lnTo>
                    <a:lnTo>
                      <a:pt x="1037121" y="260019"/>
                    </a:lnTo>
                    <a:lnTo>
                      <a:pt x="990881" y="249748"/>
                    </a:lnTo>
                    <a:lnTo>
                      <a:pt x="946885" y="251379"/>
                    </a:lnTo>
                    <a:lnTo>
                      <a:pt x="906779" y="233220"/>
                    </a:lnTo>
                    <a:lnTo>
                      <a:pt x="873825" y="227579"/>
                    </a:lnTo>
                    <a:lnTo>
                      <a:pt x="856991" y="234602"/>
                    </a:lnTo>
                    <a:lnTo>
                      <a:pt x="810031" y="228402"/>
                    </a:lnTo>
                    <a:lnTo>
                      <a:pt x="766345" y="233862"/>
                    </a:lnTo>
                    <a:lnTo>
                      <a:pt x="724809" y="219269"/>
                    </a:lnTo>
                    <a:lnTo>
                      <a:pt x="700890" y="217297"/>
                    </a:lnTo>
                    <a:lnTo>
                      <a:pt x="685751" y="225606"/>
                    </a:lnTo>
                    <a:lnTo>
                      <a:pt x="638398" y="224445"/>
                    </a:lnTo>
                    <a:lnTo>
                      <a:pt x="595543" y="234529"/>
                    </a:lnTo>
                    <a:lnTo>
                      <a:pt x="552688" y="224445"/>
                    </a:lnTo>
                    <a:lnTo>
                      <a:pt x="505335" y="225606"/>
                    </a:lnTo>
                    <a:lnTo>
                      <a:pt x="490200" y="217299"/>
                    </a:lnTo>
                    <a:lnTo>
                      <a:pt x="466309" y="219269"/>
                    </a:lnTo>
                    <a:lnTo>
                      <a:pt x="424772" y="233862"/>
                    </a:lnTo>
                    <a:lnTo>
                      <a:pt x="381087" y="228402"/>
                    </a:lnTo>
                    <a:lnTo>
                      <a:pt x="334126" y="234602"/>
                    </a:lnTo>
                    <a:lnTo>
                      <a:pt x="320107" y="228754"/>
                    </a:lnTo>
                    <a:lnTo>
                      <a:pt x="294015" y="233220"/>
                    </a:lnTo>
                    <a:lnTo>
                      <a:pt x="253909" y="251379"/>
                    </a:lnTo>
                    <a:lnTo>
                      <a:pt x="209913" y="249748"/>
                    </a:lnTo>
                    <a:lnTo>
                      <a:pt x="163673" y="260019"/>
                    </a:lnTo>
                    <a:lnTo>
                      <a:pt x="129067" y="249013"/>
                    </a:lnTo>
                    <a:lnTo>
                      <a:pt x="83731" y="249831"/>
                    </a:lnTo>
                    <a:lnTo>
                      <a:pt x="63787" y="231125"/>
                    </a:lnTo>
                    <a:lnTo>
                      <a:pt x="26258" y="222367"/>
                    </a:lnTo>
                    <a:lnTo>
                      <a:pt x="24007" y="198810"/>
                    </a:lnTo>
                    <a:lnTo>
                      <a:pt x="0" y="181808"/>
                    </a:lnTo>
                    <a:lnTo>
                      <a:pt x="15788" y="156986"/>
                    </a:lnTo>
                    <a:lnTo>
                      <a:pt x="8957" y="134329"/>
                    </a:lnTo>
                    <a:lnTo>
                      <a:pt x="40379" y="112020"/>
                    </a:lnTo>
                    <a:lnTo>
                      <a:pt x="51762" y="87157"/>
                    </a:lnTo>
                    <a:lnTo>
                      <a:pt x="94036" y="70758"/>
                    </a:lnTo>
                    <a:lnTo>
                      <a:pt x="121903" y="47474"/>
                    </a:lnTo>
                    <a:lnTo>
                      <a:pt x="168591" y="39482"/>
                    </a:lnTo>
                    <a:lnTo>
                      <a:pt x="208697" y="21324"/>
                    </a:lnTo>
                    <a:lnTo>
                      <a:pt x="252692" y="22954"/>
                    </a:lnTo>
                    <a:lnTo>
                      <a:pt x="298933" y="12684"/>
                    </a:lnTo>
                    <a:lnTo>
                      <a:pt x="317761" y="18672"/>
                    </a:lnTo>
                    <a:lnTo>
                      <a:pt x="358251" y="15334"/>
                    </a:lnTo>
                    <a:lnTo>
                      <a:pt x="399788" y="741"/>
                    </a:lnTo>
                    <a:lnTo>
                      <a:pt x="443474" y="6201"/>
                    </a:lnTo>
                    <a:close/>
                  </a:path>
                </a:pathLst>
              </a:custGeom>
              <a:solidFill>
                <a:srgbClr val="FFFF99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327" name="フリーフォーム: 図形 1326">
                <a:extLst>
                  <a:ext uri="{FF2B5EF4-FFF2-40B4-BE49-F238E27FC236}">
                    <a16:creationId xmlns:a16="http://schemas.microsoft.com/office/drawing/2014/main" id="{8EBD189E-7B02-44B9-CCAC-6253F5ADD40A}"/>
                  </a:ext>
                </a:extLst>
              </p:cNvPr>
              <p:cNvSpPr/>
              <p:nvPr/>
            </p:nvSpPr>
            <p:spPr>
              <a:xfrm rot="10468110" flipH="1">
                <a:off x="4612468" y="7045427"/>
                <a:ext cx="788539" cy="156507"/>
              </a:xfrm>
              <a:custGeom>
                <a:avLst/>
                <a:gdLst>
                  <a:gd name="connsiteX0" fmla="*/ 490434 w 1200794"/>
                  <a:gd name="connsiteY0" fmla="*/ 0 h 260019"/>
                  <a:gd name="connsiteX1" fmla="*/ 512414 w 1200794"/>
                  <a:gd name="connsiteY1" fmla="*/ 9170 h 260019"/>
                  <a:gd name="connsiteX2" fmla="*/ 552688 w 1200794"/>
                  <a:gd name="connsiteY2" fmla="*/ 10157 h 260019"/>
                  <a:gd name="connsiteX3" fmla="*/ 595543 w 1200794"/>
                  <a:gd name="connsiteY3" fmla="*/ 73 h 260019"/>
                  <a:gd name="connsiteX4" fmla="*/ 638398 w 1200794"/>
                  <a:gd name="connsiteY4" fmla="*/ 10157 h 260019"/>
                  <a:gd name="connsiteX5" fmla="*/ 678706 w 1200794"/>
                  <a:gd name="connsiteY5" fmla="*/ 9169 h 260019"/>
                  <a:gd name="connsiteX6" fmla="*/ 700684 w 1200794"/>
                  <a:gd name="connsiteY6" fmla="*/ 0 h 260019"/>
                  <a:gd name="connsiteX7" fmla="*/ 747644 w 1200794"/>
                  <a:gd name="connsiteY7" fmla="*/ 6201 h 260019"/>
                  <a:gd name="connsiteX8" fmla="*/ 791329 w 1200794"/>
                  <a:gd name="connsiteY8" fmla="*/ 741 h 260019"/>
                  <a:gd name="connsiteX9" fmla="*/ 832866 w 1200794"/>
                  <a:gd name="connsiteY9" fmla="*/ 15334 h 260019"/>
                  <a:gd name="connsiteX10" fmla="*/ 880073 w 1200794"/>
                  <a:gd name="connsiteY10" fmla="*/ 19226 h 260019"/>
                  <a:gd name="connsiteX11" fmla="*/ 880455 w 1200794"/>
                  <a:gd name="connsiteY11" fmla="*/ 19492 h 260019"/>
                  <a:gd name="connsiteX12" fmla="*/ 901861 w 1200794"/>
                  <a:gd name="connsiteY12" fmla="*/ 12684 h 260019"/>
                  <a:gd name="connsiteX13" fmla="*/ 948102 w 1200794"/>
                  <a:gd name="connsiteY13" fmla="*/ 22954 h 260019"/>
                  <a:gd name="connsiteX14" fmla="*/ 992097 w 1200794"/>
                  <a:gd name="connsiteY14" fmla="*/ 21324 h 260019"/>
                  <a:gd name="connsiteX15" fmla="*/ 1032203 w 1200794"/>
                  <a:gd name="connsiteY15" fmla="*/ 39482 h 260019"/>
                  <a:gd name="connsiteX16" fmla="*/ 1078891 w 1200794"/>
                  <a:gd name="connsiteY16" fmla="*/ 47474 h 260019"/>
                  <a:gd name="connsiteX17" fmla="*/ 1106758 w 1200794"/>
                  <a:gd name="connsiteY17" fmla="*/ 70758 h 260019"/>
                  <a:gd name="connsiteX18" fmla="*/ 1149033 w 1200794"/>
                  <a:gd name="connsiteY18" fmla="*/ 87157 h 260019"/>
                  <a:gd name="connsiteX19" fmla="*/ 1160415 w 1200794"/>
                  <a:gd name="connsiteY19" fmla="*/ 112020 h 260019"/>
                  <a:gd name="connsiteX20" fmla="*/ 1191837 w 1200794"/>
                  <a:gd name="connsiteY20" fmla="*/ 134329 h 260019"/>
                  <a:gd name="connsiteX21" fmla="*/ 1185006 w 1200794"/>
                  <a:gd name="connsiteY21" fmla="*/ 156986 h 260019"/>
                  <a:gd name="connsiteX22" fmla="*/ 1200794 w 1200794"/>
                  <a:gd name="connsiteY22" fmla="*/ 181808 h 260019"/>
                  <a:gd name="connsiteX23" fmla="*/ 1176787 w 1200794"/>
                  <a:gd name="connsiteY23" fmla="*/ 198810 h 260019"/>
                  <a:gd name="connsiteX24" fmla="*/ 1174536 w 1200794"/>
                  <a:gd name="connsiteY24" fmla="*/ 222367 h 260019"/>
                  <a:gd name="connsiteX25" fmla="*/ 1137008 w 1200794"/>
                  <a:gd name="connsiteY25" fmla="*/ 231125 h 260019"/>
                  <a:gd name="connsiteX26" fmla="*/ 1117063 w 1200794"/>
                  <a:gd name="connsiteY26" fmla="*/ 249831 h 260019"/>
                  <a:gd name="connsiteX27" fmla="*/ 1071727 w 1200794"/>
                  <a:gd name="connsiteY27" fmla="*/ 249013 h 260019"/>
                  <a:gd name="connsiteX28" fmla="*/ 1037121 w 1200794"/>
                  <a:gd name="connsiteY28" fmla="*/ 260019 h 260019"/>
                  <a:gd name="connsiteX29" fmla="*/ 990881 w 1200794"/>
                  <a:gd name="connsiteY29" fmla="*/ 249748 h 260019"/>
                  <a:gd name="connsiteX30" fmla="*/ 946885 w 1200794"/>
                  <a:gd name="connsiteY30" fmla="*/ 251379 h 260019"/>
                  <a:gd name="connsiteX31" fmla="*/ 906779 w 1200794"/>
                  <a:gd name="connsiteY31" fmla="*/ 233220 h 260019"/>
                  <a:gd name="connsiteX32" fmla="*/ 873825 w 1200794"/>
                  <a:gd name="connsiteY32" fmla="*/ 227579 h 260019"/>
                  <a:gd name="connsiteX33" fmla="*/ 856991 w 1200794"/>
                  <a:gd name="connsiteY33" fmla="*/ 234602 h 260019"/>
                  <a:gd name="connsiteX34" fmla="*/ 810031 w 1200794"/>
                  <a:gd name="connsiteY34" fmla="*/ 228402 h 260019"/>
                  <a:gd name="connsiteX35" fmla="*/ 766345 w 1200794"/>
                  <a:gd name="connsiteY35" fmla="*/ 233862 h 260019"/>
                  <a:gd name="connsiteX36" fmla="*/ 724809 w 1200794"/>
                  <a:gd name="connsiteY36" fmla="*/ 219269 h 260019"/>
                  <a:gd name="connsiteX37" fmla="*/ 700890 w 1200794"/>
                  <a:gd name="connsiteY37" fmla="*/ 217297 h 260019"/>
                  <a:gd name="connsiteX38" fmla="*/ 685751 w 1200794"/>
                  <a:gd name="connsiteY38" fmla="*/ 225606 h 260019"/>
                  <a:gd name="connsiteX39" fmla="*/ 638398 w 1200794"/>
                  <a:gd name="connsiteY39" fmla="*/ 224445 h 260019"/>
                  <a:gd name="connsiteX40" fmla="*/ 595543 w 1200794"/>
                  <a:gd name="connsiteY40" fmla="*/ 234529 h 260019"/>
                  <a:gd name="connsiteX41" fmla="*/ 552688 w 1200794"/>
                  <a:gd name="connsiteY41" fmla="*/ 224445 h 260019"/>
                  <a:gd name="connsiteX42" fmla="*/ 505335 w 1200794"/>
                  <a:gd name="connsiteY42" fmla="*/ 225606 h 260019"/>
                  <a:gd name="connsiteX43" fmla="*/ 490200 w 1200794"/>
                  <a:gd name="connsiteY43" fmla="*/ 217299 h 260019"/>
                  <a:gd name="connsiteX44" fmla="*/ 466309 w 1200794"/>
                  <a:gd name="connsiteY44" fmla="*/ 219269 h 260019"/>
                  <a:gd name="connsiteX45" fmla="*/ 424772 w 1200794"/>
                  <a:gd name="connsiteY45" fmla="*/ 233862 h 260019"/>
                  <a:gd name="connsiteX46" fmla="*/ 381087 w 1200794"/>
                  <a:gd name="connsiteY46" fmla="*/ 228402 h 260019"/>
                  <a:gd name="connsiteX47" fmla="*/ 334126 w 1200794"/>
                  <a:gd name="connsiteY47" fmla="*/ 234602 h 260019"/>
                  <a:gd name="connsiteX48" fmla="*/ 320107 w 1200794"/>
                  <a:gd name="connsiteY48" fmla="*/ 228754 h 260019"/>
                  <a:gd name="connsiteX49" fmla="*/ 294015 w 1200794"/>
                  <a:gd name="connsiteY49" fmla="*/ 233220 h 260019"/>
                  <a:gd name="connsiteX50" fmla="*/ 253909 w 1200794"/>
                  <a:gd name="connsiteY50" fmla="*/ 251379 h 260019"/>
                  <a:gd name="connsiteX51" fmla="*/ 209913 w 1200794"/>
                  <a:gd name="connsiteY51" fmla="*/ 249748 h 260019"/>
                  <a:gd name="connsiteX52" fmla="*/ 163673 w 1200794"/>
                  <a:gd name="connsiteY52" fmla="*/ 260019 h 260019"/>
                  <a:gd name="connsiteX53" fmla="*/ 129067 w 1200794"/>
                  <a:gd name="connsiteY53" fmla="*/ 249013 h 260019"/>
                  <a:gd name="connsiteX54" fmla="*/ 83731 w 1200794"/>
                  <a:gd name="connsiteY54" fmla="*/ 249831 h 260019"/>
                  <a:gd name="connsiteX55" fmla="*/ 63787 w 1200794"/>
                  <a:gd name="connsiteY55" fmla="*/ 231125 h 260019"/>
                  <a:gd name="connsiteX56" fmla="*/ 26258 w 1200794"/>
                  <a:gd name="connsiteY56" fmla="*/ 222367 h 260019"/>
                  <a:gd name="connsiteX57" fmla="*/ 24007 w 1200794"/>
                  <a:gd name="connsiteY57" fmla="*/ 198810 h 260019"/>
                  <a:gd name="connsiteX58" fmla="*/ 0 w 1200794"/>
                  <a:gd name="connsiteY58" fmla="*/ 181808 h 260019"/>
                  <a:gd name="connsiteX59" fmla="*/ 15788 w 1200794"/>
                  <a:gd name="connsiteY59" fmla="*/ 156986 h 260019"/>
                  <a:gd name="connsiteX60" fmla="*/ 8957 w 1200794"/>
                  <a:gd name="connsiteY60" fmla="*/ 134329 h 260019"/>
                  <a:gd name="connsiteX61" fmla="*/ 40379 w 1200794"/>
                  <a:gd name="connsiteY61" fmla="*/ 112020 h 260019"/>
                  <a:gd name="connsiteX62" fmla="*/ 51762 w 1200794"/>
                  <a:gd name="connsiteY62" fmla="*/ 87157 h 260019"/>
                  <a:gd name="connsiteX63" fmla="*/ 94036 w 1200794"/>
                  <a:gd name="connsiteY63" fmla="*/ 70758 h 260019"/>
                  <a:gd name="connsiteX64" fmla="*/ 121903 w 1200794"/>
                  <a:gd name="connsiteY64" fmla="*/ 47474 h 260019"/>
                  <a:gd name="connsiteX65" fmla="*/ 168591 w 1200794"/>
                  <a:gd name="connsiteY65" fmla="*/ 39482 h 260019"/>
                  <a:gd name="connsiteX66" fmla="*/ 208697 w 1200794"/>
                  <a:gd name="connsiteY66" fmla="*/ 21324 h 260019"/>
                  <a:gd name="connsiteX67" fmla="*/ 252692 w 1200794"/>
                  <a:gd name="connsiteY67" fmla="*/ 22954 h 260019"/>
                  <a:gd name="connsiteX68" fmla="*/ 298933 w 1200794"/>
                  <a:gd name="connsiteY68" fmla="*/ 12684 h 260019"/>
                  <a:gd name="connsiteX69" fmla="*/ 317761 w 1200794"/>
                  <a:gd name="connsiteY69" fmla="*/ 18672 h 260019"/>
                  <a:gd name="connsiteX70" fmla="*/ 358251 w 1200794"/>
                  <a:gd name="connsiteY70" fmla="*/ 15334 h 260019"/>
                  <a:gd name="connsiteX71" fmla="*/ 399788 w 1200794"/>
                  <a:gd name="connsiteY71" fmla="*/ 741 h 260019"/>
                  <a:gd name="connsiteX72" fmla="*/ 443474 w 1200794"/>
                  <a:gd name="connsiteY72" fmla="*/ 6201 h 2600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</a:cxnLst>
                <a:rect l="l" t="t" r="r" b="b"/>
                <a:pathLst>
                  <a:path w="1200794" h="260019">
                    <a:moveTo>
                      <a:pt x="490434" y="0"/>
                    </a:moveTo>
                    <a:lnTo>
                      <a:pt x="512414" y="9170"/>
                    </a:lnTo>
                    <a:lnTo>
                      <a:pt x="552688" y="10157"/>
                    </a:lnTo>
                    <a:lnTo>
                      <a:pt x="595543" y="73"/>
                    </a:lnTo>
                    <a:lnTo>
                      <a:pt x="638398" y="10157"/>
                    </a:lnTo>
                    <a:lnTo>
                      <a:pt x="678706" y="9169"/>
                    </a:lnTo>
                    <a:lnTo>
                      <a:pt x="700684" y="0"/>
                    </a:lnTo>
                    <a:lnTo>
                      <a:pt x="747644" y="6201"/>
                    </a:lnTo>
                    <a:lnTo>
                      <a:pt x="791329" y="741"/>
                    </a:lnTo>
                    <a:lnTo>
                      <a:pt x="832866" y="15334"/>
                    </a:lnTo>
                    <a:lnTo>
                      <a:pt x="880073" y="19226"/>
                    </a:lnTo>
                    <a:lnTo>
                      <a:pt x="880455" y="19492"/>
                    </a:lnTo>
                    <a:lnTo>
                      <a:pt x="901861" y="12684"/>
                    </a:lnTo>
                    <a:lnTo>
                      <a:pt x="948102" y="22954"/>
                    </a:lnTo>
                    <a:lnTo>
                      <a:pt x="992097" y="21324"/>
                    </a:lnTo>
                    <a:lnTo>
                      <a:pt x="1032203" y="39482"/>
                    </a:lnTo>
                    <a:lnTo>
                      <a:pt x="1078891" y="47474"/>
                    </a:lnTo>
                    <a:lnTo>
                      <a:pt x="1106758" y="70758"/>
                    </a:lnTo>
                    <a:lnTo>
                      <a:pt x="1149033" y="87157"/>
                    </a:lnTo>
                    <a:lnTo>
                      <a:pt x="1160415" y="112020"/>
                    </a:lnTo>
                    <a:lnTo>
                      <a:pt x="1191837" y="134329"/>
                    </a:lnTo>
                    <a:lnTo>
                      <a:pt x="1185006" y="156986"/>
                    </a:lnTo>
                    <a:lnTo>
                      <a:pt x="1200794" y="181808"/>
                    </a:lnTo>
                    <a:lnTo>
                      <a:pt x="1176787" y="198810"/>
                    </a:lnTo>
                    <a:lnTo>
                      <a:pt x="1174536" y="222367"/>
                    </a:lnTo>
                    <a:lnTo>
                      <a:pt x="1137008" y="231125"/>
                    </a:lnTo>
                    <a:lnTo>
                      <a:pt x="1117063" y="249831"/>
                    </a:lnTo>
                    <a:lnTo>
                      <a:pt x="1071727" y="249013"/>
                    </a:lnTo>
                    <a:lnTo>
                      <a:pt x="1037121" y="260019"/>
                    </a:lnTo>
                    <a:lnTo>
                      <a:pt x="990881" y="249748"/>
                    </a:lnTo>
                    <a:lnTo>
                      <a:pt x="946885" y="251379"/>
                    </a:lnTo>
                    <a:lnTo>
                      <a:pt x="906779" y="233220"/>
                    </a:lnTo>
                    <a:lnTo>
                      <a:pt x="873825" y="227579"/>
                    </a:lnTo>
                    <a:lnTo>
                      <a:pt x="856991" y="234602"/>
                    </a:lnTo>
                    <a:lnTo>
                      <a:pt x="810031" y="228402"/>
                    </a:lnTo>
                    <a:lnTo>
                      <a:pt x="766345" y="233862"/>
                    </a:lnTo>
                    <a:lnTo>
                      <a:pt x="724809" y="219269"/>
                    </a:lnTo>
                    <a:lnTo>
                      <a:pt x="700890" y="217297"/>
                    </a:lnTo>
                    <a:lnTo>
                      <a:pt x="685751" y="225606"/>
                    </a:lnTo>
                    <a:lnTo>
                      <a:pt x="638398" y="224445"/>
                    </a:lnTo>
                    <a:lnTo>
                      <a:pt x="595543" y="234529"/>
                    </a:lnTo>
                    <a:lnTo>
                      <a:pt x="552688" y="224445"/>
                    </a:lnTo>
                    <a:lnTo>
                      <a:pt x="505335" y="225606"/>
                    </a:lnTo>
                    <a:lnTo>
                      <a:pt x="490200" y="217299"/>
                    </a:lnTo>
                    <a:lnTo>
                      <a:pt x="466309" y="219269"/>
                    </a:lnTo>
                    <a:lnTo>
                      <a:pt x="424772" y="233862"/>
                    </a:lnTo>
                    <a:lnTo>
                      <a:pt x="381087" y="228402"/>
                    </a:lnTo>
                    <a:lnTo>
                      <a:pt x="334126" y="234602"/>
                    </a:lnTo>
                    <a:lnTo>
                      <a:pt x="320107" y="228754"/>
                    </a:lnTo>
                    <a:lnTo>
                      <a:pt x="294015" y="233220"/>
                    </a:lnTo>
                    <a:lnTo>
                      <a:pt x="253909" y="251379"/>
                    </a:lnTo>
                    <a:lnTo>
                      <a:pt x="209913" y="249748"/>
                    </a:lnTo>
                    <a:lnTo>
                      <a:pt x="163673" y="260019"/>
                    </a:lnTo>
                    <a:lnTo>
                      <a:pt x="129067" y="249013"/>
                    </a:lnTo>
                    <a:lnTo>
                      <a:pt x="83731" y="249831"/>
                    </a:lnTo>
                    <a:lnTo>
                      <a:pt x="63787" y="231125"/>
                    </a:lnTo>
                    <a:lnTo>
                      <a:pt x="26258" y="222367"/>
                    </a:lnTo>
                    <a:lnTo>
                      <a:pt x="24007" y="198810"/>
                    </a:lnTo>
                    <a:lnTo>
                      <a:pt x="0" y="181808"/>
                    </a:lnTo>
                    <a:lnTo>
                      <a:pt x="15788" y="156986"/>
                    </a:lnTo>
                    <a:lnTo>
                      <a:pt x="8957" y="134329"/>
                    </a:lnTo>
                    <a:lnTo>
                      <a:pt x="40379" y="112020"/>
                    </a:lnTo>
                    <a:lnTo>
                      <a:pt x="51762" y="87157"/>
                    </a:lnTo>
                    <a:lnTo>
                      <a:pt x="94036" y="70758"/>
                    </a:lnTo>
                    <a:lnTo>
                      <a:pt x="121903" y="47474"/>
                    </a:lnTo>
                    <a:lnTo>
                      <a:pt x="168591" y="39482"/>
                    </a:lnTo>
                    <a:lnTo>
                      <a:pt x="208697" y="21324"/>
                    </a:lnTo>
                    <a:lnTo>
                      <a:pt x="252692" y="22954"/>
                    </a:lnTo>
                    <a:lnTo>
                      <a:pt x="298933" y="12684"/>
                    </a:lnTo>
                    <a:lnTo>
                      <a:pt x="317761" y="18672"/>
                    </a:lnTo>
                    <a:lnTo>
                      <a:pt x="358251" y="15334"/>
                    </a:lnTo>
                    <a:lnTo>
                      <a:pt x="399788" y="741"/>
                    </a:lnTo>
                    <a:lnTo>
                      <a:pt x="443474" y="6201"/>
                    </a:lnTo>
                    <a:close/>
                  </a:path>
                </a:pathLst>
              </a:custGeom>
              <a:solidFill>
                <a:srgbClr val="FFFF99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1328" name="グループ化 1327">
                <a:extLst>
                  <a:ext uri="{FF2B5EF4-FFF2-40B4-BE49-F238E27FC236}">
                    <a16:creationId xmlns:a16="http://schemas.microsoft.com/office/drawing/2014/main" id="{5CCCB9D3-EDD0-A83B-A533-E678602D063B}"/>
                  </a:ext>
                </a:extLst>
              </p:cNvPr>
              <p:cNvGrpSpPr/>
              <p:nvPr/>
            </p:nvGrpSpPr>
            <p:grpSpPr>
              <a:xfrm>
                <a:off x="4280831" y="5913843"/>
                <a:ext cx="532507" cy="541735"/>
                <a:chOff x="3087106" y="6899407"/>
                <a:chExt cx="532507" cy="541735"/>
              </a:xfrm>
              <a:solidFill>
                <a:srgbClr val="FF6699"/>
              </a:solidFill>
            </p:grpSpPr>
            <p:sp>
              <p:nvSpPr>
                <p:cNvPr id="1337" name="フリーフォーム: 図形 1336">
                  <a:extLst>
                    <a:ext uri="{FF2B5EF4-FFF2-40B4-BE49-F238E27FC236}">
                      <a16:creationId xmlns:a16="http://schemas.microsoft.com/office/drawing/2014/main" id="{E13E1011-144D-279E-DFCE-6C01622A1DE4}"/>
                    </a:ext>
                  </a:extLst>
                </p:cNvPr>
                <p:cNvSpPr/>
                <p:nvPr/>
              </p:nvSpPr>
              <p:spPr>
                <a:xfrm rot="18900000">
                  <a:off x="3403067" y="6899407"/>
                  <a:ext cx="216546" cy="323587"/>
                </a:xfrm>
                <a:custGeom>
                  <a:avLst/>
                  <a:gdLst>
                    <a:gd name="connsiteX0" fmla="*/ 117758 w 216546"/>
                    <a:gd name="connsiteY0" fmla="*/ 23870 h 323587"/>
                    <a:gd name="connsiteX1" fmla="*/ 105670 w 216546"/>
                    <a:gd name="connsiteY1" fmla="*/ 23870 h 323587"/>
                    <a:gd name="connsiteX2" fmla="*/ 72501 w 216546"/>
                    <a:gd name="connsiteY2" fmla="*/ 284859 h 323587"/>
                    <a:gd name="connsiteX3" fmla="*/ 150927 w 216546"/>
                    <a:gd name="connsiteY3" fmla="*/ 284859 h 323587"/>
                    <a:gd name="connsiteX4" fmla="*/ 124962 w 216546"/>
                    <a:gd name="connsiteY4" fmla="*/ 0 h 323587"/>
                    <a:gd name="connsiteX5" fmla="*/ 216546 w 216546"/>
                    <a:gd name="connsiteY5" fmla="*/ 323587 h 323587"/>
                    <a:gd name="connsiteX6" fmla="*/ 0 w 216546"/>
                    <a:gd name="connsiteY6" fmla="*/ 323587 h 323587"/>
                    <a:gd name="connsiteX7" fmla="*/ 91584 w 216546"/>
                    <a:gd name="connsiteY7" fmla="*/ 0 h 3235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16546" h="323587">
                      <a:moveTo>
                        <a:pt x="117758" y="23870"/>
                      </a:moveTo>
                      <a:lnTo>
                        <a:pt x="105670" y="23870"/>
                      </a:lnTo>
                      <a:lnTo>
                        <a:pt x="72501" y="284859"/>
                      </a:lnTo>
                      <a:lnTo>
                        <a:pt x="150927" y="284859"/>
                      </a:lnTo>
                      <a:close/>
                      <a:moveTo>
                        <a:pt x="124962" y="0"/>
                      </a:moveTo>
                      <a:lnTo>
                        <a:pt x="216546" y="323587"/>
                      </a:lnTo>
                      <a:lnTo>
                        <a:pt x="0" y="323587"/>
                      </a:lnTo>
                      <a:lnTo>
                        <a:pt x="91584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38" name="フリーフォーム: 図形 1337">
                  <a:extLst>
                    <a:ext uri="{FF2B5EF4-FFF2-40B4-BE49-F238E27FC236}">
                      <a16:creationId xmlns:a16="http://schemas.microsoft.com/office/drawing/2014/main" id="{A7AD18AB-C95B-82D4-7D6F-E190EFCBB2A8}"/>
                    </a:ext>
                  </a:extLst>
                </p:cNvPr>
                <p:cNvSpPr/>
                <p:nvPr/>
              </p:nvSpPr>
              <p:spPr>
                <a:xfrm rot="2700000" flipH="1">
                  <a:off x="3140627" y="6899407"/>
                  <a:ext cx="216546" cy="323587"/>
                </a:xfrm>
                <a:custGeom>
                  <a:avLst/>
                  <a:gdLst>
                    <a:gd name="connsiteX0" fmla="*/ 117758 w 216546"/>
                    <a:gd name="connsiteY0" fmla="*/ 23870 h 323587"/>
                    <a:gd name="connsiteX1" fmla="*/ 105670 w 216546"/>
                    <a:gd name="connsiteY1" fmla="*/ 23870 h 323587"/>
                    <a:gd name="connsiteX2" fmla="*/ 72501 w 216546"/>
                    <a:gd name="connsiteY2" fmla="*/ 284859 h 323587"/>
                    <a:gd name="connsiteX3" fmla="*/ 150927 w 216546"/>
                    <a:gd name="connsiteY3" fmla="*/ 284859 h 323587"/>
                    <a:gd name="connsiteX4" fmla="*/ 124962 w 216546"/>
                    <a:gd name="connsiteY4" fmla="*/ 0 h 323587"/>
                    <a:gd name="connsiteX5" fmla="*/ 216546 w 216546"/>
                    <a:gd name="connsiteY5" fmla="*/ 323587 h 323587"/>
                    <a:gd name="connsiteX6" fmla="*/ 0 w 216546"/>
                    <a:gd name="connsiteY6" fmla="*/ 323587 h 323587"/>
                    <a:gd name="connsiteX7" fmla="*/ 91584 w 216546"/>
                    <a:gd name="connsiteY7" fmla="*/ 0 h 3235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16546" h="323587">
                      <a:moveTo>
                        <a:pt x="117758" y="23870"/>
                      </a:moveTo>
                      <a:lnTo>
                        <a:pt x="105670" y="23870"/>
                      </a:lnTo>
                      <a:lnTo>
                        <a:pt x="72501" y="284859"/>
                      </a:lnTo>
                      <a:lnTo>
                        <a:pt x="150927" y="284859"/>
                      </a:lnTo>
                      <a:close/>
                      <a:moveTo>
                        <a:pt x="124962" y="0"/>
                      </a:moveTo>
                      <a:lnTo>
                        <a:pt x="216546" y="323587"/>
                      </a:lnTo>
                      <a:lnTo>
                        <a:pt x="0" y="323587"/>
                      </a:lnTo>
                      <a:lnTo>
                        <a:pt x="91584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39" name="台形 1338">
                  <a:extLst>
                    <a:ext uri="{FF2B5EF4-FFF2-40B4-BE49-F238E27FC236}">
                      <a16:creationId xmlns:a16="http://schemas.microsoft.com/office/drawing/2014/main" id="{83920388-7809-B2C4-7933-D03B970E46EF}"/>
                    </a:ext>
                  </a:extLst>
                </p:cNvPr>
                <p:cNvSpPr/>
                <p:nvPr/>
              </p:nvSpPr>
              <p:spPr>
                <a:xfrm rot="884484">
                  <a:off x="3301817" y="6940538"/>
                  <a:ext cx="58782" cy="480808"/>
                </a:xfrm>
                <a:prstGeom prst="trapezoid">
                  <a:avLst>
                    <a:gd name="adj" fmla="val 34517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40" name="台形 1339">
                  <a:extLst>
                    <a:ext uri="{FF2B5EF4-FFF2-40B4-BE49-F238E27FC236}">
                      <a16:creationId xmlns:a16="http://schemas.microsoft.com/office/drawing/2014/main" id="{CED496DF-6782-07ED-B1B4-567D2E00120F}"/>
                    </a:ext>
                  </a:extLst>
                </p:cNvPr>
                <p:cNvSpPr/>
                <p:nvPr/>
              </p:nvSpPr>
              <p:spPr>
                <a:xfrm rot="20700000">
                  <a:off x="3398547" y="6940539"/>
                  <a:ext cx="58782" cy="480808"/>
                </a:xfrm>
                <a:prstGeom prst="trapezoid">
                  <a:avLst>
                    <a:gd name="adj" fmla="val 34517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41" name="四角形: 角を丸くする 1340">
                  <a:extLst>
                    <a:ext uri="{FF2B5EF4-FFF2-40B4-BE49-F238E27FC236}">
                      <a16:creationId xmlns:a16="http://schemas.microsoft.com/office/drawing/2014/main" id="{2C49062A-3A40-6B63-DECD-F7C5D1D266A1}"/>
                    </a:ext>
                  </a:extLst>
                </p:cNvPr>
                <p:cNvSpPr/>
                <p:nvPr/>
              </p:nvSpPr>
              <p:spPr>
                <a:xfrm>
                  <a:off x="3326030" y="6904086"/>
                  <a:ext cx="109702" cy="127596"/>
                </a:xfrm>
                <a:prstGeom prst="roundRect">
                  <a:avLst>
                    <a:gd name="adj" fmla="val 36203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42" name="星: 12 pt 1341">
                  <a:extLst>
                    <a:ext uri="{FF2B5EF4-FFF2-40B4-BE49-F238E27FC236}">
                      <a16:creationId xmlns:a16="http://schemas.microsoft.com/office/drawing/2014/main" id="{82E3F364-6345-9390-3A91-8980C2153096}"/>
                    </a:ext>
                  </a:extLst>
                </p:cNvPr>
                <p:cNvSpPr/>
                <p:nvPr/>
              </p:nvSpPr>
              <p:spPr>
                <a:xfrm>
                  <a:off x="3200401" y="7289104"/>
                  <a:ext cx="152038" cy="152038"/>
                </a:xfrm>
                <a:prstGeom prst="star12">
                  <a:avLst>
                    <a:gd name="adj" fmla="val 45177"/>
                  </a:avLst>
                </a:prstGeom>
                <a:solidFill>
                  <a:srgbClr val="FFFF99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43" name="星: 12 pt 1342">
                  <a:extLst>
                    <a:ext uri="{FF2B5EF4-FFF2-40B4-BE49-F238E27FC236}">
                      <a16:creationId xmlns:a16="http://schemas.microsoft.com/office/drawing/2014/main" id="{9FC37281-212D-75ED-0717-52103841CF89}"/>
                    </a:ext>
                  </a:extLst>
                </p:cNvPr>
                <p:cNvSpPr/>
                <p:nvPr/>
              </p:nvSpPr>
              <p:spPr>
                <a:xfrm>
                  <a:off x="3400426" y="7289104"/>
                  <a:ext cx="152038" cy="152038"/>
                </a:xfrm>
                <a:prstGeom prst="star12">
                  <a:avLst>
                    <a:gd name="adj" fmla="val 45177"/>
                  </a:avLst>
                </a:prstGeom>
                <a:solidFill>
                  <a:srgbClr val="FFFF99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329" name="グループ化 1328">
                <a:extLst>
                  <a:ext uri="{FF2B5EF4-FFF2-40B4-BE49-F238E27FC236}">
                    <a16:creationId xmlns:a16="http://schemas.microsoft.com/office/drawing/2014/main" id="{9CAC25D9-5CAD-D3FA-9E8B-26EA17094D8E}"/>
                  </a:ext>
                </a:extLst>
              </p:cNvPr>
              <p:cNvGrpSpPr/>
              <p:nvPr/>
            </p:nvGrpSpPr>
            <p:grpSpPr>
              <a:xfrm rot="1800000">
                <a:off x="3743427" y="5539114"/>
                <a:ext cx="471454" cy="1031260"/>
                <a:chOff x="3244760" y="5777516"/>
                <a:chExt cx="471454" cy="1031260"/>
              </a:xfrm>
            </p:grpSpPr>
            <p:sp>
              <p:nvSpPr>
                <p:cNvPr id="1334" name="楕円 1">
                  <a:extLst>
                    <a:ext uri="{FF2B5EF4-FFF2-40B4-BE49-F238E27FC236}">
                      <a16:creationId xmlns:a16="http://schemas.microsoft.com/office/drawing/2014/main" id="{868907F6-CC28-9362-CD9F-A4E0F33A9B3D}"/>
                    </a:ext>
                  </a:extLst>
                </p:cNvPr>
                <p:cNvSpPr/>
                <p:nvPr/>
              </p:nvSpPr>
              <p:spPr>
                <a:xfrm flipH="1">
                  <a:off x="3339981" y="5777516"/>
                  <a:ext cx="269687" cy="655240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354690 w 4315130"/>
                    <a:gd name="connsiteY0" fmla="*/ 2893954 h 4688529"/>
                    <a:gd name="connsiteX1" fmla="*/ 913466 w 4315130"/>
                    <a:gd name="connsiteY1" fmla="*/ -1 h 4688529"/>
                    <a:gd name="connsiteX2" fmla="*/ 4315130 w 4315130"/>
                    <a:gd name="connsiteY2" fmla="*/ 2893954 h 4688529"/>
                    <a:gd name="connsiteX3" fmla="*/ 2334910 w 4315130"/>
                    <a:gd name="connsiteY3" fmla="*/ 4688529 h 4688529"/>
                    <a:gd name="connsiteX4" fmla="*/ 354690 w 4315130"/>
                    <a:gd name="connsiteY4" fmla="*/ 2893954 h 46885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315130" h="4688529">
                      <a:moveTo>
                        <a:pt x="354690" y="2893954"/>
                      </a:moveTo>
                      <a:cubicBezTo>
                        <a:pt x="117783" y="2112532"/>
                        <a:pt x="-539102" y="-1"/>
                        <a:pt x="913466" y="-1"/>
                      </a:cubicBezTo>
                      <a:cubicBezTo>
                        <a:pt x="2366034" y="-1"/>
                        <a:pt x="4315130" y="1902838"/>
                        <a:pt x="4315130" y="2893954"/>
                      </a:cubicBezTo>
                      <a:cubicBezTo>
                        <a:pt x="4315130" y="3885070"/>
                        <a:pt x="3428555" y="4688529"/>
                        <a:pt x="2334910" y="4688529"/>
                      </a:cubicBezTo>
                      <a:cubicBezTo>
                        <a:pt x="1241265" y="4688529"/>
                        <a:pt x="591597" y="3675376"/>
                        <a:pt x="354690" y="2893954"/>
                      </a:cubicBezTo>
                      <a:close/>
                    </a:path>
                  </a:pathLst>
                </a:custGeom>
                <a:solidFill>
                  <a:srgbClr val="E46C0A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335" name="フリーフォーム: 図形 1334">
                  <a:extLst>
                    <a:ext uri="{FF2B5EF4-FFF2-40B4-BE49-F238E27FC236}">
                      <a16:creationId xmlns:a16="http://schemas.microsoft.com/office/drawing/2014/main" id="{E9E2A68A-A0D2-2228-06D6-2D7D0C857AD2}"/>
                    </a:ext>
                  </a:extLst>
                </p:cNvPr>
                <p:cNvSpPr/>
                <p:nvPr/>
              </p:nvSpPr>
              <p:spPr>
                <a:xfrm>
                  <a:off x="3263881" y="6115290"/>
                  <a:ext cx="436582" cy="693486"/>
                </a:xfrm>
                <a:custGeom>
                  <a:avLst/>
                  <a:gdLst>
                    <a:gd name="connsiteX0" fmla="*/ 50686 w 436582"/>
                    <a:gd name="connsiteY0" fmla="*/ 0 h 693486"/>
                    <a:gd name="connsiteX1" fmla="*/ 377615 w 436582"/>
                    <a:gd name="connsiteY1" fmla="*/ 0 h 693486"/>
                    <a:gd name="connsiteX2" fmla="*/ 396305 w 436582"/>
                    <a:gd name="connsiteY2" fmla="*/ 76568 h 693486"/>
                    <a:gd name="connsiteX3" fmla="*/ 436582 w 436582"/>
                    <a:gd name="connsiteY3" fmla="*/ 397454 h 693486"/>
                    <a:gd name="connsiteX4" fmla="*/ 218291 w 436582"/>
                    <a:gd name="connsiteY4" fmla="*/ 693486 h 693486"/>
                    <a:gd name="connsiteX5" fmla="*/ 0 w 436582"/>
                    <a:gd name="connsiteY5" fmla="*/ 397454 h 693486"/>
                    <a:gd name="connsiteX6" fmla="*/ 34285 w 436582"/>
                    <a:gd name="connsiteY6" fmla="*/ 76568 h 6934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36582" h="693486">
                      <a:moveTo>
                        <a:pt x="50686" y="0"/>
                      </a:moveTo>
                      <a:lnTo>
                        <a:pt x="377615" y="0"/>
                      </a:lnTo>
                      <a:lnTo>
                        <a:pt x="396305" y="76568"/>
                      </a:lnTo>
                      <a:cubicBezTo>
                        <a:pt x="421507" y="195029"/>
                        <a:pt x="436582" y="315431"/>
                        <a:pt x="436582" y="397454"/>
                      </a:cubicBezTo>
                      <a:cubicBezTo>
                        <a:pt x="436582" y="616183"/>
                        <a:pt x="338850" y="693486"/>
                        <a:pt x="218291" y="693486"/>
                      </a:cubicBezTo>
                      <a:cubicBezTo>
                        <a:pt x="97732" y="693486"/>
                        <a:pt x="0" y="616183"/>
                        <a:pt x="0" y="397454"/>
                      </a:cubicBezTo>
                      <a:cubicBezTo>
                        <a:pt x="0" y="315431"/>
                        <a:pt x="12412" y="195029"/>
                        <a:pt x="34285" y="76568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36" name="星: 16 pt 1335">
                  <a:extLst>
                    <a:ext uri="{FF2B5EF4-FFF2-40B4-BE49-F238E27FC236}">
                      <a16:creationId xmlns:a16="http://schemas.microsoft.com/office/drawing/2014/main" id="{D4DD02F1-7349-CA45-B4FF-1D39170790F2}"/>
                    </a:ext>
                  </a:extLst>
                </p:cNvPr>
                <p:cNvSpPr/>
                <p:nvPr/>
              </p:nvSpPr>
              <p:spPr>
                <a:xfrm>
                  <a:off x="3244760" y="5986991"/>
                  <a:ext cx="471454" cy="234456"/>
                </a:xfrm>
                <a:prstGeom prst="star16">
                  <a:avLst>
                    <a:gd name="adj" fmla="val 46594"/>
                  </a:avLst>
                </a:prstGeom>
                <a:solidFill>
                  <a:srgbClr val="FFFF99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1330" name="グループ化 1329">
                <a:extLst>
                  <a:ext uri="{FF2B5EF4-FFF2-40B4-BE49-F238E27FC236}">
                    <a16:creationId xmlns:a16="http://schemas.microsoft.com/office/drawing/2014/main" id="{BC884B7A-D446-D188-0D10-FF4076105B5A}"/>
                  </a:ext>
                </a:extLst>
              </p:cNvPr>
              <p:cNvGrpSpPr/>
              <p:nvPr/>
            </p:nvGrpSpPr>
            <p:grpSpPr>
              <a:xfrm rot="19800000" flipH="1">
                <a:off x="4926823" y="5539114"/>
                <a:ext cx="471454" cy="1031260"/>
                <a:chOff x="3244760" y="5777516"/>
                <a:chExt cx="471454" cy="1031260"/>
              </a:xfrm>
            </p:grpSpPr>
            <p:sp>
              <p:nvSpPr>
                <p:cNvPr id="1331" name="楕円 1">
                  <a:extLst>
                    <a:ext uri="{FF2B5EF4-FFF2-40B4-BE49-F238E27FC236}">
                      <a16:creationId xmlns:a16="http://schemas.microsoft.com/office/drawing/2014/main" id="{01AD4E1B-E35C-405D-AC4E-B4946FD03BB4}"/>
                    </a:ext>
                  </a:extLst>
                </p:cNvPr>
                <p:cNvSpPr/>
                <p:nvPr/>
              </p:nvSpPr>
              <p:spPr>
                <a:xfrm flipH="1">
                  <a:off x="3339981" y="5777516"/>
                  <a:ext cx="269687" cy="655240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354690 w 4315130"/>
                    <a:gd name="connsiteY0" fmla="*/ 2893954 h 4688529"/>
                    <a:gd name="connsiteX1" fmla="*/ 913466 w 4315130"/>
                    <a:gd name="connsiteY1" fmla="*/ -1 h 4688529"/>
                    <a:gd name="connsiteX2" fmla="*/ 4315130 w 4315130"/>
                    <a:gd name="connsiteY2" fmla="*/ 2893954 h 4688529"/>
                    <a:gd name="connsiteX3" fmla="*/ 2334910 w 4315130"/>
                    <a:gd name="connsiteY3" fmla="*/ 4688529 h 4688529"/>
                    <a:gd name="connsiteX4" fmla="*/ 354690 w 4315130"/>
                    <a:gd name="connsiteY4" fmla="*/ 2893954 h 46885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315130" h="4688529">
                      <a:moveTo>
                        <a:pt x="354690" y="2893954"/>
                      </a:moveTo>
                      <a:cubicBezTo>
                        <a:pt x="117783" y="2112532"/>
                        <a:pt x="-539102" y="-1"/>
                        <a:pt x="913466" y="-1"/>
                      </a:cubicBezTo>
                      <a:cubicBezTo>
                        <a:pt x="2366034" y="-1"/>
                        <a:pt x="4315130" y="1902838"/>
                        <a:pt x="4315130" y="2893954"/>
                      </a:cubicBezTo>
                      <a:cubicBezTo>
                        <a:pt x="4315130" y="3885070"/>
                        <a:pt x="3428555" y="4688529"/>
                        <a:pt x="2334910" y="4688529"/>
                      </a:cubicBezTo>
                      <a:cubicBezTo>
                        <a:pt x="1241265" y="4688529"/>
                        <a:pt x="591597" y="3675376"/>
                        <a:pt x="354690" y="2893954"/>
                      </a:cubicBezTo>
                      <a:close/>
                    </a:path>
                  </a:pathLst>
                </a:custGeom>
                <a:solidFill>
                  <a:srgbClr val="E46C0A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332" name="フリーフォーム: 図形 1331">
                  <a:extLst>
                    <a:ext uri="{FF2B5EF4-FFF2-40B4-BE49-F238E27FC236}">
                      <a16:creationId xmlns:a16="http://schemas.microsoft.com/office/drawing/2014/main" id="{D1D7842E-4EA6-0775-E06B-24774F457297}"/>
                    </a:ext>
                  </a:extLst>
                </p:cNvPr>
                <p:cNvSpPr/>
                <p:nvPr/>
              </p:nvSpPr>
              <p:spPr>
                <a:xfrm>
                  <a:off x="3263881" y="6115290"/>
                  <a:ext cx="436582" cy="693486"/>
                </a:xfrm>
                <a:custGeom>
                  <a:avLst/>
                  <a:gdLst>
                    <a:gd name="connsiteX0" fmla="*/ 50686 w 436582"/>
                    <a:gd name="connsiteY0" fmla="*/ 0 h 693486"/>
                    <a:gd name="connsiteX1" fmla="*/ 377615 w 436582"/>
                    <a:gd name="connsiteY1" fmla="*/ 0 h 693486"/>
                    <a:gd name="connsiteX2" fmla="*/ 396305 w 436582"/>
                    <a:gd name="connsiteY2" fmla="*/ 76568 h 693486"/>
                    <a:gd name="connsiteX3" fmla="*/ 436582 w 436582"/>
                    <a:gd name="connsiteY3" fmla="*/ 397454 h 693486"/>
                    <a:gd name="connsiteX4" fmla="*/ 218291 w 436582"/>
                    <a:gd name="connsiteY4" fmla="*/ 693486 h 693486"/>
                    <a:gd name="connsiteX5" fmla="*/ 0 w 436582"/>
                    <a:gd name="connsiteY5" fmla="*/ 397454 h 693486"/>
                    <a:gd name="connsiteX6" fmla="*/ 34285 w 436582"/>
                    <a:gd name="connsiteY6" fmla="*/ 76568 h 6934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36582" h="693486">
                      <a:moveTo>
                        <a:pt x="50686" y="0"/>
                      </a:moveTo>
                      <a:lnTo>
                        <a:pt x="377615" y="0"/>
                      </a:lnTo>
                      <a:lnTo>
                        <a:pt x="396305" y="76568"/>
                      </a:lnTo>
                      <a:cubicBezTo>
                        <a:pt x="421507" y="195029"/>
                        <a:pt x="436582" y="315431"/>
                        <a:pt x="436582" y="397454"/>
                      </a:cubicBezTo>
                      <a:cubicBezTo>
                        <a:pt x="436582" y="616183"/>
                        <a:pt x="338850" y="693486"/>
                        <a:pt x="218291" y="693486"/>
                      </a:cubicBezTo>
                      <a:cubicBezTo>
                        <a:pt x="97732" y="693486"/>
                        <a:pt x="0" y="616183"/>
                        <a:pt x="0" y="397454"/>
                      </a:cubicBezTo>
                      <a:cubicBezTo>
                        <a:pt x="0" y="315431"/>
                        <a:pt x="12412" y="195029"/>
                        <a:pt x="34285" y="76568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33" name="星: 16 pt 1332">
                  <a:extLst>
                    <a:ext uri="{FF2B5EF4-FFF2-40B4-BE49-F238E27FC236}">
                      <a16:creationId xmlns:a16="http://schemas.microsoft.com/office/drawing/2014/main" id="{E5067F28-6026-D638-E02F-EA3B3BE49D05}"/>
                    </a:ext>
                  </a:extLst>
                </p:cNvPr>
                <p:cNvSpPr/>
                <p:nvPr/>
              </p:nvSpPr>
              <p:spPr>
                <a:xfrm>
                  <a:off x="3244760" y="5986991"/>
                  <a:ext cx="471454" cy="234456"/>
                </a:xfrm>
                <a:prstGeom prst="star16">
                  <a:avLst>
                    <a:gd name="adj" fmla="val 46594"/>
                  </a:avLst>
                </a:prstGeom>
                <a:solidFill>
                  <a:srgbClr val="FFFF99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</p:grpSp>
        <p:sp>
          <p:nvSpPr>
            <p:cNvPr id="1344" name="フリーフォーム: 図形 1343">
              <a:extLst>
                <a:ext uri="{FF2B5EF4-FFF2-40B4-BE49-F238E27FC236}">
                  <a16:creationId xmlns:a16="http://schemas.microsoft.com/office/drawing/2014/main" id="{F2180AF6-DF53-EF15-B4A9-91705317401A}"/>
                </a:ext>
              </a:extLst>
            </p:cNvPr>
            <p:cNvSpPr/>
            <p:nvPr/>
          </p:nvSpPr>
          <p:spPr>
            <a:xfrm rot="13500000">
              <a:off x="4674522" y="5066975"/>
              <a:ext cx="178052" cy="142270"/>
            </a:xfrm>
            <a:custGeom>
              <a:avLst/>
              <a:gdLst>
                <a:gd name="connsiteX0" fmla="*/ 378507 w 754428"/>
                <a:gd name="connsiteY0" fmla="*/ 0 h 666751"/>
                <a:gd name="connsiteX1" fmla="*/ 632983 w 754428"/>
                <a:gd name="connsiteY1" fmla="*/ 72248 h 666751"/>
                <a:gd name="connsiteX2" fmla="*/ 631875 w 754428"/>
                <a:gd name="connsiteY2" fmla="*/ 75368 h 666751"/>
                <a:gd name="connsiteX3" fmla="*/ 753212 w 754428"/>
                <a:gd name="connsiteY3" fmla="*/ 560716 h 666751"/>
                <a:gd name="connsiteX4" fmla="*/ 750982 w 754428"/>
                <a:gd name="connsiteY4" fmla="*/ 560716 h 666751"/>
                <a:gd name="connsiteX5" fmla="*/ 754428 w 754428"/>
                <a:gd name="connsiteY5" fmla="*/ 569526 h 666751"/>
                <a:gd name="connsiteX6" fmla="*/ 377214 w 754428"/>
                <a:gd name="connsiteY6" fmla="*/ 666751 h 666751"/>
                <a:gd name="connsiteX7" fmla="*/ 0 w 754428"/>
                <a:gd name="connsiteY7" fmla="*/ 569526 h 666751"/>
                <a:gd name="connsiteX8" fmla="*/ 3446 w 754428"/>
                <a:gd name="connsiteY8" fmla="*/ 560716 h 666751"/>
                <a:gd name="connsiteX9" fmla="*/ 2714 w 754428"/>
                <a:gd name="connsiteY9" fmla="*/ 560716 h 666751"/>
                <a:gd name="connsiteX10" fmla="*/ 124501 w 754428"/>
                <a:gd name="connsiteY10" fmla="*/ 73571 h 666751"/>
                <a:gd name="connsiteX11" fmla="*/ 124031 w 754428"/>
                <a:gd name="connsiteY11" fmla="*/ 72248 h 666751"/>
                <a:gd name="connsiteX12" fmla="*/ 126736 w 754428"/>
                <a:gd name="connsiteY12" fmla="*/ 64630 h 666751"/>
                <a:gd name="connsiteX13" fmla="*/ 128041 w 754428"/>
                <a:gd name="connsiteY13" fmla="*/ 59410 h 666751"/>
                <a:gd name="connsiteX14" fmla="*/ 128590 w 754428"/>
                <a:gd name="connsiteY14" fmla="*/ 59410 h 666751"/>
                <a:gd name="connsiteX15" fmla="*/ 129201 w 754428"/>
                <a:gd name="connsiteY15" fmla="*/ 57688 h 666751"/>
                <a:gd name="connsiteX16" fmla="*/ 378507 w 754428"/>
                <a:gd name="connsiteY16" fmla="*/ 0 h 6667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754428" h="666751">
                  <a:moveTo>
                    <a:pt x="378507" y="0"/>
                  </a:moveTo>
                  <a:cubicBezTo>
                    <a:pt x="519050" y="0"/>
                    <a:pt x="632983" y="32347"/>
                    <a:pt x="632983" y="72248"/>
                  </a:cubicBezTo>
                  <a:lnTo>
                    <a:pt x="631875" y="75368"/>
                  </a:lnTo>
                  <a:lnTo>
                    <a:pt x="753212" y="560716"/>
                  </a:lnTo>
                  <a:lnTo>
                    <a:pt x="750982" y="560716"/>
                  </a:lnTo>
                  <a:lnTo>
                    <a:pt x="754428" y="569526"/>
                  </a:lnTo>
                  <a:cubicBezTo>
                    <a:pt x="754428" y="623222"/>
                    <a:pt x="585544" y="666751"/>
                    <a:pt x="377214" y="666751"/>
                  </a:cubicBezTo>
                  <a:cubicBezTo>
                    <a:pt x="168884" y="666751"/>
                    <a:pt x="0" y="623222"/>
                    <a:pt x="0" y="569526"/>
                  </a:cubicBezTo>
                  <a:lnTo>
                    <a:pt x="3446" y="560716"/>
                  </a:lnTo>
                  <a:lnTo>
                    <a:pt x="2714" y="560716"/>
                  </a:lnTo>
                  <a:lnTo>
                    <a:pt x="124501" y="73571"/>
                  </a:lnTo>
                  <a:lnTo>
                    <a:pt x="124031" y="72248"/>
                  </a:lnTo>
                  <a:lnTo>
                    <a:pt x="126736" y="64630"/>
                  </a:lnTo>
                  <a:lnTo>
                    <a:pt x="128041" y="59410"/>
                  </a:lnTo>
                  <a:lnTo>
                    <a:pt x="128590" y="59410"/>
                  </a:lnTo>
                  <a:lnTo>
                    <a:pt x="129201" y="57688"/>
                  </a:lnTo>
                  <a:cubicBezTo>
                    <a:pt x="152930" y="24766"/>
                    <a:pt x="255532" y="0"/>
                    <a:pt x="378507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345" name="フリーフォーム: 図形 1344">
              <a:extLst>
                <a:ext uri="{FF2B5EF4-FFF2-40B4-BE49-F238E27FC236}">
                  <a16:creationId xmlns:a16="http://schemas.microsoft.com/office/drawing/2014/main" id="{6C0E2CF7-8BF6-AAB3-8B24-DC9A2317081F}"/>
                </a:ext>
              </a:extLst>
            </p:cNvPr>
            <p:cNvSpPr/>
            <p:nvPr/>
          </p:nvSpPr>
          <p:spPr>
            <a:xfrm rot="8100000">
              <a:off x="5093622" y="5066975"/>
              <a:ext cx="178052" cy="142270"/>
            </a:xfrm>
            <a:custGeom>
              <a:avLst/>
              <a:gdLst>
                <a:gd name="connsiteX0" fmla="*/ 378507 w 754428"/>
                <a:gd name="connsiteY0" fmla="*/ 0 h 666751"/>
                <a:gd name="connsiteX1" fmla="*/ 632983 w 754428"/>
                <a:gd name="connsiteY1" fmla="*/ 72248 h 666751"/>
                <a:gd name="connsiteX2" fmla="*/ 631875 w 754428"/>
                <a:gd name="connsiteY2" fmla="*/ 75368 h 666751"/>
                <a:gd name="connsiteX3" fmla="*/ 753212 w 754428"/>
                <a:gd name="connsiteY3" fmla="*/ 560716 h 666751"/>
                <a:gd name="connsiteX4" fmla="*/ 750982 w 754428"/>
                <a:gd name="connsiteY4" fmla="*/ 560716 h 666751"/>
                <a:gd name="connsiteX5" fmla="*/ 754428 w 754428"/>
                <a:gd name="connsiteY5" fmla="*/ 569526 h 666751"/>
                <a:gd name="connsiteX6" fmla="*/ 377214 w 754428"/>
                <a:gd name="connsiteY6" fmla="*/ 666751 h 666751"/>
                <a:gd name="connsiteX7" fmla="*/ 0 w 754428"/>
                <a:gd name="connsiteY7" fmla="*/ 569526 h 666751"/>
                <a:gd name="connsiteX8" fmla="*/ 3446 w 754428"/>
                <a:gd name="connsiteY8" fmla="*/ 560716 h 666751"/>
                <a:gd name="connsiteX9" fmla="*/ 2714 w 754428"/>
                <a:gd name="connsiteY9" fmla="*/ 560716 h 666751"/>
                <a:gd name="connsiteX10" fmla="*/ 124501 w 754428"/>
                <a:gd name="connsiteY10" fmla="*/ 73571 h 666751"/>
                <a:gd name="connsiteX11" fmla="*/ 124031 w 754428"/>
                <a:gd name="connsiteY11" fmla="*/ 72248 h 666751"/>
                <a:gd name="connsiteX12" fmla="*/ 126736 w 754428"/>
                <a:gd name="connsiteY12" fmla="*/ 64630 h 666751"/>
                <a:gd name="connsiteX13" fmla="*/ 128041 w 754428"/>
                <a:gd name="connsiteY13" fmla="*/ 59410 h 666751"/>
                <a:gd name="connsiteX14" fmla="*/ 128590 w 754428"/>
                <a:gd name="connsiteY14" fmla="*/ 59410 h 666751"/>
                <a:gd name="connsiteX15" fmla="*/ 129201 w 754428"/>
                <a:gd name="connsiteY15" fmla="*/ 57688 h 666751"/>
                <a:gd name="connsiteX16" fmla="*/ 378507 w 754428"/>
                <a:gd name="connsiteY16" fmla="*/ 0 h 6667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754428" h="666751">
                  <a:moveTo>
                    <a:pt x="378507" y="0"/>
                  </a:moveTo>
                  <a:cubicBezTo>
                    <a:pt x="519050" y="0"/>
                    <a:pt x="632983" y="32347"/>
                    <a:pt x="632983" y="72248"/>
                  </a:cubicBezTo>
                  <a:lnTo>
                    <a:pt x="631875" y="75368"/>
                  </a:lnTo>
                  <a:lnTo>
                    <a:pt x="753212" y="560716"/>
                  </a:lnTo>
                  <a:lnTo>
                    <a:pt x="750982" y="560716"/>
                  </a:lnTo>
                  <a:lnTo>
                    <a:pt x="754428" y="569526"/>
                  </a:lnTo>
                  <a:cubicBezTo>
                    <a:pt x="754428" y="623222"/>
                    <a:pt x="585544" y="666751"/>
                    <a:pt x="377214" y="666751"/>
                  </a:cubicBezTo>
                  <a:cubicBezTo>
                    <a:pt x="168884" y="666751"/>
                    <a:pt x="0" y="623222"/>
                    <a:pt x="0" y="569526"/>
                  </a:cubicBezTo>
                  <a:lnTo>
                    <a:pt x="3446" y="560716"/>
                  </a:lnTo>
                  <a:lnTo>
                    <a:pt x="2714" y="560716"/>
                  </a:lnTo>
                  <a:lnTo>
                    <a:pt x="124501" y="73571"/>
                  </a:lnTo>
                  <a:lnTo>
                    <a:pt x="124031" y="72248"/>
                  </a:lnTo>
                  <a:lnTo>
                    <a:pt x="126736" y="64630"/>
                  </a:lnTo>
                  <a:lnTo>
                    <a:pt x="128041" y="59410"/>
                  </a:lnTo>
                  <a:lnTo>
                    <a:pt x="128590" y="59410"/>
                  </a:lnTo>
                  <a:lnTo>
                    <a:pt x="129201" y="57688"/>
                  </a:lnTo>
                  <a:cubicBezTo>
                    <a:pt x="152930" y="24766"/>
                    <a:pt x="255532" y="0"/>
                    <a:pt x="378507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sp>
        <p:nvSpPr>
          <p:cNvPr id="1346" name="テキスト ボックス 1345">
            <a:extLst>
              <a:ext uri="{FF2B5EF4-FFF2-40B4-BE49-F238E27FC236}">
                <a16:creationId xmlns:a16="http://schemas.microsoft.com/office/drawing/2014/main" id="{E1377E23-1730-D7D9-71F8-B38A33B57146}"/>
              </a:ext>
            </a:extLst>
          </p:cNvPr>
          <p:cNvSpPr txBox="1"/>
          <p:nvPr/>
        </p:nvSpPr>
        <p:spPr>
          <a:xfrm>
            <a:off x="3821944" y="211844"/>
            <a:ext cx="22621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ウマの冬用イラスト</a:t>
            </a:r>
          </a:p>
        </p:txBody>
      </p:sp>
      <p:grpSp>
        <p:nvGrpSpPr>
          <p:cNvPr id="26" name="グループ化 25">
            <a:extLst>
              <a:ext uri="{FF2B5EF4-FFF2-40B4-BE49-F238E27FC236}">
                <a16:creationId xmlns:a16="http://schemas.microsoft.com/office/drawing/2014/main" id="{69D78CDE-84BD-B7FD-A3EC-87DE8C72D08A}"/>
              </a:ext>
            </a:extLst>
          </p:cNvPr>
          <p:cNvGrpSpPr/>
          <p:nvPr/>
        </p:nvGrpSpPr>
        <p:grpSpPr>
          <a:xfrm>
            <a:off x="6969605" y="594280"/>
            <a:ext cx="2488720" cy="2813804"/>
            <a:chOff x="6969605" y="594280"/>
            <a:chExt cx="2488720" cy="2813804"/>
          </a:xfrm>
        </p:grpSpPr>
        <p:grpSp>
          <p:nvGrpSpPr>
            <p:cNvPr id="1083" name="グループ化 1082">
              <a:extLst>
                <a:ext uri="{FF2B5EF4-FFF2-40B4-BE49-F238E27FC236}">
                  <a16:creationId xmlns:a16="http://schemas.microsoft.com/office/drawing/2014/main" id="{35C2C2DD-0E2D-3EFD-8FFE-2E2B64E0A4DF}"/>
                </a:ext>
              </a:extLst>
            </p:cNvPr>
            <p:cNvGrpSpPr/>
            <p:nvPr/>
          </p:nvGrpSpPr>
          <p:grpSpPr>
            <a:xfrm>
              <a:off x="7740166" y="2002135"/>
              <a:ext cx="877076" cy="1272948"/>
              <a:chOff x="1606066" y="2002135"/>
              <a:chExt cx="877076" cy="1272948"/>
            </a:xfrm>
          </p:grpSpPr>
          <p:sp>
            <p:nvSpPr>
              <p:cNvPr id="1084" name="フリーフォーム: 図形 1083">
                <a:extLst>
                  <a:ext uri="{FF2B5EF4-FFF2-40B4-BE49-F238E27FC236}">
                    <a16:creationId xmlns:a16="http://schemas.microsoft.com/office/drawing/2014/main" id="{DAA0F5F5-5F68-C783-948D-F1EBA58A0CFA}"/>
                  </a:ext>
                </a:extLst>
              </p:cNvPr>
              <p:cNvSpPr/>
              <p:nvPr/>
            </p:nvSpPr>
            <p:spPr>
              <a:xfrm rot="18900000">
                <a:off x="2259071" y="2726495"/>
                <a:ext cx="224071" cy="465314"/>
              </a:xfrm>
              <a:custGeom>
                <a:avLst/>
                <a:gdLst>
                  <a:gd name="connsiteX0" fmla="*/ 196526 w 400871"/>
                  <a:gd name="connsiteY0" fmla="*/ 0 h 832464"/>
                  <a:gd name="connsiteX1" fmla="*/ 393052 w 400871"/>
                  <a:gd name="connsiteY1" fmla="*/ 248196 h 832464"/>
                  <a:gd name="connsiteX2" fmla="*/ 388072 w 400871"/>
                  <a:gd name="connsiteY2" fmla="*/ 300481 h 832464"/>
                  <a:gd name="connsiteX3" fmla="*/ 381085 w 400871"/>
                  <a:gd name="connsiteY3" fmla="*/ 329691 h 832464"/>
                  <a:gd name="connsiteX4" fmla="*/ 382547 w 400871"/>
                  <a:gd name="connsiteY4" fmla="*/ 338600 h 832464"/>
                  <a:gd name="connsiteX5" fmla="*/ 400871 w 400871"/>
                  <a:gd name="connsiteY5" fmla="*/ 821148 h 832464"/>
                  <a:gd name="connsiteX6" fmla="*/ 285683 w 400871"/>
                  <a:gd name="connsiteY6" fmla="*/ 735010 h 832464"/>
                  <a:gd name="connsiteX7" fmla="*/ 279060 w 400871"/>
                  <a:gd name="connsiteY7" fmla="*/ 728294 h 832464"/>
                  <a:gd name="connsiteX8" fmla="*/ 272750 w 400871"/>
                  <a:gd name="connsiteY8" fmla="*/ 828942 h 832464"/>
                  <a:gd name="connsiteX9" fmla="*/ 224894 w 400871"/>
                  <a:gd name="connsiteY9" fmla="*/ 771922 h 832464"/>
                  <a:gd name="connsiteX10" fmla="*/ 187039 w 400871"/>
                  <a:gd name="connsiteY10" fmla="*/ 716692 h 832464"/>
                  <a:gd name="connsiteX11" fmla="*/ 149359 w 400871"/>
                  <a:gd name="connsiteY11" fmla="*/ 832464 h 832464"/>
                  <a:gd name="connsiteX12" fmla="*/ 1373 w 400871"/>
                  <a:gd name="connsiteY12" fmla="*/ 327010 h 832464"/>
                  <a:gd name="connsiteX13" fmla="*/ 4658 w 400871"/>
                  <a:gd name="connsiteY13" fmla="*/ 290052 h 832464"/>
                  <a:gd name="connsiteX14" fmla="*/ 0 w 400871"/>
                  <a:gd name="connsiteY14" fmla="*/ 248196 h 832464"/>
                  <a:gd name="connsiteX15" fmla="*/ 196526 w 400871"/>
                  <a:gd name="connsiteY15" fmla="*/ 0 h 8324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400871" h="832464">
                    <a:moveTo>
                      <a:pt x="196526" y="0"/>
                    </a:moveTo>
                    <a:cubicBezTo>
                      <a:pt x="305065" y="0"/>
                      <a:pt x="393052" y="111121"/>
                      <a:pt x="393052" y="248196"/>
                    </a:cubicBezTo>
                    <a:cubicBezTo>
                      <a:pt x="393052" y="265331"/>
                      <a:pt x="391244" y="282675"/>
                      <a:pt x="388072" y="300481"/>
                    </a:cubicBezTo>
                    <a:lnTo>
                      <a:pt x="381085" y="329691"/>
                    </a:lnTo>
                    <a:lnTo>
                      <a:pt x="382547" y="338600"/>
                    </a:lnTo>
                    <a:cubicBezTo>
                      <a:pt x="391350" y="451215"/>
                      <a:pt x="345328" y="599412"/>
                      <a:pt x="400871" y="821148"/>
                    </a:cubicBezTo>
                    <a:cubicBezTo>
                      <a:pt x="365052" y="800475"/>
                      <a:pt x="325443" y="770375"/>
                      <a:pt x="285683" y="735010"/>
                    </a:cubicBezTo>
                    <a:lnTo>
                      <a:pt x="279060" y="728294"/>
                    </a:lnTo>
                    <a:lnTo>
                      <a:pt x="272750" y="828942"/>
                    </a:lnTo>
                    <a:cubicBezTo>
                      <a:pt x="257018" y="812533"/>
                      <a:pt x="240956" y="793295"/>
                      <a:pt x="224894" y="771922"/>
                    </a:cubicBezTo>
                    <a:lnTo>
                      <a:pt x="187039" y="716692"/>
                    </a:lnTo>
                    <a:lnTo>
                      <a:pt x="149359" y="832464"/>
                    </a:lnTo>
                    <a:cubicBezTo>
                      <a:pt x="69876" y="711489"/>
                      <a:pt x="804" y="466488"/>
                      <a:pt x="1373" y="327010"/>
                    </a:cubicBezTo>
                    <a:lnTo>
                      <a:pt x="4658" y="290052"/>
                    </a:lnTo>
                    <a:lnTo>
                      <a:pt x="0" y="248196"/>
                    </a:lnTo>
                    <a:cubicBezTo>
                      <a:pt x="0" y="111121"/>
                      <a:pt x="87988" y="0"/>
                      <a:pt x="196526" y="0"/>
                    </a:cubicBezTo>
                    <a:close/>
                  </a:path>
                </a:pathLst>
              </a:custGeom>
              <a:solidFill>
                <a:schemeClr val="accent6">
                  <a:lumMod val="50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085" name="楕円 1">
                <a:extLst>
                  <a:ext uri="{FF2B5EF4-FFF2-40B4-BE49-F238E27FC236}">
                    <a16:creationId xmlns:a16="http://schemas.microsoft.com/office/drawing/2014/main" id="{B8FFAC71-E1BD-B0CE-631C-FE13A6D27BD6}"/>
                  </a:ext>
                </a:extLst>
              </p:cNvPr>
              <p:cNvSpPr/>
              <p:nvPr/>
            </p:nvSpPr>
            <p:spPr>
              <a:xfrm rot="10800000">
                <a:off x="2018859" y="2701426"/>
                <a:ext cx="228891" cy="47855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086" name="楕円 1">
                <a:extLst>
                  <a:ext uri="{FF2B5EF4-FFF2-40B4-BE49-F238E27FC236}">
                    <a16:creationId xmlns:a16="http://schemas.microsoft.com/office/drawing/2014/main" id="{D8023490-C178-44BF-ABA5-A0A52822A4C9}"/>
                  </a:ext>
                </a:extLst>
              </p:cNvPr>
              <p:cNvSpPr/>
              <p:nvPr/>
            </p:nvSpPr>
            <p:spPr>
              <a:xfrm rot="10800000">
                <a:off x="1754181" y="2701426"/>
                <a:ext cx="228891" cy="47855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087" name="楕円 1">
                <a:extLst>
                  <a:ext uri="{FF2B5EF4-FFF2-40B4-BE49-F238E27FC236}">
                    <a16:creationId xmlns:a16="http://schemas.microsoft.com/office/drawing/2014/main" id="{B3AAF64C-8774-85AD-0604-EE455CBD6A2C}"/>
                  </a:ext>
                </a:extLst>
              </p:cNvPr>
              <p:cNvSpPr/>
              <p:nvPr/>
            </p:nvSpPr>
            <p:spPr>
              <a:xfrm>
                <a:off x="1606066" y="2002135"/>
                <a:ext cx="797593" cy="1010284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088" name="フリーフォーム: 図形 1087">
                <a:extLst>
                  <a:ext uri="{FF2B5EF4-FFF2-40B4-BE49-F238E27FC236}">
                    <a16:creationId xmlns:a16="http://schemas.microsoft.com/office/drawing/2014/main" id="{D64164BE-C478-2880-2DCF-E1967B00BD7F}"/>
                  </a:ext>
                </a:extLst>
              </p:cNvPr>
              <p:cNvSpPr/>
              <p:nvPr/>
            </p:nvSpPr>
            <p:spPr>
              <a:xfrm>
                <a:off x="1747000" y="3109458"/>
                <a:ext cx="228437" cy="165625"/>
              </a:xfrm>
              <a:custGeom>
                <a:avLst/>
                <a:gdLst>
                  <a:gd name="connsiteX0" fmla="*/ 378507 w 754428"/>
                  <a:gd name="connsiteY0" fmla="*/ 0 h 666751"/>
                  <a:gd name="connsiteX1" fmla="*/ 632983 w 754428"/>
                  <a:gd name="connsiteY1" fmla="*/ 72248 h 666751"/>
                  <a:gd name="connsiteX2" fmla="*/ 631875 w 754428"/>
                  <a:gd name="connsiteY2" fmla="*/ 75368 h 666751"/>
                  <a:gd name="connsiteX3" fmla="*/ 753212 w 754428"/>
                  <a:gd name="connsiteY3" fmla="*/ 560716 h 666751"/>
                  <a:gd name="connsiteX4" fmla="*/ 750982 w 754428"/>
                  <a:gd name="connsiteY4" fmla="*/ 560716 h 666751"/>
                  <a:gd name="connsiteX5" fmla="*/ 754428 w 754428"/>
                  <a:gd name="connsiteY5" fmla="*/ 569526 h 666751"/>
                  <a:gd name="connsiteX6" fmla="*/ 377214 w 754428"/>
                  <a:gd name="connsiteY6" fmla="*/ 666751 h 666751"/>
                  <a:gd name="connsiteX7" fmla="*/ 0 w 754428"/>
                  <a:gd name="connsiteY7" fmla="*/ 569526 h 666751"/>
                  <a:gd name="connsiteX8" fmla="*/ 3446 w 754428"/>
                  <a:gd name="connsiteY8" fmla="*/ 560716 h 666751"/>
                  <a:gd name="connsiteX9" fmla="*/ 2714 w 754428"/>
                  <a:gd name="connsiteY9" fmla="*/ 560716 h 666751"/>
                  <a:gd name="connsiteX10" fmla="*/ 124501 w 754428"/>
                  <a:gd name="connsiteY10" fmla="*/ 73571 h 666751"/>
                  <a:gd name="connsiteX11" fmla="*/ 124031 w 754428"/>
                  <a:gd name="connsiteY11" fmla="*/ 72248 h 666751"/>
                  <a:gd name="connsiteX12" fmla="*/ 126736 w 754428"/>
                  <a:gd name="connsiteY12" fmla="*/ 64630 h 666751"/>
                  <a:gd name="connsiteX13" fmla="*/ 128041 w 754428"/>
                  <a:gd name="connsiteY13" fmla="*/ 59410 h 666751"/>
                  <a:gd name="connsiteX14" fmla="*/ 128590 w 754428"/>
                  <a:gd name="connsiteY14" fmla="*/ 59410 h 666751"/>
                  <a:gd name="connsiteX15" fmla="*/ 129201 w 754428"/>
                  <a:gd name="connsiteY15" fmla="*/ 57688 h 666751"/>
                  <a:gd name="connsiteX16" fmla="*/ 378507 w 754428"/>
                  <a:gd name="connsiteY16" fmla="*/ 0 h 6667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754428" h="666751">
                    <a:moveTo>
                      <a:pt x="378507" y="0"/>
                    </a:moveTo>
                    <a:cubicBezTo>
                      <a:pt x="519050" y="0"/>
                      <a:pt x="632983" y="32347"/>
                      <a:pt x="632983" y="72248"/>
                    </a:cubicBezTo>
                    <a:lnTo>
                      <a:pt x="631875" y="75368"/>
                    </a:lnTo>
                    <a:lnTo>
                      <a:pt x="753212" y="560716"/>
                    </a:lnTo>
                    <a:lnTo>
                      <a:pt x="750982" y="560716"/>
                    </a:lnTo>
                    <a:lnTo>
                      <a:pt x="754428" y="569526"/>
                    </a:lnTo>
                    <a:cubicBezTo>
                      <a:pt x="754428" y="623222"/>
                      <a:pt x="585544" y="666751"/>
                      <a:pt x="377214" y="666751"/>
                    </a:cubicBezTo>
                    <a:cubicBezTo>
                      <a:pt x="168884" y="666751"/>
                      <a:pt x="0" y="623222"/>
                      <a:pt x="0" y="569526"/>
                    </a:cubicBezTo>
                    <a:lnTo>
                      <a:pt x="3446" y="560716"/>
                    </a:lnTo>
                    <a:lnTo>
                      <a:pt x="2714" y="560716"/>
                    </a:lnTo>
                    <a:lnTo>
                      <a:pt x="124501" y="73571"/>
                    </a:lnTo>
                    <a:lnTo>
                      <a:pt x="124031" y="72248"/>
                    </a:lnTo>
                    <a:lnTo>
                      <a:pt x="126736" y="64630"/>
                    </a:lnTo>
                    <a:lnTo>
                      <a:pt x="128041" y="59410"/>
                    </a:lnTo>
                    <a:lnTo>
                      <a:pt x="128590" y="59410"/>
                    </a:lnTo>
                    <a:lnTo>
                      <a:pt x="129201" y="57688"/>
                    </a:lnTo>
                    <a:cubicBezTo>
                      <a:pt x="152930" y="24766"/>
                      <a:pt x="255532" y="0"/>
                      <a:pt x="378507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089" name="フリーフォーム: 図形 1088">
                <a:extLst>
                  <a:ext uri="{FF2B5EF4-FFF2-40B4-BE49-F238E27FC236}">
                    <a16:creationId xmlns:a16="http://schemas.microsoft.com/office/drawing/2014/main" id="{53BA30B2-A764-FBDD-824A-44FC8ACF6622}"/>
                  </a:ext>
                </a:extLst>
              </p:cNvPr>
              <p:cNvSpPr/>
              <p:nvPr/>
            </p:nvSpPr>
            <p:spPr>
              <a:xfrm>
                <a:off x="2014275" y="3109458"/>
                <a:ext cx="228437" cy="165625"/>
              </a:xfrm>
              <a:custGeom>
                <a:avLst/>
                <a:gdLst>
                  <a:gd name="connsiteX0" fmla="*/ 378507 w 754428"/>
                  <a:gd name="connsiteY0" fmla="*/ 0 h 666751"/>
                  <a:gd name="connsiteX1" fmla="*/ 632983 w 754428"/>
                  <a:gd name="connsiteY1" fmla="*/ 72248 h 666751"/>
                  <a:gd name="connsiteX2" fmla="*/ 631875 w 754428"/>
                  <a:gd name="connsiteY2" fmla="*/ 75368 h 666751"/>
                  <a:gd name="connsiteX3" fmla="*/ 753212 w 754428"/>
                  <a:gd name="connsiteY3" fmla="*/ 560716 h 666751"/>
                  <a:gd name="connsiteX4" fmla="*/ 750982 w 754428"/>
                  <a:gd name="connsiteY4" fmla="*/ 560716 h 666751"/>
                  <a:gd name="connsiteX5" fmla="*/ 754428 w 754428"/>
                  <a:gd name="connsiteY5" fmla="*/ 569526 h 666751"/>
                  <a:gd name="connsiteX6" fmla="*/ 377214 w 754428"/>
                  <a:gd name="connsiteY6" fmla="*/ 666751 h 666751"/>
                  <a:gd name="connsiteX7" fmla="*/ 0 w 754428"/>
                  <a:gd name="connsiteY7" fmla="*/ 569526 h 666751"/>
                  <a:gd name="connsiteX8" fmla="*/ 3446 w 754428"/>
                  <a:gd name="connsiteY8" fmla="*/ 560716 h 666751"/>
                  <a:gd name="connsiteX9" fmla="*/ 2714 w 754428"/>
                  <a:gd name="connsiteY9" fmla="*/ 560716 h 666751"/>
                  <a:gd name="connsiteX10" fmla="*/ 124501 w 754428"/>
                  <a:gd name="connsiteY10" fmla="*/ 73571 h 666751"/>
                  <a:gd name="connsiteX11" fmla="*/ 124031 w 754428"/>
                  <a:gd name="connsiteY11" fmla="*/ 72248 h 666751"/>
                  <a:gd name="connsiteX12" fmla="*/ 126736 w 754428"/>
                  <a:gd name="connsiteY12" fmla="*/ 64630 h 666751"/>
                  <a:gd name="connsiteX13" fmla="*/ 128041 w 754428"/>
                  <a:gd name="connsiteY13" fmla="*/ 59410 h 666751"/>
                  <a:gd name="connsiteX14" fmla="*/ 128590 w 754428"/>
                  <a:gd name="connsiteY14" fmla="*/ 59410 h 666751"/>
                  <a:gd name="connsiteX15" fmla="*/ 129201 w 754428"/>
                  <a:gd name="connsiteY15" fmla="*/ 57688 h 666751"/>
                  <a:gd name="connsiteX16" fmla="*/ 378507 w 754428"/>
                  <a:gd name="connsiteY16" fmla="*/ 0 h 6667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754428" h="666751">
                    <a:moveTo>
                      <a:pt x="378507" y="0"/>
                    </a:moveTo>
                    <a:cubicBezTo>
                      <a:pt x="519050" y="0"/>
                      <a:pt x="632983" y="32347"/>
                      <a:pt x="632983" y="72248"/>
                    </a:cubicBezTo>
                    <a:lnTo>
                      <a:pt x="631875" y="75368"/>
                    </a:lnTo>
                    <a:lnTo>
                      <a:pt x="753212" y="560716"/>
                    </a:lnTo>
                    <a:lnTo>
                      <a:pt x="750982" y="560716"/>
                    </a:lnTo>
                    <a:lnTo>
                      <a:pt x="754428" y="569526"/>
                    </a:lnTo>
                    <a:cubicBezTo>
                      <a:pt x="754428" y="623222"/>
                      <a:pt x="585544" y="666751"/>
                      <a:pt x="377214" y="666751"/>
                    </a:cubicBezTo>
                    <a:cubicBezTo>
                      <a:pt x="168884" y="666751"/>
                      <a:pt x="0" y="623222"/>
                      <a:pt x="0" y="569526"/>
                    </a:cubicBezTo>
                    <a:lnTo>
                      <a:pt x="3446" y="560716"/>
                    </a:lnTo>
                    <a:lnTo>
                      <a:pt x="2714" y="560716"/>
                    </a:lnTo>
                    <a:lnTo>
                      <a:pt x="124501" y="73571"/>
                    </a:lnTo>
                    <a:lnTo>
                      <a:pt x="124031" y="72248"/>
                    </a:lnTo>
                    <a:lnTo>
                      <a:pt x="126736" y="64630"/>
                    </a:lnTo>
                    <a:lnTo>
                      <a:pt x="128041" y="59410"/>
                    </a:lnTo>
                    <a:lnTo>
                      <a:pt x="128590" y="59410"/>
                    </a:lnTo>
                    <a:lnTo>
                      <a:pt x="129201" y="57688"/>
                    </a:lnTo>
                    <a:cubicBezTo>
                      <a:pt x="152930" y="24766"/>
                      <a:pt x="255532" y="0"/>
                      <a:pt x="378507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090" name="グループ化 1089">
              <a:extLst>
                <a:ext uri="{FF2B5EF4-FFF2-40B4-BE49-F238E27FC236}">
                  <a16:creationId xmlns:a16="http://schemas.microsoft.com/office/drawing/2014/main" id="{43D364BF-3358-5D2E-7135-E393D3324EA6}"/>
                </a:ext>
              </a:extLst>
            </p:cNvPr>
            <p:cNvGrpSpPr/>
            <p:nvPr/>
          </p:nvGrpSpPr>
          <p:grpSpPr>
            <a:xfrm>
              <a:off x="7721833" y="2056079"/>
              <a:ext cx="876618" cy="460813"/>
              <a:chOff x="1581767" y="291275"/>
              <a:chExt cx="876618" cy="460813"/>
            </a:xfrm>
          </p:grpSpPr>
          <p:sp>
            <p:nvSpPr>
              <p:cNvPr id="1091" name="フリーフォーム: 図形 1090">
                <a:extLst>
                  <a:ext uri="{FF2B5EF4-FFF2-40B4-BE49-F238E27FC236}">
                    <a16:creationId xmlns:a16="http://schemas.microsoft.com/office/drawing/2014/main" id="{41B3A286-628E-653E-39E8-61B99F92D5DA}"/>
                  </a:ext>
                </a:extLst>
              </p:cNvPr>
              <p:cNvSpPr/>
              <p:nvPr/>
            </p:nvSpPr>
            <p:spPr>
              <a:xfrm rot="5142625">
                <a:off x="1661906" y="211136"/>
                <a:ext cx="460813" cy="621091"/>
              </a:xfrm>
              <a:custGeom>
                <a:avLst/>
                <a:gdLst>
                  <a:gd name="connsiteX0" fmla="*/ 1345 w 624044"/>
                  <a:gd name="connsiteY0" fmla="*/ 467411 h 841097"/>
                  <a:gd name="connsiteX1" fmla="*/ 11718 w 624044"/>
                  <a:gd name="connsiteY1" fmla="*/ 441437 h 841097"/>
                  <a:gd name="connsiteX2" fmla="*/ 214097 w 624044"/>
                  <a:gd name="connsiteY2" fmla="*/ 591826 h 841097"/>
                  <a:gd name="connsiteX3" fmla="*/ 226195 w 624044"/>
                  <a:gd name="connsiteY3" fmla="*/ 430541 h 841097"/>
                  <a:gd name="connsiteX4" fmla="*/ 252483 w 624044"/>
                  <a:gd name="connsiteY4" fmla="*/ 438714 h 841097"/>
                  <a:gd name="connsiteX5" fmla="*/ 363204 w 624044"/>
                  <a:gd name="connsiteY5" fmla="*/ 500221 h 841097"/>
                  <a:gd name="connsiteX6" fmla="*/ 391221 w 624044"/>
                  <a:gd name="connsiteY6" fmla="*/ 521265 h 841097"/>
                  <a:gd name="connsiteX7" fmla="*/ 389552 w 624044"/>
                  <a:gd name="connsiteY7" fmla="*/ 509423 h 841097"/>
                  <a:gd name="connsiteX8" fmla="*/ 422637 w 624044"/>
                  <a:gd name="connsiteY8" fmla="*/ 0 h 841097"/>
                  <a:gd name="connsiteX9" fmla="*/ 624044 w 624044"/>
                  <a:gd name="connsiteY9" fmla="*/ 509424 h 841097"/>
                  <a:gd name="connsiteX10" fmla="*/ 552436 w 624044"/>
                  <a:gd name="connsiteY10" fmla="*/ 800498 h 841097"/>
                  <a:gd name="connsiteX11" fmla="*/ 548134 w 624044"/>
                  <a:gd name="connsiteY11" fmla="*/ 804096 h 841097"/>
                  <a:gd name="connsiteX12" fmla="*/ 548046 w 624044"/>
                  <a:gd name="connsiteY12" fmla="*/ 804315 h 841097"/>
                  <a:gd name="connsiteX13" fmla="*/ 197451 w 624044"/>
                  <a:gd name="connsiteY13" fmla="*/ 743301 h 841097"/>
                  <a:gd name="connsiteX14" fmla="*/ 1345 w 624044"/>
                  <a:gd name="connsiteY14" fmla="*/ 467411 h 841097"/>
                  <a:gd name="connsiteX0" fmla="*/ 214097 w 624044"/>
                  <a:gd name="connsiteY0" fmla="*/ 591826 h 841097"/>
                  <a:gd name="connsiteX1" fmla="*/ 226195 w 624044"/>
                  <a:gd name="connsiteY1" fmla="*/ 430541 h 841097"/>
                  <a:gd name="connsiteX2" fmla="*/ 252483 w 624044"/>
                  <a:gd name="connsiteY2" fmla="*/ 438714 h 841097"/>
                  <a:gd name="connsiteX3" fmla="*/ 363204 w 624044"/>
                  <a:gd name="connsiteY3" fmla="*/ 500221 h 841097"/>
                  <a:gd name="connsiteX4" fmla="*/ 391221 w 624044"/>
                  <a:gd name="connsiteY4" fmla="*/ 521265 h 841097"/>
                  <a:gd name="connsiteX5" fmla="*/ 389552 w 624044"/>
                  <a:gd name="connsiteY5" fmla="*/ 509423 h 841097"/>
                  <a:gd name="connsiteX6" fmla="*/ 422637 w 624044"/>
                  <a:gd name="connsiteY6" fmla="*/ 0 h 841097"/>
                  <a:gd name="connsiteX7" fmla="*/ 624044 w 624044"/>
                  <a:gd name="connsiteY7" fmla="*/ 509424 h 841097"/>
                  <a:gd name="connsiteX8" fmla="*/ 552436 w 624044"/>
                  <a:gd name="connsiteY8" fmla="*/ 800498 h 841097"/>
                  <a:gd name="connsiteX9" fmla="*/ 548134 w 624044"/>
                  <a:gd name="connsiteY9" fmla="*/ 804096 h 841097"/>
                  <a:gd name="connsiteX10" fmla="*/ 548046 w 624044"/>
                  <a:gd name="connsiteY10" fmla="*/ 804315 h 841097"/>
                  <a:gd name="connsiteX11" fmla="*/ 197451 w 624044"/>
                  <a:gd name="connsiteY11" fmla="*/ 743301 h 841097"/>
                  <a:gd name="connsiteX12" fmla="*/ 1345 w 624044"/>
                  <a:gd name="connsiteY12" fmla="*/ 467411 h 841097"/>
                  <a:gd name="connsiteX13" fmla="*/ 11718 w 624044"/>
                  <a:gd name="connsiteY13" fmla="*/ 441437 h 841097"/>
                  <a:gd name="connsiteX14" fmla="*/ 305537 w 624044"/>
                  <a:gd name="connsiteY14" fmla="*/ 683266 h 841097"/>
                  <a:gd name="connsiteX0" fmla="*/ 226195 w 624044"/>
                  <a:gd name="connsiteY0" fmla="*/ 430541 h 841097"/>
                  <a:gd name="connsiteX1" fmla="*/ 252483 w 624044"/>
                  <a:gd name="connsiteY1" fmla="*/ 438714 h 841097"/>
                  <a:gd name="connsiteX2" fmla="*/ 363204 w 624044"/>
                  <a:gd name="connsiteY2" fmla="*/ 500221 h 841097"/>
                  <a:gd name="connsiteX3" fmla="*/ 391221 w 624044"/>
                  <a:gd name="connsiteY3" fmla="*/ 521265 h 841097"/>
                  <a:gd name="connsiteX4" fmla="*/ 389552 w 624044"/>
                  <a:gd name="connsiteY4" fmla="*/ 509423 h 841097"/>
                  <a:gd name="connsiteX5" fmla="*/ 422637 w 624044"/>
                  <a:gd name="connsiteY5" fmla="*/ 0 h 841097"/>
                  <a:gd name="connsiteX6" fmla="*/ 624044 w 624044"/>
                  <a:gd name="connsiteY6" fmla="*/ 509424 h 841097"/>
                  <a:gd name="connsiteX7" fmla="*/ 552436 w 624044"/>
                  <a:gd name="connsiteY7" fmla="*/ 800498 h 841097"/>
                  <a:gd name="connsiteX8" fmla="*/ 548134 w 624044"/>
                  <a:gd name="connsiteY8" fmla="*/ 804096 h 841097"/>
                  <a:gd name="connsiteX9" fmla="*/ 548046 w 624044"/>
                  <a:gd name="connsiteY9" fmla="*/ 804315 h 841097"/>
                  <a:gd name="connsiteX10" fmla="*/ 197451 w 624044"/>
                  <a:gd name="connsiteY10" fmla="*/ 743301 h 841097"/>
                  <a:gd name="connsiteX11" fmla="*/ 1345 w 624044"/>
                  <a:gd name="connsiteY11" fmla="*/ 467411 h 841097"/>
                  <a:gd name="connsiteX12" fmla="*/ 11718 w 624044"/>
                  <a:gd name="connsiteY12" fmla="*/ 441437 h 841097"/>
                  <a:gd name="connsiteX13" fmla="*/ 305537 w 624044"/>
                  <a:gd name="connsiteY13" fmla="*/ 683266 h 841097"/>
                  <a:gd name="connsiteX0" fmla="*/ 226195 w 624044"/>
                  <a:gd name="connsiteY0" fmla="*/ 430541 h 841097"/>
                  <a:gd name="connsiteX1" fmla="*/ 252483 w 624044"/>
                  <a:gd name="connsiteY1" fmla="*/ 438714 h 841097"/>
                  <a:gd name="connsiteX2" fmla="*/ 363204 w 624044"/>
                  <a:gd name="connsiteY2" fmla="*/ 500221 h 841097"/>
                  <a:gd name="connsiteX3" fmla="*/ 391221 w 624044"/>
                  <a:gd name="connsiteY3" fmla="*/ 521265 h 841097"/>
                  <a:gd name="connsiteX4" fmla="*/ 389552 w 624044"/>
                  <a:gd name="connsiteY4" fmla="*/ 509423 h 841097"/>
                  <a:gd name="connsiteX5" fmla="*/ 422637 w 624044"/>
                  <a:gd name="connsiteY5" fmla="*/ 0 h 841097"/>
                  <a:gd name="connsiteX6" fmla="*/ 624044 w 624044"/>
                  <a:gd name="connsiteY6" fmla="*/ 509424 h 841097"/>
                  <a:gd name="connsiteX7" fmla="*/ 552436 w 624044"/>
                  <a:gd name="connsiteY7" fmla="*/ 800498 h 841097"/>
                  <a:gd name="connsiteX8" fmla="*/ 548134 w 624044"/>
                  <a:gd name="connsiteY8" fmla="*/ 804096 h 841097"/>
                  <a:gd name="connsiteX9" fmla="*/ 548046 w 624044"/>
                  <a:gd name="connsiteY9" fmla="*/ 804315 h 841097"/>
                  <a:gd name="connsiteX10" fmla="*/ 197451 w 624044"/>
                  <a:gd name="connsiteY10" fmla="*/ 743301 h 841097"/>
                  <a:gd name="connsiteX11" fmla="*/ 1345 w 624044"/>
                  <a:gd name="connsiteY11" fmla="*/ 467411 h 841097"/>
                  <a:gd name="connsiteX12" fmla="*/ 11718 w 624044"/>
                  <a:gd name="connsiteY12" fmla="*/ 441437 h 841097"/>
                  <a:gd name="connsiteX0" fmla="*/ 226195 w 624044"/>
                  <a:gd name="connsiteY0" fmla="*/ 430541 h 841097"/>
                  <a:gd name="connsiteX1" fmla="*/ 252483 w 624044"/>
                  <a:gd name="connsiteY1" fmla="*/ 438714 h 841097"/>
                  <a:gd name="connsiteX2" fmla="*/ 363204 w 624044"/>
                  <a:gd name="connsiteY2" fmla="*/ 500221 h 841097"/>
                  <a:gd name="connsiteX3" fmla="*/ 391221 w 624044"/>
                  <a:gd name="connsiteY3" fmla="*/ 521265 h 841097"/>
                  <a:gd name="connsiteX4" fmla="*/ 389552 w 624044"/>
                  <a:gd name="connsiteY4" fmla="*/ 509423 h 841097"/>
                  <a:gd name="connsiteX5" fmla="*/ 422637 w 624044"/>
                  <a:gd name="connsiteY5" fmla="*/ 0 h 841097"/>
                  <a:gd name="connsiteX6" fmla="*/ 624044 w 624044"/>
                  <a:gd name="connsiteY6" fmla="*/ 509424 h 841097"/>
                  <a:gd name="connsiteX7" fmla="*/ 552436 w 624044"/>
                  <a:gd name="connsiteY7" fmla="*/ 800498 h 841097"/>
                  <a:gd name="connsiteX8" fmla="*/ 548134 w 624044"/>
                  <a:gd name="connsiteY8" fmla="*/ 804096 h 841097"/>
                  <a:gd name="connsiteX9" fmla="*/ 548046 w 624044"/>
                  <a:gd name="connsiteY9" fmla="*/ 804315 h 841097"/>
                  <a:gd name="connsiteX10" fmla="*/ 197451 w 624044"/>
                  <a:gd name="connsiteY10" fmla="*/ 743301 h 841097"/>
                  <a:gd name="connsiteX11" fmla="*/ 1345 w 624044"/>
                  <a:gd name="connsiteY11" fmla="*/ 467411 h 841097"/>
                  <a:gd name="connsiteX0" fmla="*/ 252483 w 624044"/>
                  <a:gd name="connsiteY0" fmla="*/ 438714 h 841097"/>
                  <a:gd name="connsiteX1" fmla="*/ 363204 w 624044"/>
                  <a:gd name="connsiteY1" fmla="*/ 500221 h 841097"/>
                  <a:gd name="connsiteX2" fmla="*/ 391221 w 624044"/>
                  <a:gd name="connsiteY2" fmla="*/ 521265 h 841097"/>
                  <a:gd name="connsiteX3" fmla="*/ 389552 w 624044"/>
                  <a:gd name="connsiteY3" fmla="*/ 509423 h 841097"/>
                  <a:gd name="connsiteX4" fmla="*/ 422637 w 624044"/>
                  <a:gd name="connsiteY4" fmla="*/ 0 h 841097"/>
                  <a:gd name="connsiteX5" fmla="*/ 624044 w 624044"/>
                  <a:gd name="connsiteY5" fmla="*/ 509424 h 841097"/>
                  <a:gd name="connsiteX6" fmla="*/ 552436 w 624044"/>
                  <a:gd name="connsiteY6" fmla="*/ 800498 h 841097"/>
                  <a:gd name="connsiteX7" fmla="*/ 548134 w 624044"/>
                  <a:gd name="connsiteY7" fmla="*/ 804096 h 841097"/>
                  <a:gd name="connsiteX8" fmla="*/ 548046 w 624044"/>
                  <a:gd name="connsiteY8" fmla="*/ 804315 h 841097"/>
                  <a:gd name="connsiteX9" fmla="*/ 197451 w 624044"/>
                  <a:gd name="connsiteY9" fmla="*/ 743301 h 841097"/>
                  <a:gd name="connsiteX10" fmla="*/ 1345 w 624044"/>
                  <a:gd name="connsiteY10" fmla="*/ 467411 h 8410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624044" h="841097">
                    <a:moveTo>
                      <a:pt x="252483" y="438714"/>
                    </a:moveTo>
                    <a:cubicBezTo>
                      <a:pt x="288706" y="454404"/>
                      <a:pt x="326240" y="475016"/>
                      <a:pt x="363204" y="500221"/>
                    </a:cubicBezTo>
                    <a:lnTo>
                      <a:pt x="391221" y="521265"/>
                    </a:lnTo>
                    <a:lnTo>
                      <a:pt x="389552" y="509423"/>
                    </a:lnTo>
                    <a:cubicBezTo>
                      <a:pt x="375526" y="371870"/>
                      <a:pt x="336633" y="0"/>
                      <a:pt x="422637" y="0"/>
                    </a:cubicBezTo>
                    <a:cubicBezTo>
                      <a:pt x="508641" y="0"/>
                      <a:pt x="624044" y="334957"/>
                      <a:pt x="624044" y="509424"/>
                    </a:cubicBezTo>
                    <a:cubicBezTo>
                      <a:pt x="624044" y="640273"/>
                      <a:pt x="594517" y="752542"/>
                      <a:pt x="552436" y="800498"/>
                    </a:cubicBezTo>
                    <a:lnTo>
                      <a:pt x="548134" y="804096"/>
                    </a:lnTo>
                    <a:cubicBezTo>
                      <a:pt x="548105" y="804169"/>
                      <a:pt x="548075" y="804242"/>
                      <a:pt x="548046" y="804315"/>
                    </a:cubicBezTo>
                    <a:cubicBezTo>
                      <a:pt x="502275" y="871440"/>
                      <a:pt x="345308" y="844123"/>
                      <a:pt x="197451" y="743301"/>
                    </a:cubicBezTo>
                    <a:cubicBezTo>
                      <a:pt x="68076" y="655082"/>
                      <a:pt x="-11457" y="539816"/>
                      <a:pt x="1345" y="467411"/>
                    </a:cubicBezTo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28575">
                <a:solidFill>
                  <a:srgbClr val="984807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092" name="フリーフォーム: 図形 1091">
                <a:extLst>
                  <a:ext uri="{FF2B5EF4-FFF2-40B4-BE49-F238E27FC236}">
                    <a16:creationId xmlns:a16="http://schemas.microsoft.com/office/drawing/2014/main" id="{37DCDA02-511B-9BAA-C23C-7DE74155B4B4}"/>
                  </a:ext>
                </a:extLst>
              </p:cNvPr>
              <p:cNvSpPr/>
              <p:nvPr/>
            </p:nvSpPr>
            <p:spPr>
              <a:xfrm rot="16457375" flipH="1">
                <a:off x="1917433" y="211136"/>
                <a:ext cx="460813" cy="621091"/>
              </a:xfrm>
              <a:custGeom>
                <a:avLst/>
                <a:gdLst>
                  <a:gd name="connsiteX0" fmla="*/ 1345 w 624044"/>
                  <a:gd name="connsiteY0" fmla="*/ 467411 h 841097"/>
                  <a:gd name="connsiteX1" fmla="*/ 197451 w 624044"/>
                  <a:gd name="connsiteY1" fmla="*/ 743301 h 841097"/>
                  <a:gd name="connsiteX2" fmla="*/ 548046 w 624044"/>
                  <a:gd name="connsiteY2" fmla="*/ 804315 h 841097"/>
                  <a:gd name="connsiteX3" fmla="*/ 548134 w 624044"/>
                  <a:gd name="connsiteY3" fmla="*/ 804096 h 841097"/>
                  <a:gd name="connsiteX4" fmla="*/ 552436 w 624044"/>
                  <a:gd name="connsiteY4" fmla="*/ 800498 h 841097"/>
                  <a:gd name="connsiteX5" fmla="*/ 624044 w 624044"/>
                  <a:gd name="connsiteY5" fmla="*/ 509424 h 841097"/>
                  <a:gd name="connsiteX6" fmla="*/ 422637 w 624044"/>
                  <a:gd name="connsiteY6" fmla="*/ 0 h 841097"/>
                  <a:gd name="connsiteX7" fmla="*/ 389552 w 624044"/>
                  <a:gd name="connsiteY7" fmla="*/ 509423 h 841097"/>
                  <a:gd name="connsiteX8" fmla="*/ 391221 w 624044"/>
                  <a:gd name="connsiteY8" fmla="*/ 521265 h 841097"/>
                  <a:gd name="connsiteX9" fmla="*/ 363204 w 624044"/>
                  <a:gd name="connsiteY9" fmla="*/ 500221 h 841097"/>
                  <a:gd name="connsiteX10" fmla="*/ 252483 w 624044"/>
                  <a:gd name="connsiteY10" fmla="*/ 438714 h 841097"/>
                  <a:gd name="connsiteX11" fmla="*/ 226195 w 624044"/>
                  <a:gd name="connsiteY11" fmla="*/ 430541 h 841097"/>
                  <a:gd name="connsiteX12" fmla="*/ 213827 w 624044"/>
                  <a:gd name="connsiteY12" fmla="*/ 595423 h 841097"/>
                  <a:gd name="connsiteX13" fmla="*/ 10549 w 624044"/>
                  <a:gd name="connsiteY13" fmla="*/ 444365 h 841097"/>
                  <a:gd name="connsiteX0" fmla="*/ 213827 w 624044"/>
                  <a:gd name="connsiteY0" fmla="*/ 595423 h 841097"/>
                  <a:gd name="connsiteX1" fmla="*/ 10549 w 624044"/>
                  <a:gd name="connsiteY1" fmla="*/ 444365 h 841097"/>
                  <a:gd name="connsiteX2" fmla="*/ 1345 w 624044"/>
                  <a:gd name="connsiteY2" fmla="*/ 467411 h 841097"/>
                  <a:gd name="connsiteX3" fmla="*/ 197451 w 624044"/>
                  <a:gd name="connsiteY3" fmla="*/ 743301 h 841097"/>
                  <a:gd name="connsiteX4" fmla="*/ 548046 w 624044"/>
                  <a:gd name="connsiteY4" fmla="*/ 804315 h 841097"/>
                  <a:gd name="connsiteX5" fmla="*/ 548134 w 624044"/>
                  <a:gd name="connsiteY5" fmla="*/ 804096 h 841097"/>
                  <a:gd name="connsiteX6" fmla="*/ 552436 w 624044"/>
                  <a:gd name="connsiteY6" fmla="*/ 800498 h 841097"/>
                  <a:gd name="connsiteX7" fmla="*/ 624044 w 624044"/>
                  <a:gd name="connsiteY7" fmla="*/ 509424 h 841097"/>
                  <a:gd name="connsiteX8" fmla="*/ 422637 w 624044"/>
                  <a:gd name="connsiteY8" fmla="*/ 0 h 841097"/>
                  <a:gd name="connsiteX9" fmla="*/ 389552 w 624044"/>
                  <a:gd name="connsiteY9" fmla="*/ 509423 h 841097"/>
                  <a:gd name="connsiteX10" fmla="*/ 391221 w 624044"/>
                  <a:gd name="connsiteY10" fmla="*/ 521265 h 841097"/>
                  <a:gd name="connsiteX11" fmla="*/ 363204 w 624044"/>
                  <a:gd name="connsiteY11" fmla="*/ 500221 h 841097"/>
                  <a:gd name="connsiteX12" fmla="*/ 252483 w 624044"/>
                  <a:gd name="connsiteY12" fmla="*/ 438714 h 841097"/>
                  <a:gd name="connsiteX13" fmla="*/ 226195 w 624044"/>
                  <a:gd name="connsiteY13" fmla="*/ 430541 h 841097"/>
                  <a:gd name="connsiteX14" fmla="*/ 305267 w 624044"/>
                  <a:gd name="connsiteY14" fmla="*/ 686863 h 841097"/>
                  <a:gd name="connsiteX0" fmla="*/ 213827 w 624044"/>
                  <a:gd name="connsiteY0" fmla="*/ 595423 h 841097"/>
                  <a:gd name="connsiteX1" fmla="*/ 10549 w 624044"/>
                  <a:gd name="connsiteY1" fmla="*/ 444365 h 841097"/>
                  <a:gd name="connsiteX2" fmla="*/ 1345 w 624044"/>
                  <a:gd name="connsiteY2" fmla="*/ 467411 h 841097"/>
                  <a:gd name="connsiteX3" fmla="*/ 197451 w 624044"/>
                  <a:gd name="connsiteY3" fmla="*/ 743301 h 841097"/>
                  <a:gd name="connsiteX4" fmla="*/ 548046 w 624044"/>
                  <a:gd name="connsiteY4" fmla="*/ 804315 h 841097"/>
                  <a:gd name="connsiteX5" fmla="*/ 548134 w 624044"/>
                  <a:gd name="connsiteY5" fmla="*/ 804096 h 841097"/>
                  <a:gd name="connsiteX6" fmla="*/ 552436 w 624044"/>
                  <a:gd name="connsiteY6" fmla="*/ 800498 h 841097"/>
                  <a:gd name="connsiteX7" fmla="*/ 624044 w 624044"/>
                  <a:gd name="connsiteY7" fmla="*/ 509424 h 841097"/>
                  <a:gd name="connsiteX8" fmla="*/ 422637 w 624044"/>
                  <a:gd name="connsiteY8" fmla="*/ 0 h 841097"/>
                  <a:gd name="connsiteX9" fmla="*/ 389552 w 624044"/>
                  <a:gd name="connsiteY9" fmla="*/ 509423 h 841097"/>
                  <a:gd name="connsiteX10" fmla="*/ 391221 w 624044"/>
                  <a:gd name="connsiteY10" fmla="*/ 521265 h 841097"/>
                  <a:gd name="connsiteX11" fmla="*/ 363204 w 624044"/>
                  <a:gd name="connsiteY11" fmla="*/ 500221 h 841097"/>
                  <a:gd name="connsiteX12" fmla="*/ 252483 w 624044"/>
                  <a:gd name="connsiteY12" fmla="*/ 438714 h 841097"/>
                  <a:gd name="connsiteX13" fmla="*/ 226195 w 624044"/>
                  <a:gd name="connsiteY13" fmla="*/ 430541 h 841097"/>
                  <a:gd name="connsiteX0" fmla="*/ 10549 w 624044"/>
                  <a:gd name="connsiteY0" fmla="*/ 444365 h 841097"/>
                  <a:gd name="connsiteX1" fmla="*/ 1345 w 624044"/>
                  <a:gd name="connsiteY1" fmla="*/ 467411 h 841097"/>
                  <a:gd name="connsiteX2" fmla="*/ 197451 w 624044"/>
                  <a:gd name="connsiteY2" fmla="*/ 743301 h 841097"/>
                  <a:gd name="connsiteX3" fmla="*/ 548046 w 624044"/>
                  <a:gd name="connsiteY3" fmla="*/ 804315 h 841097"/>
                  <a:gd name="connsiteX4" fmla="*/ 548134 w 624044"/>
                  <a:gd name="connsiteY4" fmla="*/ 804096 h 841097"/>
                  <a:gd name="connsiteX5" fmla="*/ 552436 w 624044"/>
                  <a:gd name="connsiteY5" fmla="*/ 800498 h 841097"/>
                  <a:gd name="connsiteX6" fmla="*/ 624044 w 624044"/>
                  <a:gd name="connsiteY6" fmla="*/ 509424 h 841097"/>
                  <a:gd name="connsiteX7" fmla="*/ 422637 w 624044"/>
                  <a:gd name="connsiteY7" fmla="*/ 0 h 841097"/>
                  <a:gd name="connsiteX8" fmla="*/ 389552 w 624044"/>
                  <a:gd name="connsiteY8" fmla="*/ 509423 h 841097"/>
                  <a:gd name="connsiteX9" fmla="*/ 391221 w 624044"/>
                  <a:gd name="connsiteY9" fmla="*/ 521265 h 841097"/>
                  <a:gd name="connsiteX10" fmla="*/ 363204 w 624044"/>
                  <a:gd name="connsiteY10" fmla="*/ 500221 h 841097"/>
                  <a:gd name="connsiteX11" fmla="*/ 252483 w 624044"/>
                  <a:gd name="connsiteY11" fmla="*/ 438714 h 841097"/>
                  <a:gd name="connsiteX12" fmla="*/ 226195 w 624044"/>
                  <a:gd name="connsiteY12" fmla="*/ 430541 h 841097"/>
                  <a:gd name="connsiteX0" fmla="*/ 10549 w 624044"/>
                  <a:gd name="connsiteY0" fmla="*/ 444365 h 841097"/>
                  <a:gd name="connsiteX1" fmla="*/ 1345 w 624044"/>
                  <a:gd name="connsiteY1" fmla="*/ 467411 h 841097"/>
                  <a:gd name="connsiteX2" fmla="*/ 197451 w 624044"/>
                  <a:gd name="connsiteY2" fmla="*/ 743301 h 841097"/>
                  <a:gd name="connsiteX3" fmla="*/ 548046 w 624044"/>
                  <a:gd name="connsiteY3" fmla="*/ 804315 h 841097"/>
                  <a:gd name="connsiteX4" fmla="*/ 548134 w 624044"/>
                  <a:gd name="connsiteY4" fmla="*/ 804096 h 841097"/>
                  <a:gd name="connsiteX5" fmla="*/ 552436 w 624044"/>
                  <a:gd name="connsiteY5" fmla="*/ 800498 h 841097"/>
                  <a:gd name="connsiteX6" fmla="*/ 624044 w 624044"/>
                  <a:gd name="connsiteY6" fmla="*/ 509424 h 841097"/>
                  <a:gd name="connsiteX7" fmla="*/ 422637 w 624044"/>
                  <a:gd name="connsiteY7" fmla="*/ 0 h 841097"/>
                  <a:gd name="connsiteX8" fmla="*/ 389552 w 624044"/>
                  <a:gd name="connsiteY8" fmla="*/ 509423 h 841097"/>
                  <a:gd name="connsiteX9" fmla="*/ 391221 w 624044"/>
                  <a:gd name="connsiteY9" fmla="*/ 521265 h 841097"/>
                  <a:gd name="connsiteX10" fmla="*/ 363204 w 624044"/>
                  <a:gd name="connsiteY10" fmla="*/ 500221 h 841097"/>
                  <a:gd name="connsiteX11" fmla="*/ 252483 w 624044"/>
                  <a:gd name="connsiteY11" fmla="*/ 438714 h 841097"/>
                  <a:gd name="connsiteX0" fmla="*/ 1345 w 624044"/>
                  <a:gd name="connsiteY0" fmla="*/ 467411 h 841097"/>
                  <a:gd name="connsiteX1" fmla="*/ 197451 w 624044"/>
                  <a:gd name="connsiteY1" fmla="*/ 743301 h 841097"/>
                  <a:gd name="connsiteX2" fmla="*/ 548046 w 624044"/>
                  <a:gd name="connsiteY2" fmla="*/ 804315 h 841097"/>
                  <a:gd name="connsiteX3" fmla="*/ 548134 w 624044"/>
                  <a:gd name="connsiteY3" fmla="*/ 804096 h 841097"/>
                  <a:gd name="connsiteX4" fmla="*/ 552436 w 624044"/>
                  <a:gd name="connsiteY4" fmla="*/ 800498 h 841097"/>
                  <a:gd name="connsiteX5" fmla="*/ 624044 w 624044"/>
                  <a:gd name="connsiteY5" fmla="*/ 509424 h 841097"/>
                  <a:gd name="connsiteX6" fmla="*/ 422637 w 624044"/>
                  <a:gd name="connsiteY6" fmla="*/ 0 h 841097"/>
                  <a:gd name="connsiteX7" fmla="*/ 389552 w 624044"/>
                  <a:gd name="connsiteY7" fmla="*/ 509423 h 841097"/>
                  <a:gd name="connsiteX8" fmla="*/ 391221 w 624044"/>
                  <a:gd name="connsiteY8" fmla="*/ 521265 h 841097"/>
                  <a:gd name="connsiteX9" fmla="*/ 363204 w 624044"/>
                  <a:gd name="connsiteY9" fmla="*/ 500221 h 841097"/>
                  <a:gd name="connsiteX10" fmla="*/ 252483 w 624044"/>
                  <a:gd name="connsiteY10" fmla="*/ 438714 h 8410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624044" h="841097">
                    <a:moveTo>
                      <a:pt x="1345" y="467411"/>
                    </a:moveTo>
                    <a:cubicBezTo>
                      <a:pt x="-11457" y="539816"/>
                      <a:pt x="68076" y="655082"/>
                      <a:pt x="197451" y="743301"/>
                    </a:cubicBezTo>
                    <a:cubicBezTo>
                      <a:pt x="345308" y="844123"/>
                      <a:pt x="502275" y="871440"/>
                      <a:pt x="548046" y="804315"/>
                    </a:cubicBezTo>
                    <a:cubicBezTo>
                      <a:pt x="548075" y="804242"/>
                      <a:pt x="548105" y="804169"/>
                      <a:pt x="548134" y="804096"/>
                    </a:cubicBezTo>
                    <a:lnTo>
                      <a:pt x="552436" y="800498"/>
                    </a:lnTo>
                    <a:cubicBezTo>
                      <a:pt x="594517" y="752542"/>
                      <a:pt x="624044" y="640273"/>
                      <a:pt x="624044" y="509424"/>
                    </a:cubicBezTo>
                    <a:cubicBezTo>
                      <a:pt x="624044" y="334957"/>
                      <a:pt x="508641" y="0"/>
                      <a:pt x="422637" y="0"/>
                    </a:cubicBezTo>
                    <a:cubicBezTo>
                      <a:pt x="336633" y="0"/>
                      <a:pt x="375526" y="371870"/>
                      <a:pt x="389552" y="509423"/>
                    </a:cubicBezTo>
                    <a:lnTo>
                      <a:pt x="391221" y="521265"/>
                    </a:lnTo>
                    <a:lnTo>
                      <a:pt x="363204" y="500221"/>
                    </a:lnTo>
                    <a:cubicBezTo>
                      <a:pt x="326240" y="475016"/>
                      <a:pt x="288706" y="454404"/>
                      <a:pt x="252483" y="438714"/>
                    </a:cubicBezTo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28575">
                <a:solidFill>
                  <a:srgbClr val="984807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093" name="楕円 1">
                <a:extLst>
                  <a:ext uri="{FF2B5EF4-FFF2-40B4-BE49-F238E27FC236}">
                    <a16:creationId xmlns:a16="http://schemas.microsoft.com/office/drawing/2014/main" id="{611EE5F4-BFDF-3DB8-50CC-543D2B1B438B}"/>
                  </a:ext>
                </a:extLst>
              </p:cNvPr>
              <p:cNvSpPr/>
              <p:nvPr/>
            </p:nvSpPr>
            <p:spPr>
              <a:xfrm rot="5400000" flipH="1">
                <a:off x="2058147" y="469181"/>
                <a:ext cx="137154" cy="184994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354690 w 4315130"/>
                  <a:gd name="connsiteY0" fmla="*/ 2893954 h 4688529"/>
                  <a:gd name="connsiteX1" fmla="*/ 913466 w 4315130"/>
                  <a:gd name="connsiteY1" fmla="*/ -1 h 4688529"/>
                  <a:gd name="connsiteX2" fmla="*/ 4315130 w 4315130"/>
                  <a:gd name="connsiteY2" fmla="*/ 2893954 h 4688529"/>
                  <a:gd name="connsiteX3" fmla="*/ 2334910 w 4315130"/>
                  <a:gd name="connsiteY3" fmla="*/ 4688529 h 4688529"/>
                  <a:gd name="connsiteX4" fmla="*/ 354690 w 4315130"/>
                  <a:gd name="connsiteY4" fmla="*/ 2893954 h 46885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15130" h="4688529">
                    <a:moveTo>
                      <a:pt x="354690" y="2893954"/>
                    </a:moveTo>
                    <a:cubicBezTo>
                      <a:pt x="117783" y="2112532"/>
                      <a:pt x="-539102" y="-1"/>
                      <a:pt x="913466" y="-1"/>
                    </a:cubicBezTo>
                    <a:cubicBezTo>
                      <a:pt x="2366034" y="-1"/>
                      <a:pt x="4315130" y="1902838"/>
                      <a:pt x="4315130" y="2893954"/>
                    </a:cubicBezTo>
                    <a:cubicBezTo>
                      <a:pt x="4315130" y="3885070"/>
                      <a:pt x="3428555" y="4688529"/>
                      <a:pt x="2334910" y="4688529"/>
                    </a:cubicBezTo>
                    <a:cubicBezTo>
                      <a:pt x="1241265" y="4688529"/>
                      <a:pt x="591597" y="3675376"/>
                      <a:pt x="354690" y="2893954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28575">
                <a:solidFill>
                  <a:srgbClr val="984807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094" name="フリーフォーム: 図形 1093">
              <a:extLst>
                <a:ext uri="{FF2B5EF4-FFF2-40B4-BE49-F238E27FC236}">
                  <a16:creationId xmlns:a16="http://schemas.microsoft.com/office/drawing/2014/main" id="{453845D2-6475-0E01-0ACD-D826FBCCBF81}"/>
                </a:ext>
              </a:extLst>
            </p:cNvPr>
            <p:cNvSpPr/>
            <p:nvPr/>
          </p:nvSpPr>
          <p:spPr>
            <a:xfrm rot="6300000">
              <a:off x="7901820" y="2280424"/>
              <a:ext cx="178052" cy="142270"/>
            </a:xfrm>
            <a:custGeom>
              <a:avLst/>
              <a:gdLst>
                <a:gd name="connsiteX0" fmla="*/ 378507 w 754428"/>
                <a:gd name="connsiteY0" fmla="*/ 0 h 666751"/>
                <a:gd name="connsiteX1" fmla="*/ 632983 w 754428"/>
                <a:gd name="connsiteY1" fmla="*/ 72248 h 666751"/>
                <a:gd name="connsiteX2" fmla="*/ 631875 w 754428"/>
                <a:gd name="connsiteY2" fmla="*/ 75368 h 666751"/>
                <a:gd name="connsiteX3" fmla="*/ 753212 w 754428"/>
                <a:gd name="connsiteY3" fmla="*/ 560716 h 666751"/>
                <a:gd name="connsiteX4" fmla="*/ 750982 w 754428"/>
                <a:gd name="connsiteY4" fmla="*/ 560716 h 666751"/>
                <a:gd name="connsiteX5" fmla="*/ 754428 w 754428"/>
                <a:gd name="connsiteY5" fmla="*/ 569526 h 666751"/>
                <a:gd name="connsiteX6" fmla="*/ 377214 w 754428"/>
                <a:gd name="connsiteY6" fmla="*/ 666751 h 666751"/>
                <a:gd name="connsiteX7" fmla="*/ 0 w 754428"/>
                <a:gd name="connsiteY7" fmla="*/ 569526 h 666751"/>
                <a:gd name="connsiteX8" fmla="*/ 3446 w 754428"/>
                <a:gd name="connsiteY8" fmla="*/ 560716 h 666751"/>
                <a:gd name="connsiteX9" fmla="*/ 2714 w 754428"/>
                <a:gd name="connsiteY9" fmla="*/ 560716 h 666751"/>
                <a:gd name="connsiteX10" fmla="*/ 124501 w 754428"/>
                <a:gd name="connsiteY10" fmla="*/ 73571 h 666751"/>
                <a:gd name="connsiteX11" fmla="*/ 124031 w 754428"/>
                <a:gd name="connsiteY11" fmla="*/ 72248 h 666751"/>
                <a:gd name="connsiteX12" fmla="*/ 126736 w 754428"/>
                <a:gd name="connsiteY12" fmla="*/ 64630 h 666751"/>
                <a:gd name="connsiteX13" fmla="*/ 128041 w 754428"/>
                <a:gd name="connsiteY13" fmla="*/ 59410 h 666751"/>
                <a:gd name="connsiteX14" fmla="*/ 128590 w 754428"/>
                <a:gd name="connsiteY14" fmla="*/ 59410 h 666751"/>
                <a:gd name="connsiteX15" fmla="*/ 129201 w 754428"/>
                <a:gd name="connsiteY15" fmla="*/ 57688 h 666751"/>
                <a:gd name="connsiteX16" fmla="*/ 378507 w 754428"/>
                <a:gd name="connsiteY16" fmla="*/ 0 h 6667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754428" h="666751">
                  <a:moveTo>
                    <a:pt x="378507" y="0"/>
                  </a:moveTo>
                  <a:cubicBezTo>
                    <a:pt x="519050" y="0"/>
                    <a:pt x="632983" y="32347"/>
                    <a:pt x="632983" y="72248"/>
                  </a:cubicBezTo>
                  <a:lnTo>
                    <a:pt x="631875" y="75368"/>
                  </a:lnTo>
                  <a:lnTo>
                    <a:pt x="753212" y="560716"/>
                  </a:lnTo>
                  <a:lnTo>
                    <a:pt x="750982" y="560716"/>
                  </a:lnTo>
                  <a:lnTo>
                    <a:pt x="754428" y="569526"/>
                  </a:lnTo>
                  <a:cubicBezTo>
                    <a:pt x="754428" y="623222"/>
                    <a:pt x="585544" y="666751"/>
                    <a:pt x="377214" y="666751"/>
                  </a:cubicBezTo>
                  <a:cubicBezTo>
                    <a:pt x="168884" y="666751"/>
                    <a:pt x="0" y="623222"/>
                    <a:pt x="0" y="569526"/>
                  </a:cubicBezTo>
                  <a:lnTo>
                    <a:pt x="3446" y="560716"/>
                  </a:lnTo>
                  <a:lnTo>
                    <a:pt x="2714" y="560716"/>
                  </a:lnTo>
                  <a:lnTo>
                    <a:pt x="124501" y="73571"/>
                  </a:lnTo>
                  <a:lnTo>
                    <a:pt x="124031" y="72248"/>
                  </a:lnTo>
                  <a:lnTo>
                    <a:pt x="126736" y="64630"/>
                  </a:lnTo>
                  <a:lnTo>
                    <a:pt x="128041" y="59410"/>
                  </a:lnTo>
                  <a:lnTo>
                    <a:pt x="128590" y="59410"/>
                  </a:lnTo>
                  <a:lnTo>
                    <a:pt x="129201" y="57688"/>
                  </a:lnTo>
                  <a:cubicBezTo>
                    <a:pt x="152930" y="24766"/>
                    <a:pt x="255532" y="0"/>
                    <a:pt x="378507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1095" name="グループ化 1094">
              <a:extLst>
                <a:ext uri="{FF2B5EF4-FFF2-40B4-BE49-F238E27FC236}">
                  <a16:creationId xmlns:a16="http://schemas.microsoft.com/office/drawing/2014/main" id="{3967B6B2-26AE-F173-4ABA-B549057B1373}"/>
                </a:ext>
              </a:extLst>
            </p:cNvPr>
            <p:cNvGrpSpPr/>
            <p:nvPr/>
          </p:nvGrpSpPr>
          <p:grpSpPr>
            <a:xfrm>
              <a:off x="7629294" y="692696"/>
              <a:ext cx="1028036" cy="1513298"/>
              <a:chOff x="1495194" y="692696"/>
              <a:chExt cx="1028036" cy="1513298"/>
            </a:xfrm>
          </p:grpSpPr>
          <p:grpSp>
            <p:nvGrpSpPr>
              <p:cNvPr id="1096" name="グループ化 1095">
                <a:extLst>
                  <a:ext uri="{FF2B5EF4-FFF2-40B4-BE49-F238E27FC236}">
                    <a16:creationId xmlns:a16="http://schemas.microsoft.com/office/drawing/2014/main" id="{DE38532B-996E-0A45-577E-76FAA5F515C2}"/>
                  </a:ext>
                </a:extLst>
              </p:cNvPr>
              <p:cNvGrpSpPr/>
              <p:nvPr/>
            </p:nvGrpSpPr>
            <p:grpSpPr>
              <a:xfrm rot="20700000" flipH="1">
                <a:off x="2143281" y="759159"/>
                <a:ext cx="349123" cy="344230"/>
                <a:chOff x="1012364" y="432544"/>
                <a:chExt cx="583849" cy="575667"/>
              </a:xfrm>
              <a:solidFill>
                <a:srgbClr val="CC6600"/>
              </a:solidFill>
            </p:grpSpPr>
            <p:sp>
              <p:nvSpPr>
                <p:cNvPr id="1107" name="二等辺三角形 6">
                  <a:extLst>
                    <a:ext uri="{FF2B5EF4-FFF2-40B4-BE49-F238E27FC236}">
                      <a16:creationId xmlns:a16="http://schemas.microsoft.com/office/drawing/2014/main" id="{FE2A3A4C-BD57-415E-DA26-7CC9B6A768A7}"/>
                    </a:ext>
                  </a:extLst>
                </p:cNvPr>
                <p:cNvSpPr/>
                <p:nvPr/>
              </p:nvSpPr>
              <p:spPr>
                <a:xfrm rot="19800000">
                  <a:off x="1012364" y="432544"/>
                  <a:ext cx="583849" cy="523694"/>
                </a:xfrm>
                <a:custGeom>
                  <a:avLst/>
                  <a:gdLst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64096" h="648072">
                      <a:moveTo>
                        <a:pt x="0" y="648072"/>
                      </a:moveTo>
                      <a:cubicBezTo>
                        <a:pt x="80516" y="406648"/>
                        <a:pt x="230882" y="124"/>
                        <a:pt x="432048" y="0"/>
                      </a:cubicBezTo>
                      <a:cubicBezTo>
                        <a:pt x="633214" y="-124"/>
                        <a:pt x="777230" y="400298"/>
                        <a:pt x="864096" y="648072"/>
                      </a:cubicBezTo>
                      <a:lnTo>
                        <a:pt x="0" y="648072"/>
                      </a:ln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08" name="二等辺三角形 6">
                  <a:extLst>
                    <a:ext uri="{FF2B5EF4-FFF2-40B4-BE49-F238E27FC236}">
                      <a16:creationId xmlns:a16="http://schemas.microsoft.com/office/drawing/2014/main" id="{FCEABC8D-0B45-284D-FA07-29E064D193E5}"/>
                    </a:ext>
                  </a:extLst>
                </p:cNvPr>
                <p:cNvSpPr/>
                <p:nvPr/>
              </p:nvSpPr>
              <p:spPr>
                <a:xfrm rot="20093668">
                  <a:off x="1165994" y="639987"/>
                  <a:ext cx="221827" cy="368224"/>
                </a:xfrm>
                <a:custGeom>
                  <a:avLst/>
                  <a:gdLst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64096" h="648072">
                      <a:moveTo>
                        <a:pt x="0" y="648072"/>
                      </a:moveTo>
                      <a:cubicBezTo>
                        <a:pt x="80516" y="406648"/>
                        <a:pt x="230882" y="124"/>
                        <a:pt x="432048" y="0"/>
                      </a:cubicBezTo>
                      <a:cubicBezTo>
                        <a:pt x="633214" y="-124"/>
                        <a:pt x="777230" y="400298"/>
                        <a:pt x="864096" y="648072"/>
                      </a:cubicBezTo>
                      <a:lnTo>
                        <a:pt x="0" y="648072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</p:grpSp>
          <p:grpSp>
            <p:nvGrpSpPr>
              <p:cNvPr id="1097" name="グループ化 1096">
                <a:extLst>
                  <a:ext uri="{FF2B5EF4-FFF2-40B4-BE49-F238E27FC236}">
                    <a16:creationId xmlns:a16="http://schemas.microsoft.com/office/drawing/2014/main" id="{79AB5F27-3087-5987-7AFE-B9356161F203}"/>
                  </a:ext>
                </a:extLst>
              </p:cNvPr>
              <p:cNvGrpSpPr/>
              <p:nvPr/>
            </p:nvGrpSpPr>
            <p:grpSpPr>
              <a:xfrm rot="900000">
                <a:off x="1505604" y="759159"/>
                <a:ext cx="349123" cy="344230"/>
                <a:chOff x="1012364" y="432544"/>
                <a:chExt cx="583849" cy="575667"/>
              </a:xfrm>
              <a:solidFill>
                <a:srgbClr val="CC6600"/>
              </a:solidFill>
            </p:grpSpPr>
            <p:sp>
              <p:nvSpPr>
                <p:cNvPr id="1105" name="二等辺三角形 6">
                  <a:extLst>
                    <a:ext uri="{FF2B5EF4-FFF2-40B4-BE49-F238E27FC236}">
                      <a16:creationId xmlns:a16="http://schemas.microsoft.com/office/drawing/2014/main" id="{222FD0F1-4C6C-17F9-0EBB-ABFACDC0480C}"/>
                    </a:ext>
                  </a:extLst>
                </p:cNvPr>
                <p:cNvSpPr/>
                <p:nvPr/>
              </p:nvSpPr>
              <p:spPr>
                <a:xfrm rot="19800000">
                  <a:off x="1012364" y="432544"/>
                  <a:ext cx="583849" cy="523694"/>
                </a:xfrm>
                <a:custGeom>
                  <a:avLst/>
                  <a:gdLst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64096" h="648072">
                      <a:moveTo>
                        <a:pt x="0" y="648072"/>
                      </a:moveTo>
                      <a:cubicBezTo>
                        <a:pt x="80516" y="406648"/>
                        <a:pt x="230882" y="124"/>
                        <a:pt x="432048" y="0"/>
                      </a:cubicBezTo>
                      <a:cubicBezTo>
                        <a:pt x="633214" y="-124"/>
                        <a:pt x="777230" y="400298"/>
                        <a:pt x="864096" y="648072"/>
                      </a:cubicBezTo>
                      <a:lnTo>
                        <a:pt x="0" y="648072"/>
                      </a:ln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06" name="二等辺三角形 6">
                  <a:extLst>
                    <a:ext uri="{FF2B5EF4-FFF2-40B4-BE49-F238E27FC236}">
                      <a16:creationId xmlns:a16="http://schemas.microsoft.com/office/drawing/2014/main" id="{23669B7D-7A7D-3939-D4ED-26CCED1C9D4D}"/>
                    </a:ext>
                  </a:extLst>
                </p:cNvPr>
                <p:cNvSpPr/>
                <p:nvPr/>
              </p:nvSpPr>
              <p:spPr>
                <a:xfrm rot="20093668">
                  <a:off x="1165994" y="639987"/>
                  <a:ext cx="221827" cy="368224"/>
                </a:xfrm>
                <a:custGeom>
                  <a:avLst/>
                  <a:gdLst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64096" h="648072">
                      <a:moveTo>
                        <a:pt x="0" y="648072"/>
                      </a:moveTo>
                      <a:cubicBezTo>
                        <a:pt x="80516" y="406648"/>
                        <a:pt x="230882" y="124"/>
                        <a:pt x="432048" y="0"/>
                      </a:cubicBezTo>
                      <a:cubicBezTo>
                        <a:pt x="633214" y="-124"/>
                        <a:pt x="777230" y="400298"/>
                        <a:pt x="864096" y="648072"/>
                      </a:cubicBezTo>
                      <a:lnTo>
                        <a:pt x="0" y="648072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098" name="台形 1097">
                <a:extLst>
                  <a:ext uri="{FF2B5EF4-FFF2-40B4-BE49-F238E27FC236}">
                    <a16:creationId xmlns:a16="http://schemas.microsoft.com/office/drawing/2014/main" id="{8819E22F-7F3A-F6BC-1C27-38C3CE7E291C}"/>
                  </a:ext>
                </a:extLst>
              </p:cNvPr>
              <p:cNvSpPr/>
              <p:nvPr/>
            </p:nvSpPr>
            <p:spPr>
              <a:xfrm rot="10800000">
                <a:off x="1918366" y="692696"/>
                <a:ext cx="174942" cy="412236"/>
              </a:xfrm>
              <a:prstGeom prst="trapezoid">
                <a:avLst/>
              </a:prstGeom>
              <a:solidFill>
                <a:schemeClr val="accent6">
                  <a:lumMod val="50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099" name="四角形: 角を丸くする 1098">
                <a:extLst>
                  <a:ext uri="{FF2B5EF4-FFF2-40B4-BE49-F238E27FC236}">
                    <a16:creationId xmlns:a16="http://schemas.microsoft.com/office/drawing/2014/main" id="{F669537B-624E-DA8A-A14A-6DFF21ADA553}"/>
                  </a:ext>
                </a:extLst>
              </p:cNvPr>
              <p:cNvSpPr/>
              <p:nvPr/>
            </p:nvSpPr>
            <p:spPr>
              <a:xfrm>
                <a:off x="1495194" y="947332"/>
                <a:ext cx="1028036" cy="1205302"/>
              </a:xfrm>
              <a:prstGeom prst="roundRect">
                <a:avLst>
                  <a:gd name="adj" fmla="val 35875"/>
                </a:avLst>
              </a:prstGeom>
              <a:solidFill>
                <a:schemeClr val="accent6">
                  <a:lumMod val="7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100" name="四角形: 角を丸くする 1099">
                <a:extLst>
                  <a:ext uri="{FF2B5EF4-FFF2-40B4-BE49-F238E27FC236}">
                    <a16:creationId xmlns:a16="http://schemas.microsoft.com/office/drawing/2014/main" id="{E57F355F-2A5C-F96E-0BA4-AA9FF0A9BEBB}"/>
                  </a:ext>
                </a:extLst>
              </p:cNvPr>
              <p:cNvSpPr/>
              <p:nvPr/>
            </p:nvSpPr>
            <p:spPr>
              <a:xfrm>
                <a:off x="1568819" y="1826177"/>
                <a:ext cx="880786" cy="379817"/>
              </a:xfrm>
              <a:prstGeom prst="roundRect">
                <a:avLst>
                  <a:gd name="adj" fmla="val 50000"/>
                </a:avLst>
              </a:prstGeom>
              <a:solidFill>
                <a:srgbClr val="9933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01" name="四角形: 角を丸くする 1100">
                <a:extLst>
                  <a:ext uri="{FF2B5EF4-FFF2-40B4-BE49-F238E27FC236}">
                    <a16:creationId xmlns:a16="http://schemas.microsoft.com/office/drawing/2014/main" id="{02EE7AA6-351D-94E5-1B50-7CE53CA70313}"/>
                  </a:ext>
                </a:extLst>
              </p:cNvPr>
              <p:cNvSpPr/>
              <p:nvPr/>
            </p:nvSpPr>
            <p:spPr>
              <a:xfrm>
                <a:off x="1657519" y="1917085"/>
                <a:ext cx="235808" cy="212693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02" name="四角形: 角を丸くする 1101">
                <a:extLst>
                  <a:ext uri="{FF2B5EF4-FFF2-40B4-BE49-F238E27FC236}">
                    <a16:creationId xmlns:a16="http://schemas.microsoft.com/office/drawing/2014/main" id="{EE4DBA95-B90B-DE11-920A-3704BF5F9059}"/>
                  </a:ext>
                </a:extLst>
              </p:cNvPr>
              <p:cNvSpPr/>
              <p:nvPr/>
            </p:nvSpPr>
            <p:spPr>
              <a:xfrm>
                <a:off x="2128899" y="1917085"/>
                <a:ext cx="235808" cy="212693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109" name="フリーフォーム: 図形 1108">
              <a:extLst>
                <a:ext uri="{FF2B5EF4-FFF2-40B4-BE49-F238E27FC236}">
                  <a16:creationId xmlns:a16="http://schemas.microsoft.com/office/drawing/2014/main" id="{E2F388A8-D768-CBEB-C696-1B3E85833FED}"/>
                </a:ext>
              </a:extLst>
            </p:cNvPr>
            <p:cNvSpPr/>
            <p:nvPr/>
          </p:nvSpPr>
          <p:spPr>
            <a:xfrm rot="17100000">
              <a:off x="8273297" y="2282806"/>
              <a:ext cx="178052" cy="142270"/>
            </a:xfrm>
            <a:custGeom>
              <a:avLst/>
              <a:gdLst>
                <a:gd name="connsiteX0" fmla="*/ 378507 w 754428"/>
                <a:gd name="connsiteY0" fmla="*/ 0 h 666751"/>
                <a:gd name="connsiteX1" fmla="*/ 632983 w 754428"/>
                <a:gd name="connsiteY1" fmla="*/ 72248 h 666751"/>
                <a:gd name="connsiteX2" fmla="*/ 631875 w 754428"/>
                <a:gd name="connsiteY2" fmla="*/ 75368 h 666751"/>
                <a:gd name="connsiteX3" fmla="*/ 753212 w 754428"/>
                <a:gd name="connsiteY3" fmla="*/ 560716 h 666751"/>
                <a:gd name="connsiteX4" fmla="*/ 750982 w 754428"/>
                <a:gd name="connsiteY4" fmla="*/ 560716 h 666751"/>
                <a:gd name="connsiteX5" fmla="*/ 754428 w 754428"/>
                <a:gd name="connsiteY5" fmla="*/ 569526 h 666751"/>
                <a:gd name="connsiteX6" fmla="*/ 377214 w 754428"/>
                <a:gd name="connsiteY6" fmla="*/ 666751 h 666751"/>
                <a:gd name="connsiteX7" fmla="*/ 0 w 754428"/>
                <a:gd name="connsiteY7" fmla="*/ 569526 h 666751"/>
                <a:gd name="connsiteX8" fmla="*/ 3446 w 754428"/>
                <a:gd name="connsiteY8" fmla="*/ 560716 h 666751"/>
                <a:gd name="connsiteX9" fmla="*/ 2714 w 754428"/>
                <a:gd name="connsiteY9" fmla="*/ 560716 h 666751"/>
                <a:gd name="connsiteX10" fmla="*/ 124501 w 754428"/>
                <a:gd name="connsiteY10" fmla="*/ 73571 h 666751"/>
                <a:gd name="connsiteX11" fmla="*/ 124031 w 754428"/>
                <a:gd name="connsiteY11" fmla="*/ 72248 h 666751"/>
                <a:gd name="connsiteX12" fmla="*/ 126736 w 754428"/>
                <a:gd name="connsiteY12" fmla="*/ 64630 h 666751"/>
                <a:gd name="connsiteX13" fmla="*/ 128041 w 754428"/>
                <a:gd name="connsiteY13" fmla="*/ 59410 h 666751"/>
                <a:gd name="connsiteX14" fmla="*/ 128590 w 754428"/>
                <a:gd name="connsiteY14" fmla="*/ 59410 h 666751"/>
                <a:gd name="connsiteX15" fmla="*/ 129201 w 754428"/>
                <a:gd name="connsiteY15" fmla="*/ 57688 h 666751"/>
                <a:gd name="connsiteX16" fmla="*/ 378507 w 754428"/>
                <a:gd name="connsiteY16" fmla="*/ 0 h 6667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754428" h="666751">
                  <a:moveTo>
                    <a:pt x="378507" y="0"/>
                  </a:moveTo>
                  <a:cubicBezTo>
                    <a:pt x="519050" y="0"/>
                    <a:pt x="632983" y="32347"/>
                    <a:pt x="632983" y="72248"/>
                  </a:cubicBezTo>
                  <a:lnTo>
                    <a:pt x="631875" y="75368"/>
                  </a:lnTo>
                  <a:lnTo>
                    <a:pt x="753212" y="560716"/>
                  </a:lnTo>
                  <a:lnTo>
                    <a:pt x="750982" y="560716"/>
                  </a:lnTo>
                  <a:lnTo>
                    <a:pt x="754428" y="569526"/>
                  </a:lnTo>
                  <a:cubicBezTo>
                    <a:pt x="754428" y="623222"/>
                    <a:pt x="585544" y="666751"/>
                    <a:pt x="377214" y="666751"/>
                  </a:cubicBezTo>
                  <a:cubicBezTo>
                    <a:pt x="168884" y="666751"/>
                    <a:pt x="0" y="623222"/>
                    <a:pt x="0" y="569526"/>
                  </a:cubicBezTo>
                  <a:lnTo>
                    <a:pt x="3446" y="560716"/>
                  </a:lnTo>
                  <a:lnTo>
                    <a:pt x="2714" y="560716"/>
                  </a:lnTo>
                  <a:lnTo>
                    <a:pt x="124501" y="73571"/>
                  </a:lnTo>
                  <a:lnTo>
                    <a:pt x="124031" y="72248"/>
                  </a:lnTo>
                  <a:lnTo>
                    <a:pt x="126736" y="64630"/>
                  </a:lnTo>
                  <a:lnTo>
                    <a:pt x="128041" y="59410"/>
                  </a:lnTo>
                  <a:lnTo>
                    <a:pt x="128590" y="59410"/>
                  </a:lnTo>
                  <a:lnTo>
                    <a:pt x="129201" y="57688"/>
                  </a:lnTo>
                  <a:cubicBezTo>
                    <a:pt x="152930" y="24766"/>
                    <a:pt x="255532" y="0"/>
                    <a:pt x="378507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1110" name="グループ化 1109">
              <a:extLst>
                <a:ext uri="{FF2B5EF4-FFF2-40B4-BE49-F238E27FC236}">
                  <a16:creationId xmlns:a16="http://schemas.microsoft.com/office/drawing/2014/main" id="{4047CAED-1C00-D8F4-311E-23C8EEB08A57}"/>
                </a:ext>
              </a:extLst>
            </p:cNvPr>
            <p:cNvGrpSpPr/>
            <p:nvPr/>
          </p:nvGrpSpPr>
          <p:grpSpPr>
            <a:xfrm>
              <a:off x="8303429" y="2077718"/>
              <a:ext cx="176433" cy="258588"/>
              <a:chOff x="986766" y="914731"/>
              <a:chExt cx="238930" cy="350186"/>
            </a:xfrm>
          </p:grpSpPr>
          <p:sp>
            <p:nvSpPr>
              <p:cNvPr id="1111" name="楕円 66">
                <a:extLst>
                  <a:ext uri="{FF2B5EF4-FFF2-40B4-BE49-F238E27FC236}">
                    <a16:creationId xmlns:a16="http://schemas.microsoft.com/office/drawing/2014/main" id="{A44B0BB2-29A3-48B6-6722-8D09CC229B92}"/>
                  </a:ext>
                </a:extLst>
              </p:cNvPr>
              <p:cNvSpPr/>
              <p:nvPr/>
            </p:nvSpPr>
            <p:spPr>
              <a:xfrm>
                <a:off x="986766" y="914731"/>
                <a:ext cx="238930" cy="350186"/>
              </a:xfrm>
              <a:custGeom>
                <a:avLst/>
                <a:gdLst>
                  <a:gd name="connsiteX0" fmla="*/ 0 w 920501"/>
                  <a:gd name="connsiteY0" fmla="*/ 460251 h 920501"/>
                  <a:gd name="connsiteX1" fmla="*/ 460251 w 920501"/>
                  <a:gd name="connsiteY1" fmla="*/ 0 h 920501"/>
                  <a:gd name="connsiteX2" fmla="*/ 920502 w 920501"/>
                  <a:gd name="connsiteY2" fmla="*/ 460251 h 920501"/>
                  <a:gd name="connsiteX3" fmla="*/ 460251 w 920501"/>
                  <a:gd name="connsiteY3" fmla="*/ 920502 h 920501"/>
                  <a:gd name="connsiteX4" fmla="*/ 0 w 920501"/>
                  <a:gd name="connsiteY4" fmla="*/ 460251 h 920501"/>
                  <a:gd name="connsiteX0" fmla="*/ 0 w 920502"/>
                  <a:gd name="connsiteY0" fmla="*/ 460251 h 920502"/>
                  <a:gd name="connsiteX1" fmla="*/ 460251 w 920502"/>
                  <a:gd name="connsiteY1" fmla="*/ 0 h 920502"/>
                  <a:gd name="connsiteX2" fmla="*/ 920502 w 920502"/>
                  <a:gd name="connsiteY2" fmla="*/ 460251 h 920502"/>
                  <a:gd name="connsiteX3" fmla="*/ 460251 w 920502"/>
                  <a:gd name="connsiteY3" fmla="*/ 920502 h 920502"/>
                  <a:gd name="connsiteX4" fmla="*/ 0 w 920502"/>
                  <a:gd name="connsiteY4" fmla="*/ 460251 h 920502"/>
                  <a:gd name="connsiteX0" fmla="*/ 0 w 920502"/>
                  <a:gd name="connsiteY0" fmla="*/ 460251 h 920502"/>
                  <a:gd name="connsiteX1" fmla="*/ 460251 w 920502"/>
                  <a:gd name="connsiteY1" fmla="*/ 0 h 920502"/>
                  <a:gd name="connsiteX2" fmla="*/ 920502 w 920502"/>
                  <a:gd name="connsiteY2" fmla="*/ 460251 h 920502"/>
                  <a:gd name="connsiteX3" fmla="*/ 460251 w 920502"/>
                  <a:gd name="connsiteY3" fmla="*/ 920502 h 920502"/>
                  <a:gd name="connsiteX4" fmla="*/ 0 w 920502"/>
                  <a:gd name="connsiteY4" fmla="*/ 460251 h 920502"/>
                  <a:gd name="connsiteX0" fmla="*/ 0 w 920502"/>
                  <a:gd name="connsiteY0" fmla="*/ 460251 h 920502"/>
                  <a:gd name="connsiteX1" fmla="*/ 460251 w 920502"/>
                  <a:gd name="connsiteY1" fmla="*/ 0 h 920502"/>
                  <a:gd name="connsiteX2" fmla="*/ 920502 w 920502"/>
                  <a:gd name="connsiteY2" fmla="*/ 460251 h 920502"/>
                  <a:gd name="connsiteX3" fmla="*/ 460251 w 920502"/>
                  <a:gd name="connsiteY3" fmla="*/ 920502 h 920502"/>
                  <a:gd name="connsiteX4" fmla="*/ 0 w 920502"/>
                  <a:gd name="connsiteY4" fmla="*/ 460251 h 920502"/>
                  <a:gd name="connsiteX0" fmla="*/ 0 w 920502"/>
                  <a:gd name="connsiteY0" fmla="*/ 888876 h 1349127"/>
                  <a:gd name="connsiteX1" fmla="*/ 455489 w 920502"/>
                  <a:gd name="connsiteY1" fmla="*/ 0 h 1349127"/>
                  <a:gd name="connsiteX2" fmla="*/ 920502 w 920502"/>
                  <a:gd name="connsiteY2" fmla="*/ 888876 h 1349127"/>
                  <a:gd name="connsiteX3" fmla="*/ 460251 w 920502"/>
                  <a:gd name="connsiteY3" fmla="*/ 1349127 h 1349127"/>
                  <a:gd name="connsiteX4" fmla="*/ 0 w 920502"/>
                  <a:gd name="connsiteY4" fmla="*/ 888876 h 1349127"/>
                  <a:gd name="connsiteX0" fmla="*/ 0 w 920502"/>
                  <a:gd name="connsiteY0" fmla="*/ 888876 h 1349127"/>
                  <a:gd name="connsiteX1" fmla="*/ 455489 w 920502"/>
                  <a:gd name="connsiteY1" fmla="*/ 0 h 1349127"/>
                  <a:gd name="connsiteX2" fmla="*/ 920502 w 920502"/>
                  <a:gd name="connsiteY2" fmla="*/ 888876 h 1349127"/>
                  <a:gd name="connsiteX3" fmla="*/ 460251 w 920502"/>
                  <a:gd name="connsiteY3" fmla="*/ 1349127 h 1349127"/>
                  <a:gd name="connsiteX4" fmla="*/ 0 w 920502"/>
                  <a:gd name="connsiteY4" fmla="*/ 888876 h 1349127"/>
                  <a:gd name="connsiteX0" fmla="*/ 0 w 920502"/>
                  <a:gd name="connsiteY0" fmla="*/ 888876 h 1349127"/>
                  <a:gd name="connsiteX1" fmla="*/ 455489 w 920502"/>
                  <a:gd name="connsiteY1" fmla="*/ 0 h 1349127"/>
                  <a:gd name="connsiteX2" fmla="*/ 920502 w 920502"/>
                  <a:gd name="connsiteY2" fmla="*/ 888876 h 1349127"/>
                  <a:gd name="connsiteX3" fmla="*/ 460251 w 920502"/>
                  <a:gd name="connsiteY3" fmla="*/ 1349127 h 1349127"/>
                  <a:gd name="connsiteX4" fmla="*/ 0 w 920502"/>
                  <a:gd name="connsiteY4" fmla="*/ 888876 h 13491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20502" h="1349127">
                    <a:moveTo>
                      <a:pt x="0" y="888876"/>
                    </a:moveTo>
                    <a:cubicBezTo>
                      <a:pt x="0" y="634686"/>
                      <a:pt x="315599" y="209550"/>
                      <a:pt x="455489" y="0"/>
                    </a:cubicBezTo>
                    <a:cubicBezTo>
                      <a:pt x="581091" y="204787"/>
                      <a:pt x="920502" y="634686"/>
                      <a:pt x="920502" y="888876"/>
                    </a:cubicBezTo>
                    <a:cubicBezTo>
                      <a:pt x="920502" y="1143066"/>
                      <a:pt x="714441" y="1349127"/>
                      <a:pt x="460251" y="1349127"/>
                    </a:cubicBezTo>
                    <a:cubicBezTo>
                      <a:pt x="206061" y="1349127"/>
                      <a:pt x="0" y="1143066"/>
                      <a:pt x="0" y="888876"/>
                    </a:cubicBezTo>
                    <a:close/>
                  </a:path>
                </a:pathLst>
              </a:custGeom>
              <a:solidFill>
                <a:srgbClr val="00B0F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12" name="フリーフォーム: 図形 1111">
                <a:extLst>
                  <a:ext uri="{FF2B5EF4-FFF2-40B4-BE49-F238E27FC236}">
                    <a16:creationId xmlns:a16="http://schemas.microsoft.com/office/drawing/2014/main" id="{B7177AE8-BDAF-518C-B0C1-64EC347A17F9}"/>
                  </a:ext>
                </a:extLst>
              </p:cNvPr>
              <p:cNvSpPr/>
              <p:nvPr/>
            </p:nvSpPr>
            <p:spPr>
              <a:xfrm rot="900000" flipH="1">
                <a:off x="1002545" y="1130060"/>
                <a:ext cx="128110" cy="97560"/>
              </a:xfrm>
              <a:custGeom>
                <a:avLst/>
                <a:gdLst>
                  <a:gd name="connsiteX0" fmla="*/ 55471 w 427286"/>
                  <a:gd name="connsiteY0" fmla="*/ 214452 h 325394"/>
                  <a:gd name="connsiteX1" fmla="*/ 110942 w 427286"/>
                  <a:gd name="connsiteY1" fmla="*/ 269923 h 325394"/>
                  <a:gd name="connsiteX2" fmla="*/ 55471 w 427286"/>
                  <a:gd name="connsiteY2" fmla="*/ 325394 h 325394"/>
                  <a:gd name="connsiteX3" fmla="*/ 0 w 427286"/>
                  <a:gd name="connsiteY3" fmla="*/ 269923 h 325394"/>
                  <a:gd name="connsiteX4" fmla="*/ 55471 w 427286"/>
                  <a:gd name="connsiteY4" fmla="*/ 214452 h 325394"/>
                  <a:gd name="connsiteX5" fmla="*/ 371291 w 427286"/>
                  <a:gd name="connsiteY5" fmla="*/ 651 h 325394"/>
                  <a:gd name="connsiteX6" fmla="*/ 395286 w 427286"/>
                  <a:gd name="connsiteY6" fmla="*/ 1731 h 325394"/>
                  <a:gd name="connsiteX7" fmla="*/ 353639 w 427286"/>
                  <a:gd name="connsiteY7" fmla="*/ 204250 h 325394"/>
                  <a:gd name="connsiteX8" fmla="*/ 172037 w 427286"/>
                  <a:gd name="connsiteY8" fmla="*/ 261589 h 325394"/>
                  <a:gd name="connsiteX9" fmla="*/ 289885 w 427286"/>
                  <a:gd name="connsiteY9" fmla="*/ 140497 h 325394"/>
                  <a:gd name="connsiteX10" fmla="*/ 371291 w 427286"/>
                  <a:gd name="connsiteY10" fmla="*/ 651 h 3253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27286" h="325394">
                    <a:moveTo>
                      <a:pt x="55471" y="214452"/>
                    </a:moveTo>
                    <a:cubicBezTo>
                      <a:pt x="86107" y="214452"/>
                      <a:pt x="110942" y="239287"/>
                      <a:pt x="110942" y="269923"/>
                    </a:cubicBezTo>
                    <a:cubicBezTo>
                      <a:pt x="110942" y="300559"/>
                      <a:pt x="86107" y="325394"/>
                      <a:pt x="55471" y="325394"/>
                    </a:cubicBezTo>
                    <a:cubicBezTo>
                      <a:pt x="24835" y="325394"/>
                      <a:pt x="0" y="300559"/>
                      <a:pt x="0" y="269923"/>
                    </a:cubicBezTo>
                    <a:cubicBezTo>
                      <a:pt x="0" y="239287"/>
                      <a:pt x="24835" y="214452"/>
                      <a:pt x="55471" y="214452"/>
                    </a:cubicBezTo>
                    <a:close/>
                    <a:moveTo>
                      <a:pt x="371291" y="651"/>
                    </a:moveTo>
                    <a:cubicBezTo>
                      <a:pt x="377800" y="-459"/>
                      <a:pt x="385660" y="-183"/>
                      <a:pt x="395286" y="1731"/>
                    </a:cubicBezTo>
                    <a:cubicBezTo>
                      <a:pt x="472301" y="17043"/>
                      <a:pt x="390846" y="160940"/>
                      <a:pt x="353639" y="204250"/>
                    </a:cubicBezTo>
                    <a:cubicBezTo>
                      <a:pt x="316431" y="247559"/>
                      <a:pt x="211077" y="326779"/>
                      <a:pt x="172037" y="261589"/>
                    </a:cubicBezTo>
                    <a:cubicBezTo>
                      <a:pt x="132998" y="196399"/>
                      <a:pt x="225389" y="204993"/>
                      <a:pt x="289885" y="140497"/>
                    </a:cubicBezTo>
                    <a:cubicBezTo>
                      <a:pt x="346318" y="84063"/>
                      <a:pt x="325727" y="8422"/>
                      <a:pt x="371291" y="651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146" name="グループ化 1145">
              <a:extLst>
                <a:ext uri="{FF2B5EF4-FFF2-40B4-BE49-F238E27FC236}">
                  <a16:creationId xmlns:a16="http://schemas.microsoft.com/office/drawing/2014/main" id="{2681AEC0-75E6-9AB7-802D-E45D81451351}"/>
                </a:ext>
              </a:extLst>
            </p:cNvPr>
            <p:cNvGrpSpPr/>
            <p:nvPr/>
          </p:nvGrpSpPr>
          <p:grpSpPr>
            <a:xfrm>
              <a:off x="7765369" y="1430762"/>
              <a:ext cx="755887" cy="94733"/>
              <a:chOff x="7743706" y="1471644"/>
              <a:chExt cx="755887" cy="94733"/>
            </a:xfrm>
          </p:grpSpPr>
          <p:sp>
            <p:nvSpPr>
              <p:cNvPr id="1147" name="楕円 1146">
                <a:extLst>
                  <a:ext uri="{FF2B5EF4-FFF2-40B4-BE49-F238E27FC236}">
                    <a16:creationId xmlns:a16="http://schemas.microsoft.com/office/drawing/2014/main" id="{98C87CE2-03FE-AEB8-83F0-E5EC7B467EE6}"/>
                  </a:ext>
                </a:extLst>
              </p:cNvPr>
              <p:cNvSpPr/>
              <p:nvPr/>
            </p:nvSpPr>
            <p:spPr>
              <a:xfrm>
                <a:off x="7743706" y="1471644"/>
                <a:ext cx="94733" cy="94733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8" name="楕円 1147">
                <a:extLst>
                  <a:ext uri="{FF2B5EF4-FFF2-40B4-BE49-F238E27FC236}">
                    <a16:creationId xmlns:a16="http://schemas.microsoft.com/office/drawing/2014/main" id="{D26B7C4B-963E-65B8-6209-81B995788D1F}"/>
                  </a:ext>
                </a:extLst>
              </p:cNvPr>
              <p:cNvSpPr/>
              <p:nvPr/>
            </p:nvSpPr>
            <p:spPr>
              <a:xfrm>
                <a:off x="8404860" y="1471644"/>
                <a:ext cx="94733" cy="94733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" name="グループ化 1">
              <a:extLst>
                <a:ext uri="{FF2B5EF4-FFF2-40B4-BE49-F238E27FC236}">
                  <a16:creationId xmlns:a16="http://schemas.microsoft.com/office/drawing/2014/main" id="{0E81F4F2-C66B-E648-D077-C9660020E4B7}"/>
                </a:ext>
              </a:extLst>
            </p:cNvPr>
            <p:cNvGrpSpPr/>
            <p:nvPr/>
          </p:nvGrpSpPr>
          <p:grpSpPr>
            <a:xfrm>
              <a:off x="6969605" y="594280"/>
              <a:ext cx="2488720" cy="2813804"/>
              <a:chOff x="22941" y="3362243"/>
              <a:chExt cx="3183809" cy="3599690"/>
            </a:xfrm>
          </p:grpSpPr>
          <p:sp>
            <p:nvSpPr>
              <p:cNvPr id="3" name="楕円 2">
                <a:extLst>
                  <a:ext uri="{FF2B5EF4-FFF2-40B4-BE49-F238E27FC236}">
                    <a16:creationId xmlns:a16="http://schemas.microsoft.com/office/drawing/2014/main" id="{ACDEB7CD-1A6E-76BF-0763-2F543D813D4D}"/>
                  </a:ext>
                </a:extLst>
              </p:cNvPr>
              <p:cNvSpPr/>
              <p:nvPr/>
            </p:nvSpPr>
            <p:spPr>
              <a:xfrm>
                <a:off x="2959100" y="4679950"/>
                <a:ext cx="247650" cy="24765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rgbClr val="00B0F0">
                    <a:alpha val="20000"/>
                  </a:srgb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4" name="グループ化 3">
                <a:extLst>
                  <a:ext uri="{FF2B5EF4-FFF2-40B4-BE49-F238E27FC236}">
                    <a16:creationId xmlns:a16="http://schemas.microsoft.com/office/drawing/2014/main" id="{3A8534A7-F614-D4B1-904D-6D5B38CC98AD}"/>
                  </a:ext>
                </a:extLst>
              </p:cNvPr>
              <p:cNvGrpSpPr/>
              <p:nvPr/>
            </p:nvGrpSpPr>
            <p:grpSpPr>
              <a:xfrm>
                <a:off x="22941" y="3362243"/>
                <a:ext cx="3028601" cy="3599690"/>
                <a:chOff x="22941" y="3362243"/>
                <a:chExt cx="3028601" cy="3599690"/>
              </a:xfrm>
            </p:grpSpPr>
            <p:grpSp>
              <p:nvGrpSpPr>
                <p:cNvPr id="5" name="グループ化 4">
                  <a:extLst>
                    <a:ext uri="{FF2B5EF4-FFF2-40B4-BE49-F238E27FC236}">
                      <a16:creationId xmlns:a16="http://schemas.microsoft.com/office/drawing/2014/main" id="{8AB6EB7A-1C62-B184-8140-1C7BFC506A97}"/>
                    </a:ext>
                  </a:extLst>
                </p:cNvPr>
                <p:cNvGrpSpPr/>
                <p:nvPr/>
              </p:nvGrpSpPr>
              <p:grpSpPr>
                <a:xfrm>
                  <a:off x="169407" y="3362243"/>
                  <a:ext cx="2882135" cy="3599690"/>
                  <a:chOff x="200422" y="3362243"/>
                  <a:chExt cx="2882135" cy="3599690"/>
                </a:xfrm>
              </p:grpSpPr>
              <p:sp>
                <p:nvSpPr>
                  <p:cNvPr id="20" name="フリーフォーム: 図形 19">
                    <a:extLst>
                      <a:ext uri="{FF2B5EF4-FFF2-40B4-BE49-F238E27FC236}">
                        <a16:creationId xmlns:a16="http://schemas.microsoft.com/office/drawing/2014/main" id="{79D9AB93-CE28-C760-5FD4-80D29E7F29AF}"/>
                      </a:ext>
                    </a:extLst>
                  </p:cNvPr>
                  <p:cNvSpPr/>
                  <p:nvPr/>
                </p:nvSpPr>
                <p:spPr>
                  <a:xfrm>
                    <a:off x="207765" y="3362243"/>
                    <a:ext cx="2847213" cy="3599690"/>
                  </a:xfrm>
                  <a:custGeom>
                    <a:avLst/>
                    <a:gdLst>
                      <a:gd name="connsiteX0" fmla="*/ 1371219 w 2847213"/>
                      <a:gd name="connsiteY0" fmla="*/ 0 h 3599690"/>
                      <a:gd name="connsiteX1" fmla="*/ 1724110 w 2847213"/>
                      <a:gd name="connsiteY1" fmla="*/ 174314 h 3599690"/>
                      <a:gd name="connsiteX2" fmla="*/ 1999869 w 2847213"/>
                      <a:gd name="connsiteY2" fmla="*/ 38100 h 3599690"/>
                      <a:gd name="connsiteX3" fmla="*/ 2358570 w 2847213"/>
                      <a:gd name="connsiteY3" fmla="*/ 215284 h 3599690"/>
                      <a:gd name="connsiteX4" fmla="*/ 2430354 w 2847213"/>
                      <a:gd name="connsiteY4" fmla="*/ 537873 h 3599690"/>
                      <a:gd name="connsiteX5" fmla="*/ 2587170 w 2847213"/>
                      <a:gd name="connsiteY5" fmla="*/ 615334 h 3599690"/>
                      <a:gd name="connsiteX6" fmla="*/ 2675763 w 2847213"/>
                      <a:gd name="connsiteY6" fmla="*/ 1013464 h 3599690"/>
                      <a:gd name="connsiteX7" fmla="*/ 2622767 w 2847213"/>
                      <a:gd name="connsiteY7" fmla="*/ 1081628 h 3599690"/>
                      <a:gd name="connsiteX8" fmla="*/ 2758620 w 2847213"/>
                      <a:gd name="connsiteY8" fmla="*/ 1148734 h 3599690"/>
                      <a:gd name="connsiteX9" fmla="*/ 2847213 w 2847213"/>
                      <a:gd name="connsiteY9" fmla="*/ 1546864 h 3599690"/>
                      <a:gd name="connsiteX10" fmla="*/ 2598981 w 2847213"/>
                      <a:gd name="connsiteY10" fmla="*/ 1866140 h 3599690"/>
                      <a:gd name="connsiteX11" fmla="*/ 2552988 w 2847213"/>
                      <a:gd name="connsiteY11" fmla="*/ 1866140 h 3599690"/>
                      <a:gd name="connsiteX12" fmla="*/ 2590038 w 2847213"/>
                      <a:gd name="connsiteY12" fmla="*/ 2032639 h 3599690"/>
                      <a:gd name="connsiteX13" fmla="*/ 2526147 w 2847213"/>
                      <a:gd name="connsiteY13" fmla="*/ 2114816 h 3599690"/>
                      <a:gd name="connsiteX14" fmla="*/ 2730045 w 2847213"/>
                      <a:gd name="connsiteY14" fmla="*/ 2215534 h 3599690"/>
                      <a:gd name="connsiteX15" fmla="*/ 2818638 w 2847213"/>
                      <a:gd name="connsiteY15" fmla="*/ 2613664 h 3599690"/>
                      <a:gd name="connsiteX16" fmla="*/ 2570406 w 2847213"/>
                      <a:gd name="connsiteY16" fmla="*/ 2932940 h 3599690"/>
                      <a:gd name="connsiteX17" fmla="*/ 2490552 w 2847213"/>
                      <a:gd name="connsiteY17" fmla="*/ 2932940 h 3599690"/>
                      <a:gd name="connsiteX18" fmla="*/ 2523363 w 2847213"/>
                      <a:gd name="connsiteY18" fmla="*/ 3080389 h 3599690"/>
                      <a:gd name="connsiteX19" fmla="*/ 2275131 w 2847213"/>
                      <a:gd name="connsiteY19" fmla="*/ 3399665 h 3599690"/>
                      <a:gd name="connsiteX20" fmla="*/ 2039740 w 2847213"/>
                      <a:gd name="connsiteY20" fmla="*/ 3399665 h 3599690"/>
                      <a:gd name="connsiteX21" fmla="*/ 1884224 w 2847213"/>
                      <a:gd name="connsiteY21" fmla="*/ 3599690 h 3599690"/>
                      <a:gd name="connsiteX22" fmla="*/ 1486099 w 2847213"/>
                      <a:gd name="connsiteY22" fmla="*/ 3599690 h 3599690"/>
                      <a:gd name="connsiteX23" fmla="*/ 1347215 w 2847213"/>
                      <a:gd name="connsiteY23" fmla="*/ 3421058 h 3599690"/>
                      <a:gd name="connsiteX24" fmla="*/ 1208331 w 2847213"/>
                      <a:gd name="connsiteY24" fmla="*/ 3599690 h 3599690"/>
                      <a:gd name="connsiteX25" fmla="*/ 810207 w 2847213"/>
                      <a:gd name="connsiteY25" fmla="*/ 3599690 h 3599690"/>
                      <a:gd name="connsiteX26" fmla="*/ 639879 w 2847213"/>
                      <a:gd name="connsiteY26" fmla="*/ 3380615 h 3599690"/>
                      <a:gd name="connsiteX27" fmla="*/ 419682 w 2847213"/>
                      <a:gd name="connsiteY27" fmla="*/ 3380615 h 3599690"/>
                      <a:gd name="connsiteX28" fmla="*/ 171450 w 2847213"/>
                      <a:gd name="connsiteY28" fmla="*/ 3061339 h 3599690"/>
                      <a:gd name="connsiteX29" fmla="*/ 247946 w 2847213"/>
                      <a:gd name="connsiteY29" fmla="*/ 2717571 h 3599690"/>
                      <a:gd name="connsiteX30" fmla="*/ 19050 w 2847213"/>
                      <a:gd name="connsiteY30" fmla="*/ 2423164 h 3599690"/>
                      <a:gd name="connsiteX31" fmla="*/ 107643 w 2847213"/>
                      <a:gd name="connsiteY31" fmla="*/ 2025034 h 3599690"/>
                      <a:gd name="connsiteX32" fmla="*/ 282446 w 2847213"/>
                      <a:gd name="connsiteY32" fmla="*/ 1938688 h 3599690"/>
                      <a:gd name="connsiteX33" fmla="*/ 66675 w 2847213"/>
                      <a:gd name="connsiteY33" fmla="*/ 1661164 h 3599690"/>
                      <a:gd name="connsiteX34" fmla="*/ 154007 w 2847213"/>
                      <a:gd name="connsiteY34" fmla="*/ 1268698 h 3599690"/>
                      <a:gd name="connsiteX35" fmla="*/ 0 w 2847213"/>
                      <a:gd name="connsiteY35" fmla="*/ 1070614 h 3599690"/>
                      <a:gd name="connsiteX36" fmla="*/ 88593 w 2847213"/>
                      <a:gd name="connsiteY36" fmla="*/ 672484 h 3599690"/>
                      <a:gd name="connsiteX37" fmla="*/ 291772 w 2847213"/>
                      <a:gd name="connsiteY37" fmla="*/ 572122 h 3599690"/>
                      <a:gd name="connsiteX38" fmla="*/ 364818 w 2847213"/>
                      <a:gd name="connsiteY38" fmla="*/ 243859 h 3599690"/>
                      <a:gd name="connsiteX39" fmla="*/ 723520 w 2847213"/>
                      <a:gd name="connsiteY39" fmla="*/ 66675 h 3599690"/>
                      <a:gd name="connsiteX40" fmla="*/ 1006053 w 2847213"/>
                      <a:gd name="connsiteY40" fmla="*/ 206235 h 3599690"/>
                      <a:gd name="connsiteX41" fmla="*/ 1012517 w 2847213"/>
                      <a:gd name="connsiteY41" fmla="*/ 177184 h 359969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</a:cxnLst>
                    <a:rect l="l" t="t" r="r" b="b"/>
                    <a:pathLst>
                      <a:path w="2847213" h="3599690">
                        <a:moveTo>
                          <a:pt x="1371219" y="0"/>
                        </a:moveTo>
                        <a:lnTo>
                          <a:pt x="1724110" y="174314"/>
                        </a:lnTo>
                        <a:lnTo>
                          <a:pt x="1999869" y="38100"/>
                        </a:lnTo>
                        <a:lnTo>
                          <a:pt x="2358570" y="215284"/>
                        </a:lnTo>
                        <a:lnTo>
                          <a:pt x="2430354" y="537873"/>
                        </a:lnTo>
                        <a:lnTo>
                          <a:pt x="2587170" y="615334"/>
                        </a:lnTo>
                        <a:lnTo>
                          <a:pt x="2675763" y="1013464"/>
                        </a:lnTo>
                        <a:lnTo>
                          <a:pt x="2622767" y="1081628"/>
                        </a:lnTo>
                        <a:lnTo>
                          <a:pt x="2758620" y="1148734"/>
                        </a:lnTo>
                        <a:lnTo>
                          <a:pt x="2847213" y="1546864"/>
                        </a:lnTo>
                        <a:lnTo>
                          <a:pt x="2598981" y="1866140"/>
                        </a:lnTo>
                        <a:lnTo>
                          <a:pt x="2552988" y="1866140"/>
                        </a:lnTo>
                        <a:lnTo>
                          <a:pt x="2590038" y="2032639"/>
                        </a:lnTo>
                        <a:lnTo>
                          <a:pt x="2526147" y="2114816"/>
                        </a:lnTo>
                        <a:lnTo>
                          <a:pt x="2730045" y="2215534"/>
                        </a:lnTo>
                        <a:lnTo>
                          <a:pt x="2818638" y="2613664"/>
                        </a:lnTo>
                        <a:lnTo>
                          <a:pt x="2570406" y="2932940"/>
                        </a:lnTo>
                        <a:lnTo>
                          <a:pt x="2490552" y="2932940"/>
                        </a:lnTo>
                        <a:lnTo>
                          <a:pt x="2523363" y="3080389"/>
                        </a:lnTo>
                        <a:lnTo>
                          <a:pt x="2275131" y="3399665"/>
                        </a:lnTo>
                        <a:lnTo>
                          <a:pt x="2039740" y="3399665"/>
                        </a:lnTo>
                        <a:lnTo>
                          <a:pt x="1884224" y="3599690"/>
                        </a:lnTo>
                        <a:lnTo>
                          <a:pt x="1486099" y="3599690"/>
                        </a:lnTo>
                        <a:lnTo>
                          <a:pt x="1347215" y="3421058"/>
                        </a:lnTo>
                        <a:lnTo>
                          <a:pt x="1208331" y="3599690"/>
                        </a:lnTo>
                        <a:lnTo>
                          <a:pt x="810207" y="3599690"/>
                        </a:lnTo>
                        <a:lnTo>
                          <a:pt x="639879" y="3380615"/>
                        </a:lnTo>
                        <a:lnTo>
                          <a:pt x="419682" y="3380615"/>
                        </a:lnTo>
                        <a:lnTo>
                          <a:pt x="171450" y="3061339"/>
                        </a:lnTo>
                        <a:lnTo>
                          <a:pt x="247946" y="2717571"/>
                        </a:lnTo>
                        <a:lnTo>
                          <a:pt x="19050" y="2423164"/>
                        </a:lnTo>
                        <a:lnTo>
                          <a:pt x="107643" y="2025034"/>
                        </a:lnTo>
                        <a:lnTo>
                          <a:pt x="282446" y="1938688"/>
                        </a:lnTo>
                        <a:lnTo>
                          <a:pt x="66675" y="1661164"/>
                        </a:lnTo>
                        <a:lnTo>
                          <a:pt x="154007" y="1268698"/>
                        </a:lnTo>
                        <a:lnTo>
                          <a:pt x="0" y="1070614"/>
                        </a:lnTo>
                        <a:lnTo>
                          <a:pt x="88593" y="672484"/>
                        </a:lnTo>
                        <a:lnTo>
                          <a:pt x="291772" y="572122"/>
                        </a:lnTo>
                        <a:lnTo>
                          <a:pt x="364818" y="243859"/>
                        </a:lnTo>
                        <a:lnTo>
                          <a:pt x="723520" y="66675"/>
                        </a:lnTo>
                        <a:lnTo>
                          <a:pt x="1006053" y="206235"/>
                        </a:lnTo>
                        <a:lnTo>
                          <a:pt x="1012517" y="177184"/>
                        </a:lnTo>
                        <a:close/>
                      </a:path>
                    </a:pathLst>
                  </a:custGeom>
                  <a:solidFill>
                    <a:srgbClr val="00B0F0">
                      <a:alpha val="30000"/>
                    </a:srgbClr>
                  </a:solidFill>
                  <a:ln>
                    <a:solidFill>
                      <a:srgbClr val="00B0F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1" name="七角形 20">
                    <a:extLst>
                      <a:ext uri="{FF2B5EF4-FFF2-40B4-BE49-F238E27FC236}">
                        <a16:creationId xmlns:a16="http://schemas.microsoft.com/office/drawing/2014/main" id="{FB3129B7-B618-8DAC-00B2-7A8FD16CE9A4}"/>
                      </a:ext>
                    </a:extLst>
                  </p:cNvPr>
                  <p:cNvSpPr/>
                  <p:nvPr/>
                </p:nvSpPr>
                <p:spPr>
                  <a:xfrm>
                    <a:off x="1133872" y="3369771"/>
                    <a:ext cx="894585" cy="894585"/>
                  </a:xfrm>
                  <a:prstGeom prst="heptagon">
                    <a:avLst/>
                  </a:prstGeom>
                  <a:solidFill>
                    <a:schemeClr val="bg1">
                      <a:alpha val="30000"/>
                    </a:schemeClr>
                  </a:solidFill>
                  <a:ln w="317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22" name="七角形 21">
                    <a:extLst>
                      <a:ext uri="{FF2B5EF4-FFF2-40B4-BE49-F238E27FC236}">
                        <a16:creationId xmlns:a16="http://schemas.microsoft.com/office/drawing/2014/main" id="{E210EF11-C0EA-B9E7-D014-9CCCA8A562DB}"/>
                      </a:ext>
                    </a:extLst>
                  </p:cNvPr>
                  <p:cNvSpPr/>
                  <p:nvPr/>
                </p:nvSpPr>
                <p:spPr>
                  <a:xfrm>
                    <a:off x="200422" y="3865071"/>
                    <a:ext cx="894585" cy="894585"/>
                  </a:xfrm>
                  <a:prstGeom prst="heptagon">
                    <a:avLst/>
                  </a:prstGeom>
                  <a:solidFill>
                    <a:schemeClr val="bg1">
                      <a:alpha val="30000"/>
                    </a:schemeClr>
                  </a:solidFill>
                  <a:ln w="317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23" name="七角形 22">
                    <a:extLst>
                      <a:ext uri="{FF2B5EF4-FFF2-40B4-BE49-F238E27FC236}">
                        <a16:creationId xmlns:a16="http://schemas.microsoft.com/office/drawing/2014/main" id="{2944F937-170F-F4F9-8A58-D6D33DD8D170}"/>
                      </a:ext>
                    </a:extLst>
                  </p:cNvPr>
                  <p:cNvSpPr/>
                  <p:nvPr/>
                </p:nvSpPr>
                <p:spPr>
                  <a:xfrm>
                    <a:off x="2187972" y="4341321"/>
                    <a:ext cx="894585" cy="894585"/>
                  </a:xfrm>
                  <a:prstGeom prst="heptagon">
                    <a:avLst/>
                  </a:prstGeom>
                  <a:solidFill>
                    <a:schemeClr val="bg1">
                      <a:alpha val="30000"/>
                    </a:schemeClr>
                  </a:solidFill>
                  <a:ln w="317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24" name="七角形 23">
                    <a:extLst>
                      <a:ext uri="{FF2B5EF4-FFF2-40B4-BE49-F238E27FC236}">
                        <a16:creationId xmlns:a16="http://schemas.microsoft.com/office/drawing/2014/main" id="{D18A7E4B-6AC6-D028-70B8-1DD95A71E1B6}"/>
                      </a:ext>
                    </a:extLst>
                  </p:cNvPr>
                  <p:cNvSpPr/>
                  <p:nvPr/>
                </p:nvSpPr>
                <p:spPr>
                  <a:xfrm>
                    <a:off x="245479" y="5219919"/>
                    <a:ext cx="894585" cy="894585"/>
                  </a:xfrm>
                  <a:prstGeom prst="heptagon">
                    <a:avLst/>
                  </a:prstGeom>
                  <a:solidFill>
                    <a:schemeClr val="bg1">
                      <a:alpha val="30000"/>
                    </a:schemeClr>
                  </a:solidFill>
                  <a:ln w="317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25" name="七角形 24">
                    <a:extLst>
                      <a:ext uri="{FF2B5EF4-FFF2-40B4-BE49-F238E27FC236}">
                        <a16:creationId xmlns:a16="http://schemas.microsoft.com/office/drawing/2014/main" id="{D47BFDDF-93BF-6E46-21DF-78B1363BF0A2}"/>
                      </a:ext>
                    </a:extLst>
                  </p:cNvPr>
                  <p:cNvSpPr/>
                  <p:nvPr/>
                </p:nvSpPr>
                <p:spPr>
                  <a:xfrm>
                    <a:off x="2175879" y="5442169"/>
                    <a:ext cx="894585" cy="894585"/>
                  </a:xfrm>
                  <a:prstGeom prst="heptagon">
                    <a:avLst/>
                  </a:prstGeom>
                  <a:solidFill>
                    <a:schemeClr val="bg1">
                      <a:alpha val="30000"/>
                    </a:schemeClr>
                  </a:solidFill>
                  <a:ln w="317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</p:grpSp>
            <p:sp>
              <p:nvSpPr>
                <p:cNvPr id="6" name="楕円 5">
                  <a:extLst>
                    <a:ext uri="{FF2B5EF4-FFF2-40B4-BE49-F238E27FC236}">
                      <a16:creationId xmlns:a16="http://schemas.microsoft.com/office/drawing/2014/main" id="{57DBBE0E-252F-FD4F-61C9-76C62DD65C10}"/>
                    </a:ext>
                  </a:extLst>
                </p:cNvPr>
                <p:cNvSpPr/>
                <p:nvPr/>
              </p:nvSpPr>
              <p:spPr>
                <a:xfrm>
                  <a:off x="33725" y="4826000"/>
                  <a:ext cx="369788" cy="369788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" name="楕円 6">
                  <a:extLst>
                    <a:ext uri="{FF2B5EF4-FFF2-40B4-BE49-F238E27FC236}">
                      <a16:creationId xmlns:a16="http://schemas.microsoft.com/office/drawing/2014/main" id="{FCA964F9-9CDA-3E1A-67AF-FAFEB683E460}"/>
                    </a:ext>
                  </a:extLst>
                </p:cNvPr>
                <p:cNvSpPr/>
                <p:nvPr/>
              </p:nvSpPr>
              <p:spPr>
                <a:xfrm>
                  <a:off x="566079" y="3362970"/>
                  <a:ext cx="234021" cy="23402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" name="楕円 7">
                  <a:extLst>
                    <a:ext uri="{FF2B5EF4-FFF2-40B4-BE49-F238E27FC236}">
                      <a16:creationId xmlns:a16="http://schemas.microsoft.com/office/drawing/2014/main" id="{B607AF22-10B9-A599-E81E-38EDEF49CF62}"/>
                    </a:ext>
                  </a:extLst>
                </p:cNvPr>
                <p:cNvSpPr/>
                <p:nvPr/>
              </p:nvSpPr>
              <p:spPr>
                <a:xfrm>
                  <a:off x="2464648" y="5413507"/>
                  <a:ext cx="234021" cy="23402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9" name="楕円 8">
                  <a:extLst>
                    <a:ext uri="{FF2B5EF4-FFF2-40B4-BE49-F238E27FC236}">
                      <a16:creationId xmlns:a16="http://schemas.microsoft.com/office/drawing/2014/main" id="{A3B5D13A-57FA-28BA-D3C0-6946E87FA1CF}"/>
                    </a:ext>
                  </a:extLst>
                </p:cNvPr>
                <p:cNvSpPr/>
                <p:nvPr/>
              </p:nvSpPr>
              <p:spPr>
                <a:xfrm>
                  <a:off x="664291" y="5628235"/>
                  <a:ext cx="234021" cy="23402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0" name="楕円 9">
                  <a:extLst>
                    <a:ext uri="{FF2B5EF4-FFF2-40B4-BE49-F238E27FC236}">
                      <a16:creationId xmlns:a16="http://schemas.microsoft.com/office/drawing/2014/main" id="{20B0CE3F-D877-EDA0-CD9B-046ECDAA06D6}"/>
                    </a:ext>
                  </a:extLst>
                </p:cNvPr>
                <p:cNvSpPr/>
                <p:nvPr/>
              </p:nvSpPr>
              <p:spPr>
                <a:xfrm>
                  <a:off x="22941" y="6358485"/>
                  <a:ext cx="234021" cy="23402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1" name="楕円 10">
                  <a:extLst>
                    <a:ext uri="{FF2B5EF4-FFF2-40B4-BE49-F238E27FC236}">
                      <a16:creationId xmlns:a16="http://schemas.microsoft.com/office/drawing/2014/main" id="{DABC1C89-D904-B411-1B9D-D4FDB03CE2E3}"/>
                    </a:ext>
                  </a:extLst>
                </p:cNvPr>
                <p:cNvSpPr/>
                <p:nvPr/>
              </p:nvSpPr>
              <p:spPr>
                <a:xfrm>
                  <a:off x="2131141" y="3532735"/>
                  <a:ext cx="234021" cy="23402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2" name="楕円 11">
                  <a:extLst>
                    <a:ext uri="{FF2B5EF4-FFF2-40B4-BE49-F238E27FC236}">
                      <a16:creationId xmlns:a16="http://schemas.microsoft.com/office/drawing/2014/main" id="{AF7A640D-E790-DDCE-3CF5-7452F0C2ED90}"/>
                    </a:ext>
                  </a:extLst>
                </p:cNvPr>
                <p:cNvSpPr/>
                <p:nvPr/>
              </p:nvSpPr>
              <p:spPr>
                <a:xfrm>
                  <a:off x="1851741" y="5920335"/>
                  <a:ext cx="234021" cy="23402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3" name="楕円 12">
                  <a:extLst>
                    <a:ext uri="{FF2B5EF4-FFF2-40B4-BE49-F238E27FC236}">
                      <a16:creationId xmlns:a16="http://schemas.microsoft.com/office/drawing/2014/main" id="{618C052E-40DB-C023-406B-C0E391D8456A}"/>
                    </a:ext>
                  </a:extLst>
                </p:cNvPr>
                <p:cNvSpPr/>
                <p:nvPr/>
              </p:nvSpPr>
              <p:spPr>
                <a:xfrm>
                  <a:off x="2560806" y="6356351"/>
                  <a:ext cx="301792" cy="30179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4" name="楕円 13">
                  <a:extLst>
                    <a:ext uri="{FF2B5EF4-FFF2-40B4-BE49-F238E27FC236}">
                      <a16:creationId xmlns:a16="http://schemas.microsoft.com/office/drawing/2014/main" id="{3E3D1616-26E4-D8BB-CF7A-E1E2551F4361}"/>
                    </a:ext>
                  </a:extLst>
                </p:cNvPr>
                <p:cNvSpPr/>
                <p:nvPr/>
              </p:nvSpPr>
              <p:spPr>
                <a:xfrm>
                  <a:off x="1500575" y="3886200"/>
                  <a:ext cx="369788" cy="369788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" name="楕円 14">
                  <a:extLst>
                    <a:ext uri="{FF2B5EF4-FFF2-40B4-BE49-F238E27FC236}">
                      <a16:creationId xmlns:a16="http://schemas.microsoft.com/office/drawing/2014/main" id="{F263E394-9BEC-B9C5-6DF2-637E0B17A24C}"/>
                    </a:ext>
                  </a:extLst>
                </p:cNvPr>
                <p:cNvSpPr/>
                <p:nvPr/>
              </p:nvSpPr>
              <p:spPr>
                <a:xfrm>
                  <a:off x="2484825" y="4038600"/>
                  <a:ext cx="293588" cy="293588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" name="楕円 15">
                  <a:extLst>
                    <a:ext uri="{FF2B5EF4-FFF2-40B4-BE49-F238E27FC236}">
                      <a16:creationId xmlns:a16="http://schemas.microsoft.com/office/drawing/2014/main" id="{1A78A863-21D9-9E62-FC39-60CAEABCF567}"/>
                    </a:ext>
                  </a:extLst>
                </p:cNvPr>
                <p:cNvSpPr/>
                <p:nvPr/>
              </p:nvSpPr>
              <p:spPr>
                <a:xfrm>
                  <a:off x="440125" y="4197350"/>
                  <a:ext cx="293588" cy="293588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" name="楕円 16">
                  <a:extLst>
                    <a:ext uri="{FF2B5EF4-FFF2-40B4-BE49-F238E27FC236}">
                      <a16:creationId xmlns:a16="http://schemas.microsoft.com/office/drawing/2014/main" id="{EBF35AF9-D2F8-4382-AA89-4392820DC56E}"/>
                    </a:ext>
                  </a:extLst>
                </p:cNvPr>
                <p:cNvSpPr/>
                <p:nvPr/>
              </p:nvSpPr>
              <p:spPr>
                <a:xfrm>
                  <a:off x="37188" y="3749963"/>
                  <a:ext cx="197762" cy="197762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" name="楕円 17">
                  <a:extLst>
                    <a:ext uri="{FF2B5EF4-FFF2-40B4-BE49-F238E27FC236}">
                      <a16:creationId xmlns:a16="http://schemas.microsoft.com/office/drawing/2014/main" id="{42897D1D-DEF2-D40C-CB0C-25ED8E6A448D}"/>
                    </a:ext>
                  </a:extLst>
                </p:cNvPr>
                <p:cNvSpPr/>
                <p:nvPr/>
              </p:nvSpPr>
              <p:spPr>
                <a:xfrm>
                  <a:off x="889716" y="6444210"/>
                  <a:ext cx="234021" cy="23402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9" name="楕円 18">
                  <a:extLst>
                    <a:ext uri="{FF2B5EF4-FFF2-40B4-BE49-F238E27FC236}">
                      <a16:creationId xmlns:a16="http://schemas.microsoft.com/office/drawing/2014/main" id="{F8EEAED2-430F-DB49-3C7A-4DC34BAEAE09}"/>
                    </a:ext>
                  </a:extLst>
                </p:cNvPr>
                <p:cNvSpPr/>
                <p:nvPr/>
              </p:nvSpPr>
              <p:spPr>
                <a:xfrm>
                  <a:off x="432516" y="6587085"/>
                  <a:ext cx="234021" cy="23402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266542935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</Words>
  <Application>Microsoft Office PowerPoint</Application>
  <PresentationFormat>A4 210 x 297 mm</PresentationFormat>
  <Paragraphs>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7" baseType="lpstr">
      <vt:lpstr>メイリオ</vt:lpstr>
      <vt:lpstr>游ゴシック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pawaposuke.com</Manager>
  <Company>pawaposuke.com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il344_ウマの冬用イラスト</dc:title>
  <dc:subject>il344_ウマの冬用イラスト</dc:subject>
  <dc:creator>ぱわぽすけ</dc:creator>
  <cp:lastModifiedBy/>
  <cp:revision>1</cp:revision>
  <dcterms:created xsi:type="dcterms:W3CDTF">2014-10-29T04:47:26Z</dcterms:created>
  <dcterms:modified xsi:type="dcterms:W3CDTF">2025-01-23T18:19:52Z</dcterms:modified>
  <cp:version>1</cp:version>
</cp:coreProperties>
</file>