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9" r:id="rId2"/>
    <p:sldId id="334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7E938-5F16-B6A4-B6D3-8573C170A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6" name="グループ化 1405">
            <a:extLst>
              <a:ext uri="{FF2B5EF4-FFF2-40B4-BE49-F238E27FC236}">
                <a16:creationId xmlns:a16="http://schemas.microsoft.com/office/drawing/2014/main" id="{0EA67785-E3FD-A18E-D33D-850BFBC39799}"/>
              </a:ext>
            </a:extLst>
          </p:cNvPr>
          <p:cNvGrpSpPr/>
          <p:nvPr/>
        </p:nvGrpSpPr>
        <p:grpSpPr>
          <a:xfrm>
            <a:off x="1226277" y="3797278"/>
            <a:ext cx="1648577" cy="2574519"/>
            <a:chOff x="1226277" y="3797278"/>
            <a:chExt cx="1648577" cy="2574519"/>
          </a:xfrm>
        </p:grpSpPr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99805DB1-3A65-FDFD-4E91-2867FCF1A51D}"/>
                </a:ext>
              </a:extLst>
            </p:cNvPr>
            <p:cNvGrpSpPr/>
            <p:nvPr/>
          </p:nvGrpSpPr>
          <p:grpSpPr>
            <a:xfrm>
              <a:off x="2072680" y="5885620"/>
              <a:ext cx="802174" cy="454855"/>
              <a:chOff x="2054987" y="2713795"/>
              <a:chExt cx="802174" cy="454855"/>
            </a:xfrm>
          </p:grpSpPr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1A5D0967-DA3D-6ADF-3A77-C554AB5F864D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463220A3-9826-528A-8FFF-22ADF354E84A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4D6A0225-11A0-557D-8E4E-A07FE0506341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2" name="楕円 1">
              <a:extLst>
                <a:ext uri="{FF2B5EF4-FFF2-40B4-BE49-F238E27FC236}">
                  <a16:creationId xmlns:a16="http://schemas.microsoft.com/office/drawing/2014/main" id="{119AFB1D-7046-4C3B-C9CD-57305F368FB9}"/>
                </a:ext>
              </a:extLst>
            </p:cNvPr>
            <p:cNvSpPr/>
            <p:nvPr/>
          </p:nvSpPr>
          <p:spPr>
            <a:xfrm rot="9000000" flipH="1">
              <a:off x="2265494" y="5316095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4" name="楕円 1">
              <a:extLst>
                <a:ext uri="{FF2B5EF4-FFF2-40B4-BE49-F238E27FC236}">
                  <a16:creationId xmlns:a16="http://schemas.microsoft.com/office/drawing/2014/main" id="{F76E873E-6DD8-EA5F-1081-8275FE778F9B}"/>
                </a:ext>
              </a:extLst>
            </p:cNvPr>
            <p:cNvSpPr/>
            <p:nvPr/>
          </p:nvSpPr>
          <p:spPr>
            <a:xfrm rot="10800000">
              <a:off x="1980359" y="589324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5" name="楕円 1">
              <a:extLst>
                <a:ext uri="{FF2B5EF4-FFF2-40B4-BE49-F238E27FC236}">
                  <a16:creationId xmlns:a16="http://schemas.microsoft.com/office/drawing/2014/main" id="{382DB34F-56F9-0AC1-8CDE-EFF12D7FA0F3}"/>
                </a:ext>
              </a:extLst>
            </p:cNvPr>
            <p:cNvSpPr/>
            <p:nvPr/>
          </p:nvSpPr>
          <p:spPr>
            <a:xfrm rot="10800000">
              <a:off x="1715681" y="589324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6" name="楕円 1">
              <a:extLst>
                <a:ext uri="{FF2B5EF4-FFF2-40B4-BE49-F238E27FC236}">
                  <a16:creationId xmlns:a16="http://schemas.microsoft.com/office/drawing/2014/main" id="{68A87FDF-B417-20B0-9506-4B2829D3BC98}"/>
                </a:ext>
              </a:extLst>
            </p:cNvPr>
            <p:cNvSpPr/>
            <p:nvPr/>
          </p:nvSpPr>
          <p:spPr>
            <a:xfrm rot="12600000">
              <a:off x="1481905" y="5316094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7" name="楕円 1">
              <a:extLst>
                <a:ext uri="{FF2B5EF4-FFF2-40B4-BE49-F238E27FC236}">
                  <a16:creationId xmlns:a16="http://schemas.microsoft.com/office/drawing/2014/main" id="{1DEC4199-7521-1AB3-9E69-953AB3C976A1}"/>
                </a:ext>
              </a:extLst>
            </p:cNvPr>
            <p:cNvSpPr/>
            <p:nvPr/>
          </p:nvSpPr>
          <p:spPr>
            <a:xfrm>
              <a:off x="1549862" y="5147922"/>
              <a:ext cx="833002" cy="110234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8" name="楕円 1">
              <a:extLst>
                <a:ext uri="{FF2B5EF4-FFF2-40B4-BE49-F238E27FC236}">
                  <a16:creationId xmlns:a16="http://schemas.microsoft.com/office/drawing/2014/main" id="{81AA5457-0DE0-1484-237B-A8BEF625224D}"/>
                </a:ext>
              </a:extLst>
            </p:cNvPr>
            <p:cNvSpPr/>
            <p:nvPr/>
          </p:nvSpPr>
          <p:spPr>
            <a:xfrm>
              <a:off x="1676952" y="5176241"/>
              <a:ext cx="578821" cy="9313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0" name="楕円 1049">
              <a:extLst>
                <a:ext uri="{FF2B5EF4-FFF2-40B4-BE49-F238E27FC236}">
                  <a16:creationId xmlns:a16="http://schemas.microsoft.com/office/drawing/2014/main" id="{AD3EC5F5-C502-9C93-3627-5AB8797944FE}"/>
                </a:ext>
              </a:extLst>
            </p:cNvPr>
            <p:cNvSpPr/>
            <p:nvPr/>
          </p:nvSpPr>
          <p:spPr>
            <a:xfrm>
              <a:off x="1884441" y="5818224"/>
              <a:ext cx="163843" cy="16384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62" name="グループ化 1061">
              <a:extLst>
                <a:ext uri="{FF2B5EF4-FFF2-40B4-BE49-F238E27FC236}">
                  <a16:creationId xmlns:a16="http://schemas.microsoft.com/office/drawing/2014/main" id="{D4559F11-BBEC-A097-D8A3-B97FE0059913}"/>
                </a:ext>
              </a:extLst>
            </p:cNvPr>
            <p:cNvGrpSpPr/>
            <p:nvPr/>
          </p:nvGrpSpPr>
          <p:grpSpPr>
            <a:xfrm>
              <a:off x="1563909" y="5351596"/>
              <a:ext cx="824136" cy="568219"/>
              <a:chOff x="1443950" y="2053446"/>
              <a:chExt cx="1116065" cy="769496"/>
            </a:xfrm>
          </p:grpSpPr>
          <p:grpSp>
            <p:nvGrpSpPr>
              <p:cNvPr id="1063" name="グループ化 1062">
                <a:extLst>
                  <a:ext uri="{FF2B5EF4-FFF2-40B4-BE49-F238E27FC236}">
                    <a16:creationId xmlns:a16="http://schemas.microsoft.com/office/drawing/2014/main" id="{BD8DDBEA-A0E3-5AD7-0383-9769DAE6E32D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065" name="楕円 5">
                  <a:extLst>
                    <a:ext uri="{FF2B5EF4-FFF2-40B4-BE49-F238E27FC236}">
                      <a16:creationId xmlns:a16="http://schemas.microsoft.com/office/drawing/2014/main" id="{99DEA105-C36C-B750-D07A-ED9DDADF9686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66" name="二等辺三角形 21">
                  <a:extLst>
                    <a:ext uri="{FF2B5EF4-FFF2-40B4-BE49-F238E27FC236}">
                      <a16:creationId xmlns:a16="http://schemas.microsoft.com/office/drawing/2014/main" id="{D5035425-B6E1-13FF-FD67-CA5906B3413F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7" name="二等辺三角形 21">
                  <a:extLst>
                    <a:ext uri="{FF2B5EF4-FFF2-40B4-BE49-F238E27FC236}">
                      <a16:creationId xmlns:a16="http://schemas.microsoft.com/office/drawing/2014/main" id="{DD1558FC-FEF6-4079-83AE-1C29E639C8F5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8" name="楕円 5">
                  <a:extLst>
                    <a:ext uri="{FF2B5EF4-FFF2-40B4-BE49-F238E27FC236}">
                      <a16:creationId xmlns:a16="http://schemas.microsoft.com/office/drawing/2014/main" id="{610BB28E-4E91-4816-9B2E-7D346F03E1A5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AA95B013-447E-8AF9-0C81-8199F78038C7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75" name="グループ化 1074">
              <a:extLst>
                <a:ext uri="{FF2B5EF4-FFF2-40B4-BE49-F238E27FC236}">
                  <a16:creationId xmlns:a16="http://schemas.microsoft.com/office/drawing/2014/main" id="{0F40BC61-E0B1-F8EA-4AA9-93F044A0D0FD}"/>
                </a:ext>
              </a:extLst>
            </p:cNvPr>
            <p:cNvGrpSpPr/>
            <p:nvPr/>
          </p:nvGrpSpPr>
          <p:grpSpPr>
            <a:xfrm>
              <a:off x="1226277" y="4174521"/>
              <a:ext cx="1472611" cy="1258445"/>
              <a:chOff x="1226277" y="4060221"/>
              <a:chExt cx="1472611" cy="1258445"/>
            </a:xfrm>
          </p:grpSpPr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9D7BDBDC-68C9-1725-96DD-6AF37D4194D6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060" name="楕円 1059">
                  <a:extLst>
                    <a:ext uri="{FF2B5EF4-FFF2-40B4-BE49-F238E27FC236}">
                      <a16:creationId xmlns:a16="http://schemas.microsoft.com/office/drawing/2014/main" id="{EFF4B713-6806-267D-1565-965B0BF15EC2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楕円 1060">
                  <a:extLst>
                    <a:ext uri="{FF2B5EF4-FFF2-40B4-BE49-F238E27FC236}">
                      <a16:creationId xmlns:a16="http://schemas.microsoft.com/office/drawing/2014/main" id="{0A58F90C-69C3-8278-995B-A0B31A41FE08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E33574AC-FFC7-5373-0D78-6427EAAFD14C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058" name="楕円 1057">
                  <a:extLst>
                    <a:ext uri="{FF2B5EF4-FFF2-40B4-BE49-F238E27FC236}">
                      <a16:creationId xmlns:a16="http://schemas.microsoft.com/office/drawing/2014/main" id="{A346D52B-A905-A191-A646-8127D741D111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楕円 1058">
                  <a:extLst>
                    <a:ext uri="{FF2B5EF4-FFF2-40B4-BE49-F238E27FC236}">
                      <a16:creationId xmlns:a16="http://schemas.microsoft.com/office/drawing/2014/main" id="{F8D4D373-85AB-B805-7F57-197F685E859D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1" name="楕円 1040">
                <a:extLst>
                  <a:ext uri="{FF2B5EF4-FFF2-40B4-BE49-F238E27FC236}">
                    <a16:creationId xmlns:a16="http://schemas.microsoft.com/office/drawing/2014/main" id="{7F739C4F-13C9-E534-A4F8-3E140937C2C1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A978D318-F556-24DD-98F9-D8C9DC819E4C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026C306C-B69C-4408-96E7-2B0E4D9480BE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054" name="楕円 1053">
                  <a:extLst>
                    <a:ext uri="{FF2B5EF4-FFF2-40B4-BE49-F238E27FC236}">
                      <a16:creationId xmlns:a16="http://schemas.microsoft.com/office/drawing/2014/main" id="{79A5EBB3-6175-263E-F81E-21F170526EE4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楕円 1054">
                  <a:extLst>
                    <a:ext uri="{FF2B5EF4-FFF2-40B4-BE49-F238E27FC236}">
                      <a16:creationId xmlns:a16="http://schemas.microsoft.com/office/drawing/2014/main" id="{55CFFBD9-9BE6-B3E8-FE3C-80710162AE49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03C9114E-AF1B-9BB6-7D2E-2C67171FB410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楕円 1">
                  <a:extLst>
                    <a:ext uri="{FF2B5EF4-FFF2-40B4-BE49-F238E27FC236}">
                      <a16:creationId xmlns:a16="http://schemas.microsoft.com/office/drawing/2014/main" id="{EDF7DF58-9444-5BEE-CF0B-DBEBEE38BE1D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069FDD17-0EB9-F3E2-8354-14975F5B32B4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5" name="楕円 1044">
                <a:extLst>
                  <a:ext uri="{FF2B5EF4-FFF2-40B4-BE49-F238E27FC236}">
                    <a16:creationId xmlns:a16="http://schemas.microsoft.com/office/drawing/2014/main" id="{D2B90B7D-223F-B744-52C5-0358461FF69F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B0D90B1D-CB29-5FD4-3C25-D43678CF67CF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30064767-7A05-1468-CD8C-4F5DDC3E13C1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3BC6D431-9106-0CA6-C1BE-6E38F06EC2C2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A316CA16-2252-73AC-2B15-27FBA53D8A55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7ABFDD6F-1E0B-CABF-FE69-CD8F9A6DAB80}"/>
                </a:ext>
              </a:extLst>
            </p:cNvPr>
            <p:cNvGrpSpPr/>
            <p:nvPr/>
          </p:nvGrpSpPr>
          <p:grpSpPr>
            <a:xfrm>
              <a:off x="1309281" y="3797278"/>
              <a:ext cx="1325355" cy="650911"/>
              <a:chOff x="1100911" y="95250"/>
              <a:chExt cx="1794828" cy="881479"/>
            </a:xfrm>
          </p:grpSpPr>
          <p:sp>
            <p:nvSpPr>
              <p:cNvPr id="1070" name="楕円 5">
                <a:extLst>
                  <a:ext uri="{FF2B5EF4-FFF2-40B4-BE49-F238E27FC236}">
                    <a16:creationId xmlns:a16="http://schemas.microsoft.com/office/drawing/2014/main" id="{F55C4B13-C1DB-7E53-6A8A-DF41DC0D72CF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40AA667D-B599-A9CC-5CC7-1C3B6A4D490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A38EA1A5-A2C2-7B41-391F-D9C7C0C3EF11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073" name="楕円 5">
                  <a:extLst>
                    <a:ext uri="{FF2B5EF4-FFF2-40B4-BE49-F238E27FC236}">
                      <a16:creationId xmlns:a16="http://schemas.microsoft.com/office/drawing/2014/main" id="{046130F7-033B-A65E-1B83-843986216DE1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6A93B6EC-BA97-E6CC-1F2E-476B0E6267D2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09" name="グループ化 1408">
            <a:extLst>
              <a:ext uri="{FF2B5EF4-FFF2-40B4-BE49-F238E27FC236}">
                <a16:creationId xmlns:a16="http://schemas.microsoft.com/office/drawing/2014/main" id="{CC0B5693-0A9E-E5F0-8054-37F411E4323E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F3FECD9E-A80F-8CF0-E237-D5AEB3E16F92}"/>
                </a:ext>
              </a:extLst>
            </p:cNvPr>
            <p:cNvGrpSpPr/>
            <p:nvPr/>
          </p:nvGrpSpPr>
          <p:grpSpPr>
            <a:xfrm>
              <a:off x="8187730" y="2713795"/>
              <a:ext cx="802174" cy="454855"/>
              <a:chOff x="2054987" y="2713795"/>
              <a:chExt cx="802174" cy="454855"/>
            </a:xfrm>
          </p:grpSpPr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AD97E3F6-96B7-4918-B2A8-FAC0BAE606B9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517F90B-CC75-1557-8A9A-52C101DDBB4C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D23CB587-18F1-4488-8918-042BD1904303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0" name="楕円 1">
              <a:extLst>
                <a:ext uri="{FF2B5EF4-FFF2-40B4-BE49-F238E27FC236}">
                  <a16:creationId xmlns:a16="http://schemas.microsoft.com/office/drawing/2014/main" id="{129C28AB-803F-710D-65D3-DE6CB9CC1E0E}"/>
                </a:ext>
              </a:extLst>
            </p:cNvPr>
            <p:cNvSpPr/>
            <p:nvPr/>
          </p:nvSpPr>
          <p:spPr>
            <a:xfrm rot="9000000" flipH="1">
              <a:off x="8380544" y="2144270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D84F1B90-5083-C3FB-1E00-83E92E41939B}"/>
                </a:ext>
              </a:extLst>
            </p:cNvPr>
            <p:cNvGrpSpPr/>
            <p:nvPr/>
          </p:nvGrpSpPr>
          <p:grpSpPr>
            <a:xfrm>
              <a:off x="7341327" y="891359"/>
              <a:ext cx="1472611" cy="2308614"/>
              <a:chOff x="3144493" y="421482"/>
              <a:chExt cx="1994247" cy="3126382"/>
            </a:xfrm>
          </p:grpSpPr>
          <p:sp>
            <p:nvSpPr>
              <p:cNvPr id="1082" name="楕円 1">
                <a:extLst>
                  <a:ext uri="{FF2B5EF4-FFF2-40B4-BE49-F238E27FC236}">
                    <a16:creationId xmlns:a16="http://schemas.microsoft.com/office/drawing/2014/main" id="{8B1AD6C0-9C56-E0DE-6024-74D2122AD6B5}"/>
                  </a:ext>
                </a:extLst>
              </p:cNvPr>
              <p:cNvSpPr/>
              <p:nvPr/>
            </p:nvSpPr>
            <p:spPr>
              <a:xfrm rot="10800000">
                <a:off x="416569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3" name="楕円 1">
                <a:extLst>
                  <a:ext uri="{FF2B5EF4-FFF2-40B4-BE49-F238E27FC236}">
                    <a16:creationId xmlns:a16="http://schemas.microsoft.com/office/drawing/2014/main" id="{CB418C3E-0E9D-C83F-5FA5-2FE5F8A35F2A}"/>
                  </a:ext>
                </a:extLst>
              </p:cNvPr>
              <p:cNvSpPr/>
              <p:nvPr/>
            </p:nvSpPr>
            <p:spPr>
              <a:xfrm rot="10800000">
                <a:off x="380725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E173EE4B-F53D-937C-12CF-88B3C74751F7}"/>
                  </a:ext>
                </a:extLst>
              </p:cNvPr>
              <p:cNvGrpSpPr/>
              <p:nvPr/>
            </p:nvGrpSpPr>
            <p:grpSpPr>
              <a:xfrm>
                <a:off x="3144493" y="421482"/>
                <a:ext cx="1994247" cy="2961798"/>
                <a:chOff x="3144493" y="421482"/>
                <a:chExt cx="1994247" cy="2961798"/>
              </a:xfrm>
            </p:grpSpPr>
            <p:sp>
              <p:nvSpPr>
                <p:cNvPr id="1085" name="楕円 1">
                  <a:extLst>
                    <a:ext uri="{FF2B5EF4-FFF2-40B4-BE49-F238E27FC236}">
                      <a16:creationId xmlns:a16="http://schemas.microsoft.com/office/drawing/2014/main" id="{41262E90-FC48-5085-3FD0-90794650B286}"/>
                    </a:ext>
                  </a:extLst>
                </p:cNvPr>
                <p:cNvSpPr/>
                <p:nvPr/>
              </p:nvSpPr>
              <p:spPr>
                <a:xfrm rot="12600000">
                  <a:off x="3490671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楕円 1">
                  <a:extLst>
                    <a:ext uri="{FF2B5EF4-FFF2-40B4-BE49-F238E27FC236}">
                      <a16:creationId xmlns:a16="http://schemas.microsoft.com/office/drawing/2014/main" id="{3E0182FA-EC38-E6A0-8B5B-25A716490AE3}"/>
                    </a:ext>
                  </a:extLst>
                </p:cNvPr>
                <p:cNvSpPr/>
                <p:nvPr/>
              </p:nvSpPr>
              <p:spPr>
                <a:xfrm>
                  <a:off x="3582700" y="1890462"/>
                  <a:ext cx="1128072" cy="149281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楕円 1">
                  <a:extLst>
                    <a:ext uri="{FF2B5EF4-FFF2-40B4-BE49-F238E27FC236}">
                      <a16:creationId xmlns:a16="http://schemas.microsoft.com/office/drawing/2014/main" id="{57166663-9083-672C-7DA8-83C16C59B087}"/>
                    </a:ext>
                  </a:extLst>
                </p:cNvPr>
                <p:cNvSpPr/>
                <p:nvPr/>
              </p:nvSpPr>
              <p:spPr>
                <a:xfrm>
                  <a:off x="3754809" y="1928812"/>
                  <a:ext cx="783854" cy="126130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88" name="グループ化 1087">
                  <a:extLst>
                    <a:ext uri="{FF2B5EF4-FFF2-40B4-BE49-F238E27FC236}">
                      <a16:creationId xmlns:a16="http://schemas.microsoft.com/office/drawing/2014/main" id="{ED13A17F-F515-8661-BED1-84CC926F0F14}"/>
                    </a:ext>
                  </a:extLst>
                </p:cNvPr>
                <p:cNvGrpSpPr/>
                <p:nvPr/>
              </p:nvGrpSpPr>
              <p:grpSpPr>
                <a:xfrm>
                  <a:off x="3144493" y="619594"/>
                  <a:ext cx="546446" cy="546444"/>
                  <a:chOff x="32092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109" name="楕円 1108">
                    <a:extLst>
                      <a:ext uri="{FF2B5EF4-FFF2-40B4-BE49-F238E27FC236}">
                        <a16:creationId xmlns:a16="http://schemas.microsoft.com/office/drawing/2014/main" id="{1B50E3DA-80E9-D4B0-8367-3E4320F6320C}"/>
                      </a:ext>
                    </a:extLst>
                  </p:cNvPr>
                  <p:cNvSpPr/>
                  <p:nvPr/>
                </p:nvSpPr>
                <p:spPr>
                  <a:xfrm>
                    <a:off x="32092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0" name="楕円 1109">
                    <a:extLst>
                      <a:ext uri="{FF2B5EF4-FFF2-40B4-BE49-F238E27FC236}">
                        <a16:creationId xmlns:a16="http://schemas.microsoft.com/office/drawing/2014/main" id="{E1945461-5644-0915-0FD8-0FD089E76F88}"/>
                      </a:ext>
                    </a:extLst>
                  </p:cNvPr>
                  <p:cNvSpPr/>
                  <p:nvPr/>
                </p:nvSpPr>
                <p:spPr>
                  <a:xfrm>
                    <a:off x="32857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1089" name="グループ化 1088">
                  <a:extLst>
                    <a:ext uri="{FF2B5EF4-FFF2-40B4-BE49-F238E27FC236}">
                      <a16:creationId xmlns:a16="http://schemas.microsoft.com/office/drawing/2014/main" id="{B1258A31-1785-55DB-A526-A9B5F05BC6FC}"/>
                    </a:ext>
                  </a:extLst>
                </p:cNvPr>
                <p:cNvGrpSpPr/>
                <p:nvPr/>
              </p:nvGrpSpPr>
              <p:grpSpPr>
                <a:xfrm>
                  <a:off x="4592294" y="619594"/>
                  <a:ext cx="546446" cy="546444"/>
                  <a:chOff x="46570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107" name="楕円 1106">
                    <a:extLst>
                      <a:ext uri="{FF2B5EF4-FFF2-40B4-BE49-F238E27FC236}">
                        <a16:creationId xmlns:a16="http://schemas.microsoft.com/office/drawing/2014/main" id="{B5472428-7AEF-7A62-7852-0B2D157FF863}"/>
                      </a:ext>
                    </a:extLst>
                  </p:cNvPr>
                  <p:cNvSpPr/>
                  <p:nvPr/>
                </p:nvSpPr>
                <p:spPr>
                  <a:xfrm>
                    <a:off x="46570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8" name="楕円 1107">
                    <a:extLst>
                      <a:ext uri="{FF2B5EF4-FFF2-40B4-BE49-F238E27FC236}">
                        <a16:creationId xmlns:a16="http://schemas.microsoft.com/office/drawing/2014/main" id="{6DB0E83F-87B9-3E28-3CB7-2628910E3AE2}"/>
                      </a:ext>
                    </a:extLst>
                  </p:cNvPr>
                  <p:cNvSpPr/>
                  <p:nvPr/>
                </p:nvSpPr>
                <p:spPr>
                  <a:xfrm>
                    <a:off x="47335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0" name="楕円 1089">
                  <a:extLst>
                    <a:ext uri="{FF2B5EF4-FFF2-40B4-BE49-F238E27FC236}">
                      <a16:creationId xmlns:a16="http://schemas.microsoft.com/office/drawing/2014/main" id="{96BDED5C-7215-E302-3956-6F0F5A0E0D84}"/>
                    </a:ext>
                  </a:extLst>
                </p:cNvPr>
                <p:cNvSpPr/>
                <p:nvPr/>
              </p:nvSpPr>
              <p:spPr>
                <a:xfrm>
                  <a:off x="3254747" y="572258"/>
                  <a:ext cx="1783978" cy="1704218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8B41A0C9-2266-B7E3-2751-5D4CADB8EEB0}"/>
                    </a:ext>
                  </a:extLst>
                </p:cNvPr>
                <p:cNvSpPr/>
                <p:nvPr/>
              </p:nvSpPr>
              <p:spPr>
                <a:xfrm>
                  <a:off x="3354980" y="908720"/>
                  <a:ext cx="1583513" cy="744642"/>
                </a:xfrm>
                <a:custGeom>
                  <a:avLst/>
                  <a:gdLst>
                    <a:gd name="connsiteX0" fmla="*/ 458603 w 1583513"/>
                    <a:gd name="connsiteY0" fmla="*/ 0 h 744642"/>
                    <a:gd name="connsiteX1" fmla="*/ 782884 w 1583513"/>
                    <a:gd name="connsiteY1" fmla="*/ 109050 h 744642"/>
                    <a:gd name="connsiteX2" fmla="*/ 791757 w 1583513"/>
                    <a:gd name="connsiteY2" fmla="*/ 117781 h 744642"/>
                    <a:gd name="connsiteX3" fmla="*/ 800629 w 1583513"/>
                    <a:gd name="connsiteY3" fmla="*/ 109050 h 744642"/>
                    <a:gd name="connsiteX4" fmla="*/ 1124910 w 1583513"/>
                    <a:gd name="connsiteY4" fmla="*/ 0 h 744642"/>
                    <a:gd name="connsiteX5" fmla="*/ 1583513 w 1583513"/>
                    <a:gd name="connsiteY5" fmla="*/ 372321 h 744642"/>
                    <a:gd name="connsiteX6" fmla="*/ 1124910 w 1583513"/>
                    <a:gd name="connsiteY6" fmla="*/ 744642 h 744642"/>
                    <a:gd name="connsiteX7" fmla="*/ 800629 w 1583513"/>
                    <a:gd name="connsiteY7" fmla="*/ 635592 h 744642"/>
                    <a:gd name="connsiteX8" fmla="*/ 791757 w 1583513"/>
                    <a:gd name="connsiteY8" fmla="*/ 626861 h 744642"/>
                    <a:gd name="connsiteX9" fmla="*/ 782884 w 1583513"/>
                    <a:gd name="connsiteY9" fmla="*/ 635592 h 744642"/>
                    <a:gd name="connsiteX10" fmla="*/ 458603 w 1583513"/>
                    <a:gd name="connsiteY10" fmla="*/ 744642 h 744642"/>
                    <a:gd name="connsiteX11" fmla="*/ 0 w 1583513"/>
                    <a:gd name="connsiteY11" fmla="*/ 372321 h 744642"/>
                    <a:gd name="connsiteX12" fmla="*/ 458603 w 1583513"/>
                    <a:gd name="connsiteY12" fmla="*/ 0 h 74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83513" h="744642">
                      <a:moveTo>
                        <a:pt x="458603" y="0"/>
                      </a:moveTo>
                      <a:cubicBezTo>
                        <a:pt x="585242" y="0"/>
                        <a:pt x="699893" y="41674"/>
                        <a:pt x="782884" y="109050"/>
                      </a:cubicBezTo>
                      <a:lnTo>
                        <a:pt x="791757" y="117781"/>
                      </a:lnTo>
                      <a:lnTo>
                        <a:pt x="800629" y="109050"/>
                      </a:lnTo>
                      <a:cubicBezTo>
                        <a:pt x="883620" y="41674"/>
                        <a:pt x="998271" y="0"/>
                        <a:pt x="1124910" y="0"/>
                      </a:cubicBezTo>
                      <a:cubicBezTo>
                        <a:pt x="1378189" y="0"/>
                        <a:pt x="1583513" y="166694"/>
                        <a:pt x="1583513" y="372321"/>
                      </a:cubicBezTo>
                      <a:cubicBezTo>
                        <a:pt x="1583513" y="577948"/>
                        <a:pt x="1378189" y="744642"/>
                        <a:pt x="1124910" y="744642"/>
                      </a:cubicBezTo>
                      <a:cubicBezTo>
                        <a:pt x="998271" y="744642"/>
                        <a:pt x="883620" y="702969"/>
                        <a:pt x="800629" y="635592"/>
                      </a:cubicBezTo>
                      <a:lnTo>
                        <a:pt x="791757" y="626861"/>
                      </a:lnTo>
                      <a:lnTo>
                        <a:pt x="782884" y="635592"/>
                      </a:lnTo>
                      <a:cubicBezTo>
                        <a:pt x="699893" y="702969"/>
                        <a:pt x="585242" y="744642"/>
                        <a:pt x="458603" y="744642"/>
                      </a:cubicBezTo>
                      <a:cubicBezTo>
                        <a:pt x="205324" y="744642"/>
                        <a:pt x="0" y="577948"/>
                        <a:pt x="0" y="372321"/>
                      </a:cubicBezTo>
                      <a:cubicBezTo>
                        <a:pt x="0" y="166694"/>
                        <a:pt x="205324" y="0"/>
                        <a:pt x="45860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2" name="グループ化 1091">
                  <a:extLst>
                    <a:ext uri="{FF2B5EF4-FFF2-40B4-BE49-F238E27FC236}">
                      <a16:creationId xmlns:a16="http://schemas.microsoft.com/office/drawing/2014/main" id="{C6EAE5ED-4B36-1A51-4FE3-3AE7C7F9AE9C}"/>
                    </a:ext>
                  </a:extLst>
                </p:cNvPr>
                <p:cNvGrpSpPr/>
                <p:nvPr/>
              </p:nvGrpSpPr>
              <p:grpSpPr>
                <a:xfrm>
                  <a:off x="3735759" y="1494938"/>
                  <a:ext cx="821954" cy="630648"/>
                  <a:chOff x="3840510" y="1519917"/>
                  <a:chExt cx="612452" cy="469907"/>
                </a:xfrm>
              </p:grpSpPr>
              <p:sp>
                <p:nvSpPr>
                  <p:cNvPr id="1103" name="楕円 1102">
                    <a:extLst>
                      <a:ext uri="{FF2B5EF4-FFF2-40B4-BE49-F238E27FC236}">
                        <a16:creationId xmlns:a16="http://schemas.microsoft.com/office/drawing/2014/main" id="{CA54243A-0E05-2F1F-1915-4D8453512BAE}"/>
                      </a:ext>
                    </a:extLst>
                  </p:cNvPr>
                  <p:cNvSpPr/>
                  <p:nvPr/>
                </p:nvSpPr>
                <p:spPr>
                  <a:xfrm>
                    <a:off x="3943943" y="1657574"/>
                    <a:ext cx="405586" cy="332250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4" name="楕円 1103">
                    <a:extLst>
                      <a:ext uri="{FF2B5EF4-FFF2-40B4-BE49-F238E27FC236}">
                        <a16:creationId xmlns:a16="http://schemas.microsoft.com/office/drawing/2014/main" id="{B98CF7A6-AC28-88B6-3F17-F0C14AFDFE2F}"/>
                      </a:ext>
                    </a:extLst>
                  </p:cNvPr>
                  <p:cNvSpPr/>
                  <p:nvPr/>
                </p:nvSpPr>
                <p:spPr>
                  <a:xfrm>
                    <a:off x="4007443" y="1731083"/>
                    <a:ext cx="278586" cy="1822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5" name="フリーフォーム: 図形 1104">
                    <a:extLst>
                      <a:ext uri="{FF2B5EF4-FFF2-40B4-BE49-F238E27FC236}">
                        <a16:creationId xmlns:a16="http://schemas.microsoft.com/office/drawing/2014/main" id="{D8910C79-2C12-FED5-9DDF-E6B20B92FDC7}"/>
                      </a:ext>
                    </a:extLst>
                  </p:cNvPr>
                  <p:cNvSpPr/>
                  <p:nvPr/>
                </p:nvSpPr>
                <p:spPr>
                  <a:xfrm>
                    <a:off x="3840510" y="1562808"/>
                    <a:ext cx="612452" cy="306194"/>
                  </a:xfrm>
                  <a:custGeom>
                    <a:avLst/>
                    <a:gdLst>
                      <a:gd name="connsiteX0" fmla="*/ 267594 w 966988"/>
                      <a:gd name="connsiteY0" fmla="*/ 0 h 411652"/>
                      <a:gd name="connsiteX1" fmla="*/ 456812 w 966988"/>
                      <a:gd name="connsiteY1" fmla="*/ 60285 h 411652"/>
                      <a:gd name="connsiteX2" fmla="*/ 483494 w 966988"/>
                      <a:gd name="connsiteY2" fmla="*/ 90725 h 411652"/>
                      <a:gd name="connsiteX3" fmla="*/ 510177 w 966988"/>
                      <a:gd name="connsiteY3" fmla="*/ 60285 h 411652"/>
                      <a:gd name="connsiteX4" fmla="*/ 699394 w 966988"/>
                      <a:gd name="connsiteY4" fmla="*/ 0 h 411652"/>
                      <a:gd name="connsiteX5" fmla="*/ 966988 w 966988"/>
                      <a:gd name="connsiteY5" fmla="*/ 205826 h 411652"/>
                      <a:gd name="connsiteX6" fmla="*/ 699394 w 966988"/>
                      <a:gd name="connsiteY6" fmla="*/ 411652 h 411652"/>
                      <a:gd name="connsiteX7" fmla="*/ 510177 w 966988"/>
                      <a:gd name="connsiteY7" fmla="*/ 351367 h 411652"/>
                      <a:gd name="connsiteX8" fmla="*/ 483494 w 966988"/>
                      <a:gd name="connsiteY8" fmla="*/ 320927 h 411652"/>
                      <a:gd name="connsiteX9" fmla="*/ 456812 w 966988"/>
                      <a:gd name="connsiteY9" fmla="*/ 351367 h 411652"/>
                      <a:gd name="connsiteX10" fmla="*/ 267594 w 966988"/>
                      <a:gd name="connsiteY10" fmla="*/ 411652 h 411652"/>
                      <a:gd name="connsiteX11" fmla="*/ 0 w 966988"/>
                      <a:gd name="connsiteY11" fmla="*/ 205826 h 411652"/>
                      <a:gd name="connsiteX12" fmla="*/ 267594 w 966988"/>
                      <a:gd name="connsiteY12" fmla="*/ 0 h 411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66988" h="411652">
                        <a:moveTo>
                          <a:pt x="267594" y="0"/>
                        </a:moveTo>
                        <a:cubicBezTo>
                          <a:pt x="341488" y="0"/>
                          <a:pt x="408386" y="23038"/>
                          <a:pt x="456812" y="60285"/>
                        </a:cubicBezTo>
                        <a:lnTo>
                          <a:pt x="483494" y="90725"/>
                        </a:lnTo>
                        <a:lnTo>
                          <a:pt x="510177" y="60285"/>
                        </a:lnTo>
                        <a:cubicBezTo>
                          <a:pt x="558602" y="23038"/>
                          <a:pt x="625500" y="0"/>
                          <a:pt x="699394" y="0"/>
                        </a:cubicBezTo>
                        <a:cubicBezTo>
                          <a:pt x="847182" y="0"/>
                          <a:pt x="966988" y="92151"/>
                          <a:pt x="966988" y="205826"/>
                        </a:cubicBezTo>
                        <a:cubicBezTo>
                          <a:pt x="966988" y="319501"/>
                          <a:pt x="847182" y="411652"/>
                          <a:pt x="699394" y="411652"/>
                        </a:cubicBezTo>
                        <a:cubicBezTo>
                          <a:pt x="625500" y="411652"/>
                          <a:pt x="558602" y="388614"/>
                          <a:pt x="510177" y="351367"/>
                        </a:cubicBezTo>
                        <a:lnTo>
                          <a:pt x="483494" y="320927"/>
                        </a:lnTo>
                        <a:lnTo>
                          <a:pt x="456812" y="351367"/>
                        </a:lnTo>
                        <a:cubicBezTo>
                          <a:pt x="408386" y="388614"/>
                          <a:pt x="341488" y="411652"/>
                          <a:pt x="267594" y="411652"/>
                        </a:cubicBezTo>
                        <a:cubicBezTo>
                          <a:pt x="119806" y="411652"/>
                          <a:pt x="0" y="319501"/>
                          <a:pt x="0" y="205826"/>
                        </a:cubicBezTo>
                        <a:cubicBezTo>
                          <a:pt x="0" y="92151"/>
                          <a:pt x="119806" y="0"/>
                          <a:pt x="267594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楕円 1">
                    <a:extLst>
                      <a:ext uri="{FF2B5EF4-FFF2-40B4-BE49-F238E27FC236}">
                        <a16:creationId xmlns:a16="http://schemas.microsoft.com/office/drawing/2014/main" id="{4584EA4B-5ADF-4AA2-C119-9820A0371E7E}"/>
                      </a:ext>
                    </a:extLst>
                  </p:cNvPr>
                  <p:cNvSpPr/>
                  <p:nvPr/>
                </p:nvSpPr>
                <p:spPr>
                  <a:xfrm flipV="1">
                    <a:off x="4031010" y="1519917"/>
                    <a:ext cx="231452" cy="1300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3" name="楕円 1092">
                  <a:extLst>
                    <a:ext uri="{FF2B5EF4-FFF2-40B4-BE49-F238E27FC236}">
                      <a16:creationId xmlns:a16="http://schemas.microsoft.com/office/drawing/2014/main" id="{46C388B5-3D4F-C99E-96C0-D438A006A8ED}"/>
                    </a:ext>
                  </a:extLst>
                </p:cNvPr>
                <p:cNvSpPr/>
                <p:nvPr/>
              </p:nvSpPr>
              <p:spPr>
                <a:xfrm>
                  <a:off x="3486475" y="997362"/>
                  <a:ext cx="533076" cy="53307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4" name="楕円 1093">
                  <a:extLst>
                    <a:ext uri="{FF2B5EF4-FFF2-40B4-BE49-F238E27FC236}">
                      <a16:creationId xmlns:a16="http://schemas.microsoft.com/office/drawing/2014/main" id="{9B1BBBBE-32D5-22EB-415C-08E26DBE3224}"/>
                    </a:ext>
                  </a:extLst>
                </p:cNvPr>
                <p:cNvSpPr/>
                <p:nvPr/>
              </p:nvSpPr>
              <p:spPr>
                <a:xfrm>
                  <a:off x="3570872" y="1080042"/>
                  <a:ext cx="367716" cy="36771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楕円 1095">
                  <a:extLst>
                    <a:ext uri="{FF2B5EF4-FFF2-40B4-BE49-F238E27FC236}">
                      <a16:creationId xmlns:a16="http://schemas.microsoft.com/office/drawing/2014/main" id="{358A6CE3-2EB1-49F3-2E52-CC167A42CC0E}"/>
                    </a:ext>
                  </a:extLst>
                </p:cNvPr>
                <p:cNvSpPr/>
                <p:nvPr/>
              </p:nvSpPr>
              <p:spPr>
                <a:xfrm>
                  <a:off x="4267525" y="997362"/>
                  <a:ext cx="533076" cy="53307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95F8AEE6-F54E-3B53-F542-AFA7E00ECE66}"/>
                    </a:ext>
                  </a:extLst>
                </p:cNvPr>
                <p:cNvSpPr/>
                <p:nvPr/>
              </p:nvSpPr>
              <p:spPr>
                <a:xfrm>
                  <a:off x="4351922" y="1080042"/>
                  <a:ext cx="367716" cy="367714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9" name="楕円 1098">
                  <a:extLst>
                    <a:ext uri="{FF2B5EF4-FFF2-40B4-BE49-F238E27FC236}">
                      <a16:creationId xmlns:a16="http://schemas.microsoft.com/office/drawing/2014/main" id="{B96A8E71-FC30-D6C7-2397-0EB8FA56A60B}"/>
                    </a:ext>
                  </a:extLst>
                </p:cNvPr>
                <p:cNvSpPr/>
                <p:nvPr/>
              </p:nvSpPr>
              <p:spPr>
                <a:xfrm>
                  <a:off x="4035795" y="2798202"/>
                  <a:ext cx="221880" cy="22188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00" name="グループ化 1099">
                  <a:extLst>
                    <a:ext uri="{FF2B5EF4-FFF2-40B4-BE49-F238E27FC236}">
                      <a16:creationId xmlns:a16="http://schemas.microsoft.com/office/drawing/2014/main" id="{C29435AE-39B7-53A5-A8C6-B5B68DB657DA}"/>
                    </a:ext>
                  </a:extLst>
                </p:cNvPr>
                <p:cNvGrpSpPr/>
                <p:nvPr/>
              </p:nvGrpSpPr>
              <p:grpSpPr>
                <a:xfrm>
                  <a:off x="3591078" y="421482"/>
                  <a:ext cx="1128560" cy="298758"/>
                  <a:chOff x="3591078" y="421482"/>
                  <a:chExt cx="1128560" cy="298758"/>
                </a:xfrm>
              </p:grpSpPr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8CE3CDB2-04F1-1484-A264-9CD90D97D7FF}"/>
                      </a:ext>
                    </a:extLst>
                  </p:cNvPr>
                  <p:cNvSpPr/>
                  <p:nvPr/>
                </p:nvSpPr>
                <p:spPr>
                  <a:xfrm>
                    <a:off x="3591078" y="421482"/>
                    <a:ext cx="966635" cy="298758"/>
                  </a:xfrm>
                  <a:custGeom>
                    <a:avLst/>
                    <a:gdLst>
                      <a:gd name="connsiteX0" fmla="*/ 598371 w 1196743"/>
                      <a:gd name="connsiteY0" fmla="*/ 0 h 372877"/>
                      <a:gd name="connsiteX1" fmla="*/ 1176185 w 1196743"/>
                      <a:gd name="connsiteY1" fmla="*/ 158953 h 372877"/>
                      <a:gd name="connsiteX2" fmla="*/ 1196743 w 1196743"/>
                      <a:gd name="connsiteY2" fmla="*/ 186439 h 372877"/>
                      <a:gd name="connsiteX3" fmla="*/ 1176185 w 1196743"/>
                      <a:gd name="connsiteY3" fmla="*/ 213924 h 372877"/>
                      <a:gd name="connsiteX4" fmla="*/ 598371 w 1196743"/>
                      <a:gd name="connsiteY4" fmla="*/ 372877 h 372877"/>
                      <a:gd name="connsiteX5" fmla="*/ 20557 w 1196743"/>
                      <a:gd name="connsiteY5" fmla="*/ 213924 h 372877"/>
                      <a:gd name="connsiteX6" fmla="*/ 0 w 1196743"/>
                      <a:gd name="connsiteY6" fmla="*/ 186439 h 372877"/>
                      <a:gd name="connsiteX7" fmla="*/ 20557 w 1196743"/>
                      <a:gd name="connsiteY7" fmla="*/ 158953 h 372877"/>
                      <a:gd name="connsiteX8" fmla="*/ 598371 w 1196743"/>
                      <a:gd name="connsiteY8" fmla="*/ 0 h 372877"/>
                      <a:gd name="connsiteX0" fmla="*/ 636471 w 1234843"/>
                      <a:gd name="connsiteY0" fmla="*/ 0 h 372877"/>
                      <a:gd name="connsiteX1" fmla="*/ 1214285 w 1234843"/>
                      <a:gd name="connsiteY1" fmla="*/ 158953 h 372877"/>
                      <a:gd name="connsiteX2" fmla="*/ 1234843 w 1234843"/>
                      <a:gd name="connsiteY2" fmla="*/ 186439 h 372877"/>
                      <a:gd name="connsiteX3" fmla="*/ 1214285 w 1234843"/>
                      <a:gd name="connsiteY3" fmla="*/ 213924 h 372877"/>
                      <a:gd name="connsiteX4" fmla="*/ 636471 w 1234843"/>
                      <a:gd name="connsiteY4" fmla="*/ 372877 h 372877"/>
                      <a:gd name="connsiteX5" fmla="*/ 58657 w 1234843"/>
                      <a:gd name="connsiteY5" fmla="*/ 213924 h 372877"/>
                      <a:gd name="connsiteX6" fmla="*/ 0 w 1234843"/>
                      <a:gd name="connsiteY6" fmla="*/ 134051 h 372877"/>
                      <a:gd name="connsiteX7" fmla="*/ 58657 w 1234843"/>
                      <a:gd name="connsiteY7" fmla="*/ 158953 h 372877"/>
                      <a:gd name="connsiteX8" fmla="*/ 636471 w 1234843"/>
                      <a:gd name="connsiteY8" fmla="*/ 0 h 372877"/>
                      <a:gd name="connsiteX0" fmla="*/ 636471 w 1234843"/>
                      <a:gd name="connsiteY0" fmla="*/ 122 h 372999"/>
                      <a:gd name="connsiteX1" fmla="*/ 1214285 w 1234843"/>
                      <a:gd name="connsiteY1" fmla="*/ 159075 h 372999"/>
                      <a:gd name="connsiteX2" fmla="*/ 1234843 w 1234843"/>
                      <a:gd name="connsiteY2" fmla="*/ 186561 h 372999"/>
                      <a:gd name="connsiteX3" fmla="*/ 1214285 w 1234843"/>
                      <a:gd name="connsiteY3" fmla="*/ 214046 h 372999"/>
                      <a:gd name="connsiteX4" fmla="*/ 636471 w 1234843"/>
                      <a:gd name="connsiteY4" fmla="*/ 372999 h 372999"/>
                      <a:gd name="connsiteX5" fmla="*/ 58657 w 1234843"/>
                      <a:gd name="connsiteY5" fmla="*/ 214046 h 372999"/>
                      <a:gd name="connsiteX6" fmla="*/ 0 w 1234843"/>
                      <a:gd name="connsiteY6" fmla="*/ 134173 h 372999"/>
                      <a:gd name="connsiteX7" fmla="*/ 636471 w 1234843"/>
                      <a:gd name="connsiteY7" fmla="*/ 122 h 372999"/>
                      <a:gd name="connsiteX0" fmla="*/ 660284 w 1258656"/>
                      <a:gd name="connsiteY0" fmla="*/ 335 h 373212"/>
                      <a:gd name="connsiteX1" fmla="*/ 1238098 w 1258656"/>
                      <a:gd name="connsiteY1" fmla="*/ 159288 h 373212"/>
                      <a:gd name="connsiteX2" fmla="*/ 1258656 w 1258656"/>
                      <a:gd name="connsiteY2" fmla="*/ 186774 h 373212"/>
                      <a:gd name="connsiteX3" fmla="*/ 1238098 w 1258656"/>
                      <a:gd name="connsiteY3" fmla="*/ 214259 h 373212"/>
                      <a:gd name="connsiteX4" fmla="*/ 660284 w 1258656"/>
                      <a:gd name="connsiteY4" fmla="*/ 373212 h 373212"/>
                      <a:gd name="connsiteX5" fmla="*/ 82470 w 1258656"/>
                      <a:gd name="connsiteY5" fmla="*/ 214259 h 373212"/>
                      <a:gd name="connsiteX6" fmla="*/ 0 w 1258656"/>
                      <a:gd name="connsiteY6" fmla="*/ 120098 h 373212"/>
                      <a:gd name="connsiteX7" fmla="*/ 660284 w 1258656"/>
                      <a:gd name="connsiteY7" fmla="*/ 335 h 373212"/>
                      <a:gd name="connsiteX0" fmla="*/ 660284 w 1258656"/>
                      <a:gd name="connsiteY0" fmla="*/ 208 h 373085"/>
                      <a:gd name="connsiteX1" fmla="*/ 1238098 w 1258656"/>
                      <a:gd name="connsiteY1" fmla="*/ 159161 h 373085"/>
                      <a:gd name="connsiteX2" fmla="*/ 1258656 w 1258656"/>
                      <a:gd name="connsiteY2" fmla="*/ 186647 h 373085"/>
                      <a:gd name="connsiteX3" fmla="*/ 1238098 w 1258656"/>
                      <a:gd name="connsiteY3" fmla="*/ 214132 h 373085"/>
                      <a:gd name="connsiteX4" fmla="*/ 660284 w 1258656"/>
                      <a:gd name="connsiteY4" fmla="*/ 373085 h 373085"/>
                      <a:gd name="connsiteX5" fmla="*/ 82470 w 1258656"/>
                      <a:gd name="connsiteY5" fmla="*/ 214132 h 373085"/>
                      <a:gd name="connsiteX6" fmla="*/ 0 w 1258656"/>
                      <a:gd name="connsiteY6" fmla="*/ 119971 h 373085"/>
                      <a:gd name="connsiteX7" fmla="*/ 660284 w 1258656"/>
                      <a:gd name="connsiteY7" fmla="*/ 208 h 373085"/>
                      <a:gd name="connsiteX0" fmla="*/ 660284 w 1238098"/>
                      <a:gd name="connsiteY0" fmla="*/ 208 h 373085"/>
                      <a:gd name="connsiteX1" fmla="*/ 1238098 w 1238098"/>
                      <a:gd name="connsiteY1" fmla="*/ 159161 h 373085"/>
                      <a:gd name="connsiteX2" fmla="*/ 1238098 w 1238098"/>
                      <a:gd name="connsiteY2" fmla="*/ 214132 h 373085"/>
                      <a:gd name="connsiteX3" fmla="*/ 660284 w 1238098"/>
                      <a:gd name="connsiteY3" fmla="*/ 373085 h 373085"/>
                      <a:gd name="connsiteX4" fmla="*/ 82470 w 1238098"/>
                      <a:gd name="connsiteY4" fmla="*/ 214132 h 373085"/>
                      <a:gd name="connsiteX5" fmla="*/ 0 w 1238098"/>
                      <a:gd name="connsiteY5" fmla="*/ 119971 h 373085"/>
                      <a:gd name="connsiteX6" fmla="*/ 660284 w 1238098"/>
                      <a:gd name="connsiteY6" fmla="*/ 208 h 3730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38098" h="373085">
                        <a:moveTo>
                          <a:pt x="660284" y="208"/>
                        </a:moveTo>
                        <a:cubicBezTo>
                          <a:pt x="866634" y="6740"/>
                          <a:pt x="1142900" y="65751"/>
                          <a:pt x="1238098" y="159161"/>
                        </a:cubicBezTo>
                        <a:lnTo>
                          <a:pt x="1238098" y="214132"/>
                        </a:lnTo>
                        <a:cubicBezTo>
                          <a:pt x="1142900" y="307542"/>
                          <a:pt x="920035" y="373085"/>
                          <a:pt x="660284" y="373085"/>
                        </a:cubicBezTo>
                        <a:cubicBezTo>
                          <a:pt x="400534" y="373085"/>
                          <a:pt x="177669" y="307542"/>
                          <a:pt x="82470" y="214132"/>
                        </a:cubicBezTo>
                        <a:lnTo>
                          <a:pt x="0" y="119971"/>
                        </a:lnTo>
                        <a:cubicBezTo>
                          <a:pt x="291565" y="143848"/>
                          <a:pt x="453934" y="-6324"/>
                          <a:pt x="660284" y="20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2" name="台形 1101">
                    <a:extLst>
                      <a:ext uri="{FF2B5EF4-FFF2-40B4-BE49-F238E27FC236}">
                        <a16:creationId xmlns:a16="http://schemas.microsoft.com/office/drawing/2014/main" id="{B92D54D8-A346-D33D-B6D1-5D391F975D7F}"/>
                      </a:ext>
                    </a:extLst>
                  </p:cNvPr>
                  <p:cNvSpPr/>
                  <p:nvPr/>
                </p:nvSpPr>
                <p:spPr>
                  <a:xfrm rot="16026070">
                    <a:off x="4300101" y="173737"/>
                    <a:ext cx="64323" cy="774750"/>
                  </a:xfrm>
                  <a:prstGeom prst="trapezoid">
                    <a:avLst/>
                  </a:prstGeom>
                  <a:solidFill>
                    <a:srgbClr val="00B05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93C7B5DF-14F0-E83D-1DF2-1020BE0F0146}"/>
                </a:ext>
              </a:extLst>
            </p:cNvPr>
            <p:cNvGrpSpPr/>
            <p:nvPr/>
          </p:nvGrpSpPr>
          <p:grpSpPr>
            <a:xfrm>
              <a:off x="7741692" y="1459337"/>
              <a:ext cx="678938" cy="94733"/>
              <a:chOff x="7743706" y="1471644"/>
              <a:chExt cx="678938" cy="94733"/>
            </a:xfrm>
          </p:grpSpPr>
          <p:sp>
            <p:nvSpPr>
              <p:cNvPr id="1112" name="楕円 1111">
                <a:extLst>
                  <a:ext uri="{FF2B5EF4-FFF2-40B4-BE49-F238E27FC236}">
                    <a16:creationId xmlns:a16="http://schemas.microsoft.com/office/drawing/2014/main" id="{96E7605C-A0C5-0780-6D77-CFF7CD7525A0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1CCB4D53-2076-3224-1CD8-C5D05D7D16E6}"/>
                  </a:ext>
                </a:extLst>
              </p:cNvPr>
              <p:cNvSpPr/>
              <p:nvPr/>
            </p:nvSpPr>
            <p:spPr>
              <a:xfrm>
                <a:off x="8327911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6143F4A4-88FC-0478-D2CF-623F827A9E23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B17B71A3-7BBA-32D1-AAE1-A45D9BCFD46D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A5D01D68-A89F-B060-EEAD-F1E11CB2AC99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117" name="グループ化 1116">
                  <a:extLst>
                    <a:ext uri="{FF2B5EF4-FFF2-40B4-BE49-F238E27FC236}">
                      <a16:creationId xmlns:a16="http://schemas.microsoft.com/office/drawing/2014/main" id="{194C2F2D-7BAB-C1EF-F6A6-5747846A8D08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132" name="フリーフォーム: 図形 1131">
                    <a:extLst>
                      <a:ext uri="{FF2B5EF4-FFF2-40B4-BE49-F238E27FC236}">
                        <a16:creationId xmlns:a16="http://schemas.microsoft.com/office/drawing/2014/main" id="{64252FE6-AD58-5F44-51DA-82F736CDAD3A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七角形 1132">
                    <a:extLst>
                      <a:ext uri="{FF2B5EF4-FFF2-40B4-BE49-F238E27FC236}">
                        <a16:creationId xmlns:a16="http://schemas.microsoft.com/office/drawing/2014/main" id="{A96C4EA3-3BC4-AE33-7D6B-7EB81085D47F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4" name="七角形 1133">
                    <a:extLst>
                      <a:ext uri="{FF2B5EF4-FFF2-40B4-BE49-F238E27FC236}">
                        <a16:creationId xmlns:a16="http://schemas.microsoft.com/office/drawing/2014/main" id="{581BD106-E0C7-738F-DEF9-A71F7ABF5E7E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5" name="七角形 1134">
                    <a:extLst>
                      <a:ext uri="{FF2B5EF4-FFF2-40B4-BE49-F238E27FC236}">
                        <a16:creationId xmlns:a16="http://schemas.microsoft.com/office/drawing/2014/main" id="{AD59FD18-2415-7ECC-6383-9A8C66BABB01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6" name="七角形 1135">
                    <a:extLst>
                      <a:ext uri="{FF2B5EF4-FFF2-40B4-BE49-F238E27FC236}">
                        <a16:creationId xmlns:a16="http://schemas.microsoft.com/office/drawing/2014/main" id="{B3309676-46B0-5098-BBFF-53CE124F247E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7" name="七角形 1136">
                    <a:extLst>
                      <a:ext uri="{FF2B5EF4-FFF2-40B4-BE49-F238E27FC236}">
                        <a16:creationId xmlns:a16="http://schemas.microsoft.com/office/drawing/2014/main" id="{84FDAA36-1618-E239-409F-641D83E98747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18" name="楕円 1117">
                  <a:extLst>
                    <a:ext uri="{FF2B5EF4-FFF2-40B4-BE49-F238E27FC236}">
                      <a16:creationId xmlns:a16="http://schemas.microsoft.com/office/drawing/2014/main" id="{42820E41-CBEE-9D23-7C88-BC34A41FCAB5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楕円 1118">
                  <a:extLst>
                    <a:ext uri="{FF2B5EF4-FFF2-40B4-BE49-F238E27FC236}">
                      <a16:creationId xmlns:a16="http://schemas.microsoft.com/office/drawing/2014/main" id="{8E472C68-4A61-C4F8-7A59-FF19735C87BC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楕円 1119">
                  <a:extLst>
                    <a:ext uri="{FF2B5EF4-FFF2-40B4-BE49-F238E27FC236}">
                      <a16:creationId xmlns:a16="http://schemas.microsoft.com/office/drawing/2014/main" id="{80514728-2B60-B223-1080-06DE5AABE7C1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1" name="楕円 1120">
                  <a:extLst>
                    <a:ext uri="{FF2B5EF4-FFF2-40B4-BE49-F238E27FC236}">
                      <a16:creationId xmlns:a16="http://schemas.microsoft.com/office/drawing/2014/main" id="{3C609301-4D10-117A-8EB0-000F87C7C050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2" name="楕円 1121">
                  <a:extLst>
                    <a:ext uri="{FF2B5EF4-FFF2-40B4-BE49-F238E27FC236}">
                      <a16:creationId xmlns:a16="http://schemas.microsoft.com/office/drawing/2014/main" id="{14F0D21F-13EE-A79F-08BF-474FFDF63A47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3" name="楕円 1122">
                  <a:extLst>
                    <a:ext uri="{FF2B5EF4-FFF2-40B4-BE49-F238E27FC236}">
                      <a16:creationId xmlns:a16="http://schemas.microsoft.com/office/drawing/2014/main" id="{20DAD74D-25F5-F1BF-9082-AE9DBD6C262A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4" name="楕円 1123">
                  <a:extLst>
                    <a:ext uri="{FF2B5EF4-FFF2-40B4-BE49-F238E27FC236}">
                      <a16:creationId xmlns:a16="http://schemas.microsoft.com/office/drawing/2014/main" id="{B49E9512-E94D-D778-0456-AB2B35F62DCC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5" name="楕円 1124">
                  <a:extLst>
                    <a:ext uri="{FF2B5EF4-FFF2-40B4-BE49-F238E27FC236}">
                      <a16:creationId xmlns:a16="http://schemas.microsoft.com/office/drawing/2014/main" id="{D6FB7EC9-232E-F447-D8E8-BBEBBAC30D79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6" name="楕円 1125">
                  <a:extLst>
                    <a:ext uri="{FF2B5EF4-FFF2-40B4-BE49-F238E27FC236}">
                      <a16:creationId xmlns:a16="http://schemas.microsoft.com/office/drawing/2014/main" id="{714EFC56-1F0A-A222-E336-0EF03E5191EF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楕円 1126">
                  <a:extLst>
                    <a:ext uri="{FF2B5EF4-FFF2-40B4-BE49-F238E27FC236}">
                      <a16:creationId xmlns:a16="http://schemas.microsoft.com/office/drawing/2014/main" id="{23FC1714-9FE5-257C-B840-3349F2C4F759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楕円 1127">
                  <a:extLst>
                    <a:ext uri="{FF2B5EF4-FFF2-40B4-BE49-F238E27FC236}">
                      <a16:creationId xmlns:a16="http://schemas.microsoft.com/office/drawing/2014/main" id="{B4965E7C-388A-125A-C768-A3FDBACE525F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504D362C-8975-FDE8-1071-76749D17D772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3789D714-75F0-1599-68BF-F176DEFBBCD4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1" name="楕円 1130">
                  <a:extLst>
                    <a:ext uri="{FF2B5EF4-FFF2-40B4-BE49-F238E27FC236}">
                      <a16:creationId xmlns:a16="http://schemas.microsoft.com/office/drawing/2014/main" id="{E7CCD3C4-9999-9EE4-091F-81996E119561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408" name="グループ化 1407">
            <a:extLst>
              <a:ext uri="{FF2B5EF4-FFF2-40B4-BE49-F238E27FC236}">
                <a16:creationId xmlns:a16="http://schemas.microsoft.com/office/drawing/2014/main" id="{90362B2E-2744-8563-62F7-5ED8E48F1B05}"/>
              </a:ext>
            </a:extLst>
          </p:cNvPr>
          <p:cNvGrpSpPr/>
          <p:nvPr/>
        </p:nvGrpSpPr>
        <p:grpSpPr>
          <a:xfrm>
            <a:off x="6778600" y="3826299"/>
            <a:ext cx="2761753" cy="2572739"/>
            <a:chOff x="6778600" y="3826299"/>
            <a:chExt cx="2761753" cy="2572739"/>
          </a:xfrm>
        </p:grpSpPr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7747C09E-E34D-52AD-4572-F8A1AE679E1A}"/>
                </a:ext>
              </a:extLst>
            </p:cNvPr>
            <p:cNvGrpSpPr/>
            <p:nvPr/>
          </p:nvGrpSpPr>
          <p:grpSpPr>
            <a:xfrm>
              <a:off x="7445478" y="3826299"/>
              <a:ext cx="1472611" cy="1369783"/>
              <a:chOff x="3144493" y="421482"/>
              <a:chExt cx="1994247" cy="1854994"/>
            </a:xfrm>
          </p:grpSpPr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14F7DAE9-B6AA-9A4E-EEA9-E1037F87847C}"/>
                  </a:ext>
                </a:extLst>
              </p:cNvPr>
              <p:cNvGrpSpPr/>
              <p:nvPr/>
            </p:nvGrpSpPr>
            <p:grpSpPr>
              <a:xfrm>
                <a:off x="3144493" y="619594"/>
                <a:ext cx="546446" cy="546444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227BDE7C-5B26-72F8-B43A-39ED86C3A1DD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645935C4-37E9-77AC-6290-FC354569DA0E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A4294B6D-F279-1453-890A-D819C6C7F28F}"/>
                  </a:ext>
                </a:extLst>
              </p:cNvPr>
              <p:cNvGrpSpPr/>
              <p:nvPr/>
            </p:nvGrpSpPr>
            <p:grpSpPr>
              <a:xfrm>
                <a:off x="4592294" y="619594"/>
                <a:ext cx="546446" cy="546444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0AA681B7-EEFC-7DB3-AE81-26C6B43E416E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0CE20E13-208A-32F4-0CDF-8ECB1B3E9421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E2A5F6D3-5F90-6CF1-5D10-FEE73024BCA0}"/>
                  </a:ext>
                </a:extLst>
              </p:cNvPr>
              <p:cNvSpPr/>
              <p:nvPr/>
            </p:nvSpPr>
            <p:spPr>
              <a:xfrm>
                <a:off x="3254747" y="572258"/>
                <a:ext cx="1783978" cy="170421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C1F44855-CBC3-4809-B8E2-DBB6EBE8DFDA}"/>
                  </a:ext>
                </a:extLst>
              </p:cNvPr>
              <p:cNvSpPr/>
              <p:nvPr/>
            </p:nvSpPr>
            <p:spPr>
              <a:xfrm>
                <a:off x="3354980" y="908720"/>
                <a:ext cx="1583513" cy="744642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C8D5D84A-BE8F-CBE7-212A-042BA13219F6}"/>
                  </a:ext>
                </a:extLst>
              </p:cNvPr>
              <p:cNvGrpSpPr/>
              <p:nvPr/>
            </p:nvGrpSpPr>
            <p:grpSpPr>
              <a:xfrm>
                <a:off x="3735759" y="1494938"/>
                <a:ext cx="821954" cy="630648"/>
                <a:chOff x="3840510" y="1519917"/>
                <a:chExt cx="612452" cy="469907"/>
              </a:xfrm>
            </p:grpSpPr>
            <p:sp>
              <p:nvSpPr>
                <p:cNvPr id="1221" name="楕円 1220">
                  <a:extLst>
                    <a:ext uri="{FF2B5EF4-FFF2-40B4-BE49-F238E27FC236}">
                      <a16:creationId xmlns:a16="http://schemas.microsoft.com/office/drawing/2014/main" id="{42479326-B564-0882-6E0B-F5D74AFAE4EE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2" name="楕円 1221">
                  <a:extLst>
                    <a:ext uri="{FF2B5EF4-FFF2-40B4-BE49-F238E27FC236}">
                      <a16:creationId xmlns:a16="http://schemas.microsoft.com/office/drawing/2014/main" id="{2AFA9790-6659-561D-B332-DF0EB6EACA70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7F3EC46F-828D-3A9F-CC0D-C699307268A7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楕円 1">
                  <a:extLst>
                    <a:ext uri="{FF2B5EF4-FFF2-40B4-BE49-F238E27FC236}">
                      <a16:creationId xmlns:a16="http://schemas.microsoft.com/office/drawing/2014/main" id="{D9353086-6621-2575-6270-2F0379CB915B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33D1D459-B2D5-931D-6C75-2A9113283C68}"/>
                  </a:ext>
                </a:extLst>
              </p:cNvPr>
              <p:cNvSpPr/>
              <p:nvPr/>
            </p:nvSpPr>
            <p:spPr>
              <a:xfrm>
                <a:off x="348647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74A62A0B-38AD-2D92-7C74-F512BD37ED5A}"/>
                  </a:ext>
                </a:extLst>
              </p:cNvPr>
              <p:cNvSpPr/>
              <p:nvPr/>
            </p:nvSpPr>
            <p:spPr>
              <a:xfrm>
                <a:off x="3570872" y="1080042"/>
                <a:ext cx="367716" cy="3677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3" name="楕円 1212">
                <a:extLst>
                  <a:ext uri="{FF2B5EF4-FFF2-40B4-BE49-F238E27FC236}">
                    <a16:creationId xmlns:a16="http://schemas.microsoft.com/office/drawing/2014/main" id="{BA77721D-26B4-E72A-C151-7F26FAF377F7}"/>
                  </a:ext>
                </a:extLst>
              </p:cNvPr>
              <p:cNvSpPr/>
              <p:nvPr/>
            </p:nvSpPr>
            <p:spPr>
              <a:xfrm rot="20700000">
                <a:off x="3618098" y="1209675"/>
                <a:ext cx="269047" cy="10844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楕円 1213">
                <a:extLst>
                  <a:ext uri="{FF2B5EF4-FFF2-40B4-BE49-F238E27FC236}">
                    <a16:creationId xmlns:a16="http://schemas.microsoft.com/office/drawing/2014/main" id="{F6AC8496-F8C8-81F9-6DA8-99476C1E874B}"/>
                  </a:ext>
                </a:extLst>
              </p:cNvPr>
              <p:cNvSpPr/>
              <p:nvPr/>
            </p:nvSpPr>
            <p:spPr>
              <a:xfrm>
                <a:off x="426752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5" name="楕円 1214">
                <a:extLst>
                  <a:ext uri="{FF2B5EF4-FFF2-40B4-BE49-F238E27FC236}">
                    <a16:creationId xmlns:a16="http://schemas.microsoft.com/office/drawing/2014/main" id="{9C1F759B-D159-E8A4-7A9E-00C73E7FB556}"/>
                  </a:ext>
                </a:extLst>
              </p:cNvPr>
              <p:cNvSpPr/>
              <p:nvPr/>
            </p:nvSpPr>
            <p:spPr>
              <a:xfrm>
                <a:off x="4351922" y="1080042"/>
                <a:ext cx="367716" cy="3677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楕円 1215">
                <a:extLst>
                  <a:ext uri="{FF2B5EF4-FFF2-40B4-BE49-F238E27FC236}">
                    <a16:creationId xmlns:a16="http://schemas.microsoft.com/office/drawing/2014/main" id="{7A1FC0FC-2A9A-FDEF-F88F-18297243A19D}"/>
                  </a:ext>
                </a:extLst>
              </p:cNvPr>
              <p:cNvSpPr/>
              <p:nvPr/>
            </p:nvSpPr>
            <p:spPr>
              <a:xfrm rot="900000">
                <a:off x="4399147" y="1209675"/>
                <a:ext cx="269047" cy="10844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2F56B598-6A0B-F802-5A4D-7BDF08490CD7}"/>
                  </a:ext>
                </a:extLst>
              </p:cNvPr>
              <p:cNvGrpSpPr/>
              <p:nvPr/>
            </p:nvGrpSpPr>
            <p:grpSpPr>
              <a:xfrm>
                <a:off x="3591078" y="421482"/>
                <a:ext cx="1128560" cy="298758"/>
                <a:chOff x="3591078" y="421482"/>
                <a:chExt cx="1128560" cy="298758"/>
              </a:xfrm>
            </p:grpSpPr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5287B01A-ACAC-7314-5D68-C376EF1C6256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台形 1219">
                  <a:extLst>
                    <a:ext uri="{FF2B5EF4-FFF2-40B4-BE49-F238E27FC236}">
                      <a16:creationId xmlns:a16="http://schemas.microsoft.com/office/drawing/2014/main" id="{454B7344-E4A6-E9A3-09A8-CCFF311E991E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311F2073-61EE-3AFE-8748-CE7E44640DFB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8217C4C-DB42-EF98-DDF3-9EA686545785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205288C0-CEBE-5C60-8F68-8001F424A4D1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9E0175ED-8AB0-CEEB-B4A0-C8DE29A5499A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466454A7-034C-F95C-A812-46F76D1364D2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1167" name="台形 1166">
                  <a:extLst>
                    <a:ext uri="{FF2B5EF4-FFF2-40B4-BE49-F238E27FC236}">
                      <a16:creationId xmlns:a16="http://schemas.microsoft.com/office/drawing/2014/main" id="{879A47B7-A7FD-04F3-8BDB-5630B2A3FF66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8" name="四角形: 角を丸くする 1167">
                  <a:extLst>
                    <a:ext uri="{FF2B5EF4-FFF2-40B4-BE49-F238E27FC236}">
                      <a16:creationId xmlns:a16="http://schemas.microsoft.com/office/drawing/2014/main" id="{2888C341-92FA-0104-EAF3-7D987D8F8A7A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6DE5C471-2F82-15DF-B528-52309E1651BE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53D94C9A-46F8-9C38-AA3B-8C307E4728A2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B16E9813-9489-5A08-97E1-0CFD68E2FF1E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6" name="グループ化 1145">
                  <a:extLst>
                    <a:ext uri="{FF2B5EF4-FFF2-40B4-BE49-F238E27FC236}">
                      <a16:creationId xmlns:a16="http://schemas.microsoft.com/office/drawing/2014/main" id="{714F7BAA-FF4C-A85E-42F6-A14138039ECF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169A2E56-CB5D-B5AC-7A70-3B45246C7E42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48" name="グループ化 1147">
                    <a:extLst>
                      <a:ext uri="{FF2B5EF4-FFF2-40B4-BE49-F238E27FC236}">
                        <a16:creationId xmlns:a16="http://schemas.microsoft.com/office/drawing/2014/main" id="{3A5B67A5-8923-6CCC-B0EF-B2BB3598A64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65" name="楕円 1164">
                      <a:extLst>
                        <a:ext uri="{FF2B5EF4-FFF2-40B4-BE49-F238E27FC236}">
                          <a16:creationId xmlns:a16="http://schemas.microsoft.com/office/drawing/2014/main" id="{9FDCB46C-1F9D-7F5F-05C3-4D04C050BB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6" name="星: 6 pt 1165">
                      <a:extLst>
                        <a:ext uri="{FF2B5EF4-FFF2-40B4-BE49-F238E27FC236}">
                          <a16:creationId xmlns:a16="http://schemas.microsoft.com/office/drawing/2014/main" id="{D3CBD5FB-DEE5-7868-DDA3-F20DAB2321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9" name="グループ化 1148">
                    <a:extLst>
                      <a:ext uri="{FF2B5EF4-FFF2-40B4-BE49-F238E27FC236}">
                        <a16:creationId xmlns:a16="http://schemas.microsoft.com/office/drawing/2014/main" id="{3842052D-BA2C-1089-C054-8AAC7236A7D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63" name="楕円 1162">
                      <a:extLst>
                        <a:ext uri="{FF2B5EF4-FFF2-40B4-BE49-F238E27FC236}">
                          <a16:creationId xmlns:a16="http://schemas.microsoft.com/office/drawing/2014/main" id="{545DCB09-6B9E-58CD-FFAF-9370461A4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星: 6 pt 1163">
                      <a:extLst>
                        <a:ext uri="{FF2B5EF4-FFF2-40B4-BE49-F238E27FC236}">
                          <a16:creationId xmlns:a16="http://schemas.microsoft.com/office/drawing/2014/main" id="{D00FE964-79DA-EB07-5734-1BF81946F3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0" name="グループ化 1149">
                    <a:extLst>
                      <a:ext uri="{FF2B5EF4-FFF2-40B4-BE49-F238E27FC236}">
                        <a16:creationId xmlns:a16="http://schemas.microsoft.com/office/drawing/2014/main" id="{E9CC97F1-D600-BCDA-F2F9-7122BBE2D797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61" name="楕円 1160">
                      <a:extLst>
                        <a:ext uri="{FF2B5EF4-FFF2-40B4-BE49-F238E27FC236}">
                          <a16:creationId xmlns:a16="http://schemas.microsoft.com/office/drawing/2014/main" id="{8325A98A-48E1-3659-FE02-6A8BEC1137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2" name="星: 6 pt 1161">
                      <a:extLst>
                        <a:ext uri="{FF2B5EF4-FFF2-40B4-BE49-F238E27FC236}">
                          <a16:creationId xmlns:a16="http://schemas.microsoft.com/office/drawing/2014/main" id="{701DE94F-991F-BBF4-31C3-FF6CB8DC1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1" name="グループ化 1150">
                    <a:extLst>
                      <a:ext uri="{FF2B5EF4-FFF2-40B4-BE49-F238E27FC236}">
                        <a16:creationId xmlns:a16="http://schemas.microsoft.com/office/drawing/2014/main" id="{693FB75D-DDF4-7A26-116F-165856368DC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59" name="楕円 1158">
                      <a:extLst>
                        <a:ext uri="{FF2B5EF4-FFF2-40B4-BE49-F238E27FC236}">
                          <a16:creationId xmlns:a16="http://schemas.microsoft.com/office/drawing/2014/main" id="{05B61C16-00B1-1E14-48A7-630799561E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0" name="星: 6 pt 1159">
                      <a:extLst>
                        <a:ext uri="{FF2B5EF4-FFF2-40B4-BE49-F238E27FC236}">
                          <a16:creationId xmlns:a16="http://schemas.microsoft.com/office/drawing/2014/main" id="{B48C9B94-3780-E434-EE54-15A968AD28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2" name="グループ化 1151">
                    <a:extLst>
                      <a:ext uri="{FF2B5EF4-FFF2-40B4-BE49-F238E27FC236}">
                        <a16:creationId xmlns:a16="http://schemas.microsoft.com/office/drawing/2014/main" id="{598BA8FE-1420-B4FB-420E-C62EDB6AC7C0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1153" name="フリーフォーム: 図形 1152">
                      <a:extLst>
                        <a:ext uri="{FF2B5EF4-FFF2-40B4-BE49-F238E27FC236}">
                          <a16:creationId xmlns:a16="http://schemas.microsoft.com/office/drawing/2014/main" id="{B4C3D599-2483-FB72-BE74-83D965D5F5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4" name="フリーフォーム: 図形 1153">
                      <a:extLst>
                        <a:ext uri="{FF2B5EF4-FFF2-40B4-BE49-F238E27FC236}">
                          <a16:creationId xmlns:a16="http://schemas.microsoft.com/office/drawing/2014/main" id="{F04137C5-7AC8-8B5C-E019-641189A2C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5" name="星: 6 pt 1154">
                      <a:extLst>
                        <a:ext uri="{FF2B5EF4-FFF2-40B4-BE49-F238E27FC236}">
                          <a16:creationId xmlns:a16="http://schemas.microsoft.com/office/drawing/2014/main" id="{9AF0EF2E-F981-9D6B-96A8-CD2905112F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6" name="フリーフォーム: 図形 1155">
                      <a:extLst>
                        <a:ext uri="{FF2B5EF4-FFF2-40B4-BE49-F238E27FC236}">
                          <a16:creationId xmlns:a16="http://schemas.microsoft.com/office/drawing/2014/main" id="{C5242E9D-F524-93B7-7C24-968B8B59FD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7" name="星: 6 pt 1156">
                      <a:extLst>
                        <a:ext uri="{FF2B5EF4-FFF2-40B4-BE49-F238E27FC236}">
                          <a16:creationId xmlns:a16="http://schemas.microsoft.com/office/drawing/2014/main" id="{F06E8901-CAFD-7AD8-0E7C-70F883D482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8" name="星: 6 pt 1157">
                      <a:extLst>
                        <a:ext uri="{FF2B5EF4-FFF2-40B4-BE49-F238E27FC236}">
                          <a16:creationId xmlns:a16="http://schemas.microsoft.com/office/drawing/2014/main" id="{F692BAB6-A8FD-E405-0000-9993BD40B0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410" name="グループ化 1409">
            <a:extLst>
              <a:ext uri="{FF2B5EF4-FFF2-40B4-BE49-F238E27FC236}">
                <a16:creationId xmlns:a16="http://schemas.microsoft.com/office/drawing/2014/main" id="{6DF5ACBA-28F8-9DD7-40C8-BF8A201321AD}"/>
              </a:ext>
            </a:extLst>
          </p:cNvPr>
          <p:cNvGrpSpPr/>
          <p:nvPr/>
        </p:nvGrpSpPr>
        <p:grpSpPr>
          <a:xfrm>
            <a:off x="4277844" y="892599"/>
            <a:ext cx="1632061" cy="2308969"/>
            <a:chOff x="4277844" y="892599"/>
            <a:chExt cx="1632061" cy="2308969"/>
          </a:xfrm>
        </p:grpSpPr>
        <p:grpSp>
          <p:nvGrpSpPr>
            <p:cNvPr id="1237" name="グループ化 1236">
              <a:extLst>
                <a:ext uri="{FF2B5EF4-FFF2-40B4-BE49-F238E27FC236}">
                  <a16:creationId xmlns:a16="http://schemas.microsoft.com/office/drawing/2014/main" id="{78FD4EB5-9BDE-F319-A3F9-5E5ACAA735EB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3916D1A2-5342-1569-4FFF-645CA90B1894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027B1F65-6356-3E82-B786-519D83267836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2DBF056C-92C5-48C5-7C0D-D60BAF0624BA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D3A49605-CC87-34FC-0F41-68C0EA70CABC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98DC8235-6DDF-336C-EFB4-B861DE38FB00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A6820C0F-F7A7-B15F-C447-F05B6A67BF41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4" name="月 1243">
                  <a:extLst>
                    <a:ext uri="{FF2B5EF4-FFF2-40B4-BE49-F238E27FC236}">
                      <a16:creationId xmlns:a16="http://schemas.microsoft.com/office/drawing/2014/main" id="{80ABC4D3-41E7-4085-7B99-05F47AB3183D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月 1244">
                  <a:extLst>
                    <a:ext uri="{FF2B5EF4-FFF2-40B4-BE49-F238E27FC236}">
                      <a16:creationId xmlns:a16="http://schemas.microsoft.com/office/drawing/2014/main" id="{D4A24281-521C-1E54-9BAD-B6B95CCE03B2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月 1245">
                  <a:extLst>
                    <a:ext uri="{FF2B5EF4-FFF2-40B4-BE49-F238E27FC236}">
                      <a16:creationId xmlns:a16="http://schemas.microsoft.com/office/drawing/2014/main" id="{9BCEFF53-3991-9750-105F-BE47E3CD4F25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7" name="グループ化 1246">
              <a:extLst>
                <a:ext uri="{FF2B5EF4-FFF2-40B4-BE49-F238E27FC236}">
                  <a16:creationId xmlns:a16="http://schemas.microsoft.com/office/drawing/2014/main" id="{282DFDD2-76F4-05A3-7CB1-F223D1232C6A}"/>
                </a:ext>
              </a:extLst>
            </p:cNvPr>
            <p:cNvGrpSpPr/>
            <p:nvPr/>
          </p:nvGrpSpPr>
          <p:grpSpPr>
            <a:xfrm>
              <a:off x="4346678" y="892599"/>
              <a:ext cx="1472611" cy="1369783"/>
              <a:chOff x="3144493" y="421482"/>
              <a:chExt cx="1994247" cy="1854994"/>
            </a:xfrm>
          </p:grpSpPr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04FBCFB8-4885-43FA-75CA-B51DEB2B8D0B}"/>
                  </a:ext>
                </a:extLst>
              </p:cNvPr>
              <p:cNvGrpSpPr/>
              <p:nvPr/>
            </p:nvGrpSpPr>
            <p:grpSpPr>
              <a:xfrm>
                <a:off x="3144493" y="619594"/>
                <a:ext cx="546446" cy="546444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68" name="楕円 1267">
                  <a:extLst>
                    <a:ext uri="{FF2B5EF4-FFF2-40B4-BE49-F238E27FC236}">
                      <a16:creationId xmlns:a16="http://schemas.microsoft.com/office/drawing/2014/main" id="{E0AC4F77-DDB4-2778-03C9-6B0E9612EF97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9" name="楕円 1268">
                  <a:extLst>
                    <a:ext uri="{FF2B5EF4-FFF2-40B4-BE49-F238E27FC236}">
                      <a16:creationId xmlns:a16="http://schemas.microsoft.com/office/drawing/2014/main" id="{D9DDD368-DD73-A4A8-F5E2-3380A765FB93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A64D1EB9-89F1-BCFD-7106-569107A40648}"/>
                  </a:ext>
                </a:extLst>
              </p:cNvPr>
              <p:cNvGrpSpPr/>
              <p:nvPr/>
            </p:nvGrpSpPr>
            <p:grpSpPr>
              <a:xfrm>
                <a:off x="4592294" y="619594"/>
                <a:ext cx="546446" cy="546444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66" name="楕円 1265">
                  <a:extLst>
                    <a:ext uri="{FF2B5EF4-FFF2-40B4-BE49-F238E27FC236}">
                      <a16:creationId xmlns:a16="http://schemas.microsoft.com/office/drawing/2014/main" id="{0F756B2B-74F0-0D6D-7BEB-D4889BB3E459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B2DEF982-F7A3-F1D7-9D15-A2EF8D08D55D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4CC9C483-D769-F300-4668-8AB6C5C0691B}"/>
                  </a:ext>
                </a:extLst>
              </p:cNvPr>
              <p:cNvSpPr/>
              <p:nvPr/>
            </p:nvSpPr>
            <p:spPr>
              <a:xfrm>
                <a:off x="3254747" y="572258"/>
                <a:ext cx="1783978" cy="1704218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F135B180-1D33-C071-6D1C-9951CC417E71}"/>
                  </a:ext>
                </a:extLst>
              </p:cNvPr>
              <p:cNvSpPr/>
              <p:nvPr/>
            </p:nvSpPr>
            <p:spPr>
              <a:xfrm>
                <a:off x="3354980" y="908720"/>
                <a:ext cx="1583513" cy="744642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2" name="グループ化 1251">
                <a:extLst>
                  <a:ext uri="{FF2B5EF4-FFF2-40B4-BE49-F238E27FC236}">
                    <a16:creationId xmlns:a16="http://schemas.microsoft.com/office/drawing/2014/main" id="{2CD9D59B-BBD8-E765-5047-6AD742514FA0}"/>
                  </a:ext>
                </a:extLst>
              </p:cNvPr>
              <p:cNvGrpSpPr/>
              <p:nvPr/>
            </p:nvGrpSpPr>
            <p:grpSpPr>
              <a:xfrm>
                <a:off x="3735759" y="1494938"/>
                <a:ext cx="821954" cy="630648"/>
                <a:chOff x="3840510" y="1519917"/>
                <a:chExt cx="612452" cy="469907"/>
              </a:xfrm>
            </p:grpSpPr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BCB0B598-E24D-3B80-A4FE-403E01891D9F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3" name="楕円 1262">
                  <a:extLst>
                    <a:ext uri="{FF2B5EF4-FFF2-40B4-BE49-F238E27FC236}">
                      <a16:creationId xmlns:a16="http://schemas.microsoft.com/office/drawing/2014/main" id="{4201D5ED-9E58-4134-615D-34CEBC5E3385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0F6ABC85-796B-D181-52D9-E395A2628BCD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楕円 1">
                  <a:extLst>
                    <a:ext uri="{FF2B5EF4-FFF2-40B4-BE49-F238E27FC236}">
                      <a16:creationId xmlns:a16="http://schemas.microsoft.com/office/drawing/2014/main" id="{7EF93E5D-F096-74B6-1C13-86F972E1A5E6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3" name="楕円 1252">
                <a:extLst>
                  <a:ext uri="{FF2B5EF4-FFF2-40B4-BE49-F238E27FC236}">
                    <a16:creationId xmlns:a16="http://schemas.microsoft.com/office/drawing/2014/main" id="{86D9CE8E-BE55-2589-902A-1408FD42BEBE}"/>
                  </a:ext>
                </a:extLst>
              </p:cNvPr>
              <p:cNvSpPr/>
              <p:nvPr/>
            </p:nvSpPr>
            <p:spPr>
              <a:xfrm>
                <a:off x="348647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6" name="楕円 1255">
                <a:extLst>
                  <a:ext uri="{FF2B5EF4-FFF2-40B4-BE49-F238E27FC236}">
                    <a16:creationId xmlns:a16="http://schemas.microsoft.com/office/drawing/2014/main" id="{ED5D8AD0-CDF4-6AFE-E4DC-4A4020633862}"/>
                  </a:ext>
                </a:extLst>
              </p:cNvPr>
              <p:cNvSpPr/>
              <p:nvPr/>
            </p:nvSpPr>
            <p:spPr>
              <a:xfrm>
                <a:off x="426752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49DD7610-D9E6-9A60-C3BD-17B8672460CD}"/>
                  </a:ext>
                </a:extLst>
              </p:cNvPr>
              <p:cNvGrpSpPr/>
              <p:nvPr/>
            </p:nvGrpSpPr>
            <p:grpSpPr>
              <a:xfrm>
                <a:off x="3591078" y="421482"/>
                <a:ext cx="1128560" cy="298758"/>
                <a:chOff x="3591078" y="421482"/>
                <a:chExt cx="1128560" cy="298758"/>
              </a:xfrm>
            </p:grpSpPr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98A89D43-30DD-DE10-62CE-E8986F77E5CD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1" name="台形 1260">
                  <a:extLst>
                    <a:ext uri="{FF2B5EF4-FFF2-40B4-BE49-F238E27FC236}">
                      <a16:creationId xmlns:a16="http://schemas.microsoft.com/office/drawing/2014/main" id="{14C439AD-24D1-254E-CAF7-1A110154B78B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4FB84F02-265A-B243-A192-384D15A785DD}"/>
                </a:ext>
              </a:extLst>
            </p:cNvPr>
            <p:cNvGrpSpPr/>
            <p:nvPr/>
          </p:nvGrpSpPr>
          <p:grpSpPr>
            <a:xfrm>
              <a:off x="5032788" y="1815760"/>
              <a:ext cx="176433" cy="258588"/>
              <a:chOff x="986766" y="914731"/>
              <a:chExt cx="238930" cy="350186"/>
            </a:xfrm>
          </p:grpSpPr>
          <p:sp>
            <p:nvSpPr>
              <p:cNvPr id="1271" name="楕円 66">
                <a:extLst>
                  <a:ext uri="{FF2B5EF4-FFF2-40B4-BE49-F238E27FC236}">
                    <a16:creationId xmlns:a16="http://schemas.microsoft.com/office/drawing/2014/main" id="{1245CF33-1073-ADF9-15CD-2E338DF37A0B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9B79A34B-CE05-1EBB-F4CF-7FADB291FA74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3" name="グループ化 1272">
              <a:extLst>
                <a:ext uri="{FF2B5EF4-FFF2-40B4-BE49-F238E27FC236}">
                  <a16:creationId xmlns:a16="http://schemas.microsoft.com/office/drawing/2014/main" id="{FB65E8B8-8292-205F-FC93-D22FF7167FF2}"/>
                </a:ext>
              </a:extLst>
            </p:cNvPr>
            <p:cNvGrpSpPr/>
            <p:nvPr/>
          </p:nvGrpSpPr>
          <p:grpSpPr>
            <a:xfrm>
              <a:off x="4616982" y="1331526"/>
              <a:ext cx="936095" cy="356696"/>
              <a:chOff x="4496994" y="1173812"/>
              <a:chExt cx="1098030" cy="418400"/>
            </a:xfrm>
          </p:grpSpPr>
          <p:sp>
            <p:nvSpPr>
              <p:cNvPr id="1274" name="星: 7 pt 234">
                <a:extLst>
                  <a:ext uri="{FF2B5EF4-FFF2-40B4-BE49-F238E27FC236}">
                    <a16:creationId xmlns:a16="http://schemas.microsoft.com/office/drawing/2014/main" id="{C378CC49-1E07-7532-9218-48AA6D9B8170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星: 7 pt 234">
                <a:extLst>
                  <a:ext uri="{FF2B5EF4-FFF2-40B4-BE49-F238E27FC236}">
                    <a16:creationId xmlns:a16="http://schemas.microsoft.com/office/drawing/2014/main" id="{73B78DB7-D891-759D-D979-2F0C83B2FED7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6" name="星: 7 pt 234">
                <a:extLst>
                  <a:ext uri="{FF2B5EF4-FFF2-40B4-BE49-F238E27FC236}">
                    <a16:creationId xmlns:a16="http://schemas.microsoft.com/office/drawing/2014/main" id="{5BC057FD-A440-25E9-78AA-3832B7B2A57E}"/>
                  </a:ext>
                </a:extLst>
              </p:cNvPr>
              <p:cNvSpPr/>
              <p:nvPr/>
            </p:nvSpPr>
            <p:spPr>
              <a:xfrm>
                <a:off x="5180045" y="1173812"/>
                <a:ext cx="414979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7" name="星: 7 pt 234">
                <a:extLst>
                  <a:ext uri="{FF2B5EF4-FFF2-40B4-BE49-F238E27FC236}">
                    <a16:creationId xmlns:a16="http://schemas.microsoft.com/office/drawing/2014/main" id="{CF0143CC-B9A2-6CA1-3343-507A46927DC4}"/>
                  </a:ext>
                </a:extLst>
              </p:cNvPr>
              <p:cNvSpPr/>
              <p:nvPr/>
            </p:nvSpPr>
            <p:spPr>
              <a:xfrm>
                <a:off x="5327950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05" name="グループ化 1404">
            <a:extLst>
              <a:ext uri="{FF2B5EF4-FFF2-40B4-BE49-F238E27FC236}">
                <a16:creationId xmlns:a16="http://schemas.microsoft.com/office/drawing/2014/main" id="{4767785D-A281-C221-2AD3-F87307304F5B}"/>
              </a:ext>
            </a:extLst>
          </p:cNvPr>
          <p:cNvGrpSpPr/>
          <p:nvPr/>
        </p:nvGrpSpPr>
        <p:grpSpPr>
          <a:xfrm>
            <a:off x="935458" y="891359"/>
            <a:ext cx="2044301" cy="2308614"/>
            <a:chOff x="935458" y="891359"/>
            <a:chExt cx="2044301" cy="2308614"/>
          </a:xfrm>
        </p:grpSpPr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21383789-7DF9-F3C8-8667-03B22E2FCCC8}"/>
                </a:ext>
              </a:extLst>
            </p:cNvPr>
            <p:cNvGrpSpPr/>
            <p:nvPr/>
          </p:nvGrpSpPr>
          <p:grpSpPr>
            <a:xfrm>
              <a:off x="2072680" y="2713795"/>
              <a:ext cx="802174" cy="454855"/>
              <a:chOff x="2054987" y="2713795"/>
              <a:chExt cx="802174" cy="454855"/>
            </a:xfrm>
          </p:grpSpPr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5C97F6AA-87A0-295C-A341-90F5621B4A37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1DE8C152-F402-FBC8-C26D-D66A5718F584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F8E727E1-476C-896E-094D-E37FB93214C0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3" name="楕円 1">
              <a:extLst>
                <a:ext uri="{FF2B5EF4-FFF2-40B4-BE49-F238E27FC236}">
                  <a16:creationId xmlns:a16="http://schemas.microsoft.com/office/drawing/2014/main" id="{4A3AD29C-676C-0564-F5BC-27213C6F0A36}"/>
                </a:ext>
              </a:extLst>
            </p:cNvPr>
            <p:cNvSpPr/>
            <p:nvPr/>
          </p:nvSpPr>
          <p:spPr>
            <a:xfrm rot="10800000">
              <a:off x="1980359" y="27214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4" name="楕円 1">
              <a:extLst>
                <a:ext uri="{FF2B5EF4-FFF2-40B4-BE49-F238E27FC236}">
                  <a16:creationId xmlns:a16="http://schemas.microsoft.com/office/drawing/2014/main" id="{3FD8DAB5-D8F3-170A-FC8C-75903A3B9BC1}"/>
                </a:ext>
              </a:extLst>
            </p:cNvPr>
            <p:cNvSpPr/>
            <p:nvPr/>
          </p:nvSpPr>
          <p:spPr>
            <a:xfrm rot="10800000">
              <a:off x="1715681" y="27214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7" name="楕円 1">
              <a:extLst>
                <a:ext uri="{FF2B5EF4-FFF2-40B4-BE49-F238E27FC236}">
                  <a16:creationId xmlns:a16="http://schemas.microsoft.com/office/drawing/2014/main" id="{FF6945E6-63D1-0AC4-C9E4-0C82A4747C6A}"/>
                </a:ext>
              </a:extLst>
            </p:cNvPr>
            <p:cNvSpPr/>
            <p:nvPr/>
          </p:nvSpPr>
          <p:spPr>
            <a:xfrm>
              <a:off x="1549862" y="1976098"/>
              <a:ext cx="833002" cy="110234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8" name="楕円 1">
              <a:extLst>
                <a:ext uri="{FF2B5EF4-FFF2-40B4-BE49-F238E27FC236}">
                  <a16:creationId xmlns:a16="http://schemas.microsoft.com/office/drawing/2014/main" id="{A9B88BE9-3950-E6DF-1190-FA76F1332469}"/>
                </a:ext>
              </a:extLst>
            </p:cNvPr>
            <p:cNvSpPr/>
            <p:nvPr/>
          </p:nvSpPr>
          <p:spPr>
            <a:xfrm>
              <a:off x="1676952" y="2004416"/>
              <a:ext cx="578821" cy="9313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4176E2A9-9F41-F88A-6D19-825EB36D5221}"/>
                </a:ext>
              </a:extLst>
            </p:cNvPr>
            <p:cNvSpPr/>
            <p:nvPr/>
          </p:nvSpPr>
          <p:spPr>
            <a:xfrm>
              <a:off x="1884441" y="2646400"/>
              <a:ext cx="163843" cy="16384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78" name="グループ化 1277">
              <a:extLst>
                <a:ext uri="{FF2B5EF4-FFF2-40B4-BE49-F238E27FC236}">
                  <a16:creationId xmlns:a16="http://schemas.microsoft.com/office/drawing/2014/main" id="{3B3BE151-F15D-00BD-8FF0-F242A138FF02}"/>
                </a:ext>
              </a:extLst>
            </p:cNvPr>
            <p:cNvGrpSpPr/>
            <p:nvPr/>
          </p:nvGrpSpPr>
          <p:grpSpPr>
            <a:xfrm>
              <a:off x="935458" y="960678"/>
              <a:ext cx="2044301" cy="2063827"/>
              <a:chOff x="966704" y="911200"/>
              <a:chExt cx="2044301" cy="2063827"/>
            </a:xfrm>
          </p:grpSpPr>
          <p:sp>
            <p:nvSpPr>
              <p:cNvPr id="1279" name="フリーフォーム: 図形 1278">
                <a:extLst>
                  <a:ext uri="{FF2B5EF4-FFF2-40B4-BE49-F238E27FC236}">
                    <a16:creationId xmlns:a16="http://schemas.microsoft.com/office/drawing/2014/main" id="{925AC6E7-9147-AE4B-3620-57D9764C984C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CF22FB24-2D81-479B-778F-5E82B7EB401A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B4CB6036-0E27-F237-378A-39448ABBC480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6A08067F-6F9E-4B86-21CC-3470F22ACEE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52D8B8D5-F0AB-E13C-F7FF-977A85B842CE}"/>
                  </a:ext>
                </a:extLst>
              </p:cNvPr>
              <p:cNvSpPr/>
              <p:nvPr/>
            </p:nvSpPr>
            <p:spPr>
              <a:xfrm>
                <a:off x="1103858" y="91120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C7501AA3-5E80-2C7A-6EC1-2A67D9C1C42D}"/>
                  </a:ext>
                </a:extLst>
              </p:cNvPr>
              <p:cNvSpPr/>
              <p:nvPr/>
            </p:nvSpPr>
            <p:spPr>
              <a:xfrm>
                <a:off x="966704" y="132266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842D5DF8-BB4B-AF3E-8BC7-BAC642873FE3}"/>
                  </a:ext>
                </a:extLst>
              </p:cNvPr>
              <p:cNvSpPr/>
              <p:nvPr/>
            </p:nvSpPr>
            <p:spPr>
              <a:xfrm>
                <a:off x="2629412" y="197809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09311267-594E-E1D5-5131-097DC6B03D1C}"/>
                  </a:ext>
                </a:extLst>
              </p:cNvPr>
              <p:cNvSpPr/>
              <p:nvPr/>
            </p:nvSpPr>
            <p:spPr>
              <a:xfrm>
                <a:off x="2963009" y="241658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0" name="グループ化 1289">
              <a:extLst>
                <a:ext uri="{FF2B5EF4-FFF2-40B4-BE49-F238E27FC236}">
                  <a16:creationId xmlns:a16="http://schemas.microsoft.com/office/drawing/2014/main" id="{51B76FE4-D7D6-6DA2-4F6A-2D2829A3334B}"/>
                </a:ext>
              </a:extLst>
            </p:cNvPr>
            <p:cNvGrpSpPr/>
            <p:nvPr/>
          </p:nvGrpSpPr>
          <p:grpSpPr>
            <a:xfrm>
              <a:off x="1532235" y="2103190"/>
              <a:ext cx="876618" cy="460813"/>
              <a:chOff x="1521467" y="2103191"/>
              <a:chExt cx="876618" cy="460813"/>
            </a:xfrm>
          </p:grpSpPr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A3151DB1-13DD-BBE3-A66E-7D9F3D03B3D4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CB0E0229-7248-3BF5-E455-021AD114EF79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楕円 1">
                <a:extLst>
                  <a:ext uri="{FF2B5EF4-FFF2-40B4-BE49-F238E27FC236}">
                    <a16:creationId xmlns:a16="http://schemas.microsoft.com/office/drawing/2014/main" id="{A28DE11F-BAD5-88E8-0D45-40261B383F3F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01D389BC-561D-E490-C2FD-1A193C2124DC}"/>
                </a:ext>
              </a:extLst>
            </p:cNvPr>
            <p:cNvGrpSpPr/>
            <p:nvPr/>
          </p:nvGrpSpPr>
          <p:grpSpPr>
            <a:xfrm>
              <a:off x="1226277" y="891359"/>
              <a:ext cx="1472611" cy="1369782"/>
              <a:chOff x="1226277" y="891359"/>
              <a:chExt cx="1472611" cy="1369782"/>
            </a:xfrm>
          </p:grpSpPr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3FF70BC8-7BC2-1D18-DD02-51B9E305BE90}"/>
                  </a:ext>
                </a:extLst>
              </p:cNvPr>
              <p:cNvGrpSpPr/>
              <p:nvPr/>
            </p:nvGrpSpPr>
            <p:grpSpPr>
              <a:xfrm>
                <a:off x="1226277" y="1037651"/>
                <a:ext cx="403512" cy="403511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95" name="楕円 1294">
                  <a:extLst>
                    <a:ext uri="{FF2B5EF4-FFF2-40B4-BE49-F238E27FC236}">
                      <a16:creationId xmlns:a16="http://schemas.microsoft.com/office/drawing/2014/main" id="{F398137C-4C50-FF3B-B0C7-E637674EBF20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6" name="楕円 1295">
                  <a:extLst>
                    <a:ext uri="{FF2B5EF4-FFF2-40B4-BE49-F238E27FC236}">
                      <a16:creationId xmlns:a16="http://schemas.microsoft.com/office/drawing/2014/main" id="{4B87D851-EAAE-DF1C-DA56-069EF1365748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742C5538-35D2-2CC7-2E0A-B4BDE488985D}"/>
                  </a:ext>
                </a:extLst>
              </p:cNvPr>
              <p:cNvGrpSpPr/>
              <p:nvPr/>
            </p:nvGrpSpPr>
            <p:grpSpPr>
              <a:xfrm>
                <a:off x="2295376" y="1037651"/>
                <a:ext cx="403512" cy="403511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98" name="楕円 1297">
                  <a:extLst>
                    <a:ext uri="{FF2B5EF4-FFF2-40B4-BE49-F238E27FC236}">
                      <a16:creationId xmlns:a16="http://schemas.microsoft.com/office/drawing/2014/main" id="{C4D4460E-B350-2476-2920-C3A79D1C9C0B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9" name="楕円 1298">
                  <a:extLst>
                    <a:ext uri="{FF2B5EF4-FFF2-40B4-BE49-F238E27FC236}">
                      <a16:creationId xmlns:a16="http://schemas.microsoft.com/office/drawing/2014/main" id="{D5C2C78B-8603-FF48-363F-A14F71278457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00" name="楕円 1299">
                <a:extLst>
                  <a:ext uri="{FF2B5EF4-FFF2-40B4-BE49-F238E27FC236}">
                    <a16:creationId xmlns:a16="http://schemas.microsoft.com/office/drawing/2014/main" id="{67527A11-3A87-F32B-93D7-2600B2EB7019}"/>
                  </a:ext>
                </a:extLst>
              </p:cNvPr>
              <p:cNvSpPr/>
              <p:nvPr/>
            </p:nvSpPr>
            <p:spPr>
              <a:xfrm>
                <a:off x="1307692" y="1002696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C97A43B2-D955-F567-4855-902862D09043}"/>
                  </a:ext>
                </a:extLst>
              </p:cNvPr>
              <p:cNvSpPr/>
              <p:nvPr/>
            </p:nvSpPr>
            <p:spPr>
              <a:xfrm>
                <a:off x="1381707" y="1251150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2" name="グループ化 1301">
                <a:extLst>
                  <a:ext uri="{FF2B5EF4-FFF2-40B4-BE49-F238E27FC236}">
                    <a16:creationId xmlns:a16="http://schemas.microsoft.com/office/drawing/2014/main" id="{74A30AAB-5475-37F0-752C-A76AB8699E33}"/>
                  </a:ext>
                </a:extLst>
              </p:cNvPr>
              <p:cNvGrpSpPr/>
              <p:nvPr/>
            </p:nvGrpSpPr>
            <p:grpSpPr>
              <a:xfrm>
                <a:off x="1662885" y="1684031"/>
                <a:ext cx="606955" cy="465689"/>
                <a:chOff x="3840510" y="1519917"/>
                <a:chExt cx="612452" cy="469907"/>
              </a:xfrm>
            </p:grpSpPr>
            <p:sp>
              <p:nvSpPr>
                <p:cNvPr id="1303" name="楕円 1302">
                  <a:extLst>
                    <a:ext uri="{FF2B5EF4-FFF2-40B4-BE49-F238E27FC236}">
                      <a16:creationId xmlns:a16="http://schemas.microsoft.com/office/drawing/2014/main" id="{99FF0AE3-B79E-ACAC-DE5D-DE3DC2B8864F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4" name="楕円 1303">
                  <a:extLst>
                    <a:ext uri="{FF2B5EF4-FFF2-40B4-BE49-F238E27FC236}">
                      <a16:creationId xmlns:a16="http://schemas.microsoft.com/office/drawing/2014/main" id="{678FEF5D-5B79-BE09-B89E-883E71B7E1F8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482EE0D6-4A04-DC00-E642-E90A5D5D9719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楕円 1">
                  <a:extLst>
                    <a:ext uri="{FF2B5EF4-FFF2-40B4-BE49-F238E27FC236}">
                      <a16:creationId xmlns:a16="http://schemas.microsoft.com/office/drawing/2014/main" id="{DB2783EA-A341-73AF-5195-CEEAE465E25F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07" name="楕円 1306">
                <a:extLst>
                  <a:ext uri="{FF2B5EF4-FFF2-40B4-BE49-F238E27FC236}">
                    <a16:creationId xmlns:a16="http://schemas.microsoft.com/office/drawing/2014/main" id="{89E0B1B7-48ED-BE05-8292-CD5A458F8100}"/>
                  </a:ext>
                </a:extLst>
              </p:cNvPr>
              <p:cNvSpPr/>
              <p:nvPr/>
            </p:nvSpPr>
            <p:spPr>
              <a:xfrm>
                <a:off x="1478807" y="1316606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楕円 1307">
                <a:extLst>
                  <a:ext uri="{FF2B5EF4-FFF2-40B4-BE49-F238E27FC236}">
                    <a16:creationId xmlns:a16="http://schemas.microsoft.com/office/drawing/2014/main" id="{D90704CD-524C-3505-86CA-D5199587A487}"/>
                  </a:ext>
                </a:extLst>
              </p:cNvPr>
              <p:cNvSpPr/>
              <p:nvPr/>
            </p:nvSpPr>
            <p:spPr>
              <a:xfrm>
                <a:off x="1541128" y="1377659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9" name="楕円 1308">
                <a:extLst>
                  <a:ext uri="{FF2B5EF4-FFF2-40B4-BE49-F238E27FC236}">
                    <a16:creationId xmlns:a16="http://schemas.microsoft.com/office/drawing/2014/main" id="{28986386-6C4F-CA63-28DC-86F9B470F797}"/>
                  </a:ext>
                </a:extLst>
              </p:cNvPr>
              <p:cNvSpPr/>
              <p:nvPr/>
            </p:nvSpPr>
            <p:spPr>
              <a:xfrm rot="20700000">
                <a:off x="1576001" y="1473384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3ED712F2-5AE3-9480-4FB9-6CB7196AE0DC}"/>
                  </a:ext>
                </a:extLst>
              </p:cNvPr>
              <p:cNvSpPr/>
              <p:nvPr/>
            </p:nvSpPr>
            <p:spPr>
              <a:xfrm>
                <a:off x="2055557" y="1316606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楕円 1310">
                <a:extLst>
                  <a:ext uri="{FF2B5EF4-FFF2-40B4-BE49-F238E27FC236}">
                    <a16:creationId xmlns:a16="http://schemas.microsoft.com/office/drawing/2014/main" id="{6E719304-34B8-4CA5-2EBD-75747ECDB864}"/>
                  </a:ext>
                </a:extLst>
              </p:cNvPr>
              <p:cNvSpPr/>
              <p:nvPr/>
            </p:nvSpPr>
            <p:spPr>
              <a:xfrm>
                <a:off x="2117878" y="1377659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2" name="楕円 1311">
                <a:extLst>
                  <a:ext uri="{FF2B5EF4-FFF2-40B4-BE49-F238E27FC236}">
                    <a16:creationId xmlns:a16="http://schemas.microsoft.com/office/drawing/2014/main" id="{9A981F38-A9CF-D53E-93F5-B80052199101}"/>
                  </a:ext>
                </a:extLst>
              </p:cNvPr>
              <p:cNvSpPr/>
              <p:nvPr/>
            </p:nvSpPr>
            <p:spPr>
              <a:xfrm rot="900000">
                <a:off x="2152751" y="1473384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11DDF198-1494-6CA6-AC9F-7F24D13F3D15}"/>
                  </a:ext>
                </a:extLst>
              </p:cNvPr>
              <p:cNvGrpSpPr/>
              <p:nvPr/>
            </p:nvGrpSpPr>
            <p:grpSpPr>
              <a:xfrm>
                <a:off x="1556049" y="891359"/>
                <a:ext cx="833362" cy="220612"/>
                <a:chOff x="3591078" y="421482"/>
                <a:chExt cx="1128560" cy="298758"/>
              </a:xfrm>
            </p:grpSpPr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F3EEC56D-1716-E668-B748-04BCC0F49248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5" name="台形 1314">
                  <a:extLst>
                    <a:ext uri="{FF2B5EF4-FFF2-40B4-BE49-F238E27FC236}">
                      <a16:creationId xmlns:a16="http://schemas.microsoft.com/office/drawing/2014/main" id="{6CC72C92-8FC5-0EAD-5F99-8A0A1C3F77C9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16" name="楕円 66">
                <a:extLst>
                  <a:ext uri="{FF2B5EF4-FFF2-40B4-BE49-F238E27FC236}">
                    <a16:creationId xmlns:a16="http://schemas.microsoft.com/office/drawing/2014/main" id="{16B5BC85-3FB4-0D39-2B1B-4C6F2FE0F068}"/>
                  </a:ext>
                </a:extLst>
              </p:cNvPr>
              <p:cNvSpPr/>
              <p:nvPr/>
            </p:nvSpPr>
            <p:spPr>
              <a:xfrm>
                <a:off x="1931422" y="1822248"/>
                <a:ext cx="176433" cy="258588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D0E90236-CE56-9650-D650-9F7B1B3E3D67}"/>
                  </a:ext>
                </a:extLst>
              </p:cNvPr>
              <p:cNvSpPr/>
              <p:nvPr/>
            </p:nvSpPr>
            <p:spPr>
              <a:xfrm rot="900000" flipH="1">
                <a:off x="1943074" y="1981253"/>
                <a:ext cx="94600" cy="72041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7" name="グループ化 1406">
            <a:extLst>
              <a:ext uri="{FF2B5EF4-FFF2-40B4-BE49-F238E27FC236}">
                <a16:creationId xmlns:a16="http://schemas.microsoft.com/office/drawing/2014/main" id="{8F6CC0EE-9328-6BBD-35E4-B44431F8EE52}"/>
              </a:ext>
            </a:extLst>
          </p:cNvPr>
          <p:cNvGrpSpPr/>
          <p:nvPr/>
        </p:nvGrpSpPr>
        <p:grpSpPr>
          <a:xfrm>
            <a:off x="4188700" y="3920688"/>
            <a:ext cx="1791304" cy="2451109"/>
            <a:chOff x="4188700" y="3920688"/>
            <a:chExt cx="1791304" cy="2451109"/>
          </a:xfrm>
        </p:grpSpPr>
        <p:grpSp>
          <p:nvGrpSpPr>
            <p:cNvPr id="1363" name="グループ化 1362">
              <a:extLst>
                <a:ext uri="{FF2B5EF4-FFF2-40B4-BE49-F238E27FC236}">
                  <a16:creationId xmlns:a16="http://schemas.microsoft.com/office/drawing/2014/main" id="{10C25CFC-C960-8F48-E86D-9B1BD377D792}"/>
                </a:ext>
              </a:extLst>
            </p:cNvPr>
            <p:cNvGrpSpPr/>
            <p:nvPr/>
          </p:nvGrpSpPr>
          <p:grpSpPr>
            <a:xfrm>
              <a:off x="4655012" y="5147922"/>
              <a:ext cx="1324992" cy="1223875"/>
              <a:chOff x="4655012" y="5147922"/>
              <a:chExt cx="1324992" cy="1223875"/>
            </a:xfrm>
          </p:grpSpPr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121D2F5D-ED4C-395B-6EB1-5246B4D015A0}"/>
                  </a:ext>
                </a:extLst>
              </p:cNvPr>
              <p:cNvGrpSpPr/>
              <p:nvPr/>
            </p:nvGrpSpPr>
            <p:grpSpPr>
              <a:xfrm>
                <a:off x="5177830" y="5885620"/>
                <a:ext cx="802174" cy="454855"/>
                <a:chOff x="2054987" y="2713795"/>
                <a:chExt cx="802174" cy="454855"/>
              </a:xfrm>
            </p:grpSpPr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D7F12379-AF43-8F91-E411-5BD14337989B}"/>
                    </a:ext>
                  </a:extLst>
                </p:cNvPr>
                <p:cNvSpPr/>
                <p:nvPr/>
              </p:nvSpPr>
              <p:spPr>
                <a:xfrm rot="900000">
                  <a:off x="2054987" y="2720417"/>
                  <a:ext cx="802174" cy="416963"/>
                </a:xfrm>
                <a:custGeom>
                  <a:avLst/>
                  <a:gdLst>
                    <a:gd name="connsiteX0" fmla="*/ 819150 w 1719250"/>
                    <a:gd name="connsiteY0" fmla="*/ 0 h 1008112"/>
                    <a:gd name="connsiteX1" fmla="*/ 1719250 w 1719250"/>
                    <a:gd name="connsiteY1" fmla="*/ 504056 h 1008112"/>
                    <a:gd name="connsiteX2" fmla="*/ 819150 w 1719250"/>
                    <a:gd name="connsiteY2" fmla="*/ 1008112 h 1008112"/>
                    <a:gd name="connsiteX3" fmla="*/ 72773 w 1719250"/>
                    <a:gd name="connsiteY3" fmla="*/ 785879 h 1008112"/>
                    <a:gd name="connsiteX4" fmla="*/ 0 w 1719250"/>
                    <a:gd name="connsiteY4" fmla="*/ 710797 h 1008112"/>
                    <a:gd name="connsiteX5" fmla="*/ 10216 w 1719250"/>
                    <a:gd name="connsiteY5" fmla="*/ 700257 h 1008112"/>
                    <a:gd name="connsiteX6" fmla="*/ 80950 w 1719250"/>
                    <a:gd name="connsiteY6" fmla="*/ 504056 h 1008112"/>
                    <a:gd name="connsiteX7" fmla="*/ 10216 w 1719250"/>
                    <a:gd name="connsiteY7" fmla="*/ 307855 h 1008112"/>
                    <a:gd name="connsiteX8" fmla="*/ 0 w 1719250"/>
                    <a:gd name="connsiteY8" fmla="*/ 297315 h 1008112"/>
                    <a:gd name="connsiteX9" fmla="*/ 72773 w 1719250"/>
                    <a:gd name="connsiteY9" fmla="*/ 222234 h 1008112"/>
                    <a:gd name="connsiteX10" fmla="*/ 819150 w 1719250"/>
                    <a:gd name="connsiteY10" fmla="*/ 0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10" fmla="*/ 172390 w 1719250"/>
                    <a:gd name="connsiteY10" fmla="*/ 595496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0" fmla="*/ 10216 w 1719250"/>
                    <a:gd name="connsiteY0" fmla="*/ 307855 h 1008112"/>
                    <a:gd name="connsiteX1" fmla="*/ 0 w 1719250"/>
                    <a:gd name="connsiteY1" fmla="*/ 297315 h 1008112"/>
                    <a:gd name="connsiteX2" fmla="*/ 72773 w 1719250"/>
                    <a:gd name="connsiteY2" fmla="*/ 222234 h 1008112"/>
                    <a:gd name="connsiteX3" fmla="*/ 819150 w 1719250"/>
                    <a:gd name="connsiteY3" fmla="*/ 0 h 1008112"/>
                    <a:gd name="connsiteX4" fmla="*/ 1719250 w 1719250"/>
                    <a:gd name="connsiteY4" fmla="*/ 504056 h 1008112"/>
                    <a:gd name="connsiteX5" fmla="*/ 819150 w 1719250"/>
                    <a:gd name="connsiteY5" fmla="*/ 1008112 h 1008112"/>
                    <a:gd name="connsiteX6" fmla="*/ 72773 w 1719250"/>
                    <a:gd name="connsiteY6" fmla="*/ 785879 h 1008112"/>
                    <a:gd name="connsiteX7" fmla="*/ 0 w 1719250"/>
                    <a:gd name="connsiteY7" fmla="*/ 710797 h 1008112"/>
                    <a:gd name="connsiteX8" fmla="*/ 10216 w 1719250"/>
                    <a:gd name="connsiteY8" fmla="*/ 700257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250" h="1008112">
                      <a:moveTo>
                        <a:pt x="10216" y="307855"/>
                      </a:moveTo>
                      <a:lnTo>
                        <a:pt x="0" y="297315"/>
                      </a:lnTo>
                      <a:lnTo>
                        <a:pt x="72773" y="222234"/>
                      </a:lnTo>
                      <a:cubicBezTo>
                        <a:pt x="234527" y="88154"/>
                        <a:pt x="508455" y="0"/>
                        <a:pt x="819150" y="0"/>
                      </a:cubicBezTo>
                      <a:cubicBezTo>
                        <a:pt x="1316262" y="0"/>
                        <a:pt x="1719250" y="225674"/>
                        <a:pt x="1719250" y="504056"/>
                      </a:cubicBezTo>
                      <a:cubicBezTo>
                        <a:pt x="1719250" y="782438"/>
                        <a:pt x="1316262" y="1008112"/>
                        <a:pt x="819150" y="1008112"/>
                      </a:cubicBezTo>
                      <a:cubicBezTo>
                        <a:pt x="508455" y="1008112"/>
                        <a:pt x="234527" y="919958"/>
                        <a:pt x="72773" y="785879"/>
                      </a:cubicBezTo>
                      <a:lnTo>
                        <a:pt x="0" y="710797"/>
                      </a:lnTo>
                      <a:lnTo>
                        <a:pt x="10216" y="700257"/>
                      </a:lnTo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C608003F-B206-D337-F467-E22B8F3E89D8}"/>
                    </a:ext>
                  </a:extLst>
                </p:cNvPr>
                <p:cNvSpPr/>
                <p:nvPr/>
              </p:nvSpPr>
              <p:spPr>
                <a:xfrm rot="900000">
                  <a:off x="2356251" y="2713795"/>
                  <a:ext cx="150215" cy="416963"/>
                </a:xfrm>
                <a:custGeom>
                  <a:avLst/>
                  <a:gdLst>
                    <a:gd name="connsiteX0" fmla="*/ 175338 w 321947"/>
                    <a:gd name="connsiteY0" fmla="*/ 0 h 1008112"/>
                    <a:gd name="connsiteX1" fmla="*/ 321947 w 321947"/>
                    <a:gd name="connsiteY1" fmla="*/ 8277 h 1008112"/>
                    <a:gd name="connsiteX2" fmla="*/ 296824 w 321947"/>
                    <a:gd name="connsiteY2" fmla="*/ 123586 h 1008112"/>
                    <a:gd name="connsiteX3" fmla="*/ 264788 w 321947"/>
                    <a:gd name="connsiteY3" fmla="*/ 504056 h 1008112"/>
                    <a:gd name="connsiteX4" fmla="*/ 296824 w 321947"/>
                    <a:gd name="connsiteY4" fmla="*/ 884526 h 1008112"/>
                    <a:gd name="connsiteX5" fmla="*/ 321947 w 321947"/>
                    <a:gd name="connsiteY5" fmla="*/ 999836 h 1008112"/>
                    <a:gd name="connsiteX6" fmla="*/ 175338 w 321947"/>
                    <a:gd name="connsiteY6" fmla="*/ 1008112 h 1008112"/>
                    <a:gd name="connsiteX7" fmla="*/ 63371 w 321947"/>
                    <a:gd name="connsiteY7" fmla="*/ 1001791 h 1008112"/>
                    <a:gd name="connsiteX8" fmla="*/ 56587 w 321947"/>
                    <a:gd name="connsiteY8" fmla="*/ 980545 h 1008112"/>
                    <a:gd name="connsiteX9" fmla="*/ 0 w 321947"/>
                    <a:gd name="connsiteY9" fmla="*/ 504056 h 1008112"/>
                    <a:gd name="connsiteX10" fmla="*/ 56587 w 321947"/>
                    <a:gd name="connsiteY10" fmla="*/ 27567 h 1008112"/>
                    <a:gd name="connsiteX11" fmla="*/ 63371 w 321947"/>
                    <a:gd name="connsiteY11" fmla="*/ 6321 h 1008112"/>
                    <a:gd name="connsiteX12" fmla="*/ 175338 w 321947"/>
                    <a:gd name="connsiteY12" fmla="*/ 0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1947" h="1008112">
                      <a:moveTo>
                        <a:pt x="175338" y="0"/>
                      </a:moveTo>
                      <a:lnTo>
                        <a:pt x="321947" y="8277"/>
                      </a:lnTo>
                      <a:lnTo>
                        <a:pt x="296824" y="123586"/>
                      </a:lnTo>
                      <a:cubicBezTo>
                        <a:pt x="275865" y="245348"/>
                        <a:pt x="264788" y="373241"/>
                        <a:pt x="264788" y="504056"/>
                      </a:cubicBezTo>
                      <a:cubicBezTo>
                        <a:pt x="264788" y="634872"/>
                        <a:pt x="275865" y="762765"/>
                        <a:pt x="296824" y="884526"/>
                      </a:cubicBezTo>
                      <a:lnTo>
                        <a:pt x="321947" y="999836"/>
                      </a:lnTo>
                      <a:lnTo>
                        <a:pt x="175338" y="1008112"/>
                      </a:lnTo>
                      <a:lnTo>
                        <a:pt x="63371" y="1001791"/>
                      </a:lnTo>
                      <a:lnTo>
                        <a:pt x="56587" y="980545"/>
                      </a:lnTo>
                      <a:cubicBezTo>
                        <a:pt x="20150" y="834092"/>
                        <a:pt x="0" y="673074"/>
                        <a:pt x="0" y="504056"/>
                      </a:cubicBezTo>
                      <a:cubicBezTo>
                        <a:pt x="0" y="335038"/>
                        <a:pt x="20150" y="174021"/>
                        <a:pt x="56587" y="27567"/>
                      </a:cubicBezTo>
                      <a:lnTo>
                        <a:pt x="63371" y="6321"/>
                      </a:lnTo>
                      <a:lnTo>
                        <a:pt x="175338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0E376830-61EA-EDB0-6D68-8F92A2884E28}"/>
                    </a:ext>
                  </a:extLst>
                </p:cNvPr>
                <p:cNvSpPr/>
                <p:nvPr/>
              </p:nvSpPr>
              <p:spPr>
                <a:xfrm rot="900000">
                  <a:off x="2558200" y="2781160"/>
                  <a:ext cx="139145" cy="387490"/>
                </a:xfrm>
                <a:custGeom>
                  <a:avLst/>
                  <a:gdLst>
                    <a:gd name="connsiteX0" fmla="*/ 55115 w 298220"/>
                    <a:gd name="connsiteY0" fmla="*/ 0 h 936854"/>
                    <a:gd name="connsiteX1" fmla="*/ 78023 w 298220"/>
                    <a:gd name="connsiteY1" fmla="*/ 3982 h 936854"/>
                    <a:gd name="connsiteX2" fmla="*/ 230918 w 298220"/>
                    <a:gd name="connsiteY2" fmla="*/ 50456 h 936854"/>
                    <a:gd name="connsiteX3" fmla="*/ 298220 w 298220"/>
                    <a:gd name="connsiteY3" fmla="*/ 81553 h 936854"/>
                    <a:gd name="connsiteX4" fmla="*/ 296824 w 298220"/>
                    <a:gd name="connsiteY4" fmla="*/ 87957 h 936854"/>
                    <a:gd name="connsiteX5" fmla="*/ 264788 w 298220"/>
                    <a:gd name="connsiteY5" fmla="*/ 468427 h 936854"/>
                    <a:gd name="connsiteX6" fmla="*/ 296824 w 298220"/>
                    <a:gd name="connsiteY6" fmla="*/ 848897 h 936854"/>
                    <a:gd name="connsiteX7" fmla="*/ 298220 w 298220"/>
                    <a:gd name="connsiteY7" fmla="*/ 855302 h 936854"/>
                    <a:gd name="connsiteX8" fmla="*/ 230918 w 298220"/>
                    <a:gd name="connsiteY8" fmla="*/ 886398 h 936854"/>
                    <a:gd name="connsiteX9" fmla="*/ 78023 w 298220"/>
                    <a:gd name="connsiteY9" fmla="*/ 932872 h 936854"/>
                    <a:gd name="connsiteX10" fmla="*/ 55115 w 298220"/>
                    <a:gd name="connsiteY10" fmla="*/ 936854 h 936854"/>
                    <a:gd name="connsiteX11" fmla="*/ 14629 w 298220"/>
                    <a:gd name="connsiteY11" fmla="*/ 715133 h 936854"/>
                    <a:gd name="connsiteX12" fmla="*/ 0 w 298220"/>
                    <a:gd name="connsiteY12" fmla="*/ 468427 h 936854"/>
                    <a:gd name="connsiteX13" fmla="*/ 14629 w 298220"/>
                    <a:gd name="connsiteY13" fmla="*/ 221721 h 936854"/>
                    <a:gd name="connsiteX14" fmla="*/ 55115 w 298220"/>
                    <a:gd name="connsiteY14" fmla="*/ 0 h 93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220" h="936854">
                      <a:moveTo>
                        <a:pt x="55115" y="0"/>
                      </a:moveTo>
                      <a:lnTo>
                        <a:pt x="78023" y="3982"/>
                      </a:lnTo>
                      <a:cubicBezTo>
                        <a:pt x="131866" y="16736"/>
                        <a:pt x="183032" y="32340"/>
                        <a:pt x="230918" y="50456"/>
                      </a:cubicBezTo>
                      <a:lnTo>
                        <a:pt x="298220" y="81553"/>
                      </a:lnTo>
                      <a:lnTo>
                        <a:pt x="296824" y="87957"/>
                      </a:lnTo>
                      <a:cubicBezTo>
                        <a:pt x="275865" y="209719"/>
                        <a:pt x="264788" y="337612"/>
                        <a:pt x="264788" y="468427"/>
                      </a:cubicBezTo>
                      <a:cubicBezTo>
                        <a:pt x="264788" y="599243"/>
                        <a:pt x="275865" y="727136"/>
                        <a:pt x="296824" y="848897"/>
                      </a:cubicBezTo>
                      <a:lnTo>
                        <a:pt x="298220" y="855302"/>
                      </a:lnTo>
                      <a:lnTo>
                        <a:pt x="230918" y="886398"/>
                      </a:lnTo>
                      <a:cubicBezTo>
                        <a:pt x="183032" y="904515"/>
                        <a:pt x="131866" y="920119"/>
                        <a:pt x="78023" y="932872"/>
                      </a:cubicBezTo>
                      <a:lnTo>
                        <a:pt x="55115" y="936854"/>
                      </a:lnTo>
                      <a:lnTo>
                        <a:pt x="14629" y="715133"/>
                      </a:lnTo>
                      <a:cubicBezTo>
                        <a:pt x="5038" y="635445"/>
                        <a:pt x="0" y="552936"/>
                        <a:pt x="0" y="468427"/>
                      </a:cubicBezTo>
                      <a:cubicBezTo>
                        <a:pt x="0" y="383918"/>
                        <a:pt x="5038" y="301409"/>
                        <a:pt x="14629" y="221721"/>
                      </a:cubicBezTo>
                      <a:lnTo>
                        <a:pt x="5511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4" name="楕円 1">
                <a:extLst>
                  <a:ext uri="{FF2B5EF4-FFF2-40B4-BE49-F238E27FC236}">
                    <a16:creationId xmlns:a16="http://schemas.microsoft.com/office/drawing/2014/main" id="{04C9823E-432E-56C9-5C8E-393684261EB7}"/>
                  </a:ext>
                </a:extLst>
              </p:cNvPr>
              <p:cNvSpPr/>
              <p:nvPr/>
            </p:nvSpPr>
            <p:spPr>
              <a:xfrm rot="10800000">
                <a:off x="508550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楕円 1">
                <a:extLst>
                  <a:ext uri="{FF2B5EF4-FFF2-40B4-BE49-F238E27FC236}">
                    <a16:creationId xmlns:a16="http://schemas.microsoft.com/office/drawing/2014/main" id="{A01FC9AC-B4D3-80C1-BB93-086270E54A5E}"/>
                  </a:ext>
                </a:extLst>
              </p:cNvPr>
              <p:cNvSpPr/>
              <p:nvPr/>
            </p:nvSpPr>
            <p:spPr>
              <a:xfrm rot="10800000">
                <a:off x="482083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楕円 1">
                <a:extLst>
                  <a:ext uri="{FF2B5EF4-FFF2-40B4-BE49-F238E27FC236}">
                    <a16:creationId xmlns:a16="http://schemas.microsoft.com/office/drawing/2014/main" id="{49DE9A96-8055-CBC8-ABD3-C446E97AB5E9}"/>
                  </a:ext>
                </a:extLst>
              </p:cNvPr>
              <p:cNvSpPr/>
              <p:nvPr/>
            </p:nvSpPr>
            <p:spPr>
              <a:xfrm>
                <a:off x="465501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楕円 1">
                <a:extLst>
                  <a:ext uri="{FF2B5EF4-FFF2-40B4-BE49-F238E27FC236}">
                    <a16:creationId xmlns:a16="http://schemas.microsoft.com/office/drawing/2014/main" id="{B5DC409B-C0D7-4221-A859-899385FF5842}"/>
                  </a:ext>
                </a:extLst>
              </p:cNvPr>
              <p:cNvSpPr/>
              <p:nvPr/>
            </p:nvSpPr>
            <p:spPr>
              <a:xfrm>
                <a:off x="478210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9" name="楕円 1328">
                <a:extLst>
                  <a:ext uri="{FF2B5EF4-FFF2-40B4-BE49-F238E27FC236}">
                    <a16:creationId xmlns:a16="http://schemas.microsoft.com/office/drawing/2014/main" id="{4240C82C-2EDA-3186-A623-2AE5710B87C6}"/>
                  </a:ext>
                </a:extLst>
              </p:cNvPr>
              <p:cNvSpPr/>
              <p:nvPr/>
            </p:nvSpPr>
            <p:spPr>
              <a:xfrm>
                <a:off x="498959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37" name="グループ化 1336">
              <a:extLst>
                <a:ext uri="{FF2B5EF4-FFF2-40B4-BE49-F238E27FC236}">
                  <a16:creationId xmlns:a16="http://schemas.microsoft.com/office/drawing/2014/main" id="{70C14B58-A0B1-EBED-E748-A87E417311C6}"/>
                </a:ext>
              </a:extLst>
            </p:cNvPr>
            <p:cNvGrpSpPr/>
            <p:nvPr/>
          </p:nvGrpSpPr>
          <p:grpSpPr>
            <a:xfrm>
              <a:off x="4331427" y="4174521"/>
              <a:ext cx="1472611" cy="1258445"/>
              <a:chOff x="1226277" y="4060221"/>
              <a:chExt cx="1472611" cy="1258445"/>
            </a:xfrm>
          </p:grpSpPr>
          <p:grpSp>
            <p:nvGrpSpPr>
              <p:cNvPr id="1338" name="グループ化 1337">
                <a:extLst>
                  <a:ext uri="{FF2B5EF4-FFF2-40B4-BE49-F238E27FC236}">
                    <a16:creationId xmlns:a16="http://schemas.microsoft.com/office/drawing/2014/main" id="{F4DA12C6-1243-CDCE-44CA-E165854FB627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355" name="楕円 1354">
                  <a:extLst>
                    <a:ext uri="{FF2B5EF4-FFF2-40B4-BE49-F238E27FC236}">
                      <a16:creationId xmlns:a16="http://schemas.microsoft.com/office/drawing/2014/main" id="{4642758E-8114-DE6B-F08A-557805DA2318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6" name="楕円 1355">
                  <a:extLst>
                    <a:ext uri="{FF2B5EF4-FFF2-40B4-BE49-F238E27FC236}">
                      <a16:creationId xmlns:a16="http://schemas.microsoft.com/office/drawing/2014/main" id="{21504B49-7C89-DA65-F25C-EA27B3D58FB4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339" name="グループ化 1338">
                <a:extLst>
                  <a:ext uri="{FF2B5EF4-FFF2-40B4-BE49-F238E27FC236}">
                    <a16:creationId xmlns:a16="http://schemas.microsoft.com/office/drawing/2014/main" id="{380162CC-34C6-9CB0-B30F-72C794971DD1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353" name="楕円 1352">
                  <a:extLst>
                    <a:ext uri="{FF2B5EF4-FFF2-40B4-BE49-F238E27FC236}">
                      <a16:creationId xmlns:a16="http://schemas.microsoft.com/office/drawing/2014/main" id="{0848EAC9-248C-DC0B-2063-A04B585430F4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4" name="楕円 1353">
                  <a:extLst>
                    <a:ext uri="{FF2B5EF4-FFF2-40B4-BE49-F238E27FC236}">
                      <a16:creationId xmlns:a16="http://schemas.microsoft.com/office/drawing/2014/main" id="{EFCE02BE-D995-CFC1-D271-9E2C53BA1F54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40" name="楕円 1339">
                <a:extLst>
                  <a:ext uri="{FF2B5EF4-FFF2-40B4-BE49-F238E27FC236}">
                    <a16:creationId xmlns:a16="http://schemas.microsoft.com/office/drawing/2014/main" id="{BD1356B4-EE40-E95C-ACFE-8E8AA4B31B7B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50884D66-0ABC-02C2-5254-75FC45394A4E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2" name="グループ化 1341">
                <a:extLst>
                  <a:ext uri="{FF2B5EF4-FFF2-40B4-BE49-F238E27FC236}">
                    <a16:creationId xmlns:a16="http://schemas.microsoft.com/office/drawing/2014/main" id="{B0DAFCFE-A4D3-0325-3FFD-036103541C6F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349" name="楕円 1348">
                  <a:extLst>
                    <a:ext uri="{FF2B5EF4-FFF2-40B4-BE49-F238E27FC236}">
                      <a16:creationId xmlns:a16="http://schemas.microsoft.com/office/drawing/2014/main" id="{7A811D41-87F5-AC0B-C6CE-46EA3C78B472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0" name="楕円 1349">
                  <a:extLst>
                    <a:ext uri="{FF2B5EF4-FFF2-40B4-BE49-F238E27FC236}">
                      <a16:creationId xmlns:a16="http://schemas.microsoft.com/office/drawing/2014/main" id="{76B897FA-7FDB-B7D8-2E3D-D6600FF2C88C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55BC4743-B769-1C8F-ACC8-2FF1C2395D78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楕円 1">
                  <a:extLst>
                    <a:ext uri="{FF2B5EF4-FFF2-40B4-BE49-F238E27FC236}">
                      <a16:creationId xmlns:a16="http://schemas.microsoft.com/office/drawing/2014/main" id="{25EE0350-75AA-8365-484B-5F4610488746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43" name="楕円 1342">
                <a:extLst>
                  <a:ext uri="{FF2B5EF4-FFF2-40B4-BE49-F238E27FC236}">
                    <a16:creationId xmlns:a16="http://schemas.microsoft.com/office/drawing/2014/main" id="{8DC2F052-5C55-EE4A-85A9-8722F024750F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8DC796BA-A160-6D90-1B77-588EF88CE320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5" name="楕円 1344">
                <a:extLst>
                  <a:ext uri="{FF2B5EF4-FFF2-40B4-BE49-F238E27FC236}">
                    <a16:creationId xmlns:a16="http://schemas.microsoft.com/office/drawing/2014/main" id="{BB23730C-31A0-1C05-AD4F-8ACC828318D6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6" name="楕円 1345">
                <a:extLst>
                  <a:ext uri="{FF2B5EF4-FFF2-40B4-BE49-F238E27FC236}">
                    <a16:creationId xmlns:a16="http://schemas.microsoft.com/office/drawing/2014/main" id="{0FE4C53B-B413-FF83-7CC9-8E8252AA18E4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7" name="楕円 1346">
                <a:extLst>
                  <a:ext uri="{FF2B5EF4-FFF2-40B4-BE49-F238E27FC236}">
                    <a16:creationId xmlns:a16="http://schemas.microsoft.com/office/drawing/2014/main" id="{8532B071-C3C4-F762-6BD3-FFE003C2128F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8" name="楕円 1347">
                <a:extLst>
                  <a:ext uri="{FF2B5EF4-FFF2-40B4-BE49-F238E27FC236}">
                    <a16:creationId xmlns:a16="http://schemas.microsoft.com/office/drawing/2014/main" id="{315BD678-9006-75EA-2167-07E71C7E7A66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4" name="グループ化 1363">
              <a:extLst>
                <a:ext uri="{FF2B5EF4-FFF2-40B4-BE49-F238E27FC236}">
                  <a16:creationId xmlns:a16="http://schemas.microsoft.com/office/drawing/2014/main" id="{82A71437-01C4-E425-8AA6-90242DFDF673}"/>
                </a:ext>
              </a:extLst>
            </p:cNvPr>
            <p:cNvGrpSpPr/>
            <p:nvPr/>
          </p:nvGrpSpPr>
          <p:grpSpPr>
            <a:xfrm>
              <a:off x="4188700" y="4012125"/>
              <a:ext cx="1732040" cy="1123483"/>
              <a:chOff x="4156667" y="3912113"/>
              <a:chExt cx="1810966" cy="1123483"/>
            </a:xfrm>
          </p:grpSpPr>
          <p:sp>
            <p:nvSpPr>
              <p:cNvPr id="1365" name="フリーフォーム: 図形 1364">
                <a:extLst>
                  <a:ext uri="{FF2B5EF4-FFF2-40B4-BE49-F238E27FC236}">
                    <a16:creationId xmlns:a16="http://schemas.microsoft.com/office/drawing/2014/main" id="{95F9250B-32E5-09E7-4497-9B1918DBFC03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66" name="グループ化 1365">
                <a:extLst>
                  <a:ext uri="{FF2B5EF4-FFF2-40B4-BE49-F238E27FC236}">
                    <a16:creationId xmlns:a16="http://schemas.microsoft.com/office/drawing/2014/main" id="{1EB51BC2-741F-E65B-27EA-EFBCEDB8453F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70" name="フリーフォーム: 図形 1369">
                  <a:extLst>
                    <a:ext uri="{FF2B5EF4-FFF2-40B4-BE49-F238E27FC236}">
                      <a16:creationId xmlns:a16="http://schemas.microsoft.com/office/drawing/2014/main" id="{085E0292-AC28-91D1-5B98-42047409B59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1" name="四角形: 角を丸くする 1370">
                  <a:extLst>
                    <a:ext uri="{FF2B5EF4-FFF2-40B4-BE49-F238E27FC236}">
                      <a16:creationId xmlns:a16="http://schemas.microsoft.com/office/drawing/2014/main" id="{26CA8356-5024-EE5E-C5E2-9A00400D1A8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CE259223-C22F-5DD5-4A59-4212B754152A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33B0BB37-FEA3-90B9-2731-A17E7E60DA12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9" name="四角形: 角を丸くする 1368">
                  <a:extLst>
                    <a:ext uri="{FF2B5EF4-FFF2-40B4-BE49-F238E27FC236}">
                      <a16:creationId xmlns:a16="http://schemas.microsoft.com/office/drawing/2014/main" id="{3E717A7F-1DA2-CDC9-1D04-4B89EB27A34B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72" name="グループ化 1371">
              <a:extLst>
                <a:ext uri="{FF2B5EF4-FFF2-40B4-BE49-F238E27FC236}">
                  <a16:creationId xmlns:a16="http://schemas.microsoft.com/office/drawing/2014/main" id="{2C7E2D19-D59B-42EF-F13E-C9E6F1AC3CE5}"/>
                </a:ext>
              </a:extLst>
            </p:cNvPr>
            <p:cNvGrpSpPr/>
            <p:nvPr/>
          </p:nvGrpSpPr>
          <p:grpSpPr>
            <a:xfrm>
              <a:off x="4393076" y="3920688"/>
              <a:ext cx="1325355" cy="650911"/>
              <a:chOff x="1100911" y="95250"/>
              <a:chExt cx="1794828" cy="881479"/>
            </a:xfrm>
          </p:grpSpPr>
          <p:sp>
            <p:nvSpPr>
              <p:cNvPr id="1373" name="楕円 5">
                <a:extLst>
                  <a:ext uri="{FF2B5EF4-FFF2-40B4-BE49-F238E27FC236}">
                    <a16:creationId xmlns:a16="http://schemas.microsoft.com/office/drawing/2014/main" id="{68E5265E-BB3F-D8AD-A907-C4085FA0564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74" name="楕円 1373">
                <a:extLst>
                  <a:ext uri="{FF2B5EF4-FFF2-40B4-BE49-F238E27FC236}">
                    <a16:creationId xmlns:a16="http://schemas.microsoft.com/office/drawing/2014/main" id="{58D3C52F-AFEE-D16E-63A8-D4646CFCCF2F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75" name="グループ化 1374">
                <a:extLst>
                  <a:ext uri="{FF2B5EF4-FFF2-40B4-BE49-F238E27FC236}">
                    <a16:creationId xmlns:a16="http://schemas.microsoft.com/office/drawing/2014/main" id="{DEF18C87-8018-D65E-8335-BCBFC26D9CB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76" name="楕円 5">
                  <a:extLst>
                    <a:ext uri="{FF2B5EF4-FFF2-40B4-BE49-F238E27FC236}">
                      <a16:creationId xmlns:a16="http://schemas.microsoft.com/office/drawing/2014/main" id="{2BEA1A55-DD61-A2F6-BCC8-E91B96477D8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6EE1CCDB-B605-11FB-9744-0884C27EC0B8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78" name="グループ化 1377">
              <a:extLst>
                <a:ext uri="{FF2B5EF4-FFF2-40B4-BE49-F238E27FC236}">
                  <a16:creationId xmlns:a16="http://schemas.microsoft.com/office/drawing/2014/main" id="{D4253DE5-5776-BC78-DAC9-601EB75F94C0}"/>
                </a:ext>
              </a:extLst>
            </p:cNvPr>
            <p:cNvGrpSpPr/>
            <p:nvPr/>
          </p:nvGrpSpPr>
          <p:grpSpPr>
            <a:xfrm>
              <a:off x="4457455" y="5036086"/>
              <a:ext cx="1224007" cy="1227877"/>
              <a:chOff x="3743427" y="5539114"/>
              <a:chExt cx="1657580" cy="1662821"/>
            </a:xfrm>
          </p:grpSpPr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470BC66B-6C14-16D8-F94C-77AFC25ABFB2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EAF89199-3B46-958B-6CAF-E4EA9719A174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9D5B8AC7-D6A5-849C-F902-244B300DC595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D0E10196-87AF-49AC-F6D6-B40959D1040B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フリーフォーム: 図形 1382">
                <a:extLst>
                  <a:ext uri="{FF2B5EF4-FFF2-40B4-BE49-F238E27FC236}">
                    <a16:creationId xmlns:a16="http://schemas.microsoft.com/office/drawing/2014/main" id="{F76D0AC6-D208-82D3-5783-7F838F899F37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B500EE5B-A347-062F-EC02-5BC1F002C5DD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フリーフォーム: 図形 1384">
                <a:extLst>
                  <a:ext uri="{FF2B5EF4-FFF2-40B4-BE49-F238E27FC236}">
                    <a16:creationId xmlns:a16="http://schemas.microsoft.com/office/drawing/2014/main" id="{68FBE85E-1D89-F917-2F9D-494A372938BE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86" name="グループ化 1385">
                <a:extLst>
                  <a:ext uri="{FF2B5EF4-FFF2-40B4-BE49-F238E27FC236}">
                    <a16:creationId xmlns:a16="http://schemas.microsoft.com/office/drawing/2014/main" id="{F935BFF5-C858-010F-BBC4-AAB48C896859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8C3AEF35-2F8C-2CFE-DCA1-47527B9D44FA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フリーフォーム: 図形 1395">
                  <a:extLst>
                    <a:ext uri="{FF2B5EF4-FFF2-40B4-BE49-F238E27FC236}">
                      <a16:creationId xmlns:a16="http://schemas.microsoft.com/office/drawing/2014/main" id="{20EB0931-1925-5B39-A62D-9EA8A75E6550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7" name="台形 1396">
                  <a:extLst>
                    <a:ext uri="{FF2B5EF4-FFF2-40B4-BE49-F238E27FC236}">
                      <a16:creationId xmlns:a16="http://schemas.microsoft.com/office/drawing/2014/main" id="{AB63EAB8-13F5-B364-BD1B-AD2C511C4C36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8" name="台形 1397">
                  <a:extLst>
                    <a:ext uri="{FF2B5EF4-FFF2-40B4-BE49-F238E27FC236}">
                      <a16:creationId xmlns:a16="http://schemas.microsoft.com/office/drawing/2014/main" id="{C80941CC-8762-DA12-6FE1-18F4FC354878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9" name="四角形: 角を丸くする 1398">
                  <a:extLst>
                    <a:ext uri="{FF2B5EF4-FFF2-40B4-BE49-F238E27FC236}">
                      <a16:creationId xmlns:a16="http://schemas.microsoft.com/office/drawing/2014/main" id="{1E45B8C3-CB4E-6818-46F1-2F1EB95FBED4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0" name="星: 12 pt 1399">
                  <a:extLst>
                    <a:ext uri="{FF2B5EF4-FFF2-40B4-BE49-F238E27FC236}">
                      <a16:creationId xmlns:a16="http://schemas.microsoft.com/office/drawing/2014/main" id="{B38CB647-B506-0C13-34C4-BFEE0559E9AF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1" name="星: 12 pt 1400">
                  <a:extLst>
                    <a:ext uri="{FF2B5EF4-FFF2-40B4-BE49-F238E27FC236}">
                      <a16:creationId xmlns:a16="http://schemas.microsoft.com/office/drawing/2014/main" id="{81193940-6D0C-DF3D-C125-C466A76175E8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7" name="グループ化 1386">
                <a:extLst>
                  <a:ext uri="{FF2B5EF4-FFF2-40B4-BE49-F238E27FC236}">
                    <a16:creationId xmlns:a16="http://schemas.microsoft.com/office/drawing/2014/main" id="{612B139D-AE29-59AD-FE66-BFCA87C49DB2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92" name="楕円 1">
                  <a:extLst>
                    <a:ext uri="{FF2B5EF4-FFF2-40B4-BE49-F238E27FC236}">
                      <a16:creationId xmlns:a16="http://schemas.microsoft.com/office/drawing/2014/main" id="{173201C5-8253-5F12-8AA9-D6DFB05AF2A3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3" name="フリーフォーム: 図形 1392">
                  <a:extLst>
                    <a:ext uri="{FF2B5EF4-FFF2-40B4-BE49-F238E27FC236}">
                      <a16:creationId xmlns:a16="http://schemas.microsoft.com/office/drawing/2014/main" id="{C745719E-74ED-C025-08D3-799316740EAD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星: 16 pt 1393">
                  <a:extLst>
                    <a:ext uri="{FF2B5EF4-FFF2-40B4-BE49-F238E27FC236}">
                      <a16:creationId xmlns:a16="http://schemas.microsoft.com/office/drawing/2014/main" id="{84D82FDE-91DE-977A-5D16-AD1628425271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93612088-B92F-D815-50C8-ED89D6F7134E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89" name="楕円 1">
                  <a:extLst>
                    <a:ext uri="{FF2B5EF4-FFF2-40B4-BE49-F238E27FC236}">
                      <a16:creationId xmlns:a16="http://schemas.microsoft.com/office/drawing/2014/main" id="{489D5950-F60B-3290-5EBD-6CEC4C648AE4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6F96925E-BA49-06AA-DD4A-74C1172A2849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1" name="星: 16 pt 1390">
                  <a:extLst>
                    <a:ext uri="{FF2B5EF4-FFF2-40B4-BE49-F238E27FC236}">
                      <a16:creationId xmlns:a16="http://schemas.microsoft.com/office/drawing/2014/main" id="{3C6CC96A-AD85-3E6A-E723-D2572A9BC967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1404" name="テキスト ボックス 1403">
            <a:extLst>
              <a:ext uri="{FF2B5EF4-FFF2-40B4-BE49-F238E27FC236}">
                <a16:creationId xmlns:a16="http://schemas.microsoft.com/office/drawing/2014/main" id="{67435BC3-A37C-00F8-7C6E-4103241774E8}"/>
              </a:ext>
            </a:extLst>
          </p:cNvPr>
          <p:cNvSpPr txBox="1"/>
          <p:nvPr/>
        </p:nvSpPr>
        <p:spPr>
          <a:xfrm>
            <a:off x="3706527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タヌキの冬用イラスト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288802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6" name="グループ化 1405">
            <a:extLst>
              <a:ext uri="{FF2B5EF4-FFF2-40B4-BE49-F238E27FC236}">
                <a16:creationId xmlns:a16="http://schemas.microsoft.com/office/drawing/2014/main" id="{F557B25D-0C64-FC5D-54EC-96C230FE48D5}"/>
              </a:ext>
            </a:extLst>
          </p:cNvPr>
          <p:cNvGrpSpPr/>
          <p:nvPr/>
        </p:nvGrpSpPr>
        <p:grpSpPr>
          <a:xfrm>
            <a:off x="1226277" y="3797278"/>
            <a:ext cx="1648577" cy="2574519"/>
            <a:chOff x="1226277" y="3797278"/>
            <a:chExt cx="1648577" cy="2574519"/>
          </a:xfrm>
        </p:grpSpPr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DAB6B96F-EC27-6927-2328-94F750D3273B}"/>
                </a:ext>
              </a:extLst>
            </p:cNvPr>
            <p:cNvGrpSpPr/>
            <p:nvPr/>
          </p:nvGrpSpPr>
          <p:grpSpPr>
            <a:xfrm>
              <a:off x="2072680" y="5885620"/>
              <a:ext cx="802174" cy="454855"/>
              <a:chOff x="2054987" y="2713795"/>
              <a:chExt cx="802174" cy="454855"/>
            </a:xfrm>
          </p:grpSpPr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0B593192-1C3D-58D3-CFDF-D91C48EF42B5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3B53F732-9D04-BB72-4AF3-CBA580AD07FE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C0CCD731-4760-F793-F796-BE5C614BA3F8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2" name="楕円 1">
              <a:extLst>
                <a:ext uri="{FF2B5EF4-FFF2-40B4-BE49-F238E27FC236}">
                  <a16:creationId xmlns:a16="http://schemas.microsoft.com/office/drawing/2014/main" id="{5EFDBDAA-669A-BE19-DA09-B90F3A96C421}"/>
                </a:ext>
              </a:extLst>
            </p:cNvPr>
            <p:cNvSpPr/>
            <p:nvPr/>
          </p:nvSpPr>
          <p:spPr>
            <a:xfrm rot="9000000" flipH="1">
              <a:off x="2265494" y="5316095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4" name="楕円 1">
              <a:extLst>
                <a:ext uri="{FF2B5EF4-FFF2-40B4-BE49-F238E27FC236}">
                  <a16:creationId xmlns:a16="http://schemas.microsoft.com/office/drawing/2014/main" id="{50AA64EF-F9A7-F5F6-75B0-17A7B7B3F1C5}"/>
                </a:ext>
              </a:extLst>
            </p:cNvPr>
            <p:cNvSpPr/>
            <p:nvPr/>
          </p:nvSpPr>
          <p:spPr>
            <a:xfrm rot="10800000">
              <a:off x="1980359" y="589324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5" name="楕円 1">
              <a:extLst>
                <a:ext uri="{FF2B5EF4-FFF2-40B4-BE49-F238E27FC236}">
                  <a16:creationId xmlns:a16="http://schemas.microsoft.com/office/drawing/2014/main" id="{A219564F-7181-7D16-67D0-E6A2A4A32EFF}"/>
                </a:ext>
              </a:extLst>
            </p:cNvPr>
            <p:cNvSpPr/>
            <p:nvPr/>
          </p:nvSpPr>
          <p:spPr>
            <a:xfrm rot="10800000">
              <a:off x="1715681" y="589324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6" name="楕円 1">
              <a:extLst>
                <a:ext uri="{FF2B5EF4-FFF2-40B4-BE49-F238E27FC236}">
                  <a16:creationId xmlns:a16="http://schemas.microsoft.com/office/drawing/2014/main" id="{FEFF462E-EC94-156B-1B43-22A78E9F1E54}"/>
                </a:ext>
              </a:extLst>
            </p:cNvPr>
            <p:cNvSpPr/>
            <p:nvPr/>
          </p:nvSpPr>
          <p:spPr>
            <a:xfrm rot="12600000">
              <a:off x="1481905" y="5316094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7" name="楕円 1">
              <a:extLst>
                <a:ext uri="{FF2B5EF4-FFF2-40B4-BE49-F238E27FC236}">
                  <a16:creationId xmlns:a16="http://schemas.microsoft.com/office/drawing/2014/main" id="{41B27001-9FF3-B6E3-04DF-3F32BC948A11}"/>
                </a:ext>
              </a:extLst>
            </p:cNvPr>
            <p:cNvSpPr/>
            <p:nvPr/>
          </p:nvSpPr>
          <p:spPr>
            <a:xfrm>
              <a:off x="1549862" y="5147922"/>
              <a:ext cx="833002" cy="110234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8" name="楕円 1">
              <a:extLst>
                <a:ext uri="{FF2B5EF4-FFF2-40B4-BE49-F238E27FC236}">
                  <a16:creationId xmlns:a16="http://schemas.microsoft.com/office/drawing/2014/main" id="{72A62F32-C55E-55F6-0271-8F39461181F8}"/>
                </a:ext>
              </a:extLst>
            </p:cNvPr>
            <p:cNvSpPr/>
            <p:nvPr/>
          </p:nvSpPr>
          <p:spPr>
            <a:xfrm>
              <a:off x="1676952" y="5176241"/>
              <a:ext cx="578821" cy="9313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0" name="楕円 1049">
              <a:extLst>
                <a:ext uri="{FF2B5EF4-FFF2-40B4-BE49-F238E27FC236}">
                  <a16:creationId xmlns:a16="http://schemas.microsoft.com/office/drawing/2014/main" id="{0CBA50C7-64B2-DFF7-F4BB-F9079DDA2224}"/>
                </a:ext>
              </a:extLst>
            </p:cNvPr>
            <p:cNvSpPr/>
            <p:nvPr/>
          </p:nvSpPr>
          <p:spPr>
            <a:xfrm>
              <a:off x="1884441" y="5818224"/>
              <a:ext cx="163843" cy="163843"/>
            </a:xfrm>
            <a:prstGeom prst="ellipse">
              <a:avLst/>
            </a:prstGeom>
            <a:solidFill>
              <a:srgbClr val="FFCC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62" name="グループ化 1061">
              <a:extLst>
                <a:ext uri="{FF2B5EF4-FFF2-40B4-BE49-F238E27FC236}">
                  <a16:creationId xmlns:a16="http://schemas.microsoft.com/office/drawing/2014/main" id="{E6E8B078-1035-AB55-AA25-A7D46EC404D3}"/>
                </a:ext>
              </a:extLst>
            </p:cNvPr>
            <p:cNvGrpSpPr/>
            <p:nvPr/>
          </p:nvGrpSpPr>
          <p:grpSpPr>
            <a:xfrm>
              <a:off x="1563909" y="5351596"/>
              <a:ext cx="824136" cy="568219"/>
              <a:chOff x="1443950" y="2053446"/>
              <a:chExt cx="1116065" cy="769496"/>
            </a:xfrm>
          </p:grpSpPr>
          <p:grpSp>
            <p:nvGrpSpPr>
              <p:cNvPr id="1063" name="グループ化 1062">
                <a:extLst>
                  <a:ext uri="{FF2B5EF4-FFF2-40B4-BE49-F238E27FC236}">
                    <a16:creationId xmlns:a16="http://schemas.microsoft.com/office/drawing/2014/main" id="{2CB34687-DA98-6A24-FCEC-370D2116E84E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065" name="楕円 5">
                  <a:extLst>
                    <a:ext uri="{FF2B5EF4-FFF2-40B4-BE49-F238E27FC236}">
                      <a16:creationId xmlns:a16="http://schemas.microsoft.com/office/drawing/2014/main" id="{B958C41C-0009-F472-61AA-F67EE918C4DA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66" name="二等辺三角形 21">
                  <a:extLst>
                    <a:ext uri="{FF2B5EF4-FFF2-40B4-BE49-F238E27FC236}">
                      <a16:creationId xmlns:a16="http://schemas.microsoft.com/office/drawing/2014/main" id="{2C5A94F1-BBD8-C6DE-2E0C-43C26CAB0429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7" name="二等辺三角形 21">
                  <a:extLst>
                    <a:ext uri="{FF2B5EF4-FFF2-40B4-BE49-F238E27FC236}">
                      <a16:creationId xmlns:a16="http://schemas.microsoft.com/office/drawing/2014/main" id="{68C03C10-A18F-CF06-37F7-19F0845B4BA1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8" name="楕円 5">
                  <a:extLst>
                    <a:ext uri="{FF2B5EF4-FFF2-40B4-BE49-F238E27FC236}">
                      <a16:creationId xmlns:a16="http://schemas.microsoft.com/office/drawing/2014/main" id="{48467A64-2CD8-5FD2-25EF-F06A7EF82EE9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5FD90937-2335-0EA3-26F3-12B021F96DD0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75" name="グループ化 1074">
              <a:extLst>
                <a:ext uri="{FF2B5EF4-FFF2-40B4-BE49-F238E27FC236}">
                  <a16:creationId xmlns:a16="http://schemas.microsoft.com/office/drawing/2014/main" id="{C33C907B-FBDC-C213-5C69-8EBA64514BCE}"/>
                </a:ext>
              </a:extLst>
            </p:cNvPr>
            <p:cNvGrpSpPr/>
            <p:nvPr/>
          </p:nvGrpSpPr>
          <p:grpSpPr>
            <a:xfrm>
              <a:off x="1226277" y="4174521"/>
              <a:ext cx="1472611" cy="1258445"/>
              <a:chOff x="1226277" y="4060221"/>
              <a:chExt cx="1472611" cy="1258445"/>
            </a:xfrm>
          </p:grpSpPr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EB337193-D93E-26CA-914B-82B52B4AA467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060" name="楕円 1059">
                  <a:extLst>
                    <a:ext uri="{FF2B5EF4-FFF2-40B4-BE49-F238E27FC236}">
                      <a16:creationId xmlns:a16="http://schemas.microsoft.com/office/drawing/2014/main" id="{F01E7B8D-978A-A316-AE5E-F065E68C8DC6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楕円 1060">
                  <a:extLst>
                    <a:ext uri="{FF2B5EF4-FFF2-40B4-BE49-F238E27FC236}">
                      <a16:creationId xmlns:a16="http://schemas.microsoft.com/office/drawing/2014/main" id="{E61F7557-5FDA-E6AC-FB7C-8F8CDAD3FCFE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B6E5E022-3916-FE1B-3A50-E71EE42BAB6E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058" name="楕円 1057">
                  <a:extLst>
                    <a:ext uri="{FF2B5EF4-FFF2-40B4-BE49-F238E27FC236}">
                      <a16:creationId xmlns:a16="http://schemas.microsoft.com/office/drawing/2014/main" id="{97557B94-0CCA-5490-A0A8-D85D5A904795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楕円 1058">
                  <a:extLst>
                    <a:ext uri="{FF2B5EF4-FFF2-40B4-BE49-F238E27FC236}">
                      <a16:creationId xmlns:a16="http://schemas.microsoft.com/office/drawing/2014/main" id="{0BF0DE8A-9925-691D-C8BD-31C5FA6A265A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1" name="楕円 1040">
                <a:extLst>
                  <a:ext uri="{FF2B5EF4-FFF2-40B4-BE49-F238E27FC236}">
                    <a16:creationId xmlns:a16="http://schemas.microsoft.com/office/drawing/2014/main" id="{F4AD12EB-81C3-141F-879C-95FCDF5DC524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A0B07252-56F4-B292-4F33-3C56413BCB22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BC535777-6474-A197-2D0C-3C4F095263E8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054" name="楕円 1053">
                  <a:extLst>
                    <a:ext uri="{FF2B5EF4-FFF2-40B4-BE49-F238E27FC236}">
                      <a16:creationId xmlns:a16="http://schemas.microsoft.com/office/drawing/2014/main" id="{C52BD127-D3D2-92F3-9CE6-14E3B2F6B69A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楕円 1054">
                  <a:extLst>
                    <a:ext uri="{FF2B5EF4-FFF2-40B4-BE49-F238E27FC236}">
                      <a16:creationId xmlns:a16="http://schemas.microsoft.com/office/drawing/2014/main" id="{CF54CFC7-DACE-41B4-2545-A3ED691E7C24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131B6E07-43B1-FB01-98BC-547873C3076E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楕円 1">
                  <a:extLst>
                    <a:ext uri="{FF2B5EF4-FFF2-40B4-BE49-F238E27FC236}">
                      <a16:creationId xmlns:a16="http://schemas.microsoft.com/office/drawing/2014/main" id="{C949457E-6128-9264-BFC3-E15CDA586D08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202A3501-EBFF-CA02-C7C3-8E4B4E6406B0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5" name="楕円 1044">
                <a:extLst>
                  <a:ext uri="{FF2B5EF4-FFF2-40B4-BE49-F238E27FC236}">
                    <a16:creationId xmlns:a16="http://schemas.microsoft.com/office/drawing/2014/main" id="{B2309502-0294-C73A-FB99-6562A0252C78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4ED4BEEC-5CD0-4276-37AD-049C99F4C5C4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13005553-E0AE-55B0-1C3D-A5CAAB2C671E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FC003799-D73A-8706-15A7-8B16275F0ECE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E41BDB12-12B6-8C72-60CE-6E7947639026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D4955D61-4470-360D-9743-D26AE0754F7C}"/>
                </a:ext>
              </a:extLst>
            </p:cNvPr>
            <p:cNvGrpSpPr/>
            <p:nvPr/>
          </p:nvGrpSpPr>
          <p:grpSpPr>
            <a:xfrm>
              <a:off x="1309281" y="3797278"/>
              <a:ext cx="1325355" cy="650911"/>
              <a:chOff x="1100911" y="95250"/>
              <a:chExt cx="1794828" cy="881479"/>
            </a:xfrm>
          </p:grpSpPr>
          <p:sp>
            <p:nvSpPr>
              <p:cNvPr id="1070" name="楕円 5">
                <a:extLst>
                  <a:ext uri="{FF2B5EF4-FFF2-40B4-BE49-F238E27FC236}">
                    <a16:creationId xmlns:a16="http://schemas.microsoft.com/office/drawing/2014/main" id="{EC578705-D6A9-1A68-0E5F-B42F61F604E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FEE4D02F-B8CA-E544-2417-01A83B7DAF1D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8A6EAE08-827C-722E-A3FF-91B8C7BF219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073" name="楕円 5">
                  <a:extLst>
                    <a:ext uri="{FF2B5EF4-FFF2-40B4-BE49-F238E27FC236}">
                      <a16:creationId xmlns:a16="http://schemas.microsoft.com/office/drawing/2014/main" id="{A02209EE-AB17-BE25-7FEE-8854020B0407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32BD82C7-AB3C-24BA-C31E-6CCADD104298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DA7BB056-9AAE-762C-1A9F-5CD732DF064C}"/>
              </a:ext>
            </a:extLst>
          </p:cNvPr>
          <p:cNvGrpSpPr/>
          <p:nvPr/>
        </p:nvGrpSpPr>
        <p:grpSpPr>
          <a:xfrm>
            <a:off x="8187730" y="2713795"/>
            <a:ext cx="802174" cy="454855"/>
            <a:chOff x="2054987" y="2713795"/>
            <a:chExt cx="802174" cy="454855"/>
          </a:xfrm>
        </p:grpSpPr>
        <p:sp>
          <p:nvSpPr>
            <p:cNvPr id="1077" name="フリーフォーム: 図形 1076">
              <a:extLst>
                <a:ext uri="{FF2B5EF4-FFF2-40B4-BE49-F238E27FC236}">
                  <a16:creationId xmlns:a16="http://schemas.microsoft.com/office/drawing/2014/main" id="{1408C770-ACD0-0AFA-6F65-1DA9E66115FE}"/>
                </a:ext>
              </a:extLst>
            </p:cNvPr>
            <p:cNvSpPr/>
            <p:nvPr/>
          </p:nvSpPr>
          <p:spPr>
            <a:xfrm rot="900000">
              <a:off x="2054987" y="2720417"/>
              <a:ext cx="802174" cy="416963"/>
            </a:xfrm>
            <a:custGeom>
              <a:avLst/>
              <a:gdLst>
                <a:gd name="connsiteX0" fmla="*/ 819150 w 1719250"/>
                <a:gd name="connsiteY0" fmla="*/ 0 h 1008112"/>
                <a:gd name="connsiteX1" fmla="*/ 1719250 w 1719250"/>
                <a:gd name="connsiteY1" fmla="*/ 504056 h 1008112"/>
                <a:gd name="connsiteX2" fmla="*/ 819150 w 1719250"/>
                <a:gd name="connsiteY2" fmla="*/ 1008112 h 1008112"/>
                <a:gd name="connsiteX3" fmla="*/ 72773 w 1719250"/>
                <a:gd name="connsiteY3" fmla="*/ 785879 h 1008112"/>
                <a:gd name="connsiteX4" fmla="*/ 0 w 1719250"/>
                <a:gd name="connsiteY4" fmla="*/ 710797 h 1008112"/>
                <a:gd name="connsiteX5" fmla="*/ 10216 w 1719250"/>
                <a:gd name="connsiteY5" fmla="*/ 700257 h 1008112"/>
                <a:gd name="connsiteX6" fmla="*/ 80950 w 1719250"/>
                <a:gd name="connsiteY6" fmla="*/ 504056 h 1008112"/>
                <a:gd name="connsiteX7" fmla="*/ 10216 w 1719250"/>
                <a:gd name="connsiteY7" fmla="*/ 307855 h 1008112"/>
                <a:gd name="connsiteX8" fmla="*/ 0 w 1719250"/>
                <a:gd name="connsiteY8" fmla="*/ 297315 h 1008112"/>
                <a:gd name="connsiteX9" fmla="*/ 72773 w 1719250"/>
                <a:gd name="connsiteY9" fmla="*/ 222234 h 1008112"/>
                <a:gd name="connsiteX10" fmla="*/ 819150 w 1719250"/>
                <a:gd name="connsiteY10" fmla="*/ 0 h 1008112"/>
                <a:gd name="connsiteX0" fmla="*/ 80950 w 1719250"/>
                <a:gd name="connsiteY0" fmla="*/ 504056 h 1008112"/>
                <a:gd name="connsiteX1" fmla="*/ 10216 w 1719250"/>
                <a:gd name="connsiteY1" fmla="*/ 307855 h 1008112"/>
                <a:gd name="connsiteX2" fmla="*/ 0 w 1719250"/>
                <a:gd name="connsiteY2" fmla="*/ 297315 h 1008112"/>
                <a:gd name="connsiteX3" fmla="*/ 72773 w 1719250"/>
                <a:gd name="connsiteY3" fmla="*/ 222234 h 1008112"/>
                <a:gd name="connsiteX4" fmla="*/ 819150 w 1719250"/>
                <a:gd name="connsiteY4" fmla="*/ 0 h 1008112"/>
                <a:gd name="connsiteX5" fmla="*/ 1719250 w 1719250"/>
                <a:gd name="connsiteY5" fmla="*/ 504056 h 1008112"/>
                <a:gd name="connsiteX6" fmla="*/ 819150 w 1719250"/>
                <a:gd name="connsiteY6" fmla="*/ 1008112 h 1008112"/>
                <a:gd name="connsiteX7" fmla="*/ 72773 w 1719250"/>
                <a:gd name="connsiteY7" fmla="*/ 785879 h 1008112"/>
                <a:gd name="connsiteX8" fmla="*/ 0 w 1719250"/>
                <a:gd name="connsiteY8" fmla="*/ 710797 h 1008112"/>
                <a:gd name="connsiteX9" fmla="*/ 10216 w 1719250"/>
                <a:gd name="connsiteY9" fmla="*/ 700257 h 1008112"/>
                <a:gd name="connsiteX10" fmla="*/ 172390 w 1719250"/>
                <a:gd name="connsiteY10" fmla="*/ 595496 h 1008112"/>
                <a:gd name="connsiteX0" fmla="*/ 80950 w 1719250"/>
                <a:gd name="connsiteY0" fmla="*/ 504056 h 1008112"/>
                <a:gd name="connsiteX1" fmla="*/ 10216 w 1719250"/>
                <a:gd name="connsiteY1" fmla="*/ 307855 h 1008112"/>
                <a:gd name="connsiteX2" fmla="*/ 0 w 1719250"/>
                <a:gd name="connsiteY2" fmla="*/ 297315 h 1008112"/>
                <a:gd name="connsiteX3" fmla="*/ 72773 w 1719250"/>
                <a:gd name="connsiteY3" fmla="*/ 222234 h 1008112"/>
                <a:gd name="connsiteX4" fmla="*/ 819150 w 1719250"/>
                <a:gd name="connsiteY4" fmla="*/ 0 h 1008112"/>
                <a:gd name="connsiteX5" fmla="*/ 1719250 w 1719250"/>
                <a:gd name="connsiteY5" fmla="*/ 504056 h 1008112"/>
                <a:gd name="connsiteX6" fmla="*/ 819150 w 1719250"/>
                <a:gd name="connsiteY6" fmla="*/ 1008112 h 1008112"/>
                <a:gd name="connsiteX7" fmla="*/ 72773 w 1719250"/>
                <a:gd name="connsiteY7" fmla="*/ 785879 h 1008112"/>
                <a:gd name="connsiteX8" fmla="*/ 0 w 1719250"/>
                <a:gd name="connsiteY8" fmla="*/ 710797 h 1008112"/>
                <a:gd name="connsiteX9" fmla="*/ 10216 w 1719250"/>
                <a:gd name="connsiteY9" fmla="*/ 700257 h 1008112"/>
                <a:gd name="connsiteX0" fmla="*/ 10216 w 1719250"/>
                <a:gd name="connsiteY0" fmla="*/ 307855 h 1008112"/>
                <a:gd name="connsiteX1" fmla="*/ 0 w 1719250"/>
                <a:gd name="connsiteY1" fmla="*/ 297315 h 1008112"/>
                <a:gd name="connsiteX2" fmla="*/ 72773 w 1719250"/>
                <a:gd name="connsiteY2" fmla="*/ 222234 h 1008112"/>
                <a:gd name="connsiteX3" fmla="*/ 819150 w 1719250"/>
                <a:gd name="connsiteY3" fmla="*/ 0 h 1008112"/>
                <a:gd name="connsiteX4" fmla="*/ 1719250 w 1719250"/>
                <a:gd name="connsiteY4" fmla="*/ 504056 h 1008112"/>
                <a:gd name="connsiteX5" fmla="*/ 819150 w 1719250"/>
                <a:gd name="connsiteY5" fmla="*/ 1008112 h 1008112"/>
                <a:gd name="connsiteX6" fmla="*/ 72773 w 1719250"/>
                <a:gd name="connsiteY6" fmla="*/ 785879 h 1008112"/>
                <a:gd name="connsiteX7" fmla="*/ 0 w 1719250"/>
                <a:gd name="connsiteY7" fmla="*/ 710797 h 1008112"/>
                <a:gd name="connsiteX8" fmla="*/ 10216 w 1719250"/>
                <a:gd name="connsiteY8" fmla="*/ 700257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250" h="1008112">
                  <a:moveTo>
                    <a:pt x="10216" y="307855"/>
                  </a:moveTo>
                  <a:lnTo>
                    <a:pt x="0" y="297315"/>
                  </a:lnTo>
                  <a:lnTo>
                    <a:pt x="72773" y="222234"/>
                  </a:lnTo>
                  <a:cubicBezTo>
                    <a:pt x="234527" y="88154"/>
                    <a:pt x="508455" y="0"/>
                    <a:pt x="819150" y="0"/>
                  </a:cubicBezTo>
                  <a:cubicBezTo>
                    <a:pt x="1316262" y="0"/>
                    <a:pt x="1719250" y="225674"/>
                    <a:pt x="1719250" y="504056"/>
                  </a:cubicBezTo>
                  <a:cubicBezTo>
                    <a:pt x="1719250" y="782438"/>
                    <a:pt x="1316262" y="1008112"/>
                    <a:pt x="819150" y="1008112"/>
                  </a:cubicBezTo>
                  <a:cubicBezTo>
                    <a:pt x="508455" y="1008112"/>
                    <a:pt x="234527" y="919958"/>
                    <a:pt x="72773" y="785879"/>
                  </a:cubicBezTo>
                  <a:lnTo>
                    <a:pt x="0" y="710797"/>
                  </a:lnTo>
                  <a:lnTo>
                    <a:pt x="10216" y="700257"/>
                  </a:lnTo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49FE1590-5D7A-7775-905C-BEC3DA3EC5B4}"/>
                </a:ext>
              </a:extLst>
            </p:cNvPr>
            <p:cNvSpPr/>
            <p:nvPr/>
          </p:nvSpPr>
          <p:spPr>
            <a:xfrm rot="900000">
              <a:off x="2356251" y="2713795"/>
              <a:ext cx="150215" cy="416963"/>
            </a:xfrm>
            <a:custGeom>
              <a:avLst/>
              <a:gdLst>
                <a:gd name="connsiteX0" fmla="*/ 175338 w 321947"/>
                <a:gd name="connsiteY0" fmla="*/ 0 h 1008112"/>
                <a:gd name="connsiteX1" fmla="*/ 321947 w 321947"/>
                <a:gd name="connsiteY1" fmla="*/ 8277 h 1008112"/>
                <a:gd name="connsiteX2" fmla="*/ 296824 w 321947"/>
                <a:gd name="connsiteY2" fmla="*/ 123586 h 1008112"/>
                <a:gd name="connsiteX3" fmla="*/ 264788 w 321947"/>
                <a:gd name="connsiteY3" fmla="*/ 504056 h 1008112"/>
                <a:gd name="connsiteX4" fmla="*/ 296824 w 321947"/>
                <a:gd name="connsiteY4" fmla="*/ 884526 h 1008112"/>
                <a:gd name="connsiteX5" fmla="*/ 321947 w 321947"/>
                <a:gd name="connsiteY5" fmla="*/ 999836 h 1008112"/>
                <a:gd name="connsiteX6" fmla="*/ 175338 w 321947"/>
                <a:gd name="connsiteY6" fmla="*/ 1008112 h 1008112"/>
                <a:gd name="connsiteX7" fmla="*/ 63371 w 321947"/>
                <a:gd name="connsiteY7" fmla="*/ 1001791 h 1008112"/>
                <a:gd name="connsiteX8" fmla="*/ 56587 w 321947"/>
                <a:gd name="connsiteY8" fmla="*/ 980545 h 1008112"/>
                <a:gd name="connsiteX9" fmla="*/ 0 w 321947"/>
                <a:gd name="connsiteY9" fmla="*/ 504056 h 1008112"/>
                <a:gd name="connsiteX10" fmla="*/ 56587 w 321947"/>
                <a:gd name="connsiteY10" fmla="*/ 27567 h 1008112"/>
                <a:gd name="connsiteX11" fmla="*/ 63371 w 321947"/>
                <a:gd name="connsiteY11" fmla="*/ 6321 h 1008112"/>
                <a:gd name="connsiteX12" fmla="*/ 175338 w 321947"/>
                <a:gd name="connsiteY12" fmla="*/ 0 h 100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947" h="1008112">
                  <a:moveTo>
                    <a:pt x="175338" y="0"/>
                  </a:moveTo>
                  <a:lnTo>
                    <a:pt x="321947" y="8277"/>
                  </a:lnTo>
                  <a:lnTo>
                    <a:pt x="296824" y="123586"/>
                  </a:lnTo>
                  <a:cubicBezTo>
                    <a:pt x="275865" y="245348"/>
                    <a:pt x="264788" y="373241"/>
                    <a:pt x="264788" y="504056"/>
                  </a:cubicBezTo>
                  <a:cubicBezTo>
                    <a:pt x="264788" y="634872"/>
                    <a:pt x="275865" y="762765"/>
                    <a:pt x="296824" y="884526"/>
                  </a:cubicBezTo>
                  <a:lnTo>
                    <a:pt x="321947" y="999836"/>
                  </a:lnTo>
                  <a:lnTo>
                    <a:pt x="175338" y="1008112"/>
                  </a:lnTo>
                  <a:lnTo>
                    <a:pt x="63371" y="1001791"/>
                  </a:lnTo>
                  <a:lnTo>
                    <a:pt x="56587" y="980545"/>
                  </a:lnTo>
                  <a:cubicBezTo>
                    <a:pt x="20150" y="834092"/>
                    <a:pt x="0" y="673074"/>
                    <a:pt x="0" y="504056"/>
                  </a:cubicBezTo>
                  <a:cubicBezTo>
                    <a:pt x="0" y="335038"/>
                    <a:pt x="20150" y="174021"/>
                    <a:pt x="56587" y="27567"/>
                  </a:cubicBezTo>
                  <a:lnTo>
                    <a:pt x="63371" y="6321"/>
                  </a:lnTo>
                  <a:lnTo>
                    <a:pt x="17533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フリーフォーム: 図形 1078">
              <a:extLst>
                <a:ext uri="{FF2B5EF4-FFF2-40B4-BE49-F238E27FC236}">
                  <a16:creationId xmlns:a16="http://schemas.microsoft.com/office/drawing/2014/main" id="{33292549-0FB9-87AE-3554-DAD160252AEB}"/>
                </a:ext>
              </a:extLst>
            </p:cNvPr>
            <p:cNvSpPr/>
            <p:nvPr/>
          </p:nvSpPr>
          <p:spPr>
            <a:xfrm rot="900000">
              <a:off x="2558200" y="2781160"/>
              <a:ext cx="139145" cy="387490"/>
            </a:xfrm>
            <a:custGeom>
              <a:avLst/>
              <a:gdLst>
                <a:gd name="connsiteX0" fmla="*/ 55115 w 298220"/>
                <a:gd name="connsiteY0" fmla="*/ 0 h 936854"/>
                <a:gd name="connsiteX1" fmla="*/ 78023 w 298220"/>
                <a:gd name="connsiteY1" fmla="*/ 3982 h 936854"/>
                <a:gd name="connsiteX2" fmla="*/ 230918 w 298220"/>
                <a:gd name="connsiteY2" fmla="*/ 50456 h 936854"/>
                <a:gd name="connsiteX3" fmla="*/ 298220 w 298220"/>
                <a:gd name="connsiteY3" fmla="*/ 81553 h 936854"/>
                <a:gd name="connsiteX4" fmla="*/ 296824 w 298220"/>
                <a:gd name="connsiteY4" fmla="*/ 87957 h 936854"/>
                <a:gd name="connsiteX5" fmla="*/ 264788 w 298220"/>
                <a:gd name="connsiteY5" fmla="*/ 468427 h 936854"/>
                <a:gd name="connsiteX6" fmla="*/ 296824 w 298220"/>
                <a:gd name="connsiteY6" fmla="*/ 848897 h 936854"/>
                <a:gd name="connsiteX7" fmla="*/ 298220 w 298220"/>
                <a:gd name="connsiteY7" fmla="*/ 855302 h 936854"/>
                <a:gd name="connsiteX8" fmla="*/ 230918 w 298220"/>
                <a:gd name="connsiteY8" fmla="*/ 886398 h 936854"/>
                <a:gd name="connsiteX9" fmla="*/ 78023 w 298220"/>
                <a:gd name="connsiteY9" fmla="*/ 932872 h 936854"/>
                <a:gd name="connsiteX10" fmla="*/ 55115 w 298220"/>
                <a:gd name="connsiteY10" fmla="*/ 936854 h 936854"/>
                <a:gd name="connsiteX11" fmla="*/ 14629 w 298220"/>
                <a:gd name="connsiteY11" fmla="*/ 715133 h 936854"/>
                <a:gd name="connsiteX12" fmla="*/ 0 w 298220"/>
                <a:gd name="connsiteY12" fmla="*/ 468427 h 936854"/>
                <a:gd name="connsiteX13" fmla="*/ 14629 w 298220"/>
                <a:gd name="connsiteY13" fmla="*/ 221721 h 936854"/>
                <a:gd name="connsiteX14" fmla="*/ 55115 w 298220"/>
                <a:gd name="connsiteY14" fmla="*/ 0 h 936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8220" h="936854">
                  <a:moveTo>
                    <a:pt x="55115" y="0"/>
                  </a:moveTo>
                  <a:lnTo>
                    <a:pt x="78023" y="3982"/>
                  </a:lnTo>
                  <a:cubicBezTo>
                    <a:pt x="131866" y="16736"/>
                    <a:pt x="183032" y="32340"/>
                    <a:pt x="230918" y="50456"/>
                  </a:cubicBezTo>
                  <a:lnTo>
                    <a:pt x="298220" y="81553"/>
                  </a:lnTo>
                  <a:lnTo>
                    <a:pt x="296824" y="87957"/>
                  </a:lnTo>
                  <a:cubicBezTo>
                    <a:pt x="275865" y="209719"/>
                    <a:pt x="264788" y="337612"/>
                    <a:pt x="264788" y="468427"/>
                  </a:cubicBezTo>
                  <a:cubicBezTo>
                    <a:pt x="264788" y="599243"/>
                    <a:pt x="275865" y="727136"/>
                    <a:pt x="296824" y="848897"/>
                  </a:cubicBezTo>
                  <a:lnTo>
                    <a:pt x="298220" y="855302"/>
                  </a:lnTo>
                  <a:lnTo>
                    <a:pt x="230918" y="886398"/>
                  </a:lnTo>
                  <a:cubicBezTo>
                    <a:pt x="183032" y="904515"/>
                    <a:pt x="131866" y="920119"/>
                    <a:pt x="78023" y="932872"/>
                  </a:cubicBezTo>
                  <a:lnTo>
                    <a:pt x="55115" y="936854"/>
                  </a:lnTo>
                  <a:lnTo>
                    <a:pt x="14629" y="715133"/>
                  </a:lnTo>
                  <a:cubicBezTo>
                    <a:pt x="5038" y="635445"/>
                    <a:pt x="0" y="552936"/>
                    <a:pt x="0" y="468427"/>
                  </a:cubicBezTo>
                  <a:cubicBezTo>
                    <a:pt x="0" y="383918"/>
                    <a:pt x="5038" y="301409"/>
                    <a:pt x="14629" y="221721"/>
                  </a:cubicBezTo>
                  <a:lnTo>
                    <a:pt x="5511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80" name="楕円 1">
            <a:extLst>
              <a:ext uri="{FF2B5EF4-FFF2-40B4-BE49-F238E27FC236}">
                <a16:creationId xmlns:a16="http://schemas.microsoft.com/office/drawing/2014/main" id="{B1B7B15E-F09C-B4F5-C700-38CB4E24AB2B}"/>
              </a:ext>
            </a:extLst>
          </p:cNvPr>
          <p:cNvSpPr/>
          <p:nvPr/>
        </p:nvSpPr>
        <p:spPr>
          <a:xfrm rot="9000000" flipH="1">
            <a:off x="8380544" y="2144270"/>
            <a:ext cx="200058" cy="654986"/>
          </a:xfrm>
          <a:custGeom>
            <a:avLst/>
            <a:gdLst>
              <a:gd name="connsiteX0" fmla="*/ 0 w 3960440"/>
              <a:gd name="connsiteY0" fmla="*/ 1794575 h 3589149"/>
              <a:gd name="connsiteX1" fmla="*/ 1980220 w 3960440"/>
              <a:gd name="connsiteY1" fmla="*/ 0 h 3589149"/>
              <a:gd name="connsiteX2" fmla="*/ 3960440 w 3960440"/>
              <a:gd name="connsiteY2" fmla="*/ 1794575 h 3589149"/>
              <a:gd name="connsiteX3" fmla="*/ 1980220 w 3960440"/>
              <a:gd name="connsiteY3" fmla="*/ 3589150 h 3589149"/>
              <a:gd name="connsiteX4" fmla="*/ 0 w 3960440"/>
              <a:gd name="connsiteY4" fmla="*/ 1794575 h 3589149"/>
              <a:gd name="connsiteX0" fmla="*/ 0 w 3960440"/>
              <a:gd name="connsiteY0" fmla="*/ 1794575 h 3589150"/>
              <a:gd name="connsiteX1" fmla="*/ 1980220 w 3960440"/>
              <a:gd name="connsiteY1" fmla="*/ 0 h 3589150"/>
              <a:gd name="connsiteX2" fmla="*/ 3960440 w 3960440"/>
              <a:gd name="connsiteY2" fmla="*/ 1794575 h 3589150"/>
              <a:gd name="connsiteX3" fmla="*/ 1980220 w 3960440"/>
              <a:gd name="connsiteY3" fmla="*/ 3589150 h 3589150"/>
              <a:gd name="connsiteX4" fmla="*/ 0 w 3960440"/>
              <a:gd name="connsiteY4" fmla="*/ 1794575 h 3589150"/>
              <a:gd name="connsiteX0" fmla="*/ 0 w 3960440"/>
              <a:gd name="connsiteY0" fmla="*/ 1794575 h 3589150"/>
              <a:gd name="connsiteX1" fmla="*/ 1980220 w 3960440"/>
              <a:gd name="connsiteY1" fmla="*/ 0 h 3589150"/>
              <a:gd name="connsiteX2" fmla="*/ 3960440 w 3960440"/>
              <a:gd name="connsiteY2" fmla="*/ 1794575 h 3589150"/>
              <a:gd name="connsiteX3" fmla="*/ 1980220 w 3960440"/>
              <a:gd name="connsiteY3" fmla="*/ 3589150 h 3589150"/>
              <a:gd name="connsiteX4" fmla="*/ 0 w 3960440"/>
              <a:gd name="connsiteY4" fmla="*/ 1794575 h 3589150"/>
              <a:gd name="connsiteX0" fmla="*/ 0 w 3960440"/>
              <a:gd name="connsiteY0" fmla="*/ 1794575 h 3589150"/>
              <a:gd name="connsiteX1" fmla="*/ 1980220 w 3960440"/>
              <a:gd name="connsiteY1" fmla="*/ 0 h 3589150"/>
              <a:gd name="connsiteX2" fmla="*/ 3960440 w 3960440"/>
              <a:gd name="connsiteY2" fmla="*/ 1794575 h 3589150"/>
              <a:gd name="connsiteX3" fmla="*/ 1980220 w 3960440"/>
              <a:gd name="connsiteY3" fmla="*/ 3589150 h 3589150"/>
              <a:gd name="connsiteX4" fmla="*/ 0 w 3960440"/>
              <a:gd name="connsiteY4" fmla="*/ 1794575 h 3589150"/>
              <a:gd name="connsiteX0" fmla="*/ 0 w 3960440"/>
              <a:gd name="connsiteY0" fmla="*/ 2862799 h 4657374"/>
              <a:gd name="connsiteX1" fmla="*/ 2014403 w 3960440"/>
              <a:gd name="connsiteY1" fmla="*/ 0 h 4657374"/>
              <a:gd name="connsiteX2" fmla="*/ 3960440 w 3960440"/>
              <a:gd name="connsiteY2" fmla="*/ 2862799 h 4657374"/>
              <a:gd name="connsiteX3" fmla="*/ 1980220 w 3960440"/>
              <a:gd name="connsiteY3" fmla="*/ 4657374 h 4657374"/>
              <a:gd name="connsiteX4" fmla="*/ 0 w 3960440"/>
              <a:gd name="connsiteY4" fmla="*/ 2862799 h 4657374"/>
              <a:gd name="connsiteX0" fmla="*/ 0 w 3960440"/>
              <a:gd name="connsiteY0" fmla="*/ 2862799 h 4657374"/>
              <a:gd name="connsiteX1" fmla="*/ 2014403 w 3960440"/>
              <a:gd name="connsiteY1" fmla="*/ 0 h 4657374"/>
              <a:gd name="connsiteX2" fmla="*/ 3960440 w 3960440"/>
              <a:gd name="connsiteY2" fmla="*/ 2862799 h 4657374"/>
              <a:gd name="connsiteX3" fmla="*/ 1980220 w 3960440"/>
              <a:gd name="connsiteY3" fmla="*/ 4657374 h 4657374"/>
              <a:gd name="connsiteX4" fmla="*/ 0 w 3960440"/>
              <a:gd name="connsiteY4" fmla="*/ 2862799 h 4657374"/>
              <a:gd name="connsiteX0" fmla="*/ 354690 w 4315130"/>
              <a:gd name="connsiteY0" fmla="*/ 2893954 h 4688529"/>
              <a:gd name="connsiteX1" fmla="*/ 913466 w 4315130"/>
              <a:gd name="connsiteY1" fmla="*/ -1 h 4688529"/>
              <a:gd name="connsiteX2" fmla="*/ 4315130 w 4315130"/>
              <a:gd name="connsiteY2" fmla="*/ 2893954 h 4688529"/>
              <a:gd name="connsiteX3" fmla="*/ 2334910 w 4315130"/>
              <a:gd name="connsiteY3" fmla="*/ 4688529 h 4688529"/>
              <a:gd name="connsiteX4" fmla="*/ 354690 w 4315130"/>
              <a:gd name="connsiteY4" fmla="*/ 2893954 h 468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5130" h="4688529">
                <a:moveTo>
                  <a:pt x="354690" y="2893954"/>
                </a:moveTo>
                <a:cubicBezTo>
                  <a:pt x="117783" y="2112532"/>
                  <a:pt x="-539102" y="-1"/>
                  <a:pt x="913466" y="-1"/>
                </a:cubicBezTo>
                <a:cubicBezTo>
                  <a:pt x="2366034" y="-1"/>
                  <a:pt x="4315130" y="1902838"/>
                  <a:pt x="4315130" y="2893954"/>
                </a:cubicBezTo>
                <a:cubicBezTo>
                  <a:pt x="4315130" y="3885070"/>
                  <a:pt x="3428555" y="4688529"/>
                  <a:pt x="2334910" y="4688529"/>
                </a:cubicBezTo>
                <a:cubicBezTo>
                  <a:pt x="1241265" y="4688529"/>
                  <a:pt x="591597" y="3675376"/>
                  <a:pt x="354690" y="2893954"/>
                </a:cubicBezTo>
                <a:close/>
              </a:path>
            </a:pathLst>
          </a:custGeom>
          <a:solidFill>
            <a:srgbClr val="CC66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081" name="グループ化 1080">
            <a:extLst>
              <a:ext uri="{FF2B5EF4-FFF2-40B4-BE49-F238E27FC236}">
                <a16:creationId xmlns:a16="http://schemas.microsoft.com/office/drawing/2014/main" id="{A1F55056-E465-FA4D-16FB-CF897CB522B7}"/>
              </a:ext>
            </a:extLst>
          </p:cNvPr>
          <p:cNvGrpSpPr/>
          <p:nvPr/>
        </p:nvGrpSpPr>
        <p:grpSpPr>
          <a:xfrm>
            <a:off x="7341327" y="891359"/>
            <a:ext cx="1472611" cy="2308614"/>
            <a:chOff x="3144493" y="421482"/>
            <a:chExt cx="1994247" cy="3126382"/>
          </a:xfrm>
        </p:grpSpPr>
        <p:sp>
          <p:nvSpPr>
            <p:cNvPr id="1082" name="楕円 1">
              <a:extLst>
                <a:ext uri="{FF2B5EF4-FFF2-40B4-BE49-F238E27FC236}">
                  <a16:creationId xmlns:a16="http://schemas.microsoft.com/office/drawing/2014/main" id="{0CEBFF39-1A36-672B-D253-1B8E43BAF702}"/>
                </a:ext>
              </a:extLst>
            </p:cNvPr>
            <p:cNvSpPr/>
            <p:nvPr/>
          </p:nvSpPr>
          <p:spPr>
            <a:xfrm rot="10800000">
              <a:off x="4165690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3" name="楕円 1">
              <a:extLst>
                <a:ext uri="{FF2B5EF4-FFF2-40B4-BE49-F238E27FC236}">
                  <a16:creationId xmlns:a16="http://schemas.microsoft.com/office/drawing/2014/main" id="{275455DC-C75F-B298-61DD-2F71718B86D9}"/>
                </a:ext>
              </a:extLst>
            </p:cNvPr>
            <p:cNvSpPr/>
            <p:nvPr/>
          </p:nvSpPr>
          <p:spPr>
            <a:xfrm rot="10800000">
              <a:off x="3807256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4" name="グループ化 1083">
              <a:extLst>
                <a:ext uri="{FF2B5EF4-FFF2-40B4-BE49-F238E27FC236}">
                  <a16:creationId xmlns:a16="http://schemas.microsoft.com/office/drawing/2014/main" id="{1A5FFE87-9F4F-8236-AD8A-C6CADD81071F}"/>
                </a:ext>
              </a:extLst>
            </p:cNvPr>
            <p:cNvGrpSpPr/>
            <p:nvPr/>
          </p:nvGrpSpPr>
          <p:grpSpPr>
            <a:xfrm>
              <a:off x="3144493" y="421482"/>
              <a:ext cx="1994247" cy="2961798"/>
              <a:chOff x="3144493" y="421482"/>
              <a:chExt cx="1994247" cy="2961798"/>
            </a:xfrm>
          </p:grpSpPr>
          <p:sp>
            <p:nvSpPr>
              <p:cNvPr id="1085" name="楕円 1">
                <a:extLst>
                  <a:ext uri="{FF2B5EF4-FFF2-40B4-BE49-F238E27FC236}">
                    <a16:creationId xmlns:a16="http://schemas.microsoft.com/office/drawing/2014/main" id="{69D8C12C-7DE2-E506-5DE3-5C6A24169E6F}"/>
                  </a:ext>
                </a:extLst>
              </p:cNvPr>
              <p:cNvSpPr/>
              <p:nvPr/>
            </p:nvSpPr>
            <p:spPr>
              <a:xfrm rot="12600000">
                <a:off x="349067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6" name="楕円 1">
                <a:extLst>
                  <a:ext uri="{FF2B5EF4-FFF2-40B4-BE49-F238E27FC236}">
                    <a16:creationId xmlns:a16="http://schemas.microsoft.com/office/drawing/2014/main" id="{315EAD37-80AE-3D94-4DD1-965B7634C2E5}"/>
                  </a:ext>
                </a:extLst>
              </p:cNvPr>
              <p:cNvSpPr/>
              <p:nvPr/>
            </p:nvSpPr>
            <p:spPr>
              <a:xfrm>
                <a:off x="3582700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7" name="楕円 1">
                <a:extLst>
                  <a:ext uri="{FF2B5EF4-FFF2-40B4-BE49-F238E27FC236}">
                    <a16:creationId xmlns:a16="http://schemas.microsoft.com/office/drawing/2014/main" id="{71C45F71-7CBA-8FE9-A656-1F2D8BF4119E}"/>
                  </a:ext>
                </a:extLst>
              </p:cNvPr>
              <p:cNvSpPr/>
              <p:nvPr/>
            </p:nvSpPr>
            <p:spPr>
              <a:xfrm>
                <a:off x="3754809" y="1928812"/>
                <a:ext cx="783854" cy="126130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B12282F4-3C63-12E1-8119-770D354AA3F3}"/>
                  </a:ext>
                </a:extLst>
              </p:cNvPr>
              <p:cNvGrpSpPr/>
              <p:nvPr/>
            </p:nvGrpSpPr>
            <p:grpSpPr>
              <a:xfrm>
                <a:off x="3144493" y="619594"/>
                <a:ext cx="546446" cy="546444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109" name="楕円 1108">
                  <a:extLst>
                    <a:ext uri="{FF2B5EF4-FFF2-40B4-BE49-F238E27FC236}">
                      <a16:creationId xmlns:a16="http://schemas.microsoft.com/office/drawing/2014/main" id="{787E701B-BDB2-84F0-B54A-596EC3BDC65B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0" name="楕円 1109">
                  <a:extLst>
                    <a:ext uri="{FF2B5EF4-FFF2-40B4-BE49-F238E27FC236}">
                      <a16:creationId xmlns:a16="http://schemas.microsoft.com/office/drawing/2014/main" id="{844A696D-DA65-6C63-56C2-10383399A563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3BBFA4C6-7FE1-FDF5-49AB-27A962A2577B}"/>
                  </a:ext>
                </a:extLst>
              </p:cNvPr>
              <p:cNvGrpSpPr/>
              <p:nvPr/>
            </p:nvGrpSpPr>
            <p:grpSpPr>
              <a:xfrm>
                <a:off x="4592294" y="619594"/>
                <a:ext cx="546446" cy="546444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107" name="楕円 1106">
                  <a:extLst>
                    <a:ext uri="{FF2B5EF4-FFF2-40B4-BE49-F238E27FC236}">
                      <a16:creationId xmlns:a16="http://schemas.microsoft.com/office/drawing/2014/main" id="{79248F63-F1D1-D838-C932-82845CD21416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8" name="楕円 1107">
                  <a:extLst>
                    <a:ext uri="{FF2B5EF4-FFF2-40B4-BE49-F238E27FC236}">
                      <a16:creationId xmlns:a16="http://schemas.microsoft.com/office/drawing/2014/main" id="{377442C3-EFA4-BD8E-8E2E-AD42B660C2B7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C5FE53C6-7871-59DA-1C9C-F53441A65A4C}"/>
                  </a:ext>
                </a:extLst>
              </p:cNvPr>
              <p:cNvSpPr/>
              <p:nvPr/>
            </p:nvSpPr>
            <p:spPr>
              <a:xfrm>
                <a:off x="3254747" y="572258"/>
                <a:ext cx="1783978" cy="170421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0B2A38CF-E063-108B-56F1-767B77A1000D}"/>
                  </a:ext>
                </a:extLst>
              </p:cNvPr>
              <p:cNvSpPr/>
              <p:nvPr/>
            </p:nvSpPr>
            <p:spPr>
              <a:xfrm>
                <a:off x="3354980" y="908720"/>
                <a:ext cx="1583513" cy="744642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12834857-73BC-31CC-56D9-EB3F96A99E69}"/>
                  </a:ext>
                </a:extLst>
              </p:cNvPr>
              <p:cNvGrpSpPr/>
              <p:nvPr/>
            </p:nvGrpSpPr>
            <p:grpSpPr>
              <a:xfrm>
                <a:off x="3735759" y="1494938"/>
                <a:ext cx="821954" cy="630648"/>
                <a:chOff x="3840510" y="1519917"/>
                <a:chExt cx="612452" cy="469907"/>
              </a:xfrm>
            </p:grpSpPr>
            <p:sp>
              <p:nvSpPr>
                <p:cNvPr id="1103" name="楕円 1102">
                  <a:extLst>
                    <a:ext uri="{FF2B5EF4-FFF2-40B4-BE49-F238E27FC236}">
                      <a16:creationId xmlns:a16="http://schemas.microsoft.com/office/drawing/2014/main" id="{E1476D28-8999-D564-7525-F01998C89171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楕円 1103">
                  <a:extLst>
                    <a:ext uri="{FF2B5EF4-FFF2-40B4-BE49-F238E27FC236}">
                      <a16:creationId xmlns:a16="http://schemas.microsoft.com/office/drawing/2014/main" id="{BDC268DD-56F4-2D09-9193-1691B5409BA1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EC040E59-4714-530D-5074-BAE73A41E3D4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楕円 1">
                  <a:extLst>
                    <a:ext uri="{FF2B5EF4-FFF2-40B4-BE49-F238E27FC236}">
                      <a16:creationId xmlns:a16="http://schemas.microsoft.com/office/drawing/2014/main" id="{7AEA50DA-E5CF-C28A-6F12-9A530E601A29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B4B9D2EA-C865-3D99-5E1B-5D147E5AD82D}"/>
                  </a:ext>
                </a:extLst>
              </p:cNvPr>
              <p:cNvSpPr/>
              <p:nvPr/>
            </p:nvSpPr>
            <p:spPr>
              <a:xfrm>
                <a:off x="348647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51772890-D768-3A12-C5AB-01410652457E}"/>
                  </a:ext>
                </a:extLst>
              </p:cNvPr>
              <p:cNvSpPr/>
              <p:nvPr/>
            </p:nvSpPr>
            <p:spPr>
              <a:xfrm>
                <a:off x="3570872" y="1080042"/>
                <a:ext cx="367716" cy="3677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6" name="楕円 1095">
                <a:extLst>
                  <a:ext uri="{FF2B5EF4-FFF2-40B4-BE49-F238E27FC236}">
                    <a16:creationId xmlns:a16="http://schemas.microsoft.com/office/drawing/2014/main" id="{D6697678-DCA2-438A-0E4F-E70818287B31}"/>
                  </a:ext>
                </a:extLst>
              </p:cNvPr>
              <p:cNvSpPr/>
              <p:nvPr/>
            </p:nvSpPr>
            <p:spPr>
              <a:xfrm>
                <a:off x="426752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楕円 1096">
                <a:extLst>
                  <a:ext uri="{FF2B5EF4-FFF2-40B4-BE49-F238E27FC236}">
                    <a16:creationId xmlns:a16="http://schemas.microsoft.com/office/drawing/2014/main" id="{F0BFE0E6-4508-0A0C-51E3-5156749320C7}"/>
                  </a:ext>
                </a:extLst>
              </p:cNvPr>
              <p:cNvSpPr/>
              <p:nvPr/>
            </p:nvSpPr>
            <p:spPr>
              <a:xfrm>
                <a:off x="4351922" y="1080042"/>
                <a:ext cx="367716" cy="3677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8104744E-E15A-D01D-E4A7-1A87FB09C5E8}"/>
                  </a:ext>
                </a:extLst>
              </p:cNvPr>
              <p:cNvSpPr/>
              <p:nvPr/>
            </p:nvSpPr>
            <p:spPr>
              <a:xfrm>
                <a:off x="4035795" y="2798202"/>
                <a:ext cx="221880" cy="22188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163C9C75-0C37-46C2-7D37-2EB7954240B4}"/>
                  </a:ext>
                </a:extLst>
              </p:cNvPr>
              <p:cNvGrpSpPr/>
              <p:nvPr/>
            </p:nvGrpSpPr>
            <p:grpSpPr>
              <a:xfrm>
                <a:off x="3591078" y="421482"/>
                <a:ext cx="1128560" cy="298758"/>
                <a:chOff x="3591078" y="421482"/>
                <a:chExt cx="1128560" cy="298758"/>
              </a:xfrm>
            </p:grpSpPr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5E93798B-B0E0-9A93-0D10-B6DA87F0F549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台形 1101">
                  <a:extLst>
                    <a:ext uri="{FF2B5EF4-FFF2-40B4-BE49-F238E27FC236}">
                      <a16:creationId xmlns:a16="http://schemas.microsoft.com/office/drawing/2014/main" id="{B63310E8-2DBF-AC6A-8152-CD2C41B76863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11" name="グループ化 1110">
            <a:extLst>
              <a:ext uri="{FF2B5EF4-FFF2-40B4-BE49-F238E27FC236}">
                <a16:creationId xmlns:a16="http://schemas.microsoft.com/office/drawing/2014/main" id="{9771F756-09BC-1643-AE0C-889EA8CBA7EE}"/>
              </a:ext>
            </a:extLst>
          </p:cNvPr>
          <p:cNvGrpSpPr/>
          <p:nvPr/>
        </p:nvGrpSpPr>
        <p:grpSpPr>
          <a:xfrm>
            <a:off x="7741692" y="1459337"/>
            <a:ext cx="678938" cy="94733"/>
            <a:chOff x="7743706" y="1471644"/>
            <a:chExt cx="678938" cy="94733"/>
          </a:xfrm>
        </p:grpSpPr>
        <p:sp>
          <p:nvSpPr>
            <p:cNvPr id="1112" name="楕円 1111">
              <a:extLst>
                <a:ext uri="{FF2B5EF4-FFF2-40B4-BE49-F238E27FC236}">
                  <a16:creationId xmlns:a16="http://schemas.microsoft.com/office/drawing/2014/main" id="{FA3EE00F-05B6-4928-42BD-3412ED81B56A}"/>
                </a:ext>
              </a:extLst>
            </p:cNvPr>
            <p:cNvSpPr/>
            <p:nvPr/>
          </p:nvSpPr>
          <p:spPr>
            <a:xfrm>
              <a:off x="7743706" y="1471644"/>
              <a:ext cx="94733" cy="947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楕円 1112">
              <a:extLst>
                <a:ext uri="{FF2B5EF4-FFF2-40B4-BE49-F238E27FC236}">
                  <a16:creationId xmlns:a16="http://schemas.microsoft.com/office/drawing/2014/main" id="{478290D1-D1E1-DCA4-6107-40006293A610}"/>
                </a:ext>
              </a:extLst>
            </p:cNvPr>
            <p:cNvSpPr/>
            <p:nvPr/>
          </p:nvSpPr>
          <p:spPr>
            <a:xfrm>
              <a:off x="8327911" y="1471644"/>
              <a:ext cx="94733" cy="947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8" name="グループ化 1407">
            <a:extLst>
              <a:ext uri="{FF2B5EF4-FFF2-40B4-BE49-F238E27FC236}">
                <a16:creationId xmlns:a16="http://schemas.microsoft.com/office/drawing/2014/main" id="{75F23845-25CD-A806-0161-118762D046F6}"/>
              </a:ext>
            </a:extLst>
          </p:cNvPr>
          <p:cNvGrpSpPr/>
          <p:nvPr/>
        </p:nvGrpSpPr>
        <p:grpSpPr>
          <a:xfrm>
            <a:off x="6778600" y="3826299"/>
            <a:ext cx="2761753" cy="2572739"/>
            <a:chOff x="6778600" y="3826299"/>
            <a:chExt cx="2761753" cy="2572739"/>
          </a:xfrm>
        </p:grpSpPr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61BF83A0-27E6-9E45-73FA-3D1C07E2BBA7}"/>
                </a:ext>
              </a:extLst>
            </p:cNvPr>
            <p:cNvGrpSpPr/>
            <p:nvPr/>
          </p:nvGrpSpPr>
          <p:grpSpPr>
            <a:xfrm>
              <a:off x="7445478" y="3826299"/>
              <a:ext cx="1472611" cy="1369783"/>
              <a:chOff x="3144493" y="421482"/>
              <a:chExt cx="1994247" cy="1854994"/>
            </a:xfrm>
          </p:grpSpPr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909AED7E-083B-E7B8-96B7-98D7DD774052}"/>
                  </a:ext>
                </a:extLst>
              </p:cNvPr>
              <p:cNvGrpSpPr/>
              <p:nvPr/>
            </p:nvGrpSpPr>
            <p:grpSpPr>
              <a:xfrm>
                <a:off x="3144493" y="619594"/>
                <a:ext cx="546446" cy="546444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EB553AA9-2A99-2B83-6F14-152CD0462EF3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F2F2137B-0EE2-FE2E-88B2-00E52FE9943A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348D489D-D9E7-3F73-5736-0401001068E8}"/>
                  </a:ext>
                </a:extLst>
              </p:cNvPr>
              <p:cNvGrpSpPr/>
              <p:nvPr/>
            </p:nvGrpSpPr>
            <p:grpSpPr>
              <a:xfrm>
                <a:off x="4592294" y="619594"/>
                <a:ext cx="546446" cy="546444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EE6C0B90-79BB-BFBD-6320-0AE9424D7D2D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4ECDE9DD-C4F1-B969-AFDE-F44E49973432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DC6FA986-7CCE-EE2D-8DF8-2BAA312381FF}"/>
                  </a:ext>
                </a:extLst>
              </p:cNvPr>
              <p:cNvSpPr/>
              <p:nvPr/>
            </p:nvSpPr>
            <p:spPr>
              <a:xfrm>
                <a:off x="3254747" y="572258"/>
                <a:ext cx="1783978" cy="170421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D8F99BB2-2431-6AF6-42EC-6DA8FC91DA0A}"/>
                  </a:ext>
                </a:extLst>
              </p:cNvPr>
              <p:cNvSpPr/>
              <p:nvPr/>
            </p:nvSpPr>
            <p:spPr>
              <a:xfrm>
                <a:off x="3354980" y="908720"/>
                <a:ext cx="1583513" cy="744642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64175D6A-A461-BC59-79A9-97FCF6B5C45C}"/>
                  </a:ext>
                </a:extLst>
              </p:cNvPr>
              <p:cNvGrpSpPr/>
              <p:nvPr/>
            </p:nvGrpSpPr>
            <p:grpSpPr>
              <a:xfrm>
                <a:off x="3735759" y="1494938"/>
                <a:ext cx="821954" cy="630648"/>
                <a:chOff x="3840510" y="1519917"/>
                <a:chExt cx="612452" cy="469907"/>
              </a:xfrm>
            </p:grpSpPr>
            <p:sp>
              <p:nvSpPr>
                <p:cNvPr id="1221" name="楕円 1220">
                  <a:extLst>
                    <a:ext uri="{FF2B5EF4-FFF2-40B4-BE49-F238E27FC236}">
                      <a16:creationId xmlns:a16="http://schemas.microsoft.com/office/drawing/2014/main" id="{8A40E8DB-6925-487E-955B-5B5188632C02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2" name="楕円 1221">
                  <a:extLst>
                    <a:ext uri="{FF2B5EF4-FFF2-40B4-BE49-F238E27FC236}">
                      <a16:creationId xmlns:a16="http://schemas.microsoft.com/office/drawing/2014/main" id="{E85DEADD-EF8F-ED89-592B-9D08678541FE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AB12B6C2-5DE1-C025-B3DB-0751C894C117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楕円 1">
                  <a:extLst>
                    <a:ext uri="{FF2B5EF4-FFF2-40B4-BE49-F238E27FC236}">
                      <a16:creationId xmlns:a16="http://schemas.microsoft.com/office/drawing/2014/main" id="{7A7234C4-D70C-DA1D-1851-EF776875554D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4EEB5ED3-2807-8002-BC61-2DA63847C551}"/>
                  </a:ext>
                </a:extLst>
              </p:cNvPr>
              <p:cNvSpPr/>
              <p:nvPr/>
            </p:nvSpPr>
            <p:spPr>
              <a:xfrm>
                <a:off x="348647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52C7722F-4A56-2300-4A03-FDFC06B61E0D}"/>
                  </a:ext>
                </a:extLst>
              </p:cNvPr>
              <p:cNvSpPr/>
              <p:nvPr/>
            </p:nvSpPr>
            <p:spPr>
              <a:xfrm>
                <a:off x="3570872" y="1080042"/>
                <a:ext cx="367716" cy="3677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3" name="楕円 1212">
                <a:extLst>
                  <a:ext uri="{FF2B5EF4-FFF2-40B4-BE49-F238E27FC236}">
                    <a16:creationId xmlns:a16="http://schemas.microsoft.com/office/drawing/2014/main" id="{3F03EB52-5EB9-1077-6B22-011758A5CA14}"/>
                  </a:ext>
                </a:extLst>
              </p:cNvPr>
              <p:cNvSpPr/>
              <p:nvPr/>
            </p:nvSpPr>
            <p:spPr>
              <a:xfrm rot="20700000">
                <a:off x="3618098" y="1209675"/>
                <a:ext cx="269047" cy="10844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楕円 1213">
                <a:extLst>
                  <a:ext uri="{FF2B5EF4-FFF2-40B4-BE49-F238E27FC236}">
                    <a16:creationId xmlns:a16="http://schemas.microsoft.com/office/drawing/2014/main" id="{B4CDB8A3-D038-5A05-B80C-6C52182A31D0}"/>
                  </a:ext>
                </a:extLst>
              </p:cNvPr>
              <p:cNvSpPr/>
              <p:nvPr/>
            </p:nvSpPr>
            <p:spPr>
              <a:xfrm>
                <a:off x="426752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5" name="楕円 1214">
                <a:extLst>
                  <a:ext uri="{FF2B5EF4-FFF2-40B4-BE49-F238E27FC236}">
                    <a16:creationId xmlns:a16="http://schemas.microsoft.com/office/drawing/2014/main" id="{D8267C89-55F5-76B1-DF6E-63E5F9CB28AA}"/>
                  </a:ext>
                </a:extLst>
              </p:cNvPr>
              <p:cNvSpPr/>
              <p:nvPr/>
            </p:nvSpPr>
            <p:spPr>
              <a:xfrm>
                <a:off x="4351922" y="1080042"/>
                <a:ext cx="367716" cy="367714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6" name="楕円 1215">
                <a:extLst>
                  <a:ext uri="{FF2B5EF4-FFF2-40B4-BE49-F238E27FC236}">
                    <a16:creationId xmlns:a16="http://schemas.microsoft.com/office/drawing/2014/main" id="{85CF3FC6-2C25-EB76-F904-4D1DFC192700}"/>
                  </a:ext>
                </a:extLst>
              </p:cNvPr>
              <p:cNvSpPr/>
              <p:nvPr/>
            </p:nvSpPr>
            <p:spPr>
              <a:xfrm rot="900000">
                <a:off x="4399147" y="1209675"/>
                <a:ext cx="269047" cy="10844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92B0FFCA-3D76-DC22-3FA7-A95B7F5E2212}"/>
                  </a:ext>
                </a:extLst>
              </p:cNvPr>
              <p:cNvGrpSpPr/>
              <p:nvPr/>
            </p:nvGrpSpPr>
            <p:grpSpPr>
              <a:xfrm>
                <a:off x="3591078" y="421482"/>
                <a:ext cx="1128560" cy="298758"/>
                <a:chOff x="3591078" y="421482"/>
                <a:chExt cx="1128560" cy="298758"/>
              </a:xfrm>
            </p:grpSpPr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71390BF8-1399-25EA-91B5-C3D5C7533B0F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台形 1219">
                  <a:extLst>
                    <a:ext uri="{FF2B5EF4-FFF2-40B4-BE49-F238E27FC236}">
                      <a16:creationId xmlns:a16="http://schemas.microsoft.com/office/drawing/2014/main" id="{C997243B-4A3C-9ABC-C59F-E6A52A5F17A3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54BDEA4E-0CBA-BA75-F26F-7C2822B37813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3252BFB4-BBC3-0FF1-F13E-7D39D40D851B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3C063100-9F3D-FDE5-9636-A80E16236E93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43EB83D-631E-7035-ACD5-BE4C439FB7D6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00F15D37-9337-AE9F-910F-D25883CEE3FD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1167" name="台形 1166">
                  <a:extLst>
                    <a:ext uri="{FF2B5EF4-FFF2-40B4-BE49-F238E27FC236}">
                      <a16:creationId xmlns:a16="http://schemas.microsoft.com/office/drawing/2014/main" id="{DF8D2BA3-4397-B4A5-55FF-D07BB6997F3E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8" name="四角形: 角を丸くする 1167">
                  <a:extLst>
                    <a:ext uri="{FF2B5EF4-FFF2-40B4-BE49-F238E27FC236}">
                      <a16:creationId xmlns:a16="http://schemas.microsoft.com/office/drawing/2014/main" id="{7B3864FB-447C-A1C6-10D1-06F037A5325B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E4B34562-10B1-E523-3B50-2AF5F6AE4839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B87370BA-3227-30AE-5D29-D37D3D1961B2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E42FA3E6-4836-F899-041B-5E980786D280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6" name="グループ化 1145">
                  <a:extLst>
                    <a:ext uri="{FF2B5EF4-FFF2-40B4-BE49-F238E27FC236}">
                      <a16:creationId xmlns:a16="http://schemas.microsoft.com/office/drawing/2014/main" id="{912B7FFD-DD47-F8C4-0E91-74FA553027D1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100AB557-D304-7D20-AD81-DEAE730B6B69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48" name="グループ化 1147">
                    <a:extLst>
                      <a:ext uri="{FF2B5EF4-FFF2-40B4-BE49-F238E27FC236}">
                        <a16:creationId xmlns:a16="http://schemas.microsoft.com/office/drawing/2014/main" id="{7585DA4C-979D-B63A-D144-2A9191BCD82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65" name="楕円 1164">
                      <a:extLst>
                        <a:ext uri="{FF2B5EF4-FFF2-40B4-BE49-F238E27FC236}">
                          <a16:creationId xmlns:a16="http://schemas.microsoft.com/office/drawing/2014/main" id="{1E533AFB-C727-9EBF-28A5-21128FFFE1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6" name="星: 6 pt 1165">
                      <a:extLst>
                        <a:ext uri="{FF2B5EF4-FFF2-40B4-BE49-F238E27FC236}">
                          <a16:creationId xmlns:a16="http://schemas.microsoft.com/office/drawing/2014/main" id="{38DD493D-E627-67E0-FB8A-2028D56FAE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9" name="グループ化 1148">
                    <a:extLst>
                      <a:ext uri="{FF2B5EF4-FFF2-40B4-BE49-F238E27FC236}">
                        <a16:creationId xmlns:a16="http://schemas.microsoft.com/office/drawing/2014/main" id="{DFC49177-362D-BB9F-1D2E-13FC4A12EC5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63" name="楕円 1162">
                      <a:extLst>
                        <a:ext uri="{FF2B5EF4-FFF2-40B4-BE49-F238E27FC236}">
                          <a16:creationId xmlns:a16="http://schemas.microsoft.com/office/drawing/2014/main" id="{4B5A1FB5-DA95-1BC6-F468-C9D1FC69E6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星: 6 pt 1163">
                      <a:extLst>
                        <a:ext uri="{FF2B5EF4-FFF2-40B4-BE49-F238E27FC236}">
                          <a16:creationId xmlns:a16="http://schemas.microsoft.com/office/drawing/2014/main" id="{44033B68-7BCF-BA8C-7384-B6B8575D0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0" name="グループ化 1149">
                    <a:extLst>
                      <a:ext uri="{FF2B5EF4-FFF2-40B4-BE49-F238E27FC236}">
                        <a16:creationId xmlns:a16="http://schemas.microsoft.com/office/drawing/2014/main" id="{EC908F7C-2198-9BAB-F48B-B0CC08754FF2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61" name="楕円 1160">
                      <a:extLst>
                        <a:ext uri="{FF2B5EF4-FFF2-40B4-BE49-F238E27FC236}">
                          <a16:creationId xmlns:a16="http://schemas.microsoft.com/office/drawing/2014/main" id="{FA6C8BE0-9B67-D4D5-A344-8BAF9B02BC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2" name="星: 6 pt 1161">
                      <a:extLst>
                        <a:ext uri="{FF2B5EF4-FFF2-40B4-BE49-F238E27FC236}">
                          <a16:creationId xmlns:a16="http://schemas.microsoft.com/office/drawing/2014/main" id="{78757D19-D848-3CFD-92FB-B2CA53BEE0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1" name="グループ化 1150">
                    <a:extLst>
                      <a:ext uri="{FF2B5EF4-FFF2-40B4-BE49-F238E27FC236}">
                        <a16:creationId xmlns:a16="http://schemas.microsoft.com/office/drawing/2014/main" id="{7898977B-FC2C-C24C-3F8F-B14AE6B2A533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59" name="楕円 1158">
                      <a:extLst>
                        <a:ext uri="{FF2B5EF4-FFF2-40B4-BE49-F238E27FC236}">
                          <a16:creationId xmlns:a16="http://schemas.microsoft.com/office/drawing/2014/main" id="{2E565086-0FAD-0182-61A1-B2F7B76F50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0" name="星: 6 pt 1159">
                      <a:extLst>
                        <a:ext uri="{FF2B5EF4-FFF2-40B4-BE49-F238E27FC236}">
                          <a16:creationId xmlns:a16="http://schemas.microsoft.com/office/drawing/2014/main" id="{F84052B4-9A24-80EE-5B73-D1F2B55F5A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2" name="グループ化 1151">
                    <a:extLst>
                      <a:ext uri="{FF2B5EF4-FFF2-40B4-BE49-F238E27FC236}">
                        <a16:creationId xmlns:a16="http://schemas.microsoft.com/office/drawing/2014/main" id="{C5F41E6C-0B17-4E00-5E8E-0B7F868AD5AB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1153" name="フリーフォーム: 図形 1152">
                      <a:extLst>
                        <a:ext uri="{FF2B5EF4-FFF2-40B4-BE49-F238E27FC236}">
                          <a16:creationId xmlns:a16="http://schemas.microsoft.com/office/drawing/2014/main" id="{AA780EDE-ABFC-2E9C-AA3F-D0D40B1E22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4" name="フリーフォーム: 図形 1153">
                      <a:extLst>
                        <a:ext uri="{FF2B5EF4-FFF2-40B4-BE49-F238E27FC236}">
                          <a16:creationId xmlns:a16="http://schemas.microsoft.com/office/drawing/2014/main" id="{D367AF9C-32DC-50B5-5A85-4B68B60D70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5" name="星: 6 pt 1154">
                      <a:extLst>
                        <a:ext uri="{FF2B5EF4-FFF2-40B4-BE49-F238E27FC236}">
                          <a16:creationId xmlns:a16="http://schemas.microsoft.com/office/drawing/2014/main" id="{BB246457-F7CE-BD36-B727-269F4FA1D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6" name="フリーフォーム: 図形 1155">
                      <a:extLst>
                        <a:ext uri="{FF2B5EF4-FFF2-40B4-BE49-F238E27FC236}">
                          <a16:creationId xmlns:a16="http://schemas.microsoft.com/office/drawing/2014/main" id="{98D6DAB5-6417-2896-9E32-615CB3727A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7" name="星: 6 pt 1156">
                      <a:extLst>
                        <a:ext uri="{FF2B5EF4-FFF2-40B4-BE49-F238E27FC236}">
                          <a16:creationId xmlns:a16="http://schemas.microsoft.com/office/drawing/2014/main" id="{87E7B7B5-C7B1-2CA9-36E9-D1F53A8BAE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8" name="星: 6 pt 1157">
                      <a:extLst>
                        <a:ext uri="{FF2B5EF4-FFF2-40B4-BE49-F238E27FC236}">
                          <a16:creationId xmlns:a16="http://schemas.microsoft.com/office/drawing/2014/main" id="{2E2F7915-4331-783A-C724-F639415282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410" name="グループ化 1409">
            <a:extLst>
              <a:ext uri="{FF2B5EF4-FFF2-40B4-BE49-F238E27FC236}">
                <a16:creationId xmlns:a16="http://schemas.microsoft.com/office/drawing/2014/main" id="{DAAFED17-7E9D-50F8-41F9-99E1FA96C24B}"/>
              </a:ext>
            </a:extLst>
          </p:cNvPr>
          <p:cNvGrpSpPr/>
          <p:nvPr/>
        </p:nvGrpSpPr>
        <p:grpSpPr>
          <a:xfrm>
            <a:off x="4277844" y="892599"/>
            <a:ext cx="1632061" cy="2308969"/>
            <a:chOff x="4277844" y="892599"/>
            <a:chExt cx="1632061" cy="2308969"/>
          </a:xfrm>
        </p:grpSpPr>
        <p:grpSp>
          <p:nvGrpSpPr>
            <p:cNvPr id="1237" name="グループ化 1236">
              <a:extLst>
                <a:ext uri="{FF2B5EF4-FFF2-40B4-BE49-F238E27FC236}">
                  <a16:creationId xmlns:a16="http://schemas.microsoft.com/office/drawing/2014/main" id="{8A9D7C8F-8340-552A-B527-917924D7D469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1FE45B2F-E403-8CCA-2E99-ABED0D2B8199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4EEFF4F3-6B4F-FD29-22F4-1624E7406D25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D9173409-8D6D-BD64-AF95-6CC672D5B1A0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フリーフォーム: 図形 1240">
                <a:extLst>
                  <a:ext uri="{FF2B5EF4-FFF2-40B4-BE49-F238E27FC236}">
                    <a16:creationId xmlns:a16="http://schemas.microsoft.com/office/drawing/2014/main" id="{EF1E26A3-88CB-6398-293A-3B7F83D05895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79917EE6-ED1A-E3FE-F2DD-4077A2871F5E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8CC96FD5-CDBD-418D-D654-70491591F6B8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4" name="月 1243">
                  <a:extLst>
                    <a:ext uri="{FF2B5EF4-FFF2-40B4-BE49-F238E27FC236}">
                      <a16:creationId xmlns:a16="http://schemas.microsoft.com/office/drawing/2014/main" id="{603FE0B6-A4D4-9494-01FE-C1698E345B34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月 1244">
                  <a:extLst>
                    <a:ext uri="{FF2B5EF4-FFF2-40B4-BE49-F238E27FC236}">
                      <a16:creationId xmlns:a16="http://schemas.microsoft.com/office/drawing/2014/main" id="{C0C4F4FC-8C9B-5466-7718-1C30DF20B23D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月 1245">
                  <a:extLst>
                    <a:ext uri="{FF2B5EF4-FFF2-40B4-BE49-F238E27FC236}">
                      <a16:creationId xmlns:a16="http://schemas.microsoft.com/office/drawing/2014/main" id="{A16C4418-90B8-ADBA-8B68-ED2F2E682DBD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7" name="グループ化 1246">
              <a:extLst>
                <a:ext uri="{FF2B5EF4-FFF2-40B4-BE49-F238E27FC236}">
                  <a16:creationId xmlns:a16="http://schemas.microsoft.com/office/drawing/2014/main" id="{F3F144E2-1941-54A2-17EE-42459F6DF1C9}"/>
                </a:ext>
              </a:extLst>
            </p:cNvPr>
            <p:cNvGrpSpPr/>
            <p:nvPr/>
          </p:nvGrpSpPr>
          <p:grpSpPr>
            <a:xfrm>
              <a:off x="4346678" y="892599"/>
              <a:ext cx="1472611" cy="1369783"/>
              <a:chOff x="3144493" y="421482"/>
              <a:chExt cx="1994247" cy="1854994"/>
            </a:xfrm>
          </p:grpSpPr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DECA7B17-AE13-5199-C0C7-6DFF3F70D6E8}"/>
                  </a:ext>
                </a:extLst>
              </p:cNvPr>
              <p:cNvGrpSpPr/>
              <p:nvPr/>
            </p:nvGrpSpPr>
            <p:grpSpPr>
              <a:xfrm>
                <a:off x="3144493" y="619594"/>
                <a:ext cx="546446" cy="546444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68" name="楕円 1267">
                  <a:extLst>
                    <a:ext uri="{FF2B5EF4-FFF2-40B4-BE49-F238E27FC236}">
                      <a16:creationId xmlns:a16="http://schemas.microsoft.com/office/drawing/2014/main" id="{AC722C09-96CB-7BFF-1ADD-4DB6F6B3FC1C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9" name="楕円 1268">
                  <a:extLst>
                    <a:ext uri="{FF2B5EF4-FFF2-40B4-BE49-F238E27FC236}">
                      <a16:creationId xmlns:a16="http://schemas.microsoft.com/office/drawing/2014/main" id="{6C90870B-1ED3-8235-260E-59E87B2D91F3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18FADB81-46F2-A266-EF24-44AB609F3EBE}"/>
                  </a:ext>
                </a:extLst>
              </p:cNvPr>
              <p:cNvGrpSpPr/>
              <p:nvPr/>
            </p:nvGrpSpPr>
            <p:grpSpPr>
              <a:xfrm>
                <a:off x="4592294" y="619594"/>
                <a:ext cx="546446" cy="546444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66" name="楕円 1265">
                  <a:extLst>
                    <a:ext uri="{FF2B5EF4-FFF2-40B4-BE49-F238E27FC236}">
                      <a16:creationId xmlns:a16="http://schemas.microsoft.com/office/drawing/2014/main" id="{2D4ABDD5-04B1-3C30-2170-5160857527EF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136B13B6-9953-6FEE-CE19-F0EA84CC0BCE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65A1B0FF-0A83-A6A4-B2AB-46D867E2AA02}"/>
                  </a:ext>
                </a:extLst>
              </p:cNvPr>
              <p:cNvSpPr/>
              <p:nvPr/>
            </p:nvSpPr>
            <p:spPr>
              <a:xfrm>
                <a:off x="3254747" y="572258"/>
                <a:ext cx="1783978" cy="1704218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AD3B632D-4B44-C59B-6EDC-F7AABC899B07}"/>
                  </a:ext>
                </a:extLst>
              </p:cNvPr>
              <p:cNvSpPr/>
              <p:nvPr/>
            </p:nvSpPr>
            <p:spPr>
              <a:xfrm>
                <a:off x="3354980" y="908720"/>
                <a:ext cx="1583513" cy="744642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2" name="グループ化 1251">
                <a:extLst>
                  <a:ext uri="{FF2B5EF4-FFF2-40B4-BE49-F238E27FC236}">
                    <a16:creationId xmlns:a16="http://schemas.microsoft.com/office/drawing/2014/main" id="{1E97843A-FF98-9BF9-A043-A31469C8654E}"/>
                  </a:ext>
                </a:extLst>
              </p:cNvPr>
              <p:cNvGrpSpPr/>
              <p:nvPr/>
            </p:nvGrpSpPr>
            <p:grpSpPr>
              <a:xfrm>
                <a:off x="3735759" y="1494938"/>
                <a:ext cx="821954" cy="630648"/>
                <a:chOff x="3840510" y="1519917"/>
                <a:chExt cx="612452" cy="469907"/>
              </a:xfrm>
            </p:grpSpPr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C6FD0AE3-10B6-C7F1-8BD9-9BFECCEB835D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3" name="楕円 1262">
                  <a:extLst>
                    <a:ext uri="{FF2B5EF4-FFF2-40B4-BE49-F238E27FC236}">
                      <a16:creationId xmlns:a16="http://schemas.microsoft.com/office/drawing/2014/main" id="{64A304DC-3E21-A5B2-3542-FCABA01A6F7F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07A16ECC-5CF2-13A8-07C2-26269D60EF7E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楕円 1">
                  <a:extLst>
                    <a:ext uri="{FF2B5EF4-FFF2-40B4-BE49-F238E27FC236}">
                      <a16:creationId xmlns:a16="http://schemas.microsoft.com/office/drawing/2014/main" id="{6E8A524F-ACDF-EF90-FFE8-26A0373818B2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3" name="楕円 1252">
                <a:extLst>
                  <a:ext uri="{FF2B5EF4-FFF2-40B4-BE49-F238E27FC236}">
                    <a16:creationId xmlns:a16="http://schemas.microsoft.com/office/drawing/2014/main" id="{30F3E6E1-B9A3-D1A5-24E2-A192118DBECF}"/>
                  </a:ext>
                </a:extLst>
              </p:cNvPr>
              <p:cNvSpPr/>
              <p:nvPr/>
            </p:nvSpPr>
            <p:spPr>
              <a:xfrm>
                <a:off x="348647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6" name="楕円 1255">
                <a:extLst>
                  <a:ext uri="{FF2B5EF4-FFF2-40B4-BE49-F238E27FC236}">
                    <a16:creationId xmlns:a16="http://schemas.microsoft.com/office/drawing/2014/main" id="{2BAD7CBA-2189-BC20-CA5A-B0D0DA4350BE}"/>
                  </a:ext>
                </a:extLst>
              </p:cNvPr>
              <p:cNvSpPr/>
              <p:nvPr/>
            </p:nvSpPr>
            <p:spPr>
              <a:xfrm>
                <a:off x="4267525" y="997362"/>
                <a:ext cx="533076" cy="5330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D198DFEC-7BD7-E523-3EE1-3D28D3354FD8}"/>
                  </a:ext>
                </a:extLst>
              </p:cNvPr>
              <p:cNvGrpSpPr/>
              <p:nvPr/>
            </p:nvGrpSpPr>
            <p:grpSpPr>
              <a:xfrm>
                <a:off x="3591078" y="421482"/>
                <a:ext cx="1128560" cy="298758"/>
                <a:chOff x="3591078" y="421482"/>
                <a:chExt cx="1128560" cy="298758"/>
              </a:xfrm>
            </p:grpSpPr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7A41623D-BCCA-6596-EEB7-063B41994F7A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1" name="台形 1260">
                  <a:extLst>
                    <a:ext uri="{FF2B5EF4-FFF2-40B4-BE49-F238E27FC236}">
                      <a16:creationId xmlns:a16="http://schemas.microsoft.com/office/drawing/2014/main" id="{64A9E079-8AE4-5E44-7DF9-D9A8618694EA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5A013A6F-AA01-5042-38AB-618A52EC0CB9}"/>
                </a:ext>
              </a:extLst>
            </p:cNvPr>
            <p:cNvGrpSpPr/>
            <p:nvPr/>
          </p:nvGrpSpPr>
          <p:grpSpPr>
            <a:xfrm>
              <a:off x="5032788" y="1815760"/>
              <a:ext cx="176433" cy="258588"/>
              <a:chOff x="986766" y="914731"/>
              <a:chExt cx="238930" cy="350186"/>
            </a:xfrm>
          </p:grpSpPr>
          <p:sp>
            <p:nvSpPr>
              <p:cNvPr id="1271" name="楕円 66">
                <a:extLst>
                  <a:ext uri="{FF2B5EF4-FFF2-40B4-BE49-F238E27FC236}">
                    <a16:creationId xmlns:a16="http://schemas.microsoft.com/office/drawing/2014/main" id="{72930F96-9A33-42AC-72DB-5F213C21A928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B79D341C-7E62-193B-35C8-E2DA7248CAE5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3" name="グループ化 1272">
              <a:extLst>
                <a:ext uri="{FF2B5EF4-FFF2-40B4-BE49-F238E27FC236}">
                  <a16:creationId xmlns:a16="http://schemas.microsoft.com/office/drawing/2014/main" id="{AD12D20B-9F50-F99F-81E2-B6C0B33FC5BA}"/>
                </a:ext>
              </a:extLst>
            </p:cNvPr>
            <p:cNvGrpSpPr/>
            <p:nvPr/>
          </p:nvGrpSpPr>
          <p:grpSpPr>
            <a:xfrm>
              <a:off x="4616982" y="1331526"/>
              <a:ext cx="936095" cy="356696"/>
              <a:chOff x="4496994" y="1173812"/>
              <a:chExt cx="1098030" cy="418400"/>
            </a:xfrm>
          </p:grpSpPr>
          <p:sp>
            <p:nvSpPr>
              <p:cNvPr id="1274" name="星: 7 pt 234">
                <a:extLst>
                  <a:ext uri="{FF2B5EF4-FFF2-40B4-BE49-F238E27FC236}">
                    <a16:creationId xmlns:a16="http://schemas.microsoft.com/office/drawing/2014/main" id="{33E87D74-6C70-9AE4-DC8A-A0488D8F8908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星: 7 pt 234">
                <a:extLst>
                  <a:ext uri="{FF2B5EF4-FFF2-40B4-BE49-F238E27FC236}">
                    <a16:creationId xmlns:a16="http://schemas.microsoft.com/office/drawing/2014/main" id="{C7EB6F9C-9C6F-627C-B58B-FF54E45CDD10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6" name="星: 7 pt 234">
                <a:extLst>
                  <a:ext uri="{FF2B5EF4-FFF2-40B4-BE49-F238E27FC236}">
                    <a16:creationId xmlns:a16="http://schemas.microsoft.com/office/drawing/2014/main" id="{5AC83EED-268F-9596-DF32-D08E2FC9D0C3}"/>
                  </a:ext>
                </a:extLst>
              </p:cNvPr>
              <p:cNvSpPr/>
              <p:nvPr/>
            </p:nvSpPr>
            <p:spPr>
              <a:xfrm>
                <a:off x="5180045" y="1173812"/>
                <a:ext cx="414979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7" name="星: 7 pt 234">
                <a:extLst>
                  <a:ext uri="{FF2B5EF4-FFF2-40B4-BE49-F238E27FC236}">
                    <a16:creationId xmlns:a16="http://schemas.microsoft.com/office/drawing/2014/main" id="{3EBB03C0-3C86-8E09-9244-94921378C033}"/>
                  </a:ext>
                </a:extLst>
              </p:cNvPr>
              <p:cNvSpPr/>
              <p:nvPr/>
            </p:nvSpPr>
            <p:spPr>
              <a:xfrm>
                <a:off x="5327950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05" name="グループ化 1404">
            <a:extLst>
              <a:ext uri="{FF2B5EF4-FFF2-40B4-BE49-F238E27FC236}">
                <a16:creationId xmlns:a16="http://schemas.microsoft.com/office/drawing/2014/main" id="{01BC0A26-B22F-6F04-C72E-BDB8BD8952EE}"/>
              </a:ext>
            </a:extLst>
          </p:cNvPr>
          <p:cNvGrpSpPr/>
          <p:nvPr/>
        </p:nvGrpSpPr>
        <p:grpSpPr>
          <a:xfrm>
            <a:off x="935458" y="891359"/>
            <a:ext cx="2044301" cy="2308614"/>
            <a:chOff x="935458" y="891359"/>
            <a:chExt cx="2044301" cy="2308614"/>
          </a:xfrm>
        </p:grpSpPr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3CBFED8D-C4F4-3120-C6E9-0829B861A10D}"/>
                </a:ext>
              </a:extLst>
            </p:cNvPr>
            <p:cNvGrpSpPr/>
            <p:nvPr/>
          </p:nvGrpSpPr>
          <p:grpSpPr>
            <a:xfrm>
              <a:off x="2072680" y="2713795"/>
              <a:ext cx="802174" cy="454855"/>
              <a:chOff x="2054987" y="2713795"/>
              <a:chExt cx="802174" cy="454855"/>
            </a:xfrm>
          </p:grpSpPr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5CC39292-7BA6-3917-AFA6-9C1CAC88B187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10010AE6-C635-AB6D-9462-A795F1C123F7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E0B29D4A-81A1-14B6-79E3-9BCF29CB7BBB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3" name="楕円 1">
              <a:extLst>
                <a:ext uri="{FF2B5EF4-FFF2-40B4-BE49-F238E27FC236}">
                  <a16:creationId xmlns:a16="http://schemas.microsoft.com/office/drawing/2014/main" id="{6125A2EC-D722-6F48-6269-D0A71ADD0C35}"/>
                </a:ext>
              </a:extLst>
            </p:cNvPr>
            <p:cNvSpPr/>
            <p:nvPr/>
          </p:nvSpPr>
          <p:spPr>
            <a:xfrm rot="10800000">
              <a:off x="1980359" y="27214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4" name="楕円 1">
              <a:extLst>
                <a:ext uri="{FF2B5EF4-FFF2-40B4-BE49-F238E27FC236}">
                  <a16:creationId xmlns:a16="http://schemas.microsoft.com/office/drawing/2014/main" id="{EC2C3972-4B38-2558-3C3C-3E02AD1D69C9}"/>
                </a:ext>
              </a:extLst>
            </p:cNvPr>
            <p:cNvSpPr/>
            <p:nvPr/>
          </p:nvSpPr>
          <p:spPr>
            <a:xfrm rot="10800000">
              <a:off x="1715681" y="27214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7" name="楕円 1">
              <a:extLst>
                <a:ext uri="{FF2B5EF4-FFF2-40B4-BE49-F238E27FC236}">
                  <a16:creationId xmlns:a16="http://schemas.microsoft.com/office/drawing/2014/main" id="{87FC11E2-9337-685F-DCAD-9372AB8B4A7E}"/>
                </a:ext>
              </a:extLst>
            </p:cNvPr>
            <p:cNvSpPr/>
            <p:nvPr/>
          </p:nvSpPr>
          <p:spPr>
            <a:xfrm>
              <a:off x="1549862" y="1976098"/>
              <a:ext cx="833002" cy="110234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8" name="楕円 1">
              <a:extLst>
                <a:ext uri="{FF2B5EF4-FFF2-40B4-BE49-F238E27FC236}">
                  <a16:creationId xmlns:a16="http://schemas.microsoft.com/office/drawing/2014/main" id="{EF2ED670-43EC-259E-22C2-0DEE1BF002D3}"/>
                </a:ext>
              </a:extLst>
            </p:cNvPr>
            <p:cNvSpPr/>
            <p:nvPr/>
          </p:nvSpPr>
          <p:spPr>
            <a:xfrm>
              <a:off x="1676952" y="2004416"/>
              <a:ext cx="578821" cy="9313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D22C2133-B3E2-CDD4-7912-7B4493527EEA}"/>
                </a:ext>
              </a:extLst>
            </p:cNvPr>
            <p:cNvSpPr/>
            <p:nvPr/>
          </p:nvSpPr>
          <p:spPr>
            <a:xfrm>
              <a:off x="1884441" y="2646400"/>
              <a:ext cx="163843" cy="163843"/>
            </a:xfrm>
            <a:prstGeom prst="ellipse">
              <a:avLst/>
            </a:prstGeom>
            <a:solidFill>
              <a:srgbClr val="FFCC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78" name="グループ化 1277">
              <a:extLst>
                <a:ext uri="{FF2B5EF4-FFF2-40B4-BE49-F238E27FC236}">
                  <a16:creationId xmlns:a16="http://schemas.microsoft.com/office/drawing/2014/main" id="{2083447E-86FB-EF25-3FDB-A77B3599F2ED}"/>
                </a:ext>
              </a:extLst>
            </p:cNvPr>
            <p:cNvGrpSpPr/>
            <p:nvPr/>
          </p:nvGrpSpPr>
          <p:grpSpPr>
            <a:xfrm>
              <a:off x="935458" y="960678"/>
              <a:ext cx="2044301" cy="2063827"/>
              <a:chOff x="966704" y="911200"/>
              <a:chExt cx="2044301" cy="2063827"/>
            </a:xfrm>
          </p:grpSpPr>
          <p:sp>
            <p:nvSpPr>
              <p:cNvPr id="1279" name="フリーフォーム: 図形 1278">
                <a:extLst>
                  <a:ext uri="{FF2B5EF4-FFF2-40B4-BE49-F238E27FC236}">
                    <a16:creationId xmlns:a16="http://schemas.microsoft.com/office/drawing/2014/main" id="{F0E9E9C5-E3D5-0304-012D-B5E653705AEA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6D4DE6D2-9857-BE15-F9B5-77F2EFC09C22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1CBD70B4-DFBA-CE3C-589C-6FEF71CB2760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8E9A44CB-478F-6E66-2A9E-98AF73E15C1C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EF034A0A-A2D0-AD5A-57AE-2ECFF437DDB7}"/>
                  </a:ext>
                </a:extLst>
              </p:cNvPr>
              <p:cNvSpPr/>
              <p:nvPr/>
            </p:nvSpPr>
            <p:spPr>
              <a:xfrm>
                <a:off x="1103858" y="91120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フリーフォーム: 図形 1283">
                <a:extLst>
                  <a:ext uri="{FF2B5EF4-FFF2-40B4-BE49-F238E27FC236}">
                    <a16:creationId xmlns:a16="http://schemas.microsoft.com/office/drawing/2014/main" id="{2FCEDC7C-8B3B-6CA1-BD9B-45422FE738B4}"/>
                  </a:ext>
                </a:extLst>
              </p:cNvPr>
              <p:cNvSpPr/>
              <p:nvPr/>
            </p:nvSpPr>
            <p:spPr>
              <a:xfrm>
                <a:off x="966704" y="132266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1DAA8037-4EC7-B19C-BF84-3C81FF00E05D}"/>
                  </a:ext>
                </a:extLst>
              </p:cNvPr>
              <p:cNvSpPr/>
              <p:nvPr/>
            </p:nvSpPr>
            <p:spPr>
              <a:xfrm>
                <a:off x="2629412" y="197809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96D309C7-1570-B53E-3731-B1BC5CE02442}"/>
                  </a:ext>
                </a:extLst>
              </p:cNvPr>
              <p:cNvSpPr/>
              <p:nvPr/>
            </p:nvSpPr>
            <p:spPr>
              <a:xfrm>
                <a:off x="2963009" y="241658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0" name="グループ化 1289">
              <a:extLst>
                <a:ext uri="{FF2B5EF4-FFF2-40B4-BE49-F238E27FC236}">
                  <a16:creationId xmlns:a16="http://schemas.microsoft.com/office/drawing/2014/main" id="{74B4C15C-6297-FD92-638B-A83094D54AB8}"/>
                </a:ext>
              </a:extLst>
            </p:cNvPr>
            <p:cNvGrpSpPr/>
            <p:nvPr/>
          </p:nvGrpSpPr>
          <p:grpSpPr>
            <a:xfrm>
              <a:off x="1532235" y="2103190"/>
              <a:ext cx="876618" cy="460813"/>
              <a:chOff x="1521467" y="2103191"/>
              <a:chExt cx="876618" cy="460813"/>
            </a:xfrm>
          </p:grpSpPr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682070DC-0C36-917F-5365-26425610F51A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F9109CD8-694D-CDAC-C6C8-A7373DCC91EF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楕円 1">
                <a:extLst>
                  <a:ext uri="{FF2B5EF4-FFF2-40B4-BE49-F238E27FC236}">
                    <a16:creationId xmlns:a16="http://schemas.microsoft.com/office/drawing/2014/main" id="{932CA2A3-D613-50B2-271C-34A1650437B9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FD0812F4-F238-6967-1516-B8F4EF4423C8}"/>
                </a:ext>
              </a:extLst>
            </p:cNvPr>
            <p:cNvGrpSpPr/>
            <p:nvPr/>
          </p:nvGrpSpPr>
          <p:grpSpPr>
            <a:xfrm>
              <a:off x="1226277" y="891359"/>
              <a:ext cx="1472611" cy="1369782"/>
              <a:chOff x="1226277" y="891359"/>
              <a:chExt cx="1472611" cy="1369782"/>
            </a:xfrm>
          </p:grpSpPr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FFBD56B0-A45D-2E4F-CFA4-2FE5A52A0559}"/>
                  </a:ext>
                </a:extLst>
              </p:cNvPr>
              <p:cNvGrpSpPr/>
              <p:nvPr/>
            </p:nvGrpSpPr>
            <p:grpSpPr>
              <a:xfrm>
                <a:off x="1226277" y="1037651"/>
                <a:ext cx="403512" cy="403511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95" name="楕円 1294">
                  <a:extLst>
                    <a:ext uri="{FF2B5EF4-FFF2-40B4-BE49-F238E27FC236}">
                      <a16:creationId xmlns:a16="http://schemas.microsoft.com/office/drawing/2014/main" id="{5CBD3527-BDD3-B5C8-60F3-E0F422A76961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6" name="楕円 1295">
                  <a:extLst>
                    <a:ext uri="{FF2B5EF4-FFF2-40B4-BE49-F238E27FC236}">
                      <a16:creationId xmlns:a16="http://schemas.microsoft.com/office/drawing/2014/main" id="{9C16F0E5-2722-757F-831A-33D31432C1CD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5240B6F5-6F80-A42E-0FFB-8326E9C280A5}"/>
                  </a:ext>
                </a:extLst>
              </p:cNvPr>
              <p:cNvGrpSpPr/>
              <p:nvPr/>
            </p:nvGrpSpPr>
            <p:grpSpPr>
              <a:xfrm>
                <a:off x="2295376" y="1037651"/>
                <a:ext cx="403512" cy="403511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298" name="楕円 1297">
                  <a:extLst>
                    <a:ext uri="{FF2B5EF4-FFF2-40B4-BE49-F238E27FC236}">
                      <a16:creationId xmlns:a16="http://schemas.microsoft.com/office/drawing/2014/main" id="{A4EBEC00-BFF3-BD2D-1C82-B0F1E5A802ED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9" name="楕円 1298">
                  <a:extLst>
                    <a:ext uri="{FF2B5EF4-FFF2-40B4-BE49-F238E27FC236}">
                      <a16:creationId xmlns:a16="http://schemas.microsoft.com/office/drawing/2014/main" id="{8D9152D2-9792-6AC4-8A79-B1D587D95741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00" name="楕円 1299">
                <a:extLst>
                  <a:ext uri="{FF2B5EF4-FFF2-40B4-BE49-F238E27FC236}">
                    <a16:creationId xmlns:a16="http://schemas.microsoft.com/office/drawing/2014/main" id="{F01FC0A3-7A58-C610-3E9B-BF16F556EFEC}"/>
                  </a:ext>
                </a:extLst>
              </p:cNvPr>
              <p:cNvSpPr/>
              <p:nvPr/>
            </p:nvSpPr>
            <p:spPr>
              <a:xfrm>
                <a:off x="1307692" y="1002696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DC2325F3-2EEB-8677-B81A-C83719D1F4ED}"/>
                  </a:ext>
                </a:extLst>
              </p:cNvPr>
              <p:cNvSpPr/>
              <p:nvPr/>
            </p:nvSpPr>
            <p:spPr>
              <a:xfrm>
                <a:off x="1381707" y="1251150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2" name="グループ化 1301">
                <a:extLst>
                  <a:ext uri="{FF2B5EF4-FFF2-40B4-BE49-F238E27FC236}">
                    <a16:creationId xmlns:a16="http://schemas.microsoft.com/office/drawing/2014/main" id="{D3063397-E951-DB78-E26F-287D7F7BC263}"/>
                  </a:ext>
                </a:extLst>
              </p:cNvPr>
              <p:cNvGrpSpPr/>
              <p:nvPr/>
            </p:nvGrpSpPr>
            <p:grpSpPr>
              <a:xfrm>
                <a:off x="1662885" y="1684031"/>
                <a:ext cx="606955" cy="465689"/>
                <a:chOff x="3840510" y="1519917"/>
                <a:chExt cx="612452" cy="469907"/>
              </a:xfrm>
            </p:grpSpPr>
            <p:sp>
              <p:nvSpPr>
                <p:cNvPr id="1303" name="楕円 1302">
                  <a:extLst>
                    <a:ext uri="{FF2B5EF4-FFF2-40B4-BE49-F238E27FC236}">
                      <a16:creationId xmlns:a16="http://schemas.microsoft.com/office/drawing/2014/main" id="{7B807C98-33B1-6627-F280-93605E35230A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4" name="楕円 1303">
                  <a:extLst>
                    <a:ext uri="{FF2B5EF4-FFF2-40B4-BE49-F238E27FC236}">
                      <a16:creationId xmlns:a16="http://schemas.microsoft.com/office/drawing/2014/main" id="{1A2678E7-774E-200B-9FE7-28796D4325EB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97304000-EAD6-FB17-0276-0CDD5A9A6524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楕円 1">
                  <a:extLst>
                    <a:ext uri="{FF2B5EF4-FFF2-40B4-BE49-F238E27FC236}">
                      <a16:creationId xmlns:a16="http://schemas.microsoft.com/office/drawing/2014/main" id="{915127A4-789E-1E71-2B52-5C17572ADD73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07" name="楕円 1306">
                <a:extLst>
                  <a:ext uri="{FF2B5EF4-FFF2-40B4-BE49-F238E27FC236}">
                    <a16:creationId xmlns:a16="http://schemas.microsoft.com/office/drawing/2014/main" id="{CF0DD1C7-A868-ED77-AF65-E3F99A2C05A7}"/>
                  </a:ext>
                </a:extLst>
              </p:cNvPr>
              <p:cNvSpPr/>
              <p:nvPr/>
            </p:nvSpPr>
            <p:spPr>
              <a:xfrm>
                <a:off x="1478807" y="1316606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楕円 1307">
                <a:extLst>
                  <a:ext uri="{FF2B5EF4-FFF2-40B4-BE49-F238E27FC236}">
                    <a16:creationId xmlns:a16="http://schemas.microsoft.com/office/drawing/2014/main" id="{BBDA860C-19FB-FB7C-B5C7-76CDCBC809DA}"/>
                  </a:ext>
                </a:extLst>
              </p:cNvPr>
              <p:cNvSpPr/>
              <p:nvPr/>
            </p:nvSpPr>
            <p:spPr>
              <a:xfrm>
                <a:off x="1541128" y="1377659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9" name="楕円 1308">
                <a:extLst>
                  <a:ext uri="{FF2B5EF4-FFF2-40B4-BE49-F238E27FC236}">
                    <a16:creationId xmlns:a16="http://schemas.microsoft.com/office/drawing/2014/main" id="{37DC2C42-08CF-A312-104D-DF78478D4BCF}"/>
                  </a:ext>
                </a:extLst>
              </p:cNvPr>
              <p:cNvSpPr/>
              <p:nvPr/>
            </p:nvSpPr>
            <p:spPr>
              <a:xfrm rot="20700000">
                <a:off x="1576001" y="1473384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09D9E314-ABCC-B96F-E11F-71E2C4D419F7}"/>
                  </a:ext>
                </a:extLst>
              </p:cNvPr>
              <p:cNvSpPr/>
              <p:nvPr/>
            </p:nvSpPr>
            <p:spPr>
              <a:xfrm>
                <a:off x="2055557" y="1316606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1" name="楕円 1310">
                <a:extLst>
                  <a:ext uri="{FF2B5EF4-FFF2-40B4-BE49-F238E27FC236}">
                    <a16:creationId xmlns:a16="http://schemas.microsoft.com/office/drawing/2014/main" id="{2E670385-5D8E-2570-B6C0-1DCDEF65A6AC}"/>
                  </a:ext>
                </a:extLst>
              </p:cNvPr>
              <p:cNvSpPr/>
              <p:nvPr/>
            </p:nvSpPr>
            <p:spPr>
              <a:xfrm>
                <a:off x="2117878" y="1377659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2" name="楕円 1311">
                <a:extLst>
                  <a:ext uri="{FF2B5EF4-FFF2-40B4-BE49-F238E27FC236}">
                    <a16:creationId xmlns:a16="http://schemas.microsoft.com/office/drawing/2014/main" id="{980A8151-4FDF-2910-8105-92B5C92617FF}"/>
                  </a:ext>
                </a:extLst>
              </p:cNvPr>
              <p:cNvSpPr/>
              <p:nvPr/>
            </p:nvSpPr>
            <p:spPr>
              <a:xfrm rot="900000">
                <a:off x="2152751" y="1473384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9C14221E-C83F-B240-C72A-DCDE24C79643}"/>
                  </a:ext>
                </a:extLst>
              </p:cNvPr>
              <p:cNvGrpSpPr/>
              <p:nvPr/>
            </p:nvGrpSpPr>
            <p:grpSpPr>
              <a:xfrm>
                <a:off x="1556049" y="891359"/>
                <a:ext cx="833362" cy="220612"/>
                <a:chOff x="3591078" y="421482"/>
                <a:chExt cx="1128560" cy="298758"/>
              </a:xfrm>
            </p:grpSpPr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1E2F9E15-2843-EA2F-ED33-A7652E5CD630}"/>
                    </a:ext>
                  </a:extLst>
                </p:cNvPr>
                <p:cNvSpPr/>
                <p:nvPr/>
              </p:nvSpPr>
              <p:spPr>
                <a:xfrm>
                  <a:off x="3591078" y="421482"/>
                  <a:ext cx="966635" cy="298758"/>
                </a:xfrm>
                <a:custGeom>
                  <a:avLst/>
                  <a:gdLst>
                    <a:gd name="connsiteX0" fmla="*/ 598371 w 1196743"/>
                    <a:gd name="connsiteY0" fmla="*/ 0 h 372877"/>
                    <a:gd name="connsiteX1" fmla="*/ 1176185 w 1196743"/>
                    <a:gd name="connsiteY1" fmla="*/ 158953 h 372877"/>
                    <a:gd name="connsiteX2" fmla="*/ 1196743 w 1196743"/>
                    <a:gd name="connsiteY2" fmla="*/ 186439 h 372877"/>
                    <a:gd name="connsiteX3" fmla="*/ 1176185 w 1196743"/>
                    <a:gd name="connsiteY3" fmla="*/ 213924 h 372877"/>
                    <a:gd name="connsiteX4" fmla="*/ 598371 w 1196743"/>
                    <a:gd name="connsiteY4" fmla="*/ 372877 h 372877"/>
                    <a:gd name="connsiteX5" fmla="*/ 20557 w 1196743"/>
                    <a:gd name="connsiteY5" fmla="*/ 213924 h 372877"/>
                    <a:gd name="connsiteX6" fmla="*/ 0 w 1196743"/>
                    <a:gd name="connsiteY6" fmla="*/ 186439 h 372877"/>
                    <a:gd name="connsiteX7" fmla="*/ 20557 w 1196743"/>
                    <a:gd name="connsiteY7" fmla="*/ 158953 h 372877"/>
                    <a:gd name="connsiteX8" fmla="*/ 598371 w 1196743"/>
                    <a:gd name="connsiteY8" fmla="*/ 0 h 372877"/>
                    <a:gd name="connsiteX0" fmla="*/ 636471 w 1234843"/>
                    <a:gd name="connsiteY0" fmla="*/ 0 h 372877"/>
                    <a:gd name="connsiteX1" fmla="*/ 1214285 w 1234843"/>
                    <a:gd name="connsiteY1" fmla="*/ 158953 h 372877"/>
                    <a:gd name="connsiteX2" fmla="*/ 1234843 w 1234843"/>
                    <a:gd name="connsiteY2" fmla="*/ 186439 h 372877"/>
                    <a:gd name="connsiteX3" fmla="*/ 1214285 w 1234843"/>
                    <a:gd name="connsiteY3" fmla="*/ 213924 h 372877"/>
                    <a:gd name="connsiteX4" fmla="*/ 636471 w 1234843"/>
                    <a:gd name="connsiteY4" fmla="*/ 372877 h 372877"/>
                    <a:gd name="connsiteX5" fmla="*/ 58657 w 1234843"/>
                    <a:gd name="connsiteY5" fmla="*/ 213924 h 372877"/>
                    <a:gd name="connsiteX6" fmla="*/ 0 w 1234843"/>
                    <a:gd name="connsiteY6" fmla="*/ 134051 h 372877"/>
                    <a:gd name="connsiteX7" fmla="*/ 58657 w 1234843"/>
                    <a:gd name="connsiteY7" fmla="*/ 158953 h 372877"/>
                    <a:gd name="connsiteX8" fmla="*/ 636471 w 1234843"/>
                    <a:gd name="connsiteY8" fmla="*/ 0 h 372877"/>
                    <a:gd name="connsiteX0" fmla="*/ 636471 w 1234843"/>
                    <a:gd name="connsiteY0" fmla="*/ 122 h 372999"/>
                    <a:gd name="connsiteX1" fmla="*/ 1214285 w 1234843"/>
                    <a:gd name="connsiteY1" fmla="*/ 159075 h 372999"/>
                    <a:gd name="connsiteX2" fmla="*/ 1234843 w 1234843"/>
                    <a:gd name="connsiteY2" fmla="*/ 186561 h 372999"/>
                    <a:gd name="connsiteX3" fmla="*/ 1214285 w 1234843"/>
                    <a:gd name="connsiteY3" fmla="*/ 214046 h 372999"/>
                    <a:gd name="connsiteX4" fmla="*/ 636471 w 1234843"/>
                    <a:gd name="connsiteY4" fmla="*/ 372999 h 372999"/>
                    <a:gd name="connsiteX5" fmla="*/ 58657 w 1234843"/>
                    <a:gd name="connsiteY5" fmla="*/ 214046 h 372999"/>
                    <a:gd name="connsiteX6" fmla="*/ 0 w 1234843"/>
                    <a:gd name="connsiteY6" fmla="*/ 134173 h 372999"/>
                    <a:gd name="connsiteX7" fmla="*/ 636471 w 1234843"/>
                    <a:gd name="connsiteY7" fmla="*/ 122 h 372999"/>
                    <a:gd name="connsiteX0" fmla="*/ 660284 w 1258656"/>
                    <a:gd name="connsiteY0" fmla="*/ 335 h 373212"/>
                    <a:gd name="connsiteX1" fmla="*/ 1238098 w 1258656"/>
                    <a:gd name="connsiteY1" fmla="*/ 159288 h 373212"/>
                    <a:gd name="connsiteX2" fmla="*/ 1258656 w 1258656"/>
                    <a:gd name="connsiteY2" fmla="*/ 186774 h 373212"/>
                    <a:gd name="connsiteX3" fmla="*/ 1238098 w 1258656"/>
                    <a:gd name="connsiteY3" fmla="*/ 214259 h 373212"/>
                    <a:gd name="connsiteX4" fmla="*/ 660284 w 1258656"/>
                    <a:gd name="connsiteY4" fmla="*/ 373212 h 373212"/>
                    <a:gd name="connsiteX5" fmla="*/ 82470 w 1258656"/>
                    <a:gd name="connsiteY5" fmla="*/ 214259 h 373212"/>
                    <a:gd name="connsiteX6" fmla="*/ 0 w 1258656"/>
                    <a:gd name="connsiteY6" fmla="*/ 120098 h 373212"/>
                    <a:gd name="connsiteX7" fmla="*/ 660284 w 1258656"/>
                    <a:gd name="connsiteY7" fmla="*/ 335 h 373212"/>
                    <a:gd name="connsiteX0" fmla="*/ 660284 w 1258656"/>
                    <a:gd name="connsiteY0" fmla="*/ 208 h 373085"/>
                    <a:gd name="connsiteX1" fmla="*/ 1238098 w 1258656"/>
                    <a:gd name="connsiteY1" fmla="*/ 159161 h 373085"/>
                    <a:gd name="connsiteX2" fmla="*/ 1258656 w 1258656"/>
                    <a:gd name="connsiteY2" fmla="*/ 186647 h 373085"/>
                    <a:gd name="connsiteX3" fmla="*/ 1238098 w 1258656"/>
                    <a:gd name="connsiteY3" fmla="*/ 214132 h 373085"/>
                    <a:gd name="connsiteX4" fmla="*/ 660284 w 1258656"/>
                    <a:gd name="connsiteY4" fmla="*/ 373085 h 373085"/>
                    <a:gd name="connsiteX5" fmla="*/ 82470 w 1258656"/>
                    <a:gd name="connsiteY5" fmla="*/ 214132 h 373085"/>
                    <a:gd name="connsiteX6" fmla="*/ 0 w 1258656"/>
                    <a:gd name="connsiteY6" fmla="*/ 119971 h 373085"/>
                    <a:gd name="connsiteX7" fmla="*/ 660284 w 1258656"/>
                    <a:gd name="connsiteY7" fmla="*/ 208 h 373085"/>
                    <a:gd name="connsiteX0" fmla="*/ 660284 w 1238098"/>
                    <a:gd name="connsiteY0" fmla="*/ 208 h 373085"/>
                    <a:gd name="connsiteX1" fmla="*/ 1238098 w 1238098"/>
                    <a:gd name="connsiteY1" fmla="*/ 159161 h 373085"/>
                    <a:gd name="connsiteX2" fmla="*/ 1238098 w 1238098"/>
                    <a:gd name="connsiteY2" fmla="*/ 214132 h 373085"/>
                    <a:gd name="connsiteX3" fmla="*/ 660284 w 1238098"/>
                    <a:gd name="connsiteY3" fmla="*/ 373085 h 373085"/>
                    <a:gd name="connsiteX4" fmla="*/ 82470 w 1238098"/>
                    <a:gd name="connsiteY4" fmla="*/ 214132 h 373085"/>
                    <a:gd name="connsiteX5" fmla="*/ 0 w 1238098"/>
                    <a:gd name="connsiteY5" fmla="*/ 119971 h 373085"/>
                    <a:gd name="connsiteX6" fmla="*/ 660284 w 1238098"/>
                    <a:gd name="connsiteY6" fmla="*/ 208 h 373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098" h="373085">
                      <a:moveTo>
                        <a:pt x="660284" y="208"/>
                      </a:moveTo>
                      <a:cubicBezTo>
                        <a:pt x="866634" y="6740"/>
                        <a:pt x="1142900" y="65751"/>
                        <a:pt x="1238098" y="159161"/>
                      </a:cubicBezTo>
                      <a:lnTo>
                        <a:pt x="1238098" y="214132"/>
                      </a:lnTo>
                      <a:cubicBezTo>
                        <a:pt x="1142900" y="307542"/>
                        <a:pt x="920035" y="373085"/>
                        <a:pt x="660284" y="373085"/>
                      </a:cubicBezTo>
                      <a:cubicBezTo>
                        <a:pt x="400534" y="373085"/>
                        <a:pt x="177669" y="307542"/>
                        <a:pt x="82470" y="214132"/>
                      </a:cubicBezTo>
                      <a:lnTo>
                        <a:pt x="0" y="119971"/>
                      </a:lnTo>
                      <a:cubicBezTo>
                        <a:pt x="291565" y="143848"/>
                        <a:pt x="453934" y="-6324"/>
                        <a:pt x="660284" y="20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5" name="台形 1314">
                  <a:extLst>
                    <a:ext uri="{FF2B5EF4-FFF2-40B4-BE49-F238E27FC236}">
                      <a16:creationId xmlns:a16="http://schemas.microsoft.com/office/drawing/2014/main" id="{C425490A-64DC-7478-E8FD-D7B583D9DAB2}"/>
                    </a:ext>
                  </a:extLst>
                </p:cNvPr>
                <p:cNvSpPr/>
                <p:nvPr/>
              </p:nvSpPr>
              <p:spPr>
                <a:xfrm rot="16026070">
                  <a:off x="4300101" y="173737"/>
                  <a:ext cx="64323" cy="774750"/>
                </a:xfrm>
                <a:prstGeom prst="trapezoid">
                  <a:avLst/>
                </a:pr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16" name="楕円 66">
                <a:extLst>
                  <a:ext uri="{FF2B5EF4-FFF2-40B4-BE49-F238E27FC236}">
                    <a16:creationId xmlns:a16="http://schemas.microsoft.com/office/drawing/2014/main" id="{1FB53299-0EE0-E51E-6C66-A3A9A9B15ADF}"/>
                  </a:ext>
                </a:extLst>
              </p:cNvPr>
              <p:cNvSpPr/>
              <p:nvPr/>
            </p:nvSpPr>
            <p:spPr>
              <a:xfrm>
                <a:off x="1931422" y="1822248"/>
                <a:ext cx="176433" cy="258588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6AC5F142-3B57-E025-F5B6-D8CDFDA041EF}"/>
                  </a:ext>
                </a:extLst>
              </p:cNvPr>
              <p:cNvSpPr/>
              <p:nvPr/>
            </p:nvSpPr>
            <p:spPr>
              <a:xfrm rot="900000" flipH="1">
                <a:off x="1943074" y="1981253"/>
                <a:ext cx="94600" cy="72041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7" name="グループ化 1406">
            <a:extLst>
              <a:ext uri="{FF2B5EF4-FFF2-40B4-BE49-F238E27FC236}">
                <a16:creationId xmlns:a16="http://schemas.microsoft.com/office/drawing/2014/main" id="{B6AA6BBC-9D39-433F-4D80-75485E112360}"/>
              </a:ext>
            </a:extLst>
          </p:cNvPr>
          <p:cNvGrpSpPr/>
          <p:nvPr/>
        </p:nvGrpSpPr>
        <p:grpSpPr>
          <a:xfrm>
            <a:off x="4188700" y="3920688"/>
            <a:ext cx="1791304" cy="2451109"/>
            <a:chOff x="4188700" y="3920688"/>
            <a:chExt cx="1791304" cy="2451109"/>
          </a:xfrm>
        </p:grpSpPr>
        <p:grpSp>
          <p:nvGrpSpPr>
            <p:cNvPr id="1363" name="グループ化 1362">
              <a:extLst>
                <a:ext uri="{FF2B5EF4-FFF2-40B4-BE49-F238E27FC236}">
                  <a16:creationId xmlns:a16="http://schemas.microsoft.com/office/drawing/2014/main" id="{F2F8C589-F054-7A9C-0B51-D4F5C9FC2B97}"/>
                </a:ext>
              </a:extLst>
            </p:cNvPr>
            <p:cNvGrpSpPr/>
            <p:nvPr/>
          </p:nvGrpSpPr>
          <p:grpSpPr>
            <a:xfrm>
              <a:off x="4655012" y="5147922"/>
              <a:ext cx="1324992" cy="1223875"/>
              <a:chOff x="4655012" y="5147922"/>
              <a:chExt cx="1324992" cy="1223875"/>
            </a:xfrm>
          </p:grpSpPr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6654315C-ACDB-51AB-B630-B08D18506E2E}"/>
                  </a:ext>
                </a:extLst>
              </p:cNvPr>
              <p:cNvGrpSpPr/>
              <p:nvPr/>
            </p:nvGrpSpPr>
            <p:grpSpPr>
              <a:xfrm>
                <a:off x="5177830" y="5885620"/>
                <a:ext cx="802174" cy="454855"/>
                <a:chOff x="2054987" y="2713795"/>
                <a:chExt cx="802174" cy="454855"/>
              </a:xfrm>
            </p:grpSpPr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6FD8465A-6F66-1EA3-8F44-465D7255BC3C}"/>
                    </a:ext>
                  </a:extLst>
                </p:cNvPr>
                <p:cNvSpPr/>
                <p:nvPr/>
              </p:nvSpPr>
              <p:spPr>
                <a:xfrm rot="900000">
                  <a:off x="2054987" y="2720417"/>
                  <a:ext cx="802174" cy="416963"/>
                </a:xfrm>
                <a:custGeom>
                  <a:avLst/>
                  <a:gdLst>
                    <a:gd name="connsiteX0" fmla="*/ 819150 w 1719250"/>
                    <a:gd name="connsiteY0" fmla="*/ 0 h 1008112"/>
                    <a:gd name="connsiteX1" fmla="*/ 1719250 w 1719250"/>
                    <a:gd name="connsiteY1" fmla="*/ 504056 h 1008112"/>
                    <a:gd name="connsiteX2" fmla="*/ 819150 w 1719250"/>
                    <a:gd name="connsiteY2" fmla="*/ 1008112 h 1008112"/>
                    <a:gd name="connsiteX3" fmla="*/ 72773 w 1719250"/>
                    <a:gd name="connsiteY3" fmla="*/ 785879 h 1008112"/>
                    <a:gd name="connsiteX4" fmla="*/ 0 w 1719250"/>
                    <a:gd name="connsiteY4" fmla="*/ 710797 h 1008112"/>
                    <a:gd name="connsiteX5" fmla="*/ 10216 w 1719250"/>
                    <a:gd name="connsiteY5" fmla="*/ 700257 h 1008112"/>
                    <a:gd name="connsiteX6" fmla="*/ 80950 w 1719250"/>
                    <a:gd name="connsiteY6" fmla="*/ 504056 h 1008112"/>
                    <a:gd name="connsiteX7" fmla="*/ 10216 w 1719250"/>
                    <a:gd name="connsiteY7" fmla="*/ 307855 h 1008112"/>
                    <a:gd name="connsiteX8" fmla="*/ 0 w 1719250"/>
                    <a:gd name="connsiteY8" fmla="*/ 297315 h 1008112"/>
                    <a:gd name="connsiteX9" fmla="*/ 72773 w 1719250"/>
                    <a:gd name="connsiteY9" fmla="*/ 222234 h 1008112"/>
                    <a:gd name="connsiteX10" fmla="*/ 819150 w 1719250"/>
                    <a:gd name="connsiteY10" fmla="*/ 0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10" fmla="*/ 172390 w 1719250"/>
                    <a:gd name="connsiteY10" fmla="*/ 595496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0" fmla="*/ 10216 w 1719250"/>
                    <a:gd name="connsiteY0" fmla="*/ 307855 h 1008112"/>
                    <a:gd name="connsiteX1" fmla="*/ 0 w 1719250"/>
                    <a:gd name="connsiteY1" fmla="*/ 297315 h 1008112"/>
                    <a:gd name="connsiteX2" fmla="*/ 72773 w 1719250"/>
                    <a:gd name="connsiteY2" fmla="*/ 222234 h 1008112"/>
                    <a:gd name="connsiteX3" fmla="*/ 819150 w 1719250"/>
                    <a:gd name="connsiteY3" fmla="*/ 0 h 1008112"/>
                    <a:gd name="connsiteX4" fmla="*/ 1719250 w 1719250"/>
                    <a:gd name="connsiteY4" fmla="*/ 504056 h 1008112"/>
                    <a:gd name="connsiteX5" fmla="*/ 819150 w 1719250"/>
                    <a:gd name="connsiteY5" fmla="*/ 1008112 h 1008112"/>
                    <a:gd name="connsiteX6" fmla="*/ 72773 w 1719250"/>
                    <a:gd name="connsiteY6" fmla="*/ 785879 h 1008112"/>
                    <a:gd name="connsiteX7" fmla="*/ 0 w 1719250"/>
                    <a:gd name="connsiteY7" fmla="*/ 710797 h 1008112"/>
                    <a:gd name="connsiteX8" fmla="*/ 10216 w 1719250"/>
                    <a:gd name="connsiteY8" fmla="*/ 700257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250" h="1008112">
                      <a:moveTo>
                        <a:pt x="10216" y="307855"/>
                      </a:moveTo>
                      <a:lnTo>
                        <a:pt x="0" y="297315"/>
                      </a:lnTo>
                      <a:lnTo>
                        <a:pt x="72773" y="222234"/>
                      </a:lnTo>
                      <a:cubicBezTo>
                        <a:pt x="234527" y="88154"/>
                        <a:pt x="508455" y="0"/>
                        <a:pt x="819150" y="0"/>
                      </a:cubicBezTo>
                      <a:cubicBezTo>
                        <a:pt x="1316262" y="0"/>
                        <a:pt x="1719250" y="225674"/>
                        <a:pt x="1719250" y="504056"/>
                      </a:cubicBezTo>
                      <a:cubicBezTo>
                        <a:pt x="1719250" y="782438"/>
                        <a:pt x="1316262" y="1008112"/>
                        <a:pt x="819150" y="1008112"/>
                      </a:cubicBezTo>
                      <a:cubicBezTo>
                        <a:pt x="508455" y="1008112"/>
                        <a:pt x="234527" y="919958"/>
                        <a:pt x="72773" y="785879"/>
                      </a:cubicBezTo>
                      <a:lnTo>
                        <a:pt x="0" y="710797"/>
                      </a:lnTo>
                      <a:lnTo>
                        <a:pt x="10216" y="700257"/>
                      </a:lnTo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66EB3CBE-1374-F52E-FBE5-58181A65B533}"/>
                    </a:ext>
                  </a:extLst>
                </p:cNvPr>
                <p:cNvSpPr/>
                <p:nvPr/>
              </p:nvSpPr>
              <p:spPr>
                <a:xfrm rot="900000">
                  <a:off x="2356251" y="2713795"/>
                  <a:ext cx="150215" cy="416963"/>
                </a:xfrm>
                <a:custGeom>
                  <a:avLst/>
                  <a:gdLst>
                    <a:gd name="connsiteX0" fmla="*/ 175338 w 321947"/>
                    <a:gd name="connsiteY0" fmla="*/ 0 h 1008112"/>
                    <a:gd name="connsiteX1" fmla="*/ 321947 w 321947"/>
                    <a:gd name="connsiteY1" fmla="*/ 8277 h 1008112"/>
                    <a:gd name="connsiteX2" fmla="*/ 296824 w 321947"/>
                    <a:gd name="connsiteY2" fmla="*/ 123586 h 1008112"/>
                    <a:gd name="connsiteX3" fmla="*/ 264788 w 321947"/>
                    <a:gd name="connsiteY3" fmla="*/ 504056 h 1008112"/>
                    <a:gd name="connsiteX4" fmla="*/ 296824 w 321947"/>
                    <a:gd name="connsiteY4" fmla="*/ 884526 h 1008112"/>
                    <a:gd name="connsiteX5" fmla="*/ 321947 w 321947"/>
                    <a:gd name="connsiteY5" fmla="*/ 999836 h 1008112"/>
                    <a:gd name="connsiteX6" fmla="*/ 175338 w 321947"/>
                    <a:gd name="connsiteY6" fmla="*/ 1008112 h 1008112"/>
                    <a:gd name="connsiteX7" fmla="*/ 63371 w 321947"/>
                    <a:gd name="connsiteY7" fmla="*/ 1001791 h 1008112"/>
                    <a:gd name="connsiteX8" fmla="*/ 56587 w 321947"/>
                    <a:gd name="connsiteY8" fmla="*/ 980545 h 1008112"/>
                    <a:gd name="connsiteX9" fmla="*/ 0 w 321947"/>
                    <a:gd name="connsiteY9" fmla="*/ 504056 h 1008112"/>
                    <a:gd name="connsiteX10" fmla="*/ 56587 w 321947"/>
                    <a:gd name="connsiteY10" fmla="*/ 27567 h 1008112"/>
                    <a:gd name="connsiteX11" fmla="*/ 63371 w 321947"/>
                    <a:gd name="connsiteY11" fmla="*/ 6321 h 1008112"/>
                    <a:gd name="connsiteX12" fmla="*/ 175338 w 321947"/>
                    <a:gd name="connsiteY12" fmla="*/ 0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1947" h="1008112">
                      <a:moveTo>
                        <a:pt x="175338" y="0"/>
                      </a:moveTo>
                      <a:lnTo>
                        <a:pt x="321947" y="8277"/>
                      </a:lnTo>
                      <a:lnTo>
                        <a:pt x="296824" y="123586"/>
                      </a:lnTo>
                      <a:cubicBezTo>
                        <a:pt x="275865" y="245348"/>
                        <a:pt x="264788" y="373241"/>
                        <a:pt x="264788" y="504056"/>
                      </a:cubicBezTo>
                      <a:cubicBezTo>
                        <a:pt x="264788" y="634872"/>
                        <a:pt x="275865" y="762765"/>
                        <a:pt x="296824" y="884526"/>
                      </a:cubicBezTo>
                      <a:lnTo>
                        <a:pt x="321947" y="999836"/>
                      </a:lnTo>
                      <a:lnTo>
                        <a:pt x="175338" y="1008112"/>
                      </a:lnTo>
                      <a:lnTo>
                        <a:pt x="63371" y="1001791"/>
                      </a:lnTo>
                      <a:lnTo>
                        <a:pt x="56587" y="980545"/>
                      </a:lnTo>
                      <a:cubicBezTo>
                        <a:pt x="20150" y="834092"/>
                        <a:pt x="0" y="673074"/>
                        <a:pt x="0" y="504056"/>
                      </a:cubicBezTo>
                      <a:cubicBezTo>
                        <a:pt x="0" y="335038"/>
                        <a:pt x="20150" y="174021"/>
                        <a:pt x="56587" y="27567"/>
                      </a:cubicBezTo>
                      <a:lnTo>
                        <a:pt x="63371" y="6321"/>
                      </a:lnTo>
                      <a:lnTo>
                        <a:pt x="175338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680D2C65-E2F5-5DF3-1640-F0A595020868}"/>
                    </a:ext>
                  </a:extLst>
                </p:cNvPr>
                <p:cNvSpPr/>
                <p:nvPr/>
              </p:nvSpPr>
              <p:spPr>
                <a:xfrm rot="900000">
                  <a:off x="2558200" y="2781160"/>
                  <a:ext cx="139145" cy="387490"/>
                </a:xfrm>
                <a:custGeom>
                  <a:avLst/>
                  <a:gdLst>
                    <a:gd name="connsiteX0" fmla="*/ 55115 w 298220"/>
                    <a:gd name="connsiteY0" fmla="*/ 0 h 936854"/>
                    <a:gd name="connsiteX1" fmla="*/ 78023 w 298220"/>
                    <a:gd name="connsiteY1" fmla="*/ 3982 h 936854"/>
                    <a:gd name="connsiteX2" fmla="*/ 230918 w 298220"/>
                    <a:gd name="connsiteY2" fmla="*/ 50456 h 936854"/>
                    <a:gd name="connsiteX3" fmla="*/ 298220 w 298220"/>
                    <a:gd name="connsiteY3" fmla="*/ 81553 h 936854"/>
                    <a:gd name="connsiteX4" fmla="*/ 296824 w 298220"/>
                    <a:gd name="connsiteY4" fmla="*/ 87957 h 936854"/>
                    <a:gd name="connsiteX5" fmla="*/ 264788 w 298220"/>
                    <a:gd name="connsiteY5" fmla="*/ 468427 h 936854"/>
                    <a:gd name="connsiteX6" fmla="*/ 296824 w 298220"/>
                    <a:gd name="connsiteY6" fmla="*/ 848897 h 936854"/>
                    <a:gd name="connsiteX7" fmla="*/ 298220 w 298220"/>
                    <a:gd name="connsiteY7" fmla="*/ 855302 h 936854"/>
                    <a:gd name="connsiteX8" fmla="*/ 230918 w 298220"/>
                    <a:gd name="connsiteY8" fmla="*/ 886398 h 936854"/>
                    <a:gd name="connsiteX9" fmla="*/ 78023 w 298220"/>
                    <a:gd name="connsiteY9" fmla="*/ 932872 h 936854"/>
                    <a:gd name="connsiteX10" fmla="*/ 55115 w 298220"/>
                    <a:gd name="connsiteY10" fmla="*/ 936854 h 936854"/>
                    <a:gd name="connsiteX11" fmla="*/ 14629 w 298220"/>
                    <a:gd name="connsiteY11" fmla="*/ 715133 h 936854"/>
                    <a:gd name="connsiteX12" fmla="*/ 0 w 298220"/>
                    <a:gd name="connsiteY12" fmla="*/ 468427 h 936854"/>
                    <a:gd name="connsiteX13" fmla="*/ 14629 w 298220"/>
                    <a:gd name="connsiteY13" fmla="*/ 221721 h 936854"/>
                    <a:gd name="connsiteX14" fmla="*/ 55115 w 298220"/>
                    <a:gd name="connsiteY14" fmla="*/ 0 h 93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220" h="936854">
                      <a:moveTo>
                        <a:pt x="55115" y="0"/>
                      </a:moveTo>
                      <a:lnTo>
                        <a:pt x="78023" y="3982"/>
                      </a:lnTo>
                      <a:cubicBezTo>
                        <a:pt x="131866" y="16736"/>
                        <a:pt x="183032" y="32340"/>
                        <a:pt x="230918" y="50456"/>
                      </a:cubicBezTo>
                      <a:lnTo>
                        <a:pt x="298220" y="81553"/>
                      </a:lnTo>
                      <a:lnTo>
                        <a:pt x="296824" y="87957"/>
                      </a:lnTo>
                      <a:cubicBezTo>
                        <a:pt x="275865" y="209719"/>
                        <a:pt x="264788" y="337612"/>
                        <a:pt x="264788" y="468427"/>
                      </a:cubicBezTo>
                      <a:cubicBezTo>
                        <a:pt x="264788" y="599243"/>
                        <a:pt x="275865" y="727136"/>
                        <a:pt x="296824" y="848897"/>
                      </a:cubicBezTo>
                      <a:lnTo>
                        <a:pt x="298220" y="855302"/>
                      </a:lnTo>
                      <a:lnTo>
                        <a:pt x="230918" y="886398"/>
                      </a:lnTo>
                      <a:cubicBezTo>
                        <a:pt x="183032" y="904515"/>
                        <a:pt x="131866" y="920119"/>
                        <a:pt x="78023" y="932872"/>
                      </a:cubicBezTo>
                      <a:lnTo>
                        <a:pt x="55115" y="936854"/>
                      </a:lnTo>
                      <a:lnTo>
                        <a:pt x="14629" y="715133"/>
                      </a:lnTo>
                      <a:cubicBezTo>
                        <a:pt x="5038" y="635445"/>
                        <a:pt x="0" y="552936"/>
                        <a:pt x="0" y="468427"/>
                      </a:cubicBezTo>
                      <a:cubicBezTo>
                        <a:pt x="0" y="383918"/>
                        <a:pt x="5038" y="301409"/>
                        <a:pt x="14629" y="221721"/>
                      </a:cubicBezTo>
                      <a:lnTo>
                        <a:pt x="5511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4" name="楕円 1">
                <a:extLst>
                  <a:ext uri="{FF2B5EF4-FFF2-40B4-BE49-F238E27FC236}">
                    <a16:creationId xmlns:a16="http://schemas.microsoft.com/office/drawing/2014/main" id="{A9FD3B11-A493-126C-1BBA-5A4E1EA95701}"/>
                  </a:ext>
                </a:extLst>
              </p:cNvPr>
              <p:cNvSpPr/>
              <p:nvPr/>
            </p:nvSpPr>
            <p:spPr>
              <a:xfrm rot="10800000">
                <a:off x="508550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楕円 1">
                <a:extLst>
                  <a:ext uri="{FF2B5EF4-FFF2-40B4-BE49-F238E27FC236}">
                    <a16:creationId xmlns:a16="http://schemas.microsoft.com/office/drawing/2014/main" id="{98018AFB-F020-C91E-0301-FF8D0FF29E18}"/>
                  </a:ext>
                </a:extLst>
              </p:cNvPr>
              <p:cNvSpPr/>
              <p:nvPr/>
            </p:nvSpPr>
            <p:spPr>
              <a:xfrm rot="10800000">
                <a:off x="482083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楕円 1">
                <a:extLst>
                  <a:ext uri="{FF2B5EF4-FFF2-40B4-BE49-F238E27FC236}">
                    <a16:creationId xmlns:a16="http://schemas.microsoft.com/office/drawing/2014/main" id="{963C0B4B-F353-49C2-2A4C-6EA8AC6B3509}"/>
                  </a:ext>
                </a:extLst>
              </p:cNvPr>
              <p:cNvSpPr/>
              <p:nvPr/>
            </p:nvSpPr>
            <p:spPr>
              <a:xfrm>
                <a:off x="465501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8" name="楕円 1">
                <a:extLst>
                  <a:ext uri="{FF2B5EF4-FFF2-40B4-BE49-F238E27FC236}">
                    <a16:creationId xmlns:a16="http://schemas.microsoft.com/office/drawing/2014/main" id="{BDC93414-9551-C7D9-CCE9-B037B2EC8C5A}"/>
                  </a:ext>
                </a:extLst>
              </p:cNvPr>
              <p:cNvSpPr/>
              <p:nvPr/>
            </p:nvSpPr>
            <p:spPr>
              <a:xfrm>
                <a:off x="478210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9" name="楕円 1328">
                <a:extLst>
                  <a:ext uri="{FF2B5EF4-FFF2-40B4-BE49-F238E27FC236}">
                    <a16:creationId xmlns:a16="http://schemas.microsoft.com/office/drawing/2014/main" id="{B7EC5DEA-093D-884A-D3AC-659B3E1D8D92}"/>
                  </a:ext>
                </a:extLst>
              </p:cNvPr>
              <p:cNvSpPr/>
              <p:nvPr/>
            </p:nvSpPr>
            <p:spPr>
              <a:xfrm>
                <a:off x="498959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37" name="グループ化 1336">
              <a:extLst>
                <a:ext uri="{FF2B5EF4-FFF2-40B4-BE49-F238E27FC236}">
                  <a16:creationId xmlns:a16="http://schemas.microsoft.com/office/drawing/2014/main" id="{F854E5AD-2550-1099-6AEC-1577193877D3}"/>
                </a:ext>
              </a:extLst>
            </p:cNvPr>
            <p:cNvGrpSpPr/>
            <p:nvPr/>
          </p:nvGrpSpPr>
          <p:grpSpPr>
            <a:xfrm>
              <a:off x="4331427" y="4174521"/>
              <a:ext cx="1472611" cy="1258445"/>
              <a:chOff x="1226277" y="4060221"/>
              <a:chExt cx="1472611" cy="1258445"/>
            </a:xfrm>
          </p:grpSpPr>
          <p:grpSp>
            <p:nvGrpSpPr>
              <p:cNvPr id="1338" name="グループ化 1337">
                <a:extLst>
                  <a:ext uri="{FF2B5EF4-FFF2-40B4-BE49-F238E27FC236}">
                    <a16:creationId xmlns:a16="http://schemas.microsoft.com/office/drawing/2014/main" id="{BDF9E035-270F-94D9-7F43-BD4ED7A55DC7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355" name="楕円 1354">
                  <a:extLst>
                    <a:ext uri="{FF2B5EF4-FFF2-40B4-BE49-F238E27FC236}">
                      <a16:creationId xmlns:a16="http://schemas.microsoft.com/office/drawing/2014/main" id="{9696AA92-3B1A-49BB-273D-AB41E4DCAC34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6" name="楕円 1355">
                  <a:extLst>
                    <a:ext uri="{FF2B5EF4-FFF2-40B4-BE49-F238E27FC236}">
                      <a16:creationId xmlns:a16="http://schemas.microsoft.com/office/drawing/2014/main" id="{79FEBF22-F8DE-A3E3-ABC2-755A5BDC8268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339" name="グループ化 1338">
                <a:extLst>
                  <a:ext uri="{FF2B5EF4-FFF2-40B4-BE49-F238E27FC236}">
                    <a16:creationId xmlns:a16="http://schemas.microsoft.com/office/drawing/2014/main" id="{2AA43510-FC10-705A-623C-B9C6AF48F5CB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353" name="楕円 1352">
                  <a:extLst>
                    <a:ext uri="{FF2B5EF4-FFF2-40B4-BE49-F238E27FC236}">
                      <a16:creationId xmlns:a16="http://schemas.microsoft.com/office/drawing/2014/main" id="{927173EF-43C6-F5BF-9C5D-1CE673C0F3EA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4" name="楕円 1353">
                  <a:extLst>
                    <a:ext uri="{FF2B5EF4-FFF2-40B4-BE49-F238E27FC236}">
                      <a16:creationId xmlns:a16="http://schemas.microsoft.com/office/drawing/2014/main" id="{3FEFD1CF-BE29-826E-71E6-7F7A0DCC9F93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40" name="楕円 1339">
                <a:extLst>
                  <a:ext uri="{FF2B5EF4-FFF2-40B4-BE49-F238E27FC236}">
                    <a16:creationId xmlns:a16="http://schemas.microsoft.com/office/drawing/2014/main" id="{BED62C61-7045-6E1A-6CA4-2C45BADFEBB5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3441057B-D840-35F4-46BF-8CFEC19CACB4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2" name="グループ化 1341">
                <a:extLst>
                  <a:ext uri="{FF2B5EF4-FFF2-40B4-BE49-F238E27FC236}">
                    <a16:creationId xmlns:a16="http://schemas.microsoft.com/office/drawing/2014/main" id="{25EC3840-9881-20B7-F0EB-FCB6982BD53D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349" name="楕円 1348">
                  <a:extLst>
                    <a:ext uri="{FF2B5EF4-FFF2-40B4-BE49-F238E27FC236}">
                      <a16:creationId xmlns:a16="http://schemas.microsoft.com/office/drawing/2014/main" id="{61B97CA5-0BC4-339E-F1E2-FD731D8DAADE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0" name="楕円 1349">
                  <a:extLst>
                    <a:ext uri="{FF2B5EF4-FFF2-40B4-BE49-F238E27FC236}">
                      <a16:creationId xmlns:a16="http://schemas.microsoft.com/office/drawing/2014/main" id="{6CEF3B65-BCAD-638C-4E7D-BF7CD2749DCB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2564E1BF-6160-0852-2D7B-3E7F9E92F437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楕円 1">
                  <a:extLst>
                    <a:ext uri="{FF2B5EF4-FFF2-40B4-BE49-F238E27FC236}">
                      <a16:creationId xmlns:a16="http://schemas.microsoft.com/office/drawing/2014/main" id="{F244D1FC-95EE-33D9-EE7C-E9D3B601512C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43" name="楕円 1342">
                <a:extLst>
                  <a:ext uri="{FF2B5EF4-FFF2-40B4-BE49-F238E27FC236}">
                    <a16:creationId xmlns:a16="http://schemas.microsoft.com/office/drawing/2014/main" id="{C1E7359D-3C3C-7391-9A1A-FCE89F11FB22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CD65D1B7-F3AE-5ABC-19B0-C366EDE137DC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5" name="楕円 1344">
                <a:extLst>
                  <a:ext uri="{FF2B5EF4-FFF2-40B4-BE49-F238E27FC236}">
                    <a16:creationId xmlns:a16="http://schemas.microsoft.com/office/drawing/2014/main" id="{8F9F43E2-B3C1-CA20-936D-78C3C5EB712B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6" name="楕円 1345">
                <a:extLst>
                  <a:ext uri="{FF2B5EF4-FFF2-40B4-BE49-F238E27FC236}">
                    <a16:creationId xmlns:a16="http://schemas.microsoft.com/office/drawing/2014/main" id="{4661D572-DB24-10C3-778F-18BD1E69EEBB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7" name="楕円 1346">
                <a:extLst>
                  <a:ext uri="{FF2B5EF4-FFF2-40B4-BE49-F238E27FC236}">
                    <a16:creationId xmlns:a16="http://schemas.microsoft.com/office/drawing/2014/main" id="{8A33F556-83D0-350D-7270-7A8A2A2846B0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8" name="楕円 1347">
                <a:extLst>
                  <a:ext uri="{FF2B5EF4-FFF2-40B4-BE49-F238E27FC236}">
                    <a16:creationId xmlns:a16="http://schemas.microsoft.com/office/drawing/2014/main" id="{80648A41-44C7-6150-6C1B-26178013DA69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4" name="グループ化 1363">
              <a:extLst>
                <a:ext uri="{FF2B5EF4-FFF2-40B4-BE49-F238E27FC236}">
                  <a16:creationId xmlns:a16="http://schemas.microsoft.com/office/drawing/2014/main" id="{79520FFB-1D0A-FDA9-5D74-2FC829E3B3C6}"/>
                </a:ext>
              </a:extLst>
            </p:cNvPr>
            <p:cNvGrpSpPr/>
            <p:nvPr/>
          </p:nvGrpSpPr>
          <p:grpSpPr>
            <a:xfrm>
              <a:off x="4188700" y="4012125"/>
              <a:ext cx="1732040" cy="1123483"/>
              <a:chOff x="4156667" y="3912113"/>
              <a:chExt cx="1810966" cy="1123483"/>
            </a:xfrm>
          </p:grpSpPr>
          <p:sp>
            <p:nvSpPr>
              <p:cNvPr id="1365" name="フリーフォーム: 図形 1364">
                <a:extLst>
                  <a:ext uri="{FF2B5EF4-FFF2-40B4-BE49-F238E27FC236}">
                    <a16:creationId xmlns:a16="http://schemas.microsoft.com/office/drawing/2014/main" id="{58AEEA6C-BAC0-4325-A504-DA3234E92D8E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66" name="グループ化 1365">
                <a:extLst>
                  <a:ext uri="{FF2B5EF4-FFF2-40B4-BE49-F238E27FC236}">
                    <a16:creationId xmlns:a16="http://schemas.microsoft.com/office/drawing/2014/main" id="{F176B41C-F319-E49E-D7D6-CE43B325E0CC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70" name="フリーフォーム: 図形 1369">
                  <a:extLst>
                    <a:ext uri="{FF2B5EF4-FFF2-40B4-BE49-F238E27FC236}">
                      <a16:creationId xmlns:a16="http://schemas.microsoft.com/office/drawing/2014/main" id="{A5994DC4-D6B6-C3A5-D19D-9502C331B125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1" name="四角形: 角を丸くする 1370">
                  <a:extLst>
                    <a:ext uri="{FF2B5EF4-FFF2-40B4-BE49-F238E27FC236}">
                      <a16:creationId xmlns:a16="http://schemas.microsoft.com/office/drawing/2014/main" id="{091A9B65-6CD1-965D-DAAF-7DFE9711D754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39F9D7A8-78F4-0CDF-3FAF-379DF0D85490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E09F7807-80B9-0993-5662-30486FBF54D5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9" name="四角形: 角を丸くする 1368">
                  <a:extLst>
                    <a:ext uri="{FF2B5EF4-FFF2-40B4-BE49-F238E27FC236}">
                      <a16:creationId xmlns:a16="http://schemas.microsoft.com/office/drawing/2014/main" id="{F15651B3-58F5-BDB2-C63F-A9BAE9A9C030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72" name="グループ化 1371">
              <a:extLst>
                <a:ext uri="{FF2B5EF4-FFF2-40B4-BE49-F238E27FC236}">
                  <a16:creationId xmlns:a16="http://schemas.microsoft.com/office/drawing/2014/main" id="{A7533A05-8AD8-58BF-94C2-641AF7392EEF}"/>
                </a:ext>
              </a:extLst>
            </p:cNvPr>
            <p:cNvGrpSpPr/>
            <p:nvPr/>
          </p:nvGrpSpPr>
          <p:grpSpPr>
            <a:xfrm>
              <a:off x="4393076" y="3920688"/>
              <a:ext cx="1325355" cy="650911"/>
              <a:chOff x="1100911" y="95250"/>
              <a:chExt cx="1794828" cy="881479"/>
            </a:xfrm>
          </p:grpSpPr>
          <p:sp>
            <p:nvSpPr>
              <p:cNvPr id="1373" name="楕円 5">
                <a:extLst>
                  <a:ext uri="{FF2B5EF4-FFF2-40B4-BE49-F238E27FC236}">
                    <a16:creationId xmlns:a16="http://schemas.microsoft.com/office/drawing/2014/main" id="{40F39CB4-7E63-7E57-E975-FA7F9DF81AB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74" name="楕円 1373">
                <a:extLst>
                  <a:ext uri="{FF2B5EF4-FFF2-40B4-BE49-F238E27FC236}">
                    <a16:creationId xmlns:a16="http://schemas.microsoft.com/office/drawing/2014/main" id="{8265FEB5-3D3A-A5C9-FF54-3CF3969AF697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75" name="グループ化 1374">
                <a:extLst>
                  <a:ext uri="{FF2B5EF4-FFF2-40B4-BE49-F238E27FC236}">
                    <a16:creationId xmlns:a16="http://schemas.microsoft.com/office/drawing/2014/main" id="{7C139CC5-2E2C-A31F-13F2-ABF17020CD7F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76" name="楕円 5">
                  <a:extLst>
                    <a:ext uri="{FF2B5EF4-FFF2-40B4-BE49-F238E27FC236}">
                      <a16:creationId xmlns:a16="http://schemas.microsoft.com/office/drawing/2014/main" id="{5E4B85A4-82DC-74D9-D8CA-6931A17B032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DF3D69A1-BA9D-8898-EF66-B37E08C3908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78" name="グループ化 1377">
              <a:extLst>
                <a:ext uri="{FF2B5EF4-FFF2-40B4-BE49-F238E27FC236}">
                  <a16:creationId xmlns:a16="http://schemas.microsoft.com/office/drawing/2014/main" id="{923EF551-5B67-493D-4CFA-ED580C3F420B}"/>
                </a:ext>
              </a:extLst>
            </p:cNvPr>
            <p:cNvGrpSpPr/>
            <p:nvPr/>
          </p:nvGrpSpPr>
          <p:grpSpPr>
            <a:xfrm>
              <a:off x="4457455" y="5036086"/>
              <a:ext cx="1224007" cy="1227877"/>
              <a:chOff x="3743427" y="5539114"/>
              <a:chExt cx="1657580" cy="1662821"/>
            </a:xfrm>
          </p:grpSpPr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49F60EE1-579A-EC62-E348-55E06CB08A7B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8F708A57-B671-02D4-E543-4CB963823FEB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24DEB9EE-7901-A3B2-8821-3E0858EE9BBF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91B25C2E-8D72-B2C8-977F-767179900BCC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3" name="フリーフォーム: 図形 1382">
                <a:extLst>
                  <a:ext uri="{FF2B5EF4-FFF2-40B4-BE49-F238E27FC236}">
                    <a16:creationId xmlns:a16="http://schemas.microsoft.com/office/drawing/2014/main" id="{AA0493AE-BE42-8295-B8C5-99B3B695CE5F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610D9231-0116-3659-3C89-01729545F0AA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5" name="フリーフォーム: 図形 1384">
                <a:extLst>
                  <a:ext uri="{FF2B5EF4-FFF2-40B4-BE49-F238E27FC236}">
                    <a16:creationId xmlns:a16="http://schemas.microsoft.com/office/drawing/2014/main" id="{E9D1A78F-7D72-70C6-2B24-249F2A3599A1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86" name="グループ化 1385">
                <a:extLst>
                  <a:ext uri="{FF2B5EF4-FFF2-40B4-BE49-F238E27FC236}">
                    <a16:creationId xmlns:a16="http://schemas.microsoft.com/office/drawing/2014/main" id="{33A281CE-E119-174B-0AB4-169DE0023066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03114C70-760D-4D6E-1F18-C5B9E215E806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フリーフォーム: 図形 1395">
                  <a:extLst>
                    <a:ext uri="{FF2B5EF4-FFF2-40B4-BE49-F238E27FC236}">
                      <a16:creationId xmlns:a16="http://schemas.microsoft.com/office/drawing/2014/main" id="{3DAEDDC6-8FCE-6574-8878-33B716151F13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7" name="台形 1396">
                  <a:extLst>
                    <a:ext uri="{FF2B5EF4-FFF2-40B4-BE49-F238E27FC236}">
                      <a16:creationId xmlns:a16="http://schemas.microsoft.com/office/drawing/2014/main" id="{1FE623A2-748D-6851-166E-6771F2760414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8" name="台形 1397">
                  <a:extLst>
                    <a:ext uri="{FF2B5EF4-FFF2-40B4-BE49-F238E27FC236}">
                      <a16:creationId xmlns:a16="http://schemas.microsoft.com/office/drawing/2014/main" id="{DE753D27-2B63-4080-F4E7-EE120F6C0A16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9" name="四角形: 角を丸くする 1398">
                  <a:extLst>
                    <a:ext uri="{FF2B5EF4-FFF2-40B4-BE49-F238E27FC236}">
                      <a16:creationId xmlns:a16="http://schemas.microsoft.com/office/drawing/2014/main" id="{B05116EC-3698-316B-A2B3-8C4F42929732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0" name="星: 12 pt 1399">
                  <a:extLst>
                    <a:ext uri="{FF2B5EF4-FFF2-40B4-BE49-F238E27FC236}">
                      <a16:creationId xmlns:a16="http://schemas.microsoft.com/office/drawing/2014/main" id="{CA095F83-7834-C408-EE7D-64B76DA8B49E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1" name="星: 12 pt 1400">
                  <a:extLst>
                    <a:ext uri="{FF2B5EF4-FFF2-40B4-BE49-F238E27FC236}">
                      <a16:creationId xmlns:a16="http://schemas.microsoft.com/office/drawing/2014/main" id="{26CB9690-77F9-47A2-737C-DDBDB80385A6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7" name="グループ化 1386">
                <a:extLst>
                  <a:ext uri="{FF2B5EF4-FFF2-40B4-BE49-F238E27FC236}">
                    <a16:creationId xmlns:a16="http://schemas.microsoft.com/office/drawing/2014/main" id="{009D5D9D-ED2A-9627-3E88-D262DA4F397C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92" name="楕円 1">
                  <a:extLst>
                    <a:ext uri="{FF2B5EF4-FFF2-40B4-BE49-F238E27FC236}">
                      <a16:creationId xmlns:a16="http://schemas.microsoft.com/office/drawing/2014/main" id="{4526CA13-9347-A8E0-D108-F9640F1C4DDD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rgbClr val="98480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3" name="フリーフォーム: 図形 1392">
                  <a:extLst>
                    <a:ext uri="{FF2B5EF4-FFF2-40B4-BE49-F238E27FC236}">
                      <a16:creationId xmlns:a16="http://schemas.microsoft.com/office/drawing/2014/main" id="{7097008D-719C-5406-5B35-3D3A70C9BF14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星: 16 pt 1393">
                  <a:extLst>
                    <a:ext uri="{FF2B5EF4-FFF2-40B4-BE49-F238E27FC236}">
                      <a16:creationId xmlns:a16="http://schemas.microsoft.com/office/drawing/2014/main" id="{2674DA6B-B7F0-7C21-CAD8-BE8E7D1E7C89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80344244-9404-CC8F-DB61-17ABA3698941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89" name="楕円 1">
                  <a:extLst>
                    <a:ext uri="{FF2B5EF4-FFF2-40B4-BE49-F238E27FC236}">
                      <a16:creationId xmlns:a16="http://schemas.microsoft.com/office/drawing/2014/main" id="{D42192EA-82A1-D437-217B-9E5B704EE52D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rgbClr val="98480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03D9CCD5-A9FE-6A19-948E-0860A403E8E5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1" name="星: 16 pt 1390">
                  <a:extLst>
                    <a:ext uri="{FF2B5EF4-FFF2-40B4-BE49-F238E27FC236}">
                      <a16:creationId xmlns:a16="http://schemas.microsoft.com/office/drawing/2014/main" id="{3440F91F-7D56-24E3-4899-0492035DF219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1404" name="テキスト ボックス 1403">
            <a:extLst>
              <a:ext uri="{FF2B5EF4-FFF2-40B4-BE49-F238E27FC236}">
                <a16:creationId xmlns:a16="http://schemas.microsoft.com/office/drawing/2014/main" id="{6355D9C2-B953-5BF2-9CFF-ED94D67D530A}"/>
              </a:ext>
            </a:extLst>
          </p:cNvPr>
          <p:cNvSpPr txBox="1"/>
          <p:nvPr/>
        </p:nvSpPr>
        <p:spPr>
          <a:xfrm>
            <a:off x="3706527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タヌキの冬用イラスト</a:t>
            </a:r>
          </a:p>
        </p:txBody>
      </p:sp>
      <p:grpSp>
        <p:nvGrpSpPr>
          <p:cNvPr id="1411" name="グループ化 1410">
            <a:extLst>
              <a:ext uri="{FF2B5EF4-FFF2-40B4-BE49-F238E27FC236}">
                <a16:creationId xmlns:a16="http://schemas.microsoft.com/office/drawing/2014/main" id="{DED27D9A-8FA0-0C79-5893-F6DE991C25A5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22941" y="3362243"/>
            <a:chExt cx="3183809" cy="3599690"/>
          </a:xfrm>
        </p:grpSpPr>
        <p:sp>
          <p:nvSpPr>
            <p:cNvPr id="1412" name="楕円 1411">
              <a:extLst>
                <a:ext uri="{FF2B5EF4-FFF2-40B4-BE49-F238E27FC236}">
                  <a16:creationId xmlns:a16="http://schemas.microsoft.com/office/drawing/2014/main" id="{AF90A91D-C0FA-95ED-6B09-3D8D7B74435E}"/>
                </a:ext>
              </a:extLst>
            </p:cNvPr>
            <p:cNvSpPr/>
            <p:nvPr/>
          </p:nvSpPr>
          <p:spPr>
            <a:xfrm>
              <a:off x="2959100" y="4679950"/>
              <a:ext cx="247650" cy="24765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>
                  <a:alpha val="2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3" name="グループ化 1412">
              <a:extLst>
                <a:ext uri="{FF2B5EF4-FFF2-40B4-BE49-F238E27FC236}">
                  <a16:creationId xmlns:a16="http://schemas.microsoft.com/office/drawing/2014/main" id="{81841B3F-5728-918A-E680-48C2D81E1E69}"/>
                </a:ext>
              </a:extLst>
            </p:cNvPr>
            <p:cNvGrpSpPr/>
            <p:nvPr/>
          </p:nvGrpSpPr>
          <p:grpSpPr>
            <a:xfrm>
              <a:off x="22941" y="3362243"/>
              <a:ext cx="3028601" cy="3599690"/>
              <a:chOff x="22941" y="3362243"/>
              <a:chExt cx="3028601" cy="3599690"/>
            </a:xfrm>
          </p:grpSpPr>
          <p:grpSp>
            <p:nvGrpSpPr>
              <p:cNvPr id="1414" name="グループ化 1413">
                <a:extLst>
                  <a:ext uri="{FF2B5EF4-FFF2-40B4-BE49-F238E27FC236}">
                    <a16:creationId xmlns:a16="http://schemas.microsoft.com/office/drawing/2014/main" id="{9B0BD147-4420-46DD-4BF8-5BD21CB4AEEA}"/>
                  </a:ext>
                </a:extLst>
              </p:cNvPr>
              <p:cNvGrpSpPr/>
              <p:nvPr/>
            </p:nvGrpSpPr>
            <p:grpSpPr>
              <a:xfrm>
                <a:off x="169407" y="3362243"/>
                <a:ext cx="2882135" cy="3599690"/>
                <a:chOff x="200422" y="3362243"/>
                <a:chExt cx="2882135" cy="3599690"/>
              </a:xfrm>
            </p:grpSpPr>
            <p:sp>
              <p:nvSpPr>
                <p:cNvPr id="1429" name="フリーフォーム: 図形 1428">
                  <a:extLst>
                    <a:ext uri="{FF2B5EF4-FFF2-40B4-BE49-F238E27FC236}">
                      <a16:creationId xmlns:a16="http://schemas.microsoft.com/office/drawing/2014/main" id="{2AD8F30A-6985-D978-651E-3D4EFC9D4CCB}"/>
                    </a:ext>
                  </a:extLst>
                </p:cNvPr>
                <p:cNvSpPr/>
                <p:nvPr/>
              </p:nvSpPr>
              <p:spPr>
                <a:xfrm>
                  <a:off x="207765" y="3362243"/>
                  <a:ext cx="2847213" cy="3599690"/>
                </a:xfrm>
                <a:custGeom>
                  <a:avLst/>
                  <a:gdLst>
                    <a:gd name="connsiteX0" fmla="*/ 1371219 w 2847213"/>
                    <a:gd name="connsiteY0" fmla="*/ 0 h 3599690"/>
                    <a:gd name="connsiteX1" fmla="*/ 1724110 w 2847213"/>
                    <a:gd name="connsiteY1" fmla="*/ 174314 h 3599690"/>
                    <a:gd name="connsiteX2" fmla="*/ 1999869 w 2847213"/>
                    <a:gd name="connsiteY2" fmla="*/ 38100 h 3599690"/>
                    <a:gd name="connsiteX3" fmla="*/ 2358570 w 2847213"/>
                    <a:gd name="connsiteY3" fmla="*/ 215284 h 3599690"/>
                    <a:gd name="connsiteX4" fmla="*/ 2430354 w 2847213"/>
                    <a:gd name="connsiteY4" fmla="*/ 537873 h 3599690"/>
                    <a:gd name="connsiteX5" fmla="*/ 2587170 w 2847213"/>
                    <a:gd name="connsiteY5" fmla="*/ 615334 h 3599690"/>
                    <a:gd name="connsiteX6" fmla="*/ 2675763 w 2847213"/>
                    <a:gd name="connsiteY6" fmla="*/ 1013464 h 3599690"/>
                    <a:gd name="connsiteX7" fmla="*/ 2622767 w 2847213"/>
                    <a:gd name="connsiteY7" fmla="*/ 1081628 h 3599690"/>
                    <a:gd name="connsiteX8" fmla="*/ 2758620 w 2847213"/>
                    <a:gd name="connsiteY8" fmla="*/ 1148734 h 3599690"/>
                    <a:gd name="connsiteX9" fmla="*/ 2847213 w 2847213"/>
                    <a:gd name="connsiteY9" fmla="*/ 1546864 h 3599690"/>
                    <a:gd name="connsiteX10" fmla="*/ 2598981 w 2847213"/>
                    <a:gd name="connsiteY10" fmla="*/ 1866140 h 3599690"/>
                    <a:gd name="connsiteX11" fmla="*/ 2552988 w 2847213"/>
                    <a:gd name="connsiteY11" fmla="*/ 1866140 h 3599690"/>
                    <a:gd name="connsiteX12" fmla="*/ 2590038 w 2847213"/>
                    <a:gd name="connsiteY12" fmla="*/ 2032639 h 3599690"/>
                    <a:gd name="connsiteX13" fmla="*/ 2526147 w 2847213"/>
                    <a:gd name="connsiteY13" fmla="*/ 2114816 h 3599690"/>
                    <a:gd name="connsiteX14" fmla="*/ 2730045 w 2847213"/>
                    <a:gd name="connsiteY14" fmla="*/ 2215534 h 3599690"/>
                    <a:gd name="connsiteX15" fmla="*/ 2818638 w 2847213"/>
                    <a:gd name="connsiteY15" fmla="*/ 2613664 h 3599690"/>
                    <a:gd name="connsiteX16" fmla="*/ 2570406 w 2847213"/>
                    <a:gd name="connsiteY16" fmla="*/ 2932940 h 3599690"/>
                    <a:gd name="connsiteX17" fmla="*/ 2490552 w 2847213"/>
                    <a:gd name="connsiteY17" fmla="*/ 2932940 h 3599690"/>
                    <a:gd name="connsiteX18" fmla="*/ 2523363 w 2847213"/>
                    <a:gd name="connsiteY18" fmla="*/ 3080389 h 3599690"/>
                    <a:gd name="connsiteX19" fmla="*/ 2275131 w 2847213"/>
                    <a:gd name="connsiteY19" fmla="*/ 3399665 h 3599690"/>
                    <a:gd name="connsiteX20" fmla="*/ 2039740 w 2847213"/>
                    <a:gd name="connsiteY20" fmla="*/ 3399665 h 3599690"/>
                    <a:gd name="connsiteX21" fmla="*/ 1884224 w 2847213"/>
                    <a:gd name="connsiteY21" fmla="*/ 3599690 h 3599690"/>
                    <a:gd name="connsiteX22" fmla="*/ 1486099 w 2847213"/>
                    <a:gd name="connsiteY22" fmla="*/ 3599690 h 3599690"/>
                    <a:gd name="connsiteX23" fmla="*/ 1347215 w 2847213"/>
                    <a:gd name="connsiteY23" fmla="*/ 3421058 h 3599690"/>
                    <a:gd name="connsiteX24" fmla="*/ 1208331 w 2847213"/>
                    <a:gd name="connsiteY24" fmla="*/ 3599690 h 3599690"/>
                    <a:gd name="connsiteX25" fmla="*/ 810207 w 2847213"/>
                    <a:gd name="connsiteY25" fmla="*/ 3599690 h 3599690"/>
                    <a:gd name="connsiteX26" fmla="*/ 639879 w 2847213"/>
                    <a:gd name="connsiteY26" fmla="*/ 3380615 h 3599690"/>
                    <a:gd name="connsiteX27" fmla="*/ 419682 w 2847213"/>
                    <a:gd name="connsiteY27" fmla="*/ 3380615 h 3599690"/>
                    <a:gd name="connsiteX28" fmla="*/ 171450 w 2847213"/>
                    <a:gd name="connsiteY28" fmla="*/ 3061339 h 3599690"/>
                    <a:gd name="connsiteX29" fmla="*/ 247946 w 2847213"/>
                    <a:gd name="connsiteY29" fmla="*/ 2717571 h 3599690"/>
                    <a:gd name="connsiteX30" fmla="*/ 19050 w 2847213"/>
                    <a:gd name="connsiteY30" fmla="*/ 2423164 h 3599690"/>
                    <a:gd name="connsiteX31" fmla="*/ 107643 w 2847213"/>
                    <a:gd name="connsiteY31" fmla="*/ 2025034 h 3599690"/>
                    <a:gd name="connsiteX32" fmla="*/ 282446 w 2847213"/>
                    <a:gd name="connsiteY32" fmla="*/ 1938688 h 3599690"/>
                    <a:gd name="connsiteX33" fmla="*/ 66675 w 2847213"/>
                    <a:gd name="connsiteY33" fmla="*/ 1661164 h 3599690"/>
                    <a:gd name="connsiteX34" fmla="*/ 154007 w 2847213"/>
                    <a:gd name="connsiteY34" fmla="*/ 1268698 h 3599690"/>
                    <a:gd name="connsiteX35" fmla="*/ 0 w 2847213"/>
                    <a:gd name="connsiteY35" fmla="*/ 1070614 h 3599690"/>
                    <a:gd name="connsiteX36" fmla="*/ 88593 w 2847213"/>
                    <a:gd name="connsiteY36" fmla="*/ 672484 h 3599690"/>
                    <a:gd name="connsiteX37" fmla="*/ 291772 w 2847213"/>
                    <a:gd name="connsiteY37" fmla="*/ 572122 h 3599690"/>
                    <a:gd name="connsiteX38" fmla="*/ 364818 w 2847213"/>
                    <a:gd name="connsiteY38" fmla="*/ 243859 h 3599690"/>
                    <a:gd name="connsiteX39" fmla="*/ 723520 w 2847213"/>
                    <a:gd name="connsiteY39" fmla="*/ 66675 h 3599690"/>
                    <a:gd name="connsiteX40" fmla="*/ 1006053 w 2847213"/>
                    <a:gd name="connsiteY40" fmla="*/ 206235 h 3599690"/>
                    <a:gd name="connsiteX41" fmla="*/ 1012517 w 2847213"/>
                    <a:gd name="connsiteY41" fmla="*/ 177184 h 3599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847213" h="3599690">
                      <a:moveTo>
                        <a:pt x="1371219" y="0"/>
                      </a:moveTo>
                      <a:lnTo>
                        <a:pt x="1724110" y="174314"/>
                      </a:lnTo>
                      <a:lnTo>
                        <a:pt x="1999869" y="38100"/>
                      </a:lnTo>
                      <a:lnTo>
                        <a:pt x="2358570" y="215284"/>
                      </a:lnTo>
                      <a:lnTo>
                        <a:pt x="2430354" y="537873"/>
                      </a:lnTo>
                      <a:lnTo>
                        <a:pt x="2587170" y="615334"/>
                      </a:lnTo>
                      <a:lnTo>
                        <a:pt x="2675763" y="1013464"/>
                      </a:lnTo>
                      <a:lnTo>
                        <a:pt x="2622767" y="1081628"/>
                      </a:lnTo>
                      <a:lnTo>
                        <a:pt x="2758620" y="1148734"/>
                      </a:lnTo>
                      <a:lnTo>
                        <a:pt x="2847213" y="1546864"/>
                      </a:lnTo>
                      <a:lnTo>
                        <a:pt x="2598981" y="1866140"/>
                      </a:lnTo>
                      <a:lnTo>
                        <a:pt x="2552988" y="1866140"/>
                      </a:lnTo>
                      <a:lnTo>
                        <a:pt x="2590038" y="2032639"/>
                      </a:lnTo>
                      <a:lnTo>
                        <a:pt x="2526147" y="2114816"/>
                      </a:lnTo>
                      <a:lnTo>
                        <a:pt x="2730045" y="2215534"/>
                      </a:lnTo>
                      <a:lnTo>
                        <a:pt x="2818638" y="2613664"/>
                      </a:lnTo>
                      <a:lnTo>
                        <a:pt x="2570406" y="2932940"/>
                      </a:lnTo>
                      <a:lnTo>
                        <a:pt x="2490552" y="2932940"/>
                      </a:lnTo>
                      <a:lnTo>
                        <a:pt x="2523363" y="3080389"/>
                      </a:lnTo>
                      <a:lnTo>
                        <a:pt x="2275131" y="3399665"/>
                      </a:lnTo>
                      <a:lnTo>
                        <a:pt x="2039740" y="3399665"/>
                      </a:lnTo>
                      <a:lnTo>
                        <a:pt x="1884224" y="3599690"/>
                      </a:lnTo>
                      <a:lnTo>
                        <a:pt x="1486099" y="3599690"/>
                      </a:lnTo>
                      <a:lnTo>
                        <a:pt x="1347215" y="3421058"/>
                      </a:lnTo>
                      <a:lnTo>
                        <a:pt x="1208331" y="3599690"/>
                      </a:lnTo>
                      <a:lnTo>
                        <a:pt x="810207" y="3599690"/>
                      </a:lnTo>
                      <a:lnTo>
                        <a:pt x="639879" y="3380615"/>
                      </a:lnTo>
                      <a:lnTo>
                        <a:pt x="419682" y="3380615"/>
                      </a:lnTo>
                      <a:lnTo>
                        <a:pt x="171450" y="3061339"/>
                      </a:lnTo>
                      <a:lnTo>
                        <a:pt x="247946" y="2717571"/>
                      </a:lnTo>
                      <a:lnTo>
                        <a:pt x="19050" y="2423164"/>
                      </a:lnTo>
                      <a:lnTo>
                        <a:pt x="107643" y="2025034"/>
                      </a:lnTo>
                      <a:lnTo>
                        <a:pt x="282446" y="1938688"/>
                      </a:lnTo>
                      <a:lnTo>
                        <a:pt x="66675" y="1661164"/>
                      </a:lnTo>
                      <a:lnTo>
                        <a:pt x="154007" y="1268698"/>
                      </a:lnTo>
                      <a:lnTo>
                        <a:pt x="0" y="1070614"/>
                      </a:lnTo>
                      <a:lnTo>
                        <a:pt x="88593" y="672484"/>
                      </a:lnTo>
                      <a:lnTo>
                        <a:pt x="291772" y="572122"/>
                      </a:lnTo>
                      <a:lnTo>
                        <a:pt x="364818" y="243859"/>
                      </a:lnTo>
                      <a:lnTo>
                        <a:pt x="723520" y="66675"/>
                      </a:lnTo>
                      <a:lnTo>
                        <a:pt x="1006053" y="206235"/>
                      </a:lnTo>
                      <a:lnTo>
                        <a:pt x="1012517" y="177184"/>
                      </a:lnTo>
                      <a:close/>
                    </a:path>
                  </a:pathLst>
                </a:custGeom>
                <a:solidFill>
                  <a:srgbClr val="00B0F0">
                    <a:alpha val="30000"/>
                  </a:srgb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0" name="七角形 1429">
                  <a:extLst>
                    <a:ext uri="{FF2B5EF4-FFF2-40B4-BE49-F238E27FC236}">
                      <a16:creationId xmlns:a16="http://schemas.microsoft.com/office/drawing/2014/main" id="{494D4B3B-6C81-4EE0-AE5A-CB7B84F21531}"/>
                    </a:ext>
                  </a:extLst>
                </p:cNvPr>
                <p:cNvSpPr/>
                <p:nvPr/>
              </p:nvSpPr>
              <p:spPr>
                <a:xfrm>
                  <a:off x="1133872" y="3369771"/>
                  <a:ext cx="894585" cy="894585"/>
                </a:xfrm>
                <a:prstGeom prst="heptagon">
                  <a:avLst/>
                </a:prstGeom>
                <a:solidFill>
                  <a:schemeClr val="bg1">
                    <a:alpha val="30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31" name="七角形 1430">
                  <a:extLst>
                    <a:ext uri="{FF2B5EF4-FFF2-40B4-BE49-F238E27FC236}">
                      <a16:creationId xmlns:a16="http://schemas.microsoft.com/office/drawing/2014/main" id="{6DBADDE6-3CBE-0071-A3CB-3E76BD2E4018}"/>
                    </a:ext>
                  </a:extLst>
                </p:cNvPr>
                <p:cNvSpPr/>
                <p:nvPr/>
              </p:nvSpPr>
              <p:spPr>
                <a:xfrm>
                  <a:off x="200422" y="3865071"/>
                  <a:ext cx="894585" cy="894585"/>
                </a:xfrm>
                <a:prstGeom prst="heptagon">
                  <a:avLst/>
                </a:prstGeom>
                <a:solidFill>
                  <a:schemeClr val="bg1">
                    <a:alpha val="30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32" name="七角形 1431">
                  <a:extLst>
                    <a:ext uri="{FF2B5EF4-FFF2-40B4-BE49-F238E27FC236}">
                      <a16:creationId xmlns:a16="http://schemas.microsoft.com/office/drawing/2014/main" id="{1872F08A-E417-010E-2DF4-82638FDB59CD}"/>
                    </a:ext>
                  </a:extLst>
                </p:cNvPr>
                <p:cNvSpPr/>
                <p:nvPr/>
              </p:nvSpPr>
              <p:spPr>
                <a:xfrm>
                  <a:off x="2187972" y="4341321"/>
                  <a:ext cx="894585" cy="894585"/>
                </a:xfrm>
                <a:prstGeom prst="heptagon">
                  <a:avLst/>
                </a:prstGeom>
                <a:solidFill>
                  <a:schemeClr val="bg1">
                    <a:alpha val="30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33" name="七角形 1432">
                  <a:extLst>
                    <a:ext uri="{FF2B5EF4-FFF2-40B4-BE49-F238E27FC236}">
                      <a16:creationId xmlns:a16="http://schemas.microsoft.com/office/drawing/2014/main" id="{DA2D7009-954C-AC4E-82F6-E45647BFB334}"/>
                    </a:ext>
                  </a:extLst>
                </p:cNvPr>
                <p:cNvSpPr/>
                <p:nvPr/>
              </p:nvSpPr>
              <p:spPr>
                <a:xfrm>
                  <a:off x="245479" y="5219919"/>
                  <a:ext cx="894585" cy="894585"/>
                </a:xfrm>
                <a:prstGeom prst="heptagon">
                  <a:avLst/>
                </a:prstGeom>
                <a:solidFill>
                  <a:schemeClr val="bg1">
                    <a:alpha val="30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34" name="七角形 1433">
                  <a:extLst>
                    <a:ext uri="{FF2B5EF4-FFF2-40B4-BE49-F238E27FC236}">
                      <a16:creationId xmlns:a16="http://schemas.microsoft.com/office/drawing/2014/main" id="{18CD4BE2-3C61-5899-E02C-8B70C163E99F}"/>
                    </a:ext>
                  </a:extLst>
                </p:cNvPr>
                <p:cNvSpPr/>
                <p:nvPr/>
              </p:nvSpPr>
              <p:spPr>
                <a:xfrm>
                  <a:off x="2175879" y="5442169"/>
                  <a:ext cx="894585" cy="894585"/>
                </a:xfrm>
                <a:prstGeom prst="heptagon">
                  <a:avLst/>
                </a:prstGeom>
                <a:solidFill>
                  <a:schemeClr val="bg1">
                    <a:alpha val="30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15" name="楕円 1414">
                <a:extLst>
                  <a:ext uri="{FF2B5EF4-FFF2-40B4-BE49-F238E27FC236}">
                    <a16:creationId xmlns:a16="http://schemas.microsoft.com/office/drawing/2014/main" id="{0BE90FD6-AEDE-3FF6-31D3-461489624109}"/>
                  </a:ext>
                </a:extLst>
              </p:cNvPr>
              <p:cNvSpPr/>
              <p:nvPr/>
            </p:nvSpPr>
            <p:spPr>
              <a:xfrm>
                <a:off x="33725" y="4826000"/>
                <a:ext cx="369788" cy="3697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6" name="楕円 1415">
                <a:extLst>
                  <a:ext uri="{FF2B5EF4-FFF2-40B4-BE49-F238E27FC236}">
                    <a16:creationId xmlns:a16="http://schemas.microsoft.com/office/drawing/2014/main" id="{186D1FAD-5BED-AFD3-9400-0DCD1005866B}"/>
                  </a:ext>
                </a:extLst>
              </p:cNvPr>
              <p:cNvSpPr/>
              <p:nvPr/>
            </p:nvSpPr>
            <p:spPr>
              <a:xfrm>
                <a:off x="566079" y="3362970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25821AA1-B9D2-482C-8FF9-29FE1AFE196C}"/>
                  </a:ext>
                </a:extLst>
              </p:cNvPr>
              <p:cNvSpPr/>
              <p:nvPr/>
            </p:nvSpPr>
            <p:spPr>
              <a:xfrm>
                <a:off x="2464648" y="5413507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8" name="楕円 1417">
                <a:extLst>
                  <a:ext uri="{FF2B5EF4-FFF2-40B4-BE49-F238E27FC236}">
                    <a16:creationId xmlns:a16="http://schemas.microsoft.com/office/drawing/2014/main" id="{ABAA35F0-97A2-A989-BAA2-3FB6883D7025}"/>
                  </a:ext>
                </a:extLst>
              </p:cNvPr>
              <p:cNvSpPr/>
              <p:nvPr/>
            </p:nvSpPr>
            <p:spPr>
              <a:xfrm>
                <a:off x="664291" y="5628235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9" name="楕円 1418">
                <a:extLst>
                  <a:ext uri="{FF2B5EF4-FFF2-40B4-BE49-F238E27FC236}">
                    <a16:creationId xmlns:a16="http://schemas.microsoft.com/office/drawing/2014/main" id="{2AFD8EAF-8F1C-6014-5C70-7213BDF61FDD}"/>
                  </a:ext>
                </a:extLst>
              </p:cNvPr>
              <p:cNvSpPr/>
              <p:nvPr/>
            </p:nvSpPr>
            <p:spPr>
              <a:xfrm>
                <a:off x="22941" y="6358485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0" name="楕円 1419">
                <a:extLst>
                  <a:ext uri="{FF2B5EF4-FFF2-40B4-BE49-F238E27FC236}">
                    <a16:creationId xmlns:a16="http://schemas.microsoft.com/office/drawing/2014/main" id="{029DA0D2-1D72-766A-F58D-BA726D134802}"/>
                  </a:ext>
                </a:extLst>
              </p:cNvPr>
              <p:cNvSpPr/>
              <p:nvPr/>
            </p:nvSpPr>
            <p:spPr>
              <a:xfrm>
                <a:off x="2131141" y="3532735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1" name="楕円 1420">
                <a:extLst>
                  <a:ext uri="{FF2B5EF4-FFF2-40B4-BE49-F238E27FC236}">
                    <a16:creationId xmlns:a16="http://schemas.microsoft.com/office/drawing/2014/main" id="{7F4F0836-79DC-2CAE-FC1C-7DC997F1A074}"/>
                  </a:ext>
                </a:extLst>
              </p:cNvPr>
              <p:cNvSpPr/>
              <p:nvPr/>
            </p:nvSpPr>
            <p:spPr>
              <a:xfrm>
                <a:off x="1851741" y="5920335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2" name="楕円 1421">
                <a:extLst>
                  <a:ext uri="{FF2B5EF4-FFF2-40B4-BE49-F238E27FC236}">
                    <a16:creationId xmlns:a16="http://schemas.microsoft.com/office/drawing/2014/main" id="{77C18B14-FEEF-5937-C393-0FC5A773F431}"/>
                  </a:ext>
                </a:extLst>
              </p:cNvPr>
              <p:cNvSpPr/>
              <p:nvPr/>
            </p:nvSpPr>
            <p:spPr>
              <a:xfrm>
                <a:off x="2460400" y="6356351"/>
                <a:ext cx="402198" cy="40219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3" name="楕円 1422">
                <a:extLst>
                  <a:ext uri="{FF2B5EF4-FFF2-40B4-BE49-F238E27FC236}">
                    <a16:creationId xmlns:a16="http://schemas.microsoft.com/office/drawing/2014/main" id="{B3C23876-51E6-0F48-1D0E-C84AADF88562}"/>
                  </a:ext>
                </a:extLst>
              </p:cNvPr>
              <p:cNvSpPr/>
              <p:nvPr/>
            </p:nvSpPr>
            <p:spPr>
              <a:xfrm>
                <a:off x="1500575" y="3886200"/>
                <a:ext cx="369788" cy="3697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楕円 1423">
                <a:extLst>
                  <a:ext uri="{FF2B5EF4-FFF2-40B4-BE49-F238E27FC236}">
                    <a16:creationId xmlns:a16="http://schemas.microsoft.com/office/drawing/2014/main" id="{228CF47A-EE8D-5930-0B7D-036C137D205C}"/>
                  </a:ext>
                </a:extLst>
              </p:cNvPr>
              <p:cNvSpPr/>
              <p:nvPr/>
            </p:nvSpPr>
            <p:spPr>
              <a:xfrm>
                <a:off x="2484825" y="4038600"/>
                <a:ext cx="293588" cy="2935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楕円 1424">
                <a:extLst>
                  <a:ext uri="{FF2B5EF4-FFF2-40B4-BE49-F238E27FC236}">
                    <a16:creationId xmlns:a16="http://schemas.microsoft.com/office/drawing/2014/main" id="{A7D95240-5195-7348-ABD6-C4DE07058A5A}"/>
                  </a:ext>
                </a:extLst>
              </p:cNvPr>
              <p:cNvSpPr/>
              <p:nvPr/>
            </p:nvSpPr>
            <p:spPr>
              <a:xfrm>
                <a:off x="440125" y="4197350"/>
                <a:ext cx="293588" cy="2935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F7565B5B-824A-6B2D-F05A-FE126AE09D95}"/>
                  </a:ext>
                </a:extLst>
              </p:cNvPr>
              <p:cNvSpPr/>
              <p:nvPr/>
            </p:nvSpPr>
            <p:spPr>
              <a:xfrm>
                <a:off x="37188" y="3749963"/>
                <a:ext cx="197762" cy="19776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楕円 1426">
                <a:extLst>
                  <a:ext uri="{FF2B5EF4-FFF2-40B4-BE49-F238E27FC236}">
                    <a16:creationId xmlns:a16="http://schemas.microsoft.com/office/drawing/2014/main" id="{101F9664-0EA2-1DCE-82DA-3309D7A4E230}"/>
                  </a:ext>
                </a:extLst>
              </p:cNvPr>
              <p:cNvSpPr/>
              <p:nvPr/>
            </p:nvSpPr>
            <p:spPr>
              <a:xfrm>
                <a:off x="889716" y="6444210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8" name="楕円 1427">
                <a:extLst>
                  <a:ext uri="{FF2B5EF4-FFF2-40B4-BE49-F238E27FC236}">
                    <a16:creationId xmlns:a16="http://schemas.microsoft.com/office/drawing/2014/main" id="{A61F292A-3CFB-51F0-C888-1F1DD62B66C0}"/>
                  </a:ext>
                </a:extLst>
              </p:cNvPr>
              <p:cNvSpPr/>
              <p:nvPr/>
            </p:nvSpPr>
            <p:spPr>
              <a:xfrm>
                <a:off x="432516" y="6587085"/>
                <a:ext cx="234021" cy="2340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8098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il343_タヌキの冬用イラスト</dc:title>
  <dc:subject>il343_タヌキの冬用イラスト</dc:subject>
  <dc:creator>ぱわぽすけ</dc:creator>
  <cp:lastModifiedBy/>
  <cp:revision>1</cp:revision>
  <dcterms:created xsi:type="dcterms:W3CDTF">2014-10-29T04:47:26Z</dcterms:created>
  <dcterms:modified xsi:type="dcterms:W3CDTF">2025-01-23T18:26:25Z</dcterms:modified>
  <cp:version>1</cp:version>
</cp:coreProperties>
</file>