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32" r:id="rId2"/>
    <p:sldId id="358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84807"/>
    <a:srgbClr val="CC6600"/>
    <a:srgbClr val="FFFF99"/>
    <a:srgbClr val="FF6600"/>
    <a:srgbClr val="FF6699"/>
    <a:srgbClr val="E46C0A"/>
    <a:srgbClr val="FFCC00"/>
    <a:srgbClr val="FFCCCC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94" autoAdjust="0"/>
    <p:restoredTop sz="94660"/>
  </p:normalViewPr>
  <p:slideViewPr>
    <p:cSldViewPr>
      <p:cViewPr varScale="1">
        <p:scale>
          <a:sx n="78" d="100"/>
          <a:sy n="78" d="100"/>
        </p:scale>
        <p:origin x="96" y="44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9" name="グループ化 1258">
            <a:extLst>
              <a:ext uri="{FF2B5EF4-FFF2-40B4-BE49-F238E27FC236}">
                <a16:creationId xmlns:a16="http://schemas.microsoft.com/office/drawing/2014/main" id="{FAF006AD-C9D7-C54F-F7B0-6E075FD7312C}"/>
              </a:ext>
            </a:extLst>
          </p:cNvPr>
          <p:cNvGrpSpPr/>
          <p:nvPr/>
        </p:nvGrpSpPr>
        <p:grpSpPr>
          <a:xfrm>
            <a:off x="1135435" y="3802466"/>
            <a:ext cx="1752514" cy="2574730"/>
            <a:chOff x="1135435" y="3703468"/>
            <a:chExt cx="1752514" cy="2574730"/>
          </a:xfrm>
        </p:grpSpPr>
        <p:grpSp>
          <p:nvGrpSpPr>
            <p:cNvPr id="1046" name="グループ化 1045">
              <a:extLst>
                <a:ext uri="{FF2B5EF4-FFF2-40B4-BE49-F238E27FC236}">
                  <a16:creationId xmlns:a16="http://schemas.microsoft.com/office/drawing/2014/main" id="{4AA93D15-21D9-BC34-6569-E8FDAF6269C7}"/>
                </a:ext>
              </a:extLst>
            </p:cNvPr>
            <p:cNvGrpSpPr/>
            <p:nvPr/>
          </p:nvGrpSpPr>
          <p:grpSpPr>
            <a:xfrm>
              <a:off x="2079648" y="5773251"/>
              <a:ext cx="808301" cy="481949"/>
              <a:chOff x="2079648" y="2715726"/>
              <a:chExt cx="808301" cy="481949"/>
            </a:xfrm>
          </p:grpSpPr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FB7C2317-D6F5-3B0A-DFC8-DCF7340EA511}"/>
                  </a:ext>
                </a:extLst>
              </p:cNvPr>
              <p:cNvSpPr/>
              <p:nvPr/>
            </p:nvSpPr>
            <p:spPr>
              <a:xfrm rot="900000">
                <a:off x="2079648" y="2715726"/>
                <a:ext cx="656778" cy="410287"/>
              </a:xfrm>
              <a:custGeom>
                <a:avLst/>
                <a:gdLst>
                  <a:gd name="connsiteX0" fmla="*/ 906799 w 1461496"/>
                  <a:gd name="connsiteY0" fmla="*/ 0 h 885487"/>
                  <a:gd name="connsiteX1" fmla="*/ 1185242 w 1461496"/>
                  <a:gd name="connsiteY1" fmla="*/ 26114 h 885487"/>
                  <a:gd name="connsiteX2" fmla="*/ 1225072 w 1461496"/>
                  <a:gd name="connsiteY2" fmla="*/ 35849 h 885487"/>
                  <a:gd name="connsiteX3" fmla="*/ 1206209 w 1461496"/>
                  <a:gd name="connsiteY3" fmla="*/ 61909 h 885487"/>
                  <a:gd name="connsiteX4" fmla="*/ 1178752 w 1461496"/>
                  <a:gd name="connsiteY4" fmla="*/ 90982 h 885487"/>
                  <a:gd name="connsiteX5" fmla="*/ 1134554 w 1461496"/>
                  <a:gd name="connsiteY5" fmla="*/ 130171 h 885487"/>
                  <a:gd name="connsiteX6" fmla="*/ 1169998 w 1461496"/>
                  <a:gd name="connsiteY6" fmla="*/ 124652 h 885487"/>
                  <a:gd name="connsiteX7" fmla="*/ 1337649 w 1461496"/>
                  <a:gd name="connsiteY7" fmla="*/ 150521 h 885487"/>
                  <a:gd name="connsiteX8" fmla="*/ 1261330 w 1461496"/>
                  <a:gd name="connsiteY8" fmla="*/ 230473 h 885487"/>
                  <a:gd name="connsiteX9" fmla="*/ 1211811 w 1461496"/>
                  <a:gd name="connsiteY9" fmla="*/ 255228 h 885487"/>
                  <a:gd name="connsiteX10" fmla="*/ 1239190 w 1461496"/>
                  <a:gd name="connsiteY10" fmla="*/ 258388 h 885487"/>
                  <a:gd name="connsiteX11" fmla="*/ 1394431 w 1461496"/>
                  <a:gd name="connsiteY11" fmla="*/ 328307 h 885487"/>
                  <a:gd name="connsiteX12" fmla="*/ 1300020 w 1461496"/>
                  <a:gd name="connsiteY12" fmla="*/ 384807 h 885487"/>
                  <a:gd name="connsiteX13" fmla="*/ 1257890 w 1461496"/>
                  <a:gd name="connsiteY13" fmla="*/ 393033 h 885487"/>
                  <a:gd name="connsiteX14" fmla="*/ 1306255 w 1461496"/>
                  <a:gd name="connsiteY14" fmla="*/ 398617 h 885487"/>
                  <a:gd name="connsiteX15" fmla="*/ 1461496 w 1461496"/>
                  <a:gd name="connsiteY15" fmla="*/ 468536 h 885487"/>
                  <a:gd name="connsiteX16" fmla="*/ 1306255 w 1461496"/>
                  <a:gd name="connsiteY16" fmla="*/ 536915 h 885487"/>
                  <a:gd name="connsiteX17" fmla="*/ 1275663 w 1461496"/>
                  <a:gd name="connsiteY17" fmla="*/ 540210 h 885487"/>
                  <a:gd name="connsiteX18" fmla="*/ 1300020 w 1461496"/>
                  <a:gd name="connsiteY18" fmla="*/ 545194 h 885487"/>
                  <a:gd name="connsiteX19" fmla="*/ 1394431 w 1461496"/>
                  <a:gd name="connsiteY19" fmla="*/ 602668 h 885487"/>
                  <a:gd name="connsiteX20" fmla="*/ 1239190 w 1461496"/>
                  <a:gd name="connsiteY20" fmla="*/ 671046 h 885487"/>
                  <a:gd name="connsiteX21" fmla="*/ 1227745 w 1461496"/>
                  <a:gd name="connsiteY21" fmla="*/ 672279 h 885487"/>
                  <a:gd name="connsiteX22" fmla="*/ 1261330 w 1461496"/>
                  <a:gd name="connsiteY22" fmla="*/ 689069 h 885487"/>
                  <a:gd name="connsiteX23" fmla="*/ 1337649 w 1461496"/>
                  <a:gd name="connsiteY23" fmla="*/ 769020 h 885487"/>
                  <a:gd name="connsiteX24" fmla="*/ 1169998 w 1461496"/>
                  <a:gd name="connsiteY24" fmla="*/ 794889 h 885487"/>
                  <a:gd name="connsiteX25" fmla="*/ 1145768 w 1461496"/>
                  <a:gd name="connsiteY25" fmla="*/ 791116 h 885487"/>
                  <a:gd name="connsiteX26" fmla="*/ 1178752 w 1461496"/>
                  <a:gd name="connsiteY26" fmla="*/ 820361 h 885487"/>
                  <a:gd name="connsiteX27" fmla="*/ 1206209 w 1461496"/>
                  <a:gd name="connsiteY27" fmla="*/ 849435 h 885487"/>
                  <a:gd name="connsiteX28" fmla="*/ 1209170 w 1461496"/>
                  <a:gd name="connsiteY28" fmla="*/ 853525 h 885487"/>
                  <a:gd name="connsiteX29" fmla="*/ 1185242 w 1461496"/>
                  <a:gd name="connsiteY29" fmla="*/ 859373 h 885487"/>
                  <a:gd name="connsiteX30" fmla="*/ 906799 w 1461496"/>
                  <a:gd name="connsiteY30" fmla="*/ 885487 h 885487"/>
                  <a:gd name="connsiteX31" fmla="*/ 44027 w 1461496"/>
                  <a:gd name="connsiteY31" fmla="*/ 530727 h 885487"/>
                  <a:gd name="connsiteX32" fmla="*/ 0 w 1461496"/>
                  <a:gd name="connsiteY32" fmla="*/ 442744 h 885487"/>
                  <a:gd name="connsiteX33" fmla="*/ 44027 w 1461496"/>
                  <a:gd name="connsiteY33" fmla="*/ 354761 h 885487"/>
                  <a:gd name="connsiteX34" fmla="*/ 906799 w 1461496"/>
                  <a:gd name="connsiteY34" fmla="*/ 0 h 885487"/>
                  <a:gd name="connsiteX0" fmla="*/ 0 w 1461496"/>
                  <a:gd name="connsiteY0" fmla="*/ 442744 h 885487"/>
                  <a:gd name="connsiteX1" fmla="*/ 44027 w 1461496"/>
                  <a:gd name="connsiteY1" fmla="*/ 354761 h 885487"/>
                  <a:gd name="connsiteX2" fmla="*/ 906799 w 1461496"/>
                  <a:gd name="connsiteY2" fmla="*/ 0 h 885487"/>
                  <a:gd name="connsiteX3" fmla="*/ 1185242 w 1461496"/>
                  <a:gd name="connsiteY3" fmla="*/ 26114 h 885487"/>
                  <a:gd name="connsiteX4" fmla="*/ 1225072 w 1461496"/>
                  <a:gd name="connsiteY4" fmla="*/ 35849 h 885487"/>
                  <a:gd name="connsiteX5" fmla="*/ 1206209 w 1461496"/>
                  <a:gd name="connsiteY5" fmla="*/ 61909 h 885487"/>
                  <a:gd name="connsiteX6" fmla="*/ 1178752 w 1461496"/>
                  <a:gd name="connsiteY6" fmla="*/ 90982 h 885487"/>
                  <a:gd name="connsiteX7" fmla="*/ 1134554 w 1461496"/>
                  <a:gd name="connsiteY7" fmla="*/ 130171 h 885487"/>
                  <a:gd name="connsiteX8" fmla="*/ 1169998 w 1461496"/>
                  <a:gd name="connsiteY8" fmla="*/ 124652 h 885487"/>
                  <a:gd name="connsiteX9" fmla="*/ 1337649 w 1461496"/>
                  <a:gd name="connsiteY9" fmla="*/ 150521 h 885487"/>
                  <a:gd name="connsiteX10" fmla="*/ 1261330 w 1461496"/>
                  <a:gd name="connsiteY10" fmla="*/ 230473 h 885487"/>
                  <a:gd name="connsiteX11" fmla="*/ 1211811 w 1461496"/>
                  <a:gd name="connsiteY11" fmla="*/ 255228 h 885487"/>
                  <a:gd name="connsiteX12" fmla="*/ 1239190 w 1461496"/>
                  <a:gd name="connsiteY12" fmla="*/ 258388 h 885487"/>
                  <a:gd name="connsiteX13" fmla="*/ 1394431 w 1461496"/>
                  <a:gd name="connsiteY13" fmla="*/ 328307 h 885487"/>
                  <a:gd name="connsiteX14" fmla="*/ 1300020 w 1461496"/>
                  <a:gd name="connsiteY14" fmla="*/ 384807 h 885487"/>
                  <a:gd name="connsiteX15" fmla="*/ 1257890 w 1461496"/>
                  <a:gd name="connsiteY15" fmla="*/ 393033 h 885487"/>
                  <a:gd name="connsiteX16" fmla="*/ 1306255 w 1461496"/>
                  <a:gd name="connsiteY16" fmla="*/ 398617 h 885487"/>
                  <a:gd name="connsiteX17" fmla="*/ 1461496 w 1461496"/>
                  <a:gd name="connsiteY17" fmla="*/ 468536 h 885487"/>
                  <a:gd name="connsiteX18" fmla="*/ 1306255 w 1461496"/>
                  <a:gd name="connsiteY18" fmla="*/ 536915 h 885487"/>
                  <a:gd name="connsiteX19" fmla="*/ 1275663 w 1461496"/>
                  <a:gd name="connsiteY19" fmla="*/ 540210 h 885487"/>
                  <a:gd name="connsiteX20" fmla="*/ 1300020 w 1461496"/>
                  <a:gd name="connsiteY20" fmla="*/ 545194 h 885487"/>
                  <a:gd name="connsiteX21" fmla="*/ 1394431 w 1461496"/>
                  <a:gd name="connsiteY21" fmla="*/ 602668 h 885487"/>
                  <a:gd name="connsiteX22" fmla="*/ 1239190 w 1461496"/>
                  <a:gd name="connsiteY22" fmla="*/ 671046 h 885487"/>
                  <a:gd name="connsiteX23" fmla="*/ 1227745 w 1461496"/>
                  <a:gd name="connsiteY23" fmla="*/ 672279 h 885487"/>
                  <a:gd name="connsiteX24" fmla="*/ 1261330 w 1461496"/>
                  <a:gd name="connsiteY24" fmla="*/ 689069 h 885487"/>
                  <a:gd name="connsiteX25" fmla="*/ 1337649 w 1461496"/>
                  <a:gd name="connsiteY25" fmla="*/ 769020 h 885487"/>
                  <a:gd name="connsiteX26" fmla="*/ 1169998 w 1461496"/>
                  <a:gd name="connsiteY26" fmla="*/ 794889 h 885487"/>
                  <a:gd name="connsiteX27" fmla="*/ 1145768 w 1461496"/>
                  <a:gd name="connsiteY27" fmla="*/ 791116 h 885487"/>
                  <a:gd name="connsiteX28" fmla="*/ 1178752 w 1461496"/>
                  <a:gd name="connsiteY28" fmla="*/ 820361 h 885487"/>
                  <a:gd name="connsiteX29" fmla="*/ 1206209 w 1461496"/>
                  <a:gd name="connsiteY29" fmla="*/ 849435 h 885487"/>
                  <a:gd name="connsiteX30" fmla="*/ 1209170 w 1461496"/>
                  <a:gd name="connsiteY30" fmla="*/ 853525 h 885487"/>
                  <a:gd name="connsiteX31" fmla="*/ 1185242 w 1461496"/>
                  <a:gd name="connsiteY31" fmla="*/ 859373 h 885487"/>
                  <a:gd name="connsiteX32" fmla="*/ 906799 w 1461496"/>
                  <a:gd name="connsiteY32" fmla="*/ 885487 h 885487"/>
                  <a:gd name="connsiteX33" fmla="*/ 44027 w 1461496"/>
                  <a:gd name="connsiteY33" fmla="*/ 530727 h 885487"/>
                  <a:gd name="connsiteX34" fmla="*/ 91440 w 1461496"/>
                  <a:gd name="connsiteY34" fmla="*/ 534184 h 885487"/>
                  <a:gd name="connsiteX0" fmla="*/ 2245 w 1419714"/>
                  <a:gd name="connsiteY0" fmla="*/ 354761 h 885487"/>
                  <a:gd name="connsiteX1" fmla="*/ 865017 w 1419714"/>
                  <a:gd name="connsiteY1" fmla="*/ 0 h 885487"/>
                  <a:gd name="connsiteX2" fmla="*/ 1143460 w 1419714"/>
                  <a:gd name="connsiteY2" fmla="*/ 26114 h 885487"/>
                  <a:gd name="connsiteX3" fmla="*/ 1183290 w 1419714"/>
                  <a:gd name="connsiteY3" fmla="*/ 35849 h 885487"/>
                  <a:gd name="connsiteX4" fmla="*/ 1164427 w 1419714"/>
                  <a:gd name="connsiteY4" fmla="*/ 61909 h 885487"/>
                  <a:gd name="connsiteX5" fmla="*/ 1136970 w 1419714"/>
                  <a:gd name="connsiteY5" fmla="*/ 90982 h 885487"/>
                  <a:gd name="connsiteX6" fmla="*/ 1092772 w 1419714"/>
                  <a:gd name="connsiteY6" fmla="*/ 130171 h 885487"/>
                  <a:gd name="connsiteX7" fmla="*/ 1128216 w 1419714"/>
                  <a:gd name="connsiteY7" fmla="*/ 124652 h 885487"/>
                  <a:gd name="connsiteX8" fmla="*/ 1295867 w 1419714"/>
                  <a:gd name="connsiteY8" fmla="*/ 150521 h 885487"/>
                  <a:gd name="connsiteX9" fmla="*/ 1219548 w 1419714"/>
                  <a:gd name="connsiteY9" fmla="*/ 230473 h 885487"/>
                  <a:gd name="connsiteX10" fmla="*/ 1170029 w 1419714"/>
                  <a:gd name="connsiteY10" fmla="*/ 255228 h 885487"/>
                  <a:gd name="connsiteX11" fmla="*/ 1197408 w 1419714"/>
                  <a:gd name="connsiteY11" fmla="*/ 258388 h 885487"/>
                  <a:gd name="connsiteX12" fmla="*/ 1352649 w 1419714"/>
                  <a:gd name="connsiteY12" fmla="*/ 328307 h 885487"/>
                  <a:gd name="connsiteX13" fmla="*/ 1258238 w 1419714"/>
                  <a:gd name="connsiteY13" fmla="*/ 384807 h 885487"/>
                  <a:gd name="connsiteX14" fmla="*/ 1216108 w 1419714"/>
                  <a:gd name="connsiteY14" fmla="*/ 393033 h 885487"/>
                  <a:gd name="connsiteX15" fmla="*/ 1264473 w 1419714"/>
                  <a:gd name="connsiteY15" fmla="*/ 398617 h 885487"/>
                  <a:gd name="connsiteX16" fmla="*/ 1419714 w 1419714"/>
                  <a:gd name="connsiteY16" fmla="*/ 468536 h 885487"/>
                  <a:gd name="connsiteX17" fmla="*/ 1264473 w 1419714"/>
                  <a:gd name="connsiteY17" fmla="*/ 536915 h 885487"/>
                  <a:gd name="connsiteX18" fmla="*/ 1233881 w 1419714"/>
                  <a:gd name="connsiteY18" fmla="*/ 540210 h 885487"/>
                  <a:gd name="connsiteX19" fmla="*/ 1258238 w 1419714"/>
                  <a:gd name="connsiteY19" fmla="*/ 545194 h 885487"/>
                  <a:gd name="connsiteX20" fmla="*/ 1352649 w 1419714"/>
                  <a:gd name="connsiteY20" fmla="*/ 602668 h 885487"/>
                  <a:gd name="connsiteX21" fmla="*/ 1197408 w 1419714"/>
                  <a:gd name="connsiteY21" fmla="*/ 671046 h 885487"/>
                  <a:gd name="connsiteX22" fmla="*/ 1185963 w 1419714"/>
                  <a:gd name="connsiteY22" fmla="*/ 672279 h 885487"/>
                  <a:gd name="connsiteX23" fmla="*/ 1219548 w 1419714"/>
                  <a:gd name="connsiteY23" fmla="*/ 689069 h 885487"/>
                  <a:gd name="connsiteX24" fmla="*/ 1295867 w 1419714"/>
                  <a:gd name="connsiteY24" fmla="*/ 769020 h 885487"/>
                  <a:gd name="connsiteX25" fmla="*/ 1128216 w 1419714"/>
                  <a:gd name="connsiteY25" fmla="*/ 794889 h 885487"/>
                  <a:gd name="connsiteX26" fmla="*/ 1103986 w 1419714"/>
                  <a:gd name="connsiteY26" fmla="*/ 791116 h 885487"/>
                  <a:gd name="connsiteX27" fmla="*/ 1136970 w 1419714"/>
                  <a:gd name="connsiteY27" fmla="*/ 820361 h 885487"/>
                  <a:gd name="connsiteX28" fmla="*/ 1164427 w 1419714"/>
                  <a:gd name="connsiteY28" fmla="*/ 849435 h 885487"/>
                  <a:gd name="connsiteX29" fmla="*/ 1167388 w 1419714"/>
                  <a:gd name="connsiteY29" fmla="*/ 853525 h 885487"/>
                  <a:gd name="connsiteX30" fmla="*/ 1143460 w 1419714"/>
                  <a:gd name="connsiteY30" fmla="*/ 859373 h 885487"/>
                  <a:gd name="connsiteX31" fmla="*/ 865017 w 1419714"/>
                  <a:gd name="connsiteY31" fmla="*/ 885487 h 885487"/>
                  <a:gd name="connsiteX32" fmla="*/ 2245 w 1419714"/>
                  <a:gd name="connsiteY32" fmla="*/ 530727 h 885487"/>
                  <a:gd name="connsiteX33" fmla="*/ 49658 w 1419714"/>
                  <a:gd name="connsiteY33" fmla="*/ 534184 h 885487"/>
                  <a:gd name="connsiteX0" fmla="*/ 0 w 1417469"/>
                  <a:gd name="connsiteY0" fmla="*/ 354761 h 885487"/>
                  <a:gd name="connsiteX1" fmla="*/ 862772 w 1417469"/>
                  <a:gd name="connsiteY1" fmla="*/ 0 h 885487"/>
                  <a:gd name="connsiteX2" fmla="*/ 1141215 w 1417469"/>
                  <a:gd name="connsiteY2" fmla="*/ 26114 h 885487"/>
                  <a:gd name="connsiteX3" fmla="*/ 1181045 w 1417469"/>
                  <a:gd name="connsiteY3" fmla="*/ 35849 h 885487"/>
                  <a:gd name="connsiteX4" fmla="*/ 1162182 w 1417469"/>
                  <a:gd name="connsiteY4" fmla="*/ 61909 h 885487"/>
                  <a:gd name="connsiteX5" fmla="*/ 1134725 w 1417469"/>
                  <a:gd name="connsiteY5" fmla="*/ 90982 h 885487"/>
                  <a:gd name="connsiteX6" fmla="*/ 1090527 w 1417469"/>
                  <a:gd name="connsiteY6" fmla="*/ 130171 h 885487"/>
                  <a:gd name="connsiteX7" fmla="*/ 1125971 w 1417469"/>
                  <a:gd name="connsiteY7" fmla="*/ 124652 h 885487"/>
                  <a:gd name="connsiteX8" fmla="*/ 1293622 w 1417469"/>
                  <a:gd name="connsiteY8" fmla="*/ 150521 h 885487"/>
                  <a:gd name="connsiteX9" fmla="*/ 1217303 w 1417469"/>
                  <a:gd name="connsiteY9" fmla="*/ 230473 h 885487"/>
                  <a:gd name="connsiteX10" fmla="*/ 1167784 w 1417469"/>
                  <a:gd name="connsiteY10" fmla="*/ 255228 h 885487"/>
                  <a:gd name="connsiteX11" fmla="*/ 1195163 w 1417469"/>
                  <a:gd name="connsiteY11" fmla="*/ 258388 h 885487"/>
                  <a:gd name="connsiteX12" fmla="*/ 1350404 w 1417469"/>
                  <a:gd name="connsiteY12" fmla="*/ 328307 h 885487"/>
                  <a:gd name="connsiteX13" fmla="*/ 1255993 w 1417469"/>
                  <a:gd name="connsiteY13" fmla="*/ 384807 h 885487"/>
                  <a:gd name="connsiteX14" fmla="*/ 1213863 w 1417469"/>
                  <a:gd name="connsiteY14" fmla="*/ 393033 h 885487"/>
                  <a:gd name="connsiteX15" fmla="*/ 1262228 w 1417469"/>
                  <a:gd name="connsiteY15" fmla="*/ 398617 h 885487"/>
                  <a:gd name="connsiteX16" fmla="*/ 1417469 w 1417469"/>
                  <a:gd name="connsiteY16" fmla="*/ 468536 h 885487"/>
                  <a:gd name="connsiteX17" fmla="*/ 1262228 w 1417469"/>
                  <a:gd name="connsiteY17" fmla="*/ 536915 h 885487"/>
                  <a:gd name="connsiteX18" fmla="*/ 1231636 w 1417469"/>
                  <a:gd name="connsiteY18" fmla="*/ 540210 h 885487"/>
                  <a:gd name="connsiteX19" fmla="*/ 1255993 w 1417469"/>
                  <a:gd name="connsiteY19" fmla="*/ 545194 h 885487"/>
                  <a:gd name="connsiteX20" fmla="*/ 1350404 w 1417469"/>
                  <a:gd name="connsiteY20" fmla="*/ 602668 h 885487"/>
                  <a:gd name="connsiteX21" fmla="*/ 1195163 w 1417469"/>
                  <a:gd name="connsiteY21" fmla="*/ 671046 h 885487"/>
                  <a:gd name="connsiteX22" fmla="*/ 1183718 w 1417469"/>
                  <a:gd name="connsiteY22" fmla="*/ 672279 h 885487"/>
                  <a:gd name="connsiteX23" fmla="*/ 1217303 w 1417469"/>
                  <a:gd name="connsiteY23" fmla="*/ 689069 h 885487"/>
                  <a:gd name="connsiteX24" fmla="*/ 1293622 w 1417469"/>
                  <a:gd name="connsiteY24" fmla="*/ 769020 h 885487"/>
                  <a:gd name="connsiteX25" fmla="*/ 1125971 w 1417469"/>
                  <a:gd name="connsiteY25" fmla="*/ 794889 h 885487"/>
                  <a:gd name="connsiteX26" fmla="*/ 1101741 w 1417469"/>
                  <a:gd name="connsiteY26" fmla="*/ 791116 h 885487"/>
                  <a:gd name="connsiteX27" fmla="*/ 1134725 w 1417469"/>
                  <a:gd name="connsiteY27" fmla="*/ 820361 h 885487"/>
                  <a:gd name="connsiteX28" fmla="*/ 1162182 w 1417469"/>
                  <a:gd name="connsiteY28" fmla="*/ 849435 h 885487"/>
                  <a:gd name="connsiteX29" fmla="*/ 1165143 w 1417469"/>
                  <a:gd name="connsiteY29" fmla="*/ 853525 h 885487"/>
                  <a:gd name="connsiteX30" fmla="*/ 1141215 w 1417469"/>
                  <a:gd name="connsiteY30" fmla="*/ 859373 h 885487"/>
                  <a:gd name="connsiteX31" fmla="*/ 862772 w 1417469"/>
                  <a:gd name="connsiteY31" fmla="*/ 885487 h 885487"/>
                  <a:gd name="connsiteX32" fmla="*/ 0 w 1417469"/>
                  <a:gd name="connsiteY32" fmla="*/ 530727 h 88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417469" h="885487">
                    <a:moveTo>
                      <a:pt x="0" y="354761"/>
                    </a:moveTo>
                    <a:cubicBezTo>
                      <a:pt x="142146" y="146283"/>
                      <a:pt x="474921" y="0"/>
                      <a:pt x="862772" y="0"/>
                    </a:cubicBezTo>
                    <a:cubicBezTo>
                      <a:pt x="959735" y="0"/>
                      <a:pt x="1053255" y="9143"/>
                      <a:pt x="1141215" y="26114"/>
                    </a:cubicBezTo>
                    <a:lnTo>
                      <a:pt x="1181045" y="35849"/>
                    </a:lnTo>
                    <a:lnTo>
                      <a:pt x="1162182" y="61909"/>
                    </a:lnTo>
                    <a:cubicBezTo>
                      <a:pt x="1154314" y="71219"/>
                      <a:pt x="1145063" y="80962"/>
                      <a:pt x="1134725" y="90982"/>
                    </a:cubicBezTo>
                    <a:lnTo>
                      <a:pt x="1090527" y="130171"/>
                    </a:lnTo>
                    <a:lnTo>
                      <a:pt x="1125971" y="124652"/>
                    </a:lnTo>
                    <a:cubicBezTo>
                      <a:pt x="1213268" y="115484"/>
                      <a:pt x="1285152" y="118915"/>
                      <a:pt x="1293622" y="150521"/>
                    </a:cubicBezTo>
                    <a:cubicBezTo>
                      <a:pt x="1299973" y="174226"/>
                      <a:pt x="1267621" y="202458"/>
                      <a:pt x="1217303" y="230473"/>
                    </a:cubicBezTo>
                    <a:lnTo>
                      <a:pt x="1167784" y="255228"/>
                    </a:lnTo>
                    <a:lnTo>
                      <a:pt x="1195163" y="258388"/>
                    </a:lnTo>
                    <a:cubicBezTo>
                      <a:pt x="1281858" y="272897"/>
                      <a:pt x="1350404" y="295586"/>
                      <a:pt x="1350404" y="328307"/>
                    </a:cubicBezTo>
                    <a:cubicBezTo>
                      <a:pt x="1350404" y="352848"/>
                      <a:pt x="1311846" y="371312"/>
                      <a:pt x="1255993" y="384807"/>
                    </a:cubicBezTo>
                    <a:lnTo>
                      <a:pt x="1213863" y="393033"/>
                    </a:lnTo>
                    <a:lnTo>
                      <a:pt x="1262228" y="398617"/>
                    </a:lnTo>
                    <a:cubicBezTo>
                      <a:pt x="1348923" y="413126"/>
                      <a:pt x="1417469" y="435815"/>
                      <a:pt x="1417469" y="468536"/>
                    </a:cubicBezTo>
                    <a:cubicBezTo>
                      <a:pt x="1417469" y="501258"/>
                      <a:pt x="1348923" y="523176"/>
                      <a:pt x="1262228" y="536915"/>
                    </a:cubicBezTo>
                    <a:lnTo>
                      <a:pt x="1231636" y="540210"/>
                    </a:lnTo>
                    <a:lnTo>
                      <a:pt x="1255993" y="545194"/>
                    </a:lnTo>
                    <a:cubicBezTo>
                      <a:pt x="1311846" y="559228"/>
                      <a:pt x="1350404" y="578127"/>
                      <a:pt x="1350404" y="602668"/>
                    </a:cubicBezTo>
                    <a:cubicBezTo>
                      <a:pt x="1350404" y="635389"/>
                      <a:pt x="1281858" y="657307"/>
                      <a:pt x="1195163" y="671046"/>
                    </a:cubicBezTo>
                    <a:lnTo>
                      <a:pt x="1183718" y="672279"/>
                    </a:lnTo>
                    <a:lnTo>
                      <a:pt x="1217303" y="689069"/>
                    </a:lnTo>
                    <a:cubicBezTo>
                      <a:pt x="1267621" y="717082"/>
                      <a:pt x="1299973" y="745315"/>
                      <a:pt x="1293622" y="769020"/>
                    </a:cubicBezTo>
                    <a:cubicBezTo>
                      <a:pt x="1285152" y="800627"/>
                      <a:pt x="1213268" y="804058"/>
                      <a:pt x="1125971" y="794889"/>
                    </a:cubicBezTo>
                    <a:lnTo>
                      <a:pt x="1101741" y="791116"/>
                    </a:lnTo>
                    <a:lnTo>
                      <a:pt x="1134725" y="820361"/>
                    </a:lnTo>
                    <a:cubicBezTo>
                      <a:pt x="1145063" y="830382"/>
                      <a:pt x="1154314" y="840125"/>
                      <a:pt x="1162182" y="849435"/>
                    </a:cubicBezTo>
                    <a:lnTo>
                      <a:pt x="1165143" y="853525"/>
                    </a:lnTo>
                    <a:lnTo>
                      <a:pt x="1141215" y="859373"/>
                    </a:lnTo>
                    <a:cubicBezTo>
                      <a:pt x="1053255" y="876345"/>
                      <a:pt x="959735" y="885487"/>
                      <a:pt x="862772" y="885487"/>
                    </a:cubicBezTo>
                    <a:cubicBezTo>
                      <a:pt x="474921" y="885487"/>
                      <a:pt x="142146" y="739205"/>
                      <a:pt x="0" y="530727"/>
                    </a:cubicBezTo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E3A85490-95A8-D057-AFC8-74AC40057799}"/>
                  </a:ext>
                </a:extLst>
              </p:cNvPr>
              <p:cNvSpPr/>
              <p:nvPr/>
            </p:nvSpPr>
            <p:spPr>
              <a:xfrm rot="900000">
                <a:off x="2573317" y="2818808"/>
                <a:ext cx="314632" cy="378867"/>
              </a:xfrm>
              <a:custGeom>
                <a:avLst/>
                <a:gdLst>
                  <a:gd name="connsiteX0" fmla="*/ 90518 w 679044"/>
                  <a:gd name="connsiteY0" fmla="*/ 0 h 817676"/>
                  <a:gd name="connsiteX1" fmla="*/ 178194 w 679044"/>
                  <a:gd name="connsiteY1" fmla="*/ 21430 h 817676"/>
                  <a:gd name="connsiteX2" fmla="*/ 635018 w 679044"/>
                  <a:gd name="connsiteY2" fmla="*/ 318912 h 817676"/>
                  <a:gd name="connsiteX3" fmla="*/ 679044 w 679044"/>
                  <a:gd name="connsiteY3" fmla="*/ 406895 h 817676"/>
                  <a:gd name="connsiteX4" fmla="*/ 635018 w 679044"/>
                  <a:gd name="connsiteY4" fmla="*/ 494878 h 817676"/>
                  <a:gd name="connsiteX5" fmla="*/ 178194 w 679044"/>
                  <a:gd name="connsiteY5" fmla="*/ 792360 h 817676"/>
                  <a:gd name="connsiteX6" fmla="*/ 74616 w 679044"/>
                  <a:gd name="connsiteY6" fmla="*/ 817676 h 817676"/>
                  <a:gd name="connsiteX7" fmla="*/ 71655 w 679044"/>
                  <a:gd name="connsiteY7" fmla="*/ 813586 h 817676"/>
                  <a:gd name="connsiteX8" fmla="*/ 44198 w 679044"/>
                  <a:gd name="connsiteY8" fmla="*/ 784512 h 817676"/>
                  <a:gd name="connsiteX9" fmla="*/ 11214 w 679044"/>
                  <a:gd name="connsiteY9" fmla="*/ 755267 h 817676"/>
                  <a:gd name="connsiteX10" fmla="*/ 35444 w 679044"/>
                  <a:gd name="connsiteY10" fmla="*/ 759040 h 817676"/>
                  <a:gd name="connsiteX11" fmla="*/ 203095 w 679044"/>
                  <a:gd name="connsiteY11" fmla="*/ 733171 h 817676"/>
                  <a:gd name="connsiteX12" fmla="*/ 126776 w 679044"/>
                  <a:gd name="connsiteY12" fmla="*/ 653220 h 817676"/>
                  <a:gd name="connsiteX13" fmla="*/ 93191 w 679044"/>
                  <a:gd name="connsiteY13" fmla="*/ 636430 h 817676"/>
                  <a:gd name="connsiteX14" fmla="*/ 104636 w 679044"/>
                  <a:gd name="connsiteY14" fmla="*/ 635197 h 817676"/>
                  <a:gd name="connsiteX15" fmla="*/ 259877 w 679044"/>
                  <a:gd name="connsiteY15" fmla="*/ 566819 h 817676"/>
                  <a:gd name="connsiteX16" fmla="*/ 165466 w 679044"/>
                  <a:gd name="connsiteY16" fmla="*/ 509345 h 817676"/>
                  <a:gd name="connsiteX17" fmla="*/ 141109 w 679044"/>
                  <a:gd name="connsiteY17" fmla="*/ 504361 h 817676"/>
                  <a:gd name="connsiteX18" fmla="*/ 171701 w 679044"/>
                  <a:gd name="connsiteY18" fmla="*/ 501066 h 817676"/>
                  <a:gd name="connsiteX19" fmla="*/ 326942 w 679044"/>
                  <a:gd name="connsiteY19" fmla="*/ 432687 h 817676"/>
                  <a:gd name="connsiteX20" fmla="*/ 171701 w 679044"/>
                  <a:gd name="connsiteY20" fmla="*/ 362768 h 817676"/>
                  <a:gd name="connsiteX21" fmla="*/ 123336 w 679044"/>
                  <a:gd name="connsiteY21" fmla="*/ 357184 h 817676"/>
                  <a:gd name="connsiteX22" fmla="*/ 165466 w 679044"/>
                  <a:gd name="connsiteY22" fmla="*/ 348958 h 817676"/>
                  <a:gd name="connsiteX23" fmla="*/ 259877 w 679044"/>
                  <a:gd name="connsiteY23" fmla="*/ 292458 h 817676"/>
                  <a:gd name="connsiteX24" fmla="*/ 104636 w 679044"/>
                  <a:gd name="connsiteY24" fmla="*/ 222539 h 817676"/>
                  <a:gd name="connsiteX25" fmla="*/ 77257 w 679044"/>
                  <a:gd name="connsiteY25" fmla="*/ 219379 h 817676"/>
                  <a:gd name="connsiteX26" fmla="*/ 126776 w 679044"/>
                  <a:gd name="connsiteY26" fmla="*/ 194624 h 817676"/>
                  <a:gd name="connsiteX27" fmla="*/ 203095 w 679044"/>
                  <a:gd name="connsiteY27" fmla="*/ 114672 h 817676"/>
                  <a:gd name="connsiteX28" fmla="*/ 35444 w 679044"/>
                  <a:gd name="connsiteY28" fmla="*/ 88803 h 817676"/>
                  <a:gd name="connsiteX29" fmla="*/ 0 w 679044"/>
                  <a:gd name="connsiteY29" fmla="*/ 94322 h 817676"/>
                  <a:gd name="connsiteX30" fmla="*/ 44198 w 679044"/>
                  <a:gd name="connsiteY30" fmla="*/ 55133 h 817676"/>
                  <a:gd name="connsiteX31" fmla="*/ 71655 w 679044"/>
                  <a:gd name="connsiteY31" fmla="*/ 26060 h 817676"/>
                  <a:gd name="connsiteX32" fmla="*/ 90518 w 679044"/>
                  <a:gd name="connsiteY32" fmla="*/ 0 h 8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79044" h="817676">
                    <a:moveTo>
                      <a:pt x="90518" y="0"/>
                    </a:moveTo>
                    <a:lnTo>
                      <a:pt x="178194" y="21430"/>
                    </a:lnTo>
                    <a:cubicBezTo>
                      <a:pt x="382870" y="82610"/>
                      <a:pt x="546176" y="188613"/>
                      <a:pt x="635018" y="318912"/>
                    </a:cubicBezTo>
                    <a:lnTo>
                      <a:pt x="679044" y="406895"/>
                    </a:lnTo>
                    <a:lnTo>
                      <a:pt x="635018" y="494878"/>
                    </a:lnTo>
                    <a:cubicBezTo>
                      <a:pt x="546176" y="625177"/>
                      <a:pt x="382870" y="731180"/>
                      <a:pt x="178194" y="792360"/>
                    </a:cubicBezTo>
                    <a:lnTo>
                      <a:pt x="74616" y="817676"/>
                    </a:lnTo>
                    <a:lnTo>
                      <a:pt x="71655" y="813586"/>
                    </a:lnTo>
                    <a:cubicBezTo>
                      <a:pt x="63787" y="804276"/>
                      <a:pt x="54536" y="794533"/>
                      <a:pt x="44198" y="784512"/>
                    </a:cubicBezTo>
                    <a:lnTo>
                      <a:pt x="11214" y="755267"/>
                    </a:lnTo>
                    <a:lnTo>
                      <a:pt x="35444" y="759040"/>
                    </a:lnTo>
                    <a:cubicBezTo>
                      <a:pt x="122741" y="768209"/>
                      <a:pt x="194625" y="764778"/>
                      <a:pt x="203095" y="733171"/>
                    </a:cubicBezTo>
                    <a:cubicBezTo>
                      <a:pt x="209446" y="709466"/>
                      <a:pt x="177094" y="681233"/>
                      <a:pt x="126776" y="653220"/>
                    </a:cubicBezTo>
                    <a:lnTo>
                      <a:pt x="93191" y="636430"/>
                    </a:lnTo>
                    <a:lnTo>
                      <a:pt x="104636" y="635197"/>
                    </a:lnTo>
                    <a:cubicBezTo>
                      <a:pt x="191331" y="621458"/>
                      <a:pt x="259877" y="599540"/>
                      <a:pt x="259877" y="566819"/>
                    </a:cubicBezTo>
                    <a:cubicBezTo>
                      <a:pt x="259877" y="542278"/>
                      <a:pt x="221319" y="523379"/>
                      <a:pt x="165466" y="509345"/>
                    </a:cubicBezTo>
                    <a:lnTo>
                      <a:pt x="141109" y="504361"/>
                    </a:lnTo>
                    <a:lnTo>
                      <a:pt x="171701" y="501066"/>
                    </a:lnTo>
                    <a:cubicBezTo>
                      <a:pt x="258396" y="487327"/>
                      <a:pt x="326942" y="465409"/>
                      <a:pt x="326942" y="432687"/>
                    </a:cubicBezTo>
                    <a:cubicBezTo>
                      <a:pt x="326942" y="399966"/>
                      <a:pt x="258396" y="377277"/>
                      <a:pt x="171701" y="362768"/>
                    </a:cubicBezTo>
                    <a:lnTo>
                      <a:pt x="123336" y="357184"/>
                    </a:lnTo>
                    <a:lnTo>
                      <a:pt x="165466" y="348958"/>
                    </a:lnTo>
                    <a:cubicBezTo>
                      <a:pt x="221319" y="335463"/>
                      <a:pt x="259877" y="316999"/>
                      <a:pt x="259877" y="292458"/>
                    </a:cubicBezTo>
                    <a:cubicBezTo>
                      <a:pt x="259877" y="259737"/>
                      <a:pt x="191331" y="237048"/>
                      <a:pt x="104636" y="222539"/>
                    </a:cubicBezTo>
                    <a:lnTo>
                      <a:pt x="77257" y="219379"/>
                    </a:lnTo>
                    <a:lnTo>
                      <a:pt x="126776" y="194624"/>
                    </a:lnTo>
                    <a:cubicBezTo>
                      <a:pt x="177094" y="166609"/>
                      <a:pt x="209446" y="138377"/>
                      <a:pt x="203095" y="114672"/>
                    </a:cubicBezTo>
                    <a:cubicBezTo>
                      <a:pt x="194625" y="83066"/>
                      <a:pt x="122741" y="79635"/>
                      <a:pt x="35444" y="88803"/>
                    </a:cubicBezTo>
                    <a:lnTo>
                      <a:pt x="0" y="94322"/>
                    </a:lnTo>
                    <a:lnTo>
                      <a:pt x="44198" y="55133"/>
                    </a:lnTo>
                    <a:cubicBezTo>
                      <a:pt x="54536" y="45113"/>
                      <a:pt x="63787" y="35370"/>
                      <a:pt x="71655" y="26060"/>
                    </a:cubicBezTo>
                    <a:lnTo>
                      <a:pt x="90518" y="0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49" name="楕円 1">
              <a:extLst>
                <a:ext uri="{FF2B5EF4-FFF2-40B4-BE49-F238E27FC236}">
                  <a16:creationId xmlns:a16="http://schemas.microsoft.com/office/drawing/2014/main" id="{5A0DF4AC-6828-C58B-5EE6-8106F4C4BE71}"/>
                </a:ext>
              </a:extLst>
            </p:cNvPr>
            <p:cNvSpPr/>
            <p:nvPr/>
          </p:nvSpPr>
          <p:spPr>
            <a:xfrm rot="9000000" flipH="1">
              <a:off x="2297294" y="5222495"/>
              <a:ext cx="200058" cy="65498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1" name="楕円 1">
              <a:extLst>
                <a:ext uri="{FF2B5EF4-FFF2-40B4-BE49-F238E27FC236}">
                  <a16:creationId xmlns:a16="http://schemas.microsoft.com/office/drawing/2014/main" id="{88C29A89-65C4-0AEE-0657-C763CE0AB8B6}"/>
                </a:ext>
              </a:extLst>
            </p:cNvPr>
            <p:cNvSpPr/>
            <p:nvPr/>
          </p:nvSpPr>
          <p:spPr>
            <a:xfrm rot="12600000">
              <a:off x="1509769" y="5222495"/>
              <a:ext cx="200058" cy="65498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2" name="楕円 1">
              <a:extLst>
                <a:ext uri="{FF2B5EF4-FFF2-40B4-BE49-F238E27FC236}">
                  <a16:creationId xmlns:a16="http://schemas.microsoft.com/office/drawing/2014/main" id="{2374A541-CB36-E41A-FFA4-96A23A609FBB}"/>
                </a:ext>
              </a:extLst>
            </p:cNvPr>
            <p:cNvSpPr/>
            <p:nvPr/>
          </p:nvSpPr>
          <p:spPr>
            <a:xfrm rot="10800000">
              <a:off x="2008223" y="579964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3" name="楕円 1">
              <a:extLst>
                <a:ext uri="{FF2B5EF4-FFF2-40B4-BE49-F238E27FC236}">
                  <a16:creationId xmlns:a16="http://schemas.microsoft.com/office/drawing/2014/main" id="{D623F50B-FE5C-72F8-6B00-33A2727A6A42}"/>
                </a:ext>
              </a:extLst>
            </p:cNvPr>
            <p:cNvSpPr/>
            <p:nvPr/>
          </p:nvSpPr>
          <p:spPr>
            <a:xfrm rot="10800000">
              <a:off x="1743544" y="579964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4" name="楕円 1">
              <a:extLst>
                <a:ext uri="{FF2B5EF4-FFF2-40B4-BE49-F238E27FC236}">
                  <a16:creationId xmlns:a16="http://schemas.microsoft.com/office/drawing/2014/main" id="{475E94C5-1017-BD7A-0F1B-72C7645917A1}"/>
                </a:ext>
              </a:extLst>
            </p:cNvPr>
            <p:cNvSpPr/>
            <p:nvPr/>
          </p:nvSpPr>
          <p:spPr>
            <a:xfrm>
              <a:off x="1595430" y="5100351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5" name="フリーフォーム: 図形 1054">
              <a:extLst>
                <a:ext uri="{FF2B5EF4-FFF2-40B4-BE49-F238E27FC236}">
                  <a16:creationId xmlns:a16="http://schemas.microsoft.com/office/drawing/2014/main" id="{877787DD-5AB2-2C3D-6012-7264830FBFA1}"/>
                </a:ext>
              </a:extLst>
            </p:cNvPr>
            <p:cNvSpPr/>
            <p:nvPr/>
          </p:nvSpPr>
          <p:spPr>
            <a:xfrm>
              <a:off x="1700800" y="4973726"/>
              <a:ext cx="591061" cy="914742"/>
            </a:xfrm>
            <a:custGeom>
              <a:avLst/>
              <a:gdLst>
                <a:gd name="connsiteX0" fmla="*/ 452956 w 896477"/>
                <a:gd name="connsiteY0" fmla="*/ 0 h 1387412"/>
                <a:gd name="connsiteX1" fmla="*/ 883767 w 896477"/>
                <a:gd name="connsiteY1" fmla="*/ 724163 h 1387412"/>
                <a:gd name="connsiteX2" fmla="*/ 872883 w 896477"/>
                <a:gd name="connsiteY2" fmla="*/ 825136 h 1387412"/>
                <a:gd name="connsiteX3" fmla="*/ 864047 w 896477"/>
                <a:gd name="connsiteY3" fmla="*/ 851609 h 1387412"/>
                <a:gd name="connsiteX4" fmla="*/ 870440 w 896477"/>
                <a:gd name="connsiteY4" fmla="*/ 866071 h 1387412"/>
                <a:gd name="connsiteX5" fmla="*/ 884816 w 896477"/>
                <a:gd name="connsiteY5" fmla="*/ 997796 h 1387412"/>
                <a:gd name="connsiteX6" fmla="*/ 838928 w 896477"/>
                <a:gd name="connsiteY6" fmla="*/ 983601 h 1387412"/>
                <a:gd name="connsiteX7" fmla="*/ 831163 w 896477"/>
                <a:gd name="connsiteY7" fmla="*/ 976524 h 1387412"/>
                <a:gd name="connsiteX8" fmla="*/ 843301 w 896477"/>
                <a:gd name="connsiteY8" fmla="*/ 1011874 h 1387412"/>
                <a:gd name="connsiteX9" fmla="*/ 841954 w 896477"/>
                <a:gd name="connsiteY9" fmla="*/ 1097808 h 1387412"/>
                <a:gd name="connsiteX10" fmla="*/ 821893 w 896477"/>
                <a:gd name="connsiteY10" fmla="*/ 1098508 h 1387412"/>
                <a:gd name="connsiteX11" fmla="*/ 804731 w 896477"/>
                <a:gd name="connsiteY11" fmla="*/ 1088611 h 1387412"/>
                <a:gd name="connsiteX12" fmla="*/ 816208 w 896477"/>
                <a:gd name="connsiteY12" fmla="*/ 1122036 h 1387412"/>
                <a:gd name="connsiteX13" fmla="*/ 814861 w 896477"/>
                <a:gd name="connsiteY13" fmla="*/ 1207970 h 1387412"/>
                <a:gd name="connsiteX14" fmla="*/ 739107 w 896477"/>
                <a:gd name="connsiteY14" fmla="*/ 1166550 h 1387412"/>
                <a:gd name="connsiteX15" fmla="*/ 708495 w 896477"/>
                <a:gd name="connsiteY15" fmla="*/ 1132025 h 1387412"/>
                <a:gd name="connsiteX16" fmla="*/ 712806 w 896477"/>
                <a:gd name="connsiteY16" fmla="*/ 1159712 h 1387412"/>
                <a:gd name="connsiteX17" fmla="*/ 692599 w 896477"/>
                <a:gd name="connsiteY17" fmla="*/ 1290670 h 1387412"/>
                <a:gd name="connsiteX18" fmla="*/ 630146 w 896477"/>
                <a:gd name="connsiteY18" fmla="*/ 1231055 h 1387412"/>
                <a:gd name="connsiteX19" fmla="*/ 610809 w 896477"/>
                <a:gd name="connsiteY19" fmla="*/ 1192374 h 1387412"/>
                <a:gd name="connsiteX20" fmla="*/ 608340 w 896477"/>
                <a:gd name="connsiteY20" fmla="*/ 1213760 h 1387412"/>
                <a:gd name="connsiteX21" fmla="*/ 553724 w 896477"/>
                <a:gd name="connsiteY21" fmla="*/ 1335025 h 1387412"/>
                <a:gd name="connsiteX22" fmla="*/ 509590 w 896477"/>
                <a:gd name="connsiteY22" fmla="*/ 1261277 h 1387412"/>
                <a:gd name="connsiteX23" fmla="*/ 503164 w 896477"/>
                <a:gd name="connsiteY23" fmla="*/ 1228368 h 1387412"/>
                <a:gd name="connsiteX24" fmla="*/ 498802 w 896477"/>
                <a:gd name="connsiteY24" fmla="*/ 1266147 h 1387412"/>
                <a:gd name="connsiteX25" fmla="*/ 444186 w 896477"/>
                <a:gd name="connsiteY25" fmla="*/ 1387412 h 1387412"/>
                <a:gd name="connsiteX26" fmla="*/ 390773 w 896477"/>
                <a:gd name="connsiteY26" fmla="*/ 1266147 h 1387412"/>
                <a:gd name="connsiteX27" fmla="*/ 388199 w 896477"/>
                <a:gd name="connsiteY27" fmla="*/ 1242251 h 1387412"/>
                <a:gd name="connsiteX28" fmla="*/ 384306 w 896477"/>
                <a:gd name="connsiteY28" fmla="*/ 1261277 h 1387412"/>
                <a:gd name="connsiteX29" fmla="*/ 339411 w 896477"/>
                <a:gd name="connsiteY29" fmla="*/ 1335025 h 1387412"/>
                <a:gd name="connsiteX30" fmla="*/ 285998 w 896477"/>
                <a:gd name="connsiteY30" fmla="*/ 1213760 h 1387412"/>
                <a:gd name="connsiteX31" fmla="*/ 285035 w 896477"/>
                <a:gd name="connsiteY31" fmla="*/ 1204820 h 1387412"/>
                <a:gd name="connsiteX32" fmla="*/ 271920 w 896477"/>
                <a:gd name="connsiteY32" fmla="*/ 1231055 h 1387412"/>
                <a:gd name="connsiteX33" fmla="*/ 209467 w 896477"/>
                <a:gd name="connsiteY33" fmla="*/ 1290670 h 1387412"/>
                <a:gd name="connsiteX34" fmla="*/ 189260 w 896477"/>
                <a:gd name="connsiteY34" fmla="*/ 1159712 h 1387412"/>
                <a:gd name="connsiteX35" fmla="*/ 192207 w 896477"/>
                <a:gd name="connsiteY35" fmla="*/ 1140785 h 1387412"/>
                <a:gd name="connsiteX36" fmla="*/ 169363 w 896477"/>
                <a:gd name="connsiteY36" fmla="*/ 1166550 h 1387412"/>
                <a:gd name="connsiteX37" fmla="*/ 93608 w 896477"/>
                <a:gd name="connsiteY37" fmla="*/ 1207970 h 1387412"/>
                <a:gd name="connsiteX38" fmla="*/ 107984 w 896477"/>
                <a:gd name="connsiteY38" fmla="*/ 1076245 h 1387412"/>
                <a:gd name="connsiteX39" fmla="*/ 114068 w 896477"/>
                <a:gd name="connsiteY39" fmla="*/ 1062482 h 1387412"/>
                <a:gd name="connsiteX40" fmla="*/ 90887 w 896477"/>
                <a:gd name="connsiteY40" fmla="*/ 1083613 h 1387412"/>
                <a:gd name="connsiteX41" fmla="*/ 44999 w 896477"/>
                <a:gd name="connsiteY41" fmla="*/ 1097808 h 1387412"/>
                <a:gd name="connsiteX42" fmla="*/ 43652 w 896477"/>
                <a:gd name="connsiteY42" fmla="*/ 1011874 h 1387412"/>
                <a:gd name="connsiteX43" fmla="*/ 54365 w 896477"/>
                <a:gd name="connsiteY43" fmla="*/ 980675 h 1387412"/>
                <a:gd name="connsiteX44" fmla="*/ 31722 w 896477"/>
                <a:gd name="connsiteY44" fmla="*/ 993733 h 1387412"/>
                <a:gd name="connsiteX45" fmla="*/ 11661 w 896477"/>
                <a:gd name="connsiteY45" fmla="*/ 993033 h 1387412"/>
                <a:gd name="connsiteX46" fmla="*/ 26037 w 896477"/>
                <a:gd name="connsiteY46" fmla="*/ 861308 h 1387412"/>
                <a:gd name="connsiteX47" fmla="*/ 28277 w 896477"/>
                <a:gd name="connsiteY47" fmla="*/ 856240 h 1387412"/>
                <a:gd name="connsiteX48" fmla="*/ 17895 w 896477"/>
                <a:gd name="connsiteY48" fmla="*/ 825136 h 1387412"/>
                <a:gd name="connsiteX49" fmla="*/ 7011 w 896477"/>
                <a:gd name="connsiteY49" fmla="*/ 724163 h 1387412"/>
                <a:gd name="connsiteX50" fmla="*/ 452956 w 896477"/>
                <a:gd name="connsiteY50" fmla="*/ 0 h 138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896477" h="1387412">
                  <a:moveTo>
                    <a:pt x="452956" y="0"/>
                  </a:moveTo>
                  <a:cubicBezTo>
                    <a:pt x="774524" y="0"/>
                    <a:pt x="883767" y="473454"/>
                    <a:pt x="883767" y="724163"/>
                  </a:cubicBezTo>
                  <a:cubicBezTo>
                    <a:pt x="883767" y="758868"/>
                    <a:pt x="880006" y="792664"/>
                    <a:pt x="872883" y="825136"/>
                  </a:cubicBezTo>
                  <a:lnTo>
                    <a:pt x="864047" y="851609"/>
                  </a:lnTo>
                  <a:lnTo>
                    <a:pt x="870440" y="866071"/>
                  </a:lnTo>
                  <a:cubicBezTo>
                    <a:pt x="895007" y="930085"/>
                    <a:pt x="906951" y="985016"/>
                    <a:pt x="884816" y="997796"/>
                  </a:cubicBezTo>
                  <a:cubicBezTo>
                    <a:pt x="873748" y="1004186"/>
                    <a:pt x="857684" y="998004"/>
                    <a:pt x="838928" y="983601"/>
                  </a:cubicBezTo>
                  <a:lnTo>
                    <a:pt x="831163" y="976524"/>
                  </a:lnTo>
                  <a:lnTo>
                    <a:pt x="843301" y="1011874"/>
                  </a:lnTo>
                  <a:cubicBezTo>
                    <a:pt x="855987" y="1054928"/>
                    <a:pt x="858556" y="1088223"/>
                    <a:pt x="841954" y="1097808"/>
                  </a:cubicBezTo>
                  <a:cubicBezTo>
                    <a:pt x="836420" y="1101003"/>
                    <a:pt x="829637" y="1101055"/>
                    <a:pt x="821893" y="1098508"/>
                  </a:cubicBezTo>
                  <a:lnTo>
                    <a:pt x="804731" y="1088611"/>
                  </a:lnTo>
                  <a:lnTo>
                    <a:pt x="816208" y="1122036"/>
                  </a:lnTo>
                  <a:cubicBezTo>
                    <a:pt x="828894" y="1165090"/>
                    <a:pt x="831462" y="1198385"/>
                    <a:pt x="814861" y="1207970"/>
                  </a:cubicBezTo>
                  <a:cubicBezTo>
                    <a:pt x="798259" y="1217555"/>
                    <a:pt x="770416" y="1198852"/>
                    <a:pt x="739107" y="1166550"/>
                  </a:cubicBezTo>
                  <a:lnTo>
                    <a:pt x="708495" y="1132025"/>
                  </a:lnTo>
                  <a:lnTo>
                    <a:pt x="712806" y="1159712"/>
                  </a:lnTo>
                  <a:cubicBezTo>
                    <a:pt x="719968" y="1227903"/>
                    <a:pt x="717288" y="1284054"/>
                    <a:pt x="692599" y="1290670"/>
                  </a:cubicBezTo>
                  <a:cubicBezTo>
                    <a:pt x="674082" y="1295631"/>
                    <a:pt x="652029" y="1270360"/>
                    <a:pt x="630146" y="1231055"/>
                  </a:cubicBezTo>
                  <a:lnTo>
                    <a:pt x="610809" y="1192374"/>
                  </a:lnTo>
                  <a:lnTo>
                    <a:pt x="608340" y="1213760"/>
                  </a:lnTo>
                  <a:cubicBezTo>
                    <a:pt x="597007" y="1281481"/>
                    <a:pt x="579284" y="1335025"/>
                    <a:pt x="553724" y="1335025"/>
                  </a:cubicBezTo>
                  <a:cubicBezTo>
                    <a:pt x="534554" y="1335025"/>
                    <a:pt x="520131" y="1304906"/>
                    <a:pt x="509590" y="1261277"/>
                  </a:cubicBezTo>
                  <a:lnTo>
                    <a:pt x="503164" y="1228368"/>
                  </a:lnTo>
                  <a:lnTo>
                    <a:pt x="498802" y="1266147"/>
                  </a:lnTo>
                  <a:cubicBezTo>
                    <a:pt x="487469" y="1333868"/>
                    <a:pt x="469746" y="1387412"/>
                    <a:pt x="444186" y="1387412"/>
                  </a:cubicBezTo>
                  <a:cubicBezTo>
                    <a:pt x="418626" y="1387412"/>
                    <a:pt x="401505" y="1333868"/>
                    <a:pt x="390773" y="1266147"/>
                  </a:cubicBezTo>
                  <a:lnTo>
                    <a:pt x="388199" y="1242251"/>
                  </a:lnTo>
                  <a:lnTo>
                    <a:pt x="384306" y="1261277"/>
                  </a:lnTo>
                  <a:cubicBezTo>
                    <a:pt x="373343" y="1304906"/>
                    <a:pt x="358581" y="1335025"/>
                    <a:pt x="339411" y="1335025"/>
                  </a:cubicBezTo>
                  <a:cubicBezTo>
                    <a:pt x="313851" y="1335025"/>
                    <a:pt x="296730" y="1281481"/>
                    <a:pt x="285998" y="1213760"/>
                  </a:cubicBezTo>
                  <a:lnTo>
                    <a:pt x="285035" y="1204820"/>
                  </a:lnTo>
                  <a:lnTo>
                    <a:pt x="271920" y="1231055"/>
                  </a:lnTo>
                  <a:cubicBezTo>
                    <a:pt x="250038" y="1270360"/>
                    <a:pt x="227984" y="1295631"/>
                    <a:pt x="209467" y="1290670"/>
                  </a:cubicBezTo>
                  <a:cubicBezTo>
                    <a:pt x="184778" y="1284054"/>
                    <a:pt x="182098" y="1227903"/>
                    <a:pt x="189260" y="1159712"/>
                  </a:cubicBezTo>
                  <a:lnTo>
                    <a:pt x="192207" y="1140785"/>
                  </a:lnTo>
                  <a:lnTo>
                    <a:pt x="169363" y="1166550"/>
                  </a:lnTo>
                  <a:cubicBezTo>
                    <a:pt x="138053" y="1198852"/>
                    <a:pt x="110210" y="1217555"/>
                    <a:pt x="93608" y="1207970"/>
                  </a:cubicBezTo>
                  <a:cubicBezTo>
                    <a:pt x="71473" y="1195190"/>
                    <a:pt x="83417" y="1140259"/>
                    <a:pt x="107984" y="1076245"/>
                  </a:cubicBezTo>
                  <a:lnTo>
                    <a:pt x="114068" y="1062482"/>
                  </a:lnTo>
                  <a:lnTo>
                    <a:pt x="90887" y="1083613"/>
                  </a:lnTo>
                  <a:cubicBezTo>
                    <a:pt x="72131" y="1098016"/>
                    <a:pt x="56067" y="1104198"/>
                    <a:pt x="44999" y="1097808"/>
                  </a:cubicBezTo>
                  <a:cubicBezTo>
                    <a:pt x="28398" y="1088223"/>
                    <a:pt x="30966" y="1054928"/>
                    <a:pt x="43652" y="1011874"/>
                  </a:cubicBezTo>
                  <a:lnTo>
                    <a:pt x="54365" y="980675"/>
                  </a:lnTo>
                  <a:lnTo>
                    <a:pt x="31722" y="993733"/>
                  </a:lnTo>
                  <a:cubicBezTo>
                    <a:pt x="23978" y="996280"/>
                    <a:pt x="17195" y="996228"/>
                    <a:pt x="11661" y="993033"/>
                  </a:cubicBezTo>
                  <a:cubicBezTo>
                    <a:pt x="-10474" y="980253"/>
                    <a:pt x="1470" y="925322"/>
                    <a:pt x="26037" y="861308"/>
                  </a:cubicBezTo>
                  <a:lnTo>
                    <a:pt x="28277" y="856240"/>
                  </a:lnTo>
                  <a:lnTo>
                    <a:pt x="17895" y="825136"/>
                  </a:lnTo>
                  <a:cubicBezTo>
                    <a:pt x="10772" y="792664"/>
                    <a:pt x="7011" y="758868"/>
                    <a:pt x="7011" y="724163"/>
                  </a:cubicBezTo>
                  <a:cubicBezTo>
                    <a:pt x="7011" y="473454"/>
                    <a:pt x="131389" y="0"/>
                    <a:pt x="452956" y="0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6F8E06C4-3E00-9A06-A8D3-9312C426C426}"/>
                </a:ext>
              </a:extLst>
            </p:cNvPr>
            <p:cNvGrpSpPr/>
            <p:nvPr/>
          </p:nvGrpSpPr>
          <p:grpSpPr>
            <a:xfrm>
              <a:off x="1620951" y="5226529"/>
              <a:ext cx="824136" cy="568219"/>
              <a:chOff x="1443950" y="2053446"/>
              <a:chExt cx="1116065" cy="769496"/>
            </a:xfrm>
          </p:grpSpPr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C060E195-C86F-3AB9-E048-93F97E950E82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208" name="楕円 5">
                  <a:extLst>
                    <a:ext uri="{FF2B5EF4-FFF2-40B4-BE49-F238E27FC236}">
                      <a16:creationId xmlns:a16="http://schemas.microsoft.com/office/drawing/2014/main" id="{A7345FAB-4684-3435-A67C-3D42967B0C42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09" name="二等辺三角形 21">
                  <a:extLst>
                    <a:ext uri="{FF2B5EF4-FFF2-40B4-BE49-F238E27FC236}">
                      <a16:creationId xmlns:a16="http://schemas.microsoft.com/office/drawing/2014/main" id="{82DFA07C-95CD-B104-6CFB-008ADCF05635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0" name="二等辺三角形 21">
                  <a:extLst>
                    <a:ext uri="{FF2B5EF4-FFF2-40B4-BE49-F238E27FC236}">
                      <a16:creationId xmlns:a16="http://schemas.microsoft.com/office/drawing/2014/main" id="{4D97FA47-57DC-BB43-80D4-EBCC043FA4B3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0" name="楕円 5">
                  <a:extLst>
                    <a:ext uri="{FF2B5EF4-FFF2-40B4-BE49-F238E27FC236}">
                      <a16:creationId xmlns:a16="http://schemas.microsoft.com/office/drawing/2014/main" id="{4FB8535D-A90C-90C3-8C5A-E64A4FF9B616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9352EFDD-B19B-0B5E-61A2-7D00F417FC26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A8CE2650-D79C-013F-0C99-85CC26A5C847}"/>
                </a:ext>
              </a:extLst>
            </p:cNvPr>
            <p:cNvGrpSpPr/>
            <p:nvPr/>
          </p:nvGrpSpPr>
          <p:grpSpPr>
            <a:xfrm>
              <a:off x="1135435" y="3846907"/>
              <a:ext cx="1717584" cy="1516697"/>
              <a:chOff x="1135435" y="3870139"/>
              <a:chExt cx="1717584" cy="1516697"/>
            </a:xfrm>
          </p:grpSpPr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591B6B7B-5DCA-DCC2-23F3-C282578C81EE}"/>
                  </a:ext>
                </a:extLst>
              </p:cNvPr>
              <p:cNvGrpSpPr/>
              <p:nvPr/>
            </p:nvGrpSpPr>
            <p:grpSpPr>
              <a:xfrm>
                <a:off x="1135435" y="3870139"/>
                <a:ext cx="746262" cy="559696"/>
                <a:chOff x="1004700" y="403942"/>
                <a:chExt cx="698259" cy="523694"/>
              </a:xfrm>
              <a:solidFill>
                <a:srgbClr val="FFC000"/>
              </a:solidFill>
            </p:grpSpPr>
            <p:sp>
              <p:nvSpPr>
                <p:cNvPr id="359" name="二等辺三角形 6">
                  <a:extLst>
                    <a:ext uri="{FF2B5EF4-FFF2-40B4-BE49-F238E27FC236}">
                      <a16:creationId xmlns:a16="http://schemas.microsoft.com/office/drawing/2014/main" id="{AAAB8FB8-2D84-7435-2F1F-13047B2CA062}"/>
                    </a:ext>
                  </a:extLst>
                </p:cNvPr>
                <p:cNvSpPr/>
                <p:nvPr/>
              </p:nvSpPr>
              <p:spPr>
                <a:xfrm rot="19800000">
                  <a:off x="1004700" y="40394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二等辺三角形 6">
                  <a:extLst>
                    <a:ext uri="{FF2B5EF4-FFF2-40B4-BE49-F238E27FC236}">
                      <a16:creationId xmlns:a16="http://schemas.microsoft.com/office/drawing/2014/main" id="{DF298FC7-6634-9E15-8284-4B7AF523C24E}"/>
                    </a:ext>
                  </a:extLst>
                </p:cNvPr>
                <p:cNvSpPr/>
                <p:nvPr/>
              </p:nvSpPr>
              <p:spPr>
                <a:xfrm rot="20093668">
                  <a:off x="1121099" y="51015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B10AE7BD-AB43-C15C-9DAB-16940FBC19F7}"/>
                  </a:ext>
                </a:extLst>
              </p:cNvPr>
              <p:cNvGrpSpPr/>
              <p:nvPr/>
            </p:nvGrpSpPr>
            <p:grpSpPr>
              <a:xfrm>
                <a:off x="2106757" y="3870140"/>
                <a:ext cx="746262" cy="559696"/>
                <a:chOff x="2320089" y="403943"/>
                <a:chExt cx="698259" cy="523694"/>
              </a:xfrm>
              <a:solidFill>
                <a:srgbClr val="FFC000"/>
              </a:solidFill>
            </p:grpSpPr>
            <p:sp>
              <p:nvSpPr>
                <p:cNvPr id="367" name="二等辺三角形 6">
                  <a:extLst>
                    <a:ext uri="{FF2B5EF4-FFF2-40B4-BE49-F238E27FC236}">
                      <a16:creationId xmlns:a16="http://schemas.microsoft.com/office/drawing/2014/main" id="{16F58458-C856-BAE9-F89E-571C6DDF6339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3943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二等辺三角形 6">
                  <a:extLst>
                    <a:ext uri="{FF2B5EF4-FFF2-40B4-BE49-F238E27FC236}">
                      <a16:creationId xmlns:a16="http://schemas.microsoft.com/office/drawing/2014/main" id="{97062598-EF19-97D9-0CD1-FEA205F46709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10160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4" name="楕円 101">
                <a:extLst>
                  <a:ext uri="{FF2B5EF4-FFF2-40B4-BE49-F238E27FC236}">
                    <a16:creationId xmlns:a16="http://schemas.microsoft.com/office/drawing/2014/main" id="{F86580D8-670D-06F1-E702-41A8A0C465AC}"/>
                  </a:ext>
                </a:extLst>
              </p:cNvPr>
              <p:cNvSpPr/>
              <p:nvPr/>
            </p:nvSpPr>
            <p:spPr>
              <a:xfrm>
                <a:off x="1299197" y="4116684"/>
                <a:ext cx="1390059" cy="1215649"/>
              </a:xfrm>
              <a:custGeom>
                <a:avLst/>
                <a:gdLst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583024 h 1467973"/>
                  <a:gd name="connsiteX1" fmla="*/ 958479 w 1882452"/>
                  <a:gd name="connsiteY1" fmla="*/ 0 h 1467973"/>
                  <a:gd name="connsiteX2" fmla="*/ 1882452 w 1882452"/>
                  <a:gd name="connsiteY2" fmla="*/ 583024 h 1467973"/>
                  <a:gd name="connsiteX3" fmla="*/ 941226 w 1882452"/>
                  <a:gd name="connsiteY3" fmla="*/ 1467973 h 1467973"/>
                  <a:gd name="connsiteX4" fmla="*/ 0 w 1882452"/>
                  <a:gd name="connsiteY4" fmla="*/ 583024 h 146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52" h="1467973">
                    <a:moveTo>
                      <a:pt x="0" y="583024"/>
                    </a:moveTo>
                    <a:cubicBezTo>
                      <a:pt x="0" y="94280"/>
                      <a:pt x="438654" y="0"/>
                      <a:pt x="958479" y="0"/>
                    </a:cubicBezTo>
                    <a:cubicBezTo>
                      <a:pt x="1478304" y="0"/>
                      <a:pt x="1882452" y="94280"/>
                      <a:pt x="1882452" y="583024"/>
                    </a:cubicBezTo>
                    <a:cubicBezTo>
                      <a:pt x="1882452" y="1071768"/>
                      <a:pt x="1461051" y="1467973"/>
                      <a:pt x="941226" y="1467973"/>
                    </a:cubicBezTo>
                    <a:cubicBezTo>
                      <a:pt x="421401" y="1467973"/>
                      <a:pt x="0" y="1071768"/>
                      <a:pt x="0" y="58302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楕円 1">
                <a:extLst>
                  <a:ext uri="{FF2B5EF4-FFF2-40B4-BE49-F238E27FC236}">
                    <a16:creationId xmlns:a16="http://schemas.microsoft.com/office/drawing/2014/main" id="{594117DA-6996-756C-B986-3494C32B5A6B}"/>
                  </a:ext>
                </a:extLst>
              </p:cNvPr>
              <p:cNvSpPr/>
              <p:nvPr/>
            </p:nvSpPr>
            <p:spPr>
              <a:xfrm flipV="1">
                <a:off x="1872431" y="5228782"/>
                <a:ext cx="243592" cy="15805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378" name="グループ化 377">
                <a:extLst>
                  <a:ext uri="{FF2B5EF4-FFF2-40B4-BE49-F238E27FC236}">
                    <a16:creationId xmlns:a16="http://schemas.microsoft.com/office/drawing/2014/main" id="{951DEE77-A425-413A-B76E-B769C1B14846}"/>
                  </a:ext>
                </a:extLst>
              </p:cNvPr>
              <p:cNvGrpSpPr/>
              <p:nvPr/>
            </p:nvGrpSpPr>
            <p:grpSpPr>
              <a:xfrm>
                <a:off x="1423218" y="5113776"/>
                <a:ext cx="374190" cy="162364"/>
                <a:chOff x="1238250" y="1970976"/>
                <a:chExt cx="506738" cy="219877"/>
              </a:xfrm>
            </p:grpSpPr>
            <p:sp>
              <p:nvSpPr>
                <p:cNvPr id="379" name="月 378">
                  <a:extLst>
                    <a:ext uri="{FF2B5EF4-FFF2-40B4-BE49-F238E27FC236}">
                      <a16:creationId xmlns:a16="http://schemas.microsoft.com/office/drawing/2014/main" id="{1D2AD455-2547-E9AE-C62D-7076B0D44960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月 379">
                  <a:extLst>
                    <a:ext uri="{FF2B5EF4-FFF2-40B4-BE49-F238E27FC236}">
                      <a16:creationId xmlns:a16="http://schemas.microsoft.com/office/drawing/2014/main" id="{502E2541-B3D3-A8E7-1500-4962975CEFA7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E35BDB6B-FA1A-096B-A55A-D9F0B8A84068}"/>
                  </a:ext>
                </a:extLst>
              </p:cNvPr>
              <p:cNvGrpSpPr/>
              <p:nvPr/>
            </p:nvGrpSpPr>
            <p:grpSpPr>
              <a:xfrm flipH="1">
                <a:off x="2216225" y="5113776"/>
                <a:ext cx="374190" cy="162364"/>
                <a:chOff x="1238250" y="1970976"/>
                <a:chExt cx="506738" cy="219877"/>
              </a:xfrm>
            </p:grpSpPr>
            <p:sp>
              <p:nvSpPr>
                <p:cNvPr id="382" name="月 381">
                  <a:extLst>
                    <a:ext uri="{FF2B5EF4-FFF2-40B4-BE49-F238E27FC236}">
                      <a16:creationId xmlns:a16="http://schemas.microsoft.com/office/drawing/2014/main" id="{81F82FA3-7319-EE2D-D1CE-6EE319AB944C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月 382">
                  <a:extLst>
                    <a:ext uri="{FF2B5EF4-FFF2-40B4-BE49-F238E27FC236}">
                      <a16:creationId xmlns:a16="http://schemas.microsoft.com/office/drawing/2014/main" id="{FA7275A7-2B2E-AEA0-853D-2693802A259F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231F34FE-9BCB-EBD5-3B3B-124C3C18731D}"/>
                  </a:ext>
                </a:extLst>
              </p:cNvPr>
              <p:cNvSpPr/>
              <p:nvPr/>
            </p:nvSpPr>
            <p:spPr>
              <a:xfrm rot="1800000">
                <a:off x="2129536" y="4636734"/>
                <a:ext cx="323149" cy="10110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3CA227F5-70D2-A5D4-F5DE-A7E9E2EA81B1}"/>
                  </a:ext>
                </a:extLst>
              </p:cNvPr>
              <p:cNvSpPr/>
              <p:nvPr/>
            </p:nvSpPr>
            <p:spPr>
              <a:xfrm rot="19800000" flipH="1">
                <a:off x="1519496" y="4636734"/>
                <a:ext cx="323149" cy="10110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C0FBDD6F-B37F-FB19-CB1F-EF9F17C6FE89}"/>
                </a:ext>
              </a:extLst>
            </p:cNvPr>
            <p:cNvGrpSpPr/>
            <p:nvPr/>
          </p:nvGrpSpPr>
          <p:grpSpPr>
            <a:xfrm>
              <a:off x="1345544" y="3703468"/>
              <a:ext cx="1325355" cy="650911"/>
              <a:chOff x="1100911" y="95250"/>
              <a:chExt cx="1794828" cy="881479"/>
            </a:xfrm>
          </p:grpSpPr>
          <p:sp>
            <p:nvSpPr>
              <p:cNvPr id="392" name="楕円 5">
                <a:extLst>
                  <a:ext uri="{FF2B5EF4-FFF2-40B4-BE49-F238E27FC236}">
                    <a16:creationId xmlns:a16="http://schemas.microsoft.com/office/drawing/2014/main" id="{67C7401C-81E7-F970-BC61-22AF89126E21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93" name="楕円 392">
                <a:extLst>
                  <a:ext uri="{FF2B5EF4-FFF2-40B4-BE49-F238E27FC236}">
                    <a16:creationId xmlns:a16="http://schemas.microsoft.com/office/drawing/2014/main" id="{993D8E5E-273D-5E76-DC1F-0F8DDEE4C0CC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9BD58FB8-737F-6D3C-6C3D-D6EACE6A5C38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395" name="楕円 5">
                  <a:extLst>
                    <a:ext uri="{FF2B5EF4-FFF2-40B4-BE49-F238E27FC236}">
                      <a16:creationId xmlns:a16="http://schemas.microsoft.com/office/drawing/2014/main" id="{AD1558EC-7B8D-35C7-9202-DA8F58F39656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481BAA0F-1C75-EFC8-B81D-93107CE23B27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262" name="グループ化 1261">
            <a:extLst>
              <a:ext uri="{FF2B5EF4-FFF2-40B4-BE49-F238E27FC236}">
                <a16:creationId xmlns:a16="http://schemas.microsoft.com/office/drawing/2014/main" id="{9BD41FC4-3029-0C88-6C12-E60AE5AE6BD8}"/>
              </a:ext>
            </a:extLst>
          </p:cNvPr>
          <p:cNvGrpSpPr/>
          <p:nvPr/>
        </p:nvGrpSpPr>
        <p:grpSpPr>
          <a:xfrm>
            <a:off x="7038455" y="672122"/>
            <a:ext cx="2351020" cy="2658119"/>
            <a:chOff x="7038455" y="672122"/>
            <a:chExt cx="2351020" cy="2658119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2FFC168C-C1AD-9242-1145-8F849FA08405}"/>
                </a:ext>
              </a:extLst>
            </p:cNvPr>
            <p:cNvGrpSpPr/>
            <p:nvPr/>
          </p:nvGrpSpPr>
          <p:grpSpPr>
            <a:xfrm>
              <a:off x="8204223" y="2715726"/>
              <a:ext cx="808301" cy="481949"/>
              <a:chOff x="2079648" y="2715726"/>
              <a:chExt cx="808301" cy="481949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5FFE5A7B-1B1A-958A-122C-3B09950F4A56}"/>
                  </a:ext>
                </a:extLst>
              </p:cNvPr>
              <p:cNvSpPr/>
              <p:nvPr/>
            </p:nvSpPr>
            <p:spPr>
              <a:xfrm rot="900000">
                <a:off x="2079648" y="2715726"/>
                <a:ext cx="656778" cy="410287"/>
              </a:xfrm>
              <a:custGeom>
                <a:avLst/>
                <a:gdLst>
                  <a:gd name="connsiteX0" fmla="*/ 906799 w 1461496"/>
                  <a:gd name="connsiteY0" fmla="*/ 0 h 885487"/>
                  <a:gd name="connsiteX1" fmla="*/ 1185242 w 1461496"/>
                  <a:gd name="connsiteY1" fmla="*/ 26114 h 885487"/>
                  <a:gd name="connsiteX2" fmla="*/ 1225072 w 1461496"/>
                  <a:gd name="connsiteY2" fmla="*/ 35849 h 885487"/>
                  <a:gd name="connsiteX3" fmla="*/ 1206209 w 1461496"/>
                  <a:gd name="connsiteY3" fmla="*/ 61909 h 885487"/>
                  <a:gd name="connsiteX4" fmla="*/ 1178752 w 1461496"/>
                  <a:gd name="connsiteY4" fmla="*/ 90982 h 885487"/>
                  <a:gd name="connsiteX5" fmla="*/ 1134554 w 1461496"/>
                  <a:gd name="connsiteY5" fmla="*/ 130171 h 885487"/>
                  <a:gd name="connsiteX6" fmla="*/ 1169998 w 1461496"/>
                  <a:gd name="connsiteY6" fmla="*/ 124652 h 885487"/>
                  <a:gd name="connsiteX7" fmla="*/ 1337649 w 1461496"/>
                  <a:gd name="connsiteY7" fmla="*/ 150521 h 885487"/>
                  <a:gd name="connsiteX8" fmla="*/ 1261330 w 1461496"/>
                  <a:gd name="connsiteY8" fmla="*/ 230473 h 885487"/>
                  <a:gd name="connsiteX9" fmla="*/ 1211811 w 1461496"/>
                  <a:gd name="connsiteY9" fmla="*/ 255228 h 885487"/>
                  <a:gd name="connsiteX10" fmla="*/ 1239190 w 1461496"/>
                  <a:gd name="connsiteY10" fmla="*/ 258388 h 885487"/>
                  <a:gd name="connsiteX11" fmla="*/ 1394431 w 1461496"/>
                  <a:gd name="connsiteY11" fmla="*/ 328307 h 885487"/>
                  <a:gd name="connsiteX12" fmla="*/ 1300020 w 1461496"/>
                  <a:gd name="connsiteY12" fmla="*/ 384807 h 885487"/>
                  <a:gd name="connsiteX13" fmla="*/ 1257890 w 1461496"/>
                  <a:gd name="connsiteY13" fmla="*/ 393033 h 885487"/>
                  <a:gd name="connsiteX14" fmla="*/ 1306255 w 1461496"/>
                  <a:gd name="connsiteY14" fmla="*/ 398617 h 885487"/>
                  <a:gd name="connsiteX15" fmla="*/ 1461496 w 1461496"/>
                  <a:gd name="connsiteY15" fmla="*/ 468536 h 885487"/>
                  <a:gd name="connsiteX16" fmla="*/ 1306255 w 1461496"/>
                  <a:gd name="connsiteY16" fmla="*/ 536915 h 885487"/>
                  <a:gd name="connsiteX17" fmla="*/ 1275663 w 1461496"/>
                  <a:gd name="connsiteY17" fmla="*/ 540210 h 885487"/>
                  <a:gd name="connsiteX18" fmla="*/ 1300020 w 1461496"/>
                  <a:gd name="connsiteY18" fmla="*/ 545194 h 885487"/>
                  <a:gd name="connsiteX19" fmla="*/ 1394431 w 1461496"/>
                  <a:gd name="connsiteY19" fmla="*/ 602668 h 885487"/>
                  <a:gd name="connsiteX20" fmla="*/ 1239190 w 1461496"/>
                  <a:gd name="connsiteY20" fmla="*/ 671046 h 885487"/>
                  <a:gd name="connsiteX21" fmla="*/ 1227745 w 1461496"/>
                  <a:gd name="connsiteY21" fmla="*/ 672279 h 885487"/>
                  <a:gd name="connsiteX22" fmla="*/ 1261330 w 1461496"/>
                  <a:gd name="connsiteY22" fmla="*/ 689069 h 885487"/>
                  <a:gd name="connsiteX23" fmla="*/ 1337649 w 1461496"/>
                  <a:gd name="connsiteY23" fmla="*/ 769020 h 885487"/>
                  <a:gd name="connsiteX24" fmla="*/ 1169998 w 1461496"/>
                  <a:gd name="connsiteY24" fmla="*/ 794889 h 885487"/>
                  <a:gd name="connsiteX25" fmla="*/ 1145768 w 1461496"/>
                  <a:gd name="connsiteY25" fmla="*/ 791116 h 885487"/>
                  <a:gd name="connsiteX26" fmla="*/ 1178752 w 1461496"/>
                  <a:gd name="connsiteY26" fmla="*/ 820361 h 885487"/>
                  <a:gd name="connsiteX27" fmla="*/ 1206209 w 1461496"/>
                  <a:gd name="connsiteY27" fmla="*/ 849435 h 885487"/>
                  <a:gd name="connsiteX28" fmla="*/ 1209170 w 1461496"/>
                  <a:gd name="connsiteY28" fmla="*/ 853525 h 885487"/>
                  <a:gd name="connsiteX29" fmla="*/ 1185242 w 1461496"/>
                  <a:gd name="connsiteY29" fmla="*/ 859373 h 885487"/>
                  <a:gd name="connsiteX30" fmla="*/ 906799 w 1461496"/>
                  <a:gd name="connsiteY30" fmla="*/ 885487 h 885487"/>
                  <a:gd name="connsiteX31" fmla="*/ 44027 w 1461496"/>
                  <a:gd name="connsiteY31" fmla="*/ 530727 h 885487"/>
                  <a:gd name="connsiteX32" fmla="*/ 0 w 1461496"/>
                  <a:gd name="connsiteY32" fmla="*/ 442744 h 885487"/>
                  <a:gd name="connsiteX33" fmla="*/ 44027 w 1461496"/>
                  <a:gd name="connsiteY33" fmla="*/ 354761 h 885487"/>
                  <a:gd name="connsiteX34" fmla="*/ 906799 w 1461496"/>
                  <a:gd name="connsiteY34" fmla="*/ 0 h 885487"/>
                  <a:gd name="connsiteX0" fmla="*/ 0 w 1461496"/>
                  <a:gd name="connsiteY0" fmla="*/ 442744 h 885487"/>
                  <a:gd name="connsiteX1" fmla="*/ 44027 w 1461496"/>
                  <a:gd name="connsiteY1" fmla="*/ 354761 h 885487"/>
                  <a:gd name="connsiteX2" fmla="*/ 906799 w 1461496"/>
                  <a:gd name="connsiteY2" fmla="*/ 0 h 885487"/>
                  <a:gd name="connsiteX3" fmla="*/ 1185242 w 1461496"/>
                  <a:gd name="connsiteY3" fmla="*/ 26114 h 885487"/>
                  <a:gd name="connsiteX4" fmla="*/ 1225072 w 1461496"/>
                  <a:gd name="connsiteY4" fmla="*/ 35849 h 885487"/>
                  <a:gd name="connsiteX5" fmla="*/ 1206209 w 1461496"/>
                  <a:gd name="connsiteY5" fmla="*/ 61909 h 885487"/>
                  <a:gd name="connsiteX6" fmla="*/ 1178752 w 1461496"/>
                  <a:gd name="connsiteY6" fmla="*/ 90982 h 885487"/>
                  <a:gd name="connsiteX7" fmla="*/ 1134554 w 1461496"/>
                  <a:gd name="connsiteY7" fmla="*/ 130171 h 885487"/>
                  <a:gd name="connsiteX8" fmla="*/ 1169998 w 1461496"/>
                  <a:gd name="connsiteY8" fmla="*/ 124652 h 885487"/>
                  <a:gd name="connsiteX9" fmla="*/ 1337649 w 1461496"/>
                  <a:gd name="connsiteY9" fmla="*/ 150521 h 885487"/>
                  <a:gd name="connsiteX10" fmla="*/ 1261330 w 1461496"/>
                  <a:gd name="connsiteY10" fmla="*/ 230473 h 885487"/>
                  <a:gd name="connsiteX11" fmla="*/ 1211811 w 1461496"/>
                  <a:gd name="connsiteY11" fmla="*/ 255228 h 885487"/>
                  <a:gd name="connsiteX12" fmla="*/ 1239190 w 1461496"/>
                  <a:gd name="connsiteY12" fmla="*/ 258388 h 885487"/>
                  <a:gd name="connsiteX13" fmla="*/ 1394431 w 1461496"/>
                  <a:gd name="connsiteY13" fmla="*/ 328307 h 885487"/>
                  <a:gd name="connsiteX14" fmla="*/ 1300020 w 1461496"/>
                  <a:gd name="connsiteY14" fmla="*/ 384807 h 885487"/>
                  <a:gd name="connsiteX15" fmla="*/ 1257890 w 1461496"/>
                  <a:gd name="connsiteY15" fmla="*/ 393033 h 885487"/>
                  <a:gd name="connsiteX16" fmla="*/ 1306255 w 1461496"/>
                  <a:gd name="connsiteY16" fmla="*/ 398617 h 885487"/>
                  <a:gd name="connsiteX17" fmla="*/ 1461496 w 1461496"/>
                  <a:gd name="connsiteY17" fmla="*/ 468536 h 885487"/>
                  <a:gd name="connsiteX18" fmla="*/ 1306255 w 1461496"/>
                  <a:gd name="connsiteY18" fmla="*/ 536915 h 885487"/>
                  <a:gd name="connsiteX19" fmla="*/ 1275663 w 1461496"/>
                  <a:gd name="connsiteY19" fmla="*/ 540210 h 885487"/>
                  <a:gd name="connsiteX20" fmla="*/ 1300020 w 1461496"/>
                  <a:gd name="connsiteY20" fmla="*/ 545194 h 885487"/>
                  <a:gd name="connsiteX21" fmla="*/ 1394431 w 1461496"/>
                  <a:gd name="connsiteY21" fmla="*/ 602668 h 885487"/>
                  <a:gd name="connsiteX22" fmla="*/ 1239190 w 1461496"/>
                  <a:gd name="connsiteY22" fmla="*/ 671046 h 885487"/>
                  <a:gd name="connsiteX23" fmla="*/ 1227745 w 1461496"/>
                  <a:gd name="connsiteY23" fmla="*/ 672279 h 885487"/>
                  <a:gd name="connsiteX24" fmla="*/ 1261330 w 1461496"/>
                  <a:gd name="connsiteY24" fmla="*/ 689069 h 885487"/>
                  <a:gd name="connsiteX25" fmla="*/ 1337649 w 1461496"/>
                  <a:gd name="connsiteY25" fmla="*/ 769020 h 885487"/>
                  <a:gd name="connsiteX26" fmla="*/ 1169998 w 1461496"/>
                  <a:gd name="connsiteY26" fmla="*/ 794889 h 885487"/>
                  <a:gd name="connsiteX27" fmla="*/ 1145768 w 1461496"/>
                  <a:gd name="connsiteY27" fmla="*/ 791116 h 885487"/>
                  <a:gd name="connsiteX28" fmla="*/ 1178752 w 1461496"/>
                  <a:gd name="connsiteY28" fmla="*/ 820361 h 885487"/>
                  <a:gd name="connsiteX29" fmla="*/ 1206209 w 1461496"/>
                  <a:gd name="connsiteY29" fmla="*/ 849435 h 885487"/>
                  <a:gd name="connsiteX30" fmla="*/ 1209170 w 1461496"/>
                  <a:gd name="connsiteY30" fmla="*/ 853525 h 885487"/>
                  <a:gd name="connsiteX31" fmla="*/ 1185242 w 1461496"/>
                  <a:gd name="connsiteY31" fmla="*/ 859373 h 885487"/>
                  <a:gd name="connsiteX32" fmla="*/ 906799 w 1461496"/>
                  <a:gd name="connsiteY32" fmla="*/ 885487 h 885487"/>
                  <a:gd name="connsiteX33" fmla="*/ 44027 w 1461496"/>
                  <a:gd name="connsiteY33" fmla="*/ 530727 h 885487"/>
                  <a:gd name="connsiteX34" fmla="*/ 91440 w 1461496"/>
                  <a:gd name="connsiteY34" fmla="*/ 534184 h 885487"/>
                  <a:gd name="connsiteX0" fmla="*/ 2245 w 1419714"/>
                  <a:gd name="connsiteY0" fmla="*/ 354761 h 885487"/>
                  <a:gd name="connsiteX1" fmla="*/ 865017 w 1419714"/>
                  <a:gd name="connsiteY1" fmla="*/ 0 h 885487"/>
                  <a:gd name="connsiteX2" fmla="*/ 1143460 w 1419714"/>
                  <a:gd name="connsiteY2" fmla="*/ 26114 h 885487"/>
                  <a:gd name="connsiteX3" fmla="*/ 1183290 w 1419714"/>
                  <a:gd name="connsiteY3" fmla="*/ 35849 h 885487"/>
                  <a:gd name="connsiteX4" fmla="*/ 1164427 w 1419714"/>
                  <a:gd name="connsiteY4" fmla="*/ 61909 h 885487"/>
                  <a:gd name="connsiteX5" fmla="*/ 1136970 w 1419714"/>
                  <a:gd name="connsiteY5" fmla="*/ 90982 h 885487"/>
                  <a:gd name="connsiteX6" fmla="*/ 1092772 w 1419714"/>
                  <a:gd name="connsiteY6" fmla="*/ 130171 h 885487"/>
                  <a:gd name="connsiteX7" fmla="*/ 1128216 w 1419714"/>
                  <a:gd name="connsiteY7" fmla="*/ 124652 h 885487"/>
                  <a:gd name="connsiteX8" fmla="*/ 1295867 w 1419714"/>
                  <a:gd name="connsiteY8" fmla="*/ 150521 h 885487"/>
                  <a:gd name="connsiteX9" fmla="*/ 1219548 w 1419714"/>
                  <a:gd name="connsiteY9" fmla="*/ 230473 h 885487"/>
                  <a:gd name="connsiteX10" fmla="*/ 1170029 w 1419714"/>
                  <a:gd name="connsiteY10" fmla="*/ 255228 h 885487"/>
                  <a:gd name="connsiteX11" fmla="*/ 1197408 w 1419714"/>
                  <a:gd name="connsiteY11" fmla="*/ 258388 h 885487"/>
                  <a:gd name="connsiteX12" fmla="*/ 1352649 w 1419714"/>
                  <a:gd name="connsiteY12" fmla="*/ 328307 h 885487"/>
                  <a:gd name="connsiteX13" fmla="*/ 1258238 w 1419714"/>
                  <a:gd name="connsiteY13" fmla="*/ 384807 h 885487"/>
                  <a:gd name="connsiteX14" fmla="*/ 1216108 w 1419714"/>
                  <a:gd name="connsiteY14" fmla="*/ 393033 h 885487"/>
                  <a:gd name="connsiteX15" fmla="*/ 1264473 w 1419714"/>
                  <a:gd name="connsiteY15" fmla="*/ 398617 h 885487"/>
                  <a:gd name="connsiteX16" fmla="*/ 1419714 w 1419714"/>
                  <a:gd name="connsiteY16" fmla="*/ 468536 h 885487"/>
                  <a:gd name="connsiteX17" fmla="*/ 1264473 w 1419714"/>
                  <a:gd name="connsiteY17" fmla="*/ 536915 h 885487"/>
                  <a:gd name="connsiteX18" fmla="*/ 1233881 w 1419714"/>
                  <a:gd name="connsiteY18" fmla="*/ 540210 h 885487"/>
                  <a:gd name="connsiteX19" fmla="*/ 1258238 w 1419714"/>
                  <a:gd name="connsiteY19" fmla="*/ 545194 h 885487"/>
                  <a:gd name="connsiteX20" fmla="*/ 1352649 w 1419714"/>
                  <a:gd name="connsiteY20" fmla="*/ 602668 h 885487"/>
                  <a:gd name="connsiteX21" fmla="*/ 1197408 w 1419714"/>
                  <a:gd name="connsiteY21" fmla="*/ 671046 h 885487"/>
                  <a:gd name="connsiteX22" fmla="*/ 1185963 w 1419714"/>
                  <a:gd name="connsiteY22" fmla="*/ 672279 h 885487"/>
                  <a:gd name="connsiteX23" fmla="*/ 1219548 w 1419714"/>
                  <a:gd name="connsiteY23" fmla="*/ 689069 h 885487"/>
                  <a:gd name="connsiteX24" fmla="*/ 1295867 w 1419714"/>
                  <a:gd name="connsiteY24" fmla="*/ 769020 h 885487"/>
                  <a:gd name="connsiteX25" fmla="*/ 1128216 w 1419714"/>
                  <a:gd name="connsiteY25" fmla="*/ 794889 h 885487"/>
                  <a:gd name="connsiteX26" fmla="*/ 1103986 w 1419714"/>
                  <a:gd name="connsiteY26" fmla="*/ 791116 h 885487"/>
                  <a:gd name="connsiteX27" fmla="*/ 1136970 w 1419714"/>
                  <a:gd name="connsiteY27" fmla="*/ 820361 h 885487"/>
                  <a:gd name="connsiteX28" fmla="*/ 1164427 w 1419714"/>
                  <a:gd name="connsiteY28" fmla="*/ 849435 h 885487"/>
                  <a:gd name="connsiteX29" fmla="*/ 1167388 w 1419714"/>
                  <a:gd name="connsiteY29" fmla="*/ 853525 h 885487"/>
                  <a:gd name="connsiteX30" fmla="*/ 1143460 w 1419714"/>
                  <a:gd name="connsiteY30" fmla="*/ 859373 h 885487"/>
                  <a:gd name="connsiteX31" fmla="*/ 865017 w 1419714"/>
                  <a:gd name="connsiteY31" fmla="*/ 885487 h 885487"/>
                  <a:gd name="connsiteX32" fmla="*/ 2245 w 1419714"/>
                  <a:gd name="connsiteY32" fmla="*/ 530727 h 885487"/>
                  <a:gd name="connsiteX33" fmla="*/ 49658 w 1419714"/>
                  <a:gd name="connsiteY33" fmla="*/ 534184 h 885487"/>
                  <a:gd name="connsiteX0" fmla="*/ 0 w 1417469"/>
                  <a:gd name="connsiteY0" fmla="*/ 354761 h 885487"/>
                  <a:gd name="connsiteX1" fmla="*/ 862772 w 1417469"/>
                  <a:gd name="connsiteY1" fmla="*/ 0 h 885487"/>
                  <a:gd name="connsiteX2" fmla="*/ 1141215 w 1417469"/>
                  <a:gd name="connsiteY2" fmla="*/ 26114 h 885487"/>
                  <a:gd name="connsiteX3" fmla="*/ 1181045 w 1417469"/>
                  <a:gd name="connsiteY3" fmla="*/ 35849 h 885487"/>
                  <a:gd name="connsiteX4" fmla="*/ 1162182 w 1417469"/>
                  <a:gd name="connsiteY4" fmla="*/ 61909 h 885487"/>
                  <a:gd name="connsiteX5" fmla="*/ 1134725 w 1417469"/>
                  <a:gd name="connsiteY5" fmla="*/ 90982 h 885487"/>
                  <a:gd name="connsiteX6" fmla="*/ 1090527 w 1417469"/>
                  <a:gd name="connsiteY6" fmla="*/ 130171 h 885487"/>
                  <a:gd name="connsiteX7" fmla="*/ 1125971 w 1417469"/>
                  <a:gd name="connsiteY7" fmla="*/ 124652 h 885487"/>
                  <a:gd name="connsiteX8" fmla="*/ 1293622 w 1417469"/>
                  <a:gd name="connsiteY8" fmla="*/ 150521 h 885487"/>
                  <a:gd name="connsiteX9" fmla="*/ 1217303 w 1417469"/>
                  <a:gd name="connsiteY9" fmla="*/ 230473 h 885487"/>
                  <a:gd name="connsiteX10" fmla="*/ 1167784 w 1417469"/>
                  <a:gd name="connsiteY10" fmla="*/ 255228 h 885487"/>
                  <a:gd name="connsiteX11" fmla="*/ 1195163 w 1417469"/>
                  <a:gd name="connsiteY11" fmla="*/ 258388 h 885487"/>
                  <a:gd name="connsiteX12" fmla="*/ 1350404 w 1417469"/>
                  <a:gd name="connsiteY12" fmla="*/ 328307 h 885487"/>
                  <a:gd name="connsiteX13" fmla="*/ 1255993 w 1417469"/>
                  <a:gd name="connsiteY13" fmla="*/ 384807 h 885487"/>
                  <a:gd name="connsiteX14" fmla="*/ 1213863 w 1417469"/>
                  <a:gd name="connsiteY14" fmla="*/ 393033 h 885487"/>
                  <a:gd name="connsiteX15" fmla="*/ 1262228 w 1417469"/>
                  <a:gd name="connsiteY15" fmla="*/ 398617 h 885487"/>
                  <a:gd name="connsiteX16" fmla="*/ 1417469 w 1417469"/>
                  <a:gd name="connsiteY16" fmla="*/ 468536 h 885487"/>
                  <a:gd name="connsiteX17" fmla="*/ 1262228 w 1417469"/>
                  <a:gd name="connsiteY17" fmla="*/ 536915 h 885487"/>
                  <a:gd name="connsiteX18" fmla="*/ 1231636 w 1417469"/>
                  <a:gd name="connsiteY18" fmla="*/ 540210 h 885487"/>
                  <a:gd name="connsiteX19" fmla="*/ 1255993 w 1417469"/>
                  <a:gd name="connsiteY19" fmla="*/ 545194 h 885487"/>
                  <a:gd name="connsiteX20" fmla="*/ 1350404 w 1417469"/>
                  <a:gd name="connsiteY20" fmla="*/ 602668 h 885487"/>
                  <a:gd name="connsiteX21" fmla="*/ 1195163 w 1417469"/>
                  <a:gd name="connsiteY21" fmla="*/ 671046 h 885487"/>
                  <a:gd name="connsiteX22" fmla="*/ 1183718 w 1417469"/>
                  <a:gd name="connsiteY22" fmla="*/ 672279 h 885487"/>
                  <a:gd name="connsiteX23" fmla="*/ 1217303 w 1417469"/>
                  <a:gd name="connsiteY23" fmla="*/ 689069 h 885487"/>
                  <a:gd name="connsiteX24" fmla="*/ 1293622 w 1417469"/>
                  <a:gd name="connsiteY24" fmla="*/ 769020 h 885487"/>
                  <a:gd name="connsiteX25" fmla="*/ 1125971 w 1417469"/>
                  <a:gd name="connsiteY25" fmla="*/ 794889 h 885487"/>
                  <a:gd name="connsiteX26" fmla="*/ 1101741 w 1417469"/>
                  <a:gd name="connsiteY26" fmla="*/ 791116 h 885487"/>
                  <a:gd name="connsiteX27" fmla="*/ 1134725 w 1417469"/>
                  <a:gd name="connsiteY27" fmla="*/ 820361 h 885487"/>
                  <a:gd name="connsiteX28" fmla="*/ 1162182 w 1417469"/>
                  <a:gd name="connsiteY28" fmla="*/ 849435 h 885487"/>
                  <a:gd name="connsiteX29" fmla="*/ 1165143 w 1417469"/>
                  <a:gd name="connsiteY29" fmla="*/ 853525 h 885487"/>
                  <a:gd name="connsiteX30" fmla="*/ 1141215 w 1417469"/>
                  <a:gd name="connsiteY30" fmla="*/ 859373 h 885487"/>
                  <a:gd name="connsiteX31" fmla="*/ 862772 w 1417469"/>
                  <a:gd name="connsiteY31" fmla="*/ 885487 h 885487"/>
                  <a:gd name="connsiteX32" fmla="*/ 0 w 1417469"/>
                  <a:gd name="connsiteY32" fmla="*/ 530727 h 88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417469" h="885487">
                    <a:moveTo>
                      <a:pt x="0" y="354761"/>
                    </a:moveTo>
                    <a:cubicBezTo>
                      <a:pt x="142146" y="146283"/>
                      <a:pt x="474921" y="0"/>
                      <a:pt x="862772" y="0"/>
                    </a:cubicBezTo>
                    <a:cubicBezTo>
                      <a:pt x="959735" y="0"/>
                      <a:pt x="1053255" y="9143"/>
                      <a:pt x="1141215" y="26114"/>
                    </a:cubicBezTo>
                    <a:lnTo>
                      <a:pt x="1181045" y="35849"/>
                    </a:lnTo>
                    <a:lnTo>
                      <a:pt x="1162182" y="61909"/>
                    </a:lnTo>
                    <a:cubicBezTo>
                      <a:pt x="1154314" y="71219"/>
                      <a:pt x="1145063" y="80962"/>
                      <a:pt x="1134725" y="90982"/>
                    </a:cubicBezTo>
                    <a:lnTo>
                      <a:pt x="1090527" y="130171"/>
                    </a:lnTo>
                    <a:lnTo>
                      <a:pt x="1125971" y="124652"/>
                    </a:lnTo>
                    <a:cubicBezTo>
                      <a:pt x="1213268" y="115484"/>
                      <a:pt x="1285152" y="118915"/>
                      <a:pt x="1293622" y="150521"/>
                    </a:cubicBezTo>
                    <a:cubicBezTo>
                      <a:pt x="1299973" y="174226"/>
                      <a:pt x="1267621" y="202458"/>
                      <a:pt x="1217303" y="230473"/>
                    </a:cubicBezTo>
                    <a:lnTo>
                      <a:pt x="1167784" y="255228"/>
                    </a:lnTo>
                    <a:lnTo>
                      <a:pt x="1195163" y="258388"/>
                    </a:lnTo>
                    <a:cubicBezTo>
                      <a:pt x="1281858" y="272897"/>
                      <a:pt x="1350404" y="295586"/>
                      <a:pt x="1350404" y="328307"/>
                    </a:cubicBezTo>
                    <a:cubicBezTo>
                      <a:pt x="1350404" y="352848"/>
                      <a:pt x="1311846" y="371312"/>
                      <a:pt x="1255993" y="384807"/>
                    </a:cubicBezTo>
                    <a:lnTo>
                      <a:pt x="1213863" y="393033"/>
                    </a:lnTo>
                    <a:lnTo>
                      <a:pt x="1262228" y="398617"/>
                    </a:lnTo>
                    <a:cubicBezTo>
                      <a:pt x="1348923" y="413126"/>
                      <a:pt x="1417469" y="435815"/>
                      <a:pt x="1417469" y="468536"/>
                    </a:cubicBezTo>
                    <a:cubicBezTo>
                      <a:pt x="1417469" y="501258"/>
                      <a:pt x="1348923" y="523176"/>
                      <a:pt x="1262228" y="536915"/>
                    </a:cubicBezTo>
                    <a:lnTo>
                      <a:pt x="1231636" y="540210"/>
                    </a:lnTo>
                    <a:lnTo>
                      <a:pt x="1255993" y="545194"/>
                    </a:lnTo>
                    <a:cubicBezTo>
                      <a:pt x="1311846" y="559228"/>
                      <a:pt x="1350404" y="578127"/>
                      <a:pt x="1350404" y="602668"/>
                    </a:cubicBezTo>
                    <a:cubicBezTo>
                      <a:pt x="1350404" y="635389"/>
                      <a:pt x="1281858" y="657307"/>
                      <a:pt x="1195163" y="671046"/>
                    </a:cubicBezTo>
                    <a:lnTo>
                      <a:pt x="1183718" y="672279"/>
                    </a:lnTo>
                    <a:lnTo>
                      <a:pt x="1217303" y="689069"/>
                    </a:lnTo>
                    <a:cubicBezTo>
                      <a:pt x="1267621" y="717082"/>
                      <a:pt x="1299973" y="745315"/>
                      <a:pt x="1293622" y="769020"/>
                    </a:cubicBezTo>
                    <a:cubicBezTo>
                      <a:pt x="1285152" y="800627"/>
                      <a:pt x="1213268" y="804058"/>
                      <a:pt x="1125971" y="794889"/>
                    </a:cubicBezTo>
                    <a:lnTo>
                      <a:pt x="1101741" y="791116"/>
                    </a:lnTo>
                    <a:lnTo>
                      <a:pt x="1134725" y="820361"/>
                    </a:lnTo>
                    <a:cubicBezTo>
                      <a:pt x="1145063" y="830382"/>
                      <a:pt x="1154314" y="840125"/>
                      <a:pt x="1162182" y="849435"/>
                    </a:cubicBezTo>
                    <a:lnTo>
                      <a:pt x="1165143" y="853525"/>
                    </a:lnTo>
                    <a:lnTo>
                      <a:pt x="1141215" y="859373"/>
                    </a:lnTo>
                    <a:cubicBezTo>
                      <a:pt x="1053255" y="876345"/>
                      <a:pt x="959735" y="885487"/>
                      <a:pt x="862772" y="885487"/>
                    </a:cubicBezTo>
                    <a:cubicBezTo>
                      <a:pt x="474921" y="885487"/>
                      <a:pt x="142146" y="739205"/>
                      <a:pt x="0" y="530727"/>
                    </a:cubicBezTo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B973B078-855C-A28E-F2FE-C7C9769ACF5B}"/>
                  </a:ext>
                </a:extLst>
              </p:cNvPr>
              <p:cNvSpPr/>
              <p:nvPr/>
            </p:nvSpPr>
            <p:spPr>
              <a:xfrm rot="900000">
                <a:off x="2573317" y="2818808"/>
                <a:ext cx="314632" cy="378867"/>
              </a:xfrm>
              <a:custGeom>
                <a:avLst/>
                <a:gdLst>
                  <a:gd name="connsiteX0" fmla="*/ 90518 w 679044"/>
                  <a:gd name="connsiteY0" fmla="*/ 0 h 817676"/>
                  <a:gd name="connsiteX1" fmla="*/ 178194 w 679044"/>
                  <a:gd name="connsiteY1" fmla="*/ 21430 h 817676"/>
                  <a:gd name="connsiteX2" fmla="*/ 635018 w 679044"/>
                  <a:gd name="connsiteY2" fmla="*/ 318912 h 817676"/>
                  <a:gd name="connsiteX3" fmla="*/ 679044 w 679044"/>
                  <a:gd name="connsiteY3" fmla="*/ 406895 h 817676"/>
                  <a:gd name="connsiteX4" fmla="*/ 635018 w 679044"/>
                  <a:gd name="connsiteY4" fmla="*/ 494878 h 817676"/>
                  <a:gd name="connsiteX5" fmla="*/ 178194 w 679044"/>
                  <a:gd name="connsiteY5" fmla="*/ 792360 h 817676"/>
                  <a:gd name="connsiteX6" fmla="*/ 74616 w 679044"/>
                  <a:gd name="connsiteY6" fmla="*/ 817676 h 817676"/>
                  <a:gd name="connsiteX7" fmla="*/ 71655 w 679044"/>
                  <a:gd name="connsiteY7" fmla="*/ 813586 h 817676"/>
                  <a:gd name="connsiteX8" fmla="*/ 44198 w 679044"/>
                  <a:gd name="connsiteY8" fmla="*/ 784512 h 817676"/>
                  <a:gd name="connsiteX9" fmla="*/ 11214 w 679044"/>
                  <a:gd name="connsiteY9" fmla="*/ 755267 h 817676"/>
                  <a:gd name="connsiteX10" fmla="*/ 35444 w 679044"/>
                  <a:gd name="connsiteY10" fmla="*/ 759040 h 817676"/>
                  <a:gd name="connsiteX11" fmla="*/ 203095 w 679044"/>
                  <a:gd name="connsiteY11" fmla="*/ 733171 h 817676"/>
                  <a:gd name="connsiteX12" fmla="*/ 126776 w 679044"/>
                  <a:gd name="connsiteY12" fmla="*/ 653220 h 817676"/>
                  <a:gd name="connsiteX13" fmla="*/ 93191 w 679044"/>
                  <a:gd name="connsiteY13" fmla="*/ 636430 h 817676"/>
                  <a:gd name="connsiteX14" fmla="*/ 104636 w 679044"/>
                  <a:gd name="connsiteY14" fmla="*/ 635197 h 817676"/>
                  <a:gd name="connsiteX15" fmla="*/ 259877 w 679044"/>
                  <a:gd name="connsiteY15" fmla="*/ 566819 h 817676"/>
                  <a:gd name="connsiteX16" fmla="*/ 165466 w 679044"/>
                  <a:gd name="connsiteY16" fmla="*/ 509345 h 817676"/>
                  <a:gd name="connsiteX17" fmla="*/ 141109 w 679044"/>
                  <a:gd name="connsiteY17" fmla="*/ 504361 h 817676"/>
                  <a:gd name="connsiteX18" fmla="*/ 171701 w 679044"/>
                  <a:gd name="connsiteY18" fmla="*/ 501066 h 817676"/>
                  <a:gd name="connsiteX19" fmla="*/ 326942 w 679044"/>
                  <a:gd name="connsiteY19" fmla="*/ 432687 h 817676"/>
                  <a:gd name="connsiteX20" fmla="*/ 171701 w 679044"/>
                  <a:gd name="connsiteY20" fmla="*/ 362768 h 817676"/>
                  <a:gd name="connsiteX21" fmla="*/ 123336 w 679044"/>
                  <a:gd name="connsiteY21" fmla="*/ 357184 h 817676"/>
                  <a:gd name="connsiteX22" fmla="*/ 165466 w 679044"/>
                  <a:gd name="connsiteY22" fmla="*/ 348958 h 817676"/>
                  <a:gd name="connsiteX23" fmla="*/ 259877 w 679044"/>
                  <a:gd name="connsiteY23" fmla="*/ 292458 h 817676"/>
                  <a:gd name="connsiteX24" fmla="*/ 104636 w 679044"/>
                  <a:gd name="connsiteY24" fmla="*/ 222539 h 817676"/>
                  <a:gd name="connsiteX25" fmla="*/ 77257 w 679044"/>
                  <a:gd name="connsiteY25" fmla="*/ 219379 h 817676"/>
                  <a:gd name="connsiteX26" fmla="*/ 126776 w 679044"/>
                  <a:gd name="connsiteY26" fmla="*/ 194624 h 817676"/>
                  <a:gd name="connsiteX27" fmla="*/ 203095 w 679044"/>
                  <a:gd name="connsiteY27" fmla="*/ 114672 h 817676"/>
                  <a:gd name="connsiteX28" fmla="*/ 35444 w 679044"/>
                  <a:gd name="connsiteY28" fmla="*/ 88803 h 817676"/>
                  <a:gd name="connsiteX29" fmla="*/ 0 w 679044"/>
                  <a:gd name="connsiteY29" fmla="*/ 94322 h 817676"/>
                  <a:gd name="connsiteX30" fmla="*/ 44198 w 679044"/>
                  <a:gd name="connsiteY30" fmla="*/ 55133 h 817676"/>
                  <a:gd name="connsiteX31" fmla="*/ 71655 w 679044"/>
                  <a:gd name="connsiteY31" fmla="*/ 26060 h 817676"/>
                  <a:gd name="connsiteX32" fmla="*/ 90518 w 679044"/>
                  <a:gd name="connsiteY32" fmla="*/ 0 h 8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79044" h="817676">
                    <a:moveTo>
                      <a:pt x="90518" y="0"/>
                    </a:moveTo>
                    <a:lnTo>
                      <a:pt x="178194" y="21430"/>
                    </a:lnTo>
                    <a:cubicBezTo>
                      <a:pt x="382870" y="82610"/>
                      <a:pt x="546176" y="188613"/>
                      <a:pt x="635018" y="318912"/>
                    </a:cubicBezTo>
                    <a:lnTo>
                      <a:pt x="679044" y="406895"/>
                    </a:lnTo>
                    <a:lnTo>
                      <a:pt x="635018" y="494878"/>
                    </a:lnTo>
                    <a:cubicBezTo>
                      <a:pt x="546176" y="625177"/>
                      <a:pt x="382870" y="731180"/>
                      <a:pt x="178194" y="792360"/>
                    </a:cubicBezTo>
                    <a:lnTo>
                      <a:pt x="74616" y="817676"/>
                    </a:lnTo>
                    <a:lnTo>
                      <a:pt x="71655" y="813586"/>
                    </a:lnTo>
                    <a:cubicBezTo>
                      <a:pt x="63787" y="804276"/>
                      <a:pt x="54536" y="794533"/>
                      <a:pt x="44198" y="784512"/>
                    </a:cubicBezTo>
                    <a:lnTo>
                      <a:pt x="11214" y="755267"/>
                    </a:lnTo>
                    <a:lnTo>
                      <a:pt x="35444" y="759040"/>
                    </a:lnTo>
                    <a:cubicBezTo>
                      <a:pt x="122741" y="768209"/>
                      <a:pt x="194625" y="764778"/>
                      <a:pt x="203095" y="733171"/>
                    </a:cubicBezTo>
                    <a:cubicBezTo>
                      <a:pt x="209446" y="709466"/>
                      <a:pt x="177094" y="681233"/>
                      <a:pt x="126776" y="653220"/>
                    </a:cubicBezTo>
                    <a:lnTo>
                      <a:pt x="93191" y="636430"/>
                    </a:lnTo>
                    <a:lnTo>
                      <a:pt x="104636" y="635197"/>
                    </a:lnTo>
                    <a:cubicBezTo>
                      <a:pt x="191331" y="621458"/>
                      <a:pt x="259877" y="599540"/>
                      <a:pt x="259877" y="566819"/>
                    </a:cubicBezTo>
                    <a:cubicBezTo>
                      <a:pt x="259877" y="542278"/>
                      <a:pt x="221319" y="523379"/>
                      <a:pt x="165466" y="509345"/>
                    </a:cubicBezTo>
                    <a:lnTo>
                      <a:pt x="141109" y="504361"/>
                    </a:lnTo>
                    <a:lnTo>
                      <a:pt x="171701" y="501066"/>
                    </a:lnTo>
                    <a:cubicBezTo>
                      <a:pt x="258396" y="487327"/>
                      <a:pt x="326942" y="465409"/>
                      <a:pt x="326942" y="432687"/>
                    </a:cubicBezTo>
                    <a:cubicBezTo>
                      <a:pt x="326942" y="399966"/>
                      <a:pt x="258396" y="377277"/>
                      <a:pt x="171701" y="362768"/>
                    </a:cubicBezTo>
                    <a:lnTo>
                      <a:pt x="123336" y="357184"/>
                    </a:lnTo>
                    <a:lnTo>
                      <a:pt x="165466" y="348958"/>
                    </a:lnTo>
                    <a:cubicBezTo>
                      <a:pt x="221319" y="335463"/>
                      <a:pt x="259877" y="316999"/>
                      <a:pt x="259877" y="292458"/>
                    </a:cubicBezTo>
                    <a:cubicBezTo>
                      <a:pt x="259877" y="259737"/>
                      <a:pt x="191331" y="237048"/>
                      <a:pt x="104636" y="222539"/>
                    </a:cubicBezTo>
                    <a:lnTo>
                      <a:pt x="77257" y="219379"/>
                    </a:lnTo>
                    <a:lnTo>
                      <a:pt x="126776" y="194624"/>
                    </a:lnTo>
                    <a:cubicBezTo>
                      <a:pt x="177094" y="166609"/>
                      <a:pt x="209446" y="138377"/>
                      <a:pt x="203095" y="114672"/>
                    </a:cubicBezTo>
                    <a:cubicBezTo>
                      <a:pt x="194625" y="83066"/>
                      <a:pt x="122741" y="79635"/>
                      <a:pt x="35444" y="88803"/>
                    </a:cubicBezTo>
                    <a:lnTo>
                      <a:pt x="0" y="94322"/>
                    </a:lnTo>
                    <a:lnTo>
                      <a:pt x="44198" y="55133"/>
                    </a:lnTo>
                    <a:cubicBezTo>
                      <a:pt x="54536" y="45113"/>
                      <a:pt x="63787" y="35370"/>
                      <a:pt x="71655" y="26060"/>
                    </a:cubicBezTo>
                    <a:lnTo>
                      <a:pt x="90518" y="0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4" name="楕円 1">
              <a:extLst>
                <a:ext uri="{FF2B5EF4-FFF2-40B4-BE49-F238E27FC236}">
                  <a16:creationId xmlns:a16="http://schemas.microsoft.com/office/drawing/2014/main" id="{74A8E8C9-5F41-B4A6-1F1C-B851C8D911C1}"/>
                </a:ext>
              </a:extLst>
            </p:cNvPr>
            <p:cNvSpPr/>
            <p:nvPr/>
          </p:nvSpPr>
          <p:spPr>
            <a:xfrm rot="9000000" flipH="1">
              <a:off x="8421869" y="2164970"/>
              <a:ext cx="200058" cy="65498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C573515E-4A32-CC47-CC62-326063195F7B}"/>
                </a:ext>
              </a:extLst>
            </p:cNvPr>
            <p:cNvGrpSpPr/>
            <p:nvPr/>
          </p:nvGrpSpPr>
          <p:grpSpPr>
            <a:xfrm>
              <a:off x="7260010" y="812614"/>
              <a:ext cx="1717584" cy="2408059"/>
              <a:chOff x="848527" y="286812"/>
              <a:chExt cx="2325995" cy="3261052"/>
            </a:xfrm>
          </p:grpSpPr>
          <p:sp>
            <p:nvSpPr>
              <p:cNvPr id="1025" name="楕円 1">
                <a:extLst>
                  <a:ext uri="{FF2B5EF4-FFF2-40B4-BE49-F238E27FC236}">
                    <a16:creationId xmlns:a16="http://schemas.microsoft.com/office/drawing/2014/main" id="{B685E314-0212-9A3E-A665-A81CC74932E5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6" name="楕円 1">
                <a:extLst>
                  <a:ext uri="{FF2B5EF4-FFF2-40B4-BE49-F238E27FC236}">
                    <a16:creationId xmlns:a16="http://schemas.microsoft.com/office/drawing/2014/main" id="{DB3C3D42-820F-7E97-F9BF-30584B9AA200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7" name="楕円 1">
                <a:extLst>
                  <a:ext uri="{FF2B5EF4-FFF2-40B4-BE49-F238E27FC236}">
                    <a16:creationId xmlns:a16="http://schemas.microsoft.com/office/drawing/2014/main" id="{C496BEA5-71A6-46D3-3E09-F2417EB5A904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8" name="楕円 1">
                <a:extLst>
                  <a:ext uri="{FF2B5EF4-FFF2-40B4-BE49-F238E27FC236}">
                    <a16:creationId xmlns:a16="http://schemas.microsoft.com/office/drawing/2014/main" id="{01B9ABDD-BBFB-01D6-A9B5-4E04AAB18B86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9" name="フリーフォーム: 図形 1028">
                <a:extLst>
                  <a:ext uri="{FF2B5EF4-FFF2-40B4-BE49-F238E27FC236}">
                    <a16:creationId xmlns:a16="http://schemas.microsoft.com/office/drawing/2014/main" id="{E2FE78A4-19B3-90E9-5116-7827CD3E5BA4}"/>
                  </a:ext>
                </a:extLst>
              </p:cNvPr>
              <p:cNvSpPr/>
              <p:nvPr/>
            </p:nvSpPr>
            <p:spPr>
              <a:xfrm>
                <a:off x="1614159" y="1781316"/>
                <a:ext cx="800430" cy="1238766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030" name="グループ化 1029">
                <a:extLst>
                  <a:ext uri="{FF2B5EF4-FFF2-40B4-BE49-F238E27FC236}">
                    <a16:creationId xmlns:a16="http://schemas.microsoft.com/office/drawing/2014/main" id="{6C08C69A-9F32-6E7E-A57F-194527A105D2}"/>
                  </a:ext>
                </a:extLst>
              </p:cNvPr>
              <p:cNvGrpSpPr/>
              <p:nvPr/>
            </p:nvGrpSpPr>
            <p:grpSpPr>
              <a:xfrm>
                <a:off x="848527" y="286812"/>
                <a:ext cx="1010606" cy="757954"/>
                <a:chOff x="1004700" y="403942"/>
                <a:chExt cx="698259" cy="523694"/>
              </a:xfrm>
              <a:solidFill>
                <a:srgbClr val="FFC000"/>
              </a:solidFill>
            </p:grpSpPr>
            <p:sp>
              <p:nvSpPr>
                <p:cNvPr id="1044" name="二等辺三角形 6">
                  <a:extLst>
                    <a:ext uri="{FF2B5EF4-FFF2-40B4-BE49-F238E27FC236}">
                      <a16:creationId xmlns:a16="http://schemas.microsoft.com/office/drawing/2014/main" id="{BFEB72FF-E8F4-18D4-0666-01A1D905AB79}"/>
                    </a:ext>
                  </a:extLst>
                </p:cNvPr>
                <p:cNvSpPr/>
                <p:nvPr/>
              </p:nvSpPr>
              <p:spPr>
                <a:xfrm rot="19800000">
                  <a:off x="1004700" y="40394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5" name="二等辺三角形 6">
                  <a:extLst>
                    <a:ext uri="{FF2B5EF4-FFF2-40B4-BE49-F238E27FC236}">
                      <a16:creationId xmlns:a16="http://schemas.microsoft.com/office/drawing/2014/main" id="{FE0F9331-C2B5-1E2B-DE4F-8BD8400C8FD0}"/>
                    </a:ext>
                  </a:extLst>
                </p:cNvPr>
                <p:cNvSpPr/>
                <p:nvPr/>
              </p:nvSpPr>
              <p:spPr>
                <a:xfrm rot="20093668">
                  <a:off x="1121099" y="51015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1" name="グループ化 1030">
                <a:extLst>
                  <a:ext uri="{FF2B5EF4-FFF2-40B4-BE49-F238E27FC236}">
                    <a16:creationId xmlns:a16="http://schemas.microsoft.com/office/drawing/2014/main" id="{FD773F4C-146A-C5ED-9B83-E368B0E57F25}"/>
                  </a:ext>
                </a:extLst>
              </p:cNvPr>
              <p:cNvGrpSpPr/>
              <p:nvPr/>
            </p:nvGrpSpPr>
            <p:grpSpPr>
              <a:xfrm>
                <a:off x="2163916" y="286813"/>
                <a:ext cx="1010606" cy="757954"/>
                <a:chOff x="2320089" y="403943"/>
                <a:chExt cx="698259" cy="523694"/>
              </a:xfrm>
              <a:solidFill>
                <a:srgbClr val="FFC000"/>
              </a:solidFill>
            </p:grpSpPr>
            <p:sp>
              <p:nvSpPr>
                <p:cNvPr id="1042" name="二等辺三角形 6">
                  <a:extLst>
                    <a:ext uri="{FF2B5EF4-FFF2-40B4-BE49-F238E27FC236}">
                      <a16:creationId xmlns:a16="http://schemas.microsoft.com/office/drawing/2014/main" id="{309358A3-1B63-4D9A-99AE-4C1800ED6675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3943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3" name="二等辺三角形 6">
                  <a:extLst>
                    <a:ext uri="{FF2B5EF4-FFF2-40B4-BE49-F238E27FC236}">
                      <a16:creationId xmlns:a16="http://schemas.microsoft.com/office/drawing/2014/main" id="{7D9730CD-4D33-91DC-8539-CE0CE071E24E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10160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32" name="楕円 101">
                <a:extLst>
                  <a:ext uri="{FF2B5EF4-FFF2-40B4-BE49-F238E27FC236}">
                    <a16:creationId xmlns:a16="http://schemas.microsoft.com/office/drawing/2014/main" id="{51C6CDC2-FABD-4BC0-C24D-B7DC2B5BCAB5}"/>
                  </a:ext>
                </a:extLst>
              </p:cNvPr>
              <p:cNvSpPr/>
              <p:nvPr/>
            </p:nvSpPr>
            <p:spPr>
              <a:xfrm>
                <a:off x="1070298" y="620689"/>
                <a:ext cx="1882452" cy="1646262"/>
              </a:xfrm>
              <a:custGeom>
                <a:avLst/>
                <a:gdLst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583024 h 1467973"/>
                  <a:gd name="connsiteX1" fmla="*/ 958479 w 1882452"/>
                  <a:gd name="connsiteY1" fmla="*/ 0 h 1467973"/>
                  <a:gd name="connsiteX2" fmla="*/ 1882452 w 1882452"/>
                  <a:gd name="connsiteY2" fmla="*/ 583024 h 1467973"/>
                  <a:gd name="connsiteX3" fmla="*/ 941226 w 1882452"/>
                  <a:gd name="connsiteY3" fmla="*/ 1467973 h 1467973"/>
                  <a:gd name="connsiteX4" fmla="*/ 0 w 1882452"/>
                  <a:gd name="connsiteY4" fmla="*/ 583024 h 146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52" h="1467973">
                    <a:moveTo>
                      <a:pt x="0" y="583024"/>
                    </a:moveTo>
                    <a:cubicBezTo>
                      <a:pt x="0" y="94280"/>
                      <a:pt x="438654" y="0"/>
                      <a:pt x="958479" y="0"/>
                    </a:cubicBezTo>
                    <a:cubicBezTo>
                      <a:pt x="1478304" y="0"/>
                      <a:pt x="1882452" y="94280"/>
                      <a:pt x="1882452" y="583024"/>
                    </a:cubicBezTo>
                    <a:cubicBezTo>
                      <a:pt x="1882452" y="1071768"/>
                      <a:pt x="1461051" y="1467973"/>
                      <a:pt x="941226" y="1467973"/>
                    </a:cubicBezTo>
                    <a:cubicBezTo>
                      <a:pt x="421401" y="1467973"/>
                      <a:pt x="0" y="1071768"/>
                      <a:pt x="0" y="58302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3" name="楕円 1">
                <a:extLst>
                  <a:ext uri="{FF2B5EF4-FFF2-40B4-BE49-F238E27FC236}">
                    <a16:creationId xmlns:a16="http://schemas.microsoft.com/office/drawing/2014/main" id="{06E05B47-9E0E-3757-60A8-12895BE89742}"/>
                  </a:ext>
                </a:extLst>
              </p:cNvPr>
              <p:cNvSpPr/>
              <p:nvPr/>
            </p:nvSpPr>
            <p:spPr>
              <a:xfrm flipV="1">
                <a:off x="1846585" y="2126719"/>
                <a:ext cx="329878" cy="21404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034" name="グループ化 1033">
                <a:extLst>
                  <a:ext uri="{FF2B5EF4-FFF2-40B4-BE49-F238E27FC236}">
                    <a16:creationId xmlns:a16="http://schemas.microsoft.com/office/drawing/2014/main" id="{79CC6E82-A282-B5CE-532C-B73E86F51D77}"/>
                  </a:ext>
                </a:extLst>
              </p:cNvPr>
              <p:cNvGrpSpPr/>
              <p:nvPr/>
            </p:nvGrpSpPr>
            <p:grpSpPr>
              <a:xfrm>
                <a:off x="1238250" y="1970976"/>
                <a:ext cx="506738" cy="219877"/>
                <a:chOff x="1238250" y="1970976"/>
                <a:chExt cx="506738" cy="219877"/>
              </a:xfrm>
            </p:grpSpPr>
            <p:sp>
              <p:nvSpPr>
                <p:cNvPr id="1040" name="月 1039">
                  <a:extLst>
                    <a:ext uri="{FF2B5EF4-FFF2-40B4-BE49-F238E27FC236}">
                      <a16:creationId xmlns:a16="http://schemas.microsoft.com/office/drawing/2014/main" id="{A4C57B31-9AD1-ADDF-E5E2-696DB3380541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1" name="月 1040">
                  <a:extLst>
                    <a:ext uri="{FF2B5EF4-FFF2-40B4-BE49-F238E27FC236}">
                      <a16:creationId xmlns:a16="http://schemas.microsoft.com/office/drawing/2014/main" id="{8F9CC784-F0DE-A48A-F926-8656E0986EC4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5" name="グループ化 1034">
                <a:extLst>
                  <a:ext uri="{FF2B5EF4-FFF2-40B4-BE49-F238E27FC236}">
                    <a16:creationId xmlns:a16="http://schemas.microsoft.com/office/drawing/2014/main" id="{F02922F2-10E0-C868-7ECF-7BA02214BCD3}"/>
                  </a:ext>
                </a:extLst>
              </p:cNvPr>
              <p:cNvGrpSpPr/>
              <p:nvPr/>
            </p:nvGrpSpPr>
            <p:grpSpPr>
              <a:xfrm flipH="1">
                <a:off x="2312160" y="1970976"/>
                <a:ext cx="506738" cy="219877"/>
                <a:chOff x="1238250" y="1970976"/>
                <a:chExt cx="506738" cy="219877"/>
              </a:xfrm>
            </p:grpSpPr>
            <p:sp>
              <p:nvSpPr>
                <p:cNvPr id="1038" name="月 1037">
                  <a:extLst>
                    <a:ext uri="{FF2B5EF4-FFF2-40B4-BE49-F238E27FC236}">
                      <a16:creationId xmlns:a16="http://schemas.microsoft.com/office/drawing/2014/main" id="{45604D67-9559-D694-1390-FD4BE1C1DBE5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9" name="月 1038">
                  <a:extLst>
                    <a:ext uri="{FF2B5EF4-FFF2-40B4-BE49-F238E27FC236}">
                      <a16:creationId xmlns:a16="http://schemas.microsoft.com/office/drawing/2014/main" id="{A2E3E31B-4C75-BACF-F599-908CF67F9093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3EE5E6CE-FAA2-6083-2AF1-4B06680BC80D}"/>
                </a:ext>
              </a:extLst>
            </p:cNvPr>
            <p:cNvGrpSpPr/>
            <p:nvPr/>
          </p:nvGrpSpPr>
          <p:grpSpPr>
            <a:xfrm>
              <a:off x="7712164" y="1588877"/>
              <a:ext cx="755887" cy="94733"/>
              <a:chOff x="7743706" y="1471644"/>
              <a:chExt cx="755887" cy="94733"/>
            </a:xfrm>
          </p:grpSpPr>
          <p:sp>
            <p:nvSpPr>
              <p:cNvPr id="400" name="楕円 399">
                <a:extLst>
                  <a:ext uri="{FF2B5EF4-FFF2-40B4-BE49-F238E27FC236}">
                    <a16:creationId xmlns:a16="http://schemas.microsoft.com/office/drawing/2014/main" id="{BAFF295F-35CC-61AA-1DA7-E1BF181A1623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03ACDE31-ECA0-4E42-1648-F4B728AAC7F0}"/>
                  </a:ext>
                </a:extLst>
              </p:cNvPr>
              <p:cNvSpPr/>
              <p:nvPr/>
            </p:nvSpPr>
            <p:spPr>
              <a:xfrm>
                <a:off x="8404860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FC06F20A-CFE4-7B9F-219B-0D6245E630DA}"/>
                </a:ext>
              </a:extLst>
            </p:cNvPr>
            <p:cNvGrpSpPr/>
            <p:nvPr/>
          </p:nvGrpSpPr>
          <p:grpSpPr>
            <a:xfrm>
              <a:off x="7038455" y="672122"/>
              <a:ext cx="2351020" cy="2658119"/>
              <a:chOff x="22941" y="3362243"/>
              <a:chExt cx="3183809" cy="3599690"/>
            </a:xfrm>
          </p:grpSpPr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CE58464B-C411-6F3B-E15F-269850597C8B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9E661F10-57E9-9125-50F8-839980D188C5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413" name="グループ化 412">
                  <a:extLst>
                    <a:ext uri="{FF2B5EF4-FFF2-40B4-BE49-F238E27FC236}">
                      <a16:creationId xmlns:a16="http://schemas.microsoft.com/office/drawing/2014/main" id="{8EF90AA1-E161-295B-200C-5E90D14C6E21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432" name="フリーフォーム: 図形 431">
                    <a:extLst>
                      <a:ext uri="{FF2B5EF4-FFF2-40B4-BE49-F238E27FC236}">
                        <a16:creationId xmlns:a16="http://schemas.microsoft.com/office/drawing/2014/main" id="{5801D5E1-23D0-393D-5A29-69E738D97A52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3" name="七角形 432">
                    <a:extLst>
                      <a:ext uri="{FF2B5EF4-FFF2-40B4-BE49-F238E27FC236}">
                        <a16:creationId xmlns:a16="http://schemas.microsoft.com/office/drawing/2014/main" id="{5F73277C-8497-4B54-4D4B-F5C91F35FA17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42" name="七角形 441">
                    <a:extLst>
                      <a:ext uri="{FF2B5EF4-FFF2-40B4-BE49-F238E27FC236}">
                        <a16:creationId xmlns:a16="http://schemas.microsoft.com/office/drawing/2014/main" id="{4B2BB3FB-B7AF-999E-454B-D03894ECB9A8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43" name="七角形 442">
                    <a:extLst>
                      <a:ext uri="{FF2B5EF4-FFF2-40B4-BE49-F238E27FC236}">
                        <a16:creationId xmlns:a16="http://schemas.microsoft.com/office/drawing/2014/main" id="{41D16B73-3894-FF39-517F-FF292A9D3F82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64" name="七角形 463">
                    <a:extLst>
                      <a:ext uri="{FF2B5EF4-FFF2-40B4-BE49-F238E27FC236}">
                        <a16:creationId xmlns:a16="http://schemas.microsoft.com/office/drawing/2014/main" id="{96A78319-BFF4-25A1-F373-50CB5570A361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65" name="七角形 464">
                    <a:extLst>
                      <a:ext uri="{FF2B5EF4-FFF2-40B4-BE49-F238E27FC236}">
                        <a16:creationId xmlns:a16="http://schemas.microsoft.com/office/drawing/2014/main" id="{EB469DF0-B53C-C80F-54BC-FD8E56E9233D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414" name="楕円 413">
                  <a:extLst>
                    <a:ext uri="{FF2B5EF4-FFF2-40B4-BE49-F238E27FC236}">
                      <a16:creationId xmlns:a16="http://schemas.microsoft.com/office/drawing/2014/main" id="{CEBF8BF6-0B59-1D3D-A902-C99849069355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楕円 414">
                  <a:extLst>
                    <a:ext uri="{FF2B5EF4-FFF2-40B4-BE49-F238E27FC236}">
                      <a16:creationId xmlns:a16="http://schemas.microsoft.com/office/drawing/2014/main" id="{CEE89147-18E7-F996-1C64-482D0755884E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楕円 415">
                  <a:extLst>
                    <a:ext uri="{FF2B5EF4-FFF2-40B4-BE49-F238E27FC236}">
                      <a16:creationId xmlns:a16="http://schemas.microsoft.com/office/drawing/2014/main" id="{3A39ADF0-913B-2B8C-F25A-18C71D71970B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7" name="楕円 416">
                  <a:extLst>
                    <a:ext uri="{FF2B5EF4-FFF2-40B4-BE49-F238E27FC236}">
                      <a16:creationId xmlns:a16="http://schemas.microsoft.com/office/drawing/2014/main" id="{B10E76F7-5FD2-6412-18B4-B48A46B57E22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8" name="楕円 417">
                  <a:extLst>
                    <a:ext uri="{FF2B5EF4-FFF2-40B4-BE49-F238E27FC236}">
                      <a16:creationId xmlns:a16="http://schemas.microsoft.com/office/drawing/2014/main" id="{4FD23315-A90D-BEA5-D955-8717F5FB3DAF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9" name="楕円 418">
                  <a:extLst>
                    <a:ext uri="{FF2B5EF4-FFF2-40B4-BE49-F238E27FC236}">
                      <a16:creationId xmlns:a16="http://schemas.microsoft.com/office/drawing/2014/main" id="{D51C842B-F334-6BCE-2559-3201271C763C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0" name="楕円 419">
                  <a:extLst>
                    <a:ext uri="{FF2B5EF4-FFF2-40B4-BE49-F238E27FC236}">
                      <a16:creationId xmlns:a16="http://schemas.microsoft.com/office/drawing/2014/main" id="{E7726E19-6F92-EE41-A2BF-3AA1E83B3805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3360957D-333B-CDEA-A20C-FD7DE7ACC822}"/>
                    </a:ext>
                  </a:extLst>
                </p:cNvPr>
                <p:cNvSpPr/>
                <p:nvPr/>
              </p:nvSpPr>
              <p:spPr>
                <a:xfrm>
                  <a:off x="2474453" y="6356351"/>
                  <a:ext cx="388145" cy="3881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3" name="楕円 422">
                  <a:extLst>
                    <a:ext uri="{FF2B5EF4-FFF2-40B4-BE49-F238E27FC236}">
                      <a16:creationId xmlns:a16="http://schemas.microsoft.com/office/drawing/2014/main" id="{D5E603E3-B1C4-98D1-F435-F363C7E4FE3C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楕円 423">
                  <a:extLst>
                    <a:ext uri="{FF2B5EF4-FFF2-40B4-BE49-F238E27FC236}">
                      <a16:creationId xmlns:a16="http://schemas.microsoft.com/office/drawing/2014/main" id="{46D52539-E7E3-98AA-07C8-80EF69DCF826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楕円 424">
                  <a:extLst>
                    <a:ext uri="{FF2B5EF4-FFF2-40B4-BE49-F238E27FC236}">
                      <a16:creationId xmlns:a16="http://schemas.microsoft.com/office/drawing/2014/main" id="{802B7AA3-9C9F-FBDB-B884-6B49E90C9EC2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楕円 425">
                  <a:extLst>
                    <a:ext uri="{FF2B5EF4-FFF2-40B4-BE49-F238E27FC236}">
                      <a16:creationId xmlns:a16="http://schemas.microsoft.com/office/drawing/2014/main" id="{C7BEE05B-0414-79E6-04BA-77A16BDA8344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楕円 428">
                  <a:extLst>
                    <a:ext uri="{FF2B5EF4-FFF2-40B4-BE49-F238E27FC236}">
                      <a16:creationId xmlns:a16="http://schemas.microsoft.com/office/drawing/2014/main" id="{4918A802-F495-FEDB-C848-9EE6977012A4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1" name="楕円 430">
                  <a:extLst>
                    <a:ext uri="{FF2B5EF4-FFF2-40B4-BE49-F238E27FC236}">
                      <a16:creationId xmlns:a16="http://schemas.microsoft.com/office/drawing/2014/main" id="{48857981-94B9-9513-B279-7DE73A5256AE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1257" name="グループ化 1256">
            <a:extLst>
              <a:ext uri="{FF2B5EF4-FFF2-40B4-BE49-F238E27FC236}">
                <a16:creationId xmlns:a16="http://schemas.microsoft.com/office/drawing/2014/main" id="{A2602599-CD39-4927-3010-E417F6568A7B}"/>
              </a:ext>
            </a:extLst>
          </p:cNvPr>
          <p:cNvGrpSpPr/>
          <p:nvPr/>
        </p:nvGrpSpPr>
        <p:grpSpPr>
          <a:xfrm>
            <a:off x="6778600" y="3716040"/>
            <a:ext cx="2761753" cy="2682998"/>
            <a:chOff x="6778600" y="3716040"/>
            <a:chExt cx="2761753" cy="2682998"/>
          </a:xfrm>
        </p:grpSpPr>
        <p:grpSp>
          <p:nvGrpSpPr>
            <p:cNvPr id="685" name="グループ化 684">
              <a:extLst>
                <a:ext uri="{FF2B5EF4-FFF2-40B4-BE49-F238E27FC236}">
                  <a16:creationId xmlns:a16="http://schemas.microsoft.com/office/drawing/2014/main" id="{AA56058D-1115-FC26-88B5-57EE3EA0D39E}"/>
                </a:ext>
              </a:extLst>
            </p:cNvPr>
            <p:cNvGrpSpPr/>
            <p:nvPr/>
          </p:nvGrpSpPr>
          <p:grpSpPr>
            <a:xfrm>
              <a:off x="7346408" y="3716040"/>
              <a:ext cx="1717584" cy="1516697"/>
              <a:chOff x="848527" y="286812"/>
              <a:chExt cx="2325995" cy="2053947"/>
            </a:xfrm>
          </p:grpSpPr>
          <p:grpSp>
            <p:nvGrpSpPr>
              <p:cNvPr id="691" name="グループ化 690">
                <a:extLst>
                  <a:ext uri="{FF2B5EF4-FFF2-40B4-BE49-F238E27FC236}">
                    <a16:creationId xmlns:a16="http://schemas.microsoft.com/office/drawing/2014/main" id="{FA16C831-CC88-35F4-3B0C-6207D6CEADB0}"/>
                  </a:ext>
                </a:extLst>
              </p:cNvPr>
              <p:cNvGrpSpPr/>
              <p:nvPr/>
            </p:nvGrpSpPr>
            <p:grpSpPr>
              <a:xfrm>
                <a:off x="848527" y="286812"/>
                <a:ext cx="1010606" cy="757954"/>
                <a:chOff x="1004700" y="403942"/>
                <a:chExt cx="698259" cy="523694"/>
              </a:xfrm>
              <a:solidFill>
                <a:srgbClr val="FFC000"/>
              </a:solidFill>
            </p:grpSpPr>
            <p:sp>
              <p:nvSpPr>
                <p:cNvPr id="705" name="二等辺三角形 6">
                  <a:extLst>
                    <a:ext uri="{FF2B5EF4-FFF2-40B4-BE49-F238E27FC236}">
                      <a16:creationId xmlns:a16="http://schemas.microsoft.com/office/drawing/2014/main" id="{16173B61-8BAC-980B-60FA-9986E51F7AC4}"/>
                    </a:ext>
                  </a:extLst>
                </p:cNvPr>
                <p:cNvSpPr/>
                <p:nvPr/>
              </p:nvSpPr>
              <p:spPr>
                <a:xfrm rot="19800000">
                  <a:off x="1004700" y="40394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二等辺三角形 6">
                  <a:extLst>
                    <a:ext uri="{FF2B5EF4-FFF2-40B4-BE49-F238E27FC236}">
                      <a16:creationId xmlns:a16="http://schemas.microsoft.com/office/drawing/2014/main" id="{D88ACBE5-0477-67AA-02BD-50B419ABABEC}"/>
                    </a:ext>
                  </a:extLst>
                </p:cNvPr>
                <p:cNvSpPr/>
                <p:nvPr/>
              </p:nvSpPr>
              <p:spPr>
                <a:xfrm rot="20093668">
                  <a:off x="1121099" y="51015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2" name="グループ化 691">
                <a:extLst>
                  <a:ext uri="{FF2B5EF4-FFF2-40B4-BE49-F238E27FC236}">
                    <a16:creationId xmlns:a16="http://schemas.microsoft.com/office/drawing/2014/main" id="{1805A17B-796E-089B-6228-3BA78DC21C66}"/>
                  </a:ext>
                </a:extLst>
              </p:cNvPr>
              <p:cNvGrpSpPr/>
              <p:nvPr/>
            </p:nvGrpSpPr>
            <p:grpSpPr>
              <a:xfrm>
                <a:off x="2163916" y="286813"/>
                <a:ext cx="1010606" cy="757954"/>
                <a:chOff x="2320089" y="403943"/>
                <a:chExt cx="698259" cy="523694"/>
              </a:xfrm>
              <a:solidFill>
                <a:srgbClr val="FFC000"/>
              </a:solidFill>
            </p:grpSpPr>
            <p:sp>
              <p:nvSpPr>
                <p:cNvPr id="703" name="二等辺三角形 6">
                  <a:extLst>
                    <a:ext uri="{FF2B5EF4-FFF2-40B4-BE49-F238E27FC236}">
                      <a16:creationId xmlns:a16="http://schemas.microsoft.com/office/drawing/2014/main" id="{7A58C919-3501-EC27-4D88-A2094051A118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3943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二等辺三角形 6">
                  <a:extLst>
                    <a:ext uri="{FF2B5EF4-FFF2-40B4-BE49-F238E27FC236}">
                      <a16:creationId xmlns:a16="http://schemas.microsoft.com/office/drawing/2014/main" id="{F5FBA467-776F-719E-B3D8-933E13BF8094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10160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3" name="楕円 101">
                <a:extLst>
                  <a:ext uri="{FF2B5EF4-FFF2-40B4-BE49-F238E27FC236}">
                    <a16:creationId xmlns:a16="http://schemas.microsoft.com/office/drawing/2014/main" id="{E05B6DF9-335F-3848-2B4F-73EE8455EF61}"/>
                  </a:ext>
                </a:extLst>
              </p:cNvPr>
              <p:cNvSpPr/>
              <p:nvPr/>
            </p:nvSpPr>
            <p:spPr>
              <a:xfrm>
                <a:off x="1070298" y="620689"/>
                <a:ext cx="1882452" cy="1646262"/>
              </a:xfrm>
              <a:custGeom>
                <a:avLst/>
                <a:gdLst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583024 h 1467973"/>
                  <a:gd name="connsiteX1" fmla="*/ 958479 w 1882452"/>
                  <a:gd name="connsiteY1" fmla="*/ 0 h 1467973"/>
                  <a:gd name="connsiteX2" fmla="*/ 1882452 w 1882452"/>
                  <a:gd name="connsiteY2" fmla="*/ 583024 h 1467973"/>
                  <a:gd name="connsiteX3" fmla="*/ 941226 w 1882452"/>
                  <a:gd name="connsiteY3" fmla="*/ 1467973 h 1467973"/>
                  <a:gd name="connsiteX4" fmla="*/ 0 w 1882452"/>
                  <a:gd name="connsiteY4" fmla="*/ 583024 h 146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52" h="1467973">
                    <a:moveTo>
                      <a:pt x="0" y="583024"/>
                    </a:moveTo>
                    <a:cubicBezTo>
                      <a:pt x="0" y="94280"/>
                      <a:pt x="438654" y="0"/>
                      <a:pt x="958479" y="0"/>
                    </a:cubicBezTo>
                    <a:cubicBezTo>
                      <a:pt x="1478304" y="0"/>
                      <a:pt x="1882452" y="94280"/>
                      <a:pt x="1882452" y="583024"/>
                    </a:cubicBezTo>
                    <a:cubicBezTo>
                      <a:pt x="1882452" y="1071768"/>
                      <a:pt x="1461051" y="1467973"/>
                      <a:pt x="941226" y="1467973"/>
                    </a:cubicBezTo>
                    <a:cubicBezTo>
                      <a:pt x="421401" y="1467973"/>
                      <a:pt x="0" y="1071768"/>
                      <a:pt x="0" y="58302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1">
                <a:extLst>
                  <a:ext uri="{FF2B5EF4-FFF2-40B4-BE49-F238E27FC236}">
                    <a16:creationId xmlns:a16="http://schemas.microsoft.com/office/drawing/2014/main" id="{A4ACFA63-66A5-45A9-1E44-277A24C1879B}"/>
                  </a:ext>
                </a:extLst>
              </p:cNvPr>
              <p:cNvSpPr/>
              <p:nvPr/>
            </p:nvSpPr>
            <p:spPr>
              <a:xfrm flipV="1">
                <a:off x="1846585" y="2126719"/>
                <a:ext cx="329878" cy="21404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695" name="グループ化 694">
                <a:extLst>
                  <a:ext uri="{FF2B5EF4-FFF2-40B4-BE49-F238E27FC236}">
                    <a16:creationId xmlns:a16="http://schemas.microsoft.com/office/drawing/2014/main" id="{1E1E0E5B-184D-19F9-A587-7AD6DA88F5E8}"/>
                  </a:ext>
                </a:extLst>
              </p:cNvPr>
              <p:cNvGrpSpPr/>
              <p:nvPr/>
            </p:nvGrpSpPr>
            <p:grpSpPr>
              <a:xfrm>
                <a:off x="1238250" y="1970976"/>
                <a:ext cx="506738" cy="219877"/>
                <a:chOff x="1238250" y="1970976"/>
                <a:chExt cx="506738" cy="219877"/>
              </a:xfrm>
            </p:grpSpPr>
            <p:sp>
              <p:nvSpPr>
                <p:cNvPr id="701" name="月 700">
                  <a:extLst>
                    <a:ext uri="{FF2B5EF4-FFF2-40B4-BE49-F238E27FC236}">
                      <a16:creationId xmlns:a16="http://schemas.microsoft.com/office/drawing/2014/main" id="{E3DB8741-CF0A-9063-8325-953638A81F9A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月 701">
                  <a:extLst>
                    <a:ext uri="{FF2B5EF4-FFF2-40B4-BE49-F238E27FC236}">
                      <a16:creationId xmlns:a16="http://schemas.microsoft.com/office/drawing/2014/main" id="{428FF0F2-31FB-6091-20D9-DC6E76ADE207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F7A13DBD-B144-E3F5-DAEE-A0391B54CFF9}"/>
                  </a:ext>
                </a:extLst>
              </p:cNvPr>
              <p:cNvGrpSpPr/>
              <p:nvPr/>
            </p:nvGrpSpPr>
            <p:grpSpPr>
              <a:xfrm flipH="1">
                <a:off x="2312160" y="1970976"/>
                <a:ext cx="506738" cy="219877"/>
                <a:chOff x="1238250" y="1970976"/>
                <a:chExt cx="506738" cy="219877"/>
              </a:xfrm>
            </p:grpSpPr>
            <p:sp>
              <p:nvSpPr>
                <p:cNvPr id="699" name="月 698">
                  <a:extLst>
                    <a:ext uri="{FF2B5EF4-FFF2-40B4-BE49-F238E27FC236}">
                      <a16:creationId xmlns:a16="http://schemas.microsoft.com/office/drawing/2014/main" id="{7F7C9FC9-DB9A-EF80-999D-5C6DF1C590E0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月 699">
                  <a:extLst>
                    <a:ext uri="{FF2B5EF4-FFF2-40B4-BE49-F238E27FC236}">
                      <a16:creationId xmlns:a16="http://schemas.microsoft.com/office/drawing/2014/main" id="{7C4EEF9A-8499-64CA-C33B-D465F7BE4ABE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7" name="楕円 696">
                <a:extLst>
                  <a:ext uri="{FF2B5EF4-FFF2-40B4-BE49-F238E27FC236}">
                    <a16:creationId xmlns:a16="http://schemas.microsoft.com/office/drawing/2014/main" id="{797A01F0-E257-B84F-749B-9EF0DA64EFBE}"/>
                  </a:ext>
                </a:extLst>
              </p:cNvPr>
              <p:cNvSpPr/>
              <p:nvPr/>
            </p:nvSpPr>
            <p:spPr>
              <a:xfrm rot="1800000">
                <a:off x="2194763" y="1324954"/>
                <a:ext cx="437616" cy="136913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79E3C29D-A39E-706F-86AB-CA0BBC5D5BEF}"/>
                  </a:ext>
                </a:extLst>
              </p:cNvPr>
              <p:cNvSpPr/>
              <p:nvPr/>
            </p:nvSpPr>
            <p:spPr>
              <a:xfrm rot="19800000" flipH="1">
                <a:off x="1368632" y="1324953"/>
                <a:ext cx="437616" cy="136913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54462268-A1A0-3017-EAB4-D4FBC30DEAD7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5D464889-D716-2691-3571-126DFBF4C0D5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E24A18B6-59A7-4D1A-56C9-6F5DFB62E421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FDA1FFB2-936A-8837-FF34-47E1CC02E8DE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CC040F9A-DACA-E994-A39A-066859F0DF39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683" name="台形 682">
                  <a:extLst>
                    <a:ext uri="{FF2B5EF4-FFF2-40B4-BE49-F238E27FC236}">
                      <a16:creationId xmlns:a16="http://schemas.microsoft.com/office/drawing/2014/main" id="{BE7C4C2A-4B75-5050-7CCB-34AAA425EF49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4" name="四角形: 角を丸くする 683">
                  <a:extLst>
                    <a:ext uri="{FF2B5EF4-FFF2-40B4-BE49-F238E27FC236}">
                      <a16:creationId xmlns:a16="http://schemas.microsoft.com/office/drawing/2014/main" id="{3CB4CEB3-2667-B0FB-EF62-5A6D87FF81E7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EB0449BF-5DEF-CF72-AD20-0770CE6714D6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18176A30-7BE6-53EC-73A5-645FB2B900AA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10229BEC-8FD9-08C4-1E23-12B4DD191990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00" name="グループ化 499">
                  <a:extLst>
                    <a:ext uri="{FF2B5EF4-FFF2-40B4-BE49-F238E27FC236}">
                      <a16:creationId xmlns:a16="http://schemas.microsoft.com/office/drawing/2014/main" id="{A9AF7E36-A774-8D6B-4810-23F033BA4115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501" name="楕円 500">
                    <a:extLst>
                      <a:ext uri="{FF2B5EF4-FFF2-40B4-BE49-F238E27FC236}">
                        <a16:creationId xmlns:a16="http://schemas.microsoft.com/office/drawing/2014/main" id="{4B1B5E41-531A-C849-FABB-035E8C35668A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02" name="グループ化 501">
                    <a:extLst>
                      <a:ext uri="{FF2B5EF4-FFF2-40B4-BE49-F238E27FC236}">
                        <a16:creationId xmlns:a16="http://schemas.microsoft.com/office/drawing/2014/main" id="{24018F70-B899-7F3F-573E-336CAB88EA05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81" name="楕円 680">
                      <a:extLst>
                        <a:ext uri="{FF2B5EF4-FFF2-40B4-BE49-F238E27FC236}">
                          <a16:creationId xmlns:a16="http://schemas.microsoft.com/office/drawing/2014/main" id="{0A4389FE-7568-80F6-2ACF-29FFB5C55A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2" name="星: 6 pt 681">
                      <a:extLst>
                        <a:ext uri="{FF2B5EF4-FFF2-40B4-BE49-F238E27FC236}">
                          <a16:creationId xmlns:a16="http://schemas.microsoft.com/office/drawing/2014/main" id="{BB4CB6BC-CADF-DA4A-E09C-464C04FBE7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3" name="グループ化 502">
                    <a:extLst>
                      <a:ext uri="{FF2B5EF4-FFF2-40B4-BE49-F238E27FC236}">
                        <a16:creationId xmlns:a16="http://schemas.microsoft.com/office/drawing/2014/main" id="{96A90F1A-32A5-B542-DB85-C7F810D9247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28" name="楕円 627">
                      <a:extLst>
                        <a:ext uri="{FF2B5EF4-FFF2-40B4-BE49-F238E27FC236}">
                          <a16:creationId xmlns:a16="http://schemas.microsoft.com/office/drawing/2014/main" id="{8283E580-FAA4-F09C-FD8C-487CFA1CFF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9" name="星: 6 pt 628">
                      <a:extLst>
                        <a:ext uri="{FF2B5EF4-FFF2-40B4-BE49-F238E27FC236}">
                          <a16:creationId xmlns:a16="http://schemas.microsoft.com/office/drawing/2014/main" id="{C6695E26-65C3-C9A9-2404-4736BA30E3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4" name="グループ化 503">
                    <a:extLst>
                      <a:ext uri="{FF2B5EF4-FFF2-40B4-BE49-F238E27FC236}">
                        <a16:creationId xmlns:a16="http://schemas.microsoft.com/office/drawing/2014/main" id="{4A076DB3-1E62-B94A-B948-5B7ECC44BB13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26" name="楕円 625">
                      <a:extLst>
                        <a:ext uri="{FF2B5EF4-FFF2-40B4-BE49-F238E27FC236}">
                          <a16:creationId xmlns:a16="http://schemas.microsoft.com/office/drawing/2014/main" id="{597A8337-12C8-9A1E-517C-AB0193E03E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7" name="星: 6 pt 626">
                      <a:extLst>
                        <a:ext uri="{FF2B5EF4-FFF2-40B4-BE49-F238E27FC236}">
                          <a16:creationId xmlns:a16="http://schemas.microsoft.com/office/drawing/2014/main" id="{457A7A14-65F5-52A7-F28C-155B6710DB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5" name="グループ化 504">
                    <a:extLst>
                      <a:ext uri="{FF2B5EF4-FFF2-40B4-BE49-F238E27FC236}">
                        <a16:creationId xmlns:a16="http://schemas.microsoft.com/office/drawing/2014/main" id="{C656052D-823D-48E5-2CC1-4D21C5FCB458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24" name="楕円 623">
                      <a:extLst>
                        <a:ext uri="{FF2B5EF4-FFF2-40B4-BE49-F238E27FC236}">
                          <a16:creationId xmlns:a16="http://schemas.microsoft.com/office/drawing/2014/main" id="{D66AE189-0605-780C-F717-DD405ECA24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5" name="星: 6 pt 624">
                      <a:extLst>
                        <a:ext uri="{FF2B5EF4-FFF2-40B4-BE49-F238E27FC236}">
                          <a16:creationId xmlns:a16="http://schemas.microsoft.com/office/drawing/2014/main" id="{2EC8A1E8-3111-958A-807E-C288843884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6" name="グループ化 505">
                    <a:extLst>
                      <a:ext uri="{FF2B5EF4-FFF2-40B4-BE49-F238E27FC236}">
                        <a16:creationId xmlns:a16="http://schemas.microsoft.com/office/drawing/2014/main" id="{D4439DCE-036B-EFCC-237B-BCCA88CA9AA3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507" name="フリーフォーム: 図形 506">
                      <a:extLst>
                        <a:ext uri="{FF2B5EF4-FFF2-40B4-BE49-F238E27FC236}">
                          <a16:creationId xmlns:a16="http://schemas.microsoft.com/office/drawing/2014/main" id="{E621FC15-1E30-40D2-4F02-1B4D8DC243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8" name="フリーフォーム: 図形 507">
                      <a:extLst>
                        <a:ext uri="{FF2B5EF4-FFF2-40B4-BE49-F238E27FC236}">
                          <a16:creationId xmlns:a16="http://schemas.microsoft.com/office/drawing/2014/main" id="{373A785D-8EE3-CDF6-0AEE-73A382947E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9" name="星: 6 pt 508">
                      <a:extLst>
                        <a:ext uri="{FF2B5EF4-FFF2-40B4-BE49-F238E27FC236}">
                          <a16:creationId xmlns:a16="http://schemas.microsoft.com/office/drawing/2014/main" id="{DB49AF10-B05C-01C5-ED44-9BF558FDEC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0" name="フリーフォーム: 図形 509">
                      <a:extLst>
                        <a:ext uri="{FF2B5EF4-FFF2-40B4-BE49-F238E27FC236}">
                          <a16:creationId xmlns:a16="http://schemas.microsoft.com/office/drawing/2014/main" id="{9382F74D-619B-C2A9-5B16-AB0FEF8731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8" name="星: 6 pt 617">
                      <a:extLst>
                        <a:ext uri="{FF2B5EF4-FFF2-40B4-BE49-F238E27FC236}">
                          <a16:creationId xmlns:a16="http://schemas.microsoft.com/office/drawing/2014/main" id="{5672D9AD-44AB-BE15-33E3-075914EB7F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3" name="星: 6 pt 622">
                      <a:extLst>
                        <a:ext uri="{FF2B5EF4-FFF2-40B4-BE49-F238E27FC236}">
                          <a16:creationId xmlns:a16="http://schemas.microsoft.com/office/drawing/2014/main" id="{C1092455-C2DC-1149-30AD-A65950C05A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260" name="グループ化 1259">
            <a:extLst>
              <a:ext uri="{FF2B5EF4-FFF2-40B4-BE49-F238E27FC236}">
                <a16:creationId xmlns:a16="http://schemas.microsoft.com/office/drawing/2014/main" id="{CB5D9FEE-4B22-B942-0B5D-73B02358EFB9}"/>
              </a:ext>
            </a:extLst>
          </p:cNvPr>
          <p:cNvGrpSpPr/>
          <p:nvPr/>
        </p:nvGrpSpPr>
        <p:grpSpPr>
          <a:xfrm>
            <a:off x="4239358" y="828081"/>
            <a:ext cx="1717584" cy="2373487"/>
            <a:chOff x="4239358" y="828081"/>
            <a:chExt cx="1717584" cy="2373487"/>
          </a:xfrm>
        </p:grpSpPr>
        <p:grpSp>
          <p:nvGrpSpPr>
            <p:cNvPr id="1056" name="グループ化 1055">
              <a:extLst>
                <a:ext uri="{FF2B5EF4-FFF2-40B4-BE49-F238E27FC236}">
                  <a16:creationId xmlns:a16="http://schemas.microsoft.com/office/drawing/2014/main" id="{83498373-011B-26B6-C123-3BC9AFDB9564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63C45DC1-4F53-2118-DAB4-0355FA1B0453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C5F2382F-AF2C-515E-EE52-3CCE42332792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9FB6A4CE-DEF9-8A61-7F86-E52CF5B9F60B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6CD6C561-26C8-B3F0-8E6C-C82261554EA9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61" name="グループ化 1060">
                <a:extLst>
                  <a:ext uri="{FF2B5EF4-FFF2-40B4-BE49-F238E27FC236}">
                    <a16:creationId xmlns:a16="http://schemas.microsoft.com/office/drawing/2014/main" id="{99EF67D5-CD48-8582-8E5A-AB056C0CA911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1062" name="フリーフォーム: 図形 1061">
                  <a:extLst>
                    <a:ext uri="{FF2B5EF4-FFF2-40B4-BE49-F238E27FC236}">
                      <a16:creationId xmlns:a16="http://schemas.microsoft.com/office/drawing/2014/main" id="{D71695DD-BFD0-25DC-0FC8-FBA74BD5D81E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3" name="月 1062">
                  <a:extLst>
                    <a:ext uri="{FF2B5EF4-FFF2-40B4-BE49-F238E27FC236}">
                      <a16:creationId xmlns:a16="http://schemas.microsoft.com/office/drawing/2014/main" id="{FE73EF2A-821A-1157-0165-95DC0ACC0F07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4" name="月 1063">
                  <a:extLst>
                    <a:ext uri="{FF2B5EF4-FFF2-40B4-BE49-F238E27FC236}">
                      <a16:creationId xmlns:a16="http://schemas.microsoft.com/office/drawing/2014/main" id="{82F3794B-E9AE-503B-8511-52D11F54D064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5" name="月 1064">
                  <a:extLst>
                    <a:ext uri="{FF2B5EF4-FFF2-40B4-BE49-F238E27FC236}">
                      <a16:creationId xmlns:a16="http://schemas.microsoft.com/office/drawing/2014/main" id="{71DCDB79-CEEA-9C7F-F114-20BE65D01714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66" name="グループ化 1065">
              <a:extLst>
                <a:ext uri="{FF2B5EF4-FFF2-40B4-BE49-F238E27FC236}">
                  <a16:creationId xmlns:a16="http://schemas.microsoft.com/office/drawing/2014/main" id="{E435D9D5-81EF-8EAD-125E-0BB62207733C}"/>
                </a:ext>
              </a:extLst>
            </p:cNvPr>
            <p:cNvGrpSpPr/>
            <p:nvPr/>
          </p:nvGrpSpPr>
          <p:grpSpPr>
            <a:xfrm>
              <a:off x="4239358" y="828081"/>
              <a:ext cx="1717584" cy="1516697"/>
              <a:chOff x="848527" y="286812"/>
              <a:chExt cx="2325995" cy="2053947"/>
            </a:xfrm>
          </p:grpSpPr>
          <p:grpSp>
            <p:nvGrpSpPr>
              <p:cNvPr id="1067" name="グループ化 1066">
                <a:extLst>
                  <a:ext uri="{FF2B5EF4-FFF2-40B4-BE49-F238E27FC236}">
                    <a16:creationId xmlns:a16="http://schemas.microsoft.com/office/drawing/2014/main" id="{FD138FBE-A5C7-D9A8-0B25-D23DCC374686}"/>
                  </a:ext>
                </a:extLst>
              </p:cNvPr>
              <p:cNvGrpSpPr/>
              <p:nvPr/>
            </p:nvGrpSpPr>
            <p:grpSpPr>
              <a:xfrm>
                <a:off x="848527" y="286812"/>
                <a:ext cx="1010606" cy="757954"/>
                <a:chOff x="1004700" y="403942"/>
                <a:chExt cx="698259" cy="523694"/>
              </a:xfrm>
              <a:solidFill>
                <a:srgbClr val="FFC000"/>
              </a:solidFill>
            </p:grpSpPr>
            <p:sp>
              <p:nvSpPr>
                <p:cNvPr id="1081" name="二等辺三角形 6">
                  <a:extLst>
                    <a:ext uri="{FF2B5EF4-FFF2-40B4-BE49-F238E27FC236}">
                      <a16:creationId xmlns:a16="http://schemas.microsoft.com/office/drawing/2014/main" id="{A3B86CDC-680D-4468-5B54-4349D03819BF}"/>
                    </a:ext>
                  </a:extLst>
                </p:cNvPr>
                <p:cNvSpPr/>
                <p:nvPr/>
              </p:nvSpPr>
              <p:spPr>
                <a:xfrm rot="19800000">
                  <a:off x="1004700" y="40394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2" name="二等辺三角形 6">
                  <a:extLst>
                    <a:ext uri="{FF2B5EF4-FFF2-40B4-BE49-F238E27FC236}">
                      <a16:creationId xmlns:a16="http://schemas.microsoft.com/office/drawing/2014/main" id="{F49ADDD1-6B3A-2BEE-89B8-013A2A396F85}"/>
                    </a:ext>
                  </a:extLst>
                </p:cNvPr>
                <p:cNvSpPr/>
                <p:nvPr/>
              </p:nvSpPr>
              <p:spPr>
                <a:xfrm rot="20093668">
                  <a:off x="1121099" y="51015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68" name="グループ化 1067">
                <a:extLst>
                  <a:ext uri="{FF2B5EF4-FFF2-40B4-BE49-F238E27FC236}">
                    <a16:creationId xmlns:a16="http://schemas.microsoft.com/office/drawing/2014/main" id="{1EF74414-8142-B1BA-ABC7-163E33772956}"/>
                  </a:ext>
                </a:extLst>
              </p:cNvPr>
              <p:cNvGrpSpPr/>
              <p:nvPr/>
            </p:nvGrpSpPr>
            <p:grpSpPr>
              <a:xfrm>
                <a:off x="2163916" y="286813"/>
                <a:ext cx="1010606" cy="757954"/>
                <a:chOff x="2320089" y="403943"/>
                <a:chExt cx="698259" cy="523694"/>
              </a:xfrm>
              <a:solidFill>
                <a:srgbClr val="FFC000"/>
              </a:solidFill>
            </p:grpSpPr>
            <p:sp>
              <p:nvSpPr>
                <p:cNvPr id="1079" name="二等辺三角形 6">
                  <a:extLst>
                    <a:ext uri="{FF2B5EF4-FFF2-40B4-BE49-F238E27FC236}">
                      <a16:creationId xmlns:a16="http://schemas.microsoft.com/office/drawing/2014/main" id="{93786483-CF88-FCD9-AA7F-949FB95EFF23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3943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0" name="二等辺三角形 6">
                  <a:extLst>
                    <a:ext uri="{FF2B5EF4-FFF2-40B4-BE49-F238E27FC236}">
                      <a16:creationId xmlns:a16="http://schemas.microsoft.com/office/drawing/2014/main" id="{4710BDE4-48AF-1232-4344-8DF5E1B2A2DE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10160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69" name="楕円 101">
                <a:extLst>
                  <a:ext uri="{FF2B5EF4-FFF2-40B4-BE49-F238E27FC236}">
                    <a16:creationId xmlns:a16="http://schemas.microsoft.com/office/drawing/2014/main" id="{B6749F7B-A142-8C82-08EF-8AFE36D6705B}"/>
                  </a:ext>
                </a:extLst>
              </p:cNvPr>
              <p:cNvSpPr/>
              <p:nvPr/>
            </p:nvSpPr>
            <p:spPr>
              <a:xfrm>
                <a:off x="1070298" y="620689"/>
                <a:ext cx="1882452" cy="1646262"/>
              </a:xfrm>
              <a:custGeom>
                <a:avLst/>
                <a:gdLst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583024 h 1467973"/>
                  <a:gd name="connsiteX1" fmla="*/ 958479 w 1882452"/>
                  <a:gd name="connsiteY1" fmla="*/ 0 h 1467973"/>
                  <a:gd name="connsiteX2" fmla="*/ 1882452 w 1882452"/>
                  <a:gd name="connsiteY2" fmla="*/ 583024 h 1467973"/>
                  <a:gd name="connsiteX3" fmla="*/ 941226 w 1882452"/>
                  <a:gd name="connsiteY3" fmla="*/ 1467973 h 1467973"/>
                  <a:gd name="connsiteX4" fmla="*/ 0 w 1882452"/>
                  <a:gd name="connsiteY4" fmla="*/ 583024 h 146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52" h="1467973">
                    <a:moveTo>
                      <a:pt x="0" y="583024"/>
                    </a:moveTo>
                    <a:cubicBezTo>
                      <a:pt x="0" y="94280"/>
                      <a:pt x="438654" y="0"/>
                      <a:pt x="958479" y="0"/>
                    </a:cubicBezTo>
                    <a:cubicBezTo>
                      <a:pt x="1478304" y="0"/>
                      <a:pt x="1882452" y="94280"/>
                      <a:pt x="1882452" y="583024"/>
                    </a:cubicBezTo>
                    <a:cubicBezTo>
                      <a:pt x="1882452" y="1071768"/>
                      <a:pt x="1461051" y="1467973"/>
                      <a:pt x="941226" y="1467973"/>
                    </a:cubicBezTo>
                    <a:cubicBezTo>
                      <a:pt x="421401" y="1467973"/>
                      <a:pt x="0" y="1071768"/>
                      <a:pt x="0" y="58302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楕円 1">
                <a:extLst>
                  <a:ext uri="{FF2B5EF4-FFF2-40B4-BE49-F238E27FC236}">
                    <a16:creationId xmlns:a16="http://schemas.microsoft.com/office/drawing/2014/main" id="{7CF1C0D0-2D9F-355E-7CEA-CA91919F1737}"/>
                  </a:ext>
                </a:extLst>
              </p:cNvPr>
              <p:cNvSpPr/>
              <p:nvPr/>
            </p:nvSpPr>
            <p:spPr>
              <a:xfrm flipV="1">
                <a:off x="1846585" y="2126719"/>
                <a:ext cx="329878" cy="21404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071" name="グループ化 1070">
                <a:extLst>
                  <a:ext uri="{FF2B5EF4-FFF2-40B4-BE49-F238E27FC236}">
                    <a16:creationId xmlns:a16="http://schemas.microsoft.com/office/drawing/2014/main" id="{2B80CC43-DE82-0D65-C881-A565AA7E1DAA}"/>
                  </a:ext>
                </a:extLst>
              </p:cNvPr>
              <p:cNvGrpSpPr/>
              <p:nvPr/>
            </p:nvGrpSpPr>
            <p:grpSpPr>
              <a:xfrm>
                <a:off x="1238250" y="1970976"/>
                <a:ext cx="506738" cy="219877"/>
                <a:chOff x="1238250" y="1970976"/>
                <a:chExt cx="506738" cy="219877"/>
              </a:xfrm>
            </p:grpSpPr>
            <p:sp>
              <p:nvSpPr>
                <p:cNvPr id="1077" name="月 1076">
                  <a:extLst>
                    <a:ext uri="{FF2B5EF4-FFF2-40B4-BE49-F238E27FC236}">
                      <a16:creationId xmlns:a16="http://schemas.microsoft.com/office/drawing/2014/main" id="{B22DAD06-0535-685B-27D4-8C49E431C344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8" name="月 1077">
                  <a:extLst>
                    <a:ext uri="{FF2B5EF4-FFF2-40B4-BE49-F238E27FC236}">
                      <a16:creationId xmlns:a16="http://schemas.microsoft.com/office/drawing/2014/main" id="{0A673EFC-3437-152D-2845-037D813C68A5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2" name="グループ化 1071">
                <a:extLst>
                  <a:ext uri="{FF2B5EF4-FFF2-40B4-BE49-F238E27FC236}">
                    <a16:creationId xmlns:a16="http://schemas.microsoft.com/office/drawing/2014/main" id="{7B5C393F-C772-955A-54EE-BE09A9B42252}"/>
                  </a:ext>
                </a:extLst>
              </p:cNvPr>
              <p:cNvGrpSpPr/>
              <p:nvPr/>
            </p:nvGrpSpPr>
            <p:grpSpPr>
              <a:xfrm flipH="1">
                <a:off x="2312160" y="1970976"/>
                <a:ext cx="506738" cy="219877"/>
                <a:chOff x="1238250" y="1970976"/>
                <a:chExt cx="506738" cy="219877"/>
              </a:xfrm>
            </p:grpSpPr>
            <p:sp>
              <p:nvSpPr>
                <p:cNvPr id="1075" name="月 1074">
                  <a:extLst>
                    <a:ext uri="{FF2B5EF4-FFF2-40B4-BE49-F238E27FC236}">
                      <a16:creationId xmlns:a16="http://schemas.microsoft.com/office/drawing/2014/main" id="{653FAD4D-0D35-3146-2CC3-12F9B503F971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月 1075">
                  <a:extLst>
                    <a:ext uri="{FF2B5EF4-FFF2-40B4-BE49-F238E27FC236}">
                      <a16:creationId xmlns:a16="http://schemas.microsoft.com/office/drawing/2014/main" id="{A3B6E5B7-BD2C-2D67-654D-880286A281A6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91" name="グループ化 1090">
              <a:extLst>
                <a:ext uri="{FF2B5EF4-FFF2-40B4-BE49-F238E27FC236}">
                  <a16:creationId xmlns:a16="http://schemas.microsoft.com/office/drawing/2014/main" id="{78474D40-B8C0-3072-76BE-C3D63FD09677}"/>
                </a:ext>
              </a:extLst>
            </p:cNvPr>
            <p:cNvGrpSpPr/>
            <p:nvPr/>
          </p:nvGrpSpPr>
          <p:grpSpPr>
            <a:xfrm>
              <a:off x="5073650" y="2330723"/>
              <a:ext cx="176433" cy="258588"/>
              <a:chOff x="986766" y="914731"/>
              <a:chExt cx="238930" cy="350186"/>
            </a:xfrm>
          </p:grpSpPr>
          <p:sp>
            <p:nvSpPr>
              <p:cNvPr id="1092" name="楕円 66">
                <a:extLst>
                  <a:ext uri="{FF2B5EF4-FFF2-40B4-BE49-F238E27FC236}">
                    <a16:creationId xmlns:a16="http://schemas.microsoft.com/office/drawing/2014/main" id="{84FD5D53-364D-E74F-9B92-5E0EDCDE36AF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3" name="フリーフォーム: 図形 1092">
                <a:extLst>
                  <a:ext uri="{FF2B5EF4-FFF2-40B4-BE49-F238E27FC236}">
                    <a16:creationId xmlns:a16="http://schemas.microsoft.com/office/drawing/2014/main" id="{E0A061E8-0ACB-2BCE-B56D-E01B112478AA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4" name="グループ化 1093">
              <a:extLst>
                <a:ext uri="{FF2B5EF4-FFF2-40B4-BE49-F238E27FC236}">
                  <a16:creationId xmlns:a16="http://schemas.microsoft.com/office/drawing/2014/main" id="{636C1B12-35B1-9E7F-59FE-05B16EB1A5E0}"/>
                </a:ext>
              </a:extLst>
            </p:cNvPr>
            <p:cNvGrpSpPr/>
            <p:nvPr/>
          </p:nvGrpSpPr>
          <p:grpSpPr>
            <a:xfrm>
              <a:off x="4557977" y="1443778"/>
              <a:ext cx="1078478" cy="418400"/>
              <a:chOff x="4496994" y="1173812"/>
              <a:chExt cx="1078478" cy="418400"/>
            </a:xfrm>
          </p:grpSpPr>
          <p:sp>
            <p:nvSpPr>
              <p:cNvPr id="1095" name="星: 7 pt 234">
                <a:extLst>
                  <a:ext uri="{FF2B5EF4-FFF2-40B4-BE49-F238E27FC236}">
                    <a16:creationId xmlns:a16="http://schemas.microsoft.com/office/drawing/2014/main" id="{3901328E-DBFD-D8FA-2D4A-FB420CD57E6B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6" name="星: 7 pt 234">
                <a:extLst>
                  <a:ext uri="{FF2B5EF4-FFF2-40B4-BE49-F238E27FC236}">
                    <a16:creationId xmlns:a16="http://schemas.microsoft.com/office/drawing/2014/main" id="{EE26E34B-3DFB-3063-0C3D-0F24CA951C56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7" name="星: 7 pt 234">
                <a:extLst>
                  <a:ext uri="{FF2B5EF4-FFF2-40B4-BE49-F238E27FC236}">
                    <a16:creationId xmlns:a16="http://schemas.microsoft.com/office/drawing/2014/main" id="{F06B56F7-7B20-9789-51D1-7F212C6656B5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8" name="星: 7 pt 234">
                <a:extLst>
                  <a:ext uri="{FF2B5EF4-FFF2-40B4-BE49-F238E27FC236}">
                    <a16:creationId xmlns:a16="http://schemas.microsoft.com/office/drawing/2014/main" id="{04288722-66BB-BCCE-C8FD-76877CD9C057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61" name="グループ化 1260">
            <a:extLst>
              <a:ext uri="{FF2B5EF4-FFF2-40B4-BE49-F238E27FC236}">
                <a16:creationId xmlns:a16="http://schemas.microsoft.com/office/drawing/2014/main" id="{3E0B10ED-EEBA-BEFB-8230-71CDC78B74FE}"/>
              </a:ext>
            </a:extLst>
          </p:cNvPr>
          <p:cNvGrpSpPr/>
          <p:nvPr/>
        </p:nvGrpSpPr>
        <p:grpSpPr>
          <a:xfrm>
            <a:off x="983083" y="812614"/>
            <a:ext cx="2053695" cy="2408059"/>
            <a:chOff x="983083" y="812614"/>
            <a:chExt cx="2053695" cy="2408059"/>
          </a:xfrm>
        </p:grpSpPr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59D4E04A-DFC6-E3A2-A31C-D1A9C2E69EEB}"/>
                </a:ext>
              </a:extLst>
            </p:cNvPr>
            <p:cNvGrpSpPr/>
            <p:nvPr/>
          </p:nvGrpSpPr>
          <p:grpSpPr>
            <a:xfrm>
              <a:off x="2079648" y="2715726"/>
              <a:ext cx="808301" cy="481949"/>
              <a:chOff x="2079648" y="2715726"/>
              <a:chExt cx="808301" cy="481949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62816E17-2B93-2793-6271-5A90DCAB8F7B}"/>
                  </a:ext>
                </a:extLst>
              </p:cNvPr>
              <p:cNvSpPr/>
              <p:nvPr/>
            </p:nvSpPr>
            <p:spPr>
              <a:xfrm rot="900000">
                <a:off x="2079648" y="2715726"/>
                <a:ext cx="656778" cy="410287"/>
              </a:xfrm>
              <a:custGeom>
                <a:avLst/>
                <a:gdLst>
                  <a:gd name="connsiteX0" fmla="*/ 906799 w 1461496"/>
                  <a:gd name="connsiteY0" fmla="*/ 0 h 885487"/>
                  <a:gd name="connsiteX1" fmla="*/ 1185242 w 1461496"/>
                  <a:gd name="connsiteY1" fmla="*/ 26114 h 885487"/>
                  <a:gd name="connsiteX2" fmla="*/ 1225072 w 1461496"/>
                  <a:gd name="connsiteY2" fmla="*/ 35849 h 885487"/>
                  <a:gd name="connsiteX3" fmla="*/ 1206209 w 1461496"/>
                  <a:gd name="connsiteY3" fmla="*/ 61909 h 885487"/>
                  <a:gd name="connsiteX4" fmla="*/ 1178752 w 1461496"/>
                  <a:gd name="connsiteY4" fmla="*/ 90982 h 885487"/>
                  <a:gd name="connsiteX5" fmla="*/ 1134554 w 1461496"/>
                  <a:gd name="connsiteY5" fmla="*/ 130171 h 885487"/>
                  <a:gd name="connsiteX6" fmla="*/ 1169998 w 1461496"/>
                  <a:gd name="connsiteY6" fmla="*/ 124652 h 885487"/>
                  <a:gd name="connsiteX7" fmla="*/ 1337649 w 1461496"/>
                  <a:gd name="connsiteY7" fmla="*/ 150521 h 885487"/>
                  <a:gd name="connsiteX8" fmla="*/ 1261330 w 1461496"/>
                  <a:gd name="connsiteY8" fmla="*/ 230473 h 885487"/>
                  <a:gd name="connsiteX9" fmla="*/ 1211811 w 1461496"/>
                  <a:gd name="connsiteY9" fmla="*/ 255228 h 885487"/>
                  <a:gd name="connsiteX10" fmla="*/ 1239190 w 1461496"/>
                  <a:gd name="connsiteY10" fmla="*/ 258388 h 885487"/>
                  <a:gd name="connsiteX11" fmla="*/ 1394431 w 1461496"/>
                  <a:gd name="connsiteY11" fmla="*/ 328307 h 885487"/>
                  <a:gd name="connsiteX12" fmla="*/ 1300020 w 1461496"/>
                  <a:gd name="connsiteY12" fmla="*/ 384807 h 885487"/>
                  <a:gd name="connsiteX13" fmla="*/ 1257890 w 1461496"/>
                  <a:gd name="connsiteY13" fmla="*/ 393033 h 885487"/>
                  <a:gd name="connsiteX14" fmla="*/ 1306255 w 1461496"/>
                  <a:gd name="connsiteY14" fmla="*/ 398617 h 885487"/>
                  <a:gd name="connsiteX15" fmla="*/ 1461496 w 1461496"/>
                  <a:gd name="connsiteY15" fmla="*/ 468536 h 885487"/>
                  <a:gd name="connsiteX16" fmla="*/ 1306255 w 1461496"/>
                  <a:gd name="connsiteY16" fmla="*/ 536915 h 885487"/>
                  <a:gd name="connsiteX17" fmla="*/ 1275663 w 1461496"/>
                  <a:gd name="connsiteY17" fmla="*/ 540210 h 885487"/>
                  <a:gd name="connsiteX18" fmla="*/ 1300020 w 1461496"/>
                  <a:gd name="connsiteY18" fmla="*/ 545194 h 885487"/>
                  <a:gd name="connsiteX19" fmla="*/ 1394431 w 1461496"/>
                  <a:gd name="connsiteY19" fmla="*/ 602668 h 885487"/>
                  <a:gd name="connsiteX20" fmla="*/ 1239190 w 1461496"/>
                  <a:gd name="connsiteY20" fmla="*/ 671046 h 885487"/>
                  <a:gd name="connsiteX21" fmla="*/ 1227745 w 1461496"/>
                  <a:gd name="connsiteY21" fmla="*/ 672279 h 885487"/>
                  <a:gd name="connsiteX22" fmla="*/ 1261330 w 1461496"/>
                  <a:gd name="connsiteY22" fmla="*/ 689069 h 885487"/>
                  <a:gd name="connsiteX23" fmla="*/ 1337649 w 1461496"/>
                  <a:gd name="connsiteY23" fmla="*/ 769020 h 885487"/>
                  <a:gd name="connsiteX24" fmla="*/ 1169998 w 1461496"/>
                  <a:gd name="connsiteY24" fmla="*/ 794889 h 885487"/>
                  <a:gd name="connsiteX25" fmla="*/ 1145768 w 1461496"/>
                  <a:gd name="connsiteY25" fmla="*/ 791116 h 885487"/>
                  <a:gd name="connsiteX26" fmla="*/ 1178752 w 1461496"/>
                  <a:gd name="connsiteY26" fmla="*/ 820361 h 885487"/>
                  <a:gd name="connsiteX27" fmla="*/ 1206209 w 1461496"/>
                  <a:gd name="connsiteY27" fmla="*/ 849435 h 885487"/>
                  <a:gd name="connsiteX28" fmla="*/ 1209170 w 1461496"/>
                  <a:gd name="connsiteY28" fmla="*/ 853525 h 885487"/>
                  <a:gd name="connsiteX29" fmla="*/ 1185242 w 1461496"/>
                  <a:gd name="connsiteY29" fmla="*/ 859373 h 885487"/>
                  <a:gd name="connsiteX30" fmla="*/ 906799 w 1461496"/>
                  <a:gd name="connsiteY30" fmla="*/ 885487 h 885487"/>
                  <a:gd name="connsiteX31" fmla="*/ 44027 w 1461496"/>
                  <a:gd name="connsiteY31" fmla="*/ 530727 h 885487"/>
                  <a:gd name="connsiteX32" fmla="*/ 0 w 1461496"/>
                  <a:gd name="connsiteY32" fmla="*/ 442744 h 885487"/>
                  <a:gd name="connsiteX33" fmla="*/ 44027 w 1461496"/>
                  <a:gd name="connsiteY33" fmla="*/ 354761 h 885487"/>
                  <a:gd name="connsiteX34" fmla="*/ 906799 w 1461496"/>
                  <a:gd name="connsiteY34" fmla="*/ 0 h 885487"/>
                  <a:gd name="connsiteX0" fmla="*/ 0 w 1461496"/>
                  <a:gd name="connsiteY0" fmla="*/ 442744 h 885487"/>
                  <a:gd name="connsiteX1" fmla="*/ 44027 w 1461496"/>
                  <a:gd name="connsiteY1" fmla="*/ 354761 h 885487"/>
                  <a:gd name="connsiteX2" fmla="*/ 906799 w 1461496"/>
                  <a:gd name="connsiteY2" fmla="*/ 0 h 885487"/>
                  <a:gd name="connsiteX3" fmla="*/ 1185242 w 1461496"/>
                  <a:gd name="connsiteY3" fmla="*/ 26114 h 885487"/>
                  <a:gd name="connsiteX4" fmla="*/ 1225072 w 1461496"/>
                  <a:gd name="connsiteY4" fmla="*/ 35849 h 885487"/>
                  <a:gd name="connsiteX5" fmla="*/ 1206209 w 1461496"/>
                  <a:gd name="connsiteY5" fmla="*/ 61909 h 885487"/>
                  <a:gd name="connsiteX6" fmla="*/ 1178752 w 1461496"/>
                  <a:gd name="connsiteY6" fmla="*/ 90982 h 885487"/>
                  <a:gd name="connsiteX7" fmla="*/ 1134554 w 1461496"/>
                  <a:gd name="connsiteY7" fmla="*/ 130171 h 885487"/>
                  <a:gd name="connsiteX8" fmla="*/ 1169998 w 1461496"/>
                  <a:gd name="connsiteY8" fmla="*/ 124652 h 885487"/>
                  <a:gd name="connsiteX9" fmla="*/ 1337649 w 1461496"/>
                  <a:gd name="connsiteY9" fmla="*/ 150521 h 885487"/>
                  <a:gd name="connsiteX10" fmla="*/ 1261330 w 1461496"/>
                  <a:gd name="connsiteY10" fmla="*/ 230473 h 885487"/>
                  <a:gd name="connsiteX11" fmla="*/ 1211811 w 1461496"/>
                  <a:gd name="connsiteY11" fmla="*/ 255228 h 885487"/>
                  <a:gd name="connsiteX12" fmla="*/ 1239190 w 1461496"/>
                  <a:gd name="connsiteY12" fmla="*/ 258388 h 885487"/>
                  <a:gd name="connsiteX13" fmla="*/ 1394431 w 1461496"/>
                  <a:gd name="connsiteY13" fmla="*/ 328307 h 885487"/>
                  <a:gd name="connsiteX14" fmla="*/ 1300020 w 1461496"/>
                  <a:gd name="connsiteY14" fmla="*/ 384807 h 885487"/>
                  <a:gd name="connsiteX15" fmla="*/ 1257890 w 1461496"/>
                  <a:gd name="connsiteY15" fmla="*/ 393033 h 885487"/>
                  <a:gd name="connsiteX16" fmla="*/ 1306255 w 1461496"/>
                  <a:gd name="connsiteY16" fmla="*/ 398617 h 885487"/>
                  <a:gd name="connsiteX17" fmla="*/ 1461496 w 1461496"/>
                  <a:gd name="connsiteY17" fmla="*/ 468536 h 885487"/>
                  <a:gd name="connsiteX18" fmla="*/ 1306255 w 1461496"/>
                  <a:gd name="connsiteY18" fmla="*/ 536915 h 885487"/>
                  <a:gd name="connsiteX19" fmla="*/ 1275663 w 1461496"/>
                  <a:gd name="connsiteY19" fmla="*/ 540210 h 885487"/>
                  <a:gd name="connsiteX20" fmla="*/ 1300020 w 1461496"/>
                  <a:gd name="connsiteY20" fmla="*/ 545194 h 885487"/>
                  <a:gd name="connsiteX21" fmla="*/ 1394431 w 1461496"/>
                  <a:gd name="connsiteY21" fmla="*/ 602668 h 885487"/>
                  <a:gd name="connsiteX22" fmla="*/ 1239190 w 1461496"/>
                  <a:gd name="connsiteY22" fmla="*/ 671046 h 885487"/>
                  <a:gd name="connsiteX23" fmla="*/ 1227745 w 1461496"/>
                  <a:gd name="connsiteY23" fmla="*/ 672279 h 885487"/>
                  <a:gd name="connsiteX24" fmla="*/ 1261330 w 1461496"/>
                  <a:gd name="connsiteY24" fmla="*/ 689069 h 885487"/>
                  <a:gd name="connsiteX25" fmla="*/ 1337649 w 1461496"/>
                  <a:gd name="connsiteY25" fmla="*/ 769020 h 885487"/>
                  <a:gd name="connsiteX26" fmla="*/ 1169998 w 1461496"/>
                  <a:gd name="connsiteY26" fmla="*/ 794889 h 885487"/>
                  <a:gd name="connsiteX27" fmla="*/ 1145768 w 1461496"/>
                  <a:gd name="connsiteY27" fmla="*/ 791116 h 885487"/>
                  <a:gd name="connsiteX28" fmla="*/ 1178752 w 1461496"/>
                  <a:gd name="connsiteY28" fmla="*/ 820361 h 885487"/>
                  <a:gd name="connsiteX29" fmla="*/ 1206209 w 1461496"/>
                  <a:gd name="connsiteY29" fmla="*/ 849435 h 885487"/>
                  <a:gd name="connsiteX30" fmla="*/ 1209170 w 1461496"/>
                  <a:gd name="connsiteY30" fmla="*/ 853525 h 885487"/>
                  <a:gd name="connsiteX31" fmla="*/ 1185242 w 1461496"/>
                  <a:gd name="connsiteY31" fmla="*/ 859373 h 885487"/>
                  <a:gd name="connsiteX32" fmla="*/ 906799 w 1461496"/>
                  <a:gd name="connsiteY32" fmla="*/ 885487 h 885487"/>
                  <a:gd name="connsiteX33" fmla="*/ 44027 w 1461496"/>
                  <a:gd name="connsiteY33" fmla="*/ 530727 h 885487"/>
                  <a:gd name="connsiteX34" fmla="*/ 91440 w 1461496"/>
                  <a:gd name="connsiteY34" fmla="*/ 534184 h 885487"/>
                  <a:gd name="connsiteX0" fmla="*/ 2245 w 1419714"/>
                  <a:gd name="connsiteY0" fmla="*/ 354761 h 885487"/>
                  <a:gd name="connsiteX1" fmla="*/ 865017 w 1419714"/>
                  <a:gd name="connsiteY1" fmla="*/ 0 h 885487"/>
                  <a:gd name="connsiteX2" fmla="*/ 1143460 w 1419714"/>
                  <a:gd name="connsiteY2" fmla="*/ 26114 h 885487"/>
                  <a:gd name="connsiteX3" fmla="*/ 1183290 w 1419714"/>
                  <a:gd name="connsiteY3" fmla="*/ 35849 h 885487"/>
                  <a:gd name="connsiteX4" fmla="*/ 1164427 w 1419714"/>
                  <a:gd name="connsiteY4" fmla="*/ 61909 h 885487"/>
                  <a:gd name="connsiteX5" fmla="*/ 1136970 w 1419714"/>
                  <a:gd name="connsiteY5" fmla="*/ 90982 h 885487"/>
                  <a:gd name="connsiteX6" fmla="*/ 1092772 w 1419714"/>
                  <a:gd name="connsiteY6" fmla="*/ 130171 h 885487"/>
                  <a:gd name="connsiteX7" fmla="*/ 1128216 w 1419714"/>
                  <a:gd name="connsiteY7" fmla="*/ 124652 h 885487"/>
                  <a:gd name="connsiteX8" fmla="*/ 1295867 w 1419714"/>
                  <a:gd name="connsiteY8" fmla="*/ 150521 h 885487"/>
                  <a:gd name="connsiteX9" fmla="*/ 1219548 w 1419714"/>
                  <a:gd name="connsiteY9" fmla="*/ 230473 h 885487"/>
                  <a:gd name="connsiteX10" fmla="*/ 1170029 w 1419714"/>
                  <a:gd name="connsiteY10" fmla="*/ 255228 h 885487"/>
                  <a:gd name="connsiteX11" fmla="*/ 1197408 w 1419714"/>
                  <a:gd name="connsiteY11" fmla="*/ 258388 h 885487"/>
                  <a:gd name="connsiteX12" fmla="*/ 1352649 w 1419714"/>
                  <a:gd name="connsiteY12" fmla="*/ 328307 h 885487"/>
                  <a:gd name="connsiteX13" fmla="*/ 1258238 w 1419714"/>
                  <a:gd name="connsiteY13" fmla="*/ 384807 h 885487"/>
                  <a:gd name="connsiteX14" fmla="*/ 1216108 w 1419714"/>
                  <a:gd name="connsiteY14" fmla="*/ 393033 h 885487"/>
                  <a:gd name="connsiteX15" fmla="*/ 1264473 w 1419714"/>
                  <a:gd name="connsiteY15" fmla="*/ 398617 h 885487"/>
                  <a:gd name="connsiteX16" fmla="*/ 1419714 w 1419714"/>
                  <a:gd name="connsiteY16" fmla="*/ 468536 h 885487"/>
                  <a:gd name="connsiteX17" fmla="*/ 1264473 w 1419714"/>
                  <a:gd name="connsiteY17" fmla="*/ 536915 h 885487"/>
                  <a:gd name="connsiteX18" fmla="*/ 1233881 w 1419714"/>
                  <a:gd name="connsiteY18" fmla="*/ 540210 h 885487"/>
                  <a:gd name="connsiteX19" fmla="*/ 1258238 w 1419714"/>
                  <a:gd name="connsiteY19" fmla="*/ 545194 h 885487"/>
                  <a:gd name="connsiteX20" fmla="*/ 1352649 w 1419714"/>
                  <a:gd name="connsiteY20" fmla="*/ 602668 h 885487"/>
                  <a:gd name="connsiteX21" fmla="*/ 1197408 w 1419714"/>
                  <a:gd name="connsiteY21" fmla="*/ 671046 h 885487"/>
                  <a:gd name="connsiteX22" fmla="*/ 1185963 w 1419714"/>
                  <a:gd name="connsiteY22" fmla="*/ 672279 h 885487"/>
                  <a:gd name="connsiteX23" fmla="*/ 1219548 w 1419714"/>
                  <a:gd name="connsiteY23" fmla="*/ 689069 h 885487"/>
                  <a:gd name="connsiteX24" fmla="*/ 1295867 w 1419714"/>
                  <a:gd name="connsiteY24" fmla="*/ 769020 h 885487"/>
                  <a:gd name="connsiteX25" fmla="*/ 1128216 w 1419714"/>
                  <a:gd name="connsiteY25" fmla="*/ 794889 h 885487"/>
                  <a:gd name="connsiteX26" fmla="*/ 1103986 w 1419714"/>
                  <a:gd name="connsiteY26" fmla="*/ 791116 h 885487"/>
                  <a:gd name="connsiteX27" fmla="*/ 1136970 w 1419714"/>
                  <a:gd name="connsiteY27" fmla="*/ 820361 h 885487"/>
                  <a:gd name="connsiteX28" fmla="*/ 1164427 w 1419714"/>
                  <a:gd name="connsiteY28" fmla="*/ 849435 h 885487"/>
                  <a:gd name="connsiteX29" fmla="*/ 1167388 w 1419714"/>
                  <a:gd name="connsiteY29" fmla="*/ 853525 h 885487"/>
                  <a:gd name="connsiteX30" fmla="*/ 1143460 w 1419714"/>
                  <a:gd name="connsiteY30" fmla="*/ 859373 h 885487"/>
                  <a:gd name="connsiteX31" fmla="*/ 865017 w 1419714"/>
                  <a:gd name="connsiteY31" fmla="*/ 885487 h 885487"/>
                  <a:gd name="connsiteX32" fmla="*/ 2245 w 1419714"/>
                  <a:gd name="connsiteY32" fmla="*/ 530727 h 885487"/>
                  <a:gd name="connsiteX33" fmla="*/ 49658 w 1419714"/>
                  <a:gd name="connsiteY33" fmla="*/ 534184 h 885487"/>
                  <a:gd name="connsiteX0" fmla="*/ 0 w 1417469"/>
                  <a:gd name="connsiteY0" fmla="*/ 354761 h 885487"/>
                  <a:gd name="connsiteX1" fmla="*/ 862772 w 1417469"/>
                  <a:gd name="connsiteY1" fmla="*/ 0 h 885487"/>
                  <a:gd name="connsiteX2" fmla="*/ 1141215 w 1417469"/>
                  <a:gd name="connsiteY2" fmla="*/ 26114 h 885487"/>
                  <a:gd name="connsiteX3" fmla="*/ 1181045 w 1417469"/>
                  <a:gd name="connsiteY3" fmla="*/ 35849 h 885487"/>
                  <a:gd name="connsiteX4" fmla="*/ 1162182 w 1417469"/>
                  <a:gd name="connsiteY4" fmla="*/ 61909 h 885487"/>
                  <a:gd name="connsiteX5" fmla="*/ 1134725 w 1417469"/>
                  <a:gd name="connsiteY5" fmla="*/ 90982 h 885487"/>
                  <a:gd name="connsiteX6" fmla="*/ 1090527 w 1417469"/>
                  <a:gd name="connsiteY6" fmla="*/ 130171 h 885487"/>
                  <a:gd name="connsiteX7" fmla="*/ 1125971 w 1417469"/>
                  <a:gd name="connsiteY7" fmla="*/ 124652 h 885487"/>
                  <a:gd name="connsiteX8" fmla="*/ 1293622 w 1417469"/>
                  <a:gd name="connsiteY8" fmla="*/ 150521 h 885487"/>
                  <a:gd name="connsiteX9" fmla="*/ 1217303 w 1417469"/>
                  <a:gd name="connsiteY9" fmla="*/ 230473 h 885487"/>
                  <a:gd name="connsiteX10" fmla="*/ 1167784 w 1417469"/>
                  <a:gd name="connsiteY10" fmla="*/ 255228 h 885487"/>
                  <a:gd name="connsiteX11" fmla="*/ 1195163 w 1417469"/>
                  <a:gd name="connsiteY11" fmla="*/ 258388 h 885487"/>
                  <a:gd name="connsiteX12" fmla="*/ 1350404 w 1417469"/>
                  <a:gd name="connsiteY12" fmla="*/ 328307 h 885487"/>
                  <a:gd name="connsiteX13" fmla="*/ 1255993 w 1417469"/>
                  <a:gd name="connsiteY13" fmla="*/ 384807 h 885487"/>
                  <a:gd name="connsiteX14" fmla="*/ 1213863 w 1417469"/>
                  <a:gd name="connsiteY14" fmla="*/ 393033 h 885487"/>
                  <a:gd name="connsiteX15" fmla="*/ 1262228 w 1417469"/>
                  <a:gd name="connsiteY15" fmla="*/ 398617 h 885487"/>
                  <a:gd name="connsiteX16" fmla="*/ 1417469 w 1417469"/>
                  <a:gd name="connsiteY16" fmla="*/ 468536 h 885487"/>
                  <a:gd name="connsiteX17" fmla="*/ 1262228 w 1417469"/>
                  <a:gd name="connsiteY17" fmla="*/ 536915 h 885487"/>
                  <a:gd name="connsiteX18" fmla="*/ 1231636 w 1417469"/>
                  <a:gd name="connsiteY18" fmla="*/ 540210 h 885487"/>
                  <a:gd name="connsiteX19" fmla="*/ 1255993 w 1417469"/>
                  <a:gd name="connsiteY19" fmla="*/ 545194 h 885487"/>
                  <a:gd name="connsiteX20" fmla="*/ 1350404 w 1417469"/>
                  <a:gd name="connsiteY20" fmla="*/ 602668 h 885487"/>
                  <a:gd name="connsiteX21" fmla="*/ 1195163 w 1417469"/>
                  <a:gd name="connsiteY21" fmla="*/ 671046 h 885487"/>
                  <a:gd name="connsiteX22" fmla="*/ 1183718 w 1417469"/>
                  <a:gd name="connsiteY22" fmla="*/ 672279 h 885487"/>
                  <a:gd name="connsiteX23" fmla="*/ 1217303 w 1417469"/>
                  <a:gd name="connsiteY23" fmla="*/ 689069 h 885487"/>
                  <a:gd name="connsiteX24" fmla="*/ 1293622 w 1417469"/>
                  <a:gd name="connsiteY24" fmla="*/ 769020 h 885487"/>
                  <a:gd name="connsiteX25" fmla="*/ 1125971 w 1417469"/>
                  <a:gd name="connsiteY25" fmla="*/ 794889 h 885487"/>
                  <a:gd name="connsiteX26" fmla="*/ 1101741 w 1417469"/>
                  <a:gd name="connsiteY26" fmla="*/ 791116 h 885487"/>
                  <a:gd name="connsiteX27" fmla="*/ 1134725 w 1417469"/>
                  <a:gd name="connsiteY27" fmla="*/ 820361 h 885487"/>
                  <a:gd name="connsiteX28" fmla="*/ 1162182 w 1417469"/>
                  <a:gd name="connsiteY28" fmla="*/ 849435 h 885487"/>
                  <a:gd name="connsiteX29" fmla="*/ 1165143 w 1417469"/>
                  <a:gd name="connsiteY29" fmla="*/ 853525 h 885487"/>
                  <a:gd name="connsiteX30" fmla="*/ 1141215 w 1417469"/>
                  <a:gd name="connsiteY30" fmla="*/ 859373 h 885487"/>
                  <a:gd name="connsiteX31" fmla="*/ 862772 w 1417469"/>
                  <a:gd name="connsiteY31" fmla="*/ 885487 h 885487"/>
                  <a:gd name="connsiteX32" fmla="*/ 0 w 1417469"/>
                  <a:gd name="connsiteY32" fmla="*/ 530727 h 88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417469" h="885487">
                    <a:moveTo>
                      <a:pt x="0" y="354761"/>
                    </a:moveTo>
                    <a:cubicBezTo>
                      <a:pt x="142146" y="146283"/>
                      <a:pt x="474921" y="0"/>
                      <a:pt x="862772" y="0"/>
                    </a:cubicBezTo>
                    <a:cubicBezTo>
                      <a:pt x="959735" y="0"/>
                      <a:pt x="1053255" y="9143"/>
                      <a:pt x="1141215" y="26114"/>
                    </a:cubicBezTo>
                    <a:lnTo>
                      <a:pt x="1181045" y="35849"/>
                    </a:lnTo>
                    <a:lnTo>
                      <a:pt x="1162182" y="61909"/>
                    </a:lnTo>
                    <a:cubicBezTo>
                      <a:pt x="1154314" y="71219"/>
                      <a:pt x="1145063" y="80962"/>
                      <a:pt x="1134725" y="90982"/>
                    </a:cubicBezTo>
                    <a:lnTo>
                      <a:pt x="1090527" y="130171"/>
                    </a:lnTo>
                    <a:lnTo>
                      <a:pt x="1125971" y="124652"/>
                    </a:lnTo>
                    <a:cubicBezTo>
                      <a:pt x="1213268" y="115484"/>
                      <a:pt x="1285152" y="118915"/>
                      <a:pt x="1293622" y="150521"/>
                    </a:cubicBezTo>
                    <a:cubicBezTo>
                      <a:pt x="1299973" y="174226"/>
                      <a:pt x="1267621" y="202458"/>
                      <a:pt x="1217303" y="230473"/>
                    </a:cubicBezTo>
                    <a:lnTo>
                      <a:pt x="1167784" y="255228"/>
                    </a:lnTo>
                    <a:lnTo>
                      <a:pt x="1195163" y="258388"/>
                    </a:lnTo>
                    <a:cubicBezTo>
                      <a:pt x="1281858" y="272897"/>
                      <a:pt x="1350404" y="295586"/>
                      <a:pt x="1350404" y="328307"/>
                    </a:cubicBezTo>
                    <a:cubicBezTo>
                      <a:pt x="1350404" y="352848"/>
                      <a:pt x="1311846" y="371312"/>
                      <a:pt x="1255993" y="384807"/>
                    </a:cubicBezTo>
                    <a:lnTo>
                      <a:pt x="1213863" y="393033"/>
                    </a:lnTo>
                    <a:lnTo>
                      <a:pt x="1262228" y="398617"/>
                    </a:lnTo>
                    <a:cubicBezTo>
                      <a:pt x="1348923" y="413126"/>
                      <a:pt x="1417469" y="435815"/>
                      <a:pt x="1417469" y="468536"/>
                    </a:cubicBezTo>
                    <a:cubicBezTo>
                      <a:pt x="1417469" y="501258"/>
                      <a:pt x="1348923" y="523176"/>
                      <a:pt x="1262228" y="536915"/>
                    </a:cubicBezTo>
                    <a:lnTo>
                      <a:pt x="1231636" y="540210"/>
                    </a:lnTo>
                    <a:lnTo>
                      <a:pt x="1255993" y="545194"/>
                    </a:lnTo>
                    <a:cubicBezTo>
                      <a:pt x="1311846" y="559228"/>
                      <a:pt x="1350404" y="578127"/>
                      <a:pt x="1350404" y="602668"/>
                    </a:cubicBezTo>
                    <a:cubicBezTo>
                      <a:pt x="1350404" y="635389"/>
                      <a:pt x="1281858" y="657307"/>
                      <a:pt x="1195163" y="671046"/>
                    </a:cubicBezTo>
                    <a:lnTo>
                      <a:pt x="1183718" y="672279"/>
                    </a:lnTo>
                    <a:lnTo>
                      <a:pt x="1217303" y="689069"/>
                    </a:lnTo>
                    <a:cubicBezTo>
                      <a:pt x="1267621" y="717082"/>
                      <a:pt x="1299973" y="745315"/>
                      <a:pt x="1293622" y="769020"/>
                    </a:cubicBezTo>
                    <a:cubicBezTo>
                      <a:pt x="1285152" y="800627"/>
                      <a:pt x="1213268" y="804058"/>
                      <a:pt x="1125971" y="794889"/>
                    </a:cubicBezTo>
                    <a:lnTo>
                      <a:pt x="1101741" y="791116"/>
                    </a:lnTo>
                    <a:lnTo>
                      <a:pt x="1134725" y="820361"/>
                    </a:lnTo>
                    <a:cubicBezTo>
                      <a:pt x="1145063" y="830382"/>
                      <a:pt x="1154314" y="840125"/>
                      <a:pt x="1162182" y="849435"/>
                    </a:cubicBezTo>
                    <a:lnTo>
                      <a:pt x="1165143" y="853525"/>
                    </a:lnTo>
                    <a:lnTo>
                      <a:pt x="1141215" y="859373"/>
                    </a:lnTo>
                    <a:cubicBezTo>
                      <a:pt x="1053255" y="876345"/>
                      <a:pt x="959735" y="885487"/>
                      <a:pt x="862772" y="885487"/>
                    </a:cubicBezTo>
                    <a:cubicBezTo>
                      <a:pt x="474921" y="885487"/>
                      <a:pt x="142146" y="739205"/>
                      <a:pt x="0" y="530727"/>
                    </a:cubicBezTo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CD2E4CC5-C6C7-4EE5-4097-98D809B5A383}"/>
                  </a:ext>
                </a:extLst>
              </p:cNvPr>
              <p:cNvSpPr/>
              <p:nvPr/>
            </p:nvSpPr>
            <p:spPr>
              <a:xfrm rot="900000">
                <a:off x="2573317" y="2818808"/>
                <a:ext cx="314632" cy="378867"/>
              </a:xfrm>
              <a:custGeom>
                <a:avLst/>
                <a:gdLst>
                  <a:gd name="connsiteX0" fmla="*/ 90518 w 679044"/>
                  <a:gd name="connsiteY0" fmla="*/ 0 h 817676"/>
                  <a:gd name="connsiteX1" fmla="*/ 178194 w 679044"/>
                  <a:gd name="connsiteY1" fmla="*/ 21430 h 817676"/>
                  <a:gd name="connsiteX2" fmla="*/ 635018 w 679044"/>
                  <a:gd name="connsiteY2" fmla="*/ 318912 h 817676"/>
                  <a:gd name="connsiteX3" fmla="*/ 679044 w 679044"/>
                  <a:gd name="connsiteY3" fmla="*/ 406895 h 817676"/>
                  <a:gd name="connsiteX4" fmla="*/ 635018 w 679044"/>
                  <a:gd name="connsiteY4" fmla="*/ 494878 h 817676"/>
                  <a:gd name="connsiteX5" fmla="*/ 178194 w 679044"/>
                  <a:gd name="connsiteY5" fmla="*/ 792360 h 817676"/>
                  <a:gd name="connsiteX6" fmla="*/ 74616 w 679044"/>
                  <a:gd name="connsiteY6" fmla="*/ 817676 h 817676"/>
                  <a:gd name="connsiteX7" fmla="*/ 71655 w 679044"/>
                  <a:gd name="connsiteY7" fmla="*/ 813586 h 817676"/>
                  <a:gd name="connsiteX8" fmla="*/ 44198 w 679044"/>
                  <a:gd name="connsiteY8" fmla="*/ 784512 h 817676"/>
                  <a:gd name="connsiteX9" fmla="*/ 11214 w 679044"/>
                  <a:gd name="connsiteY9" fmla="*/ 755267 h 817676"/>
                  <a:gd name="connsiteX10" fmla="*/ 35444 w 679044"/>
                  <a:gd name="connsiteY10" fmla="*/ 759040 h 817676"/>
                  <a:gd name="connsiteX11" fmla="*/ 203095 w 679044"/>
                  <a:gd name="connsiteY11" fmla="*/ 733171 h 817676"/>
                  <a:gd name="connsiteX12" fmla="*/ 126776 w 679044"/>
                  <a:gd name="connsiteY12" fmla="*/ 653220 h 817676"/>
                  <a:gd name="connsiteX13" fmla="*/ 93191 w 679044"/>
                  <a:gd name="connsiteY13" fmla="*/ 636430 h 817676"/>
                  <a:gd name="connsiteX14" fmla="*/ 104636 w 679044"/>
                  <a:gd name="connsiteY14" fmla="*/ 635197 h 817676"/>
                  <a:gd name="connsiteX15" fmla="*/ 259877 w 679044"/>
                  <a:gd name="connsiteY15" fmla="*/ 566819 h 817676"/>
                  <a:gd name="connsiteX16" fmla="*/ 165466 w 679044"/>
                  <a:gd name="connsiteY16" fmla="*/ 509345 h 817676"/>
                  <a:gd name="connsiteX17" fmla="*/ 141109 w 679044"/>
                  <a:gd name="connsiteY17" fmla="*/ 504361 h 817676"/>
                  <a:gd name="connsiteX18" fmla="*/ 171701 w 679044"/>
                  <a:gd name="connsiteY18" fmla="*/ 501066 h 817676"/>
                  <a:gd name="connsiteX19" fmla="*/ 326942 w 679044"/>
                  <a:gd name="connsiteY19" fmla="*/ 432687 h 817676"/>
                  <a:gd name="connsiteX20" fmla="*/ 171701 w 679044"/>
                  <a:gd name="connsiteY20" fmla="*/ 362768 h 817676"/>
                  <a:gd name="connsiteX21" fmla="*/ 123336 w 679044"/>
                  <a:gd name="connsiteY21" fmla="*/ 357184 h 817676"/>
                  <a:gd name="connsiteX22" fmla="*/ 165466 w 679044"/>
                  <a:gd name="connsiteY22" fmla="*/ 348958 h 817676"/>
                  <a:gd name="connsiteX23" fmla="*/ 259877 w 679044"/>
                  <a:gd name="connsiteY23" fmla="*/ 292458 h 817676"/>
                  <a:gd name="connsiteX24" fmla="*/ 104636 w 679044"/>
                  <a:gd name="connsiteY24" fmla="*/ 222539 h 817676"/>
                  <a:gd name="connsiteX25" fmla="*/ 77257 w 679044"/>
                  <a:gd name="connsiteY25" fmla="*/ 219379 h 817676"/>
                  <a:gd name="connsiteX26" fmla="*/ 126776 w 679044"/>
                  <a:gd name="connsiteY26" fmla="*/ 194624 h 817676"/>
                  <a:gd name="connsiteX27" fmla="*/ 203095 w 679044"/>
                  <a:gd name="connsiteY27" fmla="*/ 114672 h 817676"/>
                  <a:gd name="connsiteX28" fmla="*/ 35444 w 679044"/>
                  <a:gd name="connsiteY28" fmla="*/ 88803 h 817676"/>
                  <a:gd name="connsiteX29" fmla="*/ 0 w 679044"/>
                  <a:gd name="connsiteY29" fmla="*/ 94322 h 817676"/>
                  <a:gd name="connsiteX30" fmla="*/ 44198 w 679044"/>
                  <a:gd name="connsiteY30" fmla="*/ 55133 h 817676"/>
                  <a:gd name="connsiteX31" fmla="*/ 71655 w 679044"/>
                  <a:gd name="connsiteY31" fmla="*/ 26060 h 817676"/>
                  <a:gd name="connsiteX32" fmla="*/ 90518 w 679044"/>
                  <a:gd name="connsiteY32" fmla="*/ 0 h 8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79044" h="817676">
                    <a:moveTo>
                      <a:pt x="90518" y="0"/>
                    </a:moveTo>
                    <a:lnTo>
                      <a:pt x="178194" y="21430"/>
                    </a:lnTo>
                    <a:cubicBezTo>
                      <a:pt x="382870" y="82610"/>
                      <a:pt x="546176" y="188613"/>
                      <a:pt x="635018" y="318912"/>
                    </a:cubicBezTo>
                    <a:lnTo>
                      <a:pt x="679044" y="406895"/>
                    </a:lnTo>
                    <a:lnTo>
                      <a:pt x="635018" y="494878"/>
                    </a:lnTo>
                    <a:cubicBezTo>
                      <a:pt x="546176" y="625177"/>
                      <a:pt x="382870" y="731180"/>
                      <a:pt x="178194" y="792360"/>
                    </a:cubicBezTo>
                    <a:lnTo>
                      <a:pt x="74616" y="817676"/>
                    </a:lnTo>
                    <a:lnTo>
                      <a:pt x="71655" y="813586"/>
                    </a:lnTo>
                    <a:cubicBezTo>
                      <a:pt x="63787" y="804276"/>
                      <a:pt x="54536" y="794533"/>
                      <a:pt x="44198" y="784512"/>
                    </a:cubicBezTo>
                    <a:lnTo>
                      <a:pt x="11214" y="755267"/>
                    </a:lnTo>
                    <a:lnTo>
                      <a:pt x="35444" y="759040"/>
                    </a:lnTo>
                    <a:cubicBezTo>
                      <a:pt x="122741" y="768209"/>
                      <a:pt x="194625" y="764778"/>
                      <a:pt x="203095" y="733171"/>
                    </a:cubicBezTo>
                    <a:cubicBezTo>
                      <a:pt x="209446" y="709466"/>
                      <a:pt x="177094" y="681233"/>
                      <a:pt x="126776" y="653220"/>
                    </a:cubicBezTo>
                    <a:lnTo>
                      <a:pt x="93191" y="636430"/>
                    </a:lnTo>
                    <a:lnTo>
                      <a:pt x="104636" y="635197"/>
                    </a:lnTo>
                    <a:cubicBezTo>
                      <a:pt x="191331" y="621458"/>
                      <a:pt x="259877" y="599540"/>
                      <a:pt x="259877" y="566819"/>
                    </a:cubicBezTo>
                    <a:cubicBezTo>
                      <a:pt x="259877" y="542278"/>
                      <a:pt x="221319" y="523379"/>
                      <a:pt x="165466" y="509345"/>
                    </a:cubicBezTo>
                    <a:lnTo>
                      <a:pt x="141109" y="504361"/>
                    </a:lnTo>
                    <a:lnTo>
                      <a:pt x="171701" y="501066"/>
                    </a:lnTo>
                    <a:cubicBezTo>
                      <a:pt x="258396" y="487327"/>
                      <a:pt x="326942" y="465409"/>
                      <a:pt x="326942" y="432687"/>
                    </a:cubicBezTo>
                    <a:cubicBezTo>
                      <a:pt x="326942" y="399966"/>
                      <a:pt x="258396" y="377277"/>
                      <a:pt x="171701" y="362768"/>
                    </a:cubicBezTo>
                    <a:lnTo>
                      <a:pt x="123336" y="357184"/>
                    </a:lnTo>
                    <a:lnTo>
                      <a:pt x="165466" y="348958"/>
                    </a:lnTo>
                    <a:cubicBezTo>
                      <a:pt x="221319" y="335463"/>
                      <a:pt x="259877" y="316999"/>
                      <a:pt x="259877" y="292458"/>
                    </a:cubicBezTo>
                    <a:cubicBezTo>
                      <a:pt x="259877" y="259737"/>
                      <a:pt x="191331" y="237048"/>
                      <a:pt x="104636" y="222539"/>
                    </a:cubicBezTo>
                    <a:lnTo>
                      <a:pt x="77257" y="219379"/>
                    </a:lnTo>
                    <a:lnTo>
                      <a:pt x="126776" y="194624"/>
                    </a:lnTo>
                    <a:cubicBezTo>
                      <a:pt x="177094" y="166609"/>
                      <a:pt x="209446" y="138377"/>
                      <a:pt x="203095" y="114672"/>
                    </a:cubicBezTo>
                    <a:cubicBezTo>
                      <a:pt x="194625" y="83066"/>
                      <a:pt x="122741" y="79635"/>
                      <a:pt x="35444" y="88803"/>
                    </a:cubicBezTo>
                    <a:lnTo>
                      <a:pt x="0" y="94322"/>
                    </a:lnTo>
                    <a:lnTo>
                      <a:pt x="44198" y="55133"/>
                    </a:lnTo>
                    <a:cubicBezTo>
                      <a:pt x="54536" y="45113"/>
                      <a:pt x="63787" y="35370"/>
                      <a:pt x="71655" y="26060"/>
                    </a:cubicBezTo>
                    <a:lnTo>
                      <a:pt x="90518" y="0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03" name="楕円 1">
              <a:extLst>
                <a:ext uri="{FF2B5EF4-FFF2-40B4-BE49-F238E27FC236}">
                  <a16:creationId xmlns:a16="http://schemas.microsoft.com/office/drawing/2014/main" id="{16C923BA-C61A-95DF-9506-5ABE3C726BE1}"/>
                </a:ext>
              </a:extLst>
            </p:cNvPr>
            <p:cNvSpPr/>
            <p:nvPr/>
          </p:nvSpPr>
          <p:spPr>
            <a:xfrm rot="10800000">
              <a:off x="2008223" y="274211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04" name="楕円 1">
              <a:extLst>
                <a:ext uri="{FF2B5EF4-FFF2-40B4-BE49-F238E27FC236}">
                  <a16:creationId xmlns:a16="http://schemas.microsoft.com/office/drawing/2014/main" id="{1E8A856F-38A2-C1FD-AE88-354AFCD002F0}"/>
                </a:ext>
              </a:extLst>
            </p:cNvPr>
            <p:cNvSpPr/>
            <p:nvPr/>
          </p:nvSpPr>
          <p:spPr>
            <a:xfrm rot="10800000">
              <a:off x="1743544" y="274211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05" name="楕円 1">
              <a:extLst>
                <a:ext uri="{FF2B5EF4-FFF2-40B4-BE49-F238E27FC236}">
                  <a16:creationId xmlns:a16="http://schemas.microsoft.com/office/drawing/2014/main" id="{C4954E87-90FF-D88E-56F2-6B4D7737BD8A}"/>
                </a:ext>
              </a:extLst>
            </p:cNvPr>
            <p:cNvSpPr/>
            <p:nvPr/>
          </p:nvSpPr>
          <p:spPr>
            <a:xfrm>
              <a:off x="1595430" y="2042826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06" name="フリーフォーム: 図形 1005">
              <a:extLst>
                <a:ext uri="{FF2B5EF4-FFF2-40B4-BE49-F238E27FC236}">
                  <a16:creationId xmlns:a16="http://schemas.microsoft.com/office/drawing/2014/main" id="{A00642C3-FA6A-29A2-FD43-DF90C15393A2}"/>
                </a:ext>
              </a:extLst>
            </p:cNvPr>
            <p:cNvSpPr/>
            <p:nvPr/>
          </p:nvSpPr>
          <p:spPr>
            <a:xfrm>
              <a:off x="1700800" y="1916201"/>
              <a:ext cx="591061" cy="914742"/>
            </a:xfrm>
            <a:custGeom>
              <a:avLst/>
              <a:gdLst>
                <a:gd name="connsiteX0" fmla="*/ 452956 w 896477"/>
                <a:gd name="connsiteY0" fmla="*/ 0 h 1387412"/>
                <a:gd name="connsiteX1" fmla="*/ 883767 w 896477"/>
                <a:gd name="connsiteY1" fmla="*/ 724163 h 1387412"/>
                <a:gd name="connsiteX2" fmla="*/ 872883 w 896477"/>
                <a:gd name="connsiteY2" fmla="*/ 825136 h 1387412"/>
                <a:gd name="connsiteX3" fmla="*/ 864047 w 896477"/>
                <a:gd name="connsiteY3" fmla="*/ 851609 h 1387412"/>
                <a:gd name="connsiteX4" fmla="*/ 870440 w 896477"/>
                <a:gd name="connsiteY4" fmla="*/ 866071 h 1387412"/>
                <a:gd name="connsiteX5" fmla="*/ 884816 w 896477"/>
                <a:gd name="connsiteY5" fmla="*/ 997796 h 1387412"/>
                <a:gd name="connsiteX6" fmla="*/ 838928 w 896477"/>
                <a:gd name="connsiteY6" fmla="*/ 983601 h 1387412"/>
                <a:gd name="connsiteX7" fmla="*/ 831163 w 896477"/>
                <a:gd name="connsiteY7" fmla="*/ 976524 h 1387412"/>
                <a:gd name="connsiteX8" fmla="*/ 843301 w 896477"/>
                <a:gd name="connsiteY8" fmla="*/ 1011874 h 1387412"/>
                <a:gd name="connsiteX9" fmla="*/ 841954 w 896477"/>
                <a:gd name="connsiteY9" fmla="*/ 1097808 h 1387412"/>
                <a:gd name="connsiteX10" fmla="*/ 821893 w 896477"/>
                <a:gd name="connsiteY10" fmla="*/ 1098508 h 1387412"/>
                <a:gd name="connsiteX11" fmla="*/ 804731 w 896477"/>
                <a:gd name="connsiteY11" fmla="*/ 1088611 h 1387412"/>
                <a:gd name="connsiteX12" fmla="*/ 816208 w 896477"/>
                <a:gd name="connsiteY12" fmla="*/ 1122036 h 1387412"/>
                <a:gd name="connsiteX13" fmla="*/ 814861 w 896477"/>
                <a:gd name="connsiteY13" fmla="*/ 1207970 h 1387412"/>
                <a:gd name="connsiteX14" fmla="*/ 739107 w 896477"/>
                <a:gd name="connsiteY14" fmla="*/ 1166550 h 1387412"/>
                <a:gd name="connsiteX15" fmla="*/ 708495 w 896477"/>
                <a:gd name="connsiteY15" fmla="*/ 1132025 h 1387412"/>
                <a:gd name="connsiteX16" fmla="*/ 712806 w 896477"/>
                <a:gd name="connsiteY16" fmla="*/ 1159712 h 1387412"/>
                <a:gd name="connsiteX17" fmla="*/ 692599 w 896477"/>
                <a:gd name="connsiteY17" fmla="*/ 1290670 h 1387412"/>
                <a:gd name="connsiteX18" fmla="*/ 630146 w 896477"/>
                <a:gd name="connsiteY18" fmla="*/ 1231055 h 1387412"/>
                <a:gd name="connsiteX19" fmla="*/ 610809 w 896477"/>
                <a:gd name="connsiteY19" fmla="*/ 1192374 h 1387412"/>
                <a:gd name="connsiteX20" fmla="*/ 608340 w 896477"/>
                <a:gd name="connsiteY20" fmla="*/ 1213760 h 1387412"/>
                <a:gd name="connsiteX21" fmla="*/ 553724 w 896477"/>
                <a:gd name="connsiteY21" fmla="*/ 1335025 h 1387412"/>
                <a:gd name="connsiteX22" fmla="*/ 509590 w 896477"/>
                <a:gd name="connsiteY22" fmla="*/ 1261277 h 1387412"/>
                <a:gd name="connsiteX23" fmla="*/ 503164 w 896477"/>
                <a:gd name="connsiteY23" fmla="*/ 1228368 h 1387412"/>
                <a:gd name="connsiteX24" fmla="*/ 498802 w 896477"/>
                <a:gd name="connsiteY24" fmla="*/ 1266147 h 1387412"/>
                <a:gd name="connsiteX25" fmla="*/ 444186 w 896477"/>
                <a:gd name="connsiteY25" fmla="*/ 1387412 h 1387412"/>
                <a:gd name="connsiteX26" fmla="*/ 390773 w 896477"/>
                <a:gd name="connsiteY26" fmla="*/ 1266147 h 1387412"/>
                <a:gd name="connsiteX27" fmla="*/ 388199 w 896477"/>
                <a:gd name="connsiteY27" fmla="*/ 1242251 h 1387412"/>
                <a:gd name="connsiteX28" fmla="*/ 384306 w 896477"/>
                <a:gd name="connsiteY28" fmla="*/ 1261277 h 1387412"/>
                <a:gd name="connsiteX29" fmla="*/ 339411 w 896477"/>
                <a:gd name="connsiteY29" fmla="*/ 1335025 h 1387412"/>
                <a:gd name="connsiteX30" fmla="*/ 285998 w 896477"/>
                <a:gd name="connsiteY30" fmla="*/ 1213760 h 1387412"/>
                <a:gd name="connsiteX31" fmla="*/ 285035 w 896477"/>
                <a:gd name="connsiteY31" fmla="*/ 1204820 h 1387412"/>
                <a:gd name="connsiteX32" fmla="*/ 271920 w 896477"/>
                <a:gd name="connsiteY32" fmla="*/ 1231055 h 1387412"/>
                <a:gd name="connsiteX33" fmla="*/ 209467 w 896477"/>
                <a:gd name="connsiteY33" fmla="*/ 1290670 h 1387412"/>
                <a:gd name="connsiteX34" fmla="*/ 189260 w 896477"/>
                <a:gd name="connsiteY34" fmla="*/ 1159712 h 1387412"/>
                <a:gd name="connsiteX35" fmla="*/ 192207 w 896477"/>
                <a:gd name="connsiteY35" fmla="*/ 1140785 h 1387412"/>
                <a:gd name="connsiteX36" fmla="*/ 169363 w 896477"/>
                <a:gd name="connsiteY36" fmla="*/ 1166550 h 1387412"/>
                <a:gd name="connsiteX37" fmla="*/ 93608 w 896477"/>
                <a:gd name="connsiteY37" fmla="*/ 1207970 h 1387412"/>
                <a:gd name="connsiteX38" fmla="*/ 107984 w 896477"/>
                <a:gd name="connsiteY38" fmla="*/ 1076245 h 1387412"/>
                <a:gd name="connsiteX39" fmla="*/ 114068 w 896477"/>
                <a:gd name="connsiteY39" fmla="*/ 1062482 h 1387412"/>
                <a:gd name="connsiteX40" fmla="*/ 90887 w 896477"/>
                <a:gd name="connsiteY40" fmla="*/ 1083613 h 1387412"/>
                <a:gd name="connsiteX41" fmla="*/ 44999 w 896477"/>
                <a:gd name="connsiteY41" fmla="*/ 1097808 h 1387412"/>
                <a:gd name="connsiteX42" fmla="*/ 43652 w 896477"/>
                <a:gd name="connsiteY42" fmla="*/ 1011874 h 1387412"/>
                <a:gd name="connsiteX43" fmla="*/ 54365 w 896477"/>
                <a:gd name="connsiteY43" fmla="*/ 980675 h 1387412"/>
                <a:gd name="connsiteX44" fmla="*/ 31722 w 896477"/>
                <a:gd name="connsiteY44" fmla="*/ 993733 h 1387412"/>
                <a:gd name="connsiteX45" fmla="*/ 11661 w 896477"/>
                <a:gd name="connsiteY45" fmla="*/ 993033 h 1387412"/>
                <a:gd name="connsiteX46" fmla="*/ 26037 w 896477"/>
                <a:gd name="connsiteY46" fmla="*/ 861308 h 1387412"/>
                <a:gd name="connsiteX47" fmla="*/ 28277 w 896477"/>
                <a:gd name="connsiteY47" fmla="*/ 856240 h 1387412"/>
                <a:gd name="connsiteX48" fmla="*/ 17895 w 896477"/>
                <a:gd name="connsiteY48" fmla="*/ 825136 h 1387412"/>
                <a:gd name="connsiteX49" fmla="*/ 7011 w 896477"/>
                <a:gd name="connsiteY49" fmla="*/ 724163 h 1387412"/>
                <a:gd name="connsiteX50" fmla="*/ 452956 w 896477"/>
                <a:gd name="connsiteY50" fmla="*/ 0 h 138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896477" h="1387412">
                  <a:moveTo>
                    <a:pt x="452956" y="0"/>
                  </a:moveTo>
                  <a:cubicBezTo>
                    <a:pt x="774524" y="0"/>
                    <a:pt x="883767" y="473454"/>
                    <a:pt x="883767" y="724163"/>
                  </a:cubicBezTo>
                  <a:cubicBezTo>
                    <a:pt x="883767" y="758868"/>
                    <a:pt x="880006" y="792664"/>
                    <a:pt x="872883" y="825136"/>
                  </a:cubicBezTo>
                  <a:lnTo>
                    <a:pt x="864047" y="851609"/>
                  </a:lnTo>
                  <a:lnTo>
                    <a:pt x="870440" y="866071"/>
                  </a:lnTo>
                  <a:cubicBezTo>
                    <a:pt x="895007" y="930085"/>
                    <a:pt x="906951" y="985016"/>
                    <a:pt x="884816" y="997796"/>
                  </a:cubicBezTo>
                  <a:cubicBezTo>
                    <a:pt x="873748" y="1004186"/>
                    <a:pt x="857684" y="998004"/>
                    <a:pt x="838928" y="983601"/>
                  </a:cubicBezTo>
                  <a:lnTo>
                    <a:pt x="831163" y="976524"/>
                  </a:lnTo>
                  <a:lnTo>
                    <a:pt x="843301" y="1011874"/>
                  </a:lnTo>
                  <a:cubicBezTo>
                    <a:pt x="855987" y="1054928"/>
                    <a:pt x="858556" y="1088223"/>
                    <a:pt x="841954" y="1097808"/>
                  </a:cubicBezTo>
                  <a:cubicBezTo>
                    <a:pt x="836420" y="1101003"/>
                    <a:pt x="829637" y="1101055"/>
                    <a:pt x="821893" y="1098508"/>
                  </a:cubicBezTo>
                  <a:lnTo>
                    <a:pt x="804731" y="1088611"/>
                  </a:lnTo>
                  <a:lnTo>
                    <a:pt x="816208" y="1122036"/>
                  </a:lnTo>
                  <a:cubicBezTo>
                    <a:pt x="828894" y="1165090"/>
                    <a:pt x="831462" y="1198385"/>
                    <a:pt x="814861" y="1207970"/>
                  </a:cubicBezTo>
                  <a:cubicBezTo>
                    <a:pt x="798259" y="1217555"/>
                    <a:pt x="770416" y="1198852"/>
                    <a:pt x="739107" y="1166550"/>
                  </a:cubicBezTo>
                  <a:lnTo>
                    <a:pt x="708495" y="1132025"/>
                  </a:lnTo>
                  <a:lnTo>
                    <a:pt x="712806" y="1159712"/>
                  </a:lnTo>
                  <a:cubicBezTo>
                    <a:pt x="719968" y="1227903"/>
                    <a:pt x="717288" y="1284054"/>
                    <a:pt x="692599" y="1290670"/>
                  </a:cubicBezTo>
                  <a:cubicBezTo>
                    <a:pt x="674082" y="1295631"/>
                    <a:pt x="652029" y="1270360"/>
                    <a:pt x="630146" y="1231055"/>
                  </a:cubicBezTo>
                  <a:lnTo>
                    <a:pt x="610809" y="1192374"/>
                  </a:lnTo>
                  <a:lnTo>
                    <a:pt x="608340" y="1213760"/>
                  </a:lnTo>
                  <a:cubicBezTo>
                    <a:pt x="597007" y="1281481"/>
                    <a:pt x="579284" y="1335025"/>
                    <a:pt x="553724" y="1335025"/>
                  </a:cubicBezTo>
                  <a:cubicBezTo>
                    <a:pt x="534554" y="1335025"/>
                    <a:pt x="520131" y="1304906"/>
                    <a:pt x="509590" y="1261277"/>
                  </a:cubicBezTo>
                  <a:lnTo>
                    <a:pt x="503164" y="1228368"/>
                  </a:lnTo>
                  <a:lnTo>
                    <a:pt x="498802" y="1266147"/>
                  </a:lnTo>
                  <a:cubicBezTo>
                    <a:pt x="487469" y="1333868"/>
                    <a:pt x="469746" y="1387412"/>
                    <a:pt x="444186" y="1387412"/>
                  </a:cubicBezTo>
                  <a:cubicBezTo>
                    <a:pt x="418626" y="1387412"/>
                    <a:pt x="401505" y="1333868"/>
                    <a:pt x="390773" y="1266147"/>
                  </a:cubicBezTo>
                  <a:lnTo>
                    <a:pt x="388199" y="1242251"/>
                  </a:lnTo>
                  <a:lnTo>
                    <a:pt x="384306" y="1261277"/>
                  </a:lnTo>
                  <a:cubicBezTo>
                    <a:pt x="373343" y="1304906"/>
                    <a:pt x="358581" y="1335025"/>
                    <a:pt x="339411" y="1335025"/>
                  </a:cubicBezTo>
                  <a:cubicBezTo>
                    <a:pt x="313851" y="1335025"/>
                    <a:pt x="296730" y="1281481"/>
                    <a:pt x="285998" y="1213760"/>
                  </a:cubicBezTo>
                  <a:lnTo>
                    <a:pt x="285035" y="1204820"/>
                  </a:lnTo>
                  <a:lnTo>
                    <a:pt x="271920" y="1231055"/>
                  </a:lnTo>
                  <a:cubicBezTo>
                    <a:pt x="250038" y="1270360"/>
                    <a:pt x="227984" y="1295631"/>
                    <a:pt x="209467" y="1290670"/>
                  </a:cubicBezTo>
                  <a:cubicBezTo>
                    <a:pt x="184778" y="1284054"/>
                    <a:pt x="182098" y="1227903"/>
                    <a:pt x="189260" y="1159712"/>
                  </a:cubicBezTo>
                  <a:lnTo>
                    <a:pt x="192207" y="1140785"/>
                  </a:lnTo>
                  <a:lnTo>
                    <a:pt x="169363" y="1166550"/>
                  </a:lnTo>
                  <a:cubicBezTo>
                    <a:pt x="138053" y="1198852"/>
                    <a:pt x="110210" y="1217555"/>
                    <a:pt x="93608" y="1207970"/>
                  </a:cubicBezTo>
                  <a:cubicBezTo>
                    <a:pt x="71473" y="1195190"/>
                    <a:pt x="83417" y="1140259"/>
                    <a:pt x="107984" y="1076245"/>
                  </a:cubicBezTo>
                  <a:lnTo>
                    <a:pt x="114068" y="1062482"/>
                  </a:lnTo>
                  <a:lnTo>
                    <a:pt x="90887" y="1083613"/>
                  </a:lnTo>
                  <a:cubicBezTo>
                    <a:pt x="72131" y="1098016"/>
                    <a:pt x="56067" y="1104198"/>
                    <a:pt x="44999" y="1097808"/>
                  </a:cubicBezTo>
                  <a:cubicBezTo>
                    <a:pt x="28398" y="1088223"/>
                    <a:pt x="30966" y="1054928"/>
                    <a:pt x="43652" y="1011874"/>
                  </a:cubicBezTo>
                  <a:lnTo>
                    <a:pt x="54365" y="980675"/>
                  </a:lnTo>
                  <a:lnTo>
                    <a:pt x="31722" y="993733"/>
                  </a:lnTo>
                  <a:cubicBezTo>
                    <a:pt x="23978" y="996280"/>
                    <a:pt x="17195" y="996228"/>
                    <a:pt x="11661" y="993033"/>
                  </a:cubicBezTo>
                  <a:cubicBezTo>
                    <a:pt x="-10474" y="980253"/>
                    <a:pt x="1470" y="925322"/>
                    <a:pt x="26037" y="861308"/>
                  </a:cubicBezTo>
                  <a:lnTo>
                    <a:pt x="28277" y="856240"/>
                  </a:lnTo>
                  <a:lnTo>
                    <a:pt x="17895" y="825136"/>
                  </a:lnTo>
                  <a:cubicBezTo>
                    <a:pt x="10772" y="792664"/>
                    <a:pt x="7011" y="758868"/>
                    <a:pt x="7011" y="724163"/>
                  </a:cubicBezTo>
                  <a:cubicBezTo>
                    <a:pt x="7011" y="473454"/>
                    <a:pt x="131389" y="0"/>
                    <a:pt x="452956" y="0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099" name="グループ化 1098">
              <a:extLst>
                <a:ext uri="{FF2B5EF4-FFF2-40B4-BE49-F238E27FC236}">
                  <a16:creationId xmlns:a16="http://schemas.microsoft.com/office/drawing/2014/main" id="{1DB45725-868B-880E-72BB-EC99FA9C5DDD}"/>
                </a:ext>
              </a:extLst>
            </p:cNvPr>
            <p:cNvGrpSpPr/>
            <p:nvPr/>
          </p:nvGrpSpPr>
          <p:grpSpPr>
            <a:xfrm>
              <a:off x="983083" y="934607"/>
              <a:ext cx="2053695" cy="2149588"/>
              <a:chOff x="1014329" y="885129"/>
              <a:chExt cx="2053695" cy="2149588"/>
            </a:xfrm>
          </p:grpSpPr>
          <p:sp>
            <p:nvSpPr>
              <p:cNvPr id="1100" name="フリーフォーム: 図形 1099">
                <a:extLst>
                  <a:ext uri="{FF2B5EF4-FFF2-40B4-BE49-F238E27FC236}">
                    <a16:creationId xmlns:a16="http://schemas.microsoft.com/office/drawing/2014/main" id="{B47CF7C6-9D79-3392-3E67-F42D85D48033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1" name="フリーフォーム: 図形 1100">
                <a:extLst>
                  <a:ext uri="{FF2B5EF4-FFF2-40B4-BE49-F238E27FC236}">
                    <a16:creationId xmlns:a16="http://schemas.microsoft.com/office/drawing/2014/main" id="{7012FC8D-0CE2-E274-1B20-0DFC6B01B6A6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2" name="フリーフォーム: 図形 1101">
                <a:extLst>
                  <a:ext uri="{FF2B5EF4-FFF2-40B4-BE49-F238E27FC236}">
                    <a16:creationId xmlns:a16="http://schemas.microsoft.com/office/drawing/2014/main" id="{0D045DCB-164E-F04C-3957-6FEAB33505A7}"/>
                  </a:ext>
                </a:extLst>
              </p:cNvPr>
              <p:cNvSpPr/>
              <p:nvPr/>
            </p:nvSpPr>
            <p:spPr>
              <a:xfrm>
                <a:off x="3020028" y="131645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3" name="フリーフォーム: 図形 1102">
                <a:extLst>
                  <a:ext uri="{FF2B5EF4-FFF2-40B4-BE49-F238E27FC236}">
                    <a16:creationId xmlns:a16="http://schemas.microsoft.com/office/drawing/2014/main" id="{E40161C2-8EC3-23B3-C5E0-18BD2BB54696}"/>
                  </a:ext>
                </a:extLst>
              </p:cNvPr>
              <p:cNvSpPr/>
              <p:nvPr/>
            </p:nvSpPr>
            <p:spPr>
              <a:xfrm>
                <a:off x="2901645" y="885129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4" name="フリーフォーム: 図形 1103">
                <a:extLst>
                  <a:ext uri="{FF2B5EF4-FFF2-40B4-BE49-F238E27FC236}">
                    <a16:creationId xmlns:a16="http://schemas.microsoft.com/office/drawing/2014/main" id="{4D2529A8-2B8E-DD59-8071-B3E1BEB3DCEB}"/>
                  </a:ext>
                </a:extLst>
              </p:cNvPr>
              <p:cNvSpPr/>
              <p:nvPr/>
            </p:nvSpPr>
            <p:spPr>
              <a:xfrm>
                <a:off x="1151483" y="91120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930B24C2-A031-85BC-F203-85091ECFBC09}"/>
                  </a:ext>
                </a:extLst>
              </p:cNvPr>
              <p:cNvSpPr/>
              <p:nvPr/>
            </p:nvSpPr>
            <p:spPr>
              <a:xfrm>
                <a:off x="1014329" y="132266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C4D92B60-7B26-4C5E-D36D-70CB3E613869}"/>
                  </a:ext>
                </a:extLst>
              </p:cNvPr>
              <p:cNvSpPr/>
              <p:nvPr/>
            </p:nvSpPr>
            <p:spPr>
              <a:xfrm>
                <a:off x="2677037" y="206382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8CDFA8D9-A1AC-30CA-924A-F1448204DA83}"/>
                  </a:ext>
                </a:extLst>
              </p:cNvPr>
              <p:cNvSpPr/>
              <p:nvPr/>
            </p:nvSpPr>
            <p:spPr>
              <a:xfrm>
                <a:off x="2990519" y="247627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5" name="グループ化 1114">
              <a:extLst>
                <a:ext uri="{FF2B5EF4-FFF2-40B4-BE49-F238E27FC236}">
                  <a16:creationId xmlns:a16="http://schemas.microsoft.com/office/drawing/2014/main" id="{7B3DEC63-5858-4B09-9EB3-E4DD101C7DEE}"/>
                </a:ext>
              </a:extLst>
            </p:cNvPr>
            <p:cNvGrpSpPr/>
            <p:nvPr/>
          </p:nvGrpSpPr>
          <p:grpSpPr>
            <a:xfrm>
              <a:off x="1560810" y="2112715"/>
              <a:ext cx="876618" cy="460813"/>
              <a:chOff x="1521467" y="2103191"/>
              <a:chExt cx="876618" cy="460813"/>
            </a:xfrm>
          </p:grpSpPr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0D6CCE02-0153-294A-A5DD-DB3048F54CD2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57CDB250-7BE8-0942-74A5-C37BE7F24E90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8" name="楕円 1">
                <a:extLst>
                  <a:ext uri="{FF2B5EF4-FFF2-40B4-BE49-F238E27FC236}">
                    <a16:creationId xmlns:a16="http://schemas.microsoft.com/office/drawing/2014/main" id="{B7095E5A-93FA-98E3-2C35-EE34CD3DA2F4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19" name="グループ化 1118">
              <a:extLst>
                <a:ext uri="{FF2B5EF4-FFF2-40B4-BE49-F238E27FC236}">
                  <a16:creationId xmlns:a16="http://schemas.microsoft.com/office/drawing/2014/main" id="{D4A0B719-9C0A-1118-E0C8-7F1CE9F8D975}"/>
                </a:ext>
              </a:extLst>
            </p:cNvPr>
            <p:cNvGrpSpPr/>
            <p:nvPr/>
          </p:nvGrpSpPr>
          <p:grpSpPr>
            <a:xfrm>
              <a:off x="1970468" y="2297243"/>
              <a:ext cx="176433" cy="258588"/>
              <a:chOff x="986766" y="914731"/>
              <a:chExt cx="238930" cy="350186"/>
            </a:xfrm>
          </p:grpSpPr>
          <p:sp>
            <p:nvSpPr>
              <p:cNvPr id="1120" name="楕円 66">
                <a:extLst>
                  <a:ext uri="{FF2B5EF4-FFF2-40B4-BE49-F238E27FC236}">
                    <a16:creationId xmlns:a16="http://schemas.microsoft.com/office/drawing/2014/main" id="{0CAC4F54-A5E9-68B1-A93A-1462AAD67B00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2DF2F76D-F7C1-09C2-5394-4EFC5C9E0203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5" name="グループ化 1134">
              <a:extLst>
                <a:ext uri="{FF2B5EF4-FFF2-40B4-BE49-F238E27FC236}">
                  <a16:creationId xmlns:a16="http://schemas.microsoft.com/office/drawing/2014/main" id="{DC96AE80-89CC-ADF3-6209-67B193AEB25B}"/>
                </a:ext>
              </a:extLst>
            </p:cNvPr>
            <p:cNvGrpSpPr/>
            <p:nvPr/>
          </p:nvGrpSpPr>
          <p:grpSpPr>
            <a:xfrm>
              <a:off x="2106757" y="812615"/>
              <a:ext cx="746262" cy="559696"/>
              <a:chOff x="2320089" y="403943"/>
              <a:chExt cx="698259" cy="523694"/>
            </a:xfrm>
            <a:solidFill>
              <a:srgbClr val="FFC000"/>
            </a:solidFill>
          </p:grpSpPr>
          <p:sp>
            <p:nvSpPr>
              <p:cNvPr id="1136" name="二等辺三角形 6">
                <a:extLst>
                  <a:ext uri="{FF2B5EF4-FFF2-40B4-BE49-F238E27FC236}">
                    <a16:creationId xmlns:a16="http://schemas.microsoft.com/office/drawing/2014/main" id="{685262D0-0866-86B1-EDCC-D0E7856DE479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二等辺三角形 6">
                <a:extLst>
                  <a:ext uri="{FF2B5EF4-FFF2-40B4-BE49-F238E27FC236}">
                    <a16:creationId xmlns:a16="http://schemas.microsoft.com/office/drawing/2014/main" id="{FD6B6099-68FC-CA50-7E45-FBE2E2485258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8" name="グループ化 1137">
              <a:extLst>
                <a:ext uri="{FF2B5EF4-FFF2-40B4-BE49-F238E27FC236}">
                  <a16:creationId xmlns:a16="http://schemas.microsoft.com/office/drawing/2014/main" id="{A3454F5A-02C9-1282-AF1B-AFA80D9FA5E0}"/>
                </a:ext>
              </a:extLst>
            </p:cNvPr>
            <p:cNvGrpSpPr/>
            <p:nvPr/>
          </p:nvGrpSpPr>
          <p:grpSpPr>
            <a:xfrm>
              <a:off x="1135435" y="812614"/>
              <a:ext cx="746262" cy="559696"/>
              <a:chOff x="1004700" y="403942"/>
              <a:chExt cx="698259" cy="523694"/>
            </a:xfrm>
            <a:solidFill>
              <a:srgbClr val="FFC000"/>
            </a:solidFill>
          </p:grpSpPr>
          <p:sp>
            <p:nvSpPr>
              <p:cNvPr id="1139" name="二等辺三角形 6">
                <a:extLst>
                  <a:ext uri="{FF2B5EF4-FFF2-40B4-BE49-F238E27FC236}">
                    <a16:creationId xmlns:a16="http://schemas.microsoft.com/office/drawing/2014/main" id="{76BE69F6-17C8-9F13-0A67-F3D6A463EE81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二等辺三角形 6">
                <a:extLst>
                  <a:ext uri="{FF2B5EF4-FFF2-40B4-BE49-F238E27FC236}">
                    <a16:creationId xmlns:a16="http://schemas.microsoft.com/office/drawing/2014/main" id="{BE173E43-32CD-FDEB-3CBF-D82FD689C05C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41" name="楕円 101">
              <a:extLst>
                <a:ext uri="{FF2B5EF4-FFF2-40B4-BE49-F238E27FC236}">
                  <a16:creationId xmlns:a16="http://schemas.microsoft.com/office/drawing/2014/main" id="{AD100BE7-736F-23FE-DA7E-05CB19A4447D}"/>
                </a:ext>
              </a:extLst>
            </p:cNvPr>
            <p:cNvSpPr/>
            <p:nvPr/>
          </p:nvSpPr>
          <p:spPr>
            <a:xfrm>
              <a:off x="1299197" y="1059159"/>
              <a:ext cx="1390059" cy="1215649"/>
            </a:xfrm>
            <a:custGeom>
              <a:avLst/>
              <a:gdLst>
                <a:gd name="connsiteX0" fmla="*/ 0 w 1882452"/>
                <a:gd name="connsiteY0" fmla="*/ 884949 h 1769898"/>
                <a:gd name="connsiteX1" fmla="*/ 941226 w 1882452"/>
                <a:gd name="connsiteY1" fmla="*/ 0 h 1769898"/>
                <a:gd name="connsiteX2" fmla="*/ 1882452 w 1882452"/>
                <a:gd name="connsiteY2" fmla="*/ 884949 h 1769898"/>
                <a:gd name="connsiteX3" fmla="*/ 941226 w 1882452"/>
                <a:gd name="connsiteY3" fmla="*/ 1769898 h 1769898"/>
                <a:gd name="connsiteX4" fmla="*/ 0 w 1882452"/>
                <a:gd name="connsiteY4" fmla="*/ 884949 h 1769898"/>
                <a:gd name="connsiteX0" fmla="*/ 0 w 1882452"/>
                <a:gd name="connsiteY0" fmla="*/ 884949 h 1769898"/>
                <a:gd name="connsiteX1" fmla="*/ 941226 w 1882452"/>
                <a:gd name="connsiteY1" fmla="*/ 0 h 1769898"/>
                <a:gd name="connsiteX2" fmla="*/ 1882452 w 1882452"/>
                <a:gd name="connsiteY2" fmla="*/ 884949 h 1769898"/>
                <a:gd name="connsiteX3" fmla="*/ 941226 w 1882452"/>
                <a:gd name="connsiteY3" fmla="*/ 1769898 h 1769898"/>
                <a:gd name="connsiteX4" fmla="*/ 0 w 1882452"/>
                <a:gd name="connsiteY4" fmla="*/ 884949 h 1769898"/>
                <a:gd name="connsiteX0" fmla="*/ 0 w 1882452"/>
                <a:gd name="connsiteY0" fmla="*/ 884949 h 1769898"/>
                <a:gd name="connsiteX1" fmla="*/ 941226 w 1882452"/>
                <a:gd name="connsiteY1" fmla="*/ 0 h 1769898"/>
                <a:gd name="connsiteX2" fmla="*/ 1882452 w 1882452"/>
                <a:gd name="connsiteY2" fmla="*/ 884949 h 1769898"/>
                <a:gd name="connsiteX3" fmla="*/ 941226 w 1882452"/>
                <a:gd name="connsiteY3" fmla="*/ 1769898 h 1769898"/>
                <a:gd name="connsiteX4" fmla="*/ 0 w 1882452"/>
                <a:gd name="connsiteY4" fmla="*/ 884949 h 1769898"/>
                <a:gd name="connsiteX0" fmla="*/ 0 w 1882452"/>
                <a:gd name="connsiteY0" fmla="*/ 884949 h 1769898"/>
                <a:gd name="connsiteX1" fmla="*/ 941226 w 1882452"/>
                <a:gd name="connsiteY1" fmla="*/ 0 h 1769898"/>
                <a:gd name="connsiteX2" fmla="*/ 1882452 w 1882452"/>
                <a:gd name="connsiteY2" fmla="*/ 884949 h 1769898"/>
                <a:gd name="connsiteX3" fmla="*/ 941226 w 1882452"/>
                <a:gd name="connsiteY3" fmla="*/ 1769898 h 1769898"/>
                <a:gd name="connsiteX4" fmla="*/ 0 w 1882452"/>
                <a:gd name="connsiteY4" fmla="*/ 884949 h 1769898"/>
                <a:gd name="connsiteX0" fmla="*/ 0 w 1882452"/>
                <a:gd name="connsiteY0" fmla="*/ 583024 h 1467973"/>
                <a:gd name="connsiteX1" fmla="*/ 958479 w 1882452"/>
                <a:gd name="connsiteY1" fmla="*/ 0 h 1467973"/>
                <a:gd name="connsiteX2" fmla="*/ 1882452 w 1882452"/>
                <a:gd name="connsiteY2" fmla="*/ 583024 h 1467973"/>
                <a:gd name="connsiteX3" fmla="*/ 941226 w 1882452"/>
                <a:gd name="connsiteY3" fmla="*/ 1467973 h 1467973"/>
                <a:gd name="connsiteX4" fmla="*/ 0 w 1882452"/>
                <a:gd name="connsiteY4" fmla="*/ 583024 h 1467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2452" h="1467973">
                  <a:moveTo>
                    <a:pt x="0" y="583024"/>
                  </a:moveTo>
                  <a:cubicBezTo>
                    <a:pt x="0" y="94280"/>
                    <a:pt x="438654" y="0"/>
                    <a:pt x="958479" y="0"/>
                  </a:cubicBezTo>
                  <a:cubicBezTo>
                    <a:pt x="1478304" y="0"/>
                    <a:pt x="1882452" y="94280"/>
                    <a:pt x="1882452" y="583024"/>
                  </a:cubicBezTo>
                  <a:cubicBezTo>
                    <a:pt x="1882452" y="1071768"/>
                    <a:pt x="1461051" y="1467973"/>
                    <a:pt x="941226" y="1467973"/>
                  </a:cubicBezTo>
                  <a:cubicBezTo>
                    <a:pt x="421401" y="1467973"/>
                    <a:pt x="0" y="1071768"/>
                    <a:pt x="0" y="583024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2" name="楕円 1">
              <a:extLst>
                <a:ext uri="{FF2B5EF4-FFF2-40B4-BE49-F238E27FC236}">
                  <a16:creationId xmlns:a16="http://schemas.microsoft.com/office/drawing/2014/main" id="{5B9459AC-F76B-0620-1D26-842AE591EF4C}"/>
                </a:ext>
              </a:extLst>
            </p:cNvPr>
            <p:cNvSpPr/>
            <p:nvPr/>
          </p:nvSpPr>
          <p:spPr>
            <a:xfrm flipV="1">
              <a:off x="1872431" y="2171257"/>
              <a:ext cx="243592" cy="158054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143" name="グループ化 1142">
              <a:extLst>
                <a:ext uri="{FF2B5EF4-FFF2-40B4-BE49-F238E27FC236}">
                  <a16:creationId xmlns:a16="http://schemas.microsoft.com/office/drawing/2014/main" id="{7431D4C6-5EE8-35B7-249D-6E21AE9ADF6B}"/>
                </a:ext>
              </a:extLst>
            </p:cNvPr>
            <p:cNvGrpSpPr/>
            <p:nvPr/>
          </p:nvGrpSpPr>
          <p:grpSpPr>
            <a:xfrm>
              <a:off x="1423218" y="2056251"/>
              <a:ext cx="374190" cy="162364"/>
              <a:chOff x="1238250" y="1970976"/>
              <a:chExt cx="506738" cy="219877"/>
            </a:xfrm>
          </p:grpSpPr>
          <p:sp>
            <p:nvSpPr>
              <p:cNvPr id="1144" name="月 1143">
                <a:extLst>
                  <a:ext uri="{FF2B5EF4-FFF2-40B4-BE49-F238E27FC236}">
                    <a16:creationId xmlns:a16="http://schemas.microsoft.com/office/drawing/2014/main" id="{34BDF568-167D-8BB2-30D1-AE6D816308E9}"/>
                  </a:ext>
                </a:extLst>
              </p:cNvPr>
              <p:cNvSpPr/>
              <p:nvPr/>
            </p:nvSpPr>
            <p:spPr>
              <a:xfrm rot="5400000">
                <a:off x="1425508" y="1783718"/>
                <a:ext cx="91190" cy="465705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月 1144">
                <a:extLst>
                  <a:ext uri="{FF2B5EF4-FFF2-40B4-BE49-F238E27FC236}">
                    <a16:creationId xmlns:a16="http://schemas.microsoft.com/office/drawing/2014/main" id="{2C9A1AEB-B2F6-7167-AA28-8767249D9728}"/>
                  </a:ext>
                </a:extLst>
              </p:cNvPr>
              <p:cNvSpPr/>
              <p:nvPr/>
            </p:nvSpPr>
            <p:spPr>
              <a:xfrm rot="4500000">
                <a:off x="1500633" y="1946499"/>
                <a:ext cx="80963" cy="407746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6" name="グループ化 1145">
              <a:extLst>
                <a:ext uri="{FF2B5EF4-FFF2-40B4-BE49-F238E27FC236}">
                  <a16:creationId xmlns:a16="http://schemas.microsoft.com/office/drawing/2014/main" id="{DB4F3B76-3A12-4119-877D-CFB639B695C9}"/>
                </a:ext>
              </a:extLst>
            </p:cNvPr>
            <p:cNvGrpSpPr/>
            <p:nvPr/>
          </p:nvGrpSpPr>
          <p:grpSpPr>
            <a:xfrm flipH="1">
              <a:off x="2216225" y="2056251"/>
              <a:ext cx="374190" cy="162364"/>
              <a:chOff x="1238250" y="1970976"/>
              <a:chExt cx="506738" cy="219877"/>
            </a:xfrm>
          </p:grpSpPr>
          <p:sp>
            <p:nvSpPr>
              <p:cNvPr id="1147" name="月 1146">
                <a:extLst>
                  <a:ext uri="{FF2B5EF4-FFF2-40B4-BE49-F238E27FC236}">
                    <a16:creationId xmlns:a16="http://schemas.microsoft.com/office/drawing/2014/main" id="{05C24C17-7DD8-560D-7F83-5E799AA909E3}"/>
                  </a:ext>
                </a:extLst>
              </p:cNvPr>
              <p:cNvSpPr/>
              <p:nvPr/>
            </p:nvSpPr>
            <p:spPr>
              <a:xfrm rot="5400000">
                <a:off x="1425508" y="1783718"/>
                <a:ext cx="91190" cy="465705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月 1147">
                <a:extLst>
                  <a:ext uri="{FF2B5EF4-FFF2-40B4-BE49-F238E27FC236}">
                    <a16:creationId xmlns:a16="http://schemas.microsoft.com/office/drawing/2014/main" id="{11325A0A-FB4C-F7D1-374C-2A837F23B23E}"/>
                  </a:ext>
                </a:extLst>
              </p:cNvPr>
              <p:cNvSpPr/>
              <p:nvPr/>
            </p:nvSpPr>
            <p:spPr>
              <a:xfrm rot="4500000">
                <a:off x="1500633" y="1946499"/>
                <a:ext cx="80963" cy="407746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49" name="楕円 1148">
              <a:extLst>
                <a:ext uri="{FF2B5EF4-FFF2-40B4-BE49-F238E27FC236}">
                  <a16:creationId xmlns:a16="http://schemas.microsoft.com/office/drawing/2014/main" id="{CB5CAAB1-5310-DBB3-9CEA-C3AB3C670960}"/>
                </a:ext>
              </a:extLst>
            </p:cNvPr>
            <p:cNvSpPr/>
            <p:nvPr/>
          </p:nvSpPr>
          <p:spPr>
            <a:xfrm rot="1800000">
              <a:off x="2129536" y="1579209"/>
              <a:ext cx="323149" cy="10110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150" name="楕円 1149">
              <a:extLst>
                <a:ext uri="{FF2B5EF4-FFF2-40B4-BE49-F238E27FC236}">
                  <a16:creationId xmlns:a16="http://schemas.microsoft.com/office/drawing/2014/main" id="{2F19C991-C7B4-DA84-C8C5-AD6FCA182F28}"/>
                </a:ext>
              </a:extLst>
            </p:cNvPr>
            <p:cNvSpPr/>
            <p:nvPr/>
          </p:nvSpPr>
          <p:spPr>
            <a:xfrm rot="19800000" flipH="1">
              <a:off x="1519496" y="1579209"/>
              <a:ext cx="323149" cy="10110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258" name="グループ化 1257">
            <a:extLst>
              <a:ext uri="{FF2B5EF4-FFF2-40B4-BE49-F238E27FC236}">
                <a16:creationId xmlns:a16="http://schemas.microsoft.com/office/drawing/2014/main" id="{1453339C-8D5E-82B0-6C77-F5F86E46ACC7}"/>
              </a:ext>
            </a:extLst>
          </p:cNvPr>
          <p:cNvGrpSpPr/>
          <p:nvPr/>
        </p:nvGrpSpPr>
        <p:grpSpPr>
          <a:xfrm>
            <a:off x="4165840" y="3857804"/>
            <a:ext cx="1760584" cy="2519392"/>
            <a:chOff x="4165840" y="3758806"/>
            <a:chExt cx="1760584" cy="2519392"/>
          </a:xfrm>
        </p:grpSpPr>
        <p:grpSp>
          <p:nvGrpSpPr>
            <p:cNvPr id="1191" name="グループ化 1190">
              <a:extLst>
                <a:ext uri="{FF2B5EF4-FFF2-40B4-BE49-F238E27FC236}">
                  <a16:creationId xmlns:a16="http://schemas.microsoft.com/office/drawing/2014/main" id="{DC0324DF-0A25-CB7F-E725-7734BA797ACC}"/>
                </a:ext>
              </a:extLst>
            </p:cNvPr>
            <p:cNvGrpSpPr/>
            <p:nvPr/>
          </p:nvGrpSpPr>
          <p:grpSpPr>
            <a:xfrm>
              <a:off x="4633905" y="4973726"/>
              <a:ext cx="1292519" cy="1304472"/>
              <a:chOff x="4633905" y="4973726"/>
              <a:chExt cx="1292519" cy="1304472"/>
            </a:xfrm>
          </p:grpSpPr>
          <p:grpSp>
            <p:nvGrpSpPr>
              <p:cNvPr id="1152" name="グループ化 1151">
                <a:extLst>
                  <a:ext uri="{FF2B5EF4-FFF2-40B4-BE49-F238E27FC236}">
                    <a16:creationId xmlns:a16="http://schemas.microsoft.com/office/drawing/2014/main" id="{03DAFAF2-CF67-5BF4-7C51-B0BCCE1FAD46}"/>
                  </a:ext>
                </a:extLst>
              </p:cNvPr>
              <p:cNvGrpSpPr/>
              <p:nvPr/>
            </p:nvGrpSpPr>
            <p:grpSpPr>
              <a:xfrm>
                <a:off x="5118123" y="5773251"/>
                <a:ext cx="808301" cy="481949"/>
                <a:chOff x="2079648" y="2715726"/>
                <a:chExt cx="808301" cy="481949"/>
              </a:xfrm>
            </p:grpSpPr>
            <p:sp>
              <p:nvSpPr>
                <p:cNvPr id="1153" name="フリーフォーム: 図形 1152">
                  <a:extLst>
                    <a:ext uri="{FF2B5EF4-FFF2-40B4-BE49-F238E27FC236}">
                      <a16:creationId xmlns:a16="http://schemas.microsoft.com/office/drawing/2014/main" id="{C0803DE9-D5B5-6C75-0F9A-E577633050C3}"/>
                    </a:ext>
                  </a:extLst>
                </p:cNvPr>
                <p:cNvSpPr/>
                <p:nvPr/>
              </p:nvSpPr>
              <p:spPr>
                <a:xfrm rot="900000">
                  <a:off x="2079648" y="2715726"/>
                  <a:ext cx="656778" cy="410287"/>
                </a:xfrm>
                <a:custGeom>
                  <a:avLst/>
                  <a:gdLst>
                    <a:gd name="connsiteX0" fmla="*/ 906799 w 1461496"/>
                    <a:gd name="connsiteY0" fmla="*/ 0 h 885487"/>
                    <a:gd name="connsiteX1" fmla="*/ 1185242 w 1461496"/>
                    <a:gd name="connsiteY1" fmla="*/ 26114 h 885487"/>
                    <a:gd name="connsiteX2" fmla="*/ 1225072 w 1461496"/>
                    <a:gd name="connsiteY2" fmla="*/ 35849 h 885487"/>
                    <a:gd name="connsiteX3" fmla="*/ 1206209 w 1461496"/>
                    <a:gd name="connsiteY3" fmla="*/ 61909 h 885487"/>
                    <a:gd name="connsiteX4" fmla="*/ 1178752 w 1461496"/>
                    <a:gd name="connsiteY4" fmla="*/ 90982 h 885487"/>
                    <a:gd name="connsiteX5" fmla="*/ 1134554 w 1461496"/>
                    <a:gd name="connsiteY5" fmla="*/ 130171 h 885487"/>
                    <a:gd name="connsiteX6" fmla="*/ 1169998 w 1461496"/>
                    <a:gd name="connsiteY6" fmla="*/ 124652 h 885487"/>
                    <a:gd name="connsiteX7" fmla="*/ 1337649 w 1461496"/>
                    <a:gd name="connsiteY7" fmla="*/ 150521 h 885487"/>
                    <a:gd name="connsiteX8" fmla="*/ 1261330 w 1461496"/>
                    <a:gd name="connsiteY8" fmla="*/ 230473 h 885487"/>
                    <a:gd name="connsiteX9" fmla="*/ 1211811 w 1461496"/>
                    <a:gd name="connsiteY9" fmla="*/ 255228 h 885487"/>
                    <a:gd name="connsiteX10" fmla="*/ 1239190 w 1461496"/>
                    <a:gd name="connsiteY10" fmla="*/ 258388 h 885487"/>
                    <a:gd name="connsiteX11" fmla="*/ 1394431 w 1461496"/>
                    <a:gd name="connsiteY11" fmla="*/ 328307 h 885487"/>
                    <a:gd name="connsiteX12" fmla="*/ 1300020 w 1461496"/>
                    <a:gd name="connsiteY12" fmla="*/ 384807 h 885487"/>
                    <a:gd name="connsiteX13" fmla="*/ 1257890 w 1461496"/>
                    <a:gd name="connsiteY13" fmla="*/ 393033 h 885487"/>
                    <a:gd name="connsiteX14" fmla="*/ 1306255 w 1461496"/>
                    <a:gd name="connsiteY14" fmla="*/ 398617 h 885487"/>
                    <a:gd name="connsiteX15" fmla="*/ 1461496 w 1461496"/>
                    <a:gd name="connsiteY15" fmla="*/ 468536 h 885487"/>
                    <a:gd name="connsiteX16" fmla="*/ 1306255 w 1461496"/>
                    <a:gd name="connsiteY16" fmla="*/ 536915 h 885487"/>
                    <a:gd name="connsiteX17" fmla="*/ 1275663 w 1461496"/>
                    <a:gd name="connsiteY17" fmla="*/ 540210 h 885487"/>
                    <a:gd name="connsiteX18" fmla="*/ 1300020 w 1461496"/>
                    <a:gd name="connsiteY18" fmla="*/ 545194 h 885487"/>
                    <a:gd name="connsiteX19" fmla="*/ 1394431 w 1461496"/>
                    <a:gd name="connsiteY19" fmla="*/ 602668 h 885487"/>
                    <a:gd name="connsiteX20" fmla="*/ 1239190 w 1461496"/>
                    <a:gd name="connsiteY20" fmla="*/ 671046 h 885487"/>
                    <a:gd name="connsiteX21" fmla="*/ 1227745 w 1461496"/>
                    <a:gd name="connsiteY21" fmla="*/ 672279 h 885487"/>
                    <a:gd name="connsiteX22" fmla="*/ 1261330 w 1461496"/>
                    <a:gd name="connsiteY22" fmla="*/ 689069 h 885487"/>
                    <a:gd name="connsiteX23" fmla="*/ 1337649 w 1461496"/>
                    <a:gd name="connsiteY23" fmla="*/ 769020 h 885487"/>
                    <a:gd name="connsiteX24" fmla="*/ 1169998 w 1461496"/>
                    <a:gd name="connsiteY24" fmla="*/ 794889 h 885487"/>
                    <a:gd name="connsiteX25" fmla="*/ 1145768 w 1461496"/>
                    <a:gd name="connsiteY25" fmla="*/ 791116 h 885487"/>
                    <a:gd name="connsiteX26" fmla="*/ 1178752 w 1461496"/>
                    <a:gd name="connsiteY26" fmla="*/ 820361 h 885487"/>
                    <a:gd name="connsiteX27" fmla="*/ 1206209 w 1461496"/>
                    <a:gd name="connsiteY27" fmla="*/ 849435 h 885487"/>
                    <a:gd name="connsiteX28" fmla="*/ 1209170 w 1461496"/>
                    <a:gd name="connsiteY28" fmla="*/ 853525 h 885487"/>
                    <a:gd name="connsiteX29" fmla="*/ 1185242 w 1461496"/>
                    <a:gd name="connsiteY29" fmla="*/ 859373 h 885487"/>
                    <a:gd name="connsiteX30" fmla="*/ 906799 w 1461496"/>
                    <a:gd name="connsiteY30" fmla="*/ 885487 h 885487"/>
                    <a:gd name="connsiteX31" fmla="*/ 44027 w 1461496"/>
                    <a:gd name="connsiteY31" fmla="*/ 530727 h 885487"/>
                    <a:gd name="connsiteX32" fmla="*/ 0 w 1461496"/>
                    <a:gd name="connsiteY32" fmla="*/ 442744 h 885487"/>
                    <a:gd name="connsiteX33" fmla="*/ 44027 w 1461496"/>
                    <a:gd name="connsiteY33" fmla="*/ 354761 h 885487"/>
                    <a:gd name="connsiteX34" fmla="*/ 906799 w 1461496"/>
                    <a:gd name="connsiteY34" fmla="*/ 0 h 885487"/>
                    <a:gd name="connsiteX0" fmla="*/ 0 w 1461496"/>
                    <a:gd name="connsiteY0" fmla="*/ 442744 h 885487"/>
                    <a:gd name="connsiteX1" fmla="*/ 44027 w 1461496"/>
                    <a:gd name="connsiteY1" fmla="*/ 354761 h 885487"/>
                    <a:gd name="connsiteX2" fmla="*/ 906799 w 1461496"/>
                    <a:gd name="connsiteY2" fmla="*/ 0 h 885487"/>
                    <a:gd name="connsiteX3" fmla="*/ 1185242 w 1461496"/>
                    <a:gd name="connsiteY3" fmla="*/ 26114 h 885487"/>
                    <a:gd name="connsiteX4" fmla="*/ 1225072 w 1461496"/>
                    <a:gd name="connsiteY4" fmla="*/ 35849 h 885487"/>
                    <a:gd name="connsiteX5" fmla="*/ 1206209 w 1461496"/>
                    <a:gd name="connsiteY5" fmla="*/ 61909 h 885487"/>
                    <a:gd name="connsiteX6" fmla="*/ 1178752 w 1461496"/>
                    <a:gd name="connsiteY6" fmla="*/ 90982 h 885487"/>
                    <a:gd name="connsiteX7" fmla="*/ 1134554 w 1461496"/>
                    <a:gd name="connsiteY7" fmla="*/ 130171 h 885487"/>
                    <a:gd name="connsiteX8" fmla="*/ 1169998 w 1461496"/>
                    <a:gd name="connsiteY8" fmla="*/ 124652 h 885487"/>
                    <a:gd name="connsiteX9" fmla="*/ 1337649 w 1461496"/>
                    <a:gd name="connsiteY9" fmla="*/ 150521 h 885487"/>
                    <a:gd name="connsiteX10" fmla="*/ 1261330 w 1461496"/>
                    <a:gd name="connsiteY10" fmla="*/ 230473 h 885487"/>
                    <a:gd name="connsiteX11" fmla="*/ 1211811 w 1461496"/>
                    <a:gd name="connsiteY11" fmla="*/ 255228 h 885487"/>
                    <a:gd name="connsiteX12" fmla="*/ 1239190 w 1461496"/>
                    <a:gd name="connsiteY12" fmla="*/ 258388 h 885487"/>
                    <a:gd name="connsiteX13" fmla="*/ 1394431 w 1461496"/>
                    <a:gd name="connsiteY13" fmla="*/ 328307 h 885487"/>
                    <a:gd name="connsiteX14" fmla="*/ 1300020 w 1461496"/>
                    <a:gd name="connsiteY14" fmla="*/ 384807 h 885487"/>
                    <a:gd name="connsiteX15" fmla="*/ 1257890 w 1461496"/>
                    <a:gd name="connsiteY15" fmla="*/ 393033 h 885487"/>
                    <a:gd name="connsiteX16" fmla="*/ 1306255 w 1461496"/>
                    <a:gd name="connsiteY16" fmla="*/ 398617 h 885487"/>
                    <a:gd name="connsiteX17" fmla="*/ 1461496 w 1461496"/>
                    <a:gd name="connsiteY17" fmla="*/ 468536 h 885487"/>
                    <a:gd name="connsiteX18" fmla="*/ 1306255 w 1461496"/>
                    <a:gd name="connsiteY18" fmla="*/ 536915 h 885487"/>
                    <a:gd name="connsiteX19" fmla="*/ 1275663 w 1461496"/>
                    <a:gd name="connsiteY19" fmla="*/ 540210 h 885487"/>
                    <a:gd name="connsiteX20" fmla="*/ 1300020 w 1461496"/>
                    <a:gd name="connsiteY20" fmla="*/ 545194 h 885487"/>
                    <a:gd name="connsiteX21" fmla="*/ 1394431 w 1461496"/>
                    <a:gd name="connsiteY21" fmla="*/ 602668 h 885487"/>
                    <a:gd name="connsiteX22" fmla="*/ 1239190 w 1461496"/>
                    <a:gd name="connsiteY22" fmla="*/ 671046 h 885487"/>
                    <a:gd name="connsiteX23" fmla="*/ 1227745 w 1461496"/>
                    <a:gd name="connsiteY23" fmla="*/ 672279 h 885487"/>
                    <a:gd name="connsiteX24" fmla="*/ 1261330 w 1461496"/>
                    <a:gd name="connsiteY24" fmla="*/ 689069 h 885487"/>
                    <a:gd name="connsiteX25" fmla="*/ 1337649 w 1461496"/>
                    <a:gd name="connsiteY25" fmla="*/ 769020 h 885487"/>
                    <a:gd name="connsiteX26" fmla="*/ 1169998 w 1461496"/>
                    <a:gd name="connsiteY26" fmla="*/ 794889 h 885487"/>
                    <a:gd name="connsiteX27" fmla="*/ 1145768 w 1461496"/>
                    <a:gd name="connsiteY27" fmla="*/ 791116 h 885487"/>
                    <a:gd name="connsiteX28" fmla="*/ 1178752 w 1461496"/>
                    <a:gd name="connsiteY28" fmla="*/ 820361 h 885487"/>
                    <a:gd name="connsiteX29" fmla="*/ 1206209 w 1461496"/>
                    <a:gd name="connsiteY29" fmla="*/ 849435 h 885487"/>
                    <a:gd name="connsiteX30" fmla="*/ 1209170 w 1461496"/>
                    <a:gd name="connsiteY30" fmla="*/ 853525 h 885487"/>
                    <a:gd name="connsiteX31" fmla="*/ 1185242 w 1461496"/>
                    <a:gd name="connsiteY31" fmla="*/ 859373 h 885487"/>
                    <a:gd name="connsiteX32" fmla="*/ 906799 w 1461496"/>
                    <a:gd name="connsiteY32" fmla="*/ 885487 h 885487"/>
                    <a:gd name="connsiteX33" fmla="*/ 44027 w 1461496"/>
                    <a:gd name="connsiteY33" fmla="*/ 530727 h 885487"/>
                    <a:gd name="connsiteX34" fmla="*/ 91440 w 1461496"/>
                    <a:gd name="connsiteY34" fmla="*/ 534184 h 885487"/>
                    <a:gd name="connsiteX0" fmla="*/ 2245 w 1419714"/>
                    <a:gd name="connsiteY0" fmla="*/ 354761 h 885487"/>
                    <a:gd name="connsiteX1" fmla="*/ 865017 w 1419714"/>
                    <a:gd name="connsiteY1" fmla="*/ 0 h 885487"/>
                    <a:gd name="connsiteX2" fmla="*/ 1143460 w 1419714"/>
                    <a:gd name="connsiteY2" fmla="*/ 26114 h 885487"/>
                    <a:gd name="connsiteX3" fmla="*/ 1183290 w 1419714"/>
                    <a:gd name="connsiteY3" fmla="*/ 35849 h 885487"/>
                    <a:gd name="connsiteX4" fmla="*/ 1164427 w 1419714"/>
                    <a:gd name="connsiteY4" fmla="*/ 61909 h 885487"/>
                    <a:gd name="connsiteX5" fmla="*/ 1136970 w 1419714"/>
                    <a:gd name="connsiteY5" fmla="*/ 90982 h 885487"/>
                    <a:gd name="connsiteX6" fmla="*/ 1092772 w 1419714"/>
                    <a:gd name="connsiteY6" fmla="*/ 130171 h 885487"/>
                    <a:gd name="connsiteX7" fmla="*/ 1128216 w 1419714"/>
                    <a:gd name="connsiteY7" fmla="*/ 124652 h 885487"/>
                    <a:gd name="connsiteX8" fmla="*/ 1295867 w 1419714"/>
                    <a:gd name="connsiteY8" fmla="*/ 150521 h 885487"/>
                    <a:gd name="connsiteX9" fmla="*/ 1219548 w 1419714"/>
                    <a:gd name="connsiteY9" fmla="*/ 230473 h 885487"/>
                    <a:gd name="connsiteX10" fmla="*/ 1170029 w 1419714"/>
                    <a:gd name="connsiteY10" fmla="*/ 255228 h 885487"/>
                    <a:gd name="connsiteX11" fmla="*/ 1197408 w 1419714"/>
                    <a:gd name="connsiteY11" fmla="*/ 258388 h 885487"/>
                    <a:gd name="connsiteX12" fmla="*/ 1352649 w 1419714"/>
                    <a:gd name="connsiteY12" fmla="*/ 328307 h 885487"/>
                    <a:gd name="connsiteX13" fmla="*/ 1258238 w 1419714"/>
                    <a:gd name="connsiteY13" fmla="*/ 384807 h 885487"/>
                    <a:gd name="connsiteX14" fmla="*/ 1216108 w 1419714"/>
                    <a:gd name="connsiteY14" fmla="*/ 393033 h 885487"/>
                    <a:gd name="connsiteX15" fmla="*/ 1264473 w 1419714"/>
                    <a:gd name="connsiteY15" fmla="*/ 398617 h 885487"/>
                    <a:gd name="connsiteX16" fmla="*/ 1419714 w 1419714"/>
                    <a:gd name="connsiteY16" fmla="*/ 468536 h 885487"/>
                    <a:gd name="connsiteX17" fmla="*/ 1264473 w 1419714"/>
                    <a:gd name="connsiteY17" fmla="*/ 536915 h 885487"/>
                    <a:gd name="connsiteX18" fmla="*/ 1233881 w 1419714"/>
                    <a:gd name="connsiteY18" fmla="*/ 540210 h 885487"/>
                    <a:gd name="connsiteX19" fmla="*/ 1258238 w 1419714"/>
                    <a:gd name="connsiteY19" fmla="*/ 545194 h 885487"/>
                    <a:gd name="connsiteX20" fmla="*/ 1352649 w 1419714"/>
                    <a:gd name="connsiteY20" fmla="*/ 602668 h 885487"/>
                    <a:gd name="connsiteX21" fmla="*/ 1197408 w 1419714"/>
                    <a:gd name="connsiteY21" fmla="*/ 671046 h 885487"/>
                    <a:gd name="connsiteX22" fmla="*/ 1185963 w 1419714"/>
                    <a:gd name="connsiteY22" fmla="*/ 672279 h 885487"/>
                    <a:gd name="connsiteX23" fmla="*/ 1219548 w 1419714"/>
                    <a:gd name="connsiteY23" fmla="*/ 689069 h 885487"/>
                    <a:gd name="connsiteX24" fmla="*/ 1295867 w 1419714"/>
                    <a:gd name="connsiteY24" fmla="*/ 769020 h 885487"/>
                    <a:gd name="connsiteX25" fmla="*/ 1128216 w 1419714"/>
                    <a:gd name="connsiteY25" fmla="*/ 794889 h 885487"/>
                    <a:gd name="connsiteX26" fmla="*/ 1103986 w 1419714"/>
                    <a:gd name="connsiteY26" fmla="*/ 791116 h 885487"/>
                    <a:gd name="connsiteX27" fmla="*/ 1136970 w 1419714"/>
                    <a:gd name="connsiteY27" fmla="*/ 820361 h 885487"/>
                    <a:gd name="connsiteX28" fmla="*/ 1164427 w 1419714"/>
                    <a:gd name="connsiteY28" fmla="*/ 849435 h 885487"/>
                    <a:gd name="connsiteX29" fmla="*/ 1167388 w 1419714"/>
                    <a:gd name="connsiteY29" fmla="*/ 853525 h 885487"/>
                    <a:gd name="connsiteX30" fmla="*/ 1143460 w 1419714"/>
                    <a:gd name="connsiteY30" fmla="*/ 859373 h 885487"/>
                    <a:gd name="connsiteX31" fmla="*/ 865017 w 1419714"/>
                    <a:gd name="connsiteY31" fmla="*/ 885487 h 885487"/>
                    <a:gd name="connsiteX32" fmla="*/ 2245 w 1419714"/>
                    <a:gd name="connsiteY32" fmla="*/ 530727 h 885487"/>
                    <a:gd name="connsiteX33" fmla="*/ 49658 w 1419714"/>
                    <a:gd name="connsiteY33" fmla="*/ 534184 h 885487"/>
                    <a:gd name="connsiteX0" fmla="*/ 0 w 1417469"/>
                    <a:gd name="connsiteY0" fmla="*/ 354761 h 885487"/>
                    <a:gd name="connsiteX1" fmla="*/ 862772 w 1417469"/>
                    <a:gd name="connsiteY1" fmla="*/ 0 h 885487"/>
                    <a:gd name="connsiteX2" fmla="*/ 1141215 w 1417469"/>
                    <a:gd name="connsiteY2" fmla="*/ 26114 h 885487"/>
                    <a:gd name="connsiteX3" fmla="*/ 1181045 w 1417469"/>
                    <a:gd name="connsiteY3" fmla="*/ 35849 h 885487"/>
                    <a:gd name="connsiteX4" fmla="*/ 1162182 w 1417469"/>
                    <a:gd name="connsiteY4" fmla="*/ 61909 h 885487"/>
                    <a:gd name="connsiteX5" fmla="*/ 1134725 w 1417469"/>
                    <a:gd name="connsiteY5" fmla="*/ 90982 h 885487"/>
                    <a:gd name="connsiteX6" fmla="*/ 1090527 w 1417469"/>
                    <a:gd name="connsiteY6" fmla="*/ 130171 h 885487"/>
                    <a:gd name="connsiteX7" fmla="*/ 1125971 w 1417469"/>
                    <a:gd name="connsiteY7" fmla="*/ 124652 h 885487"/>
                    <a:gd name="connsiteX8" fmla="*/ 1293622 w 1417469"/>
                    <a:gd name="connsiteY8" fmla="*/ 150521 h 885487"/>
                    <a:gd name="connsiteX9" fmla="*/ 1217303 w 1417469"/>
                    <a:gd name="connsiteY9" fmla="*/ 230473 h 885487"/>
                    <a:gd name="connsiteX10" fmla="*/ 1167784 w 1417469"/>
                    <a:gd name="connsiteY10" fmla="*/ 255228 h 885487"/>
                    <a:gd name="connsiteX11" fmla="*/ 1195163 w 1417469"/>
                    <a:gd name="connsiteY11" fmla="*/ 258388 h 885487"/>
                    <a:gd name="connsiteX12" fmla="*/ 1350404 w 1417469"/>
                    <a:gd name="connsiteY12" fmla="*/ 328307 h 885487"/>
                    <a:gd name="connsiteX13" fmla="*/ 1255993 w 1417469"/>
                    <a:gd name="connsiteY13" fmla="*/ 384807 h 885487"/>
                    <a:gd name="connsiteX14" fmla="*/ 1213863 w 1417469"/>
                    <a:gd name="connsiteY14" fmla="*/ 393033 h 885487"/>
                    <a:gd name="connsiteX15" fmla="*/ 1262228 w 1417469"/>
                    <a:gd name="connsiteY15" fmla="*/ 398617 h 885487"/>
                    <a:gd name="connsiteX16" fmla="*/ 1417469 w 1417469"/>
                    <a:gd name="connsiteY16" fmla="*/ 468536 h 885487"/>
                    <a:gd name="connsiteX17" fmla="*/ 1262228 w 1417469"/>
                    <a:gd name="connsiteY17" fmla="*/ 536915 h 885487"/>
                    <a:gd name="connsiteX18" fmla="*/ 1231636 w 1417469"/>
                    <a:gd name="connsiteY18" fmla="*/ 540210 h 885487"/>
                    <a:gd name="connsiteX19" fmla="*/ 1255993 w 1417469"/>
                    <a:gd name="connsiteY19" fmla="*/ 545194 h 885487"/>
                    <a:gd name="connsiteX20" fmla="*/ 1350404 w 1417469"/>
                    <a:gd name="connsiteY20" fmla="*/ 602668 h 885487"/>
                    <a:gd name="connsiteX21" fmla="*/ 1195163 w 1417469"/>
                    <a:gd name="connsiteY21" fmla="*/ 671046 h 885487"/>
                    <a:gd name="connsiteX22" fmla="*/ 1183718 w 1417469"/>
                    <a:gd name="connsiteY22" fmla="*/ 672279 h 885487"/>
                    <a:gd name="connsiteX23" fmla="*/ 1217303 w 1417469"/>
                    <a:gd name="connsiteY23" fmla="*/ 689069 h 885487"/>
                    <a:gd name="connsiteX24" fmla="*/ 1293622 w 1417469"/>
                    <a:gd name="connsiteY24" fmla="*/ 769020 h 885487"/>
                    <a:gd name="connsiteX25" fmla="*/ 1125971 w 1417469"/>
                    <a:gd name="connsiteY25" fmla="*/ 794889 h 885487"/>
                    <a:gd name="connsiteX26" fmla="*/ 1101741 w 1417469"/>
                    <a:gd name="connsiteY26" fmla="*/ 791116 h 885487"/>
                    <a:gd name="connsiteX27" fmla="*/ 1134725 w 1417469"/>
                    <a:gd name="connsiteY27" fmla="*/ 820361 h 885487"/>
                    <a:gd name="connsiteX28" fmla="*/ 1162182 w 1417469"/>
                    <a:gd name="connsiteY28" fmla="*/ 849435 h 885487"/>
                    <a:gd name="connsiteX29" fmla="*/ 1165143 w 1417469"/>
                    <a:gd name="connsiteY29" fmla="*/ 853525 h 885487"/>
                    <a:gd name="connsiteX30" fmla="*/ 1141215 w 1417469"/>
                    <a:gd name="connsiteY30" fmla="*/ 859373 h 885487"/>
                    <a:gd name="connsiteX31" fmla="*/ 862772 w 1417469"/>
                    <a:gd name="connsiteY31" fmla="*/ 885487 h 885487"/>
                    <a:gd name="connsiteX32" fmla="*/ 0 w 1417469"/>
                    <a:gd name="connsiteY32" fmla="*/ 530727 h 885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417469" h="885487">
                      <a:moveTo>
                        <a:pt x="0" y="354761"/>
                      </a:moveTo>
                      <a:cubicBezTo>
                        <a:pt x="142146" y="146283"/>
                        <a:pt x="474921" y="0"/>
                        <a:pt x="862772" y="0"/>
                      </a:cubicBezTo>
                      <a:cubicBezTo>
                        <a:pt x="959735" y="0"/>
                        <a:pt x="1053255" y="9143"/>
                        <a:pt x="1141215" y="26114"/>
                      </a:cubicBezTo>
                      <a:lnTo>
                        <a:pt x="1181045" y="35849"/>
                      </a:lnTo>
                      <a:lnTo>
                        <a:pt x="1162182" y="61909"/>
                      </a:lnTo>
                      <a:cubicBezTo>
                        <a:pt x="1154314" y="71219"/>
                        <a:pt x="1145063" y="80962"/>
                        <a:pt x="1134725" y="90982"/>
                      </a:cubicBezTo>
                      <a:lnTo>
                        <a:pt x="1090527" y="130171"/>
                      </a:lnTo>
                      <a:lnTo>
                        <a:pt x="1125971" y="124652"/>
                      </a:lnTo>
                      <a:cubicBezTo>
                        <a:pt x="1213268" y="115484"/>
                        <a:pt x="1285152" y="118915"/>
                        <a:pt x="1293622" y="150521"/>
                      </a:cubicBezTo>
                      <a:cubicBezTo>
                        <a:pt x="1299973" y="174226"/>
                        <a:pt x="1267621" y="202458"/>
                        <a:pt x="1217303" y="230473"/>
                      </a:cubicBezTo>
                      <a:lnTo>
                        <a:pt x="1167784" y="255228"/>
                      </a:lnTo>
                      <a:lnTo>
                        <a:pt x="1195163" y="258388"/>
                      </a:lnTo>
                      <a:cubicBezTo>
                        <a:pt x="1281858" y="272897"/>
                        <a:pt x="1350404" y="295586"/>
                        <a:pt x="1350404" y="328307"/>
                      </a:cubicBezTo>
                      <a:cubicBezTo>
                        <a:pt x="1350404" y="352848"/>
                        <a:pt x="1311846" y="371312"/>
                        <a:pt x="1255993" y="384807"/>
                      </a:cubicBezTo>
                      <a:lnTo>
                        <a:pt x="1213863" y="393033"/>
                      </a:lnTo>
                      <a:lnTo>
                        <a:pt x="1262228" y="398617"/>
                      </a:lnTo>
                      <a:cubicBezTo>
                        <a:pt x="1348923" y="413126"/>
                        <a:pt x="1417469" y="435815"/>
                        <a:pt x="1417469" y="468536"/>
                      </a:cubicBezTo>
                      <a:cubicBezTo>
                        <a:pt x="1417469" y="501258"/>
                        <a:pt x="1348923" y="523176"/>
                        <a:pt x="1262228" y="536915"/>
                      </a:cubicBezTo>
                      <a:lnTo>
                        <a:pt x="1231636" y="540210"/>
                      </a:lnTo>
                      <a:lnTo>
                        <a:pt x="1255993" y="545194"/>
                      </a:lnTo>
                      <a:cubicBezTo>
                        <a:pt x="1311846" y="559228"/>
                        <a:pt x="1350404" y="578127"/>
                        <a:pt x="1350404" y="602668"/>
                      </a:cubicBezTo>
                      <a:cubicBezTo>
                        <a:pt x="1350404" y="635389"/>
                        <a:pt x="1281858" y="657307"/>
                        <a:pt x="1195163" y="671046"/>
                      </a:cubicBezTo>
                      <a:lnTo>
                        <a:pt x="1183718" y="672279"/>
                      </a:lnTo>
                      <a:lnTo>
                        <a:pt x="1217303" y="689069"/>
                      </a:lnTo>
                      <a:cubicBezTo>
                        <a:pt x="1267621" y="717082"/>
                        <a:pt x="1299973" y="745315"/>
                        <a:pt x="1293622" y="769020"/>
                      </a:cubicBezTo>
                      <a:cubicBezTo>
                        <a:pt x="1285152" y="800627"/>
                        <a:pt x="1213268" y="804058"/>
                        <a:pt x="1125971" y="794889"/>
                      </a:cubicBezTo>
                      <a:lnTo>
                        <a:pt x="1101741" y="791116"/>
                      </a:lnTo>
                      <a:lnTo>
                        <a:pt x="1134725" y="820361"/>
                      </a:lnTo>
                      <a:cubicBezTo>
                        <a:pt x="1145063" y="830382"/>
                        <a:pt x="1154314" y="840125"/>
                        <a:pt x="1162182" y="849435"/>
                      </a:cubicBezTo>
                      <a:lnTo>
                        <a:pt x="1165143" y="853525"/>
                      </a:lnTo>
                      <a:lnTo>
                        <a:pt x="1141215" y="859373"/>
                      </a:lnTo>
                      <a:cubicBezTo>
                        <a:pt x="1053255" y="876345"/>
                        <a:pt x="959735" y="885487"/>
                        <a:pt x="862772" y="885487"/>
                      </a:cubicBezTo>
                      <a:cubicBezTo>
                        <a:pt x="474921" y="885487"/>
                        <a:pt x="142146" y="739205"/>
                        <a:pt x="0" y="530727"/>
                      </a:cubicBezTo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4" name="フリーフォーム: 図形 1153">
                  <a:extLst>
                    <a:ext uri="{FF2B5EF4-FFF2-40B4-BE49-F238E27FC236}">
                      <a16:creationId xmlns:a16="http://schemas.microsoft.com/office/drawing/2014/main" id="{39507B7C-269F-FF7D-7998-9C7619EDBF81}"/>
                    </a:ext>
                  </a:extLst>
                </p:cNvPr>
                <p:cNvSpPr/>
                <p:nvPr/>
              </p:nvSpPr>
              <p:spPr>
                <a:xfrm rot="900000">
                  <a:off x="2573317" y="2818808"/>
                  <a:ext cx="314632" cy="378867"/>
                </a:xfrm>
                <a:custGeom>
                  <a:avLst/>
                  <a:gdLst>
                    <a:gd name="connsiteX0" fmla="*/ 90518 w 679044"/>
                    <a:gd name="connsiteY0" fmla="*/ 0 h 817676"/>
                    <a:gd name="connsiteX1" fmla="*/ 178194 w 679044"/>
                    <a:gd name="connsiteY1" fmla="*/ 21430 h 817676"/>
                    <a:gd name="connsiteX2" fmla="*/ 635018 w 679044"/>
                    <a:gd name="connsiteY2" fmla="*/ 318912 h 817676"/>
                    <a:gd name="connsiteX3" fmla="*/ 679044 w 679044"/>
                    <a:gd name="connsiteY3" fmla="*/ 406895 h 817676"/>
                    <a:gd name="connsiteX4" fmla="*/ 635018 w 679044"/>
                    <a:gd name="connsiteY4" fmla="*/ 494878 h 817676"/>
                    <a:gd name="connsiteX5" fmla="*/ 178194 w 679044"/>
                    <a:gd name="connsiteY5" fmla="*/ 792360 h 817676"/>
                    <a:gd name="connsiteX6" fmla="*/ 74616 w 679044"/>
                    <a:gd name="connsiteY6" fmla="*/ 817676 h 817676"/>
                    <a:gd name="connsiteX7" fmla="*/ 71655 w 679044"/>
                    <a:gd name="connsiteY7" fmla="*/ 813586 h 817676"/>
                    <a:gd name="connsiteX8" fmla="*/ 44198 w 679044"/>
                    <a:gd name="connsiteY8" fmla="*/ 784512 h 817676"/>
                    <a:gd name="connsiteX9" fmla="*/ 11214 w 679044"/>
                    <a:gd name="connsiteY9" fmla="*/ 755267 h 817676"/>
                    <a:gd name="connsiteX10" fmla="*/ 35444 w 679044"/>
                    <a:gd name="connsiteY10" fmla="*/ 759040 h 817676"/>
                    <a:gd name="connsiteX11" fmla="*/ 203095 w 679044"/>
                    <a:gd name="connsiteY11" fmla="*/ 733171 h 817676"/>
                    <a:gd name="connsiteX12" fmla="*/ 126776 w 679044"/>
                    <a:gd name="connsiteY12" fmla="*/ 653220 h 817676"/>
                    <a:gd name="connsiteX13" fmla="*/ 93191 w 679044"/>
                    <a:gd name="connsiteY13" fmla="*/ 636430 h 817676"/>
                    <a:gd name="connsiteX14" fmla="*/ 104636 w 679044"/>
                    <a:gd name="connsiteY14" fmla="*/ 635197 h 817676"/>
                    <a:gd name="connsiteX15" fmla="*/ 259877 w 679044"/>
                    <a:gd name="connsiteY15" fmla="*/ 566819 h 817676"/>
                    <a:gd name="connsiteX16" fmla="*/ 165466 w 679044"/>
                    <a:gd name="connsiteY16" fmla="*/ 509345 h 817676"/>
                    <a:gd name="connsiteX17" fmla="*/ 141109 w 679044"/>
                    <a:gd name="connsiteY17" fmla="*/ 504361 h 817676"/>
                    <a:gd name="connsiteX18" fmla="*/ 171701 w 679044"/>
                    <a:gd name="connsiteY18" fmla="*/ 501066 h 817676"/>
                    <a:gd name="connsiteX19" fmla="*/ 326942 w 679044"/>
                    <a:gd name="connsiteY19" fmla="*/ 432687 h 817676"/>
                    <a:gd name="connsiteX20" fmla="*/ 171701 w 679044"/>
                    <a:gd name="connsiteY20" fmla="*/ 362768 h 817676"/>
                    <a:gd name="connsiteX21" fmla="*/ 123336 w 679044"/>
                    <a:gd name="connsiteY21" fmla="*/ 357184 h 817676"/>
                    <a:gd name="connsiteX22" fmla="*/ 165466 w 679044"/>
                    <a:gd name="connsiteY22" fmla="*/ 348958 h 817676"/>
                    <a:gd name="connsiteX23" fmla="*/ 259877 w 679044"/>
                    <a:gd name="connsiteY23" fmla="*/ 292458 h 817676"/>
                    <a:gd name="connsiteX24" fmla="*/ 104636 w 679044"/>
                    <a:gd name="connsiteY24" fmla="*/ 222539 h 817676"/>
                    <a:gd name="connsiteX25" fmla="*/ 77257 w 679044"/>
                    <a:gd name="connsiteY25" fmla="*/ 219379 h 817676"/>
                    <a:gd name="connsiteX26" fmla="*/ 126776 w 679044"/>
                    <a:gd name="connsiteY26" fmla="*/ 194624 h 817676"/>
                    <a:gd name="connsiteX27" fmla="*/ 203095 w 679044"/>
                    <a:gd name="connsiteY27" fmla="*/ 114672 h 817676"/>
                    <a:gd name="connsiteX28" fmla="*/ 35444 w 679044"/>
                    <a:gd name="connsiteY28" fmla="*/ 88803 h 817676"/>
                    <a:gd name="connsiteX29" fmla="*/ 0 w 679044"/>
                    <a:gd name="connsiteY29" fmla="*/ 94322 h 817676"/>
                    <a:gd name="connsiteX30" fmla="*/ 44198 w 679044"/>
                    <a:gd name="connsiteY30" fmla="*/ 55133 h 817676"/>
                    <a:gd name="connsiteX31" fmla="*/ 71655 w 679044"/>
                    <a:gd name="connsiteY31" fmla="*/ 26060 h 817676"/>
                    <a:gd name="connsiteX32" fmla="*/ 90518 w 679044"/>
                    <a:gd name="connsiteY32" fmla="*/ 0 h 817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79044" h="817676">
                      <a:moveTo>
                        <a:pt x="90518" y="0"/>
                      </a:moveTo>
                      <a:lnTo>
                        <a:pt x="178194" y="21430"/>
                      </a:lnTo>
                      <a:cubicBezTo>
                        <a:pt x="382870" y="82610"/>
                        <a:pt x="546176" y="188613"/>
                        <a:pt x="635018" y="318912"/>
                      </a:cubicBezTo>
                      <a:lnTo>
                        <a:pt x="679044" y="406895"/>
                      </a:lnTo>
                      <a:lnTo>
                        <a:pt x="635018" y="494878"/>
                      </a:lnTo>
                      <a:cubicBezTo>
                        <a:pt x="546176" y="625177"/>
                        <a:pt x="382870" y="731180"/>
                        <a:pt x="178194" y="792360"/>
                      </a:cubicBezTo>
                      <a:lnTo>
                        <a:pt x="74616" y="817676"/>
                      </a:lnTo>
                      <a:lnTo>
                        <a:pt x="71655" y="813586"/>
                      </a:lnTo>
                      <a:cubicBezTo>
                        <a:pt x="63787" y="804276"/>
                        <a:pt x="54536" y="794533"/>
                        <a:pt x="44198" y="784512"/>
                      </a:cubicBezTo>
                      <a:lnTo>
                        <a:pt x="11214" y="755267"/>
                      </a:lnTo>
                      <a:lnTo>
                        <a:pt x="35444" y="759040"/>
                      </a:lnTo>
                      <a:cubicBezTo>
                        <a:pt x="122741" y="768209"/>
                        <a:pt x="194625" y="764778"/>
                        <a:pt x="203095" y="733171"/>
                      </a:cubicBezTo>
                      <a:cubicBezTo>
                        <a:pt x="209446" y="709466"/>
                        <a:pt x="177094" y="681233"/>
                        <a:pt x="126776" y="653220"/>
                      </a:cubicBezTo>
                      <a:lnTo>
                        <a:pt x="93191" y="636430"/>
                      </a:lnTo>
                      <a:lnTo>
                        <a:pt x="104636" y="635197"/>
                      </a:lnTo>
                      <a:cubicBezTo>
                        <a:pt x="191331" y="621458"/>
                        <a:pt x="259877" y="599540"/>
                        <a:pt x="259877" y="566819"/>
                      </a:cubicBezTo>
                      <a:cubicBezTo>
                        <a:pt x="259877" y="542278"/>
                        <a:pt x="221319" y="523379"/>
                        <a:pt x="165466" y="509345"/>
                      </a:cubicBezTo>
                      <a:lnTo>
                        <a:pt x="141109" y="504361"/>
                      </a:lnTo>
                      <a:lnTo>
                        <a:pt x="171701" y="501066"/>
                      </a:lnTo>
                      <a:cubicBezTo>
                        <a:pt x="258396" y="487327"/>
                        <a:pt x="326942" y="465409"/>
                        <a:pt x="326942" y="432687"/>
                      </a:cubicBezTo>
                      <a:cubicBezTo>
                        <a:pt x="326942" y="399966"/>
                        <a:pt x="258396" y="377277"/>
                        <a:pt x="171701" y="362768"/>
                      </a:cubicBezTo>
                      <a:lnTo>
                        <a:pt x="123336" y="357184"/>
                      </a:lnTo>
                      <a:lnTo>
                        <a:pt x="165466" y="348958"/>
                      </a:lnTo>
                      <a:cubicBezTo>
                        <a:pt x="221319" y="335463"/>
                        <a:pt x="259877" y="316999"/>
                        <a:pt x="259877" y="292458"/>
                      </a:cubicBezTo>
                      <a:cubicBezTo>
                        <a:pt x="259877" y="259737"/>
                        <a:pt x="191331" y="237048"/>
                        <a:pt x="104636" y="222539"/>
                      </a:cubicBezTo>
                      <a:lnTo>
                        <a:pt x="77257" y="219379"/>
                      </a:lnTo>
                      <a:lnTo>
                        <a:pt x="126776" y="194624"/>
                      </a:lnTo>
                      <a:cubicBezTo>
                        <a:pt x="177094" y="166609"/>
                        <a:pt x="209446" y="138377"/>
                        <a:pt x="203095" y="114672"/>
                      </a:cubicBezTo>
                      <a:cubicBezTo>
                        <a:pt x="194625" y="83066"/>
                        <a:pt x="122741" y="79635"/>
                        <a:pt x="35444" y="88803"/>
                      </a:cubicBezTo>
                      <a:lnTo>
                        <a:pt x="0" y="94322"/>
                      </a:lnTo>
                      <a:lnTo>
                        <a:pt x="44198" y="55133"/>
                      </a:lnTo>
                      <a:cubicBezTo>
                        <a:pt x="54536" y="45113"/>
                        <a:pt x="63787" y="35370"/>
                        <a:pt x="71655" y="26060"/>
                      </a:cubicBezTo>
                      <a:lnTo>
                        <a:pt x="90518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57" name="楕円 1">
                <a:extLst>
                  <a:ext uri="{FF2B5EF4-FFF2-40B4-BE49-F238E27FC236}">
                    <a16:creationId xmlns:a16="http://schemas.microsoft.com/office/drawing/2014/main" id="{8EB45204-DFC4-F77F-A16D-74C50A8F4836}"/>
                  </a:ext>
                </a:extLst>
              </p:cNvPr>
              <p:cNvSpPr/>
              <p:nvPr/>
            </p:nvSpPr>
            <p:spPr>
              <a:xfrm rot="10800000">
                <a:off x="5046698" y="579964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8" name="楕円 1">
                <a:extLst>
                  <a:ext uri="{FF2B5EF4-FFF2-40B4-BE49-F238E27FC236}">
                    <a16:creationId xmlns:a16="http://schemas.microsoft.com/office/drawing/2014/main" id="{67477079-A6C8-F2D2-762D-06E6930ABDA2}"/>
                  </a:ext>
                </a:extLst>
              </p:cNvPr>
              <p:cNvSpPr/>
              <p:nvPr/>
            </p:nvSpPr>
            <p:spPr>
              <a:xfrm rot="10800000">
                <a:off x="4782019" y="579964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9" name="楕円 1">
                <a:extLst>
                  <a:ext uri="{FF2B5EF4-FFF2-40B4-BE49-F238E27FC236}">
                    <a16:creationId xmlns:a16="http://schemas.microsoft.com/office/drawing/2014/main" id="{CF6B7DC0-8F54-40C9-4AA0-0594E62285B3}"/>
                  </a:ext>
                </a:extLst>
              </p:cNvPr>
              <p:cNvSpPr/>
              <p:nvPr/>
            </p:nvSpPr>
            <p:spPr>
              <a:xfrm>
                <a:off x="4633905" y="510035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39C053D0-0095-3E65-15BF-3C94B81D93BF}"/>
                  </a:ext>
                </a:extLst>
              </p:cNvPr>
              <p:cNvSpPr/>
              <p:nvPr/>
            </p:nvSpPr>
            <p:spPr>
              <a:xfrm>
                <a:off x="4739275" y="4973726"/>
                <a:ext cx="591061" cy="914742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168" name="グループ化 1167">
              <a:extLst>
                <a:ext uri="{FF2B5EF4-FFF2-40B4-BE49-F238E27FC236}">
                  <a16:creationId xmlns:a16="http://schemas.microsoft.com/office/drawing/2014/main" id="{10222A10-C5BA-97D4-A8E0-95E129ED7C9E}"/>
                </a:ext>
              </a:extLst>
            </p:cNvPr>
            <p:cNvGrpSpPr/>
            <p:nvPr/>
          </p:nvGrpSpPr>
          <p:grpSpPr>
            <a:xfrm>
              <a:off x="4173910" y="3846907"/>
              <a:ext cx="1717584" cy="1516697"/>
              <a:chOff x="1135435" y="3870139"/>
              <a:chExt cx="1717584" cy="1516697"/>
            </a:xfrm>
          </p:grpSpPr>
          <p:grpSp>
            <p:nvGrpSpPr>
              <p:cNvPr id="1169" name="グループ化 1168">
                <a:extLst>
                  <a:ext uri="{FF2B5EF4-FFF2-40B4-BE49-F238E27FC236}">
                    <a16:creationId xmlns:a16="http://schemas.microsoft.com/office/drawing/2014/main" id="{4D84C2C0-0EA7-F2DD-E71C-610DCBDA27FE}"/>
                  </a:ext>
                </a:extLst>
              </p:cNvPr>
              <p:cNvGrpSpPr/>
              <p:nvPr/>
            </p:nvGrpSpPr>
            <p:grpSpPr>
              <a:xfrm>
                <a:off x="1135435" y="3870139"/>
                <a:ext cx="746262" cy="559696"/>
                <a:chOff x="1004700" y="403942"/>
                <a:chExt cx="698259" cy="523694"/>
              </a:xfrm>
              <a:solidFill>
                <a:srgbClr val="FFC000"/>
              </a:solidFill>
            </p:grpSpPr>
            <p:sp>
              <p:nvSpPr>
                <p:cNvPr id="1183" name="二等辺三角形 6">
                  <a:extLst>
                    <a:ext uri="{FF2B5EF4-FFF2-40B4-BE49-F238E27FC236}">
                      <a16:creationId xmlns:a16="http://schemas.microsoft.com/office/drawing/2014/main" id="{A6B103AF-A85F-50D8-3C1C-C393F913DBC5}"/>
                    </a:ext>
                  </a:extLst>
                </p:cNvPr>
                <p:cNvSpPr/>
                <p:nvPr/>
              </p:nvSpPr>
              <p:spPr>
                <a:xfrm rot="19800000">
                  <a:off x="1004700" y="40394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4" name="二等辺三角形 6">
                  <a:extLst>
                    <a:ext uri="{FF2B5EF4-FFF2-40B4-BE49-F238E27FC236}">
                      <a16:creationId xmlns:a16="http://schemas.microsoft.com/office/drawing/2014/main" id="{6E04713F-A7A4-A974-4D05-E05D27297293}"/>
                    </a:ext>
                  </a:extLst>
                </p:cNvPr>
                <p:cNvSpPr/>
                <p:nvPr/>
              </p:nvSpPr>
              <p:spPr>
                <a:xfrm rot="20093668">
                  <a:off x="1121099" y="51015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0" name="グループ化 1169">
                <a:extLst>
                  <a:ext uri="{FF2B5EF4-FFF2-40B4-BE49-F238E27FC236}">
                    <a16:creationId xmlns:a16="http://schemas.microsoft.com/office/drawing/2014/main" id="{A4021DD7-24EA-7C23-46F4-286814519E1F}"/>
                  </a:ext>
                </a:extLst>
              </p:cNvPr>
              <p:cNvGrpSpPr/>
              <p:nvPr/>
            </p:nvGrpSpPr>
            <p:grpSpPr>
              <a:xfrm>
                <a:off x="2106757" y="3870140"/>
                <a:ext cx="746262" cy="559696"/>
                <a:chOff x="2320089" y="403943"/>
                <a:chExt cx="698259" cy="523694"/>
              </a:xfrm>
              <a:solidFill>
                <a:srgbClr val="FFC000"/>
              </a:solidFill>
            </p:grpSpPr>
            <p:sp>
              <p:nvSpPr>
                <p:cNvPr id="1181" name="二等辺三角形 6">
                  <a:extLst>
                    <a:ext uri="{FF2B5EF4-FFF2-40B4-BE49-F238E27FC236}">
                      <a16:creationId xmlns:a16="http://schemas.microsoft.com/office/drawing/2014/main" id="{CEA16FDA-886D-4A9C-7D86-9EEEC5616981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3943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82" name="二等辺三角形 6">
                  <a:extLst>
                    <a:ext uri="{FF2B5EF4-FFF2-40B4-BE49-F238E27FC236}">
                      <a16:creationId xmlns:a16="http://schemas.microsoft.com/office/drawing/2014/main" id="{0761807B-EECC-2FC1-0D4E-D24B0D204298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10160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71" name="楕円 101">
                <a:extLst>
                  <a:ext uri="{FF2B5EF4-FFF2-40B4-BE49-F238E27FC236}">
                    <a16:creationId xmlns:a16="http://schemas.microsoft.com/office/drawing/2014/main" id="{CC6ECEEC-0BEB-D4F4-1D90-536380276F5C}"/>
                  </a:ext>
                </a:extLst>
              </p:cNvPr>
              <p:cNvSpPr/>
              <p:nvPr/>
            </p:nvSpPr>
            <p:spPr>
              <a:xfrm>
                <a:off x="1299197" y="4116684"/>
                <a:ext cx="1390059" cy="1215649"/>
              </a:xfrm>
              <a:custGeom>
                <a:avLst/>
                <a:gdLst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583024 h 1467973"/>
                  <a:gd name="connsiteX1" fmla="*/ 958479 w 1882452"/>
                  <a:gd name="connsiteY1" fmla="*/ 0 h 1467973"/>
                  <a:gd name="connsiteX2" fmla="*/ 1882452 w 1882452"/>
                  <a:gd name="connsiteY2" fmla="*/ 583024 h 1467973"/>
                  <a:gd name="connsiteX3" fmla="*/ 941226 w 1882452"/>
                  <a:gd name="connsiteY3" fmla="*/ 1467973 h 1467973"/>
                  <a:gd name="connsiteX4" fmla="*/ 0 w 1882452"/>
                  <a:gd name="connsiteY4" fmla="*/ 583024 h 146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52" h="1467973">
                    <a:moveTo>
                      <a:pt x="0" y="583024"/>
                    </a:moveTo>
                    <a:cubicBezTo>
                      <a:pt x="0" y="94280"/>
                      <a:pt x="438654" y="0"/>
                      <a:pt x="958479" y="0"/>
                    </a:cubicBezTo>
                    <a:cubicBezTo>
                      <a:pt x="1478304" y="0"/>
                      <a:pt x="1882452" y="94280"/>
                      <a:pt x="1882452" y="583024"/>
                    </a:cubicBezTo>
                    <a:cubicBezTo>
                      <a:pt x="1882452" y="1071768"/>
                      <a:pt x="1461051" y="1467973"/>
                      <a:pt x="941226" y="1467973"/>
                    </a:cubicBezTo>
                    <a:cubicBezTo>
                      <a:pt x="421401" y="1467973"/>
                      <a:pt x="0" y="1071768"/>
                      <a:pt x="0" y="58302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楕円 1">
                <a:extLst>
                  <a:ext uri="{FF2B5EF4-FFF2-40B4-BE49-F238E27FC236}">
                    <a16:creationId xmlns:a16="http://schemas.microsoft.com/office/drawing/2014/main" id="{0876AC49-6398-D785-D943-575847A065C0}"/>
                  </a:ext>
                </a:extLst>
              </p:cNvPr>
              <p:cNvSpPr/>
              <p:nvPr/>
            </p:nvSpPr>
            <p:spPr>
              <a:xfrm flipV="1">
                <a:off x="1872431" y="5228782"/>
                <a:ext cx="243592" cy="15805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173" name="グループ化 1172">
                <a:extLst>
                  <a:ext uri="{FF2B5EF4-FFF2-40B4-BE49-F238E27FC236}">
                    <a16:creationId xmlns:a16="http://schemas.microsoft.com/office/drawing/2014/main" id="{171F4A21-2EC3-6CEF-CCD0-4DDC5E2E6C59}"/>
                  </a:ext>
                </a:extLst>
              </p:cNvPr>
              <p:cNvGrpSpPr/>
              <p:nvPr/>
            </p:nvGrpSpPr>
            <p:grpSpPr>
              <a:xfrm>
                <a:off x="1423218" y="5113776"/>
                <a:ext cx="374190" cy="162364"/>
                <a:chOff x="1238250" y="1970976"/>
                <a:chExt cx="506738" cy="219877"/>
              </a:xfrm>
            </p:grpSpPr>
            <p:sp>
              <p:nvSpPr>
                <p:cNvPr id="1179" name="月 1178">
                  <a:extLst>
                    <a:ext uri="{FF2B5EF4-FFF2-40B4-BE49-F238E27FC236}">
                      <a16:creationId xmlns:a16="http://schemas.microsoft.com/office/drawing/2014/main" id="{615E607A-288E-481A-1EA4-E09C0EA3AD6B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0" name="月 1179">
                  <a:extLst>
                    <a:ext uri="{FF2B5EF4-FFF2-40B4-BE49-F238E27FC236}">
                      <a16:creationId xmlns:a16="http://schemas.microsoft.com/office/drawing/2014/main" id="{1CA3A360-19F1-858C-CB80-CC8F24BAE991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4" name="グループ化 1173">
                <a:extLst>
                  <a:ext uri="{FF2B5EF4-FFF2-40B4-BE49-F238E27FC236}">
                    <a16:creationId xmlns:a16="http://schemas.microsoft.com/office/drawing/2014/main" id="{236DD46B-994A-A190-705A-7E6EBB730639}"/>
                  </a:ext>
                </a:extLst>
              </p:cNvPr>
              <p:cNvGrpSpPr/>
              <p:nvPr/>
            </p:nvGrpSpPr>
            <p:grpSpPr>
              <a:xfrm flipH="1">
                <a:off x="2216225" y="5113776"/>
                <a:ext cx="374190" cy="162364"/>
                <a:chOff x="1238250" y="1970976"/>
                <a:chExt cx="506738" cy="219877"/>
              </a:xfrm>
            </p:grpSpPr>
            <p:sp>
              <p:nvSpPr>
                <p:cNvPr id="1177" name="月 1176">
                  <a:extLst>
                    <a:ext uri="{FF2B5EF4-FFF2-40B4-BE49-F238E27FC236}">
                      <a16:creationId xmlns:a16="http://schemas.microsoft.com/office/drawing/2014/main" id="{AD6A80EE-8FDA-533F-9928-931CEF62C8A5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8" name="月 1177">
                  <a:extLst>
                    <a:ext uri="{FF2B5EF4-FFF2-40B4-BE49-F238E27FC236}">
                      <a16:creationId xmlns:a16="http://schemas.microsoft.com/office/drawing/2014/main" id="{F1451EBC-D2D1-44DE-8A39-474AEE9194FF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75" name="楕円 1174">
                <a:extLst>
                  <a:ext uri="{FF2B5EF4-FFF2-40B4-BE49-F238E27FC236}">
                    <a16:creationId xmlns:a16="http://schemas.microsoft.com/office/drawing/2014/main" id="{C02BBCC1-933B-E432-EE4F-CADA4C78A9AC}"/>
                  </a:ext>
                </a:extLst>
              </p:cNvPr>
              <p:cNvSpPr/>
              <p:nvPr/>
            </p:nvSpPr>
            <p:spPr>
              <a:xfrm rot="1800000">
                <a:off x="2129536" y="4636734"/>
                <a:ext cx="323149" cy="10110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76" name="楕円 1175">
                <a:extLst>
                  <a:ext uri="{FF2B5EF4-FFF2-40B4-BE49-F238E27FC236}">
                    <a16:creationId xmlns:a16="http://schemas.microsoft.com/office/drawing/2014/main" id="{01598A59-8EC1-1ED6-4ACF-D2D665D76FEE}"/>
                  </a:ext>
                </a:extLst>
              </p:cNvPr>
              <p:cNvSpPr/>
              <p:nvPr/>
            </p:nvSpPr>
            <p:spPr>
              <a:xfrm rot="19800000" flipH="1">
                <a:off x="1519496" y="4636734"/>
                <a:ext cx="323149" cy="10110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92" name="グループ化 1191">
              <a:extLst>
                <a:ext uri="{FF2B5EF4-FFF2-40B4-BE49-F238E27FC236}">
                  <a16:creationId xmlns:a16="http://schemas.microsoft.com/office/drawing/2014/main" id="{2A5170DF-CEFE-9D06-9769-FC2C588E48D8}"/>
                </a:ext>
              </a:extLst>
            </p:cNvPr>
            <p:cNvGrpSpPr/>
            <p:nvPr/>
          </p:nvGrpSpPr>
          <p:grpSpPr>
            <a:xfrm>
              <a:off x="4165840" y="3850243"/>
              <a:ext cx="1732040" cy="1123483"/>
              <a:chOff x="4156667" y="3912113"/>
              <a:chExt cx="1810966" cy="1123483"/>
            </a:xfrm>
          </p:grpSpPr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FB55D4AB-8480-C4FB-B3C6-E5DB79488333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94" name="グループ化 1193">
                <a:extLst>
                  <a:ext uri="{FF2B5EF4-FFF2-40B4-BE49-F238E27FC236}">
                    <a16:creationId xmlns:a16="http://schemas.microsoft.com/office/drawing/2014/main" id="{9010EADD-E932-C44C-F95D-C0F980C2284A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198" name="フリーフォーム: 図形 1197">
                  <a:extLst>
                    <a:ext uri="{FF2B5EF4-FFF2-40B4-BE49-F238E27FC236}">
                      <a16:creationId xmlns:a16="http://schemas.microsoft.com/office/drawing/2014/main" id="{7BDA8078-BDF0-0C4A-49EE-2B370C5497EA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9" name="四角形: 角を丸くする 1198">
                  <a:extLst>
                    <a:ext uri="{FF2B5EF4-FFF2-40B4-BE49-F238E27FC236}">
                      <a16:creationId xmlns:a16="http://schemas.microsoft.com/office/drawing/2014/main" id="{C8C01E42-FAB4-D91E-6C23-0B7C88598003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95" name="グループ化 1194">
                <a:extLst>
                  <a:ext uri="{FF2B5EF4-FFF2-40B4-BE49-F238E27FC236}">
                    <a16:creationId xmlns:a16="http://schemas.microsoft.com/office/drawing/2014/main" id="{031079D6-1396-77D4-94C0-17E2E76A7F9D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196" name="フリーフォーム: 図形 1195">
                  <a:extLst>
                    <a:ext uri="{FF2B5EF4-FFF2-40B4-BE49-F238E27FC236}">
                      <a16:creationId xmlns:a16="http://schemas.microsoft.com/office/drawing/2014/main" id="{96161E12-7C2E-981B-DBF5-98BCDC7E6E93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7" name="四角形: 角を丸くする 1196">
                  <a:extLst>
                    <a:ext uri="{FF2B5EF4-FFF2-40B4-BE49-F238E27FC236}">
                      <a16:creationId xmlns:a16="http://schemas.microsoft.com/office/drawing/2014/main" id="{288982A3-0D38-0660-48A6-9DC6606E8F53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200" name="グループ化 1199">
              <a:extLst>
                <a:ext uri="{FF2B5EF4-FFF2-40B4-BE49-F238E27FC236}">
                  <a16:creationId xmlns:a16="http://schemas.microsoft.com/office/drawing/2014/main" id="{87571186-80D3-B878-5AC4-3CA6B7D44A40}"/>
                </a:ext>
              </a:extLst>
            </p:cNvPr>
            <p:cNvGrpSpPr/>
            <p:nvPr/>
          </p:nvGrpSpPr>
          <p:grpSpPr>
            <a:xfrm>
              <a:off x="4370216" y="3758806"/>
              <a:ext cx="1325355" cy="650911"/>
              <a:chOff x="1100911" y="95250"/>
              <a:chExt cx="1794828" cy="881479"/>
            </a:xfrm>
          </p:grpSpPr>
          <p:sp>
            <p:nvSpPr>
              <p:cNvPr id="1201" name="楕円 5">
                <a:extLst>
                  <a:ext uri="{FF2B5EF4-FFF2-40B4-BE49-F238E27FC236}">
                    <a16:creationId xmlns:a16="http://schemas.microsoft.com/office/drawing/2014/main" id="{8A2F8800-798F-6A62-CBF0-000CBCFF7A45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202" name="楕円 1201">
                <a:extLst>
                  <a:ext uri="{FF2B5EF4-FFF2-40B4-BE49-F238E27FC236}">
                    <a16:creationId xmlns:a16="http://schemas.microsoft.com/office/drawing/2014/main" id="{A10ED2B0-0356-8B60-D4DF-C1B05609DDC1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03" name="グループ化 1202">
                <a:extLst>
                  <a:ext uri="{FF2B5EF4-FFF2-40B4-BE49-F238E27FC236}">
                    <a16:creationId xmlns:a16="http://schemas.microsoft.com/office/drawing/2014/main" id="{2D5E8C1E-FCF9-29B5-261F-C068CBC1A943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204" name="楕円 5">
                  <a:extLst>
                    <a:ext uri="{FF2B5EF4-FFF2-40B4-BE49-F238E27FC236}">
                      <a16:creationId xmlns:a16="http://schemas.microsoft.com/office/drawing/2014/main" id="{7DCB79FC-FB74-3F4F-CB79-A7ABE62F2232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205" name="フリーフォーム: 図形 1204">
                  <a:extLst>
                    <a:ext uri="{FF2B5EF4-FFF2-40B4-BE49-F238E27FC236}">
                      <a16:creationId xmlns:a16="http://schemas.microsoft.com/office/drawing/2014/main" id="{AAE99070-4CA3-0D8D-CE78-26E8261B7934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256" name="グループ化 1255">
              <a:extLst>
                <a:ext uri="{FF2B5EF4-FFF2-40B4-BE49-F238E27FC236}">
                  <a16:creationId xmlns:a16="http://schemas.microsoft.com/office/drawing/2014/main" id="{1257FA73-DB49-EE32-87CB-469459B198D3}"/>
                </a:ext>
              </a:extLst>
            </p:cNvPr>
            <p:cNvGrpSpPr/>
            <p:nvPr/>
          </p:nvGrpSpPr>
          <p:grpSpPr>
            <a:xfrm>
              <a:off x="4384875" y="4980299"/>
              <a:ext cx="1299333" cy="1211368"/>
              <a:chOff x="4302325" y="3805549"/>
              <a:chExt cx="1299333" cy="1211368"/>
            </a:xfrm>
          </p:grpSpPr>
          <p:sp>
            <p:nvSpPr>
              <p:cNvPr id="1232" name="楕円 1">
                <a:extLst>
                  <a:ext uri="{FF2B5EF4-FFF2-40B4-BE49-F238E27FC236}">
                    <a16:creationId xmlns:a16="http://schemas.microsoft.com/office/drawing/2014/main" id="{46824462-5DF4-6F7F-A389-8667A29776DB}"/>
                  </a:ext>
                </a:extLst>
              </p:cNvPr>
              <p:cNvSpPr/>
              <p:nvPr/>
            </p:nvSpPr>
            <p:spPr>
              <a:xfrm rot="1800000" flipH="1">
                <a:off x="4481286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3" name="楕円 1">
                <a:extLst>
                  <a:ext uri="{FF2B5EF4-FFF2-40B4-BE49-F238E27FC236}">
                    <a16:creationId xmlns:a16="http://schemas.microsoft.com/office/drawing/2014/main" id="{B0B0972F-7D77-BC91-C2D5-1B4CA49B567B}"/>
                  </a:ext>
                </a:extLst>
              </p:cNvPr>
              <p:cNvSpPr/>
              <p:nvPr/>
            </p:nvSpPr>
            <p:spPr>
              <a:xfrm rot="19800000">
                <a:off x="5223552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34" name="グループ化 1233">
                <a:extLst>
                  <a:ext uri="{FF2B5EF4-FFF2-40B4-BE49-F238E27FC236}">
                    <a16:creationId xmlns:a16="http://schemas.microsoft.com/office/drawing/2014/main" id="{56E38180-0133-A069-4748-B865A4D4D482}"/>
                  </a:ext>
                </a:extLst>
              </p:cNvPr>
              <p:cNvGrpSpPr/>
              <p:nvPr/>
            </p:nvGrpSpPr>
            <p:grpSpPr>
              <a:xfrm>
                <a:off x="4302325" y="3933361"/>
                <a:ext cx="1299333" cy="1083556"/>
                <a:chOff x="3691058" y="5734557"/>
                <a:chExt cx="1759588" cy="1467378"/>
              </a:xfrm>
            </p:grpSpPr>
            <p:sp>
              <p:nvSpPr>
                <p:cNvPr id="1235" name="フリーフォーム: 図形 1234">
                  <a:extLst>
                    <a:ext uri="{FF2B5EF4-FFF2-40B4-BE49-F238E27FC236}">
                      <a16:creationId xmlns:a16="http://schemas.microsoft.com/office/drawing/2014/main" id="{6351F837-0077-E227-ED8B-8BFCE681ACF6}"/>
                    </a:ext>
                  </a:extLst>
                </p:cNvPr>
                <p:cNvSpPr/>
                <p:nvPr/>
              </p:nvSpPr>
              <p:spPr>
                <a:xfrm>
                  <a:off x="3801836" y="5936456"/>
                  <a:ext cx="1546452" cy="1222960"/>
                </a:xfrm>
                <a:custGeom>
                  <a:avLst/>
                  <a:gdLst>
                    <a:gd name="connsiteX0" fmla="*/ 867366 w 1736952"/>
                    <a:gd name="connsiteY0" fmla="*/ 0 h 1222960"/>
                    <a:gd name="connsiteX1" fmla="*/ 1425410 w 1736952"/>
                    <a:gd name="connsiteY1" fmla="*/ 58973 h 1222960"/>
                    <a:gd name="connsiteX2" fmla="*/ 1427446 w 1736952"/>
                    <a:gd name="connsiteY2" fmla="*/ 61592 h 1222960"/>
                    <a:gd name="connsiteX3" fmla="*/ 1431349 w 1736952"/>
                    <a:gd name="connsiteY3" fmla="*/ 62838 h 1222960"/>
                    <a:gd name="connsiteX4" fmla="*/ 1648705 w 1736952"/>
                    <a:gd name="connsiteY4" fmla="*/ 574301 h 1222960"/>
                    <a:gd name="connsiteX5" fmla="*/ 1714138 w 1736952"/>
                    <a:gd name="connsiteY5" fmla="*/ 1136374 h 1222960"/>
                    <a:gd name="connsiteX6" fmla="*/ 1712000 w 1736952"/>
                    <a:gd name="connsiteY6" fmla="*/ 1135691 h 1222960"/>
                    <a:gd name="connsiteX7" fmla="*/ 1709581 w 1736952"/>
                    <a:gd name="connsiteY7" fmla="*/ 1138653 h 1222960"/>
                    <a:gd name="connsiteX8" fmla="*/ 1019545 w 1736952"/>
                    <a:gd name="connsiteY8" fmla="*/ 1221746 h 1222960"/>
                    <a:gd name="connsiteX9" fmla="*/ 910387 w 1736952"/>
                    <a:gd name="connsiteY9" fmla="*/ 1222936 h 1222960"/>
                    <a:gd name="connsiteX10" fmla="*/ 868477 w 1736952"/>
                    <a:gd name="connsiteY10" fmla="*/ 1164952 h 1222960"/>
                    <a:gd name="connsiteX11" fmla="*/ 826550 w 1736952"/>
                    <a:gd name="connsiteY11" fmla="*/ 1222960 h 1222960"/>
                    <a:gd name="connsiteX12" fmla="*/ 715190 w 1736952"/>
                    <a:gd name="connsiteY12" fmla="*/ 1221746 h 1222960"/>
                    <a:gd name="connsiteX13" fmla="*/ 25153 w 1736952"/>
                    <a:gd name="connsiteY13" fmla="*/ 1138653 h 1222960"/>
                    <a:gd name="connsiteX14" fmla="*/ 23193 w 1736952"/>
                    <a:gd name="connsiteY14" fmla="*/ 1136253 h 1222960"/>
                    <a:gd name="connsiteX15" fmla="*/ 22813 w 1736952"/>
                    <a:gd name="connsiteY15" fmla="*/ 1136374 h 1222960"/>
                    <a:gd name="connsiteX16" fmla="*/ 8524 w 1736952"/>
                    <a:gd name="connsiteY16" fmla="*/ 1120961 h 1222960"/>
                    <a:gd name="connsiteX17" fmla="*/ 7786 w 1736952"/>
                    <a:gd name="connsiteY17" fmla="*/ 1117382 h 1222960"/>
                    <a:gd name="connsiteX18" fmla="*/ 7687 w 1736952"/>
                    <a:gd name="connsiteY18" fmla="*/ 1117261 h 1222960"/>
                    <a:gd name="connsiteX19" fmla="*/ 7746 w 1736952"/>
                    <a:gd name="connsiteY19" fmla="*/ 1117189 h 1222960"/>
                    <a:gd name="connsiteX20" fmla="*/ 1181 w 1736952"/>
                    <a:gd name="connsiteY20" fmla="*/ 1085356 h 1222960"/>
                    <a:gd name="connsiteX21" fmla="*/ 88247 w 1736952"/>
                    <a:gd name="connsiteY21" fmla="*/ 574301 h 1222960"/>
                    <a:gd name="connsiteX22" fmla="*/ 305602 w 1736952"/>
                    <a:gd name="connsiteY22" fmla="*/ 62838 h 1222960"/>
                    <a:gd name="connsiteX23" fmla="*/ 306554 w 1736952"/>
                    <a:gd name="connsiteY23" fmla="*/ 62534 h 1222960"/>
                    <a:gd name="connsiteX24" fmla="*/ 309322 w 1736952"/>
                    <a:gd name="connsiteY24" fmla="*/ 58973 h 1222960"/>
                    <a:gd name="connsiteX25" fmla="*/ 867366 w 1736952"/>
                    <a:gd name="connsiteY25" fmla="*/ 0 h 12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36952" h="1222960">
                      <a:moveTo>
                        <a:pt x="867366" y="0"/>
                      </a:moveTo>
                      <a:cubicBezTo>
                        <a:pt x="1142633" y="0"/>
                        <a:pt x="1372296" y="25317"/>
                        <a:pt x="1425410" y="58973"/>
                      </a:cubicBezTo>
                      <a:lnTo>
                        <a:pt x="1427446" y="61592"/>
                      </a:lnTo>
                      <a:lnTo>
                        <a:pt x="1431349" y="62838"/>
                      </a:lnTo>
                      <a:cubicBezTo>
                        <a:pt x="1484761" y="103152"/>
                        <a:pt x="1575435" y="313332"/>
                        <a:pt x="1648705" y="574301"/>
                      </a:cubicBezTo>
                      <a:cubicBezTo>
                        <a:pt x="1732442" y="872553"/>
                        <a:pt x="1761738" y="1124201"/>
                        <a:pt x="1714138" y="1136374"/>
                      </a:cubicBezTo>
                      <a:lnTo>
                        <a:pt x="1712000" y="1135691"/>
                      </a:lnTo>
                      <a:lnTo>
                        <a:pt x="1709581" y="1138653"/>
                      </a:lnTo>
                      <a:cubicBezTo>
                        <a:pt x="1639439" y="1180974"/>
                        <a:pt x="1365297" y="1214121"/>
                        <a:pt x="1019545" y="1221746"/>
                      </a:cubicBezTo>
                      <a:lnTo>
                        <a:pt x="910387" y="1222936"/>
                      </a:lnTo>
                      <a:lnTo>
                        <a:pt x="868477" y="1164952"/>
                      </a:lnTo>
                      <a:lnTo>
                        <a:pt x="826550" y="1222960"/>
                      </a:lnTo>
                      <a:lnTo>
                        <a:pt x="715190" y="1221746"/>
                      </a:lnTo>
                      <a:cubicBezTo>
                        <a:pt x="369437" y="1214121"/>
                        <a:pt x="95295" y="1180974"/>
                        <a:pt x="25153" y="1138653"/>
                      </a:cubicBezTo>
                      <a:lnTo>
                        <a:pt x="23193" y="1136253"/>
                      </a:lnTo>
                      <a:lnTo>
                        <a:pt x="22813" y="1136374"/>
                      </a:lnTo>
                      <a:cubicBezTo>
                        <a:pt x="16864" y="1134853"/>
                        <a:pt x="12115" y="1129589"/>
                        <a:pt x="8524" y="1120961"/>
                      </a:cubicBezTo>
                      <a:lnTo>
                        <a:pt x="7786" y="1117382"/>
                      </a:lnTo>
                      <a:lnTo>
                        <a:pt x="7687" y="1117261"/>
                      </a:lnTo>
                      <a:lnTo>
                        <a:pt x="7746" y="1117189"/>
                      </a:lnTo>
                      <a:lnTo>
                        <a:pt x="1181" y="1085356"/>
                      </a:lnTo>
                      <a:cubicBezTo>
                        <a:pt x="-6737" y="995465"/>
                        <a:pt x="25444" y="797990"/>
                        <a:pt x="88247" y="574301"/>
                      </a:cubicBezTo>
                      <a:cubicBezTo>
                        <a:pt x="161517" y="313332"/>
                        <a:pt x="252190" y="103152"/>
                        <a:pt x="305602" y="62838"/>
                      </a:cubicBezTo>
                      <a:lnTo>
                        <a:pt x="306554" y="62534"/>
                      </a:lnTo>
                      <a:lnTo>
                        <a:pt x="309322" y="58973"/>
                      </a:lnTo>
                      <a:cubicBezTo>
                        <a:pt x="362437" y="25317"/>
                        <a:pt x="592100" y="0"/>
                        <a:pt x="8673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6" name="フリーフォーム: 図形 1235">
                  <a:extLst>
                    <a:ext uri="{FF2B5EF4-FFF2-40B4-BE49-F238E27FC236}">
                      <a16:creationId xmlns:a16="http://schemas.microsoft.com/office/drawing/2014/main" id="{2D8531FE-15B0-DAEE-8BC4-919FCAB2CEB9}"/>
                    </a:ext>
                  </a:extLst>
                </p:cNvPr>
                <p:cNvSpPr/>
                <p:nvPr/>
              </p:nvSpPr>
              <p:spPr>
                <a:xfrm>
                  <a:off x="3919619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7" name="フリーフォーム: 図形 1236">
                  <a:extLst>
                    <a:ext uri="{FF2B5EF4-FFF2-40B4-BE49-F238E27FC236}">
                      <a16:creationId xmlns:a16="http://schemas.microsoft.com/office/drawing/2014/main" id="{87CD5C9D-CA20-71BF-4D71-F9D719E3176A}"/>
                    </a:ext>
                  </a:extLst>
                </p:cNvPr>
                <p:cNvSpPr/>
                <p:nvPr/>
              </p:nvSpPr>
              <p:spPr>
                <a:xfrm>
                  <a:off x="4524417" y="6531769"/>
                  <a:ext cx="101290" cy="452722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8" name="フリーフォーム: 図形 1237">
                  <a:extLst>
                    <a:ext uri="{FF2B5EF4-FFF2-40B4-BE49-F238E27FC236}">
                      <a16:creationId xmlns:a16="http://schemas.microsoft.com/office/drawing/2014/main" id="{43505009-7761-F10F-BFBF-68FF75E48C8A}"/>
                    </a:ext>
                  </a:extLst>
                </p:cNvPr>
                <p:cNvSpPr/>
                <p:nvPr/>
              </p:nvSpPr>
              <p:spPr>
                <a:xfrm>
                  <a:off x="4945938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9" name="フリーフォーム: 図形 1238">
                  <a:extLst>
                    <a:ext uri="{FF2B5EF4-FFF2-40B4-BE49-F238E27FC236}">
                      <a16:creationId xmlns:a16="http://schemas.microsoft.com/office/drawing/2014/main" id="{297DE741-5B5D-5481-8365-EFD0AA89B8F6}"/>
                    </a:ext>
                  </a:extLst>
                </p:cNvPr>
                <p:cNvSpPr/>
                <p:nvPr/>
              </p:nvSpPr>
              <p:spPr>
                <a:xfrm>
                  <a:off x="3997282" y="5884070"/>
                  <a:ext cx="1165268" cy="184896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0" name="フリーフォーム: 図形 1239">
                  <a:extLst>
                    <a:ext uri="{FF2B5EF4-FFF2-40B4-BE49-F238E27FC236}">
                      <a16:creationId xmlns:a16="http://schemas.microsoft.com/office/drawing/2014/main" id="{C0893565-1E97-B535-F2EF-A330D0B5FD82}"/>
                    </a:ext>
                  </a:extLst>
                </p:cNvPr>
                <p:cNvSpPr/>
                <p:nvPr/>
              </p:nvSpPr>
              <p:spPr>
                <a:xfrm rot="11131890">
                  <a:off x="3752838" y="7045428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1" name="フリーフォーム: 図形 1240">
                  <a:extLst>
                    <a:ext uri="{FF2B5EF4-FFF2-40B4-BE49-F238E27FC236}">
                      <a16:creationId xmlns:a16="http://schemas.microsoft.com/office/drawing/2014/main" id="{99472D98-B024-6515-7FF9-4432244D583B}"/>
                    </a:ext>
                  </a:extLst>
                </p:cNvPr>
                <p:cNvSpPr/>
                <p:nvPr/>
              </p:nvSpPr>
              <p:spPr>
                <a:xfrm rot="10468110" flipH="1">
                  <a:off x="4612468" y="7045427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42" name="グループ化 1241">
                  <a:extLst>
                    <a:ext uri="{FF2B5EF4-FFF2-40B4-BE49-F238E27FC236}">
                      <a16:creationId xmlns:a16="http://schemas.microsoft.com/office/drawing/2014/main" id="{83096E01-AAF2-2DF9-0EA1-265B14DC41E6}"/>
                    </a:ext>
                  </a:extLst>
                </p:cNvPr>
                <p:cNvGrpSpPr/>
                <p:nvPr/>
              </p:nvGrpSpPr>
              <p:grpSpPr>
                <a:xfrm>
                  <a:off x="4280831" y="5913843"/>
                  <a:ext cx="532507" cy="541735"/>
                  <a:chOff x="3087106" y="6899407"/>
                  <a:chExt cx="532507" cy="541735"/>
                </a:xfrm>
                <a:solidFill>
                  <a:srgbClr val="FF6699"/>
                </a:solidFill>
              </p:grpSpPr>
              <p:sp>
                <p:nvSpPr>
                  <p:cNvPr id="1249" name="フリーフォーム: 図形 1248">
                    <a:extLst>
                      <a:ext uri="{FF2B5EF4-FFF2-40B4-BE49-F238E27FC236}">
                        <a16:creationId xmlns:a16="http://schemas.microsoft.com/office/drawing/2014/main" id="{5CBE6073-09B4-BE74-15B6-840262F054B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40306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0" name="フリーフォーム: 図形 1249">
                    <a:extLst>
                      <a:ext uri="{FF2B5EF4-FFF2-40B4-BE49-F238E27FC236}">
                        <a16:creationId xmlns:a16="http://schemas.microsoft.com/office/drawing/2014/main" id="{E2D9C7DB-458E-CCAA-F966-CF7DF66AA0C0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314062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1" name="台形 1250">
                    <a:extLst>
                      <a:ext uri="{FF2B5EF4-FFF2-40B4-BE49-F238E27FC236}">
                        <a16:creationId xmlns:a16="http://schemas.microsoft.com/office/drawing/2014/main" id="{ACFF7F0C-3015-9074-1C26-E22BA4F8671B}"/>
                      </a:ext>
                    </a:extLst>
                  </p:cNvPr>
                  <p:cNvSpPr/>
                  <p:nvPr/>
                </p:nvSpPr>
                <p:spPr>
                  <a:xfrm rot="884484">
                    <a:off x="3301817" y="6940538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2" name="台形 1251">
                    <a:extLst>
                      <a:ext uri="{FF2B5EF4-FFF2-40B4-BE49-F238E27FC236}">
                        <a16:creationId xmlns:a16="http://schemas.microsoft.com/office/drawing/2014/main" id="{AF92D786-A8F0-FDEC-E404-8349359370E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398547" y="6940539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3" name="四角形: 角を丸くする 1252">
                    <a:extLst>
                      <a:ext uri="{FF2B5EF4-FFF2-40B4-BE49-F238E27FC236}">
                        <a16:creationId xmlns:a16="http://schemas.microsoft.com/office/drawing/2014/main" id="{8EEB4822-7912-2F16-40CC-1A8E3FC4C795}"/>
                      </a:ext>
                    </a:extLst>
                  </p:cNvPr>
                  <p:cNvSpPr/>
                  <p:nvPr/>
                </p:nvSpPr>
                <p:spPr>
                  <a:xfrm>
                    <a:off x="3326030" y="6904086"/>
                    <a:ext cx="109702" cy="127596"/>
                  </a:xfrm>
                  <a:prstGeom prst="roundRect">
                    <a:avLst>
                      <a:gd name="adj" fmla="val 36203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4" name="星: 12 pt 1253">
                    <a:extLst>
                      <a:ext uri="{FF2B5EF4-FFF2-40B4-BE49-F238E27FC236}">
                        <a16:creationId xmlns:a16="http://schemas.microsoft.com/office/drawing/2014/main" id="{50510992-296C-117F-341A-37FB319C0114}"/>
                      </a:ext>
                    </a:extLst>
                  </p:cNvPr>
                  <p:cNvSpPr/>
                  <p:nvPr/>
                </p:nvSpPr>
                <p:spPr>
                  <a:xfrm>
                    <a:off x="3200401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5" name="星: 12 pt 1254">
                    <a:extLst>
                      <a:ext uri="{FF2B5EF4-FFF2-40B4-BE49-F238E27FC236}">
                        <a16:creationId xmlns:a16="http://schemas.microsoft.com/office/drawing/2014/main" id="{2AD10030-B45D-C43E-12D2-27A090B29F0C}"/>
                      </a:ext>
                    </a:extLst>
                  </p:cNvPr>
                  <p:cNvSpPr/>
                  <p:nvPr/>
                </p:nvSpPr>
                <p:spPr>
                  <a:xfrm>
                    <a:off x="3400426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43" name="グループ化 1242">
                  <a:extLst>
                    <a:ext uri="{FF2B5EF4-FFF2-40B4-BE49-F238E27FC236}">
                      <a16:creationId xmlns:a16="http://schemas.microsoft.com/office/drawing/2014/main" id="{9B241EC8-C358-27FA-2368-A0E1289AC8D5}"/>
                    </a:ext>
                  </a:extLst>
                </p:cNvPr>
                <p:cNvGrpSpPr/>
                <p:nvPr/>
              </p:nvGrpSpPr>
              <p:grpSpPr>
                <a:xfrm rot="1800000">
                  <a:off x="3691058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247" name="フリーフォーム: 図形 1246">
                    <a:extLst>
                      <a:ext uri="{FF2B5EF4-FFF2-40B4-BE49-F238E27FC236}">
                        <a16:creationId xmlns:a16="http://schemas.microsoft.com/office/drawing/2014/main" id="{116D3ECD-0093-E664-A561-B0FC833E0A06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8" name="星: 16 pt 1247">
                    <a:extLst>
                      <a:ext uri="{FF2B5EF4-FFF2-40B4-BE49-F238E27FC236}">
                        <a16:creationId xmlns:a16="http://schemas.microsoft.com/office/drawing/2014/main" id="{ADCDD142-7D3C-613D-1718-134F59BDDC81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44" name="グループ化 1243">
                  <a:extLst>
                    <a:ext uri="{FF2B5EF4-FFF2-40B4-BE49-F238E27FC236}">
                      <a16:creationId xmlns:a16="http://schemas.microsoft.com/office/drawing/2014/main" id="{506D1D22-7D8C-C460-99AF-9137422EAB02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79192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245" name="フリーフォーム: 図形 1244">
                    <a:extLst>
                      <a:ext uri="{FF2B5EF4-FFF2-40B4-BE49-F238E27FC236}">
                        <a16:creationId xmlns:a16="http://schemas.microsoft.com/office/drawing/2014/main" id="{49B379B9-D4CE-9BAA-DCD7-3B10438133BA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6" name="星: 16 pt 1245">
                    <a:extLst>
                      <a:ext uri="{FF2B5EF4-FFF2-40B4-BE49-F238E27FC236}">
                        <a16:creationId xmlns:a16="http://schemas.microsoft.com/office/drawing/2014/main" id="{221AB718-A309-1A77-1D4E-46A5BDF71159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sp>
        <p:nvSpPr>
          <p:cNvPr id="1263" name="テキスト ボックス 1262">
            <a:extLst>
              <a:ext uri="{FF2B5EF4-FFF2-40B4-BE49-F238E27FC236}">
                <a16:creationId xmlns:a16="http://schemas.microsoft.com/office/drawing/2014/main" id="{35A90500-A825-C345-65B3-2EBFB1DDD489}"/>
              </a:ext>
            </a:extLst>
          </p:cNvPr>
          <p:cNvSpPr txBox="1"/>
          <p:nvPr/>
        </p:nvSpPr>
        <p:spPr>
          <a:xfrm>
            <a:off x="3706526" y="211844"/>
            <a:ext cx="2492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キツネの冬用イラスト</a:t>
            </a:r>
          </a:p>
        </p:txBody>
      </p:sp>
    </p:spTree>
    <p:extLst>
      <p:ext uri="{BB962C8B-B14F-4D97-AF65-F5344CB8AC3E}">
        <p14:creationId xmlns:p14="http://schemas.microsoft.com/office/powerpoint/2010/main" val="1372345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7CCC84-5EB0-55F6-9EF6-AF9E808219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9" name="グループ化 1258">
            <a:extLst>
              <a:ext uri="{FF2B5EF4-FFF2-40B4-BE49-F238E27FC236}">
                <a16:creationId xmlns:a16="http://schemas.microsoft.com/office/drawing/2014/main" id="{C9A10061-15FC-0210-49DE-798F6EB066CE}"/>
              </a:ext>
            </a:extLst>
          </p:cNvPr>
          <p:cNvGrpSpPr/>
          <p:nvPr/>
        </p:nvGrpSpPr>
        <p:grpSpPr>
          <a:xfrm>
            <a:off x="1135435" y="3802466"/>
            <a:ext cx="1752514" cy="2574730"/>
            <a:chOff x="1135435" y="3703468"/>
            <a:chExt cx="1752514" cy="2574730"/>
          </a:xfrm>
        </p:grpSpPr>
        <p:grpSp>
          <p:nvGrpSpPr>
            <p:cNvPr id="1046" name="グループ化 1045">
              <a:extLst>
                <a:ext uri="{FF2B5EF4-FFF2-40B4-BE49-F238E27FC236}">
                  <a16:creationId xmlns:a16="http://schemas.microsoft.com/office/drawing/2014/main" id="{CD768586-5386-B2DA-DD75-B6C164EBF57D}"/>
                </a:ext>
              </a:extLst>
            </p:cNvPr>
            <p:cNvGrpSpPr/>
            <p:nvPr/>
          </p:nvGrpSpPr>
          <p:grpSpPr>
            <a:xfrm>
              <a:off x="2079648" y="5773251"/>
              <a:ext cx="808301" cy="481949"/>
              <a:chOff x="2079648" y="2715726"/>
              <a:chExt cx="808301" cy="481949"/>
            </a:xfrm>
          </p:grpSpPr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B308C51C-E238-B7C3-17F4-A55C49DE415B}"/>
                  </a:ext>
                </a:extLst>
              </p:cNvPr>
              <p:cNvSpPr/>
              <p:nvPr/>
            </p:nvSpPr>
            <p:spPr>
              <a:xfrm rot="900000">
                <a:off x="2079648" y="2715726"/>
                <a:ext cx="656778" cy="410287"/>
              </a:xfrm>
              <a:custGeom>
                <a:avLst/>
                <a:gdLst>
                  <a:gd name="connsiteX0" fmla="*/ 906799 w 1461496"/>
                  <a:gd name="connsiteY0" fmla="*/ 0 h 885487"/>
                  <a:gd name="connsiteX1" fmla="*/ 1185242 w 1461496"/>
                  <a:gd name="connsiteY1" fmla="*/ 26114 h 885487"/>
                  <a:gd name="connsiteX2" fmla="*/ 1225072 w 1461496"/>
                  <a:gd name="connsiteY2" fmla="*/ 35849 h 885487"/>
                  <a:gd name="connsiteX3" fmla="*/ 1206209 w 1461496"/>
                  <a:gd name="connsiteY3" fmla="*/ 61909 h 885487"/>
                  <a:gd name="connsiteX4" fmla="*/ 1178752 w 1461496"/>
                  <a:gd name="connsiteY4" fmla="*/ 90982 h 885487"/>
                  <a:gd name="connsiteX5" fmla="*/ 1134554 w 1461496"/>
                  <a:gd name="connsiteY5" fmla="*/ 130171 h 885487"/>
                  <a:gd name="connsiteX6" fmla="*/ 1169998 w 1461496"/>
                  <a:gd name="connsiteY6" fmla="*/ 124652 h 885487"/>
                  <a:gd name="connsiteX7" fmla="*/ 1337649 w 1461496"/>
                  <a:gd name="connsiteY7" fmla="*/ 150521 h 885487"/>
                  <a:gd name="connsiteX8" fmla="*/ 1261330 w 1461496"/>
                  <a:gd name="connsiteY8" fmla="*/ 230473 h 885487"/>
                  <a:gd name="connsiteX9" fmla="*/ 1211811 w 1461496"/>
                  <a:gd name="connsiteY9" fmla="*/ 255228 h 885487"/>
                  <a:gd name="connsiteX10" fmla="*/ 1239190 w 1461496"/>
                  <a:gd name="connsiteY10" fmla="*/ 258388 h 885487"/>
                  <a:gd name="connsiteX11" fmla="*/ 1394431 w 1461496"/>
                  <a:gd name="connsiteY11" fmla="*/ 328307 h 885487"/>
                  <a:gd name="connsiteX12" fmla="*/ 1300020 w 1461496"/>
                  <a:gd name="connsiteY12" fmla="*/ 384807 h 885487"/>
                  <a:gd name="connsiteX13" fmla="*/ 1257890 w 1461496"/>
                  <a:gd name="connsiteY13" fmla="*/ 393033 h 885487"/>
                  <a:gd name="connsiteX14" fmla="*/ 1306255 w 1461496"/>
                  <a:gd name="connsiteY14" fmla="*/ 398617 h 885487"/>
                  <a:gd name="connsiteX15" fmla="*/ 1461496 w 1461496"/>
                  <a:gd name="connsiteY15" fmla="*/ 468536 h 885487"/>
                  <a:gd name="connsiteX16" fmla="*/ 1306255 w 1461496"/>
                  <a:gd name="connsiteY16" fmla="*/ 536915 h 885487"/>
                  <a:gd name="connsiteX17" fmla="*/ 1275663 w 1461496"/>
                  <a:gd name="connsiteY17" fmla="*/ 540210 h 885487"/>
                  <a:gd name="connsiteX18" fmla="*/ 1300020 w 1461496"/>
                  <a:gd name="connsiteY18" fmla="*/ 545194 h 885487"/>
                  <a:gd name="connsiteX19" fmla="*/ 1394431 w 1461496"/>
                  <a:gd name="connsiteY19" fmla="*/ 602668 h 885487"/>
                  <a:gd name="connsiteX20" fmla="*/ 1239190 w 1461496"/>
                  <a:gd name="connsiteY20" fmla="*/ 671046 h 885487"/>
                  <a:gd name="connsiteX21" fmla="*/ 1227745 w 1461496"/>
                  <a:gd name="connsiteY21" fmla="*/ 672279 h 885487"/>
                  <a:gd name="connsiteX22" fmla="*/ 1261330 w 1461496"/>
                  <a:gd name="connsiteY22" fmla="*/ 689069 h 885487"/>
                  <a:gd name="connsiteX23" fmla="*/ 1337649 w 1461496"/>
                  <a:gd name="connsiteY23" fmla="*/ 769020 h 885487"/>
                  <a:gd name="connsiteX24" fmla="*/ 1169998 w 1461496"/>
                  <a:gd name="connsiteY24" fmla="*/ 794889 h 885487"/>
                  <a:gd name="connsiteX25" fmla="*/ 1145768 w 1461496"/>
                  <a:gd name="connsiteY25" fmla="*/ 791116 h 885487"/>
                  <a:gd name="connsiteX26" fmla="*/ 1178752 w 1461496"/>
                  <a:gd name="connsiteY26" fmla="*/ 820361 h 885487"/>
                  <a:gd name="connsiteX27" fmla="*/ 1206209 w 1461496"/>
                  <a:gd name="connsiteY27" fmla="*/ 849435 h 885487"/>
                  <a:gd name="connsiteX28" fmla="*/ 1209170 w 1461496"/>
                  <a:gd name="connsiteY28" fmla="*/ 853525 h 885487"/>
                  <a:gd name="connsiteX29" fmla="*/ 1185242 w 1461496"/>
                  <a:gd name="connsiteY29" fmla="*/ 859373 h 885487"/>
                  <a:gd name="connsiteX30" fmla="*/ 906799 w 1461496"/>
                  <a:gd name="connsiteY30" fmla="*/ 885487 h 885487"/>
                  <a:gd name="connsiteX31" fmla="*/ 44027 w 1461496"/>
                  <a:gd name="connsiteY31" fmla="*/ 530727 h 885487"/>
                  <a:gd name="connsiteX32" fmla="*/ 0 w 1461496"/>
                  <a:gd name="connsiteY32" fmla="*/ 442744 h 885487"/>
                  <a:gd name="connsiteX33" fmla="*/ 44027 w 1461496"/>
                  <a:gd name="connsiteY33" fmla="*/ 354761 h 885487"/>
                  <a:gd name="connsiteX34" fmla="*/ 906799 w 1461496"/>
                  <a:gd name="connsiteY34" fmla="*/ 0 h 885487"/>
                  <a:gd name="connsiteX0" fmla="*/ 0 w 1461496"/>
                  <a:gd name="connsiteY0" fmla="*/ 442744 h 885487"/>
                  <a:gd name="connsiteX1" fmla="*/ 44027 w 1461496"/>
                  <a:gd name="connsiteY1" fmla="*/ 354761 h 885487"/>
                  <a:gd name="connsiteX2" fmla="*/ 906799 w 1461496"/>
                  <a:gd name="connsiteY2" fmla="*/ 0 h 885487"/>
                  <a:gd name="connsiteX3" fmla="*/ 1185242 w 1461496"/>
                  <a:gd name="connsiteY3" fmla="*/ 26114 h 885487"/>
                  <a:gd name="connsiteX4" fmla="*/ 1225072 w 1461496"/>
                  <a:gd name="connsiteY4" fmla="*/ 35849 h 885487"/>
                  <a:gd name="connsiteX5" fmla="*/ 1206209 w 1461496"/>
                  <a:gd name="connsiteY5" fmla="*/ 61909 h 885487"/>
                  <a:gd name="connsiteX6" fmla="*/ 1178752 w 1461496"/>
                  <a:gd name="connsiteY6" fmla="*/ 90982 h 885487"/>
                  <a:gd name="connsiteX7" fmla="*/ 1134554 w 1461496"/>
                  <a:gd name="connsiteY7" fmla="*/ 130171 h 885487"/>
                  <a:gd name="connsiteX8" fmla="*/ 1169998 w 1461496"/>
                  <a:gd name="connsiteY8" fmla="*/ 124652 h 885487"/>
                  <a:gd name="connsiteX9" fmla="*/ 1337649 w 1461496"/>
                  <a:gd name="connsiteY9" fmla="*/ 150521 h 885487"/>
                  <a:gd name="connsiteX10" fmla="*/ 1261330 w 1461496"/>
                  <a:gd name="connsiteY10" fmla="*/ 230473 h 885487"/>
                  <a:gd name="connsiteX11" fmla="*/ 1211811 w 1461496"/>
                  <a:gd name="connsiteY11" fmla="*/ 255228 h 885487"/>
                  <a:gd name="connsiteX12" fmla="*/ 1239190 w 1461496"/>
                  <a:gd name="connsiteY12" fmla="*/ 258388 h 885487"/>
                  <a:gd name="connsiteX13" fmla="*/ 1394431 w 1461496"/>
                  <a:gd name="connsiteY13" fmla="*/ 328307 h 885487"/>
                  <a:gd name="connsiteX14" fmla="*/ 1300020 w 1461496"/>
                  <a:gd name="connsiteY14" fmla="*/ 384807 h 885487"/>
                  <a:gd name="connsiteX15" fmla="*/ 1257890 w 1461496"/>
                  <a:gd name="connsiteY15" fmla="*/ 393033 h 885487"/>
                  <a:gd name="connsiteX16" fmla="*/ 1306255 w 1461496"/>
                  <a:gd name="connsiteY16" fmla="*/ 398617 h 885487"/>
                  <a:gd name="connsiteX17" fmla="*/ 1461496 w 1461496"/>
                  <a:gd name="connsiteY17" fmla="*/ 468536 h 885487"/>
                  <a:gd name="connsiteX18" fmla="*/ 1306255 w 1461496"/>
                  <a:gd name="connsiteY18" fmla="*/ 536915 h 885487"/>
                  <a:gd name="connsiteX19" fmla="*/ 1275663 w 1461496"/>
                  <a:gd name="connsiteY19" fmla="*/ 540210 h 885487"/>
                  <a:gd name="connsiteX20" fmla="*/ 1300020 w 1461496"/>
                  <a:gd name="connsiteY20" fmla="*/ 545194 h 885487"/>
                  <a:gd name="connsiteX21" fmla="*/ 1394431 w 1461496"/>
                  <a:gd name="connsiteY21" fmla="*/ 602668 h 885487"/>
                  <a:gd name="connsiteX22" fmla="*/ 1239190 w 1461496"/>
                  <a:gd name="connsiteY22" fmla="*/ 671046 h 885487"/>
                  <a:gd name="connsiteX23" fmla="*/ 1227745 w 1461496"/>
                  <a:gd name="connsiteY23" fmla="*/ 672279 h 885487"/>
                  <a:gd name="connsiteX24" fmla="*/ 1261330 w 1461496"/>
                  <a:gd name="connsiteY24" fmla="*/ 689069 h 885487"/>
                  <a:gd name="connsiteX25" fmla="*/ 1337649 w 1461496"/>
                  <a:gd name="connsiteY25" fmla="*/ 769020 h 885487"/>
                  <a:gd name="connsiteX26" fmla="*/ 1169998 w 1461496"/>
                  <a:gd name="connsiteY26" fmla="*/ 794889 h 885487"/>
                  <a:gd name="connsiteX27" fmla="*/ 1145768 w 1461496"/>
                  <a:gd name="connsiteY27" fmla="*/ 791116 h 885487"/>
                  <a:gd name="connsiteX28" fmla="*/ 1178752 w 1461496"/>
                  <a:gd name="connsiteY28" fmla="*/ 820361 h 885487"/>
                  <a:gd name="connsiteX29" fmla="*/ 1206209 w 1461496"/>
                  <a:gd name="connsiteY29" fmla="*/ 849435 h 885487"/>
                  <a:gd name="connsiteX30" fmla="*/ 1209170 w 1461496"/>
                  <a:gd name="connsiteY30" fmla="*/ 853525 h 885487"/>
                  <a:gd name="connsiteX31" fmla="*/ 1185242 w 1461496"/>
                  <a:gd name="connsiteY31" fmla="*/ 859373 h 885487"/>
                  <a:gd name="connsiteX32" fmla="*/ 906799 w 1461496"/>
                  <a:gd name="connsiteY32" fmla="*/ 885487 h 885487"/>
                  <a:gd name="connsiteX33" fmla="*/ 44027 w 1461496"/>
                  <a:gd name="connsiteY33" fmla="*/ 530727 h 885487"/>
                  <a:gd name="connsiteX34" fmla="*/ 91440 w 1461496"/>
                  <a:gd name="connsiteY34" fmla="*/ 534184 h 885487"/>
                  <a:gd name="connsiteX0" fmla="*/ 2245 w 1419714"/>
                  <a:gd name="connsiteY0" fmla="*/ 354761 h 885487"/>
                  <a:gd name="connsiteX1" fmla="*/ 865017 w 1419714"/>
                  <a:gd name="connsiteY1" fmla="*/ 0 h 885487"/>
                  <a:gd name="connsiteX2" fmla="*/ 1143460 w 1419714"/>
                  <a:gd name="connsiteY2" fmla="*/ 26114 h 885487"/>
                  <a:gd name="connsiteX3" fmla="*/ 1183290 w 1419714"/>
                  <a:gd name="connsiteY3" fmla="*/ 35849 h 885487"/>
                  <a:gd name="connsiteX4" fmla="*/ 1164427 w 1419714"/>
                  <a:gd name="connsiteY4" fmla="*/ 61909 h 885487"/>
                  <a:gd name="connsiteX5" fmla="*/ 1136970 w 1419714"/>
                  <a:gd name="connsiteY5" fmla="*/ 90982 h 885487"/>
                  <a:gd name="connsiteX6" fmla="*/ 1092772 w 1419714"/>
                  <a:gd name="connsiteY6" fmla="*/ 130171 h 885487"/>
                  <a:gd name="connsiteX7" fmla="*/ 1128216 w 1419714"/>
                  <a:gd name="connsiteY7" fmla="*/ 124652 h 885487"/>
                  <a:gd name="connsiteX8" fmla="*/ 1295867 w 1419714"/>
                  <a:gd name="connsiteY8" fmla="*/ 150521 h 885487"/>
                  <a:gd name="connsiteX9" fmla="*/ 1219548 w 1419714"/>
                  <a:gd name="connsiteY9" fmla="*/ 230473 h 885487"/>
                  <a:gd name="connsiteX10" fmla="*/ 1170029 w 1419714"/>
                  <a:gd name="connsiteY10" fmla="*/ 255228 h 885487"/>
                  <a:gd name="connsiteX11" fmla="*/ 1197408 w 1419714"/>
                  <a:gd name="connsiteY11" fmla="*/ 258388 h 885487"/>
                  <a:gd name="connsiteX12" fmla="*/ 1352649 w 1419714"/>
                  <a:gd name="connsiteY12" fmla="*/ 328307 h 885487"/>
                  <a:gd name="connsiteX13" fmla="*/ 1258238 w 1419714"/>
                  <a:gd name="connsiteY13" fmla="*/ 384807 h 885487"/>
                  <a:gd name="connsiteX14" fmla="*/ 1216108 w 1419714"/>
                  <a:gd name="connsiteY14" fmla="*/ 393033 h 885487"/>
                  <a:gd name="connsiteX15" fmla="*/ 1264473 w 1419714"/>
                  <a:gd name="connsiteY15" fmla="*/ 398617 h 885487"/>
                  <a:gd name="connsiteX16" fmla="*/ 1419714 w 1419714"/>
                  <a:gd name="connsiteY16" fmla="*/ 468536 h 885487"/>
                  <a:gd name="connsiteX17" fmla="*/ 1264473 w 1419714"/>
                  <a:gd name="connsiteY17" fmla="*/ 536915 h 885487"/>
                  <a:gd name="connsiteX18" fmla="*/ 1233881 w 1419714"/>
                  <a:gd name="connsiteY18" fmla="*/ 540210 h 885487"/>
                  <a:gd name="connsiteX19" fmla="*/ 1258238 w 1419714"/>
                  <a:gd name="connsiteY19" fmla="*/ 545194 h 885487"/>
                  <a:gd name="connsiteX20" fmla="*/ 1352649 w 1419714"/>
                  <a:gd name="connsiteY20" fmla="*/ 602668 h 885487"/>
                  <a:gd name="connsiteX21" fmla="*/ 1197408 w 1419714"/>
                  <a:gd name="connsiteY21" fmla="*/ 671046 h 885487"/>
                  <a:gd name="connsiteX22" fmla="*/ 1185963 w 1419714"/>
                  <a:gd name="connsiteY22" fmla="*/ 672279 h 885487"/>
                  <a:gd name="connsiteX23" fmla="*/ 1219548 w 1419714"/>
                  <a:gd name="connsiteY23" fmla="*/ 689069 h 885487"/>
                  <a:gd name="connsiteX24" fmla="*/ 1295867 w 1419714"/>
                  <a:gd name="connsiteY24" fmla="*/ 769020 h 885487"/>
                  <a:gd name="connsiteX25" fmla="*/ 1128216 w 1419714"/>
                  <a:gd name="connsiteY25" fmla="*/ 794889 h 885487"/>
                  <a:gd name="connsiteX26" fmla="*/ 1103986 w 1419714"/>
                  <a:gd name="connsiteY26" fmla="*/ 791116 h 885487"/>
                  <a:gd name="connsiteX27" fmla="*/ 1136970 w 1419714"/>
                  <a:gd name="connsiteY27" fmla="*/ 820361 h 885487"/>
                  <a:gd name="connsiteX28" fmla="*/ 1164427 w 1419714"/>
                  <a:gd name="connsiteY28" fmla="*/ 849435 h 885487"/>
                  <a:gd name="connsiteX29" fmla="*/ 1167388 w 1419714"/>
                  <a:gd name="connsiteY29" fmla="*/ 853525 h 885487"/>
                  <a:gd name="connsiteX30" fmla="*/ 1143460 w 1419714"/>
                  <a:gd name="connsiteY30" fmla="*/ 859373 h 885487"/>
                  <a:gd name="connsiteX31" fmla="*/ 865017 w 1419714"/>
                  <a:gd name="connsiteY31" fmla="*/ 885487 h 885487"/>
                  <a:gd name="connsiteX32" fmla="*/ 2245 w 1419714"/>
                  <a:gd name="connsiteY32" fmla="*/ 530727 h 885487"/>
                  <a:gd name="connsiteX33" fmla="*/ 49658 w 1419714"/>
                  <a:gd name="connsiteY33" fmla="*/ 534184 h 885487"/>
                  <a:gd name="connsiteX0" fmla="*/ 0 w 1417469"/>
                  <a:gd name="connsiteY0" fmla="*/ 354761 h 885487"/>
                  <a:gd name="connsiteX1" fmla="*/ 862772 w 1417469"/>
                  <a:gd name="connsiteY1" fmla="*/ 0 h 885487"/>
                  <a:gd name="connsiteX2" fmla="*/ 1141215 w 1417469"/>
                  <a:gd name="connsiteY2" fmla="*/ 26114 h 885487"/>
                  <a:gd name="connsiteX3" fmla="*/ 1181045 w 1417469"/>
                  <a:gd name="connsiteY3" fmla="*/ 35849 h 885487"/>
                  <a:gd name="connsiteX4" fmla="*/ 1162182 w 1417469"/>
                  <a:gd name="connsiteY4" fmla="*/ 61909 h 885487"/>
                  <a:gd name="connsiteX5" fmla="*/ 1134725 w 1417469"/>
                  <a:gd name="connsiteY5" fmla="*/ 90982 h 885487"/>
                  <a:gd name="connsiteX6" fmla="*/ 1090527 w 1417469"/>
                  <a:gd name="connsiteY6" fmla="*/ 130171 h 885487"/>
                  <a:gd name="connsiteX7" fmla="*/ 1125971 w 1417469"/>
                  <a:gd name="connsiteY7" fmla="*/ 124652 h 885487"/>
                  <a:gd name="connsiteX8" fmla="*/ 1293622 w 1417469"/>
                  <a:gd name="connsiteY8" fmla="*/ 150521 h 885487"/>
                  <a:gd name="connsiteX9" fmla="*/ 1217303 w 1417469"/>
                  <a:gd name="connsiteY9" fmla="*/ 230473 h 885487"/>
                  <a:gd name="connsiteX10" fmla="*/ 1167784 w 1417469"/>
                  <a:gd name="connsiteY10" fmla="*/ 255228 h 885487"/>
                  <a:gd name="connsiteX11" fmla="*/ 1195163 w 1417469"/>
                  <a:gd name="connsiteY11" fmla="*/ 258388 h 885487"/>
                  <a:gd name="connsiteX12" fmla="*/ 1350404 w 1417469"/>
                  <a:gd name="connsiteY12" fmla="*/ 328307 h 885487"/>
                  <a:gd name="connsiteX13" fmla="*/ 1255993 w 1417469"/>
                  <a:gd name="connsiteY13" fmla="*/ 384807 h 885487"/>
                  <a:gd name="connsiteX14" fmla="*/ 1213863 w 1417469"/>
                  <a:gd name="connsiteY14" fmla="*/ 393033 h 885487"/>
                  <a:gd name="connsiteX15" fmla="*/ 1262228 w 1417469"/>
                  <a:gd name="connsiteY15" fmla="*/ 398617 h 885487"/>
                  <a:gd name="connsiteX16" fmla="*/ 1417469 w 1417469"/>
                  <a:gd name="connsiteY16" fmla="*/ 468536 h 885487"/>
                  <a:gd name="connsiteX17" fmla="*/ 1262228 w 1417469"/>
                  <a:gd name="connsiteY17" fmla="*/ 536915 h 885487"/>
                  <a:gd name="connsiteX18" fmla="*/ 1231636 w 1417469"/>
                  <a:gd name="connsiteY18" fmla="*/ 540210 h 885487"/>
                  <a:gd name="connsiteX19" fmla="*/ 1255993 w 1417469"/>
                  <a:gd name="connsiteY19" fmla="*/ 545194 h 885487"/>
                  <a:gd name="connsiteX20" fmla="*/ 1350404 w 1417469"/>
                  <a:gd name="connsiteY20" fmla="*/ 602668 h 885487"/>
                  <a:gd name="connsiteX21" fmla="*/ 1195163 w 1417469"/>
                  <a:gd name="connsiteY21" fmla="*/ 671046 h 885487"/>
                  <a:gd name="connsiteX22" fmla="*/ 1183718 w 1417469"/>
                  <a:gd name="connsiteY22" fmla="*/ 672279 h 885487"/>
                  <a:gd name="connsiteX23" fmla="*/ 1217303 w 1417469"/>
                  <a:gd name="connsiteY23" fmla="*/ 689069 h 885487"/>
                  <a:gd name="connsiteX24" fmla="*/ 1293622 w 1417469"/>
                  <a:gd name="connsiteY24" fmla="*/ 769020 h 885487"/>
                  <a:gd name="connsiteX25" fmla="*/ 1125971 w 1417469"/>
                  <a:gd name="connsiteY25" fmla="*/ 794889 h 885487"/>
                  <a:gd name="connsiteX26" fmla="*/ 1101741 w 1417469"/>
                  <a:gd name="connsiteY26" fmla="*/ 791116 h 885487"/>
                  <a:gd name="connsiteX27" fmla="*/ 1134725 w 1417469"/>
                  <a:gd name="connsiteY27" fmla="*/ 820361 h 885487"/>
                  <a:gd name="connsiteX28" fmla="*/ 1162182 w 1417469"/>
                  <a:gd name="connsiteY28" fmla="*/ 849435 h 885487"/>
                  <a:gd name="connsiteX29" fmla="*/ 1165143 w 1417469"/>
                  <a:gd name="connsiteY29" fmla="*/ 853525 h 885487"/>
                  <a:gd name="connsiteX30" fmla="*/ 1141215 w 1417469"/>
                  <a:gd name="connsiteY30" fmla="*/ 859373 h 885487"/>
                  <a:gd name="connsiteX31" fmla="*/ 862772 w 1417469"/>
                  <a:gd name="connsiteY31" fmla="*/ 885487 h 885487"/>
                  <a:gd name="connsiteX32" fmla="*/ 0 w 1417469"/>
                  <a:gd name="connsiteY32" fmla="*/ 530727 h 88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417469" h="885487">
                    <a:moveTo>
                      <a:pt x="0" y="354761"/>
                    </a:moveTo>
                    <a:cubicBezTo>
                      <a:pt x="142146" y="146283"/>
                      <a:pt x="474921" y="0"/>
                      <a:pt x="862772" y="0"/>
                    </a:cubicBezTo>
                    <a:cubicBezTo>
                      <a:pt x="959735" y="0"/>
                      <a:pt x="1053255" y="9143"/>
                      <a:pt x="1141215" y="26114"/>
                    </a:cubicBezTo>
                    <a:lnTo>
                      <a:pt x="1181045" y="35849"/>
                    </a:lnTo>
                    <a:lnTo>
                      <a:pt x="1162182" y="61909"/>
                    </a:lnTo>
                    <a:cubicBezTo>
                      <a:pt x="1154314" y="71219"/>
                      <a:pt x="1145063" y="80962"/>
                      <a:pt x="1134725" y="90982"/>
                    </a:cubicBezTo>
                    <a:lnTo>
                      <a:pt x="1090527" y="130171"/>
                    </a:lnTo>
                    <a:lnTo>
                      <a:pt x="1125971" y="124652"/>
                    </a:lnTo>
                    <a:cubicBezTo>
                      <a:pt x="1213268" y="115484"/>
                      <a:pt x="1285152" y="118915"/>
                      <a:pt x="1293622" y="150521"/>
                    </a:cubicBezTo>
                    <a:cubicBezTo>
                      <a:pt x="1299973" y="174226"/>
                      <a:pt x="1267621" y="202458"/>
                      <a:pt x="1217303" y="230473"/>
                    </a:cubicBezTo>
                    <a:lnTo>
                      <a:pt x="1167784" y="255228"/>
                    </a:lnTo>
                    <a:lnTo>
                      <a:pt x="1195163" y="258388"/>
                    </a:lnTo>
                    <a:cubicBezTo>
                      <a:pt x="1281858" y="272897"/>
                      <a:pt x="1350404" y="295586"/>
                      <a:pt x="1350404" y="328307"/>
                    </a:cubicBezTo>
                    <a:cubicBezTo>
                      <a:pt x="1350404" y="352848"/>
                      <a:pt x="1311846" y="371312"/>
                      <a:pt x="1255993" y="384807"/>
                    </a:cubicBezTo>
                    <a:lnTo>
                      <a:pt x="1213863" y="393033"/>
                    </a:lnTo>
                    <a:lnTo>
                      <a:pt x="1262228" y="398617"/>
                    </a:lnTo>
                    <a:cubicBezTo>
                      <a:pt x="1348923" y="413126"/>
                      <a:pt x="1417469" y="435815"/>
                      <a:pt x="1417469" y="468536"/>
                    </a:cubicBezTo>
                    <a:cubicBezTo>
                      <a:pt x="1417469" y="501258"/>
                      <a:pt x="1348923" y="523176"/>
                      <a:pt x="1262228" y="536915"/>
                    </a:cubicBezTo>
                    <a:lnTo>
                      <a:pt x="1231636" y="540210"/>
                    </a:lnTo>
                    <a:lnTo>
                      <a:pt x="1255993" y="545194"/>
                    </a:lnTo>
                    <a:cubicBezTo>
                      <a:pt x="1311846" y="559228"/>
                      <a:pt x="1350404" y="578127"/>
                      <a:pt x="1350404" y="602668"/>
                    </a:cubicBezTo>
                    <a:cubicBezTo>
                      <a:pt x="1350404" y="635389"/>
                      <a:pt x="1281858" y="657307"/>
                      <a:pt x="1195163" y="671046"/>
                    </a:cubicBezTo>
                    <a:lnTo>
                      <a:pt x="1183718" y="672279"/>
                    </a:lnTo>
                    <a:lnTo>
                      <a:pt x="1217303" y="689069"/>
                    </a:lnTo>
                    <a:cubicBezTo>
                      <a:pt x="1267621" y="717082"/>
                      <a:pt x="1299973" y="745315"/>
                      <a:pt x="1293622" y="769020"/>
                    </a:cubicBezTo>
                    <a:cubicBezTo>
                      <a:pt x="1285152" y="800627"/>
                      <a:pt x="1213268" y="804058"/>
                      <a:pt x="1125971" y="794889"/>
                    </a:cubicBezTo>
                    <a:lnTo>
                      <a:pt x="1101741" y="791116"/>
                    </a:lnTo>
                    <a:lnTo>
                      <a:pt x="1134725" y="820361"/>
                    </a:lnTo>
                    <a:cubicBezTo>
                      <a:pt x="1145063" y="830382"/>
                      <a:pt x="1154314" y="840125"/>
                      <a:pt x="1162182" y="849435"/>
                    </a:cubicBezTo>
                    <a:lnTo>
                      <a:pt x="1165143" y="853525"/>
                    </a:lnTo>
                    <a:lnTo>
                      <a:pt x="1141215" y="859373"/>
                    </a:lnTo>
                    <a:cubicBezTo>
                      <a:pt x="1053255" y="876345"/>
                      <a:pt x="959735" y="885487"/>
                      <a:pt x="862772" y="885487"/>
                    </a:cubicBezTo>
                    <a:cubicBezTo>
                      <a:pt x="474921" y="885487"/>
                      <a:pt x="142146" y="739205"/>
                      <a:pt x="0" y="530727"/>
                    </a:cubicBezTo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E0927212-0F3F-3E07-A7FE-975A7E2C6616}"/>
                  </a:ext>
                </a:extLst>
              </p:cNvPr>
              <p:cNvSpPr/>
              <p:nvPr/>
            </p:nvSpPr>
            <p:spPr>
              <a:xfrm rot="900000">
                <a:off x="2573317" y="2818808"/>
                <a:ext cx="314632" cy="378867"/>
              </a:xfrm>
              <a:custGeom>
                <a:avLst/>
                <a:gdLst>
                  <a:gd name="connsiteX0" fmla="*/ 90518 w 679044"/>
                  <a:gd name="connsiteY0" fmla="*/ 0 h 817676"/>
                  <a:gd name="connsiteX1" fmla="*/ 178194 w 679044"/>
                  <a:gd name="connsiteY1" fmla="*/ 21430 h 817676"/>
                  <a:gd name="connsiteX2" fmla="*/ 635018 w 679044"/>
                  <a:gd name="connsiteY2" fmla="*/ 318912 h 817676"/>
                  <a:gd name="connsiteX3" fmla="*/ 679044 w 679044"/>
                  <a:gd name="connsiteY3" fmla="*/ 406895 h 817676"/>
                  <a:gd name="connsiteX4" fmla="*/ 635018 w 679044"/>
                  <a:gd name="connsiteY4" fmla="*/ 494878 h 817676"/>
                  <a:gd name="connsiteX5" fmla="*/ 178194 w 679044"/>
                  <a:gd name="connsiteY5" fmla="*/ 792360 h 817676"/>
                  <a:gd name="connsiteX6" fmla="*/ 74616 w 679044"/>
                  <a:gd name="connsiteY6" fmla="*/ 817676 h 817676"/>
                  <a:gd name="connsiteX7" fmla="*/ 71655 w 679044"/>
                  <a:gd name="connsiteY7" fmla="*/ 813586 h 817676"/>
                  <a:gd name="connsiteX8" fmla="*/ 44198 w 679044"/>
                  <a:gd name="connsiteY8" fmla="*/ 784512 h 817676"/>
                  <a:gd name="connsiteX9" fmla="*/ 11214 w 679044"/>
                  <a:gd name="connsiteY9" fmla="*/ 755267 h 817676"/>
                  <a:gd name="connsiteX10" fmla="*/ 35444 w 679044"/>
                  <a:gd name="connsiteY10" fmla="*/ 759040 h 817676"/>
                  <a:gd name="connsiteX11" fmla="*/ 203095 w 679044"/>
                  <a:gd name="connsiteY11" fmla="*/ 733171 h 817676"/>
                  <a:gd name="connsiteX12" fmla="*/ 126776 w 679044"/>
                  <a:gd name="connsiteY12" fmla="*/ 653220 h 817676"/>
                  <a:gd name="connsiteX13" fmla="*/ 93191 w 679044"/>
                  <a:gd name="connsiteY13" fmla="*/ 636430 h 817676"/>
                  <a:gd name="connsiteX14" fmla="*/ 104636 w 679044"/>
                  <a:gd name="connsiteY14" fmla="*/ 635197 h 817676"/>
                  <a:gd name="connsiteX15" fmla="*/ 259877 w 679044"/>
                  <a:gd name="connsiteY15" fmla="*/ 566819 h 817676"/>
                  <a:gd name="connsiteX16" fmla="*/ 165466 w 679044"/>
                  <a:gd name="connsiteY16" fmla="*/ 509345 h 817676"/>
                  <a:gd name="connsiteX17" fmla="*/ 141109 w 679044"/>
                  <a:gd name="connsiteY17" fmla="*/ 504361 h 817676"/>
                  <a:gd name="connsiteX18" fmla="*/ 171701 w 679044"/>
                  <a:gd name="connsiteY18" fmla="*/ 501066 h 817676"/>
                  <a:gd name="connsiteX19" fmla="*/ 326942 w 679044"/>
                  <a:gd name="connsiteY19" fmla="*/ 432687 h 817676"/>
                  <a:gd name="connsiteX20" fmla="*/ 171701 w 679044"/>
                  <a:gd name="connsiteY20" fmla="*/ 362768 h 817676"/>
                  <a:gd name="connsiteX21" fmla="*/ 123336 w 679044"/>
                  <a:gd name="connsiteY21" fmla="*/ 357184 h 817676"/>
                  <a:gd name="connsiteX22" fmla="*/ 165466 w 679044"/>
                  <a:gd name="connsiteY22" fmla="*/ 348958 h 817676"/>
                  <a:gd name="connsiteX23" fmla="*/ 259877 w 679044"/>
                  <a:gd name="connsiteY23" fmla="*/ 292458 h 817676"/>
                  <a:gd name="connsiteX24" fmla="*/ 104636 w 679044"/>
                  <a:gd name="connsiteY24" fmla="*/ 222539 h 817676"/>
                  <a:gd name="connsiteX25" fmla="*/ 77257 w 679044"/>
                  <a:gd name="connsiteY25" fmla="*/ 219379 h 817676"/>
                  <a:gd name="connsiteX26" fmla="*/ 126776 w 679044"/>
                  <a:gd name="connsiteY26" fmla="*/ 194624 h 817676"/>
                  <a:gd name="connsiteX27" fmla="*/ 203095 w 679044"/>
                  <a:gd name="connsiteY27" fmla="*/ 114672 h 817676"/>
                  <a:gd name="connsiteX28" fmla="*/ 35444 w 679044"/>
                  <a:gd name="connsiteY28" fmla="*/ 88803 h 817676"/>
                  <a:gd name="connsiteX29" fmla="*/ 0 w 679044"/>
                  <a:gd name="connsiteY29" fmla="*/ 94322 h 817676"/>
                  <a:gd name="connsiteX30" fmla="*/ 44198 w 679044"/>
                  <a:gd name="connsiteY30" fmla="*/ 55133 h 817676"/>
                  <a:gd name="connsiteX31" fmla="*/ 71655 w 679044"/>
                  <a:gd name="connsiteY31" fmla="*/ 26060 h 817676"/>
                  <a:gd name="connsiteX32" fmla="*/ 90518 w 679044"/>
                  <a:gd name="connsiteY32" fmla="*/ 0 h 8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79044" h="817676">
                    <a:moveTo>
                      <a:pt x="90518" y="0"/>
                    </a:moveTo>
                    <a:lnTo>
                      <a:pt x="178194" y="21430"/>
                    </a:lnTo>
                    <a:cubicBezTo>
                      <a:pt x="382870" y="82610"/>
                      <a:pt x="546176" y="188613"/>
                      <a:pt x="635018" y="318912"/>
                    </a:cubicBezTo>
                    <a:lnTo>
                      <a:pt x="679044" y="406895"/>
                    </a:lnTo>
                    <a:lnTo>
                      <a:pt x="635018" y="494878"/>
                    </a:lnTo>
                    <a:cubicBezTo>
                      <a:pt x="546176" y="625177"/>
                      <a:pt x="382870" y="731180"/>
                      <a:pt x="178194" y="792360"/>
                    </a:cubicBezTo>
                    <a:lnTo>
                      <a:pt x="74616" y="817676"/>
                    </a:lnTo>
                    <a:lnTo>
                      <a:pt x="71655" y="813586"/>
                    </a:lnTo>
                    <a:cubicBezTo>
                      <a:pt x="63787" y="804276"/>
                      <a:pt x="54536" y="794533"/>
                      <a:pt x="44198" y="784512"/>
                    </a:cubicBezTo>
                    <a:lnTo>
                      <a:pt x="11214" y="755267"/>
                    </a:lnTo>
                    <a:lnTo>
                      <a:pt x="35444" y="759040"/>
                    </a:lnTo>
                    <a:cubicBezTo>
                      <a:pt x="122741" y="768209"/>
                      <a:pt x="194625" y="764778"/>
                      <a:pt x="203095" y="733171"/>
                    </a:cubicBezTo>
                    <a:cubicBezTo>
                      <a:pt x="209446" y="709466"/>
                      <a:pt x="177094" y="681233"/>
                      <a:pt x="126776" y="653220"/>
                    </a:cubicBezTo>
                    <a:lnTo>
                      <a:pt x="93191" y="636430"/>
                    </a:lnTo>
                    <a:lnTo>
                      <a:pt x="104636" y="635197"/>
                    </a:lnTo>
                    <a:cubicBezTo>
                      <a:pt x="191331" y="621458"/>
                      <a:pt x="259877" y="599540"/>
                      <a:pt x="259877" y="566819"/>
                    </a:cubicBezTo>
                    <a:cubicBezTo>
                      <a:pt x="259877" y="542278"/>
                      <a:pt x="221319" y="523379"/>
                      <a:pt x="165466" y="509345"/>
                    </a:cubicBezTo>
                    <a:lnTo>
                      <a:pt x="141109" y="504361"/>
                    </a:lnTo>
                    <a:lnTo>
                      <a:pt x="171701" y="501066"/>
                    </a:lnTo>
                    <a:cubicBezTo>
                      <a:pt x="258396" y="487327"/>
                      <a:pt x="326942" y="465409"/>
                      <a:pt x="326942" y="432687"/>
                    </a:cubicBezTo>
                    <a:cubicBezTo>
                      <a:pt x="326942" y="399966"/>
                      <a:pt x="258396" y="377277"/>
                      <a:pt x="171701" y="362768"/>
                    </a:cubicBezTo>
                    <a:lnTo>
                      <a:pt x="123336" y="357184"/>
                    </a:lnTo>
                    <a:lnTo>
                      <a:pt x="165466" y="348958"/>
                    </a:lnTo>
                    <a:cubicBezTo>
                      <a:pt x="221319" y="335463"/>
                      <a:pt x="259877" y="316999"/>
                      <a:pt x="259877" y="292458"/>
                    </a:cubicBezTo>
                    <a:cubicBezTo>
                      <a:pt x="259877" y="259737"/>
                      <a:pt x="191331" y="237048"/>
                      <a:pt x="104636" y="222539"/>
                    </a:cubicBezTo>
                    <a:lnTo>
                      <a:pt x="77257" y="219379"/>
                    </a:lnTo>
                    <a:lnTo>
                      <a:pt x="126776" y="194624"/>
                    </a:lnTo>
                    <a:cubicBezTo>
                      <a:pt x="177094" y="166609"/>
                      <a:pt x="209446" y="138377"/>
                      <a:pt x="203095" y="114672"/>
                    </a:cubicBezTo>
                    <a:cubicBezTo>
                      <a:pt x="194625" y="83066"/>
                      <a:pt x="122741" y="79635"/>
                      <a:pt x="35444" y="88803"/>
                    </a:cubicBezTo>
                    <a:lnTo>
                      <a:pt x="0" y="94322"/>
                    </a:lnTo>
                    <a:lnTo>
                      <a:pt x="44198" y="55133"/>
                    </a:lnTo>
                    <a:cubicBezTo>
                      <a:pt x="54536" y="45113"/>
                      <a:pt x="63787" y="35370"/>
                      <a:pt x="71655" y="26060"/>
                    </a:cubicBezTo>
                    <a:lnTo>
                      <a:pt x="90518" y="0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49" name="楕円 1">
              <a:extLst>
                <a:ext uri="{FF2B5EF4-FFF2-40B4-BE49-F238E27FC236}">
                  <a16:creationId xmlns:a16="http://schemas.microsoft.com/office/drawing/2014/main" id="{209E8E3E-EB1A-ADCF-D5F6-8FF38D33CC40}"/>
                </a:ext>
              </a:extLst>
            </p:cNvPr>
            <p:cNvSpPr/>
            <p:nvPr/>
          </p:nvSpPr>
          <p:spPr>
            <a:xfrm rot="9000000" flipH="1">
              <a:off x="2297294" y="5222495"/>
              <a:ext cx="200058" cy="65498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1" name="楕円 1">
              <a:extLst>
                <a:ext uri="{FF2B5EF4-FFF2-40B4-BE49-F238E27FC236}">
                  <a16:creationId xmlns:a16="http://schemas.microsoft.com/office/drawing/2014/main" id="{6C4255EF-DDDC-868C-3B43-8AE768FEED6A}"/>
                </a:ext>
              </a:extLst>
            </p:cNvPr>
            <p:cNvSpPr/>
            <p:nvPr/>
          </p:nvSpPr>
          <p:spPr>
            <a:xfrm rot="12600000">
              <a:off x="1509769" y="5222495"/>
              <a:ext cx="200058" cy="65498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2" name="楕円 1">
              <a:extLst>
                <a:ext uri="{FF2B5EF4-FFF2-40B4-BE49-F238E27FC236}">
                  <a16:creationId xmlns:a16="http://schemas.microsoft.com/office/drawing/2014/main" id="{33075D9B-B5D3-CBE5-593E-0DFDEF592E81}"/>
                </a:ext>
              </a:extLst>
            </p:cNvPr>
            <p:cNvSpPr/>
            <p:nvPr/>
          </p:nvSpPr>
          <p:spPr>
            <a:xfrm rot="10800000">
              <a:off x="2008223" y="579964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3" name="楕円 1">
              <a:extLst>
                <a:ext uri="{FF2B5EF4-FFF2-40B4-BE49-F238E27FC236}">
                  <a16:creationId xmlns:a16="http://schemas.microsoft.com/office/drawing/2014/main" id="{63E9DA0D-A3B8-166A-310F-EE347FAB082F}"/>
                </a:ext>
              </a:extLst>
            </p:cNvPr>
            <p:cNvSpPr/>
            <p:nvPr/>
          </p:nvSpPr>
          <p:spPr>
            <a:xfrm rot="10800000">
              <a:off x="1743544" y="5799642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4" name="楕円 1">
              <a:extLst>
                <a:ext uri="{FF2B5EF4-FFF2-40B4-BE49-F238E27FC236}">
                  <a16:creationId xmlns:a16="http://schemas.microsoft.com/office/drawing/2014/main" id="{C9D514AD-91F6-D328-89F4-96CB174597B4}"/>
                </a:ext>
              </a:extLst>
            </p:cNvPr>
            <p:cNvSpPr/>
            <p:nvPr/>
          </p:nvSpPr>
          <p:spPr>
            <a:xfrm>
              <a:off x="1595430" y="5100351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5" name="フリーフォーム: 図形 1054">
              <a:extLst>
                <a:ext uri="{FF2B5EF4-FFF2-40B4-BE49-F238E27FC236}">
                  <a16:creationId xmlns:a16="http://schemas.microsoft.com/office/drawing/2014/main" id="{327B7CF8-A5D3-F296-B56B-AFC5BE2B5147}"/>
                </a:ext>
              </a:extLst>
            </p:cNvPr>
            <p:cNvSpPr/>
            <p:nvPr/>
          </p:nvSpPr>
          <p:spPr>
            <a:xfrm>
              <a:off x="1700800" y="4973726"/>
              <a:ext cx="591061" cy="914742"/>
            </a:xfrm>
            <a:custGeom>
              <a:avLst/>
              <a:gdLst>
                <a:gd name="connsiteX0" fmla="*/ 452956 w 896477"/>
                <a:gd name="connsiteY0" fmla="*/ 0 h 1387412"/>
                <a:gd name="connsiteX1" fmla="*/ 883767 w 896477"/>
                <a:gd name="connsiteY1" fmla="*/ 724163 h 1387412"/>
                <a:gd name="connsiteX2" fmla="*/ 872883 w 896477"/>
                <a:gd name="connsiteY2" fmla="*/ 825136 h 1387412"/>
                <a:gd name="connsiteX3" fmla="*/ 864047 w 896477"/>
                <a:gd name="connsiteY3" fmla="*/ 851609 h 1387412"/>
                <a:gd name="connsiteX4" fmla="*/ 870440 w 896477"/>
                <a:gd name="connsiteY4" fmla="*/ 866071 h 1387412"/>
                <a:gd name="connsiteX5" fmla="*/ 884816 w 896477"/>
                <a:gd name="connsiteY5" fmla="*/ 997796 h 1387412"/>
                <a:gd name="connsiteX6" fmla="*/ 838928 w 896477"/>
                <a:gd name="connsiteY6" fmla="*/ 983601 h 1387412"/>
                <a:gd name="connsiteX7" fmla="*/ 831163 w 896477"/>
                <a:gd name="connsiteY7" fmla="*/ 976524 h 1387412"/>
                <a:gd name="connsiteX8" fmla="*/ 843301 w 896477"/>
                <a:gd name="connsiteY8" fmla="*/ 1011874 h 1387412"/>
                <a:gd name="connsiteX9" fmla="*/ 841954 w 896477"/>
                <a:gd name="connsiteY9" fmla="*/ 1097808 h 1387412"/>
                <a:gd name="connsiteX10" fmla="*/ 821893 w 896477"/>
                <a:gd name="connsiteY10" fmla="*/ 1098508 h 1387412"/>
                <a:gd name="connsiteX11" fmla="*/ 804731 w 896477"/>
                <a:gd name="connsiteY11" fmla="*/ 1088611 h 1387412"/>
                <a:gd name="connsiteX12" fmla="*/ 816208 w 896477"/>
                <a:gd name="connsiteY12" fmla="*/ 1122036 h 1387412"/>
                <a:gd name="connsiteX13" fmla="*/ 814861 w 896477"/>
                <a:gd name="connsiteY13" fmla="*/ 1207970 h 1387412"/>
                <a:gd name="connsiteX14" fmla="*/ 739107 w 896477"/>
                <a:gd name="connsiteY14" fmla="*/ 1166550 h 1387412"/>
                <a:gd name="connsiteX15" fmla="*/ 708495 w 896477"/>
                <a:gd name="connsiteY15" fmla="*/ 1132025 h 1387412"/>
                <a:gd name="connsiteX16" fmla="*/ 712806 w 896477"/>
                <a:gd name="connsiteY16" fmla="*/ 1159712 h 1387412"/>
                <a:gd name="connsiteX17" fmla="*/ 692599 w 896477"/>
                <a:gd name="connsiteY17" fmla="*/ 1290670 h 1387412"/>
                <a:gd name="connsiteX18" fmla="*/ 630146 w 896477"/>
                <a:gd name="connsiteY18" fmla="*/ 1231055 h 1387412"/>
                <a:gd name="connsiteX19" fmla="*/ 610809 w 896477"/>
                <a:gd name="connsiteY19" fmla="*/ 1192374 h 1387412"/>
                <a:gd name="connsiteX20" fmla="*/ 608340 w 896477"/>
                <a:gd name="connsiteY20" fmla="*/ 1213760 h 1387412"/>
                <a:gd name="connsiteX21" fmla="*/ 553724 w 896477"/>
                <a:gd name="connsiteY21" fmla="*/ 1335025 h 1387412"/>
                <a:gd name="connsiteX22" fmla="*/ 509590 w 896477"/>
                <a:gd name="connsiteY22" fmla="*/ 1261277 h 1387412"/>
                <a:gd name="connsiteX23" fmla="*/ 503164 w 896477"/>
                <a:gd name="connsiteY23" fmla="*/ 1228368 h 1387412"/>
                <a:gd name="connsiteX24" fmla="*/ 498802 w 896477"/>
                <a:gd name="connsiteY24" fmla="*/ 1266147 h 1387412"/>
                <a:gd name="connsiteX25" fmla="*/ 444186 w 896477"/>
                <a:gd name="connsiteY25" fmla="*/ 1387412 h 1387412"/>
                <a:gd name="connsiteX26" fmla="*/ 390773 w 896477"/>
                <a:gd name="connsiteY26" fmla="*/ 1266147 h 1387412"/>
                <a:gd name="connsiteX27" fmla="*/ 388199 w 896477"/>
                <a:gd name="connsiteY27" fmla="*/ 1242251 h 1387412"/>
                <a:gd name="connsiteX28" fmla="*/ 384306 w 896477"/>
                <a:gd name="connsiteY28" fmla="*/ 1261277 h 1387412"/>
                <a:gd name="connsiteX29" fmla="*/ 339411 w 896477"/>
                <a:gd name="connsiteY29" fmla="*/ 1335025 h 1387412"/>
                <a:gd name="connsiteX30" fmla="*/ 285998 w 896477"/>
                <a:gd name="connsiteY30" fmla="*/ 1213760 h 1387412"/>
                <a:gd name="connsiteX31" fmla="*/ 285035 w 896477"/>
                <a:gd name="connsiteY31" fmla="*/ 1204820 h 1387412"/>
                <a:gd name="connsiteX32" fmla="*/ 271920 w 896477"/>
                <a:gd name="connsiteY32" fmla="*/ 1231055 h 1387412"/>
                <a:gd name="connsiteX33" fmla="*/ 209467 w 896477"/>
                <a:gd name="connsiteY33" fmla="*/ 1290670 h 1387412"/>
                <a:gd name="connsiteX34" fmla="*/ 189260 w 896477"/>
                <a:gd name="connsiteY34" fmla="*/ 1159712 h 1387412"/>
                <a:gd name="connsiteX35" fmla="*/ 192207 w 896477"/>
                <a:gd name="connsiteY35" fmla="*/ 1140785 h 1387412"/>
                <a:gd name="connsiteX36" fmla="*/ 169363 w 896477"/>
                <a:gd name="connsiteY36" fmla="*/ 1166550 h 1387412"/>
                <a:gd name="connsiteX37" fmla="*/ 93608 w 896477"/>
                <a:gd name="connsiteY37" fmla="*/ 1207970 h 1387412"/>
                <a:gd name="connsiteX38" fmla="*/ 107984 w 896477"/>
                <a:gd name="connsiteY38" fmla="*/ 1076245 h 1387412"/>
                <a:gd name="connsiteX39" fmla="*/ 114068 w 896477"/>
                <a:gd name="connsiteY39" fmla="*/ 1062482 h 1387412"/>
                <a:gd name="connsiteX40" fmla="*/ 90887 w 896477"/>
                <a:gd name="connsiteY40" fmla="*/ 1083613 h 1387412"/>
                <a:gd name="connsiteX41" fmla="*/ 44999 w 896477"/>
                <a:gd name="connsiteY41" fmla="*/ 1097808 h 1387412"/>
                <a:gd name="connsiteX42" fmla="*/ 43652 w 896477"/>
                <a:gd name="connsiteY42" fmla="*/ 1011874 h 1387412"/>
                <a:gd name="connsiteX43" fmla="*/ 54365 w 896477"/>
                <a:gd name="connsiteY43" fmla="*/ 980675 h 1387412"/>
                <a:gd name="connsiteX44" fmla="*/ 31722 w 896477"/>
                <a:gd name="connsiteY44" fmla="*/ 993733 h 1387412"/>
                <a:gd name="connsiteX45" fmla="*/ 11661 w 896477"/>
                <a:gd name="connsiteY45" fmla="*/ 993033 h 1387412"/>
                <a:gd name="connsiteX46" fmla="*/ 26037 w 896477"/>
                <a:gd name="connsiteY46" fmla="*/ 861308 h 1387412"/>
                <a:gd name="connsiteX47" fmla="*/ 28277 w 896477"/>
                <a:gd name="connsiteY47" fmla="*/ 856240 h 1387412"/>
                <a:gd name="connsiteX48" fmla="*/ 17895 w 896477"/>
                <a:gd name="connsiteY48" fmla="*/ 825136 h 1387412"/>
                <a:gd name="connsiteX49" fmla="*/ 7011 w 896477"/>
                <a:gd name="connsiteY49" fmla="*/ 724163 h 1387412"/>
                <a:gd name="connsiteX50" fmla="*/ 452956 w 896477"/>
                <a:gd name="connsiteY50" fmla="*/ 0 h 138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896477" h="1387412">
                  <a:moveTo>
                    <a:pt x="452956" y="0"/>
                  </a:moveTo>
                  <a:cubicBezTo>
                    <a:pt x="774524" y="0"/>
                    <a:pt x="883767" y="473454"/>
                    <a:pt x="883767" y="724163"/>
                  </a:cubicBezTo>
                  <a:cubicBezTo>
                    <a:pt x="883767" y="758868"/>
                    <a:pt x="880006" y="792664"/>
                    <a:pt x="872883" y="825136"/>
                  </a:cubicBezTo>
                  <a:lnTo>
                    <a:pt x="864047" y="851609"/>
                  </a:lnTo>
                  <a:lnTo>
                    <a:pt x="870440" y="866071"/>
                  </a:lnTo>
                  <a:cubicBezTo>
                    <a:pt x="895007" y="930085"/>
                    <a:pt x="906951" y="985016"/>
                    <a:pt x="884816" y="997796"/>
                  </a:cubicBezTo>
                  <a:cubicBezTo>
                    <a:pt x="873748" y="1004186"/>
                    <a:pt x="857684" y="998004"/>
                    <a:pt x="838928" y="983601"/>
                  </a:cubicBezTo>
                  <a:lnTo>
                    <a:pt x="831163" y="976524"/>
                  </a:lnTo>
                  <a:lnTo>
                    <a:pt x="843301" y="1011874"/>
                  </a:lnTo>
                  <a:cubicBezTo>
                    <a:pt x="855987" y="1054928"/>
                    <a:pt x="858556" y="1088223"/>
                    <a:pt x="841954" y="1097808"/>
                  </a:cubicBezTo>
                  <a:cubicBezTo>
                    <a:pt x="836420" y="1101003"/>
                    <a:pt x="829637" y="1101055"/>
                    <a:pt x="821893" y="1098508"/>
                  </a:cubicBezTo>
                  <a:lnTo>
                    <a:pt x="804731" y="1088611"/>
                  </a:lnTo>
                  <a:lnTo>
                    <a:pt x="816208" y="1122036"/>
                  </a:lnTo>
                  <a:cubicBezTo>
                    <a:pt x="828894" y="1165090"/>
                    <a:pt x="831462" y="1198385"/>
                    <a:pt x="814861" y="1207970"/>
                  </a:cubicBezTo>
                  <a:cubicBezTo>
                    <a:pt x="798259" y="1217555"/>
                    <a:pt x="770416" y="1198852"/>
                    <a:pt x="739107" y="1166550"/>
                  </a:cubicBezTo>
                  <a:lnTo>
                    <a:pt x="708495" y="1132025"/>
                  </a:lnTo>
                  <a:lnTo>
                    <a:pt x="712806" y="1159712"/>
                  </a:lnTo>
                  <a:cubicBezTo>
                    <a:pt x="719968" y="1227903"/>
                    <a:pt x="717288" y="1284054"/>
                    <a:pt x="692599" y="1290670"/>
                  </a:cubicBezTo>
                  <a:cubicBezTo>
                    <a:pt x="674082" y="1295631"/>
                    <a:pt x="652029" y="1270360"/>
                    <a:pt x="630146" y="1231055"/>
                  </a:cubicBezTo>
                  <a:lnTo>
                    <a:pt x="610809" y="1192374"/>
                  </a:lnTo>
                  <a:lnTo>
                    <a:pt x="608340" y="1213760"/>
                  </a:lnTo>
                  <a:cubicBezTo>
                    <a:pt x="597007" y="1281481"/>
                    <a:pt x="579284" y="1335025"/>
                    <a:pt x="553724" y="1335025"/>
                  </a:cubicBezTo>
                  <a:cubicBezTo>
                    <a:pt x="534554" y="1335025"/>
                    <a:pt x="520131" y="1304906"/>
                    <a:pt x="509590" y="1261277"/>
                  </a:cubicBezTo>
                  <a:lnTo>
                    <a:pt x="503164" y="1228368"/>
                  </a:lnTo>
                  <a:lnTo>
                    <a:pt x="498802" y="1266147"/>
                  </a:lnTo>
                  <a:cubicBezTo>
                    <a:pt x="487469" y="1333868"/>
                    <a:pt x="469746" y="1387412"/>
                    <a:pt x="444186" y="1387412"/>
                  </a:cubicBezTo>
                  <a:cubicBezTo>
                    <a:pt x="418626" y="1387412"/>
                    <a:pt x="401505" y="1333868"/>
                    <a:pt x="390773" y="1266147"/>
                  </a:cubicBezTo>
                  <a:lnTo>
                    <a:pt x="388199" y="1242251"/>
                  </a:lnTo>
                  <a:lnTo>
                    <a:pt x="384306" y="1261277"/>
                  </a:lnTo>
                  <a:cubicBezTo>
                    <a:pt x="373343" y="1304906"/>
                    <a:pt x="358581" y="1335025"/>
                    <a:pt x="339411" y="1335025"/>
                  </a:cubicBezTo>
                  <a:cubicBezTo>
                    <a:pt x="313851" y="1335025"/>
                    <a:pt x="296730" y="1281481"/>
                    <a:pt x="285998" y="1213760"/>
                  </a:cubicBezTo>
                  <a:lnTo>
                    <a:pt x="285035" y="1204820"/>
                  </a:lnTo>
                  <a:lnTo>
                    <a:pt x="271920" y="1231055"/>
                  </a:lnTo>
                  <a:cubicBezTo>
                    <a:pt x="250038" y="1270360"/>
                    <a:pt x="227984" y="1295631"/>
                    <a:pt x="209467" y="1290670"/>
                  </a:cubicBezTo>
                  <a:cubicBezTo>
                    <a:pt x="184778" y="1284054"/>
                    <a:pt x="182098" y="1227903"/>
                    <a:pt x="189260" y="1159712"/>
                  </a:cubicBezTo>
                  <a:lnTo>
                    <a:pt x="192207" y="1140785"/>
                  </a:lnTo>
                  <a:lnTo>
                    <a:pt x="169363" y="1166550"/>
                  </a:lnTo>
                  <a:cubicBezTo>
                    <a:pt x="138053" y="1198852"/>
                    <a:pt x="110210" y="1217555"/>
                    <a:pt x="93608" y="1207970"/>
                  </a:cubicBezTo>
                  <a:cubicBezTo>
                    <a:pt x="71473" y="1195190"/>
                    <a:pt x="83417" y="1140259"/>
                    <a:pt x="107984" y="1076245"/>
                  </a:cubicBezTo>
                  <a:lnTo>
                    <a:pt x="114068" y="1062482"/>
                  </a:lnTo>
                  <a:lnTo>
                    <a:pt x="90887" y="1083613"/>
                  </a:lnTo>
                  <a:cubicBezTo>
                    <a:pt x="72131" y="1098016"/>
                    <a:pt x="56067" y="1104198"/>
                    <a:pt x="44999" y="1097808"/>
                  </a:cubicBezTo>
                  <a:cubicBezTo>
                    <a:pt x="28398" y="1088223"/>
                    <a:pt x="30966" y="1054928"/>
                    <a:pt x="43652" y="1011874"/>
                  </a:cubicBezTo>
                  <a:lnTo>
                    <a:pt x="54365" y="980675"/>
                  </a:lnTo>
                  <a:lnTo>
                    <a:pt x="31722" y="993733"/>
                  </a:lnTo>
                  <a:cubicBezTo>
                    <a:pt x="23978" y="996280"/>
                    <a:pt x="17195" y="996228"/>
                    <a:pt x="11661" y="993033"/>
                  </a:cubicBezTo>
                  <a:cubicBezTo>
                    <a:pt x="-10474" y="980253"/>
                    <a:pt x="1470" y="925322"/>
                    <a:pt x="26037" y="861308"/>
                  </a:cubicBezTo>
                  <a:lnTo>
                    <a:pt x="28277" y="856240"/>
                  </a:lnTo>
                  <a:lnTo>
                    <a:pt x="17895" y="825136"/>
                  </a:lnTo>
                  <a:cubicBezTo>
                    <a:pt x="10772" y="792664"/>
                    <a:pt x="7011" y="758868"/>
                    <a:pt x="7011" y="724163"/>
                  </a:cubicBezTo>
                  <a:cubicBezTo>
                    <a:pt x="7011" y="473454"/>
                    <a:pt x="131389" y="0"/>
                    <a:pt x="452956" y="0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117B2240-C778-7A71-BD77-FC6105EDBDEA}"/>
                </a:ext>
              </a:extLst>
            </p:cNvPr>
            <p:cNvGrpSpPr/>
            <p:nvPr/>
          </p:nvGrpSpPr>
          <p:grpSpPr>
            <a:xfrm>
              <a:off x="1620951" y="5226529"/>
              <a:ext cx="824136" cy="568219"/>
              <a:chOff x="1443950" y="2053446"/>
              <a:chExt cx="1116065" cy="769496"/>
            </a:xfrm>
          </p:grpSpPr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FACE5438-D22C-F150-C8FC-05B9DCE58224}"/>
                  </a:ext>
                </a:extLst>
              </p:cNvPr>
              <p:cNvGrpSpPr/>
              <p:nvPr/>
            </p:nvGrpSpPr>
            <p:grpSpPr>
              <a:xfrm>
                <a:off x="1443950" y="2053446"/>
                <a:ext cx="1116065" cy="769496"/>
                <a:chOff x="1443950" y="2053446"/>
                <a:chExt cx="1116065" cy="769496"/>
              </a:xfrm>
              <a:solidFill>
                <a:srgbClr val="FF0000"/>
              </a:solidFill>
            </p:grpSpPr>
            <p:sp>
              <p:nvSpPr>
                <p:cNvPr id="208" name="楕円 5">
                  <a:extLst>
                    <a:ext uri="{FF2B5EF4-FFF2-40B4-BE49-F238E27FC236}">
                      <a16:creationId xmlns:a16="http://schemas.microsoft.com/office/drawing/2014/main" id="{BDB8A285-419D-B97E-8AE7-D4A100F4D3DB}"/>
                    </a:ext>
                  </a:extLst>
                </p:cNvPr>
                <p:cNvSpPr/>
                <p:nvPr/>
              </p:nvSpPr>
              <p:spPr>
                <a:xfrm rot="10800000">
                  <a:off x="1443950" y="2135816"/>
                  <a:ext cx="1108750" cy="190680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09" name="二等辺三角形 21">
                  <a:extLst>
                    <a:ext uri="{FF2B5EF4-FFF2-40B4-BE49-F238E27FC236}">
                      <a16:creationId xmlns:a16="http://schemas.microsoft.com/office/drawing/2014/main" id="{2730A4BB-1818-94A9-5644-38F26B5D00D9}"/>
                    </a:ext>
                  </a:extLst>
                </p:cNvPr>
                <p:cNvSpPr/>
                <p:nvPr/>
              </p:nvSpPr>
              <p:spPr>
                <a:xfrm rot="400418">
                  <a:off x="2088302" y="2106518"/>
                  <a:ext cx="340963" cy="639706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0" name="二等辺三角形 21">
                  <a:extLst>
                    <a:ext uri="{FF2B5EF4-FFF2-40B4-BE49-F238E27FC236}">
                      <a16:creationId xmlns:a16="http://schemas.microsoft.com/office/drawing/2014/main" id="{5C4CDFFD-732B-43BC-CA3B-FCFCAB033B22}"/>
                    </a:ext>
                  </a:extLst>
                </p:cNvPr>
                <p:cNvSpPr/>
                <p:nvPr/>
              </p:nvSpPr>
              <p:spPr>
                <a:xfrm rot="20700000">
                  <a:off x="2219052" y="2105188"/>
                  <a:ext cx="340963" cy="717754"/>
                </a:xfrm>
                <a:custGeom>
                  <a:avLst/>
                  <a:gdLst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569414"/>
                    <a:gd name="connsiteX1" fmla="*/ 253752 w 507504"/>
                    <a:gd name="connsiteY1" fmla="*/ 0 h 569414"/>
                    <a:gd name="connsiteX2" fmla="*/ 507504 w 507504"/>
                    <a:gd name="connsiteY2" fmla="*/ 569414 h 569414"/>
                    <a:gd name="connsiteX3" fmla="*/ 0 w 507504"/>
                    <a:gd name="connsiteY3" fmla="*/ 569414 h 569414"/>
                    <a:gd name="connsiteX0" fmla="*/ 0 w 507504"/>
                    <a:gd name="connsiteY0" fmla="*/ 569414 h 608925"/>
                    <a:gd name="connsiteX1" fmla="*/ 253752 w 507504"/>
                    <a:gd name="connsiteY1" fmla="*/ 0 h 608925"/>
                    <a:gd name="connsiteX2" fmla="*/ 507504 w 507504"/>
                    <a:gd name="connsiteY2" fmla="*/ 569414 h 608925"/>
                    <a:gd name="connsiteX3" fmla="*/ 0 w 507504"/>
                    <a:gd name="connsiteY3" fmla="*/ 569414 h 608925"/>
                    <a:gd name="connsiteX0" fmla="*/ 0 w 507504"/>
                    <a:gd name="connsiteY0" fmla="*/ 569414 h 631417"/>
                    <a:gd name="connsiteX1" fmla="*/ 253752 w 507504"/>
                    <a:gd name="connsiteY1" fmla="*/ 0 h 631417"/>
                    <a:gd name="connsiteX2" fmla="*/ 507504 w 507504"/>
                    <a:gd name="connsiteY2" fmla="*/ 569414 h 631417"/>
                    <a:gd name="connsiteX3" fmla="*/ 0 w 507504"/>
                    <a:gd name="connsiteY3" fmla="*/ 569414 h 631417"/>
                    <a:gd name="connsiteX0" fmla="*/ 0 w 507504"/>
                    <a:gd name="connsiteY0" fmla="*/ 569414 h 639706"/>
                    <a:gd name="connsiteX1" fmla="*/ 253752 w 507504"/>
                    <a:gd name="connsiteY1" fmla="*/ 0 h 639706"/>
                    <a:gd name="connsiteX2" fmla="*/ 507504 w 507504"/>
                    <a:gd name="connsiteY2" fmla="*/ 569414 h 639706"/>
                    <a:gd name="connsiteX3" fmla="*/ 0 w 507504"/>
                    <a:gd name="connsiteY3" fmla="*/ 569414 h 639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7504" h="639706">
                      <a:moveTo>
                        <a:pt x="0" y="569414"/>
                      </a:moveTo>
                      <a:cubicBezTo>
                        <a:pt x="151259" y="379609"/>
                        <a:pt x="194568" y="370780"/>
                        <a:pt x="253752" y="0"/>
                      </a:cubicBezTo>
                      <a:cubicBezTo>
                        <a:pt x="430411" y="234255"/>
                        <a:pt x="464195" y="351034"/>
                        <a:pt x="507504" y="569414"/>
                      </a:cubicBezTo>
                      <a:cubicBezTo>
                        <a:pt x="370086" y="667839"/>
                        <a:pt x="118368" y="658314"/>
                        <a:pt x="0" y="569414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0" name="楕円 5">
                  <a:extLst>
                    <a:ext uri="{FF2B5EF4-FFF2-40B4-BE49-F238E27FC236}">
                      <a16:creationId xmlns:a16="http://schemas.microsoft.com/office/drawing/2014/main" id="{0EF48A5F-9D69-55B2-689C-7578199F236C}"/>
                    </a:ext>
                  </a:extLst>
                </p:cNvPr>
                <p:cNvSpPr/>
                <p:nvPr/>
              </p:nvSpPr>
              <p:spPr>
                <a:xfrm rot="10800000">
                  <a:off x="1443950" y="2053446"/>
                  <a:ext cx="1108750" cy="202498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DB923BFA-FE1D-B0BA-4B3A-42230451BBC6}"/>
                  </a:ext>
                </a:extLst>
              </p:cNvPr>
              <p:cNvSpPr/>
              <p:nvPr/>
            </p:nvSpPr>
            <p:spPr>
              <a:xfrm rot="20700000">
                <a:off x="2192524" y="2066951"/>
                <a:ext cx="238125" cy="248052"/>
              </a:xfrm>
              <a:custGeom>
                <a:avLst/>
                <a:gdLst>
                  <a:gd name="connsiteX0" fmla="*/ 194227 w 238125"/>
                  <a:gd name="connsiteY0" fmla="*/ 5649 h 233293"/>
                  <a:gd name="connsiteX1" fmla="*/ 238125 w 238125"/>
                  <a:gd name="connsiteY1" fmla="*/ 71875 h 233293"/>
                  <a:gd name="connsiteX2" fmla="*/ 238125 w 238125"/>
                  <a:gd name="connsiteY2" fmla="*/ 161418 h 233293"/>
                  <a:gd name="connsiteX3" fmla="*/ 166250 w 238125"/>
                  <a:gd name="connsiteY3" fmla="*/ 233293 h 233293"/>
                  <a:gd name="connsiteX4" fmla="*/ 71875 w 238125"/>
                  <a:gd name="connsiteY4" fmla="*/ 233293 h 233293"/>
                  <a:gd name="connsiteX5" fmla="*/ 0 w 238125"/>
                  <a:gd name="connsiteY5" fmla="*/ 161418 h 233293"/>
                  <a:gd name="connsiteX6" fmla="*/ 0 w 238125"/>
                  <a:gd name="connsiteY6" fmla="*/ 71875 h 233293"/>
                  <a:gd name="connsiteX7" fmla="*/ 71875 w 238125"/>
                  <a:gd name="connsiteY7" fmla="*/ 0 h 233293"/>
                  <a:gd name="connsiteX8" fmla="*/ 166250 w 238125"/>
                  <a:gd name="connsiteY8" fmla="*/ 0 h 233293"/>
                  <a:gd name="connsiteX9" fmla="*/ 194227 w 238125"/>
                  <a:gd name="connsiteY9" fmla="*/ 5649 h 233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125" h="233293">
                    <a:moveTo>
                      <a:pt x="194227" y="5649"/>
                    </a:moveTo>
                    <a:cubicBezTo>
                      <a:pt x="220024" y="16560"/>
                      <a:pt x="238125" y="42104"/>
                      <a:pt x="238125" y="71875"/>
                    </a:cubicBezTo>
                    <a:lnTo>
                      <a:pt x="238125" y="161418"/>
                    </a:lnTo>
                    <a:cubicBezTo>
                      <a:pt x="238125" y="201113"/>
                      <a:pt x="205945" y="233293"/>
                      <a:pt x="166250" y="233293"/>
                    </a:cubicBezTo>
                    <a:lnTo>
                      <a:pt x="71875" y="233293"/>
                    </a:lnTo>
                    <a:cubicBezTo>
                      <a:pt x="32180" y="233293"/>
                      <a:pt x="0" y="201113"/>
                      <a:pt x="0" y="161418"/>
                    </a:cubicBezTo>
                    <a:lnTo>
                      <a:pt x="0" y="71875"/>
                    </a:lnTo>
                    <a:cubicBezTo>
                      <a:pt x="0" y="32180"/>
                      <a:pt x="32180" y="0"/>
                      <a:pt x="71875" y="0"/>
                    </a:cubicBezTo>
                    <a:lnTo>
                      <a:pt x="166250" y="0"/>
                    </a:lnTo>
                    <a:cubicBezTo>
                      <a:pt x="176174" y="0"/>
                      <a:pt x="185628" y="2012"/>
                      <a:pt x="194227" y="5649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A256D77C-7575-4CBD-FDFA-576D9A29E858}"/>
                </a:ext>
              </a:extLst>
            </p:cNvPr>
            <p:cNvGrpSpPr/>
            <p:nvPr/>
          </p:nvGrpSpPr>
          <p:grpSpPr>
            <a:xfrm>
              <a:off x="1135435" y="3846907"/>
              <a:ext cx="1717584" cy="1516697"/>
              <a:chOff x="1135435" y="3870139"/>
              <a:chExt cx="1717584" cy="1516697"/>
            </a:xfrm>
          </p:grpSpPr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ABD1F6FF-10E8-33C6-ADC0-7DB30366E58A}"/>
                  </a:ext>
                </a:extLst>
              </p:cNvPr>
              <p:cNvGrpSpPr/>
              <p:nvPr/>
            </p:nvGrpSpPr>
            <p:grpSpPr>
              <a:xfrm>
                <a:off x="1135435" y="3870139"/>
                <a:ext cx="746262" cy="559696"/>
                <a:chOff x="1004700" y="403942"/>
                <a:chExt cx="698259" cy="523694"/>
              </a:xfrm>
              <a:solidFill>
                <a:srgbClr val="FFC000"/>
              </a:solidFill>
            </p:grpSpPr>
            <p:sp>
              <p:nvSpPr>
                <p:cNvPr id="359" name="二等辺三角形 6">
                  <a:extLst>
                    <a:ext uri="{FF2B5EF4-FFF2-40B4-BE49-F238E27FC236}">
                      <a16:creationId xmlns:a16="http://schemas.microsoft.com/office/drawing/2014/main" id="{A4FBE94A-F8B5-0357-A078-E945670CE7F2}"/>
                    </a:ext>
                  </a:extLst>
                </p:cNvPr>
                <p:cNvSpPr/>
                <p:nvPr/>
              </p:nvSpPr>
              <p:spPr>
                <a:xfrm rot="19800000">
                  <a:off x="1004700" y="40394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二等辺三角形 6">
                  <a:extLst>
                    <a:ext uri="{FF2B5EF4-FFF2-40B4-BE49-F238E27FC236}">
                      <a16:creationId xmlns:a16="http://schemas.microsoft.com/office/drawing/2014/main" id="{EAB6BCB5-C1D1-13DD-9814-3B101AEE3E06}"/>
                    </a:ext>
                  </a:extLst>
                </p:cNvPr>
                <p:cNvSpPr/>
                <p:nvPr/>
              </p:nvSpPr>
              <p:spPr>
                <a:xfrm rot="20093668">
                  <a:off x="1121099" y="51015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DBE38713-094A-28D3-437E-9269D18495A8}"/>
                  </a:ext>
                </a:extLst>
              </p:cNvPr>
              <p:cNvGrpSpPr/>
              <p:nvPr/>
            </p:nvGrpSpPr>
            <p:grpSpPr>
              <a:xfrm>
                <a:off x="2106757" y="3870140"/>
                <a:ext cx="746262" cy="559696"/>
                <a:chOff x="2320089" y="403943"/>
                <a:chExt cx="698259" cy="523694"/>
              </a:xfrm>
              <a:solidFill>
                <a:srgbClr val="FFC000"/>
              </a:solidFill>
            </p:grpSpPr>
            <p:sp>
              <p:nvSpPr>
                <p:cNvPr id="367" name="二等辺三角形 6">
                  <a:extLst>
                    <a:ext uri="{FF2B5EF4-FFF2-40B4-BE49-F238E27FC236}">
                      <a16:creationId xmlns:a16="http://schemas.microsoft.com/office/drawing/2014/main" id="{DC84CB24-1BAC-2061-A865-68C2AFF13C43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3943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二等辺三角形 6">
                  <a:extLst>
                    <a:ext uri="{FF2B5EF4-FFF2-40B4-BE49-F238E27FC236}">
                      <a16:creationId xmlns:a16="http://schemas.microsoft.com/office/drawing/2014/main" id="{3E2B3094-3489-132A-A1BF-4D55F4F41EF1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10160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4" name="楕円 101">
                <a:extLst>
                  <a:ext uri="{FF2B5EF4-FFF2-40B4-BE49-F238E27FC236}">
                    <a16:creationId xmlns:a16="http://schemas.microsoft.com/office/drawing/2014/main" id="{FD7C7CB7-87E3-98C2-2A88-2AEE4B20110E}"/>
                  </a:ext>
                </a:extLst>
              </p:cNvPr>
              <p:cNvSpPr/>
              <p:nvPr/>
            </p:nvSpPr>
            <p:spPr>
              <a:xfrm>
                <a:off x="1299197" y="4116684"/>
                <a:ext cx="1390059" cy="1215649"/>
              </a:xfrm>
              <a:custGeom>
                <a:avLst/>
                <a:gdLst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583024 h 1467973"/>
                  <a:gd name="connsiteX1" fmla="*/ 958479 w 1882452"/>
                  <a:gd name="connsiteY1" fmla="*/ 0 h 1467973"/>
                  <a:gd name="connsiteX2" fmla="*/ 1882452 w 1882452"/>
                  <a:gd name="connsiteY2" fmla="*/ 583024 h 1467973"/>
                  <a:gd name="connsiteX3" fmla="*/ 941226 w 1882452"/>
                  <a:gd name="connsiteY3" fmla="*/ 1467973 h 1467973"/>
                  <a:gd name="connsiteX4" fmla="*/ 0 w 1882452"/>
                  <a:gd name="connsiteY4" fmla="*/ 583024 h 146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52" h="1467973">
                    <a:moveTo>
                      <a:pt x="0" y="583024"/>
                    </a:moveTo>
                    <a:cubicBezTo>
                      <a:pt x="0" y="94280"/>
                      <a:pt x="438654" y="0"/>
                      <a:pt x="958479" y="0"/>
                    </a:cubicBezTo>
                    <a:cubicBezTo>
                      <a:pt x="1478304" y="0"/>
                      <a:pt x="1882452" y="94280"/>
                      <a:pt x="1882452" y="583024"/>
                    </a:cubicBezTo>
                    <a:cubicBezTo>
                      <a:pt x="1882452" y="1071768"/>
                      <a:pt x="1461051" y="1467973"/>
                      <a:pt x="941226" y="1467973"/>
                    </a:cubicBezTo>
                    <a:cubicBezTo>
                      <a:pt x="421401" y="1467973"/>
                      <a:pt x="0" y="1071768"/>
                      <a:pt x="0" y="58302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楕円 1">
                <a:extLst>
                  <a:ext uri="{FF2B5EF4-FFF2-40B4-BE49-F238E27FC236}">
                    <a16:creationId xmlns:a16="http://schemas.microsoft.com/office/drawing/2014/main" id="{3F701168-F263-9EBD-8B57-726FD20B7531}"/>
                  </a:ext>
                </a:extLst>
              </p:cNvPr>
              <p:cNvSpPr/>
              <p:nvPr/>
            </p:nvSpPr>
            <p:spPr>
              <a:xfrm flipV="1">
                <a:off x="1872431" y="5228782"/>
                <a:ext cx="243592" cy="15805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378" name="グループ化 377">
                <a:extLst>
                  <a:ext uri="{FF2B5EF4-FFF2-40B4-BE49-F238E27FC236}">
                    <a16:creationId xmlns:a16="http://schemas.microsoft.com/office/drawing/2014/main" id="{9C72E167-1F02-FC63-7DCE-E5059DA1AF52}"/>
                  </a:ext>
                </a:extLst>
              </p:cNvPr>
              <p:cNvGrpSpPr/>
              <p:nvPr/>
            </p:nvGrpSpPr>
            <p:grpSpPr>
              <a:xfrm>
                <a:off x="1423218" y="5113776"/>
                <a:ext cx="374190" cy="162364"/>
                <a:chOff x="1238250" y="1970976"/>
                <a:chExt cx="506738" cy="219877"/>
              </a:xfrm>
            </p:grpSpPr>
            <p:sp>
              <p:nvSpPr>
                <p:cNvPr id="379" name="月 378">
                  <a:extLst>
                    <a:ext uri="{FF2B5EF4-FFF2-40B4-BE49-F238E27FC236}">
                      <a16:creationId xmlns:a16="http://schemas.microsoft.com/office/drawing/2014/main" id="{77A03BFE-33C4-99E3-87C7-BFB3D82CE9F9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月 379">
                  <a:extLst>
                    <a:ext uri="{FF2B5EF4-FFF2-40B4-BE49-F238E27FC236}">
                      <a16:creationId xmlns:a16="http://schemas.microsoft.com/office/drawing/2014/main" id="{CDFA5F95-3D10-81BA-2B45-34E3E3A41A57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9E643EDF-7BE1-4976-AD93-AAD3DFEE1013}"/>
                  </a:ext>
                </a:extLst>
              </p:cNvPr>
              <p:cNvGrpSpPr/>
              <p:nvPr/>
            </p:nvGrpSpPr>
            <p:grpSpPr>
              <a:xfrm flipH="1">
                <a:off x="2216225" y="5113776"/>
                <a:ext cx="374190" cy="162364"/>
                <a:chOff x="1238250" y="1970976"/>
                <a:chExt cx="506738" cy="219877"/>
              </a:xfrm>
            </p:grpSpPr>
            <p:sp>
              <p:nvSpPr>
                <p:cNvPr id="382" name="月 381">
                  <a:extLst>
                    <a:ext uri="{FF2B5EF4-FFF2-40B4-BE49-F238E27FC236}">
                      <a16:creationId xmlns:a16="http://schemas.microsoft.com/office/drawing/2014/main" id="{DEE03688-D4D2-F13C-A94F-6F807C30B1CD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月 382">
                  <a:extLst>
                    <a:ext uri="{FF2B5EF4-FFF2-40B4-BE49-F238E27FC236}">
                      <a16:creationId xmlns:a16="http://schemas.microsoft.com/office/drawing/2014/main" id="{634F67C1-87A4-E682-7CE3-3385E293BC00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6F98E848-C65F-4687-FB03-9D5630CD9883}"/>
                  </a:ext>
                </a:extLst>
              </p:cNvPr>
              <p:cNvSpPr/>
              <p:nvPr/>
            </p:nvSpPr>
            <p:spPr>
              <a:xfrm rot="1800000">
                <a:off x="2129536" y="4636734"/>
                <a:ext cx="323149" cy="10110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39E68C66-7957-CDC7-0728-BC01B46136EA}"/>
                  </a:ext>
                </a:extLst>
              </p:cNvPr>
              <p:cNvSpPr/>
              <p:nvPr/>
            </p:nvSpPr>
            <p:spPr>
              <a:xfrm rot="19800000" flipH="1">
                <a:off x="1519496" y="4636734"/>
                <a:ext cx="323149" cy="10110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3511EF18-FFB4-6995-4EE4-D3B7FBAB2EFD}"/>
                </a:ext>
              </a:extLst>
            </p:cNvPr>
            <p:cNvGrpSpPr/>
            <p:nvPr/>
          </p:nvGrpSpPr>
          <p:grpSpPr>
            <a:xfrm>
              <a:off x="1345544" y="3703468"/>
              <a:ext cx="1325355" cy="650911"/>
              <a:chOff x="1100911" y="95250"/>
              <a:chExt cx="1794828" cy="881479"/>
            </a:xfrm>
          </p:grpSpPr>
          <p:sp>
            <p:nvSpPr>
              <p:cNvPr id="392" name="楕円 5">
                <a:extLst>
                  <a:ext uri="{FF2B5EF4-FFF2-40B4-BE49-F238E27FC236}">
                    <a16:creationId xmlns:a16="http://schemas.microsoft.com/office/drawing/2014/main" id="{6B221FB3-7292-DA82-A0D6-9C581A2046E0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93" name="楕円 392">
                <a:extLst>
                  <a:ext uri="{FF2B5EF4-FFF2-40B4-BE49-F238E27FC236}">
                    <a16:creationId xmlns:a16="http://schemas.microsoft.com/office/drawing/2014/main" id="{65251913-24BA-1E5F-A7C6-4A52C46961CB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6F7B2883-2387-EA08-C4B9-796A85C1C5BB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395" name="楕円 5">
                  <a:extLst>
                    <a:ext uri="{FF2B5EF4-FFF2-40B4-BE49-F238E27FC236}">
                      <a16:creationId xmlns:a16="http://schemas.microsoft.com/office/drawing/2014/main" id="{C111A1C5-D4D1-2850-0BAC-0349A0D891FD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58DEDBAE-6A2D-B2EF-B440-CA72CDBA6F64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257" name="グループ化 1256">
            <a:extLst>
              <a:ext uri="{FF2B5EF4-FFF2-40B4-BE49-F238E27FC236}">
                <a16:creationId xmlns:a16="http://schemas.microsoft.com/office/drawing/2014/main" id="{8FBCB72F-C40E-2006-25D7-5F048501A925}"/>
              </a:ext>
            </a:extLst>
          </p:cNvPr>
          <p:cNvGrpSpPr/>
          <p:nvPr/>
        </p:nvGrpSpPr>
        <p:grpSpPr>
          <a:xfrm>
            <a:off x="6778600" y="3716040"/>
            <a:ext cx="2761753" cy="2682998"/>
            <a:chOff x="6778600" y="3716040"/>
            <a:chExt cx="2761753" cy="2682998"/>
          </a:xfrm>
        </p:grpSpPr>
        <p:grpSp>
          <p:nvGrpSpPr>
            <p:cNvPr id="685" name="グループ化 684">
              <a:extLst>
                <a:ext uri="{FF2B5EF4-FFF2-40B4-BE49-F238E27FC236}">
                  <a16:creationId xmlns:a16="http://schemas.microsoft.com/office/drawing/2014/main" id="{17C6D7D6-3575-8B20-5CB5-74DC85129E3B}"/>
                </a:ext>
              </a:extLst>
            </p:cNvPr>
            <p:cNvGrpSpPr/>
            <p:nvPr/>
          </p:nvGrpSpPr>
          <p:grpSpPr>
            <a:xfrm>
              <a:off x="7346408" y="3716040"/>
              <a:ext cx="1717584" cy="1516697"/>
              <a:chOff x="848527" y="286812"/>
              <a:chExt cx="2325995" cy="2053947"/>
            </a:xfrm>
          </p:grpSpPr>
          <p:grpSp>
            <p:nvGrpSpPr>
              <p:cNvPr id="691" name="グループ化 690">
                <a:extLst>
                  <a:ext uri="{FF2B5EF4-FFF2-40B4-BE49-F238E27FC236}">
                    <a16:creationId xmlns:a16="http://schemas.microsoft.com/office/drawing/2014/main" id="{A9C6E5C0-E01F-39C8-762C-B666C1A989F3}"/>
                  </a:ext>
                </a:extLst>
              </p:cNvPr>
              <p:cNvGrpSpPr/>
              <p:nvPr/>
            </p:nvGrpSpPr>
            <p:grpSpPr>
              <a:xfrm>
                <a:off x="848527" y="286812"/>
                <a:ext cx="1010606" cy="757954"/>
                <a:chOff x="1004700" y="403942"/>
                <a:chExt cx="698259" cy="523694"/>
              </a:xfrm>
              <a:solidFill>
                <a:srgbClr val="FFC000"/>
              </a:solidFill>
            </p:grpSpPr>
            <p:sp>
              <p:nvSpPr>
                <p:cNvPr id="705" name="二等辺三角形 6">
                  <a:extLst>
                    <a:ext uri="{FF2B5EF4-FFF2-40B4-BE49-F238E27FC236}">
                      <a16:creationId xmlns:a16="http://schemas.microsoft.com/office/drawing/2014/main" id="{17D78A03-7C16-60C9-6A43-CE549F4E03FC}"/>
                    </a:ext>
                  </a:extLst>
                </p:cNvPr>
                <p:cNvSpPr/>
                <p:nvPr/>
              </p:nvSpPr>
              <p:spPr>
                <a:xfrm rot="19800000">
                  <a:off x="1004700" y="40394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二等辺三角形 6">
                  <a:extLst>
                    <a:ext uri="{FF2B5EF4-FFF2-40B4-BE49-F238E27FC236}">
                      <a16:creationId xmlns:a16="http://schemas.microsoft.com/office/drawing/2014/main" id="{7B729D62-7EE8-0B35-1095-07CCFF758FD5}"/>
                    </a:ext>
                  </a:extLst>
                </p:cNvPr>
                <p:cNvSpPr/>
                <p:nvPr/>
              </p:nvSpPr>
              <p:spPr>
                <a:xfrm rot="20093668">
                  <a:off x="1121099" y="51015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2" name="グループ化 691">
                <a:extLst>
                  <a:ext uri="{FF2B5EF4-FFF2-40B4-BE49-F238E27FC236}">
                    <a16:creationId xmlns:a16="http://schemas.microsoft.com/office/drawing/2014/main" id="{48575D53-C976-6329-FAE5-70B925DF46F9}"/>
                  </a:ext>
                </a:extLst>
              </p:cNvPr>
              <p:cNvGrpSpPr/>
              <p:nvPr/>
            </p:nvGrpSpPr>
            <p:grpSpPr>
              <a:xfrm>
                <a:off x="2163916" y="286813"/>
                <a:ext cx="1010606" cy="757954"/>
                <a:chOff x="2320089" y="403943"/>
                <a:chExt cx="698259" cy="523694"/>
              </a:xfrm>
              <a:solidFill>
                <a:srgbClr val="FFC000"/>
              </a:solidFill>
            </p:grpSpPr>
            <p:sp>
              <p:nvSpPr>
                <p:cNvPr id="703" name="二等辺三角形 6">
                  <a:extLst>
                    <a:ext uri="{FF2B5EF4-FFF2-40B4-BE49-F238E27FC236}">
                      <a16:creationId xmlns:a16="http://schemas.microsoft.com/office/drawing/2014/main" id="{23B68506-1C92-177D-5492-A54DCB2D7913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3943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二等辺三角形 6">
                  <a:extLst>
                    <a:ext uri="{FF2B5EF4-FFF2-40B4-BE49-F238E27FC236}">
                      <a16:creationId xmlns:a16="http://schemas.microsoft.com/office/drawing/2014/main" id="{150E09DD-9FA6-8F0C-52EE-1E8F1C4B7966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10160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3" name="楕円 101">
                <a:extLst>
                  <a:ext uri="{FF2B5EF4-FFF2-40B4-BE49-F238E27FC236}">
                    <a16:creationId xmlns:a16="http://schemas.microsoft.com/office/drawing/2014/main" id="{7D1F0EDD-5F0C-047D-FD5E-6D8A1426A82F}"/>
                  </a:ext>
                </a:extLst>
              </p:cNvPr>
              <p:cNvSpPr/>
              <p:nvPr/>
            </p:nvSpPr>
            <p:spPr>
              <a:xfrm>
                <a:off x="1070298" y="620689"/>
                <a:ext cx="1882452" cy="1646262"/>
              </a:xfrm>
              <a:custGeom>
                <a:avLst/>
                <a:gdLst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583024 h 1467973"/>
                  <a:gd name="connsiteX1" fmla="*/ 958479 w 1882452"/>
                  <a:gd name="connsiteY1" fmla="*/ 0 h 1467973"/>
                  <a:gd name="connsiteX2" fmla="*/ 1882452 w 1882452"/>
                  <a:gd name="connsiteY2" fmla="*/ 583024 h 1467973"/>
                  <a:gd name="connsiteX3" fmla="*/ 941226 w 1882452"/>
                  <a:gd name="connsiteY3" fmla="*/ 1467973 h 1467973"/>
                  <a:gd name="connsiteX4" fmla="*/ 0 w 1882452"/>
                  <a:gd name="connsiteY4" fmla="*/ 583024 h 146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52" h="1467973">
                    <a:moveTo>
                      <a:pt x="0" y="583024"/>
                    </a:moveTo>
                    <a:cubicBezTo>
                      <a:pt x="0" y="94280"/>
                      <a:pt x="438654" y="0"/>
                      <a:pt x="958479" y="0"/>
                    </a:cubicBezTo>
                    <a:cubicBezTo>
                      <a:pt x="1478304" y="0"/>
                      <a:pt x="1882452" y="94280"/>
                      <a:pt x="1882452" y="583024"/>
                    </a:cubicBezTo>
                    <a:cubicBezTo>
                      <a:pt x="1882452" y="1071768"/>
                      <a:pt x="1461051" y="1467973"/>
                      <a:pt x="941226" y="1467973"/>
                    </a:cubicBezTo>
                    <a:cubicBezTo>
                      <a:pt x="421401" y="1467973"/>
                      <a:pt x="0" y="1071768"/>
                      <a:pt x="0" y="58302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1">
                <a:extLst>
                  <a:ext uri="{FF2B5EF4-FFF2-40B4-BE49-F238E27FC236}">
                    <a16:creationId xmlns:a16="http://schemas.microsoft.com/office/drawing/2014/main" id="{C4442780-854A-EE01-5DD3-8748413DFB08}"/>
                  </a:ext>
                </a:extLst>
              </p:cNvPr>
              <p:cNvSpPr/>
              <p:nvPr/>
            </p:nvSpPr>
            <p:spPr>
              <a:xfrm flipV="1">
                <a:off x="1846585" y="2126719"/>
                <a:ext cx="329878" cy="21404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695" name="グループ化 694">
                <a:extLst>
                  <a:ext uri="{FF2B5EF4-FFF2-40B4-BE49-F238E27FC236}">
                    <a16:creationId xmlns:a16="http://schemas.microsoft.com/office/drawing/2014/main" id="{00F2D1C6-A095-61BB-B152-C493B4A1FCB2}"/>
                  </a:ext>
                </a:extLst>
              </p:cNvPr>
              <p:cNvGrpSpPr/>
              <p:nvPr/>
            </p:nvGrpSpPr>
            <p:grpSpPr>
              <a:xfrm>
                <a:off x="1238250" y="1970976"/>
                <a:ext cx="506738" cy="219877"/>
                <a:chOff x="1238250" y="1970976"/>
                <a:chExt cx="506738" cy="219877"/>
              </a:xfrm>
            </p:grpSpPr>
            <p:sp>
              <p:nvSpPr>
                <p:cNvPr id="701" name="月 700">
                  <a:extLst>
                    <a:ext uri="{FF2B5EF4-FFF2-40B4-BE49-F238E27FC236}">
                      <a16:creationId xmlns:a16="http://schemas.microsoft.com/office/drawing/2014/main" id="{615C21E7-C751-5EFD-DA0C-329B010F382B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月 701">
                  <a:extLst>
                    <a:ext uri="{FF2B5EF4-FFF2-40B4-BE49-F238E27FC236}">
                      <a16:creationId xmlns:a16="http://schemas.microsoft.com/office/drawing/2014/main" id="{382D01B4-EEE9-F30F-CF1B-84EF290F2216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D1BB7172-C019-6857-348C-843E5FCDD22E}"/>
                  </a:ext>
                </a:extLst>
              </p:cNvPr>
              <p:cNvGrpSpPr/>
              <p:nvPr/>
            </p:nvGrpSpPr>
            <p:grpSpPr>
              <a:xfrm flipH="1">
                <a:off x="2312160" y="1970976"/>
                <a:ext cx="506738" cy="219877"/>
                <a:chOff x="1238250" y="1970976"/>
                <a:chExt cx="506738" cy="219877"/>
              </a:xfrm>
            </p:grpSpPr>
            <p:sp>
              <p:nvSpPr>
                <p:cNvPr id="699" name="月 698">
                  <a:extLst>
                    <a:ext uri="{FF2B5EF4-FFF2-40B4-BE49-F238E27FC236}">
                      <a16:creationId xmlns:a16="http://schemas.microsoft.com/office/drawing/2014/main" id="{5554306F-79E2-B275-99AE-C85EF8EB8695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月 699">
                  <a:extLst>
                    <a:ext uri="{FF2B5EF4-FFF2-40B4-BE49-F238E27FC236}">
                      <a16:creationId xmlns:a16="http://schemas.microsoft.com/office/drawing/2014/main" id="{ABCE18F9-14B3-274A-4437-E293F04B02A6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7" name="楕円 696">
                <a:extLst>
                  <a:ext uri="{FF2B5EF4-FFF2-40B4-BE49-F238E27FC236}">
                    <a16:creationId xmlns:a16="http://schemas.microsoft.com/office/drawing/2014/main" id="{74EDC27C-0FCB-5E16-B30A-EAB201986AA1}"/>
                  </a:ext>
                </a:extLst>
              </p:cNvPr>
              <p:cNvSpPr/>
              <p:nvPr/>
            </p:nvSpPr>
            <p:spPr>
              <a:xfrm rot="1800000">
                <a:off x="2194763" y="1324954"/>
                <a:ext cx="437616" cy="136913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841D5FEA-D6A4-FBBE-8140-143FAEFCFF19}"/>
                  </a:ext>
                </a:extLst>
              </p:cNvPr>
              <p:cNvSpPr/>
              <p:nvPr/>
            </p:nvSpPr>
            <p:spPr>
              <a:xfrm rot="19800000" flipH="1">
                <a:off x="1368632" y="1324953"/>
                <a:ext cx="437616" cy="136913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7DF4E89B-F2F7-E13F-E57F-FA74B65F3914}"/>
                </a:ext>
              </a:extLst>
            </p:cNvPr>
            <p:cNvGrpSpPr/>
            <p:nvPr/>
          </p:nvGrpSpPr>
          <p:grpSpPr>
            <a:xfrm>
              <a:off x="6778600" y="4948015"/>
              <a:ext cx="2761753" cy="1451023"/>
              <a:chOff x="6778600" y="4948015"/>
              <a:chExt cx="2761753" cy="1451023"/>
            </a:xfrm>
          </p:grpSpPr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6B87CB21-3267-573F-FE47-7632A3D9B29A}"/>
                  </a:ext>
                </a:extLst>
              </p:cNvPr>
              <p:cNvSpPr/>
              <p:nvPr/>
            </p:nvSpPr>
            <p:spPr>
              <a:xfrm>
                <a:off x="6778601" y="5331782"/>
                <a:ext cx="2761752" cy="1067256"/>
              </a:xfrm>
              <a:custGeom>
                <a:avLst/>
                <a:gdLst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68477 w 1736952"/>
                  <a:gd name="connsiteY10" fmla="*/ 1164952 h 1222960"/>
                  <a:gd name="connsiteX11" fmla="*/ 826550 w 1736952"/>
                  <a:gd name="connsiteY11" fmla="*/ 1222960 h 1222960"/>
                  <a:gd name="connsiteX12" fmla="*/ 715190 w 1736952"/>
                  <a:gd name="connsiteY12" fmla="*/ 1221746 h 1222960"/>
                  <a:gd name="connsiteX13" fmla="*/ 25153 w 1736952"/>
                  <a:gd name="connsiteY13" fmla="*/ 1138653 h 1222960"/>
                  <a:gd name="connsiteX14" fmla="*/ 23193 w 1736952"/>
                  <a:gd name="connsiteY14" fmla="*/ 1136253 h 1222960"/>
                  <a:gd name="connsiteX15" fmla="*/ 22813 w 1736952"/>
                  <a:gd name="connsiteY15" fmla="*/ 1136374 h 1222960"/>
                  <a:gd name="connsiteX16" fmla="*/ 8524 w 1736952"/>
                  <a:gd name="connsiteY16" fmla="*/ 1120961 h 1222960"/>
                  <a:gd name="connsiteX17" fmla="*/ 7786 w 1736952"/>
                  <a:gd name="connsiteY17" fmla="*/ 1117382 h 1222960"/>
                  <a:gd name="connsiteX18" fmla="*/ 7687 w 1736952"/>
                  <a:gd name="connsiteY18" fmla="*/ 1117261 h 1222960"/>
                  <a:gd name="connsiteX19" fmla="*/ 7746 w 1736952"/>
                  <a:gd name="connsiteY19" fmla="*/ 1117189 h 1222960"/>
                  <a:gd name="connsiteX20" fmla="*/ 1181 w 1736952"/>
                  <a:gd name="connsiteY20" fmla="*/ 1085356 h 1222960"/>
                  <a:gd name="connsiteX21" fmla="*/ 88247 w 1736952"/>
                  <a:gd name="connsiteY21" fmla="*/ 574301 h 1222960"/>
                  <a:gd name="connsiteX22" fmla="*/ 305602 w 1736952"/>
                  <a:gd name="connsiteY22" fmla="*/ 62838 h 1222960"/>
                  <a:gd name="connsiteX23" fmla="*/ 306554 w 1736952"/>
                  <a:gd name="connsiteY23" fmla="*/ 62534 h 1222960"/>
                  <a:gd name="connsiteX24" fmla="*/ 309322 w 1736952"/>
                  <a:gd name="connsiteY24" fmla="*/ 58973 h 1222960"/>
                  <a:gd name="connsiteX25" fmla="*/ 867366 w 1736952"/>
                  <a:gd name="connsiteY25" fmla="*/ 0 h 1222960"/>
                  <a:gd name="connsiteX0" fmla="*/ 867366 w 1736952"/>
                  <a:gd name="connsiteY0" fmla="*/ 0 h 1222960"/>
                  <a:gd name="connsiteX1" fmla="*/ 1425410 w 1736952"/>
                  <a:gd name="connsiteY1" fmla="*/ 58973 h 1222960"/>
                  <a:gd name="connsiteX2" fmla="*/ 1427446 w 1736952"/>
                  <a:gd name="connsiteY2" fmla="*/ 61592 h 1222960"/>
                  <a:gd name="connsiteX3" fmla="*/ 1431349 w 1736952"/>
                  <a:gd name="connsiteY3" fmla="*/ 62838 h 1222960"/>
                  <a:gd name="connsiteX4" fmla="*/ 1648705 w 1736952"/>
                  <a:gd name="connsiteY4" fmla="*/ 574301 h 1222960"/>
                  <a:gd name="connsiteX5" fmla="*/ 1714138 w 1736952"/>
                  <a:gd name="connsiteY5" fmla="*/ 1136374 h 1222960"/>
                  <a:gd name="connsiteX6" fmla="*/ 1712000 w 1736952"/>
                  <a:gd name="connsiteY6" fmla="*/ 1135691 h 1222960"/>
                  <a:gd name="connsiteX7" fmla="*/ 1709581 w 1736952"/>
                  <a:gd name="connsiteY7" fmla="*/ 1138653 h 1222960"/>
                  <a:gd name="connsiteX8" fmla="*/ 1019545 w 1736952"/>
                  <a:gd name="connsiteY8" fmla="*/ 1221746 h 1222960"/>
                  <a:gd name="connsiteX9" fmla="*/ 910387 w 1736952"/>
                  <a:gd name="connsiteY9" fmla="*/ 1222936 h 1222960"/>
                  <a:gd name="connsiteX10" fmla="*/ 826550 w 1736952"/>
                  <a:gd name="connsiteY10" fmla="*/ 1222960 h 1222960"/>
                  <a:gd name="connsiteX11" fmla="*/ 715190 w 1736952"/>
                  <a:gd name="connsiteY11" fmla="*/ 1221746 h 1222960"/>
                  <a:gd name="connsiteX12" fmla="*/ 25153 w 1736952"/>
                  <a:gd name="connsiteY12" fmla="*/ 1138653 h 1222960"/>
                  <a:gd name="connsiteX13" fmla="*/ 23193 w 1736952"/>
                  <a:gd name="connsiteY13" fmla="*/ 1136253 h 1222960"/>
                  <a:gd name="connsiteX14" fmla="*/ 22813 w 1736952"/>
                  <a:gd name="connsiteY14" fmla="*/ 1136374 h 1222960"/>
                  <a:gd name="connsiteX15" fmla="*/ 8524 w 1736952"/>
                  <a:gd name="connsiteY15" fmla="*/ 1120961 h 1222960"/>
                  <a:gd name="connsiteX16" fmla="*/ 7786 w 1736952"/>
                  <a:gd name="connsiteY16" fmla="*/ 1117382 h 1222960"/>
                  <a:gd name="connsiteX17" fmla="*/ 7687 w 1736952"/>
                  <a:gd name="connsiteY17" fmla="*/ 1117261 h 1222960"/>
                  <a:gd name="connsiteX18" fmla="*/ 7746 w 1736952"/>
                  <a:gd name="connsiteY18" fmla="*/ 1117189 h 1222960"/>
                  <a:gd name="connsiteX19" fmla="*/ 1181 w 1736952"/>
                  <a:gd name="connsiteY19" fmla="*/ 1085356 h 1222960"/>
                  <a:gd name="connsiteX20" fmla="*/ 88247 w 1736952"/>
                  <a:gd name="connsiteY20" fmla="*/ 574301 h 1222960"/>
                  <a:gd name="connsiteX21" fmla="*/ 305602 w 1736952"/>
                  <a:gd name="connsiteY21" fmla="*/ 62838 h 1222960"/>
                  <a:gd name="connsiteX22" fmla="*/ 306554 w 1736952"/>
                  <a:gd name="connsiteY22" fmla="*/ 62534 h 1222960"/>
                  <a:gd name="connsiteX23" fmla="*/ 309322 w 1736952"/>
                  <a:gd name="connsiteY23" fmla="*/ 58973 h 1222960"/>
                  <a:gd name="connsiteX24" fmla="*/ 867366 w 1736952"/>
                  <a:gd name="connsiteY24" fmla="*/ 0 h 12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36952" h="1222960">
                    <a:moveTo>
                      <a:pt x="867366" y="0"/>
                    </a:moveTo>
                    <a:cubicBezTo>
                      <a:pt x="1142633" y="0"/>
                      <a:pt x="1372296" y="25317"/>
                      <a:pt x="1425410" y="58973"/>
                    </a:cubicBezTo>
                    <a:lnTo>
                      <a:pt x="1427446" y="61592"/>
                    </a:lnTo>
                    <a:lnTo>
                      <a:pt x="1431349" y="62838"/>
                    </a:lnTo>
                    <a:cubicBezTo>
                      <a:pt x="1484761" y="103152"/>
                      <a:pt x="1575435" y="313332"/>
                      <a:pt x="1648705" y="574301"/>
                    </a:cubicBezTo>
                    <a:cubicBezTo>
                      <a:pt x="1732442" y="872553"/>
                      <a:pt x="1761738" y="1124201"/>
                      <a:pt x="1714138" y="1136374"/>
                    </a:cubicBezTo>
                    <a:lnTo>
                      <a:pt x="1712000" y="1135691"/>
                    </a:lnTo>
                    <a:lnTo>
                      <a:pt x="1709581" y="1138653"/>
                    </a:lnTo>
                    <a:cubicBezTo>
                      <a:pt x="1639439" y="1180974"/>
                      <a:pt x="1365297" y="1214121"/>
                      <a:pt x="1019545" y="1221746"/>
                    </a:cubicBezTo>
                    <a:lnTo>
                      <a:pt x="910387" y="1222936"/>
                    </a:lnTo>
                    <a:lnTo>
                      <a:pt x="826550" y="1222960"/>
                    </a:lnTo>
                    <a:lnTo>
                      <a:pt x="715190" y="1221746"/>
                    </a:lnTo>
                    <a:cubicBezTo>
                      <a:pt x="369437" y="1214121"/>
                      <a:pt x="95295" y="1180974"/>
                      <a:pt x="25153" y="1138653"/>
                    </a:cubicBezTo>
                    <a:lnTo>
                      <a:pt x="23193" y="1136253"/>
                    </a:lnTo>
                    <a:lnTo>
                      <a:pt x="22813" y="1136374"/>
                    </a:lnTo>
                    <a:cubicBezTo>
                      <a:pt x="16864" y="1134853"/>
                      <a:pt x="12115" y="1129589"/>
                      <a:pt x="8524" y="1120961"/>
                    </a:cubicBezTo>
                    <a:lnTo>
                      <a:pt x="7786" y="1117382"/>
                    </a:lnTo>
                    <a:cubicBezTo>
                      <a:pt x="7753" y="1117342"/>
                      <a:pt x="7720" y="1117301"/>
                      <a:pt x="7687" y="1117261"/>
                    </a:cubicBezTo>
                    <a:cubicBezTo>
                      <a:pt x="7707" y="1117237"/>
                      <a:pt x="7726" y="1117213"/>
                      <a:pt x="7746" y="1117189"/>
                    </a:cubicBezTo>
                    <a:lnTo>
                      <a:pt x="1181" y="1085356"/>
                    </a:lnTo>
                    <a:cubicBezTo>
                      <a:pt x="-6737" y="995465"/>
                      <a:pt x="25444" y="797990"/>
                      <a:pt x="88247" y="574301"/>
                    </a:cubicBezTo>
                    <a:cubicBezTo>
                      <a:pt x="161517" y="313332"/>
                      <a:pt x="252190" y="103152"/>
                      <a:pt x="305602" y="62838"/>
                    </a:cubicBezTo>
                    <a:lnTo>
                      <a:pt x="306554" y="62534"/>
                    </a:lnTo>
                    <a:lnTo>
                      <a:pt x="309322" y="58973"/>
                    </a:lnTo>
                    <a:cubicBezTo>
                      <a:pt x="362437" y="25317"/>
                      <a:pt x="592100" y="0"/>
                      <a:pt x="867366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B3223666-567A-A892-59CB-9917DAEEDC55}"/>
                  </a:ext>
                </a:extLst>
              </p:cNvPr>
              <p:cNvSpPr/>
              <p:nvPr/>
            </p:nvSpPr>
            <p:spPr>
              <a:xfrm>
                <a:off x="6778600" y="5332225"/>
                <a:ext cx="2761753" cy="1066813"/>
              </a:xfrm>
              <a:custGeom>
                <a:avLst/>
                <a:gdLst>
                  <a:gd name="connsiteX0" fmla="*/ 2839929 w 3740033"/>
                  <a:gd name="connsiteY0" fmla="*/ 601478 h 1444704"/>
                  <a:gd name="connsiteX1" fmla="*/ 2619514 w 3740033"/>
                  <a:gd name="connsiteY1" fmla="*/ 923408 h 1444704"/>
                  <a:gd name="connsiteX2" fmla="*/ 2839929 w 3740033"/>
                  <a:gd name="connsiteY2" fmla="*/ 1245338 h 1444704"/>
                  <a:gd name="connsiteX3" fmla="*/ 3060345 w 3740033"/>
                  <a:gd name="connsiteY3" fmla="*/ 923408 h 1444704"/>
                  <a:gd name="connsiteX4" fmla="*/ 2354972 w 3740033"/>
                  <a:gd name="connsiteY4" fmla="*/ 601478 h 1444704"/>
                  <a:gd name="connsiteX5" fmla="*/ 2134557 w 3740033"/>
                  <a:gd name="connsiteY5" fmla="*/ 923408 h 1444704"/>
                  <a:gd name="connsiteX6" fmla="*/ 2354972 w 3740033"/>
                  <a:gd name="connsiteY6" fmla="*/ 1245338 h 1444704"/>
                  <a:gd name="connsiteX7" fmla="*/ 2575389 w 3740033"/>
                  <a:gd name="connsiteY7" fmla="*/ 923408 h 1444704"/>
                  <a:gd name="connsiteX8" fmla="*/ 1870015 w 3740033"/>
                  <a:gd name="connsiteY8" fmla="*/ 601478 h 1444704"/>
                  <a:gd name="connsiteX9" fmla="*/ 1649600 w 3740033"/>
                  <a:gd name="connsiteY9" fmla="*/ 923408 h 1444704"/>
                  <a:gd name="connsiteX10" fmla="*/ 1870015 w 3740033"/>
                  <a:gd name="connsiteY10" fmla="*/ 1245338 h 1444704"/>
                  <a:gd name="connsiteX11" fmla="*/ 2090431 w 3740033"/>
                  <a:gd name="connsiteY11" fmla="*/ 923408 h 1444704"/>
                  <a:gd name="connsiteX12" fmla="*/ 1385059 w 3740033"/>
                  <a:gd name="connsiteY12" fmla="*/ 601478 h 1444704"/>
                  <a:gd name="connsiteX13" fmla="*/ 1164643 w 3740033"/>
                  <a:gd name="connsiteY13" fmla="*/ 923408 h 1444704"/>
                  <a:gd name="connsiteX14" fmla="*/ 1385059 w 3740033"/>
                  <a:gd name="connsiteY14" fmla="*/ 1245338 h 1444704"/>
                  <a:gd name="connsiteX15" fmla="*/ 1605474 w 3740033"/>
                  <a:gd name="connsiteY15" fmla="*/ 923408 h 1444704"/>
                  <a:gd name="connsiteX16" fmla="*/ 900101 w 3740033"/>
                  <a:gd name="connsiteY16" fmla="*/ 601478 h 1444704"/>
                  <a:gd name="connsiteX17" fmla="*/ 679686 w 3740033"/>
                  <a:gd name="connsiteY17" fmla="*/ 923408 h 1444704"/>
                  <a:gd name="connsiteX18" fmla="*/ 900101 w 3740033"/>
                  <a:gd name="connsiteY18" fmla="*/ 1245338 h 1444704"/>
                  <a:gd name="connsiteX19" fmla="*/ 1120517 w 3740033"/>
                  <a:gd name="connsiteY19" fmla="*/ 923408 h 1444704"/>
                  <a:gd name="connsiteX20" fmla="*/ 415145 w 3740033"/>
                  <a:gd name="connsiteY20" fmla="*/ 601478 h 1444704"/>
                  <a:gd name="connsiteX21" fmla="*/ 194729 w 3740033"/>
                  <a:gd name="connsiteY21" fmla="*/ 923408 h 1444704"/>
                  <a:gd name="connsiteX22" fmla="*/ 415145 w 3740033"/>
                  <a:gd name="connsiteY22" fmla="*/ 1245338 h 1444704"/>
                  <a:gd name="connsiteX23" fmla="*/ 635560 w 3740033"/>
                  <a:gd name="connsiteY23" fmla="*/ 923408 h 1444704"/>
                  <a:gd name="connsiteX24" fmla="*/ 3324889 w 3740033"/>
                  <a:gd name="connsiteY24" fmla="*/ 601476 h 1444704"/>
                  <a:gd name="connsiteX25" fmla="*/ 3104471 w 3740033"/>
                  <a:gd name="connsiteY25" fmla="*/ 923408 h 1444704"/>
                  <a:gd name="connsiteX26" fmla="*/ 3324889 w 3740033"/>
                  <a:gd name="connsiteY26" fmla="*/ 1245339 h 1444704"/>
                  <a:gd name="connsiteX27" fmla="*/ 3545305 w 3740033"/>
                  <a:gd name="connsiteY27" fmla="*/ 923408 h 1444704"/>
                  <a:gd name="connsiteX28" fmla="*/ 1785114 w 3740033"/>
                  <a:gd name="connsiteY28" fmla="*/ 0 h 1444704"/>
                  <a:gd name="connsiteX29" fmla="*/ 1637885 w 3740033"/>
                  <a:gd name="connsiteY29" fmla="*/ 215037 h 1444704"/>
                  <a:gd name="connsiteX30" fmla="*/ 1870015 w 3740033"/>
                  <a:gd name="connsiteY30" fmla="*/ 554077 h 1444704"/>
                  <a:gd name="connsiteX31" fmla="*/ 2102146 w 3740033"/>
                  <a:gd name="connsiteY31" fmla="*/ 215037 h 1444704"/>
                  <a:gd name="connsiteX32" fmla="*/ 1954937 w 3740033"/>
                  <a:gd name="connsiteY32" fmla="*/ 30 h 1444704"/>
                  <a:gd name="connsiteX33" fmla="*/ 2084739 w 3740033"/>
                  <a:gd name="connsiteY33" fmla="*/ 845 h 1444704"/>
                  <a:gd name="connsiteX34" fmla="*/ 2267092 w 3740033"/>
                  <a:gd name="connsiteY34" fmla="*/ 4351 h 1444704"/>
                  <a:gd name="connsiteX35" fmla="*/ 2122842 w 3740033"/>
                  <a:gd name="connsiteY35" fmla="*/ 215037 h 1444704"/>
                  <a:gd name="connsiteX36" fmla="*/ 2354972 w 3740033"/>
                  <a:gd name="connsiteY36" fmla="*/ 554077 h 1444704"/>
                  <a:gd name="connsiteX37" fmla="*/ 2587103 w 3740033"/>
                  <a:gd name="connsiteY37" fmla="*/ 215037 h 1444704"/>
                  <a:gd name="connsiteX38" fmla="*/ 2446723 w 3740033"/>
                  <a:gd name="connsiteY38" fmla="*/ 10004 h 1444704"/>
                  <a:gd name="connsiteX39" fmla="*/ 2478130 w 3740033"/>
                  <a:gd name="connsiteY39" fmla="*/ 11046 h 1444704"/>
                  <a:gd name="connsiteX40" fmla="*/ 2647800 w 3740033"/>
                  <a:gd name="connsiteY40" fmla="*/ 19414 h 1444704"/>
                  <a:gd name="connsiteX41" fmla="*/ 2737470 w 3740033"/>
                  <a:gd name="connsiteY41" fmla="*/ 25645 h 1444704"/>
                  <a:gd name="connsiteX42" fmla="*/ 2607799 w 3740033"/>
                  <a:gd name="connsiteY42" fmla="*/ 215037 h 1444704"/>
                  <a:gd name="connsiteX43" fmla="*/ 2839929 w 3740033"/>
                  <a:gd name="connsiteY43" fmla="*/ 554077 h 1444704"/>
                  <a:gd name="connsiteX44" fmla="*/ 3072061 w 3740033"/>
                  <a:gd name="connsiteY44" fmla="*/ 215037 h 1444704"/>
                  <a:gd name="connsiteX45" fmla="*/ 2957240 w 3740033"/>
                  <a:gd name="connsiteY45" fmla="*/ 47336 h 1444704"/>
                  <a:gd name="connsiteX46" fmla="*/ 3009060 w 3740033"/>
                  <a:gd name="connsiteY46" fmla="*/ 54762 h 1444704"/>
                  <a:gd name="connsiteX47" fmla="*/ 3069216 w 3740033"/>
                  <a:gd name="connsiteY47" fmla="*/ 69177 h 1444704"/>
                  <a:gd name="connsiteX48" fmla="*/ 3073600 w 3740033"/>
                  <a:gd name="connsiteY48" fmla="*/ 72272 h 1444704"/>
                  <a:gd name="connsiteX49" fmla="*/ 3082004 w 3740033"/>
                  <a:gd name="connsiteY49" fmla="*/ 73745 h 1444704"/>
                  <a:gd name="connsiteX50" fmla="*/ 3128663 w 3740033"/>
                  <a:gd name="connsiteY50" fmla="*/ 100746 h 1444704"/>
                  <a:gd name="connsiteX51" fmla="*/ 3155587 w 3740033"/>
                  <a:gd name="connsiteY51" fmla="*/ 123270 h 1444704"/>
                  <a:gd name="connsiteX52" fmla="*/ 3092757 w 3740033"/>
                  <a:gd name="connsiteY52" fmla="*/ 215037 h 1444704"/>
                  <a:gd name="connsiteX53" fmla="*/ 3324889 w 3740033"/>
                  <a:gd name="connsiteY53" fmla="*/ 554079 h 1444704"/>
                  <a:gd name="connsiteX54" fmla="*/ 3408136 w 3740033"/>
                  <a:gd name="connsiteY54" fmla="*/ 432493 h 1444704"/>
                  <a:gd name="connsiteX55" fmla="*/ 3426506 w 3740033"/>
                  <a:gd name="connsiteY55" fmla="*/ 460338 h 1444704"/>
                  <a:gd name="connsiteX56" fmla="*/ 3550018 w 3740033"/>
                  <a:gd name="connsiteY56" fmla="*/ 678196 h 1444704"/>
                  <a:gd name="connsiteX57" fmla="*/ 3612043 w 3740033"/>
                  <a:gd name="connsiteY57" fmla="*/ 807348 h 1444704"/>
                  <a:gd name="connsiteX58" fmla="*/ 3633530 w 3740033"/>
                  <a:gd name="connsiteY58" fmla="*/ 858999 h 1444704"/>
                  <a:gd name="connsiteX59" fmla="*/ 3589431 w 3740033"/>
                  <a:gd name="connsiteY59" fmla="*/ 923408 h 1444704"/>
                  <a:gd name="connsiteX60" fmla="*/ 3720761 w 3740033"/>
                  <a:gd name="connsiteY60" fmla="*/ 1115223 h 1444704"/>
                  <a:gd name="connsiteX61" fmla="*/ 3726513 w 3740033"/>
                  <a:gd name="connsiteY61" fmla="*/ 1137111 h 1444704"/>
                  <a:gd name="connsiteX62" fmla="*/ 3690909 w 3740033"/>
                  <a:gd name="connsiteY62" fmla="*/ 1342458 h 1444704"/>
                  <a:gd name="connsiteX63" fmla="*/ 3686306 w 3740033"/>
                  <a:gd name="connsiteY63" fmla="*/ 1341651 h 1444704"/>
                  <a:gd name="connsiteX64" fmla="*/ 3681097 w 3740033"/>
                  <a:gd name="connsiteY64" fmla="*/ 1345151 h 1444704"/>
                  <a:gd name="connsiteX65" fmla="*/ 3489918 w 3740033"/>
                  <a:gd name="connsiteY65" fmla="*/ 1380328 h 1444704"/>
                  <a:gd name="connsiteX66" fmla="*/ 3391844 w 3740033"/>
                  <a:gd name="connsiteY66" fmla="*/ 1390528 h 1444704"/>
                  <a:gd name="connsiteX67" fmla="*/ 3324889 w 3740033"/>
                  <a:gd name="connsiteY67" fmla="*/ 1292736 h 1444704"/>
                  <a:gd name="connsiteX68" fmla="*/ 3249513 w 3740033"/>
                  <a:gd name="connsiteY68" fmla="*/ 1402828 h 1444704"/>
                  <a:gd name="connsiteX69" fmla="*/ 3160742 w 3740033"/>
                  <a:gd name="connsiteY69" fmla="*/ 1409628 h 1444704"/>
                  <a:gd name="connsiteX70" fmla="*/ 2952757 w 3740033"/>
                  <a:gd name="connsiteY70" fmla="*/ 1421508 h 1444704"/>
                  <a:gd name="connsiteX71" fmla="*/ 2928781 w 3740033"/>
                  <a:gd name="connsiteY71" fmla="*/ 1422512 h 1444704"/>
                  <a:gd name="connsiteX72" fmla="*/ 2839929 w 3740033"/>
                  <a:gd name="connsiteY72" fmla="*/ 1292738 h 1444704"/>
                  <a:gd name="connsiteX73" fmla="*/ 2745834 w 3740033"/>
                  <a:gd name="connsiteY73" fmla="*/ 1430170 h 1444704"/>
                  <a:gd name="connsiteX74" fmla="*/ 2720295 w 3740033"/>
                  <a:gd name="connsiteY74" fmla="*/ 1431239 h 1444704"/>
                  <a:gd name="connsiteX75" fmla="*/ 2466696 w 3740033"/>
                  <a:gd name="connsiteY75" fmla="*/ 1438596 h 1444704"/>
                  <a:gd name="connsiteX76" fmla="*/ 2454977 w 3740033"/>
                  <a:gd name="connsiteY76" fmla="*/ 1438801 h 1444704"/>
                  <a:gd name="connsiteX77" fmla="*/ 2354972 w 3740033"/>
                  <a:gd name="connsiteY77" fmla="*/ 1292738 h 1444704"/>
                  <a:gd name="connsiteX78" fmla="*/ 2252539 w 3740033"/>
                  <a:gd name="connsiteY78" fmla="*/ 1442348 h 1444704"/>
                  <a:gd name="connsiteX79" fmla="*/ 2195301 w 3740033"/>
                  <a:gd name="connsiteY79" fmla="*/ 1443351 h 1444704"/>
                  <a:gd name="connsiteX80" fmla="*/ 1974042 w 3740033"/>
                  <a:gd name="connsiteY80" fmla="*/ 1444675 h 1444704"/>
                  <a:gd name="connsiteX81" fmla="*/ 1870015 w 3740033"/>
                  <a:gd name="connsiteY81" fmla="*/ 1292738 h 1444704"/>
                  <a:gd name="connsiteX82" fmla="*/ 1765969 w 3740033"/>
                  <a:gd name="connsiteY82" fmla="*/ 1444704 h 1444704"/>
                  <a:gd name="connsiteX83" fmla="*/ 1539959 w 3740033"/>
                  <a:gd name="connsiteY83" fmla="*/ 1443351 h 1444704"/>
                  <a:gd name="connsiteX84" fmla="*/ 1487550 w 3740033"/>
                  <a:gd name="connsiteY84" fmla="*/ 1442433 h 1444704"/>
                  <a:gd name="connsiteX85" fmla="*/ 1385059 w 3740033"/>
                  <a:gd name="connsiteY85" fmla="*/ 1292738 h 1444704"/>
                  <a:gd name="connsiteX86" fmla="*/ 1284997 w 3740033"/>
                  <a:gd name="connsiteY86" fmla="*/ 1438884 h 1444704"/>
                  <a:gd name="connsiteX87" fmla="*/ 1268564 w 3740033"/>
                  <a:gd name="connsiteY87" fmla="*/ 1438596 h 1444704"/>
                  <a:gd name="connsiteX88" fmla="*/ 1014964 w 3740033"/>
                  <a:gd name="connsiteY88" fmla="*/ 1431239 h 1444704"/>
                  <a:gd name="connsiteX89" fmla="*/ 994338 w 3740033"/>
                  <a:gd name="connsiteY89" fmla="*/ 1430376 h 1444704"/>
                  <a:gd name="connsiteX90" fmla="*/ 900101 w 3740033"/>
                  <a:gd name="connsiteY90" fmla="*/ 1292738 h 1444704"/>
                  <a:gd name="connsiteX91" fmla="*/ 811116 w 3740033"/>
                  <a:gd name="connsiteY91" fmla="*/ 1422706 h 1444704"/>
                  <a:gd name="connsiteX92" fmla="*/ 782502 w 3740033"/>
                  <a:gd name="connsiteY92" fmla="*/ 1421508 h 1444704"/>
                  <a:gd name="connsiteX93" fmla="*/ 574517 w 3740033"/>
                  <a:gd name="connsiteY93" fmla="*/ 1409628 h 1444704"/>
                  <a:gd name="connsiteX94" fmla="*/ 490784 w 3740033"/>
                  <a:gd name="connsiteY94" fmla="*/ 1403213 h 1444704"/>
                  <a:gd name="connsiteX95" fmla="*/ 415145 w 3740033"/>
                  <a:gd name="connsiteY95" fmla="*/ 1292738 h 1444704"/>
                  <a:gd name="connsiteX96" fmla="*/ 347873 w 3740033"/>
                  <a:gd name="connsiteY96" fmla="*/ 1390992 h 1444704"/>
                  <a:gd name="connsiteX97" fmla="*/ 245341 w 3740033"/>
                  <a:gd name="connsiteY97" fmla="*/ 1380328 h 1444704"/>
                  <a:gd name="connsiteX98" fmla="*/ 54161 w 3740033"/>
                  <a:gd name="connsiteY98" fmla="*/ 1345151 h 1444704"/>
                  <a:gd name="connsiteX99" fmla="*/ 49941 w 3740033"/>
                  <a:gd name="connsiteY99" fmla="*/ 1342315 h 1444704"/>
                  <a:gd name="connsiteX100" fmla="*/ 49122 w 3740033"/>
                  <a:gd name="connsiteY100" fmla="*/ 1342458 h 1444704"/>
                  <a:gd name="connsiteX101" fmla="*/ 18355 w 3740033"/>
                  <a:gd name="connsiteY101" fmla="*/ 1324243 h 1444704"/>
                  <a:gd name="connsiteX102" fmla="*/ 16766 w 3740033"/>
                  <a:gd name="connsiteY102" fmla="*/ 1320013 h 1444704"/>
                  <a:gd name="connsiteX103" fmla="*/ 16553 w 3740033"/>
                  <a:gd name="connsiteY103" fmla="*/ 1319870 h 1444704"/>
                  <a:gd name="connsiteX104" fmla="*/ 16680 w 3740033"/>
                  <a:gd name="connsiteY104" fmla="*/ 1319785 h 1444704"/>
                  <a:gd name="connsiteX105" fmla="*/ 2544 w 3740033"/>
                  <a:gd name="connsiteY105" fmla="*/ 1282165 h 1444704"/>
                  <a:gd name="connsiteX106" fmla="*/ 5627 w 3740033"/>
                  <a:gd name="connsiteY106" fmla="*/ 1180152 h 1444704"/>
                  <a:gd name="connsiteX107" fmla="*/ 18168 w 3740033"/>
                  <a:gd name="connsiteY107" fmla="*/ 1116837 h 1444704"/>
                  <a:gd name="connsiteX108" fmla="*/ 150603 w 3740033"/>
                  <a:gd name="connsiteY108" fmla="*/ 923408 h 1444704"/>
                  <a:gd name="connsiteX109" fmla="*/ 106201 w 3740033"/>
                  <a:gd name="connsiteY109" fmla="*/ 858556 h 1444704"/>
                  <a:gd name="connsiteX110" fmla="*/ 190016 w 3740033"/>
                  <a:gd name="connsiteY110" fmla="*/ 678196 h 1444704"/>
                  <a:gd name="connsiteX111" fmla="*/ 313527 w 3740033"/>
                  <a:gd name="connsiteY111" fmla="*/ 460338 h 1444704"/>
                  <a:gd name="connsiteX112" fmla="*/ 331899 w 3740033"/>
                  <a:gd name="connsiteY112" fmla="*/ 432492 h 1444704"/>
                  <a:gd name="connsiteX113" fmla="*/ 415145 w 3740033"/>
                  <a:gd name="connsiteY113" fmla="*/ 554077 h 1444704"/>
                  <a:gd name="connsiteX114" fmla="*/ 647275 w 3740033"/>
                  <a:gd name="connsiteY114" fmla="*/ 215037 h 1444704"/>
                  <a:gd name="connsiteX115" fmla="*/ 584445 w 3740033"/>
                  <a:gd name="connsiteY115" fmla="*/ 123270 h 1444704"/>
                  <a:gd name="connsiteX116" fmla="*/ 611369 w 3740033"/>
                  <a:gd name="connsiteY116" fmla="*/ 100746 h 1444704"/>
                  <a:gd name="connsiteX117" fmla="*/ 658028 w 3740033"/>
                  <a:gd name="connsiteY117" fmla="*/ 73745 h 1444704"/>
                  <a:gd name="connsiteX118" fmla="*/ 660078 w 3740033"/>
                  <a:gd name="connsiteY118" fmla="*/ 73385 h 1444704"/>
                  <a:gd name="connsiteX119" fmla="*/ 666038 w 3740033"/>
                  <a:gd name="connsiteY119" fmla="*/ 69177 h 1444704"/>
                  <a:gd name="connsiteX120" fmla="*/ 726195 w 3740033"/>
                  <a:gd name="connsiteY120" fmla="*/ 54762 h 1444704"/>
                  <a:gd name="connsiteX121" fmla="*/ 783310 w 3740033"/>
                  <a:gd name="connsiteY121" fmla="*/ 46577 h 1444704"/>
                  <a:gd name="connsiteX122" fmla="*/ 667971 w 3740033"/>
                  <a:gd name="connsiteY122" fmla="*/ 215037 h 1444704"/>
                  <a:gd name="connsiteX123" fmla="*/ 900101 w 3740033"/>
                  <a:gd name="connsiteY123" fmla="*/ 554077 h 1444704"/>
                  <a:gd name="connsiteX124" fmla="*/ 1132232 w 3740033"/>
                  <a:gd name="connsiteY124" fmla="*/ 215037 h 1444704"/>
                  <a:gd name="connsiteX125" fmla="*/ 1002344 w 3740033"/>
                  <a:gd name="connsiteY125" fmla="*/ 25328 h 1444704"/>
                  <a:gd name="connsiteX126" fmla="*/ 1087455 w 3740033"/>
                  <a:gd name="connsiteY126" fmla="*/ 19414 h 1444704"/>
                  <a:gd name="connsiteX127" fmla="*/ 1257125 w 3740033"/>
                  <a:gd name="connsiteY127" fmla="*/ 11046 h 1444704"/>
                  <a:gd name="connsiteX128" fmla="*/ 1293420 w 3740033"/>
                  <a:gd name="connsiteY128" fmla="*/ 9841 h 1444704"/>
                  <a:gd name="connsiteX129" fmla="*/ 1152928 w 3740033"/>
                  <a:gd name="connsiteY129" fmla="*/ 215037 h 1444704"/>
                  <a:gd name="connsiteX130" fmla="*/ 1385059 w 3740033"/>
                  <a:gd name="connsiteY130" fmla="*/ 554077 h 1444704"/>
                  <a:gd name="connsiteX131" fmla="*/ 1617189 w 3740033"/>
                  <a:gd name="connsiteY131" fmla="*/ 215037 h 1444704"/>
                  <a:gd name="connsiteX132" fmla="*/ 1472877 w 3740033"/>
                  <a:gd name="connsiteY132" fmla="*/ 4260 h 1444704"/>
                  <a:gd name="connsiteX133" fmla="*/ 1650515 w 3740033"/>
                  <a:gd name="connsiteY133" fmla="*/ 845 h 1444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</a:cxnLst>
                <a:rect l="l" t="t" r="r" b="b"/>
                <a:pathLst>
                  <a:path w="3740033" h="1444704">
                    <a:moveTo>
                      <a:pt x="2839929" y="601478"/>
                    </a:moveTo>
                    <a:lnTo>
                      <a:pt x="2619514" y="923408"/>
                    </a:lnTo>
                    <a:lnTo>
                      <a:pt x="2839929" y="1245338"/>
                    </a:lnTo>
                    <a:lnTo>
                      <a:pt x="3060345" y="923408"/>
                    </a:lnTo>
                    <a:close/>
                    <a:moveTo>
                      <a:pt x="2354972" y="601478"/>
                    </a:moveTo>
                    <a:lnTo>
                      <a:pt x="2134557" y="923408"/>
                    </a:lnTo>
                    <a:lnTo>
                      <a:pt x="2354972" y="1245338"/>
                    </a:lnTo>
                    <a:lnTo>
                      <a:pt x="2575389" y="923408"/>
                    </a:lnTo>
                    <a:close/>
                    <a:moveTo>
                      <a:pt x="1870015" y="601478"/>
                    </a:moveTo>
                    <a:lnTo>
                      <a:pt x="1649600" y="923408"/>
                    </a:lnTo>
                    <a:lnTo>
                      <a:pt x="1870015" y="1245338"/>
                    </a:lnTo>
                    <a:lnTo>
                      <a:pt x="2090431" y="923408"/>
                    </a:lnTo>
                    <a:close/>
                    <a:moveTo>
                      <a:pt x="1385059" y="601478"/>
                    </a:moveTo>
                    <a:lnTo>
                      <a:pt x="1164643" y="923408"/>
                    </a:lnTo>
                    <a:lnTo>
                      <a:pt x="1385059" y="1245338"/>
                    </a:lnTo>
                    <a:lnTo>
                      <a:pt x="1605474" y="923408"/>
                    </a:lnTo>
                    <a:close/>
                    <a:moveTo>
                      <a:pt x="900101" y="601478"/>
                    </a:moveTo>
                    <a:lnTo>
                      <a:pt x="679686" y="923408"/>
                    </a:lnTo>
                    <a:lnTo>
                      <a:pt x="900101" y="1245338"/>
                    </a:lnTo>
                    <a:lnTo>
                      <a:pt x="1120517" y="923408"/>
                    </a:lnTo>
                    <a:close/>
                    <a:moveTo>
                      <a:pt x="415145" y="601478"/>
                    </a:moveTo>
                    <a:lnTo>
                      <a:pt x="194729" y="923408"/>
                    </a:lnTo>
                    <a:lnTo>
                      <a:pt x="415145" y="1245338"/>
                    </a:lnTo>
                    <a:lnTo>
                      <a:pt x="635560" y="923408"/>
                    </a:lnTo>
                    <a:close/>
                    <a:moveTo>
                      <a:pt x="3324889" y="601476"/>
                    </a:moveTo>
                    <a:lnTo>
                      <a:pt x="3104471" y="923408"/>
                    </a:lnTo>
                    <a:lnTo>
                      <a:pt x="3324889" y="1245339"/>
                    </a:lnTo>
                    <a:lnTo>
                      <a:pt x="3545305" y="923408"/>
                    </a:lnTo>
                    <a:close/>
                    <a:moveTo>
                      <a:pt x="1785114" y="0"/>
                    </a:moveTo>
                    <a:lnTo>
                      <a:pt x="1637885" y="215037"/>
                    </a:lnTo>
                    <a:lnTo>
                      <a:pt x="1870015" y="554077"/>
                    </a:lnTo>
                    <a:lnTo>
                      <a:pt x="2102146" y="215037"/>
                    </a:lnTo>
                    <a:lnTo>
                      <a:pt x="1954937" y="30"/>
                    </a:lnTo>
                    <a:lnTo>
                      <a:pt x="2084739" y="845"/>
                    </a:lnTo>
                    <a:lnTo>
                      <a:pt x="2267092" y="4351"/>
                    </a:lnTo>
                    <a:lnTo>
                      <a:pt x="2122842" y="215037"/>
                    </a:lnTo>
                    <a:lnTo>
                      <a:pt x="2354972" y="554077"/>
                    </a:lnTo>
                    <a:lnTo>
                      <a:pt x="2587103" y="215037"/>
                    </a:lnTo>
                    <a:lnTo>
                      <a:pt x="2446723" y="10004"/>
                    </a:lnTo>
                    <a:lnTo>
                      <a:pt x="2478130" y="11046"/>
                    </a:lnTo>
                    <a:cubicBezTo>
                      <a:pt x="2538057" y="13499"/>
                      <a:pt x="2594797" y="16301"/>
                      <a:pt x="2647800" y="19414"/>
                    </a:cubicBezTo>
                    <a:lnTo>
                      <a:pt x="2737470" y="25645"/>
                    </a:lnTo>
                    <a:lnTo>
                      <a:pt x="2607799" y="215037"/>
                    </a:lnTo>
                    <a:lnTo>
                      <a:pt x="2839929" y="554077"/>
                    </a:lnTo>
                    <a:lnTo>
                      <a:pt x="3072061" y="215037"/>
                    </a:lnTo>
                    <a:lnTo>
                      <a:pt x="2957240" y="47336"/>
                    </a:lnTo>
                    <a:lnTo>
                      <a:pt x="3009060" y="54762"/>
                    </a:lnTo>
                    <a:cubicBezTo>
                      <a:pt x="3034685" y="59387"/>
                      <a:pt x="3054920" y="64205"/>
                      <a:pt x="3069216" y="69177"/>
                    </a:cubicBezTo>
                    <a:lnTo>
                      <a:pt x="3073600" y="72272"/>
                    </a:lnTo>
                    <a:lnTo>
                      <a:pt x="3082004" y="73745"/>
                    </a:lnTo>
                    <a:cubicBezTo>
                      <a:pt x="3096380" y="79700"/>
                      <a:pt x="3112009" y="88792"/>
                      <a:pt x="3128663" y="100746"/>
                    </a:cubicBezTo>
                    <a:lnTo>
                      <a:pt x="3155587" y="123270"/>
                    </a:lnTo>
                    <a:lnTo>
                      <a:pt x="3092757" y="215037"/>
                    </a:lnTo>
                    <a:lnTo>
                      <a:pt x="3324889" y="554079"/>
                    </a:lnTo>
                    <a:lnTo>
                      <a:pt x="3408136" y="432493"/>
                    </a:lnTo>
                    <a:lnTo>
                      <a:pt x="3426506" y="460338"/>
                    </a:lnTo>
                    <a:cubicBezTo>
                      <a:pt x="3468793" y="527740"/>
                      <a:pt x="3510576" y="601092"/>
                      <a:pt x="3550018" y="678196"/>
                    </a:cubicBezTo>
                    <a:cubicBezTo>
                      <a:pt x="3572556" y="722255"/>
                      <a:pt x="3593262" y="765454"/>
                      <a:pt x="3612043" y="807348"/>
                    </a:cubicBezTo>
                    <a:lnTo>
                      <a:pt x="3633530" y="858999"/>
                    </a:lnTo>
                    <a:lnTo>
                      <a:pt x="3589431" y="923408"/>
                    </a:lnTo>
                    <a:lnTo>
                      <a:pt x="3720761" y="1115223"/>
                    </a:lnTo>
                    <a:lnTo>
                      <a:pt x="3726513" y="1137111"/>
                    </a:lnTo>
                    <a:cubicBezTo>
                      <a:pt x="3752009" y="1257319"/>
                      <a:pt x="3742156" y="1335265"/>
                      <a:pt x="3690909" y="1342458"/>
                    </a:cubicBezTo>
                    <a:lnTo>
                      <a:pt x="3686306" y="1341651"/>
                    </a:lnTo>
                    <a:lnTo>
                      <a:pt x="3681097" y="1345151"/>
                    </a:lnTo>
                    <a:cubicBezTo>
                      <a:pt x="3643340" y="1357655"/>
                      <a:pt x="3578128" y="1369481"/>
                      <a:pt x="3489918" y="1380328"/>
                    </a:cubicBezTo>
                    <a:lnTo>
                      <a:pt x="3391844" y="1390528"/>
                    </a:lnTo>
                    <a:lnTo>
                      <a:pt x="3324889" y="1292736"/>
                    </a:lnTo>
                    <a:lnTo>
                      <a:pt x="3249513" y="1402828"/>
                    </a:lnTo>
                    <a:lnTo>
                      <a:pt x="3160742" y="1409628"/>
                    </a:lnTo>
                    <a:cubicBezTo>
                      <a:pt x="3095865" y="1413921"/>
                      <a:pt x="3026351" y="1417893"/>
                      <a:pt x="2952757" y="1421508"/>
                    </a:cubicBezTo>
                    <a:lnTo>
                      <a:pt x="2928781" y="1422512"/>
                    </a:lnTo>
                    <a:lnTo>
                      <a:pt x="2839929" y="1292738"/>
                    </a:lnTo>
                    <a:lnTo>
                      <a:pt x="2745834" y="1430170"/>
                    </a:lnTo>
                    <a:lnTo>
                      <a:pt x="2720295" y="1431239"/>
                    </a:lnTo>
                    <a:cubicBezTo>
                      <a:pt x="2639099" y="1434100"/>
                      <a:pt x="2554381" y="1436565"/>
                      <a:pt x="2466696" y="1438596"/>
                    </a:cubicBezTo>
                    <a:lnTo>
                      <a:pt x="2454977" y="1438801"/>
                    </a:lnTo>
                    <a:lnTo>
                      <a:pt x="2354972" y="1292738"/>
                    </a:lnTo>
                    <a:lnTo>
                      <a:pt x="2252539" y="1442348"/>
                    </a:lnTo>
                    <a:lnTo>
                      <a:pt x="2195301" y="1443351"/>
                    </a:lnTo>
                    <a:lnTo>
                      <a:pt x="1974042" y="1444675"/>
                    </a:lnTo>
                    <a:lnTo>
                      <a:pt x="1870015" y="1292738"/>
                    </a:lnTo>
                    <a:lnTo>
                      <a:pt x="1765969" y="1444704"/>
                    </a:lnTo>
                    <a:lnTo>
                      <a:pt x="1539959" y="1443351"/>
                    </a:lnTo>
                    <a:lnTo>
                      <a:pt x="1487550" y="1442433"/>
                    </a:lnTo>
                    <a:lnTo>
                      <a:pt x="1385059" y="1292738"/>
                    </a:lnTo>
                    <a:lnTo>
                      <a:pt x="1284997" y="1438884"/>
                    </a:lnTo>
                    <a:lnTo>
                      <a:pt x="1268564" y="1438596"/>
                    </a:lnTo>
                    <a:cubicBezTo>
                      <a:pt x="1180879" y="1436565"/>
                      <a:pt x="1096160" y="1434100"/>
                      <a:pt x="1014964" y="1431239"/>
                    </a:cubicBezTo>
                    <a:lnTo>
                      <a:pt x="994338" y="1430376"/>
                    </a:lnTo>
                    <a:lnTo>
                      <a:pt x="900101" y="1292738"/>
                    </a:lnTo>
                    <a:lnTo>
                      <a:pt x="811116" y="1422706"/>
                    </a:lnTo>
                    <a:lnTo>
                      <a:pt x="782502" y="1421508"/>
                    </a:lnTo>
                    <a:cubicBezTo>
                      <a:pt x="708908" y="1417893"/>
                      <a:pt x="639394" y="1413921"/>
                      <a:pt x="574517" y="1409628"/>
                    </a:cubicBezTo>
                    <a:lnTo>
                      <a:pt x="490784" y="1403213"/>
                    </a:lnTo>
                    <a:lnTo>
                      <a:pt x="415145" y="1292738"/>
                    </a:lnTo>
                    <a:lnTo>
                      <a:pt x="347873" y="1390992"/>
                    </a:lnTo>
                    <a:lnTo>
                      <a:pt x="245341" y="1380328"/>
                    </a:lnTo>
                    <a:cubicBezTo>
                      <a:pt x="157130" y="1369481"/>
                      <a:pt x="91919" y="1357655"/>
                      <a:pt x="54161" y="1345151"/>
                    </a:cubicBezTo>
                    <a:lnTo>
                      <a:pt x="49941" y="1342315"/>
                    </a:lnTo>
                    <a:lnTo>
                      <a:pt x="49122" y="1342458"/>
                    </a:lnTo>
                    <a:cubicBezTo>
                      <a:pt x="36313" y="1340661"/>
                      <a:pt x="26087" y="1334440"/>
                      <a:pt x="18355" y="1324243"/>
                    </a:cubicBezTo>
                    <a:lnTo>
                      <a:pt x="16766" y="1320013"/>
                    </a:lnTo>
                    <a:cubicBezTo>
                      <a:pt x="16695" y="1319966"/>
                      <a:pt x="16624" y="1319918"/>
                      <a:pt x="16553" y="1319870"/>
                    </a:cubicBezTo>
                    <a:cubicBezTo>
                      <a:pt x="16596" y="1319842"/>
                      <a:pt x="16637" y="1319814"/>
                      <a:pt x="16680" y="1319785"/>
                    </a:cubicBezTo>
                    <a:lnTo>
                      <a:pt x="2544" y="1282165"/>
                    </a:lnTo>
                    <a:cubicBezTo>
                      <a:pt x="-1718" y="1255606"/>
                      <a:pt x="-584" y="1221101"/>
                      <a:pt x="5627" y="1180152"/>
                    </a:cubicBezTo>
                    <a:lnTo>
                      <a:pt x="18168" y="1116837"/>
                    </a:lnTo>
                    <a:lnTo>
                      <a:pt x="150603" y="923408"/>
                    </a:lnTo>
                    <a:lnTo>
                      <a:pt x="106201" y="858556"/>
                    </a:lnTo>
                    <a:lnTo>
                      <a:pt x="190016" y="678196"/>
                    </a:lnTo>
                    <a:cubicBezTo>
                      <a:pt x="229458" y="601092"/>
                      <a:pt x="271241" y="527740"/>
                      <a:pt x="313527" y="460338"/>
                    </a:cubicBezTo>
                    <a:lnTo>
                      <a:pt x="331899" y="432492"/>
                    </a:lnTo>
                    <a:lnTo>
                      <a:pt x="415145" y="554077"/>
                    </a:lnTo>
                    <a:lnTo>
                      <a:pt x="647275" y="215037"/>
                    </a:lnTo>
                    <a:lnTo>
                      <a:pt x="584445" y="123270"/>
                    </a:lnTo>
                    <a:lnTo>
                      <a:pt x="611369" y="100746"/>
                    </a:lnTo>
                    <a:cubicBezTo>
                      <a:pt x="628022" y="88792"/>
                      <a:pt x="643652" y="79700"/>
                      <a:pt x="658028" y="73745"/>
                    </a:cubicBezTo>
                    <a:lnTo>
                      <a:pt x="660078" y="73385"/>
                    </a:lnTo>
                    <a:lnTo>
                      <a:pt x="666038" y="69177"/>
                    </a:lnTo>
                    <a:cubicBezTo>
                      <a:pt x="680334" y="64205"/>
                      <a:pt x="700570" y="59387"/>
                      <a:pt x="726195" y="54762"/>
                    </a:cubicBezTo>
                    <a:lnTo>
                      <a:pt x="783310" y="46577"/>
                    </a:lnTo>
                    <a:lnTo>
                      <a:pt x="667971" y="215037"/>
                    </a:lnTo>
                    <a:lnTo>
                      <a:pt x="900101" y="554077"/>
                    </a:lnTo>
                    <a:lnTo>
                      <a:pt x="1132232" y="215037"/>
                    </a:lnTo>
                    <a:lnTo>
                      <a:pt x="1002344" y="25328"/>
                    </a:lnTo>
                    <a:lnTo>
                      <a:pt x="1087455" y="19414"/>
                    </a:lnTo>
                    <a:cubicBezTo>
                      <a:pt x="1140459" y="16301"/>
                      <a:pt x="1197199" y="13499"/>
                      <a:pt x="1257125" y="11046"/>
                    </a:cubicBezTo>
                    <a:lnTo>
                      <a:pt x="1293420" y="9841"/>
                    </a:lnTo>
                    <a:lnTo>
                      <a:pt x="1152928" y="215037"/>
                    </a:lnTo>
                    <a:lnTo>
                      <a:pt x="1385059" y="554077"/>
                    </a:lnTo>
                    <a:lnTo>
                      <a:pt x="1617189" y="215037"/>
                    </a:lnTo>
                    <a:lnTo>
                      <a:pt x="1472877" y="4260"/>
                    </a:lnTo>
                    <a:lnTo>
                      <a:pt x="1650515" y="84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6D2C4F4B-549D-9E30-7FE0-62B9907388C0}"/>
                  </a:ext>
                </a:extLst>
              </p:cNvPr>
              <p:cNvSpPr/>
              <p:nvPr/>
            </p:nvSpPr>
            <p:spPr>
              <a:xfrm>
                <a:off x="7399968" y="5050422"/>
                <a:ext cx="1563633" cy="473081"/>
              </a:xfrm>
              <a:custGeom>
                <a:avLst/>
                <a:gdLst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30971 w 1861942"/>
                  <a:gd name="connsiteY22" fmla="*/ 30429 h 1521540"/>
                  <a:gd name="connsiteX23" fmla="*/ 1371156 w 1861942"/>
                  <a:gd name="connsiteY23" fmla="*/ 11418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490787 w 1861942"/>
                  <a:gd name="connsiteY21" fmla="*/ 11418 h 1521540"/>
                  <a:gd name="connsiteX22" fmla="*/ 925387 w 1861942"/>
                  <a:gd name="connsiteY22" fmla="*/ 301886 h 1521540"/>
                  <a:gd name="connsiteX23" fmla="*/ 1371156 w 1861942"/>
                  <a:gd name="connsiteY23" fmla="*/ 11418 h 1521540"/>
                  <a:gd name="connsiteX24" fmla="*/ 1475777 w 1861942"/>
                  <a:gd name="connsiteY24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371156 w 1861942"/>
                  <a:gd name="connsiteY22" fmla="*/ 11418 h 1521540"/>
                  <a:gd name="connsiteX23" fmla="*/ 1475777 w 1861942"/>
                  <a:gd name="connsiteY23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  <a:gd name="connsiteX0" fmla="*/ 1475777 w 1861942"/>
                  <a:gd name="connsiteY0" fmla="*/ 0 h 1521540"/>
                  <a:gd name="connsiteX1" fmla="*/ 1484078 w 1861942"/>
                  <a:gd name="connsiteY1" fmla="*/ 9011 h 1521540"/>
                  <a:gd name="connsiteX2" fmla="*/ 1498815 w 1861942"/>
                  <a:gd name="connsiteY2" fmla="*/ 174378 h 1521540"/>
                  <a:gd name="connsiteX3" fmla="*/ 1628782 w 1861942"/>
                  <a:gd name="connsiteY3" fmla="*/ 562847 h 1521540"/>
                  <a:gd name="connsiteX4" fmla="*/ 1613316 w 1861942"/>
                  <a:gd name="connsiteY4" fmla="*/ 592532 h 1521540"/>
                  <a:gd name="connsiteX5" fmla="*/ 1611088 w 1861942"/>
                  <a:gd name="connsiteY5" fmla="*/ 593387 h 1521540"/>
                  <a:gd name="connsiteX6" fmla="*/ 1723966 w 1861942"/>
                  <a:gd name="connsiteY6" fmla="*/ 1014653 h 1521540"/>
                  <a:gd name="connsiteX7" fmla="*/ 1853933 w 1861942"/>
                  <a:gd name="connsiteY7" fmla="*/ 1403123 h 1521540"/>
                  <a:gd name="connsiteX8" fmla="*/ 1850704 w 1861942"/>
                  <a:gd name="connsiteY8" fmla="*/ 1409321 h 1521540"/>
                  <a:gd name="connsiteX9" fmla="*/ 1772892 w 1861942"/>
                  <a:gd name="connsiteY9" fmla="*/ 1436541 h 1521540"/>
                  <a:gd name="connsiteX10" fmla="*/ 930971 w 1861942"/>
                  <a:gd name="connsiteY10" fmla="*/ 1521540 h 1521540"/>
                  <a:gd name="connsiteX11" fmla="*/ 89050 w 1861942"/>
                  <a:gd name="connsiteY11" fmla="*/ 1436541 h 1521540"/>
                  <a:gd name="connsiteX12" fmla="*/ 11239 w 1861942"/>
                  <a:gd name="connsiteY12" fmla="*/ 1409321 h 1521540"/>
                  <a:gd name="connsiteX13" fmla="*/ 8010 w 1861942"/>
                  <a:gd name="connsiteY13" fmla="*/ 1403124 h 1521540"/>
                  <a:gd name="connsiteX14" fmla="*/ 137976 w 1861942"/>
                  <a:gd name="connsiteY14" fmla="*/ 1014654 h 1521540"/>
                  <a:gd name="connsiteX15" fmla="*/ 250854 w 1861942"/>
                  <a:gd name="connsiteY15" fmla="*/ 593388 h 1521540"/>
                  <a:gd name="connsiteX16" fmla="*/ 248626 w 1861942"/>
                  <a:gd name="connsiteY16" fmla="*/ 592533 h 1521540"/>
                  <a:gd name="connsiteX17" fmla="*/ 233160 w 1861942"/>
                  <a:gd name="connsiteY17" fmla="*/ 562848 h 1521540"/>
                  <a:gd name="connsiteX18" fmla="*/ 363127 w 1861942"/>
                  <a:gd name="connsiteY18" fmla="*/ 174379 h 1521540"/>
                  <a:gd name="connsiteX19" fmla="*/ 377865 w 1861942"/>
                  <a:gd name="connsiteY19" fmla="*/ 9012 h 1521540"/>
                  <a:gd name="connsiteX20" fmla="*/ 386167 w 1861942"/>
                  <a:gd name="connsiteY20" fmla="*/ 0 h 1521540"/>
                  <a:gd name="connsiteX21" fmla="*/ 925387 w 1861942"/>
                  <a:gd name="connsiteY21" fmla="*/ 301886 h 1521540"/>
                  <a:gd name="connsiteX22" fmla="*/ 1475777 w 1861942"/>
                  <a:gd name="connsiteY22" fmla="*/ 0 h 1521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861942" h="1521540">
                    <a:moveTo>
                      <a:pt x="1475777" y="0"/>
                    </a:moveTo>
                    <a:lnTo>
                      <a:pt x="1484078" y="9011"/>
                    </a:lnTo>
                    <a:cubicBezTo>
                      <a:pt x="1522101" y="55261"/>
                      <a:pt x="1543569" y="105948"/>
                      <a:pt x="1498815" y="174378"/>
                    </a:cubicBezTo>
                    <a:cubicBezTo>
                      <a:pt x="1386930" y="345456"/>
                      <a:pt x="1688930" y="405633"/>
                      <a:pt x="1628782" y="562847"/>
                    </a:cubicBezTo>
                    <a:lnTo>
                      <a:pt x="1613316" y="592532"/>
                    </a:lnTo>
                    <a:lnTo>
                      <a:pt x="1611088" y="593387"/>
                    </a:lnTo>
                    <a:cubicBezTo>
                      <a:pt x="1491745" y="775869"/>
                      <a:pt x="1843309" y="832172"/>
                      <a:pt x="1723966" y="1014653"/>
                    </a:cubicBezTo>
                    <a:cubicBezTo>
                      <a:pt x="1612082" y="1185731"/>
                      <a:pt x="1914081" y="1245908"/>
                      <a:pt x="1853933" y="1403123"/>
                    </a:cubicBezTo>
                    <a:lnTo>
                      <a:pt x="1850704" y="1409321"/>
                    </a:lnTo>
                    <a:lnTo>
                      <a:pt x="1772892" y="1436541"/>
                    </a:lnTo>
                    <a:cubicBezTo>
                      <a:pt x="1590432" y="1487824"/>
                      <a:pt x="1281438" y="1521540"/>
                      <a:pt x="930971" y="1521540"/>
                    </a:cubicBezTo>
                    <a:cubicBezTo>
                      <a:pt x="580505" y="1521540"/>
                      <a:pt x="271511" y="1487824"/>
                      <a:pt x="89050" y="1436541"/>
                    </a:cubicBezTo>
                    <a:lnTo>
                      <a:pt x="11239" y="1409321"/>
                    </a:lnTo>
                    <a:lnTo>
                      <a:pt x="8010" y="1403124"/>
                    </a:lnTo>
                    <a:cubicBezTo>
                      <a:pt x="-52139" y="1245909"/>
                      <a:pt x="249861" y="1185732"/>
                      <a:pt x="137976" y="1014654"/>
                    </a:cubicBezTo>
                    <a:cubicBezTo>
                      <a:pt x="18633" y="832173"/>
                      <a:pt x="370198" y="775870"/>
                      <a:pt x="250854" y="593388"/>
                    </a:cubicBezTo>
                    <a:lnTo>
                      <a:pt x="248626" y="592533"/>
                    </a:lnTo>
                    <a:lnTo>
                      <a:pt x="233160" y="562848"/>
                    </a:lnTo>
                    <a:cubicBezTo>
                      <a:pt x="173012" y="405634"/>
                      <a:pt x="475012" y="345457"/>
                      <a:pt x="363127" y="174379"/>
                    </a:cubicBezTo>
                    <a:cubicBezTo>
                      <a:pt x="318374" y="105949"/>
                      <a:pt x="339841" y="55262"/>
                      <a:pt x="377865" y="9012"/>
                    </a:cubicBezTo>
                    <a:lnTo>
                      <a:pt x="386167" y="0"/>
                    </a:lnTo>
                    <a:cubicBezTo>
                      <a:pt x="565907" y="100629"/>
                      <a:pt x="665615" y="286804"/>
                      <a:pt x="925387" y="301886"/>
                    </a:cubicBezTo>
                    <a:cubicBezTo>
                      <a:pt x="1185159" y="316968"/>
                      <a:pt x="1382662" y="48812"/>
                      <a:pt x="147577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354E0AA9-D4CC-6D06-79EC-766DFF6D5ED5}"/>
                  </a:ext>
                </a:extLst>
              </p:cNvPr>
              <p:cNvGrpSpPr/>
              <p:nvPr/>
            </p:nvGrpSpPr>
            <p:grpSpPr>
              <a:xfrm>
                <a:off x="7024547" y="5209937"/>
                <a:ext cx="2269858" cy="381045"/>
                <a:chOff x="6165382" y="5445224"/>
                <a:chExt cx="3442168" cy="451834"/>
              </a:xfrm>
            </p:grpSpPr>
            <p:sp>
              <p:nvSpPr>
                <p:cNvPr id="683" name="台形 682">
                  <a:extLst>
                    <a:ext uri="{FF2B5EF4-FFF2-40B4-BE49-F238E27FC236}">
                      <a16:creationId xmlns:a16="http://schemas.microsoft.com/office/drawing/2014/main" id="{09CE167D-E14E-BD2C-5AE9-17CDDF90BE89}"/>
                    </a:ext>
                  </a:extLst>
                </p:cNvPr>
                <p:cNvSpPr/>
                <p:nvPr/>
              </p:nvSpPr>
              <p:spPr>
                <a:xfrm>
                  <a:off x="6165382" y="5445224"/>
                  <a:ext cx="3442168" cy="360040"/>
                </a:xfrm>
                <a:prstGeom prst="trapezoid">
                  <a:avLst>
                    <a:gd name="adj" fmla="val 124408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4" name="四角形: 角を丸くする 683">
                  <a:extLst>
                    <a:ext uri="{FF2B5EF4-FFF2-40B4-BE49-F238E27FC236}">
                      <a16:creationId xmlns:a16="http://schemas.microsoft.com/office/drawing/2014/main" id="{187F76AA-E395-E244-3B77-649EC512258F}"/>
                    </a:ext>
                  </a:extLst>
                </p:cNvPr>
                <p:cNvSpPr/>
                <p:nvPr/>
              </p:nvSpPr>
              <p:spPr>
                <a:xfrm>
                  <a:off x="6165382" y="5792753"/>
                  <a:ext cx="3442168" cy="104305"/>
                </a:xfrm>
                <a:prstGeom prst="round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7B743ACA-7ABE-F052-7D68-A38B47C0875C}"/>
                  </a:ext>
                </a:extLst>
              </p:cNvPr>
              <p:cNvSpPr/>
              <p:nvPr/>
            </p:nvSpPr>
            <p:spPr>
              <a:xfrm>
                <a:off x="7920199" y="5320225"/>
                <a:ext cx="478556" cy="106346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BA34FB52-C747-D9B2-B160-561530A71050}"/>
                  </a:ext>
                </a:extLst>
              </p:cNvPr>
              <p:cNvGrpSpPr/>
              <p:nvPr/>
            </p:nvGrpSpPr>
            <p:grpSpPr>
              <a:xfrm>
                <a:off x="7863260" y="4948015"/>
                <a:ext cx="592434" cy="437077"/>
                <a:chOff x="9201472" y="4580520"/>
                <a:chExt cx="1152128" cy="850000"/>
              </a:xfrm>
            </p:grpSpPr>
            <p:sp>
              <p:nvSpPr>
                <p:cNvPr id="499" name="フリーフォーム: 図形 498">
                  <a:extLst>
                    <a:ext uri="{FF2B5EF4-FFF2-40B4-BE49-F238E27FC236}">
                      <a16:creationId xmlns:a16="http://schemas.microsoft.com/office/drawing/2014/main" id="{7F32D2D1-0A6B-3878-FFE8-35A83FA535D6}"/>
                    </a:ext>
                  </a:extLst>
                </p:cNvPr>
                <p:cNvSpPr/>
                <p:nvPr/>
              </p:nvSpPr>
              <p:spPr>
                <a:xfrm>
                  <a:off x="9201472" y="4747580"/>
                  <a:ext cx="1152128" cy="682940"/>
                </a:xfrm>
                <a:custGeom>
                  <a:avLst/>
                  <a:gdLst>
                    <a:gd name="connsiteX0" fmla="*/ 576064 w 1152128"/>
                    <a:gd name="connsiteY0" fmla="*/ 0 h 682940"/>
                    <a:gd name="connsiteX1" fmla="*/ 1152128 w 1152128"/>
                    <a:gd name="connsiteY1" fmla="*/ 180020 h 682940"/>
                    <a:gd name="connsiteX2" fmla="*/ 1144132 w 1152128"/>
                    <a:gd name="connsiteY2" fmla="*/ 204806 h 682940"/>
                    <a:gd name="connsiteX3" fmla="*/ 1152128 w 1152128"/>
                    <a:gd name="connsiteY3" fmla="*/ 229592 h 682940"/>
                    <a:gd name="connsiteX4" fmla="*/ 1106858 w 1152128"/>
                    <a:gd name="connsiteY4" fmla="*/ 299664 h 682940"/>
                    <a:gd name="connsiteX5" fmla="*/ 1106628 w 1152128"/>
                    <a:gd name="connsiteY5" fmla="*/ 299797 h 682940"/>
                    <a:gd name="connsiteX6" fmla="*/ 1114103 w 1152128"/>
                    <a:gd name="connsiteY6" fmla="*/ 340958 h 682940"/>
                    <a:gd name="connsiteX7" fmla="*/ 576064 w 1152128"/>
                    <a:gd name="connsiteY7" fmla="*/ 682785 h 682940"/>
                    <a:gd name="connsiteX8" fmla="*/ 38025 w 1152128"/>
                    <a:gd name="connsiteY8" fmla="*/ 340958 h 682940"/>
                    <a:gd name="connsiteX9" fmla="*/ 44915 w 1152128"/>
                    <a:gd name="connsiteY9" fmla="*/ 299307 h 682940"/>
                    <a:gd name="connsiteX10" fmla="*/ 11704 w 1152128"/>
                    <a:gd name="connsiteY10" fmla="*/ 265872 h 682940"/>
                    <a:gd name="connsiteX11" fmla="*/ 0 w 1152128"/>
                    <a:gd name="connsiteY11" fmla="*/ 229592 h 682940"/>
                    <a:gd name="connsiteX12" fmla="*/ 7996 w 1152128"/>
                    <a:gd name="connsiteY12" fmla="*/ 204806 h 682940"/>
                    <a:gd name="connsiteX13" fmla="*/ 0 w 1152128"/>
                    <a:gd name="connsiteY13" fmla="*/ 180020 h 682940"/>
                    <a:gd name="connsiteX14" fmla="*/ 576064 w 1152128"/>
                    <a:gd name="connsiteY14" fmla="*/ 0 h 68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52128" h="682940">
                      <a:moveTo>
                        <a:pt x="576064" y="0"/>
                      </a:moveTo>
                      <a:cubicBezTo>
                        <a:pt x="894215" y="0"/>
                        <a:pt x="1152128" y="80598"/>
                        <a:pt x="1152128" y="180020"/>
                      </a:cubicBezTo>
                      <a:lnTo>
                        <a:pt x="1144132" y="204806"/>
                      </a:lnTo>
                      <a:lnTo>
                        <a:pt x="1152128" y="229592"/>
                      </a:lnTo>
                      <a:cubicBezTo>
                        <a:pt x="1152128" y="254448"/>
                        <a:pt x="1136008" y="278127"/>
                        <a:pt x="1106858" y="299664"/>
                      </a:cubicBezTo>
                      <a:lnTo>
                        <a:pt x="1106628" y="299797"/>
                      </a:lnTo>
                      <a:lnTo>
                        <a:pt x="1114103" y="340958"/>
                      </a:lnTo>
                      <a:cubicBezTo>
                        <a:pt x="1114103" y="529744"/>
                        <a:pt x="985900" y="688621"/>
                        <a:pt x="576064" y="682785"/>
                      </a:cubicBezTo>
                      <a:cubicBezTo>
                        <a:pt x="166228" y="676949"/>
                        <a:pt x="38025" y="529744"/>
                        <a:pt x="38025" y="340958"/>
                      </a:cubicBezTo>
                      <a:lnTo>
                        <a:pt x="44915" y="299307"/>
                      </a:lnTo>
                      <a:lnTo>
                        <a:pt x="11704" y="265872"/>
                      </a:lnTo>
                      <a:cubicBezTo>
                        <a:pt x="4030" y="254154"/>
                        <a:pt x="0" y="242020"/>
                        <a:pt x="0" y="229592"/>
                      </a:cubicBezTo>
                      <a:lnTo>
                        <a:pt x="7996" y="204806"/>
                      </a:lnTo>
                      <a:lnTo>
                        <a:pt x="0" y="180020"/>
                      </a:lnTo>
                      <a:cubicBezTo>
                        <a:pt x="0" y="80598"/>
                        <a:pt x="257913" y="0"/>
                        <a:pt x="576064" y="0"/>
                      </a:cubicBezTo>
                      <a:close/>
                    </a:path>
                  </a:pathLst>
                </a:custGeom>
                <a:pattFill prst="openDmnd">
                  <a:fgClr>
                    <a:srgbClr val="FFFF00"/>
                  </a:fgClr>
                  <a:bgClr>
                    <a:srgbClr val="FFCC00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00" name="グループ化 499">
                  <a:extLst>
                    <a:ext uri="{FF2B5EF4-FFF2-40B4-BE49-F238E27FC236}">
                      <a16:creationId xmlns:a16="http://schemas.microsoft.com/office/drawing/2014/main" id="{F07CCBAB-C89B-DD81-96E8-FF58E204DBF5}"/>
                    </a:ext>
                  </a:extLst>
                </p:cNvPr>
                <p:cNvGrpSpPr/>
                <p:nvPr/>
              </p:nvGrpSpPr>
              <p:grpSpPr>
                <a:xfrm>
                  <a:off x="9237878" y="4580520"/>
                  <a:ext cx="1079317" cy="489955"/>
                  <a:chOff x="9237878" y="4580520"/>
                  <a:chExt cx="1079317" cy="489955"/>
                </a:xfrm>
              </p:grpSpPr>
              <p:sp>
                <p:nvSpPr>
                  <p:cNvPr id="501" name="楕円 500">
                    <a:extLst>
                      <a:ext uri="{FF2B5EF4-FFF2-40B4-BE49-F238E27FC236}">
                        <a16:creationId xmlns:a16="http://schemas.microsoft.com/office/drawing/2014/main" id="{A439D882-40C7-D7B4-0374-4D5CE641F751}"/>
                      </a:ext>
                    </a:extLst>
                  </p:cNvPr>
                  <p:cNvSpPr/>
                  <p:nvPr/>
                </p:nvSpPr>
                <p:spPr>
                  <a:xfrm>
                    <a:off x="9255372" y="4784725"/>
                    <a:ext cx="1044328" cy="285750"/>
                  </a:xfrm>
                  <a:prstGeom prst="ellipse">
                    <a:avLst/>
                  </a:prstGeom>
                  <a:pattFill prst="openDmnd">
                    <a:fgClr>
                      <a:srgbClr val="663300"/>
                    </a:fgClr>
                    <a:bgClr>
                      <a:srgbClr val="CC6600"/>
                    </a:bgClr>
                  </a:patt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02" name="グループ化 501">
                    <a:extLst>
                      <a:ext uri="{FF2B5EF4-FFF2-40B4-BE49-F238E27FC236}">
                        <a16:creationId xmlns:a16="http://schemas.microsoft.com/office/drawing/2014/main" id="{BA9EF7FC-477A-4D15-E624-83213A6218FE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9237878" y="4695702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81" name="楕円 680">
                      <a:extLst>
                        <a:ext uri="{FF2B5EF4-FFF2-40B4-BE49-F238E27FC236}">
                          <a16:creationId xmlns:a16="http://schemas.microsoft.com/office/drawing/2014/main" id="{E18F01B9-1EC0-94EC-782D-1132924B98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2" name="星: 6 pt 681">
                      <a:extLst>
                        <a:ext uri="{FF2B5EF4-FFF2-40B4-BE49-F238E27FC236}">
                          <a16:creationId xmlns:a16="http://schemas.microsoft.com/office/drawing/2014/main" id="{61558891-8941-AE7A-452D-39E5AA5F2A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3" name="グループ化 502">
                    <a:extLst>
                      <a:ext uri="{FF2B5EF4-FFF2-40B4-BE49-F238E27FC236}">
                        <a16:creationId xmlns:a16="http://schemas.microsoft.com/office/drawing/2014/main" id="{1EC1893A-BF94-B65C-E428-FE121FBB0B7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9916127" y="4701356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28" name="楕円 627">
                      <a:extLst>
                        <a:ext uri="{FF2B5EF4-FFF2-40B4-BE49-F238E27FC236}">
                          <a16:creationId xmlns:a16="http://schemas.microsoft.com/office/drawing/2014/main" id="{08C893F4-77E5-4B53-FAC8-4F128AB8DD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9" name="星: 6 pt 628">
                      <a:extLst>
                        <a:ext uri="{FF2B5EF4-FFF2-40B4-BE49-F238E27FC236}">
                          <a16:creationId xmlns:a16="http://schemas.microsoft.com/office/drawing/2014/main" id="{9BE9C574-6F2B-AEE8-4096-62EDE4ADE7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4" name="グループ化 503">
                    <a:extLst>
                      <a:ext uri="{FF2B5EF4-FFF2-40B4-BE49-F238E27FC236}">
                        <a16:creationId xmlns:a16="http://schemas.microsoft.com/office/drawing/2014/main" id="{F95E3E92-1E81-C770-C547-C191D0774076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580520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26" name="楕円 625">
                      <a:extLst>
                        <a:ext uri="{FF2B5EF4-FFF2-40B4-BE49-F238E27FC236}">
                          <a16:creationId xmlns:a16="http://schemas.microsoft.com/office/drawing/2014/main" id="{65158F15-D95D-795C-BAFB-A731BCDB5B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7" name="星: 6 pt 626">
                      <a:extLst>
                        <a:ext uri="{FF2B5EF4-FFF2-40B4-BE49-F238E27FC236}">
                          <a16:creationId xmlns:a16="http://schemas.microsoft.com/office/drawing/2014/main" id="{C74A6BBC-7CB7-5E8F-5E12-40250B8BF3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5" name="グループ化 504">
                    <a:extLst>
                      <a:ext uri="{FF2B5EF4-FFF2-40B4-BE49-F238E27FC236}">
                        <a16:creationId xmlns:a16="http://schemas.microsoft.com/office/drawing/2014/main" id="{6D8B1A92-2633-B4A9-98A1-1BF06715D312}"/>
                      </a:ext>
                    </a:extLst>
                  </p:cNvPr>
                  <p:cNvGrpSpPr/>
                  <p:nvPr/>
                </p:nvGrpSpPr>
                <p:grpSpPr>
                  <a:xfrm>
                    <a:off x="9577002" y="4725777"/>
                    <a:ext cx="401068" cy="334119"/>
                    <a:chOff x="9259663" y="4260007"/>
                    <a:chExt cx="478062" cy="374650"/>
                  </a:xfrm>
                </p:grpSpPr>
                <p:sp>
                  <p:nvSpPr>
                    <p:cNvPr id="624" name="楕円 623">
                      <a:extLst>
                        <a:ext uri="{FF2B5EF4-FFF2-40B4-BE49-F238E27FC236}">
                          <a16:creationId xmlns:a16="http://schemas.microsoft.com/office/drawing/2014/main" id="{A84B5F77-C313-8978-BBF4-120545BA9B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59663" y="4260007"/>
                      <a:ext cx="478062" cy="374650"/>
                    </a:xfrm>
                    <a:prstGeom prst="ellipse">
                      <a:avLst/>
                    </a:pr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5" name="星: 6 pt 624">
                      <a:extLst>
                        <a:ext uri="{FF2B5EF4-FFF2-40B4-BE49-F238E27FC236}">
                          <a16:creationId xmlns:a16="http://schemas.microsoft.com/office/drawing/2014/main" id="{0B6F139B-CFB7-B81E-FA41-5B0C23B3EF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37463" y="4279901"/>
                      <a:ext cx="122462" cy="73040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506" name="グループ化 505">
                    <a:extLst>
                      <a:ext uri="{FF2B5EF4-FFF2-40B4-BE49-F238E27FC236}">
                        <a16:creationId xmlns:a16="http://schemas.microsoft.com/office/drawing/2014/main" id="{5AA361DF-993E-2801-3409-CDCB4DFB82E1}"/>
                      </a:ext>
                    </a:extLst>
                  </p:cNvPr>
                  <p:cNvGrpSpPr/>
                  <p:nvPr/>
                </p:nvGrpSpPr>
                <p:grpSpPr>
                  <a:xfrm>
                    <a:off x="9290744" y="4889957"/>
                    <a:ext cx="968027" cy="180518"/>
                    <a:chOff x="9290744" y="4889957"/>
                    <a:chExt cx="968027" cy="180518"/>
                  </a:xfrm>
                </p:grpSpPr>
                <p:sp>
                  <p:nvSpPr>
                    <p:cNvPr id="507" name="フリーフォーム: 図形 506">
                      <a:extLst>
                        <a:ext uri="{FF2B5EF4-FFF2-40B4-BE49-F238E27FC236}">
                          <a16:creationId xmlns:a16="http://schemas.microsoft.com/office/drawing/2014/main" id="{74B064C9-32E8-9542-68F4-50E992BDA9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290744" y="4889957"/>
                      <a:ext cx="370621" cy="169686"/>
                    </a:xfrm>
                    <a:custGeom>
                      <a:avLst/>
                      <a:gdLst>
                        <a:gd name="connsiteX0" fmla="*/ 170087 w 370621"/>
                        <a:gd name="connsiteY0" fmla="*/ 0 h 169686"/>
                        <a:gd name="connsiteX1" fmla="*/ 370621 w 370621"/>
                        <a:gd name="connsiteY1" fmla="*/ 167060 h 169686"/>
                        <a:gd name="connsiteX2" fmla="*/ 369985 w 370621"/>
                        <a:gd name="connsiteY2" fmla="*/ 169686 h 169686"/>
                        <a:gd name="connsiteX3" fmla="*/ 283543 w 370621"/>
                        <a:gd name="connsiteY3" fmla="*/ 164910 h 169686"/>
                        <a:gd name="connsiteX4" fmla="*/ 5663 w 370621"/>
                        <a:gd name="connsiteY4" fmla="*/ 88877 h 169686"/>
                        <a:gd name="connsiteX5" fmla="*/ 0 w 370621"/>
                        <a:gd name="connsiteY5" fmla="*/ 83884 h 169686"/>
                        <a:gd name="connsiteX6" fmla="*/ 28288 w 370621"/>
                        <a:gd name="connsiteY6" fmla="*/ 48931 h 169686"/>
                        <a:gd name="connsiteX7" fmla="*/ 170087 w 370621"/>
                        <a:gd name="connsiteY7" fmla="*/ 0 h 16968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0621" h="169686">
                          <a:moveTo>
                            <a:pt x="170087" y="0"/>
                          </a:moveTo>
                          <a:cubicBezTo>
                            <a:pt x="280839" y="0"/>
                            <a:pt x="370621" y="74795"/>
                            <a:pt x="370621" y="167060"/>
                          </a:cubicBezTo>
                          <a:lnTo>
                            <a:pt x="369985" y="169686"/>
                          </a:lnTo>
                          <a:lnTo>
                            <a:pt x="283543" y="164910"/>
                          </a:lnTo>
                          <a:cubicBezTo>
                            <a:pt x="158602" y="150451"/>
                            <a:pt x="58509" y="123063"/>
                            <a:pt x="5663" y="88877"/>
                          </a:cubicBezTo>
                          <a:lnTo>
                            <a:pt x="0" y="83884"/>
                          </a:lnTo>
                          <a:lnTo>
                            <a:pt x="28288" y="48931"/>
                          </a:lnTo>
                          <a:cubicBezTo>
                            <a:pt x="64578" y="18699"/>
                            <a:pt x="114711" y="0"/>
                            <a:pt x="170087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8" name="フリーフォーム: 図形 507">
                      <a:extLst>
                        <a:ext uri="{FF2B5EF4-FFF2-40B4-BE49-F238E27FC236}">
                          <a16:creationId xmlns:a16="http://schemas.microsoft.com/office/drawing/2014/main" id="{FCBD4F7E-3F2D-9A6C-A68D-59277BE3C6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84184" y="4894733"/>
                      <a:ext cx="374587" cy="170205"/>
                    </a:xfrm>
                    <a:custGeom>
                      <a:avLst/>
                      <a:gdLst>
                        <a:gd name="connsiteX0" fmla="*/ 200534 w 374587"/>
                        <a:gd name="connsiteY0" fmla="*/ 0 h 170205"/>
                        <a:gd name="connsiteX1" fmla="*/ 342333 w 374587"/>
                        <a:gd name="connsiteY1" fmla="*/ 48931 h 170205"/>
                        <a:gd name="connsiteX2" fmla="*/ 374587 w 374587"/>
                        <a:gd name="connsiteY2" fmla="*/ 88785 h 170205"/>
                        <a:gd name="connsiteX3" fmla="*/ 374483 w 374587"/>
                        <a:gd name="connsiteY3" fmla="*/ 88877 h 170205"/>
                        <a:gd name="connsiteX4" fmla="*/ 96603 w 374587"/>
                        <a:gd name="connsiteY4" fmla="*/ 164910 h 170205"/>
                        <a:gd name="connsiteX5" fmla="*/ 762 w 374587"/>
                        <a:gd name="connsiteY5" fmla="*/ 170205 h 170205"/>
                        <a:gd name="connsiteX6" fmla="*/ 0 w 374587"/>
                        <a:gd name="connsiteY6" fmla="*/ 167060 h 170205"/>
                        <a:gd name="connsiteX7" fmla="*/ 200534 w 374587"/>
                        <a:gd name="connsiteY7" fmla="*/ 0 h 1702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374587" h="170205">
                          <a:moveTo>
                            <a:pt x="200534" y="0"/>
                          </a:moveTo>
                          <a:cubicBezTo>
                            <a:pt x="255910" y="0"/>
                            <a:pt x="306044" y="18699"/>
                            <a:pt x="342333" y="48931"/>
                          </a:cubicBezTo>
                          <a:lnTo>
                            <a:pt x="374587" y="88785"/>
                          </a:lnTo>
                          <a:lnTo>
                            <a:pt x="374483" y="88877"/>
                          </a:lnTo>
                          <a:cubicBezTo>
                            <a:pt x="321637" y="123063"/>
                            <a:pt x="221544" y="150451"/>
                            <a:pt x="96603" y="164910"/>
                          </a:cubicBezTo>
                          <a:lnTo>
                            <a:pt x="762" y="170205"/>
                          </a:lnTo>
                          <a:lnTo>
                            <a:pt x="0" y="167060"/>
                          </a:lnTo>
                          <a:cubicBezTo>
                            <a:pt x="0" y="74795"/>
                            <a:pt x="89782" y="0"/>
                            <a:pt x="200534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09" name="星: 6 pt 508">
                      <a:extLst>
                        <a:ext uri="{FF2B5EF4-FFF2-40B4-BE49-F238E27FC236}">
                          <a16:creationId xmlns:a16="http://schemas.microsoft.com/office/drawing/2014/main" id="{76EB0D9E-A391-027A-7AB0-5041C030CC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411841" y="4919135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10" name="フリーフォーム: 図形 509">
                      <a:extLst>
                        <a:ext uri="{FF2B5EF4-FFF2-40B4-BE49-F238E27FC236}">
                          <a16:creationId xmlns:a16="http://schemas.microsoft.com/office/drawing/2014/main" id="{5EF688AC-2C48-DD8E-B50B-8806006562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88534" y="4940560"/>
                      <a:ext cx="378004" cy="129915"/>
                    </a:xfrm>
                    <a:custGeom>
                      <a:avLst/>
                      <a:gdLst>
                        <a:gd name="connsiteX0" fmla="*/ 189002 w 378004"/>
                        <a:gd name="connsiteY0" fmla="*/ 0 h 129915"/>
                        <a:gd name="connsiteX1" fmla="*/ 373777 w 378004"/>
                        <a:gd name="connsiteY1" fmla="*/ 102033 h 129915"/>
                        <a:gd name="connsiteX2" fmla="*/ 378004 w 378004"/>
                        <a:gd name="connsiteY2" fmla="*/ 119475 h 129915"/>
                        <a:gd name="connsiteX3" fmla="*/ 189002 w 378004"/>
                        <a:gd name="connsiteY3" fmla="*/ 129915 h 129915"/>
                        <a:gd name="connsiteX4" fmla="*/ 0 w 378004"/>
                        <a:gd name="connsiteY4" fmla="*/ 119475 h 129915"/>
                        <a:gd name="connsiteX5" fmla="*/ 4227 w 378004"/>
                        <a:gd name="connsiteY5" fmla="*/ 102033 h 129915"/>
                        <a:gd name="connsiteX6" fmla="*/ 189002 w 378004"/>
                        <a:gd name="connsiteY6" fmla="*/ 0 h 1299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378004" h="129915">
                          <a:moveTo>
                            <a:pt x="189002" y="0"/>
                          </a:moveTo>
                          <a:cubicBezTo>
                            <a:pt x="272066" y="0"/>
                            <a:pt x="343334" y="42072"/>
                            <a:pt x="373777" y="102033"/>
                          </a:cubicBezTo>
                          <a:lnTo>
                            <a:pt x="378004" y="119475"/>
                          </a:lnTo>
                          <a:lnTo>
                            <a:pt x="189002" y="129915"/>
                          </a:lnTo>
                          <a:lnTo>
                            <a:pt x="0" y="119475"/>
                          </a:lnTo>
                          <a:lnTo>
                            <a:pt x="4227" y="102033"/>
                          </a:lnTo>
                          <a:cubicBezTo>
                            <a:pt x="34670" y="42072"/>
                            <a:pt x="105938" y="0"/>
                            <a:pt x="189002" y="0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FF6600"/>
                      </a:fgClr>
                      <a:bgClr>
                        <a:srgbClr val="FFC000"/>
                      </a:bgClr>
                    </a:patt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8" name="星: 6 pt 617">
                      <a:extLst>
                        <a:ext uri="{FF2B5EF4-FFF2-40B4-BE49-F238E27FC236}">
                          <a16:creationId xmlns:a16="http://schemas.microsoft.com/office/drawing/2014/main" id="{753547C6-ABD6-2B1A-8D08-8AF69F40DB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26166" y="49619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23" name="星: 6 pt 622">
                      <a:extLst>
                        <a:ext uri="{FF2B5EF4-FFF2-40B4-BE49-F238E27FC236}">
                          <a16:creationId xmlns:a16="http://schemas.microsoft.com/office/drawing/2014/main" id="{2AF73E8D-75D1-C3AE-332A-3C0A35C457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21441" y="4923898"/>
                      <a:ext cx="102739" cy="65138"/>
                    </a:xfrm>
                    <a:prstGeom prst="star6">
                      <a:avLst/>
                    </a:prstGeom>
                    <a:solidFill>
                      <a:srgbClr val="339933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260" name="グループ化 1259">
            <a:extLst>
              <a:ext uri="{FF2B5EF4-FFF2-40B4-BE49-F238E27FC236}">
                <a16:creationId xmlns:a16="http://schemas.microsoft.com/office/drawing/2014/main" id="{04A226CA-900F-DDB7-E5FA-6FDB4D73BAA7}"/>
              </a:ext>
            </a:extLst>
          </p:cNvPr>
          <p:cNvGrpSpPr/>
          <p:nvPr/>
        </p:nvGrpSpPr>
        <p:grpSpPr>
          <a:xfrm>
            <a:off x="4239358" y="828081"/>
            <a:ext cx="1717584" cy="2373487"/>
            <a:chOff x="4239358" y="828081"/>
            <a:chExt cx="1717584" cy="2373487"/>
          </a:xfrm>
        </p:grpSpPr>
        <p:grpSp>
          <p:nvGrpSpPr>
            <p:cNvPr id="1056" name="グループ化 1055">
              <a:extLst>
                <a:ext uri="{FF2B5EF4-FFF2-40B4-BE49-F238E27FC236}">
                  <a16:creationId xmlns:a16="http://schemas.microsoft.com/office/drawing/2014/main" id="{02BF9706-3660-7FE3-981A-06A26CEF1892}"/>
                </a:ext>
              </a:extLst>
            </p:cNvPr>
            <p:cNvGrpSpPr/>
            <p:nvPr/>
          </p:nvGrpSpPr>
          <p:grpSpPr>
            <a:xfrm>
              <a:off x="4277844" y="2035332"/>
              <a:ext cx="1632061" cy="1166236"/>
              <a:chOff x="4239744" y="2035332"/>
              <a:chExt cx="1632061" cy="1166236"/>
            </a:xfrm>
          </p:grpSpPr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3E7DC988-E7EA-FD15-03FF-25EE5568E026}"/>
                  </a:ext>
                </a:extLst>
              </p:cNvPr>
              <p:cNvSpPr/>
              <p:nvPr/>
            </p:nvSpPr>
            <p:spPr>
              <a:xfrm rot="900000">
                <a:off x="4255328" y="203533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0CD5C11D-B7F3-CF55-70EA-15DD065B671E}"/>
                  </a:ext>
                </a:extLst>
              </p:cNvPr>
              <p:cNvSpPr/>
              <p:nvPr/>
            </p:nvSpPr>
            <p:spPr>
              <a:xfrm rot="900000">
                <a:off x="4290495" y="227447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5BEA32F7-03E2-2E8C-B0F7-A38F5919E8C8}"/>
                  </a:ext>
                </a:extLst>
              </p:cNvPr>
              <p:cNvSpPr/>
              <p:nvPr/>
            </p:nvSpPr>
            <p:spPr>
              <a:xfrm rot="20700000" flipH="1">
                <a:off x="5816775" y="2077533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00DA487D-D619-9291-AAB8-96C8BDF6AE0E}"/>
                  </a:ext>
                </a:extLst>
              </p:cNvPr>
              <p:cNvSpPr/>
              <p:nvPr/>
            </p:nvSpPr>
            <p:spPr>
              <a:xfrm rot="20700000" flipH="1">
                <a:off x="5823809" y="2450311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61" name="グループ化 1060">
                <a:extLst>
                  <a:ext uri="{FF2B5EF4-FFF2-40B4-BE49-F238E27FC236}">
                    <a16:creationId xmlns:a16="http://schemas.microsoft.com/office/drawing/2014/main" id="{44A03F86-7055-8A6F-63B2-F2FA84DEA263}"/>
                  </a:ext>
                </a:extLst>
              </p:cNvPr>
              <p:cNvGrpSpPr/>
              <p:nvPr/>
            </p:nvGrpSpPr>
            <p:grpSpPr>
              <a:xfrm>
                <a:off x="4239744" y="2049020"/>
                <a:ext cx="1607691" cy="1152548"/>
                <a:chOff x="3677526" y="2017114"/>
                <a:chExt cx="2177174" cy="1560809"/>
              </a:xfrm>
            </p:grpSpPr>
            <p:sp>
              <p:nvSpPr>
                <p:cNvPr id="1062" name="フリーフォーム: 図形 1061">
                  <a:extLst>
                    <a:ext uri="{FF2B5EF4-FFF2-40B4-BE49-F238E27FC236}">
                      <a16:creationId xmlns:a16="http://schemas.microsoft.com/office/drawing/2014/main" id="{E78E2C08-158C-1445-2A04-CE882EA15A69}"/>
                    </a:ext>
                  </a:extLst>
                </p:cNvPr>
                <p:cNvSpPr/>
                <p:nvPr/>
              </p:nvSpPr>
              <p:spPr>
                <a:xfrm>
                  <a:off x="3677526" y="2017114"/>
                  <a:ext cx="2177174" cy="1560809"/>
                </a:xfrm>
                <a:custGeom>
                  <a:avLst/>
                  <a:gdLst>
                    <a:gd name="connsiteX0" fmla="*/ 1475777 w 1861942"/>
                    <a:gd name="connsiteY0" fmla="*/ 0 h 1521540"/>
                    <a:gd name="connsiteX1" fmla="*/ 1484078 w 1861942"/>
                    <a:gd name="connsiteY1" fmla="*/ 9011 h 1521540"/>
                    <a:gd name="connsiteX2" fmla="*/ 1498815 w 1861942"/>
                    <a:gd name="connsiteY2" fmla="*/ 174378 h 1521540"/>
                    <a:gd name="connsiteX3" fmla="*/ 1628782 w 1861942"/>
                    <a:gd name="connsiteY3" fmla="*/ 562847 h 1521540"/>
                    <a:gd name="connsiteX4" fmla="*/ 1613316 w 1861942"/>
                    <a:gd name="connsiteY4" fmla="*/ 592532 h 1521540"/>
                    <a:gd name="connsiteX5" fmla="*/ 1611088 w 1861942"/>
                    <a:gd name="connsiteY5" fmla="*/ 593387 h 1521540"/>
                    <a:gd name="connsiteX6" fmla="*/ 1723966 w 1861942"/>
                    <a:gd name="connsiteY6" fmla="*/ 1014653 h 1521540"/>
                    <a:gd name="connsiteX7" fmla="*/ 1853933 w 1861942"/>
                    <a:gd name="connsiteY7" fmla="*/ 1403123 h 1521540"/>
                    <a:gd name="connsiteX8" fmla="*/ 1850704 w 1861942"/>
                    <a:gd name="connsiteY8" fmla="*/ 1409321 h 1521540"/>
                    <a:gd name="connsiteX9" fmla="*/ 1772892 w 1861942"/>
                    <a:gd name="connsiteY9" fmla="*/ 1436541 h 1521540"/>
                    <a:gd name="connsiteX10" fmla="*/ 930971 w 1861942"/>
                    <a:gd name="connsiteY10" fmla="*/ 1521540 h 1521540"/>
                    <a:gd name="connsiteX11" fmla="*/ 89050 w 1861942"/>
                    <a:gd name="connsiteY11" fmla="*/ 1436541 h 1521540"/>
                    <a:gd name="connsiteX12" fmla="*/ 11239 w 1861942"/>
                    <a:gd name="connsiteY12" fmla="*/ 1409321 h 1521540"/>
                    <a:gd name="connsiteX13" fmla="*/ 8010 w 1861942"/>
                    <a:gd name="connsiteY13" fmla="*/ 1403124 h 1521540"/>
                    <a:gd name="connsiteX14" fmla="*/ 137976 w 1861942"/>
                    <a:gd name="connsiteY14" fmla="*/ 1014654 h 1521540"/>
                    <a:gd name="connsiteX15" fmla="*/ 250854 w 1861942"/>
                    <a:gd name="connsiteY15" fmla="*/ 593388 h 1521540"/>
                    <a:gd name="connsiteX16" fmla="*/ 248626 w 1861942"/>
                    <a:gd name="connsiteY16" fmla="*/ 592533 h 1521540"/>
                    <a:gd name="connsiteX17" fmla="*/ 233160 w 1861942"/>
                    <a:gd name="connsiteY17" fmla="*/ 562848 h 1521540"/>
                    <a:gd name="connsiteX18" fmla="*/ 363127 w 1861942"/>
                    <a:gd name="connsiteY18" fmla="*/ 174379 h 1521540"/>
                    <a:gd name="connsiteX19" fmla="*/ 377865 w 1861942"/>
                    <a:gd name="connsiteY19" fmla="*/ 9012 h 1521540"/>
                    <a:gd name="connsiteX20" fmla="*/ 386167 w 1861942"/>
                    <a:gd name="connsiteY20" fmla="*/ 0 h 1521540"/>
                    <a:gd name="connsiteX21" fmla="*/ 490787 w 1861942"/>
                    <a:gd name="connsiteY21" fmla="*/ 11418 h 1521540"/>
                    <a:gd name="connsiteX22" fmla="*/ 930971 w 1861942"/>
                    <a:gd name="connsiteY22" fmla="*/ 30429 h 1521540"/>
                    <a:gd name="connsiteX23" fmla="*/ 1371156 w 1861942"/>
                    <a:gd name="connsiteY23" fmla="*/ 11418 h 1521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1861942" h="1521540">
                      <a:moveTo>
                        <a:pt x="1475777" y="0"/>
                      </a:moveTo>
                      <a:lnTo>
                        <a:pt x="1484078" y="9011"/>
                      </a:lnTo>
                      <a:cubicBezTo>
                        <a:pt x="1522101" y="55261"/>
                        <a:pt x="1543569" y="105948"/>
                        <a:pt x="1498815" y="174378"/>
                      </a:cubicBezTo>
                      <a:cubicBezTo>
                        <a:pt x="1386930" y="345456"/>
                        <a:pt x="1688930" y="405633"/>
                        <a:pt x="1628782" y="562847"/>
                      </a:cubicBezTo>
                      <a:lnTo>
                        <a:pt x="1613316" y="592532"/>
                      </a:lnTo>
                      <a:lnTo>
                        <a:pt x="1611088" y="593387"/>
                      </a:lnTo>
                      <a:cubicBezTo>
                        <a:pt x="1491745" y="775869"/>
                        <a:pt x="1843309" y="832172"/>
                        <a:pt x="1723966" y="1014653"/>
                      </a:cubicBezTo>
                      <a:cubicBezTo>
                        <a:pt x="1612082" y="1185731"/>
                        <a:pt x="1914081" y="1245908"/>
                        <a:pt x="1853933" y="1403123"/>
                      </a:cubicBezTo>
                      <a:lnTo>
                        <a:pt x="1850704" y="1409321"/>
                      </a:lnTo>
                      <a:lnTo>
                        <a:pt x="1772892" y="1436541"/>
                      </a:lnTo>
                      <a:cubicBezTo>
                        <a:pt x="1590432" y="1487824"/>
                        <a:pt x="1281438" y="1521540"/>
                        <a:pt x="930971" y="1521540"/>
                      </a:cubicBezTo>
                      <a:cubicBezTo>
                        <a:pt x="580505" y="1521540"/>
                        <a:pt x="271511" y="1487824"/>
                        <a:pt x="89050" y="1436541"/>
                      </a:cubicBezTo>
                      <a:lnTo>
                        <a:pt x="11239" y="1409321"/>
                      </a:lnTo>
                      <a:lnTo>
                        <a:pt x="8010" y="1403124"/>
                      </a:lnTo>
                      <a:cubicBezTo>
                        <a:pt x="-52139" y="1245909"/>
                        <a:pt x="249861" y="1185732"/>
                        <a:pt x="137976" y="1014654"/>
                      </a:cubicBezTo>
                      <a:cubicBezTo>
                        <a:pt x="18633" y="832173"/>
                        <a:pt x="370198" y="775870"/>
                        <a:pt x="250854" y="593388"/>
                      </a:cubicBezTo>
                      <a:lnTo>
                        <a:pt x="248626" y="592533"/>
                      </a:lnTo>
                      <a:lnTo>
                        <a:pt x="233160" y="562848"/>
                      </a:lnTo>
                      <a:cubicBezTo>
                        <a:pt x="173012" y="405634"/>
                        <a:pt x="475012" y="345457"/>
                        <a:pt x="363127" y="174379"/>
                      </a:cubicBezTo>
                      <a:cubicBezTo>
                        <a:pt x="318374" y="105949"/>
                        <a:pt x="339841" y="55262"/>
                        <a:pt x="377865" y="9012"/>
                      </a:cubicBezTo>
                      <a:lnTo>
                        <a:pt x="386167" y="0"/>
                      </a:lnTo>
                      <a:lnTo>
                        <a:pt x="490787" y="11418"/>
                      </a:lnTo>
                      <a:cubicBezTo>
                        <a:pt x="623949" y="23601"/>
                        <a:pt x="773261" y="30429"/>
                        <a:pt x="930971" y="30429"/>
                      </a:cubicBezTo>
                      <a:cubicBezTo>
                        <a:pt x="1088682" y="30429"/>
                        <a:pt x="1237994" y="23601"/>
                        <a:pt x="1371156" y="11418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3" name="月 1062">
                  <a:extLst>
                    <a:ext uri="{FF2B5EF4-FFF2-40B4-BE49-F238E27FC236}">
                      <a16:creationId xmlns:a16="http://schemas.microsoft.com/office/drawing/2014/main" id="{141DED03-3650-D191-7CB6-5CA09F5C0201}"/>
                    </a:ext>
                  </a:extLst>
                </p:cNvPr>
                <p:cNvSpPr/>
                <p:nvPr/>
              </p:nvSpPr>
              <p:spPr>
                <a:xfrm rot="16200000">
                  <a:off x="4642512" y="2202317"/>
                  <a:ext cx="212633" cy="1716444"/>
                </a:xfrm>
                <a:prstGeom prst="moon">
                  <a:avLst>
                    <a:gd name="adj" fmla="val 34568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4" name="月 1063">
                  <a:extLst>
                    <a:ext uri="{FF2B5EF4-FFF2-40B4-BE49-F238E27FC236}">
                      <a16:creationId xmlns:a16="http://schemas.microsoft.com/office/drawing/2014/main" id="{03805827-A611-7AEF-DBB9-A05BC257CE61}"/>
                    </a:ext>
                  </a:extLst>
                </p:cNvPr>
                <p:cNvSpPr/>
                <p:nvPr/>
              </p:nvSpPr>
              <p:spPr>
                <a:xfrm rot="16200000">
                  <a:off x="4686964" y="1961161"/>
                  <a:ext cx="161833" cy="1462440"/>
                </a:xfrm>
                <a:prstGeom prst="moon">
                  <a:avLst>
                    <a:gd name="adj" fmla="val 49500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5" name="月 1064">
                  <a:extLst>
                    <a:ext uri="{FF2B5EF4-FFF2-40B4-BE49-F238E27FC236}">
                      <a16:creationId xmlns:a16="http://schemas.microsoft.com/office/drawing/2014/main" id="{898AF236-AF22-492A-B199-52B3B96800BB}"/>
                    </a:ext>
                  </a:extLst>
                </p:cNvPr>
                <p:cNvSpPr/>
                <p:nvPr/>
              </p:nvSpPr>
              <p:spPr>
                <a:xfrm rot="16200000">
                  <a:off x="4696490" y="1721512"/>
                  <a:ext cx="123733" cy="1170344"/>
                </a:xfrm>
                <a:prstGeom prst="moon">
                  <a:avLst>
                    <a:gd name="adj" fmla="val 60772"/>
                  </a:avLst>
                </a:prstGeom>
                <a:solidFill>
                  <a:schemeClr val="tx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66" name="グループ化 1065">
              <a:extLst>
                <a:ext uri="{FF2B5EF4-FFF2-40B4-BE49-F238E27FC236}">
                  <a16:creationId xmlns:a16="http://schemas.microsoft.com/office/drawing/2014/main" id="{5B008841-64B5-92C5-B1AF-239981C1DF06}"/>
                </a:ext>
              </a:extLst>
            </p:cNvPr>
            <p:cNvGrpSpPr/>
            <p:nvPr/>
          </p:nvGrpSpPr>
          <p:grpSpPr>
            <a:xfrm>
              <a:off x="4239358" y="828081"/>
              <a:ext cx="1717584" cy="1516697"/>
              <a:chOff x="848527" y="286812"/>
              <a:chExt cx="2325995" cy="2053947"/>
            </a:xfrm>
          </p:grpSpPr>
          <p:grpSp>
            <p:nvGrpSpPr>
              <p:cNvPr id="1067" name="グループ化 1066">
                <a:extLst>
                  <a:ext uri="{FF2B5EF4-FFF2-40B4-BE49-F238E27FC236}">
                    <a16:creationId xmlns:a16="http://schemas.microsoft.com/office/drawing/2014/main" id="{C425D67B-F88E-4FF9-8F7D-FEB7961CEA60}"/>
                  </a:ext>
                </a:extLst>
              </p:cNvPr>
              <p:cNvGrpSpPr/>
              <p:nvPr/>
            </p:nvGrpSpPr>
            <p:grpSpPr>
              <a:xfrm>
                <a:off x="848527" y="286812"/>
                <a:ext cx="1010606" cy="757954"/>
                <a:chOff x="1004700" y="403942"/>
                <a:chExt cx="698259" cy="523694"/>
              </a:xfrm>
              <a:solidFill>
                <a:srgbClr val="FFC000"/>
              </a:solidFill>
            </p:grpSpPr>
            <p:sp>
              <p:nvSpPr>
                <p:cNvPr id="1081" name="二等辺三角形 6">
                  <a:extLst>
                    <a:ext uri="{FF2B5EF4-FFF2-40B4-BE49-F238E27FC236}">
                      <a16:creationId xmlns:a16="http://schemas.microsoft.com/office/drawing/2014/main" id="{3E3294F1-6D3C-DEA5-B608-6B2B9924AC68}"/>
                    </a:ext>
                  </a:extLst>
                </p:cNvPr>
                <p:cNvSpPr/>
                <p:nvPr/>
              </p:nvSpPr>
              <p:spPr>
                <a:xfrm rot="19800000">
                  <a:off x="1004700" y="40394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2" name="二等辺三角形 6">
                  <a:extLst>
                    <a:ext uri="{FF2B5EF4-FFF2-40B4-BE49-F238E27FC236}">
                      <a16:creationId xmlns:a16="http://schemas.microsoft.com/office/drawing/2014/main" id="{420D7108-12B6-CAC3-92EB-227838E547A2}"/>
                    </a:ext>
                  </a:extLst>
                </p:cNvPr>
                <p:cNvSpPr/>
                <p:nvPr/>
              </p:nvSpPr>
              <p:spPr>
                <a:xfrm rot="20093668">
                  <a:off x="1121099" y="51015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68" name="グループ化 1067">
                <a:extLst>
                  <a:ext uri="{FF2B5EF4-FFF2-40B4-BE49-F238E27FC236}">
                    <a16:creationId xmlns:a16="http://schemas.microsoft.com/office/drawing/2014/main" id="{41B73CBE-4CFF-39CE-80B6-894EF26C2291}"/>
                  </a:ext>
                </a:extLst>
              </p:cNvPr>
              <p:cNvGrpSpPr/>
              <p:nvPr/>
            </p:nvGrpSpPr>
            <p:grpSpPr>
              <a:xfrm>
                <a:off x="2163916" y="286813"/>
                <a:ext cx="1010606" cy="757954"/>
                <a:chOff x="2320089" y="403943"/>
                <a:chExt cx="698259" cy="523694"/>
              </a:xfrm>
              <a:solidFill>
                <a:srgbClr val="FFC000"/>
              </a:solidFill>
            </p:grpSpPr>
            <p:sp>
              <p:nvSpPr>
                <p:cNvPr id="1079" name="二等辺三角形 6">
                  <a:extLst>
                    <a:ext uri="{FF2B5EF4-FFF2-40B4-BE49-F238E27FC236}">
                      <a16:creationId xmlns:a16="http://schemas.microsoft.com/office/drawing/2014/main" id="{F3AD4D46-8A95-992D-C013-049F1DB0B15C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3943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0" name="二等辺三角形 6">
                  <a:extLst>
                    <a:ext uri="{FF2B5EF4-FFF2-40B4-BE49-F238E27FC236}">
                      <a16:creationId xmlns:a16="http://schemas.microsoft.com/office/drawing/2014/main" id="{6F7425B4-A76A-BB00-C4AD-5813097D24DA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10160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69" name="楕円 101">
                <a:extLst>
                  <a:ext uri="{FF2B5EF4-FFF2-40B4-BE49-F238E27FC236}">
                    <a16:creationId xmlns:a16="http://schemas.microsoft.com/office/drawing/2014/main" id="{636EF5B1-53A0-5406-57A9-D96D79596942}"/>
                  </a:ext>
                </a:extLst>
              </p:cNvPr>
              <p:cNvSpPr/>
              <p:nvPr/>
            </p:nvSpPr>
            <p:spPr>
              <a:xfrm>
                <a:off x="1070298" y="620689"/>
                <a:ext cx="1882452" cy="1646262"/>
              </a:xfrm>
              <a:custGeom>
                <a:avLst/>
                <a:gdLst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583024 h 1467973"/>
                  <a:gd name="connsiteX1" fmla="*/ 958479 w 1882452"/>
                  <a:gd name="connsiteY1" fmla="*/ 0 h 1467973"/>
                  <a:gd name="connsiteX2" fmla="*/ 1882452 w 1882452"/>
                  <a:gd name="connsiteY2" fmla="*/ 583024 h 1467973"/>
                  <a:gd name="connsiteX3" fmla="*/ 941226 w 1882452"/>
                  <a:gd name="connsiteY3" fmla="*/ 1467973 h 1467973"/>
                  <a:gd name="connsiteX4" fmla="*/ 0 w 1882452"/>
                  <a:gd name="connsiteY4" fmla="*/ 583024 h 146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52" h="1467973">
                    <a:moveTo>
                      <a:pt x="0" y="583024"/>
                    </a:moveTo>
                    <a:cubicBezTo>
                      <a:pt x="0" y="94280"/>
                      <a:pt x="438654" y="0"/>
                      <a:pt x="958479" y="0"/>
                    </a:cubicBezTo>
                    <a:cubicBezTo>
                      <a:pt x="1478304" y="0"/>
                      <a:pt x="1882452" y="94280"/>
                      <a:pt x="1882452" y="583024"/>
                    </a:cubicBezTo>
                    <a:cubicBezTo>
                      <a:pt x="1882452" y="1071768"/>
                      <a:pt x="1461051" y="1467973"/>
                      <a:pt x="941226" y="1467973"/>
                    </a:cubicBezTo>
                    <a:cubicBezTo>
                      <a:pt x="421401" y="1467973"/>
                      <a:pt x="0" y="1071768"/>
                      <a:pt x="0" y="58302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楕円 1">
                <a:extLst>
                  <a:ext uri="{FF2B5EF4-FFF2-40B4-BE49-F238E27FC236}">
                    <a16:creationId xmlns:a16="http://schemas.microsoft.com/office/drawing/2014/main" id="{6F92D3DB-1E4F-EB7E-04A6-4DEEC752B028}"/>
                  </a:ext>
                </a:extLst>
              </p:cNvPr>
              <p:cNvSpPr/>
              <p:nvPr/>
            </p:nvSpPr>
            <p:spPr>
              <a:xfrm flipV="1">
                <a:off x="1846585" y="2126719"/>
                <a:ext cx="329878" cy="21404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071" name="グループ化 1070">
                <a:extLst>
                  <a:ext uri="{FF2B5EF4-FFF2-40B4-BE49-F238E27FC236}">
                    <a16:creationId xmlns:a16="http://schemas.microsoft.com/office/drawing/2014/main" id="{E2F14670-5851-2486-8452-71007F37FD3B}"/>
                  </a:ext>
                </a:extLst>
              </p:cNvPr>
              <p:cNvGrpSpPr/>
              <p:nvPr/>
            </p:nvGrpSpPr>
            <p:grpSpPr>
              <a:xfrm>
                <a:off x="1238250" y="1970976"/>
                <a:ext cx="506738" cy="219877"/>
                <a:chOff x="1238250" y="1970976"/>
                <a:chExt cx="506738" cy="219877"/>
              </a:xfrm>
            </p:grpSpPr>
            <p:sp>
              <p:nvSpPr>
                <p:cNvPr id="1077" name="月 1076">
                  <a:extLst>
                    <a:ext uri="{FF2B5EF4-FFF2-40B4-BE49-F238E27FC236}">
                      <a16:creationId xmlns:a16="http://schemas.microsoft.com/office/drawing/2014/main" id="{A1F55388-596C-DE7A-1B96-CF761D4DD334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8" name="月 1077">
                  <a:extLst>
                    <a:ext uri="{FF2B5EF4-FFF2-40B4-BE49-F238E27FC236}">
                      <a16:creationId xmlns:a16="http://schemas.microsoft.com/office/drawing/2014/main" id="{802AD2F0-E9D4-D385-3FF4-D78B6D4EA978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2" name="グループ化 1071">
                <a:extLst>
                  <a:ext uri="{FF2B5EF4-FFF2-40B4-BE49-F238E27FC236}">
                    <a16:creationId xmlns:a16="http://schemas.microsoft.com/office/drawing/2014/main" id="{D958C7AA-33F4-9919-0683-C2BD2F678AD9}"/>
                  </a:ext>
                </a:extLst>
              </p:cNvPr>
              <p:cNvGrpSpPr/>
              <p:nvPr/>
            </p:nvGrpSpPr>
            <p:grpSpPr>
              <a:xfrm flipH="1">
                <a:off x="2312160" y="1970976"/>
                <a:ext cx="506738" cy="219877"/>
                <a:chOff x="1238250" y="1970976"/>
                <a:chExt cx="506738" cy="219877"/>
              </a:xfrm>
            </p:grpSpPr>
            <p:sp>
              <p:nvSpPr>
                <p:cNvPr id="1075" name="月 1074">
                  <a:extLst>
                    <a:ext uri="{FF2B5EF4-FFF2-40B4-BE49-F238E27FC236}">
                      <a16:creationId xmlns:a16="http://schemas.microsoft.com/office/drawing/2014/main" id="{883211B5-3934-704F-40D4-0B3798F95FF7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月 1075">
                  <a:extLst>
                    <a:ext uri="{FF2B5EF4-FFF2-40B4-BE49-F238E27FC236}">
                      <a16:creationId xmlns:a16="http://schemas.microsoft.com/office/drawing/2014/main" id="{46F4065F-BF3C-4CFE-A4CF-F5D8AEB2B98F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91" name="グループ化 1090">
              <a:extLst>
                <a:ext uri="{FF2B5EF4-FFF2-40B4-BE49-F238E27FC236}">
                  <a16:creationId xmlns:a16="http://schemas.microsoft.com/office/drawing/2014/main" id="{59F09C2F-6891-2C56-2966-AC41462D9881}"/>
                </a:ext>
              </a:extLst>
            </p:cNvPr>
            <p:cNvGrpSpPr/>
            <p:nvPr/>
          </p:nvGrpSpPr>
          <p:grpSpPr>
            <a:xfrm>
              <a:off x="5073650" y="2330723"/>
              <a:ext cx="176433" cy="258588"/>
              <a:chOff x="986766" y="914731"/>
              <a:chExt cx="238930" cy="350186"/>
            </a:xfrm>
          </p:grpSpPr>
          <p:sp>
            <p:nvSpPr>
              <p:cNvPr id="1092" name="楕円 66">
                <a:extLst>
                  <a:ext uri="{FF2B5EF4-FFF2-40B4-BE49-F238E27FC236}">
                    <a16:creationId xmlns:a16="http://schemas.microsoft.com/office/drawing/2014/main" id="{4AA0EBB0-7CA0-7BDA-4CE2-1B4E3A0298A5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3" name="フリーフォーム: 図形 1092">
                <a:extLst>
                  <a:ext uri="{FF2B5EF4-FFF2-40B4-BE49-F238E27FC236}">
                    <a16:creationId xmlns:a16="http://schemas.microsoft.com/office/drawing/2014/main" id="{3A43A0FE-3DDB-BF34-90F7-1E4FDB130A8C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4" name="グループ化 1093">
              <a:extLst>
                <a:ext uri="{FF2B5EF4-FFF2-40B4-BE49-F238E27FC236}">
                  <a16:creationId xmlns:a16="http://schemas.microsoft.com/office/drawing/2014/main" id="{1BAA0F2F-FA25-2034-7955-30EE73C97736}"/>
                </a:ext>
              </a:extLst>
            </p:cNvPr>
            <p:cNvGrpSpPr/>
            <p:nvPr/>
          </p:nvGrpSpPr>
          <p:grpSpPr>
            <a:xfrm>
              <a:off x="4557977" y="1443778"/>
              <a:ext cx="1078478" cy="418400"/>
              <a:chOff x="4496994" y="1173812"/>
              <a:chExt cx="1078478" cy="418400"/>
            </a:xfrm>
          </p:grpSpPr>
          <p:sp>
            <p:nvSpPr>
              <p:cNvPr id="1095" name="星: 7 pt 234">
                <a:extLst>
                  <a:ext uri="{FF2B5EF4-FFF2-40B4-BE49-F238E27FC236}">
                    <a16:creationId xmlns:a16="http://schemas.microsoft.com/office/drawing/2014/main" id="{EE2CD9AF-F4D1-54D0-079A-470BD17064EF}"/>
                  </a:ext>
                </a:extLst>
              </p:cNvPr>
              <p:cNvSpPr/>
              <p:nvPr/>
            </p:nvSpPr>
            <p:spPr>
              <a:xfrm>
                <a:off x="4496994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6" name="星: 7 pt 234">
                <a:extLst>
                  <a:ext uri="{FF2B5EF4-FFF2-40B4-BE49-F238E27FC236}">
                    <a16:creationId xmlns:a16="http://schemas.microsoft.com/office/drawing/2014/main" id="{2FEE2709-DA34-F9CA-B88D-9FE3EC8C90AD}"/>
                  </a:ext>
                </a:extLst>
              </p:cNvPr>
              <p:cNvSpPr/>
              <p:nvPr/>
            </p:nvSpPr>
            <p:spPr>
              <a:xfrm>
                <a:off x="4644899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7" name="星: 7 pt 234">
                <a:extLst>
                  <a:ext uri="{FF2B5EF4-FFF2-40B4-BE49-F238E27FC236}">
                    <a16:creationId xmlns:a16="http://schemas.microsoft.com/office/drawing/2014/main" id="{C0B65028-9469-10FE-FA13-09AF3BC79A79}"/>
                  </a:ext>
                </a:extLst>
              </p:cNvPr>
              <p:cNvSpPr/>
              <p:nvPr/>
            </p:nvSpPr>
            <p:spPr>
              <a:xfrm>
                <a:off x="5160492" y="1173812"/>
                <a:ext cx="414980" cy="418400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8" name="星: 7 pt 234">
                <a:extLst>
                  <a:ext uri="{FF2B5EF4-FFF2-40B4-BE49-F238E27FC236}">
                    <a16:creationId xmlns:a16="http://schemas.microsoft.com/office/drawing/2014/main" id="{7733C33F-CB61-E751-E79F-F0299E5C4F87}"/>
                  </a:ext>
                </a:extLst>
              </p:cNvPr>
              <p:cNvSpPr/>
              <p:nvPr/>
            </p:nvSpPr>
            <p:spPr>
              <a:xfrm>
                <a:off x="5308397" y="1330965"/>
                <a:ext cx="103435" cy="104287"/>
              </a:xfrm>
              <a:custGeom>
                <a:avLst/>
                <a:gdLst>
                  <a:gd name="connsiteX0" fmla="*/ -3 w 966654"/>
                  <a:gd name="connsiteY0" fmla="*/ 621662 h 966654"/>
                  <a:gd name="connsiteX1" fmla="*/ 103585 w 966654"/>
                  <a:gd name="connsiteY1" fmla="*/ 419606 h 966654"/>
                  <a:gd name="connsiteX2" fmla="*/ 95728 w 966654"/>
                  <a:gd name="connsiteY2" fmla="*/ 191458 h 966654"/>
                  <a:gd name="connsiteX3" fmla="*/ 314328 w 966654"/>
                  <a:gd name="connsiteY3" fmla="*/ 148548 h 966654"/>
                  <a:gd name="connsiteX4" fmla="*/ 483327 w 966654"/>
                  <a:gd name="connsiteY4" fmla="*/ 0 h 966654"/>
                  <a:gd name="connsiteX5" fmla="*/ 652326 w 966654"/>
                  <a:gd name="connsiteY5" fmla="*/ 148548 h 966654"/>
                  <a:gd name="connsiteX6" fmla="*/ 870926 w 966654"/>
                  <a:gd name="connsiteY6" fmla="*/ 191458 h 966654"/>
                  <a:gd name="connsiteX7" fmla="*/ 863069 w 966654"/>
                  <a:gd name="connsiteY7" fmla="*/ 419606 h 966654"/>
                  <a:gd name="connsiteX8" fmla="*/ 966657 w 966654"/>
                  <a:gd name="connsiteY8" fmla="*/ 621662 h 966654"/>
                  <a:gd name="connsiteX9" fmla="*/ 787855 w 966654"/>
                  <a:gd name="connsiteY9" fmla="*/ 757608 h 966654"/>
                  <a:gd name="connsiteX10" fmla="*/ 698427 w 966654"/>
                  <a:gd name="connsiteY10" fmla="*/ 966659 h 966654"/>
                  <a:gd name="connsiteX11" fmla="*/ 483327 w 966654"/>
                  <a:gd name="connsiteY11" fmla="*/ 908033 h 966654"/>
                  <a:gd name="connsiteX12" fmla="*/ 268227 w 966654"/>
                  <a:gd name="connsiteY12" fmla="*/ 966659 h 966654"/>
                  <a:gd name="connsiteX13" fmla="*/ 178799 w 966654"/>
                  <a:gd name="connsiteY13" fmla="*/ 757608 h 966654"/>
                  <a:gd name="connsiteX14" fmla="*/ -3 w 966654"/>
                  <a:gd name="connsiteY14" fmla="*/ 621662 h 966654"/>
                  <a:gd name="connsiteX0" fmla="*/ 0 w 966660"/>
                  <a:gd name="connsiteY0" fmla="*/ 621962 h 966959"/>
                  <a:gd name="connsiteX1" fmla="*/ 103588 w 966660"/>
                  <a:gd name="connsiteY1" fmla="*/ 419906 h 966959"/>
                  <a:gd name="connsiteX2" fmla="*/ 95731 w 966660"/>
                  <a:gd name="connsiteY2" fmla="*/ 191758 h 966959"/>
                  <a:gd name="connsiteX3" fmla="*/ 314331 w 966660"/>
                  <a:gd name="connsiteY3" fmla="*/ 148848 h 966959"/>
                  <a:gd name="connsiteX4" fmla="*/ 483330 w 966660"/>
                  <a:gd name="connsiteY4" fmla="*/ 300 h 966959"/>
                  <a:gd name="connsiteX5" fmla="*/ 652329 w 966660"/>
                  <a:gd name="connsiteY5" fmla="*/ 148848 h 966959"/>
                  <a:gd name="connsiteX6" fmla="*/ 870929 w 966660"/>
                  <a:gd name="connsiteY6" fmla="*/ 191758 h 966959"/>
                  <a:gd name="connsiteX7" fmla="*/ 863072 w 966660"/>
                  <a:gd name="connsiteY7" fmla="*/ 419906 h 966959"/>
                  <a:gd name="connsiteX8" fmla="*/ 966660 w 966660"/>
                  <a:gd name="connsiteY8" fmla="*/ 621962 h 966959"/>
                  <a:gd name="connsiteX9" fmla="*/ 787858 w 966660"/>
                  <a:gd name="connsiteY9" fmla="*/ 757908 h 966959"/>
                  <a:gd name="connsiteX10" fmla="*/ 698430 w 966660"/>
                  <a:gd name="connsiteY10" fmla="*/ 966959 h 966959"/>
                  <a:gd name="connsiteX11" fmla="*/ 483330 w 966660"/>
                  <a:gd name="connsiteY11" fmla="*/ 908333 h 966959"/>
                  <a:gd name="connsiteX12" fmla="*/ 268230 w 966660"/>
                  <a:gd name="connsiteY12" fmla="*/ 966959 h 966959"/>
                  <a:gd name="connsiteX13" fmla="*/ 178802 w 966660"/>
                  <a:gd name="connsiteY13" fmla="*/ 757908 h 966959"/>
                  <a:gd name="connsiteX14" fmla="*/ 0 w 966660"/>
                  <a:gd name="connsiteY14" fmla="*/ 621962 h 966959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0 w 966660"/>
                  <a:gd name="connsiteY0" fmla="*/ 621939 h 966936"/>
                  <a:gd name="connsiteX1" fmla="*/ 103588 w 966660"/>
                  <a:gd name="connsiteY1" fmla="*/ 419883 h 966936"/>
                  <a:gd name="connsiteX2" fmla="*/ 95731 w 966660"/>
                  <a:gd name="connsiteY2" fmla="*/ 191735 h 966936"/>
                  <a:gd name="connsiteX3" fmla="*/ 314331 w 966660"/>
                  <a:gd name="connsiteY3" fmla="*/ 148825 h 966936"/>
                  <a:gd name="connsiteX4" fmla="*/ 483330 w 966660"/>
                  <a:gd name="connsiteY4" fmla="*/ 277 h 966936"/>
                  <a:gd name="connsiteX5" fmla="*/ 652329 w 966660"/>
                  <a:gd name="connsiteY5" fmla="*/ 148825 h 966936"/>
                  <a:gd name="connsiteX6" fmla="*/ 870929 w 966660"/>
                  <a:gd name="connsiteY6" fmla="*/ 191735 h 966936"/>
                  <a:gd name="connsiteX7" fmla="*/ 863072 w 966660"/>
                  <a:gd name="connsiteY7" fmla="*/ 419883 h 966936"/>
                  <a:gd name="connsiteX8" fmla="*/ 966660 w 966660"/>
                  <a:gd name="connsiteY8" fmla="*/ 621939 h 966936"/>
                  <a:gd name="connsiteX9" fmla="*/ 787858 w 966660"/>
                  <a:gd name="connsiteY9" fmla="*/ 757885 h 966936"/>
                  <a:gd name="connsiteX10" fmla="*/ 698430 w 966660"/>
                  <a:gd name="connsiteY10" fmla="*/ 966936 h 966936"/>
                  <a:gd name="connsiteX11" fmla="*/ 483330 w 966660"/>
                  <a:gd name="connsiteY11" fmla="*/ 908310 h 966936"/>
                  <a:gd name="connsiteX12" fmla="*/ 268230 w 966660"/>
                  <a:gd name="connsiteY12" fmla="*/ 966936 h 966936"/>
                  <a:gd name="connsiteX13" fmla="*/ 178802 w 966660"/>
                  <a:gd name="connsiteY13" fmla="*/ 757885 h 966936"/>
                  <a:gd name="connsiteX14" fmla="*/ 0 w 966660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69485 w 967915"/>
                  <a:gd name="connsiteY12" fmla="*/ 966936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9202"/>
                  <a:gd name="connsiteX1" fmla="*/ 104843 w 967915"/>
                  <a:gd name="connsiteY1" fmla="*/ 419883 h 969202"/>
                  <a:gd name="connsiteX2" fmla="*/ 96986 w 967915"/>
                  <a:gd name="connsiteY2" fmla="*/ 191735 h 969202"/>
                  <a:gd name="connsiteX3" fmla="*/ 315586 w 967915"/>
                  <a:gd name="connsiteY3" fmla="*/ 148825 h 969202"/>
                  <a:gd name="connsiteX4" fmla="*/ 484585 w 967915"/>
                  <a:gd name="connsiteY4" fmla="*/ 277 h 969202"/>
                  <a:gd name="connsiteX5" fmla="*/ 653584 w 967915"/>
                  <a:gd name="connsiteY5" fmla="*/ 148825 h 969202"/>
                  <a:gd name="connsiteX6" fmla="*/ 872184 w 967915"/>
                  <a:gd name="connsiteY6" fmla="*/ 191735 h 969202"/>
                  <a:gd name="connsiteX7" fmla="*/ 864327 w 967915"/>
                  <a:gd name="connsiteY7" fmla="*/ 419883 h 969202"/>
                  <a:gd name="connsiteX8" fmla="*/ 967915 w 967915"/>
                  <a:gd name="connsiteY8" fmla="*/ 621939 h 969202"/>
                  <a:gd name="connsiteX9" fmla="*/ 789113 w 967915"/>
                  <a:gd name="connsiteY9" fmla="*/ 757885 h 969202"/>
                  <a:gd name="connsiteX10" fmla="*/ 699685 w 967915"/>
                  <a:gd name="connsiteY10" fmla="*/ 966936 h 969202"/>
                  <a:gd name="connsiteX11" fmla="*/ 484585 w 967915"/>
                  <a:gd name="connsiteY11" fmla="*/ 908310 h 969202"/>
                  <a:gd name="connsiteX12" fmla="*/ 269485 w 967915"/>
                  <a:gd name="connsiteY12" fmla="*/ 966936 h 969202"/>
                  <a:gd name="connsiteX13" fmla="*/ 180057 w 967915"/>
                  <a:gd name="connsiteY13" fmla="*/ 757885 h 969202"/>
                  <a:gd name="connsiteX14" fmla="*/ 1255 w 967915"/>
                  <a:gd name="connsiteY14" fmla="*/ 621939 h 969202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66936"/>
                  <a:gd name="connsiteX1" fmla="*/ 104843 w 967915"/>
                  <a:gd name="connsiteY1" fmla="*/ 419883 h 966936"/>
                  <a:gd name="connsiteX2" fmla="*/ 96986 w 967915"/>
                  <a:gd name="connsiteY2" fmla="*/ 191735 h 966936"/>
                  <a:gd name="connsiteX3" fmla="*/ 315586 w 967915"/>
                  <a:gd name="connsiteY3" fmla="*/ 148825 h 966936"/>
                  <a:gd name="connsiteX4" fmla="*/ 484585 w 967915"/>
                  <a:gd name="connsiteY4" fmla="*/ 277 h 966936"/>
                  <a:gd name="connsiteX5" fmla="*/ 653584 w 967915"/>
                  <a:gd name="connsiteY5" fmla="*/ 148825 h 966936"/>
                  <a:gd name="connsiteX6" fmla="*/ 872184 w 967915"/>
                  <a:gd name="connsiteY6" fmla="*/ 191735 h 966936"/>
                  <a:gd name="connsiteX7" fmla="*/ 864327 w 967915"/>
                  <a:gd name="connsiteY7" fmla="*/ 419883 h 966936"/>
                  <a:gd name="connsiteX8" fmla="*/ 967915 w 967915"/>
                  <a:gd name="connsiteY8" fmla="*/ 621939 h 966936"/>
                  <a:gd name="connsiteX9" fmla="*/ 789113 w 967915"/>
                  <a:gd name="connsiteY9" fmla="*/ 757885 h 966936"/>
                  <a:gd name="connsiteX10" fmla="*/ 699685 w 967915"/>
                  <a:gd name="connsiteY10" fmla="*/ 966936 h 966936"/>
                  <a:gd name="connsiteX11" fmla="*/ 484585 w 967915"/>
                  <a:gd name="connsiteY11" fmla="*/ 908310 h 966936"/>
                  <a:gd name="connsiteX12" fmla="*/ 290916 w 967915"/>
                  <a:gd name="connsiteY12" fmla="*/ 940742 h 966936"/>
                  <a:gd name="connsiteX13" fmla="*/ 180057 w 967915"/>
                  <a:gd name="connsiteY13" fmla="*/ 757885 h 966936"/>
                  <a:gd name="connsiteX14" fmla="*/ 1255 w 967915"/>
                  <a:gd name="connsiteY14" fmla="*/ 621939 h 966936"/>
                  <a:gd name="connsiteX0" fmla="*/ 1255 w 967915"/>
                  <a:gd name="connsiteY0" fmla="*/ 621939 h 981479"/>
                  <a:gd name="connsiteX1" fmla="*/ 104843 w 967915"/>
                  <a:gd name="connsiteY1" fmla="*/ 419883 h 981479"/>
                  <a:gd name="connsiteX2" fmla="*/ 96986 w 967915"/>
                  <a:gd name="connsiteY2" fmla="*/ 191735 h 981479"/>
                  <a:gd name="connsiteX3" fmla="*/ 315586 w 967915"/>
                  <a:gd name="connsiteY3" fmla="*/ 148825 h 981479"/>
                  <a:gd name="connsiteX4" fmla="*/ 484585 w 967915"/>
                  <a:gd name="connsiteY4" fmla="*/ 277 h 981479"/>
                  <a:gd name="connsiteX5" fmla="*/ 653584 w 967915"/>
                  <a:gd name="connsiteY5" fmla="*/ 148825 h 981479"/>
                  <a:gd name="connsiteX6" fmla="*/ 872184 w 967915"/>
                  <a:gd name="connsiteY6" fmla="*/ 191735 h 981479"/>
                  <a:gd name="connsiteX7" fmla="*/ 864327 w 967915"/>
                  <a:gd name="connsiteY7" fmla="*/ 419883 h 981479"/>
                  <a:gd name="connsiteX8" fmla="*/ 967915 w 967915"/>
                  <a:gd name="connsiteY8" fmla="*/ 621939 h 981479"/>
                  <a:gd name="connsiteX9" fmla="*/ 789113 w 967915"/>
                  <a:gd name="connsiteY9" fmla="*/ 757885 h 981479"/>
                  <a:gd name="connsiteX10" fmla="*/ 699685 w 967915"/>
                  <a:gd name="connsiteY10" fmla="*/ 966936 h 981479"/>
                  <a:gd name="connsiteX11" fmla="*/ 484585 w 967915"/>
                  <a:gd name="connsiteY11" fmla="*/ 908310 h 981479"/>
                  <a:gd name="connsiteX12" fmla="*/ 290916 w 967915"/>
                  <a:gd name="connsiteY12" fmla="*/ 940742 h 981479"/>
                  <a:gd name="connsiteX13" fmla="*/ 180057 w 967915"/>
                  <a:gd name="connsiteY13" fmla="*/ 757885 h 981479"/>
                  <a:gd name="connsiteX14" fmla="*/ 1255 w 967915"/>
                  <a:gd name="connsiteY14" fmla="*/ 621939 h 981479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7915"/>
                  <a:gd name="connsiteY0" fmla="*/ 621939 h 960183"/>
                  <a:gd name="connsiteX1" fmla="*/ 104843 w 967915"/>
                  <a:gd name="connsiteY1" fmla="*/ 419883 h 960183"/>
                  <a:gd name="connsiteX2" fmla="*/ 96986 w 967915"/>
                  <a:gd name="connsiteY2" fmla="*/ 191735 h 960183"/>
                  <a:gd name="connsiteX3" fmla="*/ 315586 w 967915"/>
                  <a:gd name="connsiteY3" fmla="*/ 148825 h 960183"/>
                  <a:gd name="connsiteX4" fmla="*/ 484585 w 967915"/>
                  <a:gd name="connsiteY4" fmla="*/ 277 h 960183"/>
                  <a:gd name="connsiteX5" fmla="*/ 653584 w 967915"/>
                  <a:gd name="connsiteY5" fmla="*/ 148825 h 960183"/>
                  <a:gd name="connsiteX6" fmla="*/ 872184 w 967915"/>
                  <a:gd name="connsiteY6" fmla="*/ 191735 h 960183"/>
                  <a:gd name="connsiteX7" fmla="*/ 864327 w 967915"/>
                  <a:gd name="connsiteY7" fmla="*/ 419883 h 960183"/>
                  <a:gd name="connsiteX8" fmla="*/ 967915 w 967915"/>
                  <a:gd name="connsiteY8" fmla="*/ 621939 h 960183"/>
                  <a:gd name="connsiteX9" fmla="*/ 789113 w 967915"/>
                  <a:gd name="connsiteY9" fmla="*/ 757885 h 960183"/>
                  <a:gd name="connsiteX10" fmla="*/ 699685 w 967915"/>
                  <a:gd name="connsiteY10" fmla="*/ 943123 h 960183"/>
                  <a:gd name="connsiteX11" fmla="*/ 484585 w 967915"/>
                  <a:gd name="connsiteY11" fmla="*/ 908310 h 960183"/>
                  <a:gd name="connsiteX12" fmla="*/ 290916 w 967915"/>
                  <a:gd name="connsiteY12" fmla="*/ 940742 h 960183"/>
                  <a:gd name="connsiteX13" fmla="*/ 180057 w 967915"/>
                  <a:gd name="connsiteY13" fmla="*/ 757885 h 960183"/>
                  <a:gd name="connsiteX14" fmla="*/ 1255 w 967915"/>
                  <a:gd name="connsiteY14" fmla="*/ 621939 h 960183"/>
                  <a:gd name="connsiteX0" fmla="*/ 1255 w 968333"/>
                  <a:gd name="connsiteY0" fmla="*/ 621939 h 960183"/>
                  <a:gd name="connsiteX1" fmla="*/ 104843 w 968333"/>
                  <a:gd name="connsiteY1" fmla="*/ 419883 h 960183"/>
                  <a:gd name="connsiteX2" fmla="*/ 96986 w 968333"/>
                  <a:gd name="connsiteY2" fmla="*/ 191735 h 960183"/>
                  <a:gd name="connsiteX3" fmla="*/ 315586 w 968333"/>
                  <a:gd name="connsiteY3" fmla="*/ 148825 h 960183"/>
                  <a:gd name="connsiteX4" fmla="*/ 484585 w 968333"/>
                  <a:gd name="connsiteY4" fmla="*/ 277 h 960183"/>
                  <a:gd name="connsiteX5" fmla="*/ 653584 w 968333"/>
                  <a:gd name="connsiteY5" fmla="*/ 148825 h 960183"/>
                  <a:gd name="connsiteX6" fmla="*/ 872184 w 968333"/>
                  <a:gd name="connsiteY6" fmla="*/ 191735 h 960183"/>
                  <a:gd name="connsiteX7" fmla="*/ 864327 w 968333"/>
                  <a:gd name="connsiteY7" fmla="*/ 419883 h 960183"/>
                  <a:gd name="connsiteX8" fmla="*/ 967915 w 968333"/>
                  <a:gd name="connsiteY8" fmla="*/ 621939 h 960183"/>
                  <a:gd name="connsiteX9" fmla="*/ 789113 w 968333"/>
                  <a:gd name="connsiteY9" fmla="*/ 757885 h 960183"/>
                  <a:gd name="connsiteX10" fmla="*/ 699685 w 968333"/>
                  <a:gd name="connsiteY10" fmla="*/ 943123 h 960183"/>
                  <a:gd name="connsiteX11" fmla="*/ 484585 w 968333"/>
                  <a:gd name="connsiteY11" fmla="*/ 908310 h 960183"/>
                  <a:gd name="connsiteX12" fmla="*/ 290916 w 968333"/>
                  <a:gd name="connsiteY12" fmla="*/ 940742 h 960183"/>
                  <a:gd name="connsiteX13" fmla="*/ 180057 w 968333"/>
                  <a:gd name="connsiteY13" fmla="*/ 757885 h 960183"/>
                  <a:gd name="connsiteX14" fmla="*/ 1255 w 968333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72184 w 944507"/>
                  <a:gd name="connsiteY6" fmla="*/ 191735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255 w 944507"/>
                  <a:gd name="connsiteY0" fmla="*/ 621939 h 960183"/>
                  <a:gd name="connsiteX1" fmla="*/ 104843 w 944507"/>
                  <a:gd name="connsiteY1" fmla="*/ 419883 h 960183"/>
                  <a:gd name="connsiteX2" fmla="*/ 96986 w 944507"/>
                  <a:gd name="connsiteY2" fmla="*/ 191735 h 960183"/>
                  <a:gd name="connsiteX3" fmla="*/ 315586 w 944507"/>
                  <a:gd name="connsiteY3" fmla="*/ 148825 h 960183"/>
                  <a:gd name="connsiteX4" fmla="*/ 484585 w 944507"/>
                  <a:gd name="connsiteY4" fmla="*/ 277 h 960183"/>
                  <a:gd name="connsiteX5" fmla="*/ 653584 w 944507"/>
                  <a:gd name="connsiteY5" fmla="*/ 148825 h 960183"/>
                  <a:gd name="connsiteX6" fmla="*/ 881709 w 944507"/>
                  <a:gd name="connsiteY6" fmla="*/ 208404 h 960183"/>
                  <a:gd name="connsiteX7" fmla="*/ 864327 w 944507"/>
                  <a:gd name="connsiteY7" fmla="*/ 419883 h 960183"/>
                  <a:gd name="connsiteX8" fmla="*/ 944102 w 944507"/>
                  <a:gd name="connsiteY8" fmla="*/ 614795 h 960183"/>
                  <a:gd name="connsiteX9" fmla="*/ 789113 w 944507"/>
                  <a:gd name="connsiteY9" fmla="*/ 757885 h 960183"/>
                  <a:gd name="connsiteX10" fmla="*/ 699685 w 944507"/>
                  <a:gd name="connsiteY10" fmla="*/ 943123 h 960183"/>
                  <a:gd name="connsiteX11" fmla="*/ 484585 w 944507"/>
                  <a:gd name="connsiteY11" fmla="*/ 908310 h 960183"/>
                  <a:gd name="connsiteX12" fmla="*/ 290916 w 944507"/>
                  <a:gd name="connsiteY12" fmla="*/ 940742 h 960183"/>
                  <a:gd name="connsiteX13" fmla="*/ 180057 w 944507"/>
                  <a:gd name="connsiteY13" fmla="*/ 757885 h 960183"/>
                  <a:gd name="connsiteX14" fmla="*/ 1255 w 944507"/>
                  <a:gd name="connsiteY14" fmla="*/ 621939 h 960183"/>
                  <a:gd name="connsiteX0" fmla="*/ 1716 w 918774"/>
                  <a:gd name="connsiteY0" fmla="*/ 624321 h 960183"/>
                  <a:gd name="connsiteX1" fmla="*/ 79110 w 918774"/>
                  <a:gd name="connsiteY1" fmla="*/ 419883 h 960183"/>
                  <a:gd name="connsiteX2" fmla="*/ 71253 w 918774"/>
                  <a:gd name="connsiteY2" fmla="*/ 191735 h 960183"/>
                  <a:gd name="connsiteX3" fmla="*/ 289853 w 918774"/>
                  <a:gd name="connsiteY3" fmla="*/ 148825 h 960183"/>
                  <a:gd name="connsiteX4" fmla="*/ 458852 w 918774"/>
                  <a:gd name="connsiteY4" fmla="*/ 277 h 960183"/>
                  <a:gd name="connsiteX5" fmla="*/ 627851 w 918774"/>
                  <a:gd name="connsiteY5" fmla="*/ 148825 h 960183"/>
                  <a:gd name="connsiteX6" fmla="*/ 855976 w 918774"/>
                  <a:gd name="connsiteY6" fmla="*/ 208404 h 960183"/>
                  <a:gd name="connsiteX7" fmla="*/ 838594 w 918774"/>
                  <a:gd name="connsiteY7" fmla="*/ 419883 h 960183"/>
                  <a:gd name="connsiteX8" fmla="*/ 918369 w 918774"/>
                  <a:gd name="connsiteY8" fmla="*/ 614795 h 960183"/>
                  <a:gd name="connsiteX9" fmla="*/ 763380 w 918774"/>
                  <a:gd name="connsiteY9" fmla="*/ 757885 h 960183"/>
                  <a:gd name="connsiteX10" fmla="*/ 673952 w 918774"/>
                  <a:gd name="connsiteY10" fmla="*/ 943123 h 960183"/>
                  <a:gd name="connsiteX11" fmla="*/ 458852 w 918774"/>
                  <a:gd name="connsiteY11" fmla="*/ 908310 h 960183"/>
                  <a:gd name="connsiteX12" fmla="*/ 265183 w 918774"/>
                  <a:gd name="connsiteY12" fmla="*/ 940742 h 960183"/>
                  <a:gd name="connsiteX13" fmla="*/ 154324 w 918774"/>
                  <a:gd name="connsiteY13" fmla="*/ 757885 h 960183"/>
                  <a:gd name="connsiteX14" fmla="*/ 1716 w 918774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792 w 919850"/>
                  <a:gd name="connsiteY0" fmla="*/ 624321 h 960183"/>
                  <a:gd name="connsiteX1" fmla="*/ 80186 w 919850"/>
                  <a:gd name="connsiteY1" fmla="*/ 419883 h 960183"/>
                  <a:gd name="connsiteX2" fmla="*/ 72329 w 919850"/>
                  <a:gd name="connsiteY2" fmla="*/ 191735 h 960183"/>
                  <a:gd name="connsiteX3" fmla="*/ 290929 w 919850"/>
                  <a:gd name="connsiteY3" fmla="*/ 148825 h 960183"/>
                  <a:gd name="connsiteX4" fmla="*/ 459928 w 919850"/>
                  <a:gd name="connsiteY4" fmla="*/ 277 h 960183"/>
                  <a:gd name="connsiteX5" fmla="*/ 628927 w 919850"/>
                  <a:gd name="connsiteY5" fmla="*/ 148825 h 960183"/>
                  <a:gd name="connsiteX6" fmla="*/ 857052 w 919850"/>
                  <a:gd name="connsiteY6" fmla="*/ 208404 h 960183"/>
                  <a:gd name="connsiteX7" fmla="*/ 839670 w 919850"/>
                  <a:gd name="connsiteY7" fmla="*/ 419883 h 960183"/>
                  <a:gd name="connsiteX8" fmla="*/ 919445 w 919850"/>
                  <a:gd name="connsiteY8" fmla="*/ 614795 h 960183"/>
                  <a:gd name="connsiteX9" fmla="*/ 764456 w 919850"/>
                  <a:gd name="connsiteY9" fmla="*/ 757885 h 960183"/>
                  <a:gd name="connsiteX10" fmla="*/ 675028 w 919850"/>
                  <a:gd name="connsiteY10" fmla="*/ 943123 h 960183"/>
                  <a:gd name="connsiteX11" fmla="*/ 459928 w 919850"/>
                  <a:gd name="connsiteY11" fmla="*/ 908310 h 960183"/>
                  <a:gd name="connsiteX12" fmla="*/ 266259 w 919850"/>
                  <a:gd name="connsiteY12" fmla="*/ 940742 h 960183"/>
                  <a:gd name="connsiteX13" fmla="*/ 155400 w 919850"/>
                  <a:gd name="connsiteY13" fmla="*/ 757885 h 960183"/>
                  <a:gd name="connsiteX14" fmla="*/ 2792 w 919850"/>
                  <a:gd name="connsiteY14" fmla="*/ 624321 h 960183"/>
                  <a:gd name="connsiteX0" fmla="*/ 2847 w 919905"/>
                  <a:gd name="connsiteY0" fmla="*/ 624305 h 960167"/>
                  <a:gd name="connsiteX1" fmla="*/ 80241 w 919905"/>
                  <a:gd name="connsiteY1" fmla="*/ 419867 h 960167"/>
                  <a:gd name="connsiteX2" fmla="*/ 84290 w 919905"/>
                  <a:gd name="connsiteY2" fmla="*/ 196481 h 960167"/>
                  <a:gd name="connsiteX3" fmla="*/ 290984 w 919905"/>
                  <a:gd name="connsiteY3" fmla="*/ 148809 h 960167"/>
                  <a:gd name="connsiteX4" fmla="*/ 459983 w 919905"/>
                  <a:gd name="connsiteY4" fmla="*/ 261 h 960167"/>
                  <a:gd name="connsiteX5" fmla="*/ 628982 w 919905"/>
                  <a:gd name="connsiteY5" fmla="*/ 148809 h 960167"/>
                  <a:gd name="connsiteX6" fmla="*/ 857107 w 919905"/>
                  <a:gd name="connsiteY6" fmla="*/ 208388 h 960167"/>
                  <a:gd name="connsiteX7" fmla="*/ 839725 w 919905"/>
                  <a:gd name="connsiteY7" fmla="*/ 419867 h 960167"/>
                  <a:gd name="connsiteX8" fmla="*/ 919500 w 919905"/>
                  <a:gd name="connsiteY8" fmla="*/ 614779 h 960167"/>
                  <a:gd name="connsiteX9" fmla="*/ 764511 w 919905"/>
                  <a:gd name="connsiteY9" fmla="*/ 757869 h 960167"/>
                  <a:gd name="connsiteX10" fmla="*/ 675083 w 919905"/>
                  <a:gd name="connsiteY10" fmla="*/ 943107 h 960167"/>
                  <a:gd name="connsiteX11" fmla="*/ 459983 w 919905"/>
                  <a:gd name="connsiteY11" fmla="*/ 908294 h 960167"/>
                  <a:gd name="connsiteX12" fmla="*/ 266314 w 919905"/>
                  <a:gd name="connsiteY12" fmla="*/ 940726 h 960167"/>
                  <a:gd name="connsiteX13" fmla="*/ 155455 w 919905"/>
                  <a:gd name="connsiteY13" fmla="*/ 757869 h 960167"/>
                  <a:gd name="connsiteX14" fmla="*/ 2847 w 919905"/>
                  <a:gd name="connsiteY14" fmla="*/ 624305 h 960167"/>
                  <a:gd name="connsiteX0" fmla="*/ 2847 w 919899"/>
                  <a:gd name="connsiteY0" fmla="*/ 624305 h 943463"/>
                  <a:gd name="connsiteX1" fmla="*/ 80241 w 919899"/>
                  <a:gd name="connsiteY1" fmla="*/ 419867 h 943463"/>
                  <a:gd name="connsiteX2" fmla="*/ 84290 w 919899"/>
                  <a:gd name="connsiteY2" fmla="*/ 196481 h 943463"/>
                  <a:gd name="connsiteX3" fmla="*/ 290984 w 919899"/>
                  <a:gd name="connsiteY3" fmla="*/ 148809 h 943463"/>
                  <a:gd name="connsiteX4" fmla="*/ 459983 w 919899"/>
                  <a:gd name="connsiteY4" fmla="*/ 261 h 943463"/>
                  <a:gd name="connsiteX5" fmla="*/ 628982 w 919899"/>
                  <a:gd name="connsiteY5" fmla="*/ 148809 h 943463"/>
                  <a:gd name="connsiteX6" fmla="*/ 857107 w 919899"/>
                  <a:gd name="connsiteY6" fmla="*/ 208388 h 943463"/>
                  <a:gd name="connsiteX7" fmla="*/ 839725 w 919899"/>
                  <a:gd name="connsiteY7" fmla="*/ 419867 h 943463"/>
                  <a:gd name="connsiteX8" fmla="*/ 919500 w 919899"/>
                  <a:gd name="connsiteY8" fmla="*/ 614779 h 943463"/>
                  <a:gd name="connsiteX9" fmla="*/ 764511 w 919899"/>
                  <a:gd name="connsiteY9" fmla="*/ 757869 h 943463"/>
                  <a:gd name="connsiteX10" fmla="*/ 686989 w 919899"/>
                  <a:gd name="connsiteY10" fmla="*/ 919295 h 943463"/>
                  <a:gd name="connsiteX11" fmla="*/ 459983 w 919899"/>
                  <a:gd name="connsiteY11" fmla="*/ 908294 h 943463"/>
                  <a:gd name="connsiteX12" fmla="*/ 266314 w 919899"/>
                  <a:gd name="connsiteY12" fmla="*/ 940726 h 943463"/>
                  <a:gd name="connsiteX13" fmla="*/ 155455 w 919899"/>
                  <a:gd name="connsiteY13" fmla="*/ 757869 h 943463"/>
                  <a:gd name="connsiteX14" fmla="*/ 2847 w 919899"/>
                  <a:gd name="connsiteY14" fmla="*/ 624305 h 943463"/>
                  <a:gd name="connsiteX0" fmla="*/ 2847 w 919899"/>
                  <a:gd name="connsiteY0" fmla="*/ 624164 h 943322"/>
                  <a:gd name="connsiteX1" fmla="*/ 80241 w 919899"/>
                  <a:gd name="connsiteY1" fmla="*/ 419726 h 943322"/>
                  <a:gd name="connsiteX2" fmla="*/ 84290 w 919899"/>
                  <a:gd name="connsiteY2" fmla="*/ 196340 h 943322"/>
                  <a:gd name="connsiteX3" fmla="*/ 290984 w 919899"/>
                  <a:gd name="connsiteY3" fmla="*/ 124855 h 943322"/>
                  <a:gd name="connsiteX4" fmla="*/ 459983 w 919899"/>
                  <a:gd name="connsiteY4" fmla="*/ 120 h 943322"/>
                  <a:gd name="connsiteX5" fmla="*/ 628982 w 919899"/>
                  <a:gd name="connsiteY5" fmla="*/ 148668 h 943322"/>
                  <a:gd name="connsiteX6" fmla="*/ 857107 w 919899"/>
                  <a:gd name="connsiteY6" fmla="*/ 208247 h 943322"/>
                  <a:gd name="connsiteX7" fmla="*/ 839725 w 919899"/>
                  <a:gd name="connsiteY7" fmla="*/ 419726 h 943322"/>
                  <a:gd name="connsiteX8" fmla="*/ 919500 w 919899"/>
                  <a:gd name="connsiteY8" fmla="*/ 614638 h 943322"/>
                  <a:gd name="connsiteX9" fmla="*/ 764511 w 919899"/>
                  <a:gd name="connsiteY9" fmla="*/ 757728 h 943322"/>
                  <a:gd name="connsiteX10" fmla="*/ 686989 w 919899"/>
                  <a:gd name="connsiteY10" fmla="*/ 919154 h 943322"/>
                  <a:gd name="connsiteX11" fmla="*/ 459983 w 919899"/>
                  <a:gd name="connsiteY11" fmla="*/ 908153 h 943322"/>
                  <a:gd name="connsiteX12" fmla="*/ 266314 w 919899"/>
                  <a:gd name="connsiteY12" fmla="*/ 940585 h 943322"/>
                  <a:gd name="connsiteX13" fmla="*/ 155455 w 919899"/>
                  <a:gd name="connsiteY13" fmla="*/ 757728 h 943322"/>
                  <a:gd name="connsiteX14" fmla="*/ 2847 w 919899"/>
                  <a:gd name="connsiteY14" fmla="*/ 624164 h 943322"/>
                  <a:gd name="connsiteX0" fmla="*/ 2847 w 919899"/>
                  <a:gd name="connsiteY0" fmla="*/ 624049 h 943207"/>
                  <a:gd name="connsiteX1" fmla="*/ 80241 w 919899"/>
                  <a:gd name="connsiteY1" fmla="*/ 419611 h 943207"/>
                  <a:gd name="connsiteX2" fmla="*/ 84290 w 919899"/>
                  <a:gd name="connsiteY2" fmla="*/ 196225 h 943207"/>
                  <a:gd name="connsiteX3" fmla="*/ 290984 w 919899"/>
                  <a:gd name="connsiteY3" fmla="*/ 124740 h 943207"/>
                  <a:gd name="connsiteX4" fmla="*/ 459983 w 919899"/>
                  <a:gd name="connsiteY4" fmla="*/ 5 h 943207"/>
                  <a:gd name="connsiteX5" fmla="*/ 628982 w 919899"/>
                  <a:gd name="connsiteY5" fmla="*/ 148553 h 943207"/>
                  <a:gd name="connsiteX6" fmla="*/ 857107 w 919899"/>
                  <a:gd name="connsiteY6" fmla="*/ 208132 h 943207"/>
                  <a:gd name="connsiteX7" fmla="*/ 839725 w 919899"/>
                  <a:gd name="connsiteY7" fmla="*/ 419611 h 943207"/>
                  <a:gd name="connsiteX8" fmla="*/ 919500 w 919899"/>
                  <a:gd name="connsiteY8" fmla="*/ 614523 h 943207"/>
                  <a:gd name="connsiteX9" fmla="*/ 764511 w 919899"/>
                  <a:gd name="connsiteY9" fmla="*/ 757613 h 943207"/>
                  <a:gd name="connsiteX10" fmla="*/ 686989 w 919899"/>
                  <a:gd name="connsiteY10" fmla="*/ 919039 h 943207"/>
                  <a:gd name="connsiteX11" fmla="*/ 459983 w 919899"/>
                  <a:gd name="connsiteY11" fmla="*/ 908038 h 943207"/>
                  <a:gd name="connsiteX12" fmla="*/ 266314 w 919899"/>
                  <a:gd name="connsiteY12" fmla="*/ 940470 h 943207"/>
                  <a:gd name="connsiteX13" fmla="*/ 155455 w 919899"/>
                  <a:gd name="connsiteY13" fmla="*/ 757613 h 943207"/>
                  <a:gd name="connsiteX14" fmla="*/ 2847 w 919899"/>
                  <a:gd name="connsiteY14" fmla="*/ 624049 h 943207"/>
                  <a:gd name="connsiteX0" fmla="*/ 2847 w 919899"/>
                  <a:gd name="connsiteY0" fmla="*/ 590713 h 909871"/>
                  <a:gd name="connsiteX1" fmla="*/ 80241 w 919899"/>
                  <a:gd name="connsiteY1" fmla="*/ 386275 h 909871"/>
                  <a:gd name="connsiteX2" fmla="*/ 84290 w 919899"/>
                  <a:gd name="connsiteY2" fmla="*/ 162889 h 909871"/>
                  <a:gd name="connsiteX3" fmla="*/ 290984 w 919899"/>
                  <a:gd name="connsiteY3" fmla="*/ 91404 h 909871"/>
                  <a:gd name="connsiteX4" fmla="*/ 459983 w 919899"/>
                  <a:gd name="connsiteY4" fmla="*/ 6 h 909871"/>
                  <a:gd name="connsiteX5" fmla="*/ 628982 w 919899"/>
                  <a:gd name="connsiteY5" fmla="*/ 115217 h 909871"/>
                  <a:gd name="connsiteX6" fmla="*/ 857107 w 919899"/>
                  <a:gd name="connsiteY6" fmla="*/ 174796 h 909871"/>
                  <a:gd name="connsiteX7" fmla="*/ 839725 w 919899"/>
                  <a:gd name="connsiteY7" fmla="*/ 386275 h 909871"/>
                  <a:gd name="connsiteX8" fmla="*/ 919500 w 919899"/>
                  <a:gd name="connsiteY8" fmla="*/ 581187 h 909871"/>
                  <a:gd name="connsiteX9" fmla="*/ 764511 w 919899"/>
                  <a:gd name="connsiteY9" fmla="*/ 724277 h 909871"/>
                  <a:gd name="connsiteX10" fmla="*/ 686989 w 919899"/>
                  <a:gd name="connsiteY10" fmla="*/ 885703 h 909871"/>
                  <a:gd name="connsiteX11" fmla="*/ 459983 w 919899"/>
                  <a:gd name="connsiteY11" fmla="*/ 874702 h 909871"/>
                  <a:gd name="connsiteX12" fmla="*/ 266314 w 919899"/>
                  <a:gd name="connsiteY12" fmla="*/ 907134 h 909871"/>
                  <a:gd name="connsiteX13" fmla="*/ 155455 w 919899"/>
                  <a:gd name="connsiteY13" fmla="*/ 724277 h 909871"/>
                  <a:gd name="connsiteX14" fmla="*/ 2847 w 919899"/>
                  <a:gd name="connsiteY14" fmla="*/ 590713 h 909871"/>
                  <a:gd name="connsiteX0" fmla="*/ 2847 w 919899"/>
                  <a:gd name="connsiteY0" fmla="*/ 590873 h 910031"/>
                  <a:gd name="connsiteX1" fmla="*/ 80241 w 919899"/>
                  <a:gd name="connsiteY1" fmla="*/ 386435 h 910031"/>
                  <a:gd name="connsiteX2" fmla="*/ 84290 w 919899"/>
                  <a:gd name="connsiteY2" fmla="*/ 163049 h 910031"/>
                  <a:gd name="connsiteX3" fmla="*/ 290984 w 919899"/>
                  <a:gd name="connsiteY3" fmla="*/ 91564 h 910031"/>
                  <a:gd name="connsiteX4" fmla="*/ 459983 w 919899"/>
                  <a:gd name="connsiteY4" fmla="*/ 166 h 910031"/>
                  <a:gd name="connsiteX5" fmla="*/ 643269 w 919899"/>
                  <a:gd name="connsiteY5" fmla="*/ 115377 h 910031"/>
                  <a:gd name="connsiteX6" fmla="*/ 857107 w 919899"/>
                  <a:gd name="connsiteY6" fmla="*/ 174956 h 910031"/>
                  <a:gd name="connsiteX7" fmla="*/ 839725 w 919899"/>
                  <a:gd name="connsiteY7" fmla="*/ 386435 h 910031"/>
                  <a:gd name="connsiteX8" fmla="*/ 919500 w 919899"/>
                  <a:gd name="connsiteY8" fmla="*/ 581347 h 910031"/>
                  <a:gd name="connsiteX9" fmla="*/ 764511 w 919899"/>
                  <a:gd name="connsiteY9" fmla="*/ 724437 h 910031"/>
                  <a:gd name="connsiteX10" fmla="*/ 686989 w 919899"/>
                  <a:gd name="connsiteY10" fmla="*/ 885863 h 910031"/>
                  <a:gd name="connsiteX11" fmla="*/ 459983 w 919899"/>
                  <a:gd name="connsiteY11" fmla="*/ 874862 h 910031"/>
                  <a:gd name="connsiteX12" fmla="*/ 266314 w 919899"/>
                  <a:gd name="connsiteY12" fmla="*/ 907294 h 910031"/>
                  <a:gd name="connsiteX13" fmla="*/ 155455 w 919899"/>
                  <a:gd name="connsiteY13" fmla="*/ 724437 h 910031"/>
                  <a:gd name="connsiteX14" fmla="*/ 2847 w 919899"/>
                  <a:gd name="connsiteY14" fmla="*/ 590873 h 910031"/>
                  <a:gd name="connsiteX0" fmla="*/ 2847 w 919899"/>
                  <a:gd name="connsiteY0" fmla="*/ 607514 h 926672"/>
                  <a:gd name="connsiteX1" fmla="*/ 80241 w 919899"/>
                  <a:gd name="connsiteY1" fmla="*/ 403076 h 926672"/>
                  <a:gd name="connsiteX2" fmla="*/ 84290 w 919899"/>
                  <a:gd name="connsiteY2" fmla="*/ 179690 h 926672"/>
                  <a:gd name="connsiteX3" fmla="*/ 290984 w 919899"/>
                  <a:gd name="connsiteY3" fmla="*/ 108205 h 926672"/>
                  <a:gd name="connsiteX4" fmla="*/ 474270 w 919899"/>
                  <a:gd name="connsiteY4" fmla="*/ 138 h 926672"/>
                  <a:gd name="connsiteX5" fmla="*/ 643269 w 919899"/>
                  <a:gd name="connsiteY5" fmla="*/ 132018 h 926672"/>
                  <a:gd name="connsiteX6" fmla="*/ 857107 w 919899"/>
                  <a:gd name="connsiteY6" fmla="*/ 191597 h 926672"/>
                  <a:gd name="connsiteX7" fmla="*/ 839725 w 919899"/>
                  <a:gd name="connsiteY7" fmla="*/ 403076 h 926672"/>
                  <a:gd name="connsiteX8" fmla="*/ 919500 w 919899"/>
                  <a:gd name="connsiteY8" fmla="*/ 597988 h 926672"/>
                  <a:gd name="connsiteX9" fmla="*/ 764511 w 919899"/>
                  <a:gd name="connsiteY9" fmla="*/ 741078 h 926672"/>
                  <a:gd name="connsiteX10" fmla="*/ 686989 w 919899"/>
                  <a:gd name="connsiteY10" fmla="*/ 902504 h 926672"/>
                  <a:gd name="connsiteX11" fmla="*/ 459983 w 919899"/>
                  <a:gd name="connsiteY11" fmla="*/ 891503 h 926672"/>
                  <a:gd name="connsiteX12" fmla="*/ 266314 w 919899"/>
                  <a:gd name="connsiteY12" fmla="*/ 923935 h 926672"/>
                  <a:gd name="connsiteX13" fmla="*/ 155455 w 919899"/>
                  <a:gd name="connsiteY13" fmla="*/ 741078 h 926672"/>
                  <a:gd name="connsiteX14" fmla="*/ 2847 w 919899"/>
                  <a:gd name="connsiteY14" fmla="*/ 607514 h 926672"/>
                  <a:gd name="connsiteX0" fmla="*/ 2847 w 919899"/>
                  <a:gd name="connsiteY0" fmla="*/ 608327 h 927485"/>
                  <a:gd name="connsiteX1" fmla="*/ 80241 w 919899"/>
                  <a:gd name="connsiteY1" fmla="*/ 403889 h 927485"/>
                  <a:gd name="connsiteX2" fmla="*/ 84290 w 919899"/>
                  <a:gd name="connsiteY2" fmla="*/ 180503 h 927485"/>
                  <a:gd name="connsiteX3" fmla="*/ 290984 w 919899"/>
                  <a:gd name="connsiteY3" fmla="*/ 109018 h 927485"/>
                  <a:gd name="connsiteX4" fmla="*/ 474270 w 919899"/>
                  <a:gd name="connsiteY4" fmla="*/ 951 h 927485"/>
                  <a:gd name="connsiteX5" fmla="*/ 643269 w 919899"/>
                  <a:gd name="connsiteY5" fmla="*/ 132831 h 927485"/>
                  <a:gd name="connsiteX6" fmla="*/ 857107 w 919899"/>
                  <a:gd name="connsiteY6" fmla="*/ 192410 h 927485"/>
                  <a:gd name="connsiteX7" fmla="*/ 839725 w 919899"/>
                  <a:gd name="connsiteY7" fmla="*/ 403889 h 927485"/>
                  <a:gd name="connsiteX8" fmla="*/ 919500 w 919899"/>
                  <a:gd name="connsiteY8" fmla="*/ 598801 h 927485"/>
                  <a:gd name="connsiteX9" fmla="*/ 764511 w 919899"/>
                  <a:gd name="connsiteY9" fmla="*/ 741891 h 927485"/>
                  <a:gd name="connsiteX10" fmla="*/ 686989 w 919899"/>
                  <a:gd name="connsiteY10" fmla="*/ 903317 h 927485"/>
                  <a:gd name="connsiteX11" fmla="*/ 459983 w 919899"/>
                  <a:gd name="connsiteY11" fmla="*/ 892316 h 927485"/>
                  <a:gd name="connsiteX12" fmla="*/ 266314 w 919899"/>
                  <a:gd name="connsiteY12" fmla="*/ 924748 h 927485"/>
                  <a:gd name="connsiteX13" fmla="*/ 155455 w 919899"/>
                  <a:gd name="connsiteY13" fmla="*/ 741891 h 927485"/>
                  <a:gd name="connsiteX14" fmla="*/ 2847 w 919899"/>
                  <a:gd name="connsiteY14" fmla="*/ 608327 h 927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9899" h="927485">
                    <a:moveTo>
                      <a:pt x="2847" y="608327"/>
                    </a:moveTo>
                    <a:cubicBezTo>
                      <a:pt x="-16273" y="522530"/>
                      <a:pt x="66667" y="475193"/>
                      <a:pt x="80241" y="403889"/>
                    </a:cubicBezTo>
                    <a:cubicBezTo>
                      <a:pt x="93815" y="332585"/>
                      <a:pt x="49166" y="229648"/>
                      <a:pt x="84290" y="180503"/>
                    </a:cubicBezTo>
                    <a:cubicBezTo>
                      <a:pt x="119414" y="131358"/>
                      <a:pt x="225987" y="138943"/>
                      <a:pt x="290984" y="109018"/>
                    </a:cubicBezTo>
                    <a:cubicBezTo>
                      <a:pt x="355981" y="79093"/>
                      <a:pt x="394125" y="-10161"/>
                      <a:pt x="474270" y="951"/>
                    </a:cubicBezTo>
                    <a:cubicBezTo>
                      <a:pt x="554415" y="12063"/>
                      <a:pt x="579463" y="100921"/>
                      <a:pt x="643269" y="132831"/>
                    </a:cubicBezTo>
                    <a:cubicBezTo>
                      <a:pt x="707075" y="164741"/>
                      <a:pt x="824364" y="147234"/>
                      <a:pt x="857107" y="192410"/>
                    </a:cubicBezTo>
                    <a:cubicBezTo>
                      <a:pt x="889850" y="237586"/>
                      <a:pt x="829326" y="336157"/>
                      <a:pt x="839725" y="403889"/>
                    </a:cubicBezTo>
                    <a:cubicBezTo>
                      <a:pt x="850124" y="471621"/>
                      <a:pt x="911165" y="510018"/>
                      <a:pt x="919500" y="598801"/>
                    </a:cubicBezTo>
                    <a:cubicBezTo>
                      <a:pt x="927835" y="687584"/>
                      <a:pt x="803263" y="691138"/>
                      <a:pt x="764511" y="741891"/>
                    </a:cubicBezTo>
                    <a:cubicBezTo>
                      <a:pt x="725759" y="792644"/>
                      <a:pt x="752517" y="850302"/>
                      <a:pt x="686989" y="903317"/>
                    </a:cubicBezTo>
                    <a:cubicBezTo>
                      <a:pt x="621461" y="956332"/>
                      <a:pt x="530096" y="888744"/>
                      <a:pt x="459983" y="892316"/>
                    </a:cubicBezTo>
                    <a:cubicBezTo>
                      <a:pt x="389871" y="895888"/>
                      <a:pt x="338014" y="938544"/>
                      <a:pt x="266314" y="924748"/>
                    </a:cubicBezTo>
                    <a:cubicBezTo>
                      <a:pt x="194614" y="910952"/>
                      <a:pt x="199366" y="794628"/>
                      <a:pt x="155455" y="741891"/>
                    </a:cubicBezTo>
                    <a:cubicBezTo>
                      <a:pt x="111544" y="689154"/>
                      <a:pt x="21967" y="694124"/>
                      <a:pt x="2847" y="60832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61" name="グループ化 1260">
            <a:extLst>
              <a:ext uri="{FF2B5EF4-FFF2-40B4-BE49-F238E27FC236}">
                <a16:creationId xmlns:a16="http://schemas.microsoft.com/office/drawing/2014/main" id="{9595BAA1-7386-D474-88F0-789FCB3665AA}"/>
              </a:ext>
            </a:extLst>
          </p:cNvPr>
          <p:cNvGrpSpPr/>
          <p:nvPr/>
        </p:nvGrpSpPr>
        <p:grpSpPr>
          <a:xfrm>
            <a:off x="983083" y="812614"/>
            <a:ext cx="2053695" cy="2408059"/>
            <a:chOff x="983083" y="812614"/>
            <a:chExt cx="2053695" cy="2408059"/>
          </a:xfrm>
        </p:grpSpPr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DF183E13-DA3E-392E-723A-E4620A894A24}"/>
                </a:ext>
              </a:extLst>
            </p:cNvPr>
            <p:cNvGrpSpPr/>
            <p:nvPr/>
          </p:nvGrpSpPr>
          <p:grpSpPr>
            <a:xfrm>
              <a:off x="2079648" y="2715726"/>
              <a:ext cx="808301" cy="481949"/>
              <a:chOff x="2079648" y="2715726"/>
              <a:chExt cx="808301" cy="481949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2ABDA5C0-047D-E285-34C8-BF72EC53D6B8}"/>
                  </a:ext>
                </a:extLst>
              </p:cNvPr>
              <p:cNvSpPr/>
              <p:nvPr/>
            </p:nvSpPr>
            <p:spPr>
              <a:xfrm rot="900000">
                <a:off x="2079648" y="2715726"/>
                <a:ext cx="656778" cy="410287"/>
              </a:xfrm>
              <a:custGeom>
                <a:avLst/>
                <a:gdLst>
                  <a:gd name="connsiteX0" fmla="*/ 906799 w 1461496"/>
                  <a:gd name="connsiteY0" fmla="*/ 0 h 885487"/>
                  <a:gd name="connsiteX1" fmla="*/ 1185242 w 1461496"/>
                  <a:gd name="connsiteY1" fmla="*/ 26114 h 885487"/>
                  <a:gd name="connsiteX2" fmla="*/ 1225072 w 1461496"/>
                  <a:gd name="connsiteY2" fmla="*/ 35849 h 885487"/>
                  <a:gd name="connsiteX3" fmla="*/ 1206209 w 1461496"/>
                  <a:gd name="connsiteY3" fmla="*/ 61909 h 885487"/>
                  <a:gd name="connsiteX4" fmla="*/ 1178752 w 1461496"/>
                  <a:gd name="connsiteY4" fmla="*/ 90982 h 885487"/>
                  <a:gd name="connsiteX5" fmla="*/ 1134554 w 1461496"/>
                  <a:gd name="connsiteY5" fmla="*/ 130171 h 885487"/>
                  <a:gd name="connsiteX6" fmla="*/ 1169998 w 1461496"/>
                  <a:gd name="connsiteY6" fmla="*/ 124652 h 885487"/>
                  <a:gd name="connsiteX7" fmla="*/ 1337649 w 1461496"/>
                  <a:gd name="connsiteY7" fmla="*/ 150521 h 885487"/>
                  <a:gd name="connsiteX8" fmla="*/ 1261330 w 1461496"/>
                  <a:gd name="connsiteY8" fmla="*/ 230473 h 885487"/>
                  <a:gd name="connsiteX9" fmla="*/ 1211811 w 1461496"/>
                  <a:gd name="connsiteY9" fmla="*/ 255228 h 885487"/>
                  <a:gd name="connsiteX10" fmla="*/ 1239190 w 1461496"/>
                  <a:gd name="connsiteY10" fmla="*/ 258388 h 885487"/>
                  <a:gd name="connsiteX11" fmla="*/ 1394431 w 1461496"/>
                  <a:gd name="connsiteY11" fmla="*/ 328307 h 885487"/>
                  <a:gd name="connsiteX12" fmla="*/ 1300020 w 1461496"/>
                  <a:gd name="connsiteY12" fmla="*/ 384807 h 885487"/>
                  <a:gd name="connsiteX13" fmla="*/ 1257890 w 1461496"/>
                  <a:gd name="connsiteY13" fmla="*/ 393033 h 885487"/>
                  <a:gd name="connsiteX14" fmla="*/ 1306255 w 1461496"/>
                  <a:gd name="connsiteY14" fmla="*/ 398617 h 885487"/>
                  <a:gd name="connsiteX15" fmla="*/ 1461496 w 1461496"/>
                  <a:gd name="connsiteY15" fmla="*/ 468536 h 885487"/>
                  <a:gd name="connsiteX16" fmla="*/ 1306255 w 1461496"/>
                  <a:gd name="connsiteY16" fmla="*/ 536915 h 885487"/>
                  <a:gd name="connsiteX17" fmla="*/ 1275663 w 1461496"/>
                  <a:gd name="connsiteY17" fmla="*/ 540210 h 885487"/>
                  <a:gd name="connsiteX18" fmla="*/ 1300020 w 1461496"/>
                  <a:gd name="connsiteY18" fmla="*/ 545194 h 885487"/>
                  <a:gd name="connsiteX19" fmla="*/ 1394431 w 1461496"/>
                  <a:gd name="connsiteY19" fmla="*/ 602668 h 885487"/>
                  <a:gd name="connsiteX20" fmla="*/ 1239190 w 1461496"/>
                  <a:gd name="connsiteY20" fmla="*/ 671046 h 885487"/>
                  <a:gd name="connsiteX21" fmla="*/ 1227745 w 1461496"/>
                  <a:gd name="connsiteY21" fmla="*/ 672279 h 885487"/>
                  <a:gd name="connsiteX22" fmla="*/ 1261330 w 1461496"/>
                  <a:gd name="connsiteY22" fmla="*/ 689069 h 885487"/>
                  <a:gd name="connsiteX23" fmla="*/ 1337649 w 1461496"/>
                  <a:gd name="connsiteY23" fmla="*/ 769020 h 885487"/>
                  <a:gd name="connsiteX24" fmla="*/ 1169998 w 1461496"/>
                  <a:gd name="connsiteY24" fmla="*/ 794889 h 885487"/>
                  <a:gd name="connsiteX25" fmla="*/ 1145768 w 1461496"/>
                  <a:gd name="connsiteY25" fmla="*/ 791116 h 885487"/>
                  <a:gd name="connsiteX26" fmla="*/ 1178752 w 1461496"/>
                  <a:gd name="connsiteY26" fmla="*/ 820361 h 885487"/>
                  <a:gd name="connsiteX27" fmla="*/ 1206209 w 1461496"/>
                  <a:gd name="connsiteY27" fmla="*/ 849435 h 885487"/>
                  <a:gd name="connsiteX28" fmla="*/ 1209170 w 1461496"/>
                  <a:gd name="connsiteY28" fmla="*/ 853525 h 885487"/>
                  <a:gd name="connsiteX29" fmla="*/ 1185242 w 1461496"/>
                  <a:gd name="connsiteY29" fmla="*/ 859373 h 885487"/>
                  <a:gd name="connsiteX30" fmla="*/ 906799 w 1461496"/>
                  <a:gd name="connsiteY30" fmla="*/ 885487 h 885487"/>
                  <a:gd name="connsiteX31" fmla="*/ 44027 w 1461496"/>
                  <a:gd name="connsiteY31" fmla="*/ 530727 h 885487"/>
                  <a:gd name="connsiteX32" fmla="*/ 0 w 1461496"/>
                  <a:gd name="connsiteY32" fmla="*/ 442744 h 885487"/>
                  <a:gd name="connsiteX33" fmla="*/ 44027 w 1461496"/>
                  <a:gd name="connsiteY33" fmla="*/ 354761 h 885487"/>
                  <a:gd name="connsiteX34" fmla="*/ 906799 w 1461496"/>
                  <a:gd name="connsiteY34" fmla="*/ 0 h 885487"/>
                  <a:gd name="connsiteX0" fmla="*/ 0 w 1461496"/>
                  <a:gd name="connsiteY0" fmla="*/ 442744 h 885487"/>
                  <a:gd name="connsiteX1" fmla="*/ 44027 w 1461496"/>
                  <a:gd name="connsiteY1" fmla="*/ 354761 h 885487"/>
                  <a:gd name="connsiteX2" fmla="*/ 906799 w 1461496"/>
                  <a:gd name="connsiteY2" fmla="*/ 0 h 885487"/>
                  <a:gd name="connsiteX3" fmla="*/ 1185242 w 1461496"/>
                  <a:gd name="connsiteY3" fmla="*/ 26114 h 885487"/>
                  <a:gd name="connsiteX4" fmla="*/ 1225072 w 1461496"/>
                  <a:gd name="connsiteY4" fmla="*/ 35849 h 885487"/>
                  <a:gd name="connsiteX5" fmla="*/ 1206209 w 1461496"/>
                  <a:gd name="connsiteY5" fmla="*/ 61909 h 885487"/>
                  <a:gd name="connsiteX6" fmla="*/ 1178752 w 1461496"/>
                  <a:gd name="connsiteY6" fmla="*/ 90982 h 885487"/>
                  <a:gd name="connsiteX7" fmla="*/ 1134554 w 1461496"/>
                  <a:gd name="connsiteY7" fmla="*/ 130171 h 885487"/>
                  <a:gd name="connsiteX8" fmla="*/ 1169998 w 1461496"/>
                  <a:gd name="connsiteY8" fmla="*/ 124652 h 885487"/>
                  <a:gd name="connsiteX9" fmla="*/ 1337649 w 1461496"/>
                  <a:gd name="connsiteY9" fmla="*/ 150521 h 885487"/>
                  <a:gd name="connsiteX10" fmla="*/ 1261330 w 1461496"/>
                  <a:gd name="connsiteY10" fmla="*/ 230473 h 885487"/>
                  <a:gd name="connsiteX11" fmla="*/ 1211811 w 1461496"/>
                  <a:gd name="connsiteY11" fmla="*/ 255228 h 885487"/>
                  <a:gd name="connsiteX12" fmla="*/ 1239190 w 1461496"/>
                  <a:gd name="connsiteY12" fmla="*/ 258388 h 885487"/>
                  <a:gd name="connsiteX13" fmla="*/ 1394431 w 1461496"/>
                  <a:gd name="connsiteY13" fmla="*/ 328307 h 885487"/>
                  <a:gd name="connsiteX14" fmla="*/ 1300020 w 1461496"/>
                  <a:gd name="connsiteY14" fmla="*/ 384807 h 885487"/>
                  <a:gd name="connsiteX15" fmla="*/ 1257890 w 1461496"/>
                  <a:gd name="connsiteY15" fmla="*/ 393033 h 885487"/>
                  <a:gd name="connsiteX16" fmla="*/ 1306255 w 1461496"/>
                  <a:gd name="connsiteY16" fmla="*/ 398617 h 885487"/>
                  <a:gd name="connsiteX17" fmla="*/ 1461496 w 1461496"/>
                  <a:gd name="connsiteY17" fmla="*/ 468536 h 885487"/>
                  <a:gd name="connsiteX18" fmla="*/ 1306255 w 1461496"/>
                  <a:gd name="connsiteY18" fmla="*/ 536915 h 885487"/>
                  <a:gd name="connsiteX19" fmla="*/ 1275663 w 1461496"/>
                  <a:gd name="connsiteY19" fmla="*/ 540210 h 885487"/>
                  <a:gd name="connsiteX20" fmla="*/ 1300020 w 1461496"/>
                  <a:gd name="connsiteY20" fmla="*/ 545194 h 885487"/>
                  <a:gd name="connsiteX21" fmla="*/ 1394431 w 1461496"/>
                  <a:gd name="connsiteY21" fmla="*/ 602668 h 885487"/>
                  <a:gd name="connsiteX22" fmla="*/ 1239190 w 1461496"/>
                  <a:gd name="connsiteY22" fmla="*/ 671046 h 885487"/>
                  <a:gd name="connsiteX23" fmla="*/ 1227745 w 1461496"/>
                  <a:gd name="connsiteY23" fmla="*/ 672279 h 885487"/>
                  <a:gd name="connsiteX24" fmla="*/ 1261330 w 1461496"/>
                  <a:gd name="connsiteY24" fmla="*/ 689069 h 885487"/>
                  <a:gd name="connsiteX25" fmla="*/ 1337649 w 1461496"/>
                  <a:gd name="connsiteY25" fmla="*/ 769020 h 885487"/>
                  <a:gd name="connsiteX26" fmla="*/ 1169998 w 1461496"/>
                  <a:gd name="connsiteY26" fmla="*/ 794889 h 885487"/>
                  <a:gd name="connsiteX27" fmla="*/ 1145768 w 1461496"/>
                  <a:gd name="connsiteY27" fmla="*/ 791116 h 885487"/>
                  <a:gd name="connsiteX28" fmla="*/ 1178752 w 1461496"/>
                  <a:gd name="connsiteY28" fmla="*/ 820361 h 885487"/>
                  <a:gd name="connsiteX29" fmla="*/ 1206209 w 1461496"/>
                  <a:gd name="connsiteY29" fmla="*/ 849435 h 885487"/>
                  <a:gd name="connsiteX30" fmla="*/ 1209170 w 1461496"/>
                  <a:gd name="connsiteY30" fmla="*/ 853525 h 885487"/>
                  <a:gd name="connsiteX31" fmla="*/ 1185242 w 1461496"/>
                  <a:gd name="connsiteY31" fmla="*/ 859373 h 885487"/>
                  <a:gd name="connsiteX32" fmla="*/ 906799 w 1461496"/>
                  <a:gd name="connsiteY32" fmla="*/ 885487 h 885487"/>
                  <a:gd name="connsiteX33" fmla="*/ 44027 w 1461496"/>
                  <a:gd name="connsiteY33" fmla="*/ 530727 h 885487"/>
                  <a:gd name="connsiteX34" fmla="*/ 91440 w 1461496"/>
                  <a:gd name="connsiteY34" fmla="*/ 534184 h 885487"/>
                  <a:gd name="connsiteX0" fmla="*/ 2245 w 1419714"/>
                  <a:gd name="connsiteY0" fmla="*/ 354761 h 885487"/>
                  <a:gd name="connsiteX1" fmla="*/ 865017 w 1419714"/>
                  <a:gd name="connsiteY1" fmla="*/ 0 h 885487"/>
                  <a:gd name="connsiteX2" fmla="*/ 1143460 w 1419714"/>
                  <a:gd name="connsiteY2" fmla="*/ 26114 h 885487"/>
                  <a:gd name="connsiteX3" fmla="*/ 1183290 w 1419714"/>
                  <a:gd name="connsiteY3" fmla="*/ 35849 h 885487"/>
                  <a:gd name="connsiteX4" fmla="*/ 1164427 w 1419714"/>
                  <a:gd name="connsiteY4" fmla="*/ 61909 h 885487"/>
                  <a:gd name="connsiteX5" fmla="*/ 1136970 w 1419714"/>
                  <a:gd name="connsiteY5" fmla="*/ 90982 h 885487"/>
                  <a:gd name="connsiteX6" fmla="*/ 1092772 w 1419714"/>
                  <a:gd name="connsiteY6" fmla="*/ 130171 h 885487"/>
                  <a:gd name="connsiteX7" fmla="*/ 1128216 w 1419714"/>
                  <a:gd name="connsiteY7" fmla="*/ 124652 h 885487"/>
                  <a:gd name="connsiteX8" fmla="*/ 1295867 w 1419714"/>
                  <a:gd name="connsiteY8" fmla="*/ 150521 h 885487"/>
                  <a:gd name="connsiteX9" fmla="*/ 1219548 w 1419714"/>
                  <a:gd name="connsiteY9" fmla="*/ 230473 h 885487"/>
                  <a:gd name="connsiteX10" fmla="*/ 1170029 w 1419714"/>
                  <a:gd name="connsiteY10" fmla="*/ 255228 h 885487"/>
                  <a:gd name="connsiteX11" fmla="*/ 1197408 w 1419714"/>
                  <a:gd name="connsiteY11" fmla="*/ 258388 h 885487"/>
                  <a:gd name="connsiteX12" fmla="*/ 1352649 w 1419714"/>
                  <a:gd name="connsiteY12" fmla="*/ 328307 h 885487"/>
                  <a:gd name="connsiteX13" fmla="*/ 1258238 w 1419714"/>
                  <a:gd name="connsiteY13" fmla="*/ 384807 h 885487"/>
                  <a:gd name="connsiteX14" fmla="*/ 1216108 w 1419714"/>
                  <a:gd name="connsiteY14" fmla="*/ 393033 h 885487"/>
                  <a:gd name="connsiteX15" fmla="*/ 1264473 w 1419714"/>
                  <a:gd name="connsiteY15" fmla="*/ 398617 h 885487"/>
                  <a:gd name="connsiteX16" fmla="*/ 1419714 w 1419714"/>
                  <a:gd name="connsiteY16" fmla="*/ 468536 h 885487"/>
                  <a:gd name="connsiteX17" fmla="*/ 1264473 w 1419714"/>
                  <a:gd name="connsiteY17" fmla="*/ 536915 h 885487"/>
                  <a:gd name="connsiteX18" fmla="*/ 1233881 w 1419714"/>
                  <a:gd name="connsiteY18" fmla="*/ 540210 h 885487"/>
                  <a:gd name="connsiteX19" fmla="*/ 1258238 w 1419714"/>
                  <a:gd name="connsiteY19" fmla="*/ 545194 h 885487"/>
                  <a:gd name="connsiteX20" fmla="*/ 1352649 w 1419714"/>
                  <a:gd name="connsiteY20" fmla="*/ 602668 h 885487"/>
                  <a:gd name="connsiteX21" fmla="*/ 1197408 w 1419714"/>
                  <a:gd name="connsiteY21" fmla="*/ 671046 h 885487"/>
                  <a:gd name="connsiteX22" fmla="*/ 1185963 w 1419714"/>
                  <a:gd name="connsiteY22" fmla="*/ 672279 h 885487"/>
                  <a:gd name="connsiteX23" fmla="*/ 1219548 w 1419714"/>
                  <a:gd name="connsiteY23" fmla="*/ 689069 h 885487"/>
                  <a:gd name="connsiteX24" fmla="*/ 1295867 w 1419714"/>
                  <a:gd name="connsiteY24" fmla="*/ 769020 h 885487"/>
                  <a:gd name="connsiteX25" fmla="*/ 1128216 w 1419714"/>
                  <a:gd name="connsiteY25" fmla="*/ 794889 h 885487"/>
                  <a:gd name="connsiteX26" fmla="*/ 1103986 w 1419714"/>
                  <a:gd name="connsiteY26" fmla="*/ 791116 h 885487"/>
                  <a:gd name="connsiteX27" fmla="*/ 1136970 w 1419714"/>
                  <a:gd name="connsiteY27" fmla="*/ 820361 h 885487"/>
                  <a:gd name="connsiteX28" fmla="*/ 1164427 w 1419714"/>
                  <a:gd name="connsiteY28" fmla="*/ 849435 h 885487"/>
                  <a:gd name="connsiteX29" fmla="*/ 1167388 w 1419714"/>
                  <a:gd name="connsiteY29" fmla="*/ 853525 h 885487"/>
                  <a:gd name="connsiteX30" fmla="*/ 1143460 w 1419714"/>
                  <a:gd name="connsiteY30" fmla="*/ 859373 h 885487"/>
                  <a:gd name="connsiteX31" fmla="*/ 865017 w 1419714"/>
                  <a:gd name="connsiteY31" fmla="*/ 885487 h 885487"/>
                  <a:gd name="connsiteX32" fmla="*/ 2245 w 1419714"/>
                  <a:gd name="connsiteY32" fmla="*/ 530727 h 885487"/>
                  <a:gd name="connsiteX33" fmla="*/ 49658 w 1419714"/>
                  <a:gd name="connsiteY33" fmla="*/ 534184 h 885487"/>
                  <a:gd name="connsiteX0" fmla="*/ 0 w 1417469"/>
                  <a:gd name="connsiteY0" fmla="*/ 354761 h 885487"/>
                  <a:gd name="connsiteX1" fmla="*/ 862772 w 1417469"/>
                  <a:gd name="connsiteY1" fmla="*/ 0 h 885487"/>
                  <a:gd name="connsiteX2" fmla="*/ 1141215 w 1417469"/>
                  <a:gd name="connsiteY2" fmla="*/ 26114 h 885487"/>
                  <a:gd name="connsiteX3" fmla="*/ 1181045 w 1417469"/>
                  <a:gd name="connsiteY3" fmla="*/ 35849 h 885487"/>
                  <a:gd name="connsiteX4" fmla="*/ 1162182 w 1417469"/>
                  <a:gd name="connsiteY4" fmla="*/ 61909 h 885487"/>
                  <a:gd name="connsiteX5" fmla="*/ 1134725 w 1417469"/>
                  <a:gd name="connsiteY5" fmla="*/ 90982 h 885487"/>
                  <a:gd name="connsiteX6" fmla="*/ 1090527 w 1417469"/>
                  <a:gd name="connsiteY6" fmla="*/ 130171 h 885487"/>
                  <a:gd name="connsiteX7" fmla="*/ 1125971 w 1417469"/>
                  <a:gd name="connsiteY7" fmla="*/ 124652 h 885487"/>
                  <a:gd name="connsiteX8" fmla="*/ 1293622 w 1417469"/>
                  <a:gd name="connsiteY8" fmla="*/ 150521 h 885487"/>
                  <a:gd name="connsiteX9" fmla="*/ 1217303 w 1417469"/>
                  <a:gd name="connsiteY9" fmla="*/ 230473 h 885487"/>
                  <a:gd name="connsiteX10" fmla="*/ 1167784 w 1417469"/>
                  <a:gd name="connsiteY10" fmla="*/ 255228 h 885487"/>
                  <a:gd name="connsiteX11" fmla="*/ 1195163 w 1417469"/>
                  <a:gd name="connsiteY11" fmla="*/ 258388 h 885487"/>
                  <a:gd name="connsiteX12" fmla="*/ 1350404 w 1417469"/>
                  <a:gd name="connsiteY12" fmla="*/ 328307 h 885487"/>
                  <a:gd name="connsiteX13" fmla="*/ 1255993 w 1417469"/>
                  <a:gd name="connsiteY13" fmla="*/ 384807 h 885487"/>
                  <a:gd name="connsiteX14" fmla="*/ 1213863 w 1417469"/>
                  <a:gd name="connsiteY14" fmla="*/ 393033 h 885487"/>
                  <a:gd name="connsiteX15" fmla="*/ 1262228 w 1417469"/>
                  <a:gd name="connsiteY15" fmla="*/ 398617 h 885487"/>
                  <a:gd name="connsiteX16" fmla="*/ 1417469 w 1417469"/>
                  <a:gd name="connsiteY16" fmla="*/ 468536 h 885487"/>
                  <a:gd name="connsiteX17" fmla="*/ 1262228 w 1417469"/>
                  <a:gd name="connsiteY17" fmla="*/ 536915 h 885487"/>
                  <a:gd name="connsiteX18" fmla="*/ 1231636 w 1417469"/>
                  <a:gd name="connsiteY18" fmla="*/ 540210 h 885487"/>
                  <a:gd name="connsiteX19" fmla="*/ 1255993 w 1417469"/>
                  <a:gd name="connsiteY19" fmla="*/ 545194 h 885487"/>
                  <a:gd name="connsiteX20" fmla="*/ 1350404 w 1417469"/>
                  <a:gd name="connsiteY20" fmla="*/ 602668 h 885487"/>
                  <a:gd name="connsiteX21" fmla="*/ 1195163 w 1417469"/>
                  <a:gd name="connsiteY21" fmla="*/ 671046 h 885487"/>
                  <a:gd name="connsiteX22" fmla="*/ 1183718 w 1417469"/>
                  <a:gd name="connsiteY22" fmla="*/ 672279 h 885487"/>
                  <a:gd name="connsiteX23" fmla="*/ 1217303 w 1417469"/>
                  <a:gd name="connsiteY23" fmla="*/ 689069 h 885487"/>
                  <a:gd name="connsiteX24" fmla="*/ 1293622 w 1417469"/>
                  <a:gd name="connsiteY24" fmla="*/ 769020 h 885487"/>
                  <a:gd name="connsiteX25" fmla="*/ 1125971 w 1417469"/>
                  <a:gd name="connsiteY25" fmla="*/ 794889 h 885487"/>
                  <a:gd name="connsiteX26" fmla="*/ 1101741 w 1417469"/>
                  <a:gd name="connsiteY26" fmla="*/ 791116 h 885487"/>
                  <a:gd name="connsiteX27" fmla="*/ 1134725 w 1417469"/>
                  <a:gd name="connsiteY27" fmla="*/ 820361 h 885487"/>
                  <a:gd name="connsiteX28" fmla="*/ 1162182 w 1417469"/>
                  <a:gd name="connsiteY28" fmla="*/ 849435 h 885487"/>
                  <a:gd name="connsiteX29" fmla="*/ 1165143 w 1417469"/>
                  <a:gd name="connsiteY29" fmla="*/ 853525 h 885487"/>
                  <a:gd name="connsiteX30" fmla="*/ 1141215 w 1417469"/>
                  <a:gd name="connsiteY30" fmla="*/ 859373 h 885487"/>
                  <a:gd name="connsiteX31" fmla="*/ 862772 w 1417469"/>
                  <a:gd name="connsiteY31" fmla="*/ 885487 h 885487"/>
                  <a:gd name="connsiteX32" fmla="*/ 0 w 1417469"/>
                  <a:gd name="connsiteY32" fmla="*/ 530727 h 88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417469" h="885487">
                    <a:moveTo>
                      <a:pt x="0" y="354761"/>
                    </a:moveTo>
                    <a:cubicBezTo>
                      <a:pt x="142146" y="146283"/>
                      <a:pt x="474921" y="0"/>
                      <a:pt x="862772" y="0"/>
                    </a:cubicBezTo>
                    <a:cubicBezTo>
                      <a:pt x="959735" y="0"/>
                      <a:pt x="1053255" y="9143"/>
                      <a:pt x="1141215" y="26114"/>
                    </a:cubicBezTo>
                    <a:lnTo>
                      <a:pt x="1181045" y="35849"/>
                    </a:lnTo>
                    <a:lnTo>
                      <a:pt x="1162182" y="61909"/>
                    </a:lnTo>
                    <a:cubicBezTo>
                      <a:pt x="1154314" y="71219"/>
                      <a:pt x="1145063" y="80962"/>
                      <a:pt x="1134725" y="90982"/>
                    </a:cubicBezTo>
                    <a:lnTo>
                      <a:pt x="1090527" y="130171"/>
                    </a:lnTo>
                    <a:lnTo>
                      <a:pt x="1125971" y="124652"/>
                    </a:lnTo>
                    <a:cubicBezTo>
                      <a:pt x="1213268" y="115484"/>
                      <a:pt x="1285152" y="118915"/>
                      <a:pt x="1293622" y="150521"/>
                    </a:cubicBezTo>
                    <a:cubicBezTo>
                      <a:pt x="1299973" y="174226"/>
                      <a:pt x="1267621" y="202458"/>
                      <a:pt x="1217303" y="230473"/>
                    </a:cubicBezTo>
                    <a:lnTo>
                      <a:pt x="1167784" y="255228"/>
                    </a:lnTo>
                    <a:lnTo>
                      <a:pt x="1195163" y="258388"/>
                    </a:lnTo>
                    <a:cubicBezTo>
                      <a:pt x="1281858" y="272897"/>
                      <a:pt x="1350404" y="295586"/>
                      <a:pt x="1350404" y="328307"/>
                    </a:cubicBezTo>
                    <a:cubicBezTo>
                      <a:pt x="1350404" y="352848"/>
                      <a:pt x="1311846" y="371312"/>
                      <a:pt x="1255993" y="384807"/>
                    </a:cubicBezTo>
                    <a:lnTo>
                      <a:pt x="1213863" y="393033"/>
                    </a:lnTo>
                    <a:lnTo>
                      <a:pt x="1262228" y="398617"/>
                    </a:lnTo>
                    <a:cubicBezTo>
                      <a:pt x="1348923" y="413126"/>
                      <a:pt x="1417469" y="435815"/>
                      <a:pt x="1417469" y="468536"/>
                    </a:cubicBezTo>
                    <a:cubicBezTo>
                      <a:pt x="1417469" y="501258"/>
                      <a:pt x="1348923" y="523176"/>
                      <a:pt x="1262228" y="536915"/>
                    </a:cubicBezTo>
                    <a:lnTo>
                      <a:pt x="1231636" y="540210"/>
                    </a:lnTo>
                    <a:lnTo>
                      <a:pt x="1255993" y="545194"/>
                    </a:lnTo>
                    <a:cubicBezTo>
                      <a:pt x="1311846" y="559228"/>
                      <a:pt x="1350404" y="578127"/>
                      <a:pt x="1350404" y="602668"/>
                    </a:cubicBezTo>
                    <a:cubicBezTo>
                      <a:pt x="1350404" y="635389"/>
                      <a:pt x="1281858" y="657307"/>
                      <a:pt x="1195163" y="671046"/>
                    </a:cubicBezTo>
                    <a:lnTo>
                      <a:pt x="1183718" y="672279"/>
                    </a:lnTo>
                    <a:lnTo>
                      <a:pt x="1217303" y="689069"/>
                    </a:lnTo>
                    <a:cubicBezTo>
                      <a:pt x="1267621" y="717082"/>
                      <a:pt x="1299973" y="745315"/>
                      <a:pt x="1293622" y="769020"/>
                    </a:cubicBezTo>
                    <a:cubicBezTo>
                      <a:pt x="1285152" y="800627"/>
                      <a:pt x="1213268" y="804058"/>
                      <a:pt x="1125971" y="794889"/>
                    </a:cubicBezTo>
                    <a:lnTo>
                      <a:pt x="1101741" y="791116"/>
                    </a:lnTo>
                    <a:lnTo>
                      <a:pt x="1134725" y="820361"/>
                    </a:lnTo>
                    <a:cubicBezTo>
                      <a:pt x="1145063" y="830382"/>
                      <a:pt x="1154314" y="840125"/>
                      <a:pt x="1162182" y="849435"/>
                    </a:cubicBezTo>
                    <a:lnTo>
                      <a:pt x="1165143" y="853525"/>
                    </a:lnTo>
                    <a:lnTo>
                      <a:pt x="1141215" y="859373"/>
                    </a:lnTo>
                    <a:cubicBezTo>
                      <a:pt x="1053255" y="876345"/>
                      <a:pt x="959735" y="885487"/>
                      <a:pt x="862772" y="885487"/>
                    </a:cubicBezTo>
                    <a:cubicBezTo>
                      <a:pt x="474921" y="885487"/>
                      <a:pt x="142146" y="739205"/>
                      <a:pt x="0" y="530727"/>
                    </a:cubicBezTo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99FB4C49-BFF8-5B9E-A9D2-4AC16772FF3F}"/>
                  </a:ext>
                </a:extLst>
              </p:cNvPr>
              <p:cNvSpPr/>
              <p:nvPr/>
            </p:nvSpPr>
            <p:spPr>
              <a:xfrm rot="900000">
                <a:off x="2573317" y="2818808"/>
                <a:ext cx="314632" cy="378867"/>
              </a:xfrm>
              <a:custGeom>
                <a:avLst/>
                <a:gdLst>
                  <a:gd name="connsiteX0" fmla="*/ 90518 w 679044"/>
                  <a:gd name="connsiteY0" fmla="*/ 0 h 817676"/>
                  <a:gd name="connsiteX1" fmla="*/ 178194 w 679044"/>
                  <a:gd name="connsiteY1" fmla="*/ 21430 h 817676"/>
                  <a:gd name="connsiteX2" fmla="*/ 635018 w 679044"/>
                  <a:gd name="connsiteY2" fmla="*/ 318912 h 817676"/>
                  <a:gd name="connsiteX3" fmla="*/ 679044 w 679044"/>
                  <a:gd name="connsiteY3" fmla="*/ 406895 h 817676"/>
                  <a:gd name="connsiteX4" fmla="*/ 635018 w 679044"/>
                  <a:gd name="connsiteY4" fmla="*/ 494878 h 817676"/>
                  <a:gd name="connsiteX5" fmla="*/ 178194 w 679044"/>
                  <a:gd name="connsiteY5" fmla="*/ 792360 h 817676"/>
                  <a:gd name="connsiteX6" fmla="*/ 74616 w 679044"/>
                  <a:gd name="connsiteY6" fmla="*/ 817676 h 817676"/>
                  <a:gd name="connsiteX7" fmla="*/ 71655 w 679044"/>
                  <a:gd name="connsiteY7" fmla="*/ 813586 h 817676"/>
                  <a:gd name="connsiteX8" fmla="*/ 44198 w 679044"/>
                  <a:gd name="connsiteY8" fmla="*/ 784512 h 817676"/>
                  <a:gd name="connsiteX9" fmla="*/ 11214 w 679044"/>
                  <a:gd name="connsiteY9" fmla="*/ 755267 h 817676"/>
                  <a:gd name="connsiteX10" fmla="*/ 35444 w 679044"/>
                  <a:gd name="connsiteY10" fmla="*/ 759040 h 817676"/>
                  <a:gd name="connsiteX11" fmla="*/ 203095 w 679044"/>
                  <a:gd name="connsiteY11" fmla="*/ 733171 h 817676"/>
                  <a:gd name="connsiteX12" fmla="*/ 126776 w 679044"/>
                  <a:gd name="connsiteY12" fmla="*/ 653220 h 817676"/>
                  <a:gd name="connsiteX13" fmla="*/ 93191 w 679044"/>
                  <a:gd name="connsiteY13" fmla="*/ 636430 h 817676"/>
                  <a:gd name="connsiteX14" fmla="*/ 104636 w 679044"/>
                  <a:gd name="connsiteY14" fmla="*/ 635197 h 817676"/>
                  <a:gd name="connsiteX15" fmla="*/ 259877 w 679044"/>
                  <a:gd name="connsiteY15" fmla="*/ 566819 h 817676"/>
                  <a:gd name="connsiteX16" fmla="*/ 165466 w 679044"/>
                  <a:gd name="connsiteY16" fmla="*/ 509345 h 817676"/>
                  <a:gd name="connsiteX17" fmla="*/ 141109 w 679044"/>
                  <a:gd name="connsiteY17" fmla="*/ 504361 h 817676"/>
                  <a:gd name="connsiteX18" fmla="*/ 171701 w 679044"/>
                  <a:gd name="connsiteY18" fmla="*/ 501066 h 817676"/>
                  <a:gd name="connsiteX19" fmla="*/ 326942 w 679044"/>
                  <a:gd name="connsiteY19" fmla="*/ 432687 h 817676"/>
                  <a:gd name="connsiteX20" fmla="*/ 171701 w 679044"/>
                  <a:gd name="connsiteY20" fmla="*/ 362768 h 817676"/>
                  <a:gd name="connsiteX21" fmla="*/ 123336 w 679044"/>
                  <a:gd name="connsiteY21" fmla="*/ 357184 h 817676"/>
                  <a:gd name="connsiteX22" fmla="*/ 165466 w 679044"/>
                  <a:gd name="connsiteY22" fmla="*/ 348958 h 817676"/>
                  <a:gd name="connsiteX23" fmla="*/ 259877 w 679044"/>
                  <a:gd name="connsiteY23" fmla="*/ 292458 h 817676"/>
                  <a:gd name="connsiteX24" fmla="*/ 104636 w 679044"/>
                  <a:gd name="connsiteY24" fmla="*/ 222539 h 817676"/>
                  <a:gd name="connsiteX25" fmla="*/ 77257 w 679044"/>
                  <a:gd name="connsiteY25" fmla="*/ 219379 h 817676"/>
                  <a:gd name="connsiteX26" fmla="*/ 126776 w 679044"/>
                  <a:gd name="connsiteY26" fmla="*/ 194624 h 817676"/>
                  <a:gd name="connsiteX27" fmla="*/ 203095 w 679044"/>
                  <a:gd name="connsiteY27" fmla="*/ 114672 h 817676"/>
                  <a:gd name="connsiteX28" fmla="*/ 35444 w 679044"/>
                  <a:gd name="connsiteY28" fmla="*/ 88803 h 817676"/>
                  <a:gd name="connsiteX29" fmla="*/ 0 w 679044"/>
                  <a:gd name="connsiteY29" fmla="*/ 94322 h 817676"/>
                  <a:gd name="connsiteX30" fmla="*/ 44198 w 679044"/>
                  <a:gd name="connsiteY30" fmla="*/ 55133 h 817676"/>
                  <a:gd name="connsiteX31" fmla="*/ 71655 w 679044"/>
                  <a:gd name="connsiteY31" fmla="*/ 26060 h 817676"/>
                  <a:gd name="connsiteX32" fmla="*/ 90518 w 679044"/>
                  <a:gd name="connsiteY32" fmla="*/ 0 h 8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79044" h="817676">
                    <a:moveTo>
                      <a:pt x="90518" y="0"/>
                    </a:moveTo>
                    <a:lnTo>
                      <a:pt x="178194" y="21430"/>
                    </a:lnTo>
                    <a:cubicBezTo>
                      <a:pt x="382870" y="82610"/>
                      <a:pt x="546176" y="188613"/>
                      <a:pt x="635018" y="318912"/>
                    </a:cubicBezTo>
                    <a:lnTo>
                      <a:pt x="679044" y="406895"/>
                    </a:lnTo>
                    <a:lnTo>
                      <a:pt x="635018" y="494878"/>
                    </a:lnTo>
                    <a:cubicBezTo>
                      <a:pt x="546176" y="625177"/>
                      <a:pt x="382870" y="731180"/>
                      <a:pt x="178194" y="792360"/>
                    </a:cubicBezTo>
                    <a:lnTo>
                      <a:pt x="74616" y="817676"/>
                    </a:lnTo>
                    <a:lnTo>
                      <a:pt x="71655" y="813586"/>
                    </a:lnTo>
                    <a:cubicBezTo>
                      <a:pt x="63787" y="804276"/>
                      <a:pt x="54536" y="794533"/>
                      <a:pt x="44198" y="784512"/>
                    </a:cubicBezTo>
                    <a:lnTo>
                      <a:pt x="11214" y="755267"/>
                    </a:lnTo>
                    <a:lnTo>
                      <a:pt x="35444" y="759040"/>
                    </a:lnTo>
                    <a:cubicBezTo>
                      <a:pt x="122741" y="768209"/>
                      <a:pt x="194625" y="764778"/>
                      <a:pt x="203095" y="733171"/>
                    </a:cubicBezTo>
                    <a:cubicBezTo>
                      <a:pt x="209446" y="709466"/>
                      <a:pt x="177094" y="681233"/>
                      <a:pt x="126776" y="653220"/>
                    </a:cubicBezTo>
                    <a:lnTo>
                      <a:pt x="93191" y="636430"/>
                    </a:lnTo>
                    <a:lnTo>
                      <a:pt x="104636" y="635197"/>
                    </a:lnTo>
                    <a:cubicBezTo>
                      <a:pt x="191331" y="621458"/>
                      <a:pt x="259877" y="599540"/>
                      <a:pt x="259877" y="566819"/>
                    </a:cubicBezTo>
                    <a:cubicBezTo>
                      <a:pt x="259877" y="542278"/>
                      <a:pt x="221319" y="523379"/>
                      <a:pt x="165466" y="509345"/>
                    </a:cubicBezTo>
                    <a:lnTo>
                      <a:pt x="141109" y="504361"/>
                    </a:lnTo>
                    <a:lnTo>
                      <a:pt x="171701" y="501066"/>
                    </a:lnTo>
                    <a:cubicBezTo>
                      <a:pt x="258396" y="487327"/>
                      <a:pt x="326942" y="465409"/>
                      <a:pt x="326942" y="432687"/>
                    </a:cubicBezTo>
                    <a:cubicBezTo>
                      <a:pt x="326942" y="399966"/>
                      <a:pt x="258396" y="377277"/>
                      <a:pt x="171701" y="362768"/>
                    </a:cubicBezTo>
                    <a:lnTo>
                      <a:pt x="123336" y="357184"/>
                    </a:lnTo>
                    <a:lnTo>
                      <a:pt x="165466" y="348958"/>
                    </a:lnTo>
                    <a:cubicBezTo>
                      <a:pt x="221319" y="335463"/>
                      <a:pt x="259877" y="316999"/>
                      <a:pt x="259877" y="292458"/>
                    </a:cubicBezTo>
                    <a:cubicBezTo>
                      <a:pt x="259877" y="259737"/>
                      <a:pt x="191331" y="237048"/>
                      <a:pt x="104636" y="222539"/>
                    </a:cubicBezTo>
                    <a:lnTo>
                      <a:pt x="77257" y="219379"/>
                    </a:lnTo>
                    <a:lnTo>
                      <a:pt x="126776" y="194624"/>
                    </a:lnTo>
                    <a:cubicBezTo>
                      <a:pt x="177094" y="166609"/>
                      <a:pt x="209446" y="138377"/>
                      <a:pt x="203095" y="114672"/>
                    </a:cubicBezTo>
                    <a:cubicBezTo>
                      <a:pt x="194625" y="83066"/>
                      <a:pt x="122741" y="79635"/>
                      <a:pt x="35444" y="88803"/>
                    </a:cubicBezTo>
                    <a:lnTo>
                      <a:pt x="0" y="94322"/>
                    </a:lnTo>
                    <a:lnTo>
                      <a:pt x="44198" y="55133"/>
                    </a:lnTo>
                    <a:cubicBezTo>
                      <a:pt x="54536" y="45113"/>
                      <a:pt x="63787" y="35370"/>
                      <a:pt x="71655" y="26060"/>
                    </a:cubicBezTo>
                    <a:lnTo>
                      <a:pt x="90518" y="0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03" name="楕円 1">
              <a:extLst>
                <a:ext uri="{FF2B5EF4-FFF2-40B4-BE49-F238E27FC236}">
                  <a16:creationId xmlns:a16="http://schemas.microsoft.com/office/drawing/2014/main" id="{A2270D45-CDDF-8578-C4EC-1135B4455A68}"/>
                </a:ext>
              </a:extLst>
            </p:cNvPr>
            <p:cNvSpPr/>
            <p:nvPr/>
          </p:nvSpPr>
          <p:spPr>
            <a:xfrm rot="10800000">
              <a:off x="2008223" y="274211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04" name="楕円 1">
              <a:extLst>
                <a:ext uri="{FF2B5EF4-FFF2-40B4-BE49-F238E27FC236}">
                  <a16:creationId xmlns:a16="http://schemas.microsoft.com/office/drawing/2014/main" id="{FC94634A-7C91-2F7E-F393-D1689CFA28C6}"/>
                </a:ext>
              </a:extLst>
            </p:cNvPr>
            <p:cNvSpPr/>
            <p:nvPr/>
          </p:nvSpPr>
          <p:spPr>
            <a:xfrm rot="10800000">
              <a:off x="1743544" y="274211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05" name="楕円 1">
              <a:extLst>
                <a:ext uri="{FF2B5EF4-FFF2-40B4-BE49-F238E27FC236}">
                  <a16:creationId xmlns:a16="http://schemas.microsoft.com/office/drawing/2014/main" id="{99FFCD13-F044-61B5-4DF5-F678DC887C44}"/>
                </a:ext>
              </a:extLst>
            </p:cNvPr>
            <p:cNvSpPr/>
            <p:nvPr/>
          </p:nvSpPr>
          <p:spPr>
            <a:xfrm>
              <a:off x="1595430" y="2042826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06" name="フリーフォーム: 図形 1005">
              <a:extLst>
                <a:ext uri="{FF2B5EF4-FFF2-40B4-BE49-F238E27FC236}">
                  <a16:creationId xmlns:a16="http://schemas.microsoft.com/office/drawing/2014/main" id="{D34BBA6C-DE56-A70C-4EA6-076E0BF58CC8}"/>
                </a:ext>
              </a:extLst>
            </p:cNvPr>
            <p:cNvSpPr/>
            <p:nvPr/>
          </p:nvSpPr>
          <p:spPr>
            <a:xfrm>
              <a:off x="1700800" y="1916201"/>
              <a:ext cx="591061" cy="914742"/>
            </a:xfrm>
            <a:custGeom>
              <a:avLst/>
              <a:gdLst>
                <a:gd name="connsiteX0" fmla="*/ 452956 w 896477"/>
                <a:gd name="connsiteY0" fmla="*/ 0 h 1387412"/>
                <a:gd name="connsiteX1" fmla="*/ 883767 w 896477"/>
                <a:gd name="connsiteY1" fmla="*/ 724163 h 1387412"/>
                <a:gd name="connsiteX2" fmla="*/ 872883 w 896477"/>
                <a:gd name="connsiteY2" fmla="*/ 825136 h 1387412"/>
                <a:gd name="connsiteX3" fmla="*/ 864047 w 896477"/>
                <a:gd name="connsiteY3" fmla="*/ 851609 h 1387412"/>
                <a:gd name="connsiteX4" fmla="*/ 870440 w 896477"/>
                <a:gd name="connsiteY4" fmla="*/ 866071 h 1387412"/>
                <a:gd name="connsiteX5" fmla="*/ 884816 w 896477"/>
                <a:gd name="connsiteY5" fmla="*/ 997796 h 1387412"/>
                <a:gd name="connsiteX6" fmla="*/ 838928 w 896477"/>
                <a:gd name="connsiteY6" fmla="*/ 983601 h 1387412"/>
                <a:gd name="connsiteX7" fmla="*/ 831163 w 896477"/>
                <a:gd name="connsiteY7" fmla="*/ 976524 h 1387412"/>
                <a:gd name="connsiteX8" fmla="*/ 843301 w 896477"/>
                <a:gd name="connsiteY8" fmla="*/ 1011874 h 1387412"/>
                <a:gd name="connsiteX9" fmla="*/ 841954 w 896477"/>
                <a:gd name="connsiteY9" fmla="*/ 1097808 h 1387412"/>
                <a:gd name="connsiteX10" fmla="*/ 821893 w 896477"/>
                <a:gd name="connsiteY10" fmla="*/ 1098508 h 1387412"/>
                <a:gd name="connsiteX11" fmla="*/ 804731 w 896477"/>
                <a:gd name="connsiteY11" fmla="*/ 1088611 h 1387412"/>
                <a:gd name="connsiteX12" fmla="*/ 816208 w 896477"/>
                <a:gd name="connsiteY12" fmla="*/ 1122036 h 1387412"/>
                <a:gd name="connsiteX13" fmla="*/ 814861 w 896477"/>
                <a:gd name="connsiteY13" fmla="*/ 1207970 h 1387412"/>
                <a:gd name="connsiteX14" fmla="*/ 739107 w 896477"/>
                <a:gd name="connsiteY14" fmla="*/ 1166550 h 1387412"/>
                <a:gd name="connsiteX15" fmla="*/ 708495 w 896477"/>
                <a:gd name="connsiteY15" fmla="*/ 1132025 h 1387412"/>
                <a:gd name="connsiteX16" fmla="*/ 712806 w 896477"/>
                <a:gd name="connsiteY16" fmla="*/ 1159712 h 1387412"/>
                <a:gd name="connsiteX17" fmla="*/ 692599 w 896477"/>
                <a:gd name="connsiteY17" fmla="*/ 1290670 h 1387412"/>
                <a:gd name="connsiteX18" fmla="*/ 630146 w 896477"/>
                <a:gd name="connsiteY18" fmla="*/ 1231055 h 1387412"/>
                <a:gd name="connsiteX19" fmla="*/ 610809 w 896477"/>
                <a:gd name="connsiteY19" fmla="*/ 1192374 h 1387412"/>
                <a:gd name="connsiteX20" fmla="*/ 608340 w 896477"/>
                <a:gd name="connsiteY20" fmla="*/ 1213760 h 1387412"/>
                <a:gd name="connsiteX21" fmla="*/ 553724 w 896477"/>
                <a:gd name="connsiteY21" fmla="*/ 1335025 h 1387412"/>
                <a:gd name="connsiteX22" fmla="*/ 509590 w 896477"/>
                <a:gd name="connsiteY22" fmla="*/ 1261277 h 1387412"/>
                <a:gd name="connsiteX23" fmla="*/ 503164 w 896477"/>
                <a:gd name="connsiteY23" fmla="*/ 1228368 h 1387412"/>
                <a:gd name="connsiteX24" fmla="*/ 498802 w 896477"/>
                <a:gd name="connsiteY24" fmla="*/ 1266147 h 1387412"/>
                <a:gd name="connsiteX25" fmla="*/ 444186 w 896477"/>
                <a:gd name="connsiteY25" fmla="*/ 1387412 h 1387412"/>
                <a:gd name="connsiteX26" fmla="*/ 390773 w 896477"/>
                <a:gd name="connsiteY26" fmla="*/ 1266147 h 1387412"/>
                <a:gd name="connsiteX27" fmla="*/ 388199 w 896477"/>
                <a:gd name="connsiteY27" fmla="*/ 1242251 h 1387412"/>
                <a:gd name="connsiteX28" fmla="*/ 384306 w 896477"/>
                <a:gd name="connsiteY28" fmla="*/ 1261277 h 1387412"/>
                <a:gd name="connsiteX29" fmla="*/ 339411 w 896477"/>
                <a:gd name="connsiteY29" fmla="*/ 1335025 h 1387412"/>
                <a:gd name="connsiteX30" fmla="*/ 285998 w 896477"/>
                <a:gd name="connsiteY30" fmla="*/ 1213760 h 1387412"/>
                <a:gd name="connsiteX31" fmla="*/ 285035 w 896477"/>
                <a:gd name="connsiteY31" fmla="*/ 1204820 h 1387412"/>
                <a:gd name="connsiteX32" fmla="*/ 271920 w 896477"/>
                <a:gd name="connsiteY32" fmla="*/ 1231055 h 1387412"/>
                <a:gd name="connsiteX33" fmla="*/ 209467 w 896477"/>
                <a:gd name="connsiteY33" fmla="*/ 1290670 h 1387412"/>
                <a:gd name="connsiteX34" fmla="*/ 189260 w 896477"/>
                <a:gd name="connsiteY34" fmla="*/ 1159712 h 1387412"/>
                <a:gd name="connsiteX35" fmla="*/ 192207 w 896477"/>
                <a:gd name="connsiteY35" fmla="*/ 1140785 h 1387412"/>
                <a:gd name="connsiteX36" fmla="*/ 169363 w 896477"/>
                <a:gd name="connsiteY36" fmla="*/ 1166550 h 1387412"/>
                <a:gd name="connsiteX37" fmla="*/ 93608 w 896477"/>
                <a:gd name="connsiteY37" fmla="*/ 1207970 h 1387412"/>
                <a:gd name="connsiteX38" fmla="*/ 107984 w 896477"/>
                <a:gd name="connsiteY38" fmla="*/ 1076245 h 1387412"/>
                <a:gd name="connsiteX39" fmla="*/ 114068 w 896477"/>
                <a:gd name="connsiteY39" fmla="*/ 1062482 h 1387412"/>
                <a:gd name="connsiteX40" fmla="*/ 90887 w 896477"/>
                <a:gd name="connsiteY40" fmla="*/ 1083613 h 1387412"/>
                <a:gd name="connsiteX41" fmla="*/ 44999 w 896477"/>
                <a:gd name="connsiteY41" fmla="*/ 1097808 h 1387412"/>
                <a:gd name="connsiteX42" fmla="*/ 43652 w 896477"/>
                <a:gd name="connsiteY42" fmla="*/ 1011874 h 1387412"/>
                <a:gd name="connsiteX43" fmla="*/ 54365 w 896477"/>
                <a:gd name="connsiteY43" fmla="*/ 980675 h 1387412"/>
                <a:gd name="connsiteX44" fmla="*/ 31722 w 896477"/>
                <a:gd name="connsiteY44" fmla="*/ 993733 h 1387412"/>
                <a:gd name="connsiteX45" fmla="*/ 11661 w 896477"/>
                <a:gd name="connsiteY45" fmla="*/ 993033 h 1387412"/>
                <a:gd name="connsiteX46" fmla="*/ 26037 w 896477"/>
                <a:gd name="connsiteY46" fmla="*/ 861308 h 1387412"/>
                <a:gd name="connsiteX47" fmla="*/ 28277 w 896477"/>
                <a:gd name="connsiteY47" fmla="*/ 856240 h 1387412"/>
                <a:gd name="connsiteX48" fmla="*/ 17895 w 896477"/>
                <a:gd name="connsiteY48" fmla="*/ 825136 h 1387412"/>
                <a:gd name="connsiteX49" fmla="*/ 7011 w 896477"/>
                <a:gd name="connsiteY49" fmla="*/ 724163 h 1387412"/>
                <a:gd name="connsiteX50" fmla="*/ 452956 w 896477"/>
                <a:gd name="connsiteY50" fmla="*/ 0 h 138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896477" h="1387412">
                  <a:moveTo>
                    <a:pt x="452956" y="0"/>
                  </a:moveTo>
                  <a:cubicBezTo>
                    <a:pt x="774524" y="0"/>
                    <a:pt x="883767" y="473454"/>
                    <a:pt x="883767" y="724163"/>
                  </a:cubicBezTo>
                  <a:cubicBezTo>
                    <a:pt x="883767" y="758868"/>
                    <a:pt x="880006" y="792664"/>
                    <a:pt x="872883" y="825136"/>
                  </a:cubicBezTo>
                  <a:lnTo>
                    <a:pt x="864047" y="851609"/>
                  </a:lnTo>
                  <a:lnTo>
                    <a:pt x="870440" y="866071"/>
                  </a:lnTo>
                  <a:cubicBezTo>
                    <a:pt x="895007" y="930085"/>
                    <a:pt x="906951" y="985016"/>
                    <a:pt x="884816" y="997796"/>
                  </a:cubicBezTo>
                  <a:cubicBezTo>
                    <a:pt x="873748" y="1004186"/>
                    <a:pt x="857684" y="998004"/>
                    <a:pt x="838928" y="983601"/>
                  </a:cubicBezTo>
                  <a:lnTo>
                    <a:pt x="831163" y="976524"/>
                  </a:lnTo>
                  <a:lnTo>
                    <a:pt x="843301" y="1011874"/>
                  </a:lnTo>
                  <a:cubicBezTo>
                    <a:pt x="855987" y="1054928"/>
                    <a:pt x="858556" y="1088223"/>
                    <a:pt x="841954" y="1097808"/>
                  </a:cubicBezTo>
                  <a:cubicBezTo>
                    <a:pt x="836420" y="1101003"/>
                    <a:pt x="829637" y="1101055"/>
                    <a:pt x="821893" y="1098508"/>
                  </a:cubicBezTo>
                  <a:lnTo>
                    <a:pt x="804731" y="1088611"/>
                  </a:lnTo>
                  <a:lnTo>
                    <a:pt x="816208" y="1122036"/>
                  </a:lnTo>
                  <a:cubicBezTo>
                    <a:pt x="828894" y="1165090"/>
                    <a:pt x="831462" y="1198385"/>
                    <a:pt x="814861" y="1207970"/>
                  </a:cubicBezTo>
                  <a:cubicBezTo>
                    <a:pt x="798259" y="1217555"/>
                    <a:pt x="770416" y="1198852"/>
                    <a:pt x="739107" y="1166550"/>
                  </a:cubicBezTo>
                  <a:lnTo>
                    <a:pt x="708495" y="1132025"/>
                  </a:lnTo>
                  <a:lnTo>
                    <a:pt x="712806" y="1159712"/>
                  </a:lnTo>
                  <a:cubicBezTo>
                    <a:pt x="719968" y="1227903"/>
                    <a:pt x="717288" y="1284054"/>
                    <a:pt x="692599" y="1290670"/>
                  </a:cubicBezTo>
                  <a:cubicBezTo>
                    <a:pt x="674082" y="1295631"/>
                    <a:pt x="652029" y="1270360"/>
                    <a:pt x="630146" y="1231055"/>
                  </a:cubicBezTo>
                  <a:lnTo>
                    <a:pt x="610809" y="1192374"/>
                  </a:lnTo>
                  <a:lnTo>
                    <a:pt x="608340" y="1213760"/>
                  </a:lnTo>
                  <a:cubicBezTo>
                    <a:pt x="597007" y="1281481"/>
                    <a:pt x="579284" y="1335025"/>
                    <a:pt x="553724" y="1335025"/>
                  </a:cubicBezTo>
                  <a:cubicBezTo>
                    <a:pt x="534554" y="1335025"/>
                    <a:pt x="520131" y="1304906"/>
                    <a:pt x="509590" y="1261277"/>
                  </a:cubicBezTo>
                  <a:lnTo>
                    <a:pt x="503164" y="1228368"/>
                  </a:lnTo>
                  <a:lnTo>
                    <a:pt x="498802" y="1266147"/>
                  </a:lnTo>
                  <a:cubicBezTo>
                    <a:pt x="487469" y="1333868"/>
                    <a:pt x="469746" y="1387412"/>
                    <a:pt x="444186" y="1387412"/>
                  </a:cubicBezTo>
                  <a:cubicBezTo>
                    <a:pt x="418626" y="1387412"/>
                    <a:pt x="401505" y="1333868"/>
                    <a:pt x="390773" y="1266147"/>
                  </a:cubicBezTo>
                  <a:lnTo>
                    <a:pt x="388199" y="1242251"/>
                  </a:lnTo>
                  <a:lnTo>
                    <a:pt x="384306" y="1261277"/>
                  </a:lnTo>
                  <a:cubicBezTo>
                    <a:pt x="373343" y="1304906"/>
                    <a:pt x="358581" y="1335025"/>
                    <a:pt x="339411" y="1335025"/>
                  </a:cubicBezTo>
                  <a:cubicBezTo>
                    <a:pt x="313851" y="1335025"/>
                    <a:pt x="296730" y="1281481"/>
                    <a:pt x="285998" y="1213760"/>
                  </a:cubicBezTo>
                  <a:lnTo>
                    <a:pt x="285035" y="1204820"/>
                  </a:lnTo>
                  <a:lnTo>
                    <a:pt x="271920" y="1231055"/>
                  </a:lnTo>
                  <a:cubicBezTo>
                    <a:pt x="250038" y="1270360"/>
                    <a:pt x="227984" y="1295631"/>
                    <a:pt x="209467" y="1290670"/>
                  </a:cubicBezTo>
                  <a:cubicBezTo>
                    <a:pt x="184778" y="1284054"/>
                    <a:pt x="182098" y="1227903"/>
                    <a:pt x="189260" y="1159712"/>
                  </a:cubicBezTo>
                  <a:lnTo>
                    <a:pt x="192207" y="1140785"/>
                  </a:lnTo>
                  <a:lnTo>
                    <a:pt x="169363" y="1166550"/>
                  </a:lnTo>
                  <a:cubicBezTo>
                    <a:pt x="138053" y="1198852"/>
                    <a:pt x="110210" y="1217555"/>
                    <a:pt x="93608" y="1207970"/>
                  </a:cubicBezTo>
                  <a:cubicBezTo>
                    <a:pt x="71473" y="1195190"/>
                    <a:pt x="83417" y="1140259"/>
                    <a:pt x="107984" y="1076245"/>
                  </a:cubicBezTo>
                  <a:lnTo>
                    <a:pt x="114068" y="1062482"/>
                  </a:lnTo>
                  <a:lnTo>
                    <a:pt x="90887" y="1083613"/>
                  </a:lnTo>
                  <a:cubicBezTo>
                    <a:pt x="72131" y="1098016"/>
                    <a:pt x="56067" y="1104198"/>
                    <a:pt x="44999" y="1097808"/>
                  </a:cubicBezTo>
                  <a:cubicBezTo>
                    <a:pt x="28398" y="1088223"/>
                    <a:pt x="30966" y="1054928"/>
                    <a:pt x="43652" y="1011874"/>
                  </a:cubicBezTo>
                  <a:lnTo>
                    <a:pt x="54365" y="980675"/>
                  </a:lnTo>
                  <a:lnTo>
                    <a:pt x="31722" y="993733"/>
                  </a:lnTo>
                  <a:cubicBezTo>
                    <a:pt x="23978" y="996280"/>
                    <a:pt x="17195" y="996228"/>
                    <a:pt x="11661" y="993033"/>
                  </a:cubicBezTo>
                  <a:cubicBezTo>
                    <a:pt x="-10474" y="980253"/>
                    <a:pt x="1470" y="925322"/>
                    <a:pt x="26037" y="861308"/>
                  </a:cubicBezTo>
                  <a:lnTo>
                    <a:pt x="28277" y="856240"/>
                  </a:lnTo>
                  <a:lnTo>
                    <a:pt x="17895" y="825136"/>
                  </a:lnTo>
                  <a:cubicBezTo>
                    <a:pt x="10772" y="792664"/>
                    <a:pt x="7011" y="758868"/>
                    <a:pt x="7011" y="724163"/>
                  </a:cubicBezTo>
                  <a:cubicBezTo>
                    <a:pt x="7011" y="473454"/>
                    <a:pt x="131389" y="0"/>
                    <a:pt x="452956" y="0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099" name="グループ化 1098">
              <a:extLst>
                <a:ext uri="{FF2B5EF4-FFF2-40B4-BE49-F238E27FC236}">
                  <a16:creationId xmlns:a16="http://schemas.microsoft.com/office/drawing/2014/main" id="{1BC4385F-0CF9-01B0-C14D-E0506EA55F4E}"/>
                </a:ext>
              </a:extLst>
            </p:cNvPr>
            <p:cNvGrpSpPr/>
            <p:nvPr/>
          </p:nvGrpSpPr>
          <p:grpSpPr>
            <a:xfrm>
              <a:off x="983083" y="934607"/>
              <a:ext cx="2053695" cy="2149588"/>
              <a:chOff x="1014329" y="885129"/>
              <a:chExt cx="2053695" cy="2149588"/>
            </a:xfrm>
          </p:grpSpPr>
          <p:sp>
            <p:nvSpPr>
              <p:cNvPr id="1100" name="フリーフォーム: 図形 1099">
                <a:extLst>
                  <a:ext uri="{FF2B5EF4-FFF2-40B4-BE49-F238E27FC236}">
                    <a16:creationId xmlns:a16="http://schemas.microsoft.com/office/drawing/2014/main" id="{533406B9-44CF-CDCA-53F4-2280CA02F2D0}"/>
                  </a:ext>
                </a:extLst>
              </p:cNvPr>
              <p:cNvSpPr/>
              <p:nvPr/>
            </p:nvSpPr>
            <p:spPr>
              <a:xfrm>
                <a:off x="1290251" y="2103677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1" name="フリーフォーム: 図形 1100">
                <a:extLst>
                  <a:ext uri="{FF2B5EF4-FFF2-40B4-BE49-F238E27FC236}">
                    <a16:creationId xmlns:a16="http://schemas.microsoft.com/office/drawing/2014/main" id="{7BDFB15D-D0D0-D531-212A-8136D2C7C6B1}"/>
                  </a:ext>
                </a:extLst>
              </p:cNvPr>
              <p:cNvSpPr/>
              <p:nvPr/>
            </p:nvSpPr>
            <p:spPr>
              <a:xfrm>
                <a:off x="1177714" y="232875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2" name="フリーフォーム: 図形 1101">
                <a:extLst>
                  <a:ext uri="{FF2B5EF4-FFF2-40B4-BE49-F238E27FC236}">
                    <a16:creationId xmlns:a16="http://schemas.microsoft.com/office/drawing/2014/main" id="{72C64203-EA3D-D1E2-1E97-AC47F4E9AB08}"/>
                  </a:ext>
                </a:extLst>
              </p:cNvPr>
              <p:cNvSpPr/>
              <p:nvPr/>
            </p:nvSpPr>
            <p:spPr>
              <a:xfrm>
                <a:off x="3020028" y="1316454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3" name="フリーフォーム: 図形 1102">
                <a:extLst>
                  <a:ext uri="{FF2B5EF4-FFF2-40B4-BE49-F238E27FC236}">
                    <a16:creationId xmlns:a16="http://schemas.microsoft.com/office/drawing/2014/main" id="{56BA5940-548E-5DBF-79A2-86FBED1F6420}"/>
                  </a:ext>
                </a:extLst>
              </p:cNvPr>
              <p:cNvSpPr/>
              <p:nvPr/>
            </p:nvSpPr>
            <p:spPr>
              <a:xfrm>
                <a:off x="2901645" y="885129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4" name="フリーフォーム: 図形 1103">
                <a:extLst>
                  <a:ext uri="{FF2B5EF4-FFF2-40B4-BE49-F238E27FC236}">
                    <a16:creationId xmlns:a16="http://schemas.microsoft.com/office/drawing/2014/main" id="{5522783D-0719-737B-8F86-60E365EADEDB}"/>
                  </a:ext>
                </a:extLst>
              </p:cNvPr>
              <p:cNvSpPr/>
              <p:nvPr/>
            </p:nvSpPr>
            <p:spPr>
              <a:xfrm>
                <a:off x="1151483" y="91120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EEDEFA27-053B-F33E-7E92-A2C23A28F031}"/>
                  </a:ext>
                </a:extLst>
              </p:cNvPr>
              <p:cNvSpPr/>
              <p:nvPr/>
            </p:nvSpPr>
            <p:spPr>
              <a:xfrm>
                <a:off x="1014329" y="1322662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6620F584-9298-AF24-E96B-599A34ED0DAB}"/>
                  </a:ext>
                </a:extLst>
              </p:cNvPr>
              <p:cNvSpPr/>
              <p:nvPr/>
            </p:nvSpPr>
            <p:spPr>
              <a:xfrm>
                <a:off x="2677037" y="206382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BD953DEC-7B87-23B2-52AC-A3E0BC3925AD}"/>
                  </a:ext>
                </a:extLst>
              </p:cNvPr>
              <p:cNvSpPr/>
              <p:nvPr/>
            </p:nvSpPr>
            <p:spPr>
              <a:xfrm>
                <a:off x="2990519" y="2476270"/>
                <a:ext cx="47996" cy="558447"/>
              </a:xfrm>
              <a:custGeom>
                <a:avLst/>
                <a:gdLst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0" fmla="*/ 0 w 165493"/>
                  <a:gd name="connsiteY0" fmla="*/ 0 h 2000985"/>
                  <a:gd name="connsiteX1" fmla="*/ 110350 w 165493"/>
                  <a:gd name="connsiteY1" fmla="*/ 0 h 2000985"/>
                  <a:gd name="connsiteX2" fmla="*/ 110350 w 165493"/>
                  <a:gd name="connsiteY2" fmla="*/ 501040 h 2000985"/>
                  <a:gd name="connsiteX3" fmla="*/ 80969 w 165493"/>
                  <a:gd name="connsiteY3" fmla="*/ 970765 h 2000985"/>
                  <a:gd name="connsiteX4" fmla="*/ 107371 w 165493"/>
                  <a:gd name="connsiteY4" fmla="*/ 998905 h 2000985"/>
                  <a:gd name="connsiteX5" fmla="*/ 107397 w 165493"/>
                  <a:gd name="connsiteY5" fmla="*/ 998905 h 2000985"/>
                  <a:gd name="connsiteX6" fmla="*/ 107397 w 165493"/>
                  <a:gd name="connsiteY6" fmla="*/ 1499945 h 2000985"/>
                  <a:gd name="connsiteX7" fmla="*/ 107397 w 165493"/>
                  <a:gd name="connsiteY7" fmla="*/ 2000985 h 2000985"/>
                  <a:gd name="connsiteX8" fmla="*/ 0 w 165493"/>
                  <a:gd name="connsiteY8" fmla="*/ 2000985 h 2000985"/>
                  <a:gd name="connsiteX9" fmla="*/ 91440 w 165493"/>
                  <a:gd name="connsiteY9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8" fmla="*/ 91440 w 165493"/>
                  <a:gd name="connsiteY8" fmla="*/ 91440 h 2000985"/>
                  <a:gd name="connsiteX0" fmla="*/ 110350 w 165493"/>
                  <a:gd name="connsiteY0" fmla="*/ 0 h 2000985"/>
                  <a:gd name="connsiteX1" fmla="*/ 110350 w 165493"/>
                  <a:gd name="connsiteY1" fmla="*/ 501040 h 2000985"/>
                  <a:gd name="connsiteX2" fmla="*/ 80969 w 165493"/>
                  <a:gd name="connsiteY2" fmla="*/ 970765 h 2000985"/>
                  <a:gd name="connsiteX3" fmla="*/ 107371 w 165493"/>
                  <a:gd name="connsiteY3" fmla="*/ 998905 h 2000985"/>
                  <a:gd name="connsiteX4" fmla="*/ 107397 w 165493"/>
                  <a:gd name="connsiteY4" fmla="*/ 998905 h 2000985"/>
                  <a:gd name="connsiteX5" fmla="*/ 107397 w 165493"/>
                  <a:gd name="connsiteY5" fmla="*/ 1499945 h 2000985"/>
                  <a:gd name="connsiteX6" fmla="*/ 107397 w 165493"/>
                  <a:gd name="connsiteY6" fmla="*/ 2000985 h 2000985"/>
                  <a:gd name="connsiteX7" fmla="*/ 0 w 165493"/>
                  <a:gd name="connsiteY7" fmla="*/ 2000985 h 2000985"/>
                  <a:gd name="connsiteX0" fmla="*/ 58097 w 113240"/>
                  <a:gd name="connsiteY0" fmla="*/ 0 h 2000985"/>
                  <a:gd name="connsiteX1" fmla="*/ 58097 w 113240"/>
                  <a:gd name="connsiteY1" fmla="*/ 501040 h 2000985"/>
                  <a:gd name="connsiteX2" fmla="*/ 28716 w 113240"/>
                  <a:gd name="connsiteY2" fmla="*/ 970765 h 2000985"/>
                  <a:gd name="connsiteX3" fmla="*/ 55118 w 113240"/>
                  <a:gd name="connsiteY3" fmla="*/ 998905 h 2000985"/>
                  <a:gd name="connsiteX4" fmla="*/ 55144 w 113240"/>
                  <a:gd name="connsiteY4" fmla="*/ 998905 h 2000985"/>
                  <a:gd name="connsiteX5" fmla="*/ 55144 w 113240"/>
                  <a:gd name="connsiteY5" fmla="*/ 1499945 h 2000985"/>
                  <a:gd name="connsiteX6" fmla="*/ 55144 w 113240"/>
                  <a:gd name="connsiteY6" fmla="*/ 2000985 h 2000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240" h="2000985">
                    <a:moveTo>
                      <a:pt x="58097" y="0"/>
                    </a:moveTo>
                    <a:cubicBezTo>
                      <a:pt x="249120" y="167013"/>
                      <a:pt x="-132926" y="334027"/>
                      <a:pt x="58097" y="501040"/>
                    </a:cubicBezTo>
                    <a:cubicBezTo>
                      <a:pt x="237181" y="657615"/>
                      <a:pt x="-87409" y="814190"/>
                      <a:pt x="28716" y="970765"/>
                    </a:cubicBezTo>
                    <a:lnTo>
                      <a:pt x="55118" y="998905"/>
                    </a:lnTo>
                    <a:lnTo>
                      <a:pt x="55144" y="998905"/>
                    </a:lnTo>
                    <a:cubicBezTo>
                      <a:pt x="246167" y="1165918"/>
                      <a:pt x="-135879" y="1332932"/>
                      <a:pt x="55144" y="1499945"/>
                    </a:cubicBezTo>
                    <a:cubicBezTo>
                      <a:pt x="246167" y="1666958"/>
                      <a:pt x="-135879" y="1833972"/>
                      <a:pt x="55144" y="2000985"/>
                    </a:cubicBezTo>
                  </a:path>
                </a:pathLst>
              </a:custGeom>
              <a:noFill/>
              <a:ln w="44450" cap="rnd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5" name="グループ化 1114">
              <a:extLst>
                <a:ext uri="{FF2B5EF4-FFF2-40B4-BE49-F238E27FC236}">
                  <a16:creationId xmlns:a16="http://schemas.microsoft.com/office/drawing/2014/main" id="{12A27346-E08F-1604-3D92-04EBA5428462}"/>
                </a:ext>
              </a:extLst>
            </p:cNvPr>
            <p:cNvGrpSpPr/>
            <p:nvPr/>
          </p:nvGrpSpPr>
          <p:grpSpPr>
            <a:xfrm>
              <a:off x="1560810" y="2112715"/>
              <a:ext cx="876618" cy="460813"/>
              <a:chOff x="1521467" y="2103191"/>
              <a:chExt cx="876618" cy="460813"/>
            </a:xfrm>
          </p:grpSpPr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8CB22B38-FE31-C72C-F96D-5B20CB818E7D}"/>
                  </a:ext>
                </a:extLst>
              </p:cNvPr>
              <p:cNvSpPr/>
              <p:nvPr/>
            </p:nvSpPr>
            <p:spPr>
              <a:xfrm rot="5142625">
                <a:off x="1601606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1718 w 624044"/>
                  <a:gd name="connsiteY1" fmla="*/ 441437 h 841097"/>
                  <a:gd name="connsiteX2" fmla="*/ 214097 w 624044"/>
                  <a:gd name="connsiteY2" fmla="*/ 591826 h 841097"/>
                  <a:gd name="connsiteX3" fmla="*/ 226195 w 624044"/>
                  <a:gd name="connsiteY3" fmla="*/ 430541 h 841097"/>
                  <a:gd name="connsiteX4" fmla="*/ 252483 w 624044"/>
                  <a:gd name="connsiteY4" fmla="*/ 438714 h 841097"/>
                  <a:gd name="connsiteX5" fmla="*/ 363204 w 624044"/>
                  <a:gd name="connsiteY5" fmla="*/ 500221 h 841097"/>
                  <a:gd name="connsiteX6" fmla="*/ 391221 w 624044"/>
                  <a:gd name="connsiteY6" fmla="*/ 521265 h 841097"/>
                  <a:gd name="connsiteX7" fmla="*/ 389552 w 624044"/>
                  <a:gd name="connsiteY7" fmla="*/ 509423 h 841097"/>
                  <a:gd name="connsiteX8" fmla="*/ 422637 w 624044"/>
                  <a:gd name="connsiteY8" fmla="*/ 0 h 841097"/>
                  <a:gd name="connsiteX9" fmla="*/ 624044 w 624044"/>
                  <a:gd name="connsiteY9" fmla="*/ 509424 h 841097"/>
                  <a:gd name="connsiteX10" fmla="*/ 552436 w 624044"/>
                  <a:gd name="connsiteY10" fmla="*/ 800498 h 841097"/>
                  <a:gd name="connsiteX11" fmla="*/ 548134 w 624044"/>
                  <a:gd name="connsiteY11" fmla="*/ 804096 h 841097"/>
                  <a:gd name="connsiteX12" fmla="*/ 548046 w 624044"/>
                  <a:gd name="connsiteY12" fmla="*/ 804315 h 841097"/>
                  <a:gd name="connsiteX13" fmla="*/ 197451 w 624044"/>
                  <a:gd name="connsiteY13" fmla="*/ 743301 h 841097"/>
                  <a:gd name="connsiteX14" fmla="*/ 1345 w 624044"/>
                  <a:gd name="connsiteY14" fmla="*/ 467411 h 841097"/>
                  <a:gd name="connsiteX0" fmla="*/ 214097 w 624044"/>
                  <a:gd name="connsiteY0" fmla="*/ 591826 h 841097"/>
                  <a:gd name="connsiteX1" fmla="*/ 226195 w 624044"/>
                  <a:gd name="connsiteY1" fmla="*/ 430541 h 841097"/>
                  <a:gd name="connsiteX2" fmla="*/ 252483 w 624044"/>
                  <a:gd name="connsiteY2" fmla="*/ 438714 h 841097"/>
                  <a:gd name="connsiteX3" fmla="*/ 363204 w 624044"/>
                  <a:gd name="connsiteY3" fmla="*/ 500221 h 841097"/>
                  <a:gd name="connsiteX4" fmla="*/ 391221 w 624044"/>
                  <a:gd name="connsiteY4" fmla="*/ 521265 h 841097"/>
                  <a:gd name="connsiteX5" fmla="*/ 389552 w 624044"/>
                  <a:gd name="connsiteY5" fmla="*/ 509423 h 841097"/>
                  <a:gd name="connsiteX6" fmla="*/ 422637 w 624044"/>
                  <a:gd name="connsiteY6" fmla="*/ 0 h 841097"/>
                  <a:gd name="connsiteX7" fmla="*/ 624044 w 624044"/>
                  <a:gd name="connsiteY7" fmla="*/ 509424 h 841097"/>
                  <a:gd name="connsiteX8" fmla="*/ 552436 w 624044"/>
                  <a:gd name="connsiteY8" fmla="*/ 800498 h 841097"/>
                  <a:gd name="connsiteX9" fmla="*/ 548134 w 624044"/>
                  <a:gd name="connsiteY9" fmla="*/ 804096 h 841097"/>
                  <a:gd name="connsiteX10" fmla="*/ 548046 w 624044"/>
                  <a:gd name="connsiteY10" fmla="*/ 804315 h 841097"/>
                  <a:gd name="connsiteX11" fmla="*/ 197451 w 624044"/>
                  <a:gd name="connsiteY11" fmla="*/ 743301 h 841097"/>
                  <a:gd name="connsiteX12" fmla="*/ 1345 w 624044"/>
                  <a:gd name="connsiteY12" fmla="*/ 467411 h 841097"/>
                  <a:gd name="connsiteX13" fmla="*/ 11718 w 624044"/>
                  <a:gd name="connsiteY13" fmla="*/ 441437 h 841097"/>
                  <a:gd name="connsiteX14" fmla="*/ 305537 w 624044"/>
                  <a:gd name="connsiteY14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13" fmla="*/ 305537 w 624044"/>
                  <a:gd name="connsiteY13" fmla="*/ 683266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12" fmla="*/ 11718 w 624044"/>
                  <a:gd name="connsiteY12" fmla="*/ 441437 h 841097"/>
                  <a:gd name="connsiteX0" fmla="*/ 226195 w 624044"/>
                  <a:gd name="connsiteY0" fmla="*/ 430541 h 841097"/>
                  <a:gd name="connsiteX1" fmla="*/ 252483 w 624044"/>
                  <a:gd name="connsiteY1" fmla="*/ 438714 h 841097"/>
                  <a:gd name="connsiteX2" fmla="*/ 363204 w 624044"/>
                  <a:gd name="connsiteY2" fmla="*/ 500221 h 841097"/>
                  <a:gd name="connsiteX3" fmla="*/ 391221 w 624044"/>
                  <a:gd name="connsiteY3" fmla="*/ 521265 h 841097"/>
                  <a:gd name="connsiteX4" fmla="*/ 389552 w 624044"/>
                  <a:gd name="connsiteY4" fmla="*/ 509423 h 841097"/>
                  <a:gd name="connsiteX5" fmla="*/ 422637 w 624044"/>
                  <a:gd name="connsiteY5" fmla="*/ 0 h 841097"/>
                  <a:gd name="connsiteX6" fmla="*/ 624044 w 624044"/>
                  <a:gd name="connsiteY6" fmla="*/ 509424 h 841097"/>
                  <a:gd name="connsiteX7" fmla="*/ 552436 w 624044"/>
                  <a:gd name="connsiteY7" fmla="*/ 800498 h 841097"/>
                  <a:gd name="connsiteX8" fmla="*/ 548134 w 624044"/>
                  <a:gd name="connsiteY8" fmla="*/ 804096 h 841097"/>
                  <a:gd name="connsiteX9" fmla="*/ 548046 w 624044"/>
                  <a:gd name="connsiteY9" fmla="*/ 804315 h 841097"/>
                  <a:gd name="connsiteX10" fmla="*/ 197451 w 624044"/>
                  <a:gd name="connsiteY10" fmla="*/ 743301 h 841097"/>
                  <a:gd name="connsiteX11" fmla="*/ 1345 w 624044"/>
                  <a:gd name="connsiteY11" fmla="*/ 467411 h 841097"/>
                  <a:gd name="connsiteX0" fmla="*/ 252483 w 624044"/>
                  <a:gd name="connsiteY0" fmla="*/ 438714 h 841097"/>
                  <a:gd name="connsiteX1" fmla="*/ 363204 w 624044"/>
                  <a:gd name="connsiteY1" fmla="*/ 500221 h 841097"/>
                  <a:gd name="connsiteX2" fmla="*/ 391221 w 624044"/>
                  <a:gd name="connsiteY2" fmla="*/ 521265 h 841097"/>
                  <a:gd name="connsiteX3" fmla="*/ 389552 w 624044"/>
                  <a:gd name="connsiteY3" fmla="*/ 509423 h 841097"/>
                  <a:gd name="connsiteX4" fmla="*/ 422637 w 624044"/>
                  <a:gd name="connsiteY4" fmla="*/ 0 h 841097"/>
                  <a:gd name="connsiteX5" fmla="*/ 624044 w 624044"/>
                  <a:gd name="connsiteY5" fmla="*/ 509424 h 841097"/>
                  <a:gd name="connsiteX6" fmla="*/ 552436 w 624044"/>
                  <a:gd name="connsiteY6" fmla="*/ 800498 h 841097"/>
                  <a:gd name="connsiteX7" fmla="*/ 548134 w 624044"/>
                  <a:gd name="connsiteY7" fmla="*/ 804096 h 841097"/>
                  <a:gd name="connsiteX8" fmla="*/ 548046 w 624044"/>
                  <a:gd name="connsiteY8" fmla="*/ 804315 h 841097"/>
                  <a:gd name="connsiteX9" fmla="*/ 197451 w 624044"/>
                  <a:gd name="connsiteY9" fmla="*/ 743301 h 841097"/>
                  <a:gd name="connsiteX10" fmla="*/ 1345 w 624044"/>
                  <a:gd name="connsiteY10" fmla="*/ 467411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252483" y="438714"/>
                    </a:moveTo>
                    <a:cubicBezTo>
                      <a:pt x="288706" y="454404"/>
                      <a:pt x="326240" y="475016"/>
                      <a:pt x="363204" y="500221"/>
                    </a:cubicBezTo>
                    <a:lnTo>
                      <a:pt x="391221" y="521265"/>
                    </a:lnTo>
                    <a:lnTo>
                      <a:pt x="389552" y="509423"/>
                    </a:lnTo>
                    <a:cubicBezTo>
                      <a:pt x="375526" y="371870"/>
                      <a:pt x="336633" y="0"/>
                      <a:pt x="422637" y="0"/>
                    </a:cubicBezTo>
                    <a:cubicBezTo>
                      <a:pt x="508641" y="0"/>
                      <a:pt x="624044" y="334957"/>
                      <a:pt x="624044" y="509424"/>
                    </a:cubicBezTo>
                    <a:cubicBezTo>
                      <a:pt x="624044" y="640273"/>
                      <a:pt x="594517" y="752542"/>
                      <a:pt x="552436" y="800498"/>
                    </a:cubicBezTo>
                    <a:lnTo>
                      <a:pt x="548134" y="804096"/>
                    </a:lnTo>
                    <a:cubicBezTo>
                      <a:pt x="548105" y="804169"/>
                      <a:pt x="548075" y="804242"/>
                      <a:pt x="548046" y="804315"/>
                    </a:cubicBezTo>
                    <a:cubicBezTo>
                      <a:pt x="502275" y="871440"/>
                      <a:pt x="345308" y="844123"/>
                      <a:pt x="197451" y="743301"/>
                    </a:cubicBezTo>
                    <a:cubicBezTo>
                      <a:pt x="68076" y="655082"/>
                      <a:pt x="-11457" y="539816"/>
                      <a:pt x="1345" y="467411"/>
                    </a:cubicBezTo>
                  </a:path>
                </a:pathLst>
              </a:custGeom>
              <a:solidFill>
                <a:srgbClr val="FFCC00"/>
              </a:solidFill>
              <a:ln w="28575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F94307B6-0230-5C9A-26DE-8ED0E15D84B7}"/>
                  </a:ext>
                </a:extLst>
              </p:cNvPr>
              <p:cNvSpPr/>
              <p:nvPr/>
            </p:nvSpPr>
            <p:spPr>
              <a:xfrm rot="16457375" flipH="1">
                <a:off x="1857133" y="2023052"/>
                <a:ext cx="460813" cy="621091"/>
              </a:xfrm>
              <a:custGeom>
                <a:avLst/>
                <a:gdLst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  <a:gd name="connsiteX11" fmla="*/ 226195 w 624044"/>
                  <a:gd name="connsiteY11" fmla="*/ 430541 h 841097"/>
                  <a:gd name="connsiteX12" fmla="*/ 213827 w 624044"/>
                  <a:gd name="connsiteY12" fmla="*/ 595423 h 841097"/>
                  <a:gd name="connsiteX13" fmla="*/ 10549 w 624044"/>
                  <a:gd name="connsiteY13" fmla="*/ 444365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14" fmla="*/ 305267 w 624044"/>
                  <a:gd name="connsiteY14" fmla="*/ 686863 h 841097"/>
                  <a:gd name="connsiteX0" fmla="*/ 213827 w 624044"/>
                  <a:gd name="connsiteY0" fmla="*/ 595423 h 841097"/>
                  <a:gd name="connsiteX1" fmla="*/ 10549 w 624044"/>
                  <a:gd name="connsiteY1" fmla="*/ 444365 h 841097"/>
                  <a:gd name="connsiteX2" fmla="*/ 1345 w 624044"/>
                  <a:gd name="connsiteY2" fmla="*/ 467411 h 841097"/>
                  <a:gd name="connsiteX3" fmla="*/ 197451 w 624044"/>
                  <a:gd name="connsiteY3" fmla="*/ 743301 h 841097"/>
                  <a:gd name="connsiteX4" fmla="*/ 548046 w 624044"/>
                  <a:gd name="connsiteY4" fmla="*/ 804315 h 841097"/>
                  <a:gd name="connsiteX5" fmla="*/ 548134 w 624044"/>
                  <a:gd name="connsiteY5" fmla="*/ 804096 h 841097"/>
                  <a:gd name="connsiteX6" fmla="*/ 552436 w 624044"/>
                  <a:gd name="connsiteY6" fmla="*/ 800498 h 841097"/>
                  <a:gd name="connsiteX7" fmla="*/ 624044 w 624044"/>
                  <a:gd name="connsiteY7" fmla="*/ 509424 h 841097"/>
                  <a:gd name="connsiteX8" fmla="*/ 422637 w 624044"/>
                  <a:gd name="connsiteY8" fmla="*/ 0 h 841097"/>
                  <a:gd name="connsiteX9" fmla="*/ 389552 w 624044"/>
                  <a:gd name="connsiteY9" fmla="*/ 509423 h 841097"/>
                  <a:gd name="connsiteX10" fmla="*/ 391221 w 624044"/>
                  <a:gd name="connsiteY10" fmla="*/ 521265 h 841097"/>
                  <a:gd name="connsiteX11" fmla="*/ 363204 w 624044"/>
                  <a:gd name="connsiteY11" fmla="*/ 500221 h 841097"/>
                  <a:gd name="connsiteX12" fmla="*/ 252483 w 624044"/>
                  <a:gd name="connsiteY12" fmla="*/ 438714 h 841097"/>
                  <a:gd name="connsiteX13" fmla="*/ 226195 w 624044"/>
                  <a:gd name="connsiteY13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12" fmla="*/ 226195 w 624044"/>
                  <a:gd name="connsiteY12" fmla="*/ 430541 h 841097"/>
                  <a:gd name="connsiteX0" fmla="*/ 10549 w 624044"/>
                  <a:gd name="connsiteY0" fmla="*/ 444365 h 841097"/>
                  <a:gd name="connsiteX1" fmla="*/ 1345 w 624044"/>
                  <a:gd name="connsiteY1" fmla="*/ 467411 h 841097"/>
                  <a:gd name="connsiteX2" fmla="*/ 197451 w 624044"/>
                  <a:gd name="connsiteY2" fmla="*/ 743301 h 841097"/>
                  <a:gd name="connsiteX3" fmla="*/ 548046 w 624044"/>
                  <a:gd name="connsiteY3" fmla="*/ 804315 h 841097"/>
                  <a:gd name="connsiteX4" fmla="*/ 548134 w 624044"/>
                  <a:gd name="connsiteY4" fmla="*/ 804096 h 841097"/>
                  <a:gd name="connsiteX5" fmla="*/ 552436 w 624044"/>
                  <a:gd name="connsiteY5" fmla="*/ 800498 h 841097"/>
                  <a:gd name="connsiteX6" fmla="*/ 624044 w 624044"/>
                  <a:gd name="connsiteY6" fmla="*/ 509424 h 841097"/>
                  <a:gd name="connsiteX7" fmla="*/ 422637 w 624044"/>
                  <a:gd name="connsiteY7" fmla="*/ 0 h 841097"/>
                  <a:gd name="connsiteX8" fmla="*/ 389552 w 624044"/>
                  <a:gd name="connsiteY8" fmla="*/ 509423 h 841097"/>
                  <a:gd name="connsiteX9" fmla="*/ 391221 w 624044"/>
                  <a:gd name="connsiteY9" fmla="*/ 521265 h 841097"/>
                  <a:gd name="connsiteX10" fmla="*/ 363204 w 624044"/>
                  <a:gd name="connsiteY10" fmla="*/ 500221 h 841097"/>
                  <a:gd name="connsiteX11" fmla="*/ 252483 w 624044"/>
                  <a:gd name="connsiteY11" fmla="*/ 438714 h 841097"/>
                  <a:gd name="connsiteX0" fmla="*/ 1345 w 624044"/>
                  <a:gd name="connsiteY0" fmla="*/ 467411 h 841097"/>
                  <a:gd name="connsiteX1" fmla="*/ 197451 w 624044"/>
                  <a:gd name="connsiteY1" fmla="*/ 743301 h 841097"/>
                  <a:gd name="connsiteX2" fmla="*/ 548046 w 624044"/>
                  <a:gd name="connsiteY2" fmla="*/ 804315 h 841097"/>
                  <a:gd name="connsiteX3" fmla="*/ 548134 w 624044"/>
                  <a:gd name="connsiteY3" fmla="*/ 804096 h 841097"/>
                  <a:gd name="connsiteX4" fmla="*/ 552436 w 624044"/>
                  <a:gd name="connsiteY4" fmla="*/ 800498 h 841097"/>
                  <a:gd name="connsiteX5" fmla="*/ 624044 w 624044"/>
                  <a:gd name="connsiteY5" fmla="*/ 509424 h 841097"/>
                  <a:gd name="connsiteX6" fmla="*/ 422637 w 624044"/>
                  <a:gd name="connsiteY6" fmla="*/ 0 h 841097"/>
                  <a:gd name="connsiteX7" fmla="*/ 389552 w 624044"/>
                  <a:gd name="connsiteY7" fmla="*/ 509423 h 841097"/>
                  <a:gd name="connsiteX8" fmla="*/ 391221 w 624044"/>
                  <a:gd name="connsiteY8" fmla="*/ 521265 h 841097"/>
                  <a:gd name="connsiteX9" fmla="*/ 363204 w 624044"/>
                  <a:gd name="connsiteY9" fmla="*/ 500221 h 841097"/>
                  <a:gd name="connsiteX10" fmla="*/ 252483 w 624044"/>
                  <a:gd name="connsiteY10" fmla="*/ 438714 h 84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24044" h="841097">
                    <a:moveTo>
                      <a:pt x="1345" y="467411"/>
                    </a:moveTo>
                    <a:cubicBezTo>
                      <a:pt x="-11457" y="539816"/>
                      <a:pt x="68076" y="655082"/>
                      <a:pt x="197451" y="743301"/>
                    </a:cubicBezTo>
                    <a:cubicBezTo>
                      <a:pt x="345308" y="844123"/>
                      <a:pt x="502275" y="871440"/>
                      <a:pt x="548046" y="804315"/>
                    </a:cubicBezTo>
                    <a:cubicBezTo>
                      <a:pt x="548075" y="804242"/>
                      <a:pt x="548105" y="804169"/>
                      <a:pt x="548134" y="804096"/>
                    </a:cubicBezTo>
                    <a:lnTo>
                      <a:pt x="552436" y="800498"/>
                    </a:lnTo>
                    <a:cubicBezTo>
                      <a:pt x="594517" y="752542"/>
                      <a:pt x="624044" y="640273"/>
                      <a:pt x="624044" y="509424"/>
                    </a:cubicBezTo>
                    <a:cubicBezTo>
                      <a:pt x="624044" y="334957"/>
                      <a:pt x="508641" y="0"/>
                      <a:pt x="422637" y="0"/>
                    </a:cubicBezTo>
                    <a:cubicBezTo>
                      <a:pt x="336633" y="0"/>
                      <a:pt x="375526" y="371870"/>
                      <a:pt x="389552" y="509423"/>
                    </a:cubicBezTo>
                    <a:lnTo>
                      <a:pt x="391221" y="521265"/>
                    </a:lnTo>
                    <a:lnTo>
                      <a:pt x="363204" y="500221"/>
                    </a:lnTo>
                    <a:cubicBezTo>
                      <a:pt x="326240" y="475016"/>
                      <a:pt x="288706" y="454404"/>
                      <a:pt x="252483" y="438714"/>
                    </a:cubicBezTo>
                  </a:path>
                </a:pathLst>
              </a:custGeom>
              <a:solidFill>
                <a:srgbClr val="FFCC00"/>
              </a:solidFill>
              <a:ln w="28575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8" name="楕円 1">
                <a:extLst>
                  <a:ext uri="{FF2B5EF4-FFF2-40B4-BE49-F238E27FC236}">
                    <a16:creationId xmlns:a16="http://schemas.microsoft.com/office/drawing/2014/main" id="{04A1DCE1-65B4-C351-0CFD-C8FB72880D9F}"/>
                  </a:ext>
                </a:extLst>
              </p:cNvPr>
              <p:cNvSpPr/>
              <p:nvPr/>
            </p:nvSpPr>
            <p:spPr>
              <a:xfrm rot="5400000" flipH="1">
                <a:off x="1997847" y="2281097"/>
                <a:ext cx="137154" cy="18499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19" name="グループ化 1118">
              <a:extLst>
                <a:ext uri="{FF2B5EF4-FFF2-40B4-BE49-F238E27FC236}">
                  <a16:creationId xmlns:a16="http://schemas.microsoft.com/office/drawing/2014/main" id="{EE19ECEA-8963-56CA-A0CD-261B196A5F56}"/>
                </a:ext>
              </a:extLst>
            </p:cNvPr>
            <p:cNvGrpSpPr/>
            <p:nvPr/>
          </p:nvGrpSpPr>
          <p:grpSpPr>
            <a:xfrm>
              <a:off x="1970468" y="2297243"/>
              <a:ext cx="176433" cy="258588"/>
              <a:chOff x="986766" y="914731"/>
              <a:chExt cx="238930" cy="350186"/>
            </a:xfrm>
          </p:grpSpPr>
          <p:sp>
            <p:nvSpPr>
              <p:cNvPr id="1120" name="楕円 66">
                <a:extLst>
                  <a:ext uri="{FF2B5EF4-FFF2-40B4-BE49-F238E27FC236}">
                    <a16:creationId xmlns:a16="http://schemas.microsoft.com/office/drawing/2014/main" id="{F6ED9C48-CE78-3DEA-8711-3AE91CCA10F4}"/>
                  </a:ext>
                </a:extLst>
              </p:cNvPr>
              <p:cNvSpPr/>
              <p:nvPr/>
            </p:nvSpPr>
            <p:spPr>
              <a:xfrm>
                <a:off x="986766" y="914731"/>
                <a:ext cx="238930" cy="350186"/>
              </a:xfrm>
              <a:custGeom>
                <a:avLst/>
                <a:gdLst>
                  <a:gd name="connsiteX0" fmla="*/ 0 w 920501"/>
                  <a:gd name="connsiteY0" fmla="*/ 460251 h 920501"/>
                  <a:gd name="connsiteX1" fmla="*/ 460251 w 920501"/>
                  <a:gd name="connsiteY1" fmla="*/ 0 h 920501"/>
                  <a:gd name="connsiteX2" fmla="*/ 920502 w 920501"/>
                  <a:gd name="connsiteY2" fmla="*/ 460251 h 920501"/>
                  <a:gd name="connsiteX3" fmla="*/ 460251 w 920501"/>
                  <a:gd name="connsiteY3" fmla="*/ 920502 h 920501"/>
                  <a:gd name="connsiteX4" fmla="*/ 0 w 920501"/>
                  <a:gd name="connsiteY4" fmla="*/ 460251 h 920501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460251 h 920502"/>
                  <a:gd name="connsiteX1" fmla="*/ 460251 w 920502"/>
                  <a:gd name="connsiteY1" fmla="*/ 0 h 920502"/>
                  <a:gd name="connsiteX2" fmla="*/ 920502 w 920502"/>
                  <a:gd name="connsiteY2" fmla="*/ 460251 h 920502"/>
                  <a:gd name="connsiteX3" fmla="*/ 460251 w 920502"/>
                  <a:gd name="connsiteY3" fmla="*/ 920502 h 920502"/>
                  <a:gd name="connsiteX4" fmla="*/ 0 w 920502"/>
                  <a:gd name="connsiteY4" fmla="*/ 460251 h 920502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  <a:gd name="connsiteX0" fmla="*/ 0 w 920502"/>
                  <a:gd name="connsiteY0" fmla="*/ 888876 h 1349127"/>
                  <a:gd name="connsiteX1" fmla="*/ 455489 w 920502"/>
                  <a:gd name="connsiteY1" fmla="*/ 0 h 1349127"/>
                  <a:gd name="connsiteX2" fmla="*/ 920502 w 920502"/>
                  <a:gd name="connsiteY2" fmla="*/ 888876 h 1349127"/>
                  <a:gd name="connsiteX3" fmla="*/ 460251 w 920502"/>
                  <a:gd name="connsiteY3" fmla="*/ 1349127 h 1349127"/>
                  <a:gd name="connsiteX4" fmla="*/ 0 w 920502"/>
                  <a:gd name="connsiteY4" fmla="*/ 888876 h 1349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0502" h="1349127">
                    <a:moveTo>
                      <a:pt x="0" y="888876"/>
                    </a:moveTo>
                    <a:cubicBezTo>
                      <a:pt x="0" y="634686"/>
                      <a:pt x="315599" y="209550"/>
                      <a:pt x="455489" y="0"/>
                    </a:cubicBezTo>
                    <a:cubicBezTo>
                      <a:pt x="581091" y="204787"/>
                      <a:pt x="920502" y="634686"/>
                      <a:pt x="920502" y="888876"/>
                    </a:cubicBezTo>
                    <a:cubicBezTo>
                      <a:pt x="920502" y="1143066"/>
                      <a:pt x="714441" y="1349127"/>
                      <a:pt x="460251" y="1349127"/>
                    </a:cubicBezTo>
                    <a:cubicBezTo>
                      <a:pt x="206061" y="1349127"/>
                      <a:pt x="0" y="1143066"/>
                      <a:pt x="0" y="888876"/>
                    </a:cubicBez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81C80AE8-454F-DFA7-A876-4E8AA35C3C1D}"/>
                  </a:ext>
                </a:extLst>
              </p:cNvPr>
              <p:cNvSpPr/>
              <p:nvPr/>
            </p:nvSpPr>
            <p:spPr>
              <a:xfrm rot="900000" flipH="1">
                <a:off x="1002545" y="1130060"/>
                <a:ext cx="128110" cy="97560"/>
              </a:xfrm>
              <a:custGeom>
                <a:avLst/>
                <a:gdLst>
                  <a:gd name="connsiteX0" fmla="*/ 55471 w 427286"/>
                  <a:gd name="connsiteY0" fmla="*/ 214452 h 325394"/>
                  <a:gd name="connsiteX1" fmla="*/ 110942 w 427286"/>
                  <a:gd name="connsiteY1" fmla="*/ 269923 h 325394"/>
                  <a:gd name="connsiteX2" fmla="*/ 55471 w 427286"/>
                  <a:gd name="connsiteY2" fmla="*/ 325394 h 325394"/>
                  <a:gd name="connsiteX3" fmla="*/ 0 w 427286"/>
                  <a:gd name="connsiteY3" fmla="*/ 269923 h 325394"/>
                  <a:gd name="connsiteX4" fmla="*/ 55471 w 427286"/>
                  <a:gd name="connsiteY4" fmla="*/ 214452 h 325394"/>
                  <a:gd name="connsiteX5" fmla="*/ 371291 w 427286"/>
                  <a:gd name="connsiteY5" fmla="*/ 651 h 325394"/>
                  <a:gd name="connsiteX6" fmla="*/ 395286 w 427286"/>
                  <a:gd name="connsiteY6" fmla="*/ 1731 h 325394"/>
                  <a:gd name="connsiteX7" fmla="*/ 353639 w 427286"/>
                  <a:gd name="connsiteY7" fmla="*/ 204250 h 325394"/>
                  <a:gd name="connsiteX8" fmla="*/ 172037 w 427286"/>
                  <a:gd name="connsiteY8" fmla="*/ 261589 h 325394"/>
                  <a:gd name="connsiteX9" fmla="*/ 289885 w 427286"/>
                  <a:gd name="connsiteY9" fmla="*/ 140497 h 325394"/>
                  <a:gd name="connsiteX10" fmla="*/ 371291 w 427286"/>
                  <a:gd name="connsiteY10" fmla="*/ 651 h 325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27286" h="325394">
                    <a:moveTo>
                      <a:pt x="55471" y="214452"/>
                    </a:moveTo>
                    <a:cubicBezTo>
                      <a:pt x="86107" y="214452"/>
                      <a:pt x="110942" y="239287"/>
                      <a:pt x="110942" y="269923"/>
                    </a:cubicBezTo>
                    <a:cubicBezTo>
                      <a:pt x="110942" y="300559"/>
                      <a:pt x="86107" y="325394"/>
                      <a:pt x="55471" y="325394"/>
                    </a:cubicBezTo>
                    <a:cubicBezTo>
                      <a:pt x="24835" y="325394"/>
                      <a:pt x="0" y="300559"/>
                      <a:pt x="0" y="269923"/>
                    </a:cubicBezTo>
                    <a:cubicBezTo>
                      <a:pt x="0" y="239287"/>
                      <a:pt x="24835" y="214452"/>
                      <a:pt x="55471" y="214452"/>
                    </a:cubicBezTo>
                    <a:close/>
                    <a:moveTo>
                      <a:pt x="371291" y="651"/>
                    </a:moveTo>
                    <a:cubicBezTo>
                      <a:pt x="377800" y="-459"/>
                      <a:pt x="385660" y="-183"/>
                      <a:pt x="395286" y="1731"/>
                    </a:cubicBezTo>
                    <a:cubicBezTo>
                      <a:pt x="472301" y="17043"/>
                      <a:pt x="390846" y="160940"/>
                      <a:pt x="353639" y="204250"/>
                    </a:cubicBezTo>
                    <a:cubicBezTo>
                      <a:pt x="316431" y="247559"/>
                      <a:pt x="211077" y="326779"/>
                      <a:pt x="172037" y="261589"/>
                    </a:cubicBezTo>
                    <a:cubicBezTo>
                      <a:pt x="132998" y="196399"/>
                      <a:pt x="225389" y="204993"/>
                      <a:pt x="289885" y="140497"/>
                    </a:cubicBezTo>
                    <a:cubicBezTo>
                      <a:pt x="346318" y="84063"/>
                      <a:pt x="325727" y="8422"/>
                      <a:pt x="371291" y="65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5" name="グループ化 1134">
              <a:extLst>
                <a:ext uri="{FF2B5EF4-FFF2-40B4-BE49-F238E27FC236}">
                  <a16:creationId xmlns:a16="http://schemas.microsoft.com/office/drawing/2014/main" id="{AA3CEA33-D91C-D8F9-855A-B941638AF496}"/>
                </a:ext>
              </a:extLst>
            </p:cNvPr>
            <p:cNvGrpSpPr/>
            <p:nvPr/>
          </p:nvGrpSpPr>
          <p:grpSpPr>
            <a:xfrm>
              <a:off x="2106757" y="812615"/>
              <a:ext cx="746262" cy="559696"/>
              <a:chOff x="2320089" y="403943"/>
              <a:chExt cx="698259" cy="523694"/>
            </a:xfrm>
            <a:solidFill>
              <a:srgbClr val="FFC000"/>
            </a:solidFill>
          </p:grpSpPr>
          <p:sp>
            <p:nvSpPr>
              <p:cNvPr id="1136" name="二等辺三角形 6">
                <a:extLst>
                  <a:ext uri="{FF2B5EF4-FFF2-40B4-BE49-F238E27FC236}">
                    <a16:creationId xmlns:a16="http://schemas.microsoft.com/office/drawing/2014/main" id="{3290D187-0A57-2753-0040-825A6F709BDA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二等辺三角形 6">
                <a:extLst>
                  <a:ext uri="{FF2B5EF4-FFF2-40B4-BE49-F238E27FC236}">
                    <a16:creationId xmlns:a16="http://schemas.microsoft.com/office/drawing/2014/main" id="{5FB352DA-51BA-832C-5D11-F9EC1134B4A3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8" name="グループ化 1137">
              <a:extLst>
                <a:ext uri="{FF2B5EF4-FFF2-40B4-BE49-F238E27FC236}">
                  <a16:creationId xmlns:a16="http://schemas.microsoft.com/office/drawing/2014/main" id="{A96E956C-1104-EE58-9C4A-70E49BCC1993}"/>
                </a:ext>
              </a:extLst>
            </p:cNvPr>
            <p:cNvGrpSpPr/>
            <p:nvPr/>
          </p:nvGrpSpPr>
          <p:grpSpPr>
            <a:xfrm>
              <a:off x="1135435" y="812614"/>
              <a:ext cx="746262" cy="559696"/>
              <a:chOff x="1004700" y="403942"/>
              <a:chExt cx="698259" cy="523694"/>
            </a:xfrm>
            <a:solidFill>
              <a:srgbClr val="FFC000"/>
            </a:solidFill>
          </p:grpSpPr>
          <p:sp>
            <p:nvSpPr>
              <p:cNvPr id="1139" name="二等辺三角形 6">
                <a:extLst>
                  <a:ext uri="{FF2B5EF4-FFF2-40B4-BE49-F238E27FC236}">
                    <a16:creationId xmlns:a16="http://schemas.microsoft.com/office/drawing/2014/main" id="{BEE696DF-8F31-DCA0-57FA-C1D7C0515E64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grpFill/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二等辺三角形 6">
                <a:extLst>
                  <a:ext uri="{FF2B5EF4-FFF2-40B4-BE49-F238E27FC236}">
                    <a16:creationId xmlns:a16="http://schemas.microsoft.com/office/drawing/2014/main" id="{2A8B4A0B-74E1-34CD-86B7-07C2CD9F4594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FF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41" name="楕円 101">
              <a:extLst>
                <a:ext uri="{FF2B5EF4-FFF2-40B4-BE49-F238E27FC236}">
                  <a16:creationId xmlns:a16="http://schemas.microsoft.com/office/drawing/2014/main" id="{2221742B-BA61-9360-F05F-CDDC882FC7BA}"/>
                </a:ext>
              </a:extLst>
            </p:cNvPr>
            <p:cNvSpPr/>
            <p:nvPr/>
          </p:nvSpPr>
          <p:spPr>
            <a:xfrm>
              <a:off x="1299197" y="1059159"/>
              <a:ext cx="1390059" cy="1215649"/>
            </a:xfrm>
            <a:custGeom>
              <a:avLst/>
              <a:gdLst>
                <a:gd name="connsiteX0" fmla="*/ 0 w 1882452"/>
                <a:gd name="connsiteY0" fmla="*/ 884949 h 1769898"/>
                <a:gd name="connsiteX1" fmla="*/ 941226 w 1882452"/>
                <a:gd name="connsiteY1" fmla="*/ 0 h 1769898"/>
                <a:gd name="connsiteX2" fmla="*/ 1882452 w 1882452"/>
                <a:gd name="connsiteY2" fmla="*/ 884949 h 1769898"/>
                <a:gd name="connsiteX3" fmla="*/ 941226 w 1882452"/>
                <a:gd name="connsiteY3" fmla="*/ 1769898 h 1769898"/>
                <a:gd name="connsiteX4" fmla="*/ 0 w 1882452"/>
                <a:gd name="connsiteY4" fmla="*/ 884949 h 1769898"/>
                <a:gd name="connsiteX0" fmla="*/ 0 w 1882452"/>
                <a:gd name="connsiteY0" fmla="*/ 884949 h 1769898"/>
                <a:gd name="connsiteX1" fmla="*/ 941226 w 1882452"/>
                <a:gd name="connsiteY1" fmla="*/ 0 h 1769898"/>
                <a:gd name="connsiteX2" fmla="*/ 1882452 w 1882452"/>
                <a:gd name="connsiteY2" fmla="*/ 884949 h 1769898"/>
                <a:gd name="connsiteX3" fmla="*/ 941226 w 1882452"/>
                <a:gd name="connsiteY3" fmla="*/ 1769898 h 1769898"/>
                <a:gd name="connsiteX4" fmla="*/ 0 w 1882452"/>
                <a:gd name="connsiteY4" fmla="*/ 884949 h 1769898"/>
                <a:gd name="connsiteX0" fmla="*/ 0 w 1882452"/>
                <a:gd name="connsiteY0" fmla="*/ 884949 h 1769898"/>
                <a:gd name="connsiteX1" fmla="*/ 941226 w 1882452"/>
                <a:gd name="connsiteY1" fmla="*/ 0 h 1769898"/>
                <a:gd name="connsiteX2" fmla="*/ 1882452 w 1882452"/>
                <a:gd name="connsiteY2" fmla="*/ 884949 h 1769898"/>
                <a:gd name="connsiteX3" fmla="*/ 941226 w 1882452"/>
                <a:gd name="connsiteY3" fmla="*/ 1769898 h 1769898"/>
                <a:gd name="connsiteX4" fmla="*/ 0 w 1882452"/>
                <a:gd name="connsiteY4" fmla="*/ 884949 h 1769898"/>
                <a:gd name="connsiteX0" fmla="*/ 0 w 1882452"/>
                <a:gd name="connsiteY0" fmla="*/ 884949 h 1769898"/>
                <a:gd name="connsiteX1" fmla="*/ 941226 w 1882452"/>
                <a:gd name="connsiteY1" fmla="*/ 0 h 1769898"/>
                <a:gd name="connsiteX2" fmla="*/ 1882452 w 1882452"/>
                <a:gd name="connsiteY2" fmla="*/ 884949 h 1769898"/>
                <a:gd name="connsiteX3" fmla="*/ 941226 w 1882452"/>
                <a:gd name="connsiteY3" fmla="*/ 1769898 h 1769898"/>
                <a:gd name="connsiteX4" fmla="*/ 0 w 1882452"/>
                <a:gd name="connsiteY4" fmla="*/ 884949 h 1769898"/>
                <a:gd name="connsiteX0" fmla="*/ 0 w 1882452"/>
                <a:gd name="connsiteY0" fmla="*/ 583024 h 1467973"/>
                <a:gd name="connsiteX1" fmla="*/ 958479 w 1882452"/>
                <a:gd name="connsiteY1" fmla="*/ 0 h 1467973"/>
                <a:gd name="connsiteX2" fmla="*/ 1882452 w 1882452"/>
                <a:gd name="connsiteY2" fmla="*/ 583024 h 1467973"/>
                <a:gd name="connsiteX3" fmla="*/ 941226 w 1882452"/>
                <a:gd name="connsiteY3" fmla="*/ 1467973 h 1467973"/>
                <a:gd name="connsiteX4" fmla="*/ 0 w 1882452"/>
                <a:gd name="connsiteY4" fmla="*/ 583024 h 1467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2452" h="1467973">
                  <a:moveTo>
                    <a:pt x="0" y="583024"/>
                  </a:moveTo>
                  <a:cubicBezTo>
                    <a:pt x="0" y="94280"/>
                    <a:pt x="438654" y="0"/>
                    <a:pt x="958479" y="0"/>
                  </a:cubicBezTo>
                  <a:cubicBezTo>
                    <a:pt x="1478304" y="0"/>
                    <a:pt x="1882452" y="94280"/>
                    <a:pt x="1882452" y="583024"/>
                  </a:cubicBezTo>
                  <a:cubicBezTo>
                    <a:pt x="1882452" y="1071768"/>
                    <a:pt x="1461051" y="1467973"/>
                    <a:pt x="941226" y="1467973"/>
                  </a:cubicBezTo>
                  <a:cubicBezTo>
                    <a:pt x="421401" y="1467973"/>
                    <a:pt x="0" y="1071768"/>
                    <a:pt x="0" y="583024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2" name="楕円 1">
              <a:extLst>
                <a:ext uri="{FF2B5EF4-FFF2-40B4-BE49-F238E27FC236}">
                  <a16:creationId xmlns:a16="http://schemas.microsoft.com/office/drawing/2014/main" id="{0004FBDA-0931-F844-6157-B245E52F7CE0}"/>
                </a:ext>
              </a:extLst>
            </p:cNvPr>
            <p:cNvSpPr/>
            <p:nvPr/>
          </p:nvSpPr>
          <p:spPr>
            <a:xfrm flipV="1">
              <a:off x="1872431" y="2171257"/>
              <a:ext cx="243592" cy="158054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143" name="グループ化 1142">
              <a:extLst>
                <a:ext uri="{FF2B5EF4-FFF2-40B4-BE49-F238E27FC236}">
                  <a16:creationId xmlns:a16="http://schemas.microsoft.com/office/drawing/2014/main" id="{1316FD18-D8C3-5D66-A563-EC14D715CE7C}"/>
                </a:ext>
              </a:extLst>
            </p:cNvPr>
            <p:cNvGrpSpPr/>
            <p:nvPr/>
          </p:nvGrpSpPr>
          <p:grpSpPr>
            <a:xfrm>
              <a:off x="1423218" y="2056251"/>
              <a:ext cx="374190" cy="162364"/>
              <a:chOff x="1238250" y="1970976"/>
              <a:chExt cx="506738" cy="219877"/>
            </a:xfrm>
          </p:grpSpPr>
          <p:sp>
            <p:nvSpPr>
              <p:cNvPr id="1144" name="月 1143">
                <a:extLst>
                  <a:ext uri="{FF2B5EF4-FFF2-40B4-BE49-F238E27FC236}">
                    <a16:creationId xmlns:a16="http://schemas.microsoft.com/office/drawing/2014/main" id="{0A5DDFB9-7157-2D81-98AB-F73EB737B5DF}"/>
                  </a:ext>
                </a:extLst>
              </p:cNvPr>
              <p:cNvSpPr/>
              <p:nvPr/>
            </p:nvSpPr>
            <p:spPr>
              <a:xfrm rot="5400000">
                <a:off x="1425508" y="1783718"/>
                <a:ext cx="91190" cy="465705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月 1144">
                <a:extLst>
                  <a:ext uri="{FF2B5EF4-FFF2-40B4-BE49-F238E27FC236}">
                    <a16:creationId xmlns:a16="http://schemas.microsoft.com/office/drawing/2014/main" id="{F7A09ACC-F3A0-0CA2-499B-7F95191C43E3}"/>
                  </a:ext>
                </a:extLst>
              </p:cNvPr>
              <p:cNvSpPr/>
              <p:nvPr/>
            </p:nvSpPr>
            <p:spPr>
              <a:xfrm rot="4500000">
                <a:off x="1500633" y="1946499"/>
                <a:ext cx="80963" cy="407746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6" name="グループ化 1145">
              <a:extLst>
                <a:ext uri="{FF2B5EF4-FFF2-40B4-BE49-F238E27FC236}">
                  <a16:creationId xmlns:a16="http://schemas.microsoft.com/office/drawing/2014/main" id="{DA16B791-2507-DF44-5F96-EBA65929C7D1}"/>
                </a:ext>
              </a:extLst>
            </p:cNvPr>
            <p:cNvGrpSpPr/>
            <p:nvPr/>
          </p:nvGrpSpPr>
          <p:grpSpPr>
            <a:xfrm flipH="1">
              <a:off x="2216225" y="2056251"/>
              <a:ext cx="374190" cy="162364"/>
              <a:chOff x="1238250" y="1970976"/>
              <a:chExt cx="506738" cy="219877"/>
            </a:xfrm>
          </p:grpSpPr>
          <p:sp>
            <p:nvSpPr>
              <p:cNvPr id="1147" name="月 1146">
                <a:extLst>
                  <a:ext uri="{FF2B5EF4-FFF2-40B4-BE49-F238E27FC236}">
                    <a16:creationId xmlns:a16="http://schemas.microsoft.com/office/drawing/2014/main" id="{C038187C-84EE-94CE-D476-4F297E556E47}"/>
                  </a:ext>
                </a:extLst>
              </p:cNvPr>
              <p:cNvSpPr/>
              <p:nvPr/>
            </p:nvSpPr>
            <p:spPr>
              <a:xfrm rot="5400000">
                <a:off x="1425508" y="1783718"/>
                <a:ext cx="91190" cy="465705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月 1147">
                <a:extLst>
                  <a:ext uri="{FF2B5EF4-FFF2-40B4-BE49-F238E27FC236}">
                    <a16:creationId xmlns:a16="http://schemas.microsoft.com/office/drawing/2014/main" id="{00604482-114C-8D03-61C9-E03B225CD55B}"/>
                  </a:ext>
                </a:extLst>
              </p:cNvPr>
              <p:cNvSpPr/>
              <p:nvPr/>
            </p:nvSpPr>
            <p:spPr>
              <a:xfrm rot="4500000">
                <a:off x="1500633" y="1946499"/>
                <a:ext cx="80963" cy="407746"/>
              </a:xfrm>
              <a:prstGeom prst="mo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49" name="楕円 1148">
              <a:extLst>
                <a:ext uri="{FF2B5EF4-FFF2-40B4-BE49-F238E27FC236}">
                  <a16:creationId xmlns:a16="http://schemas.microsoft.com/office/drawing/2014/main" id="{20A537B0-CB5B-F39B-6EC2-4F2E379D51D4}"/>
                </a:ext>
              </a:extLst>
            </p:cNvPr>
            <p:cNvSpPr/>
            <p:nvPr/>
          </p:nvSpPr>
          <p:spPr>
            <a:xfrm rot="1800000">
              <a:off x="2129536" y="1579209"/>
              <a:ext cx="323149" cy="10110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150" name="楕円 1149">
              <a:extLst>
                <a:ext uri="{FF2B5EF4-FFF2-40B4-BE49-F238E27FC236}">
                  <a16:creationId xmlns:a16="http://schemas.microsoft.com/office/drawing/2014/main" id="{0A459F76-0EC5-FDF6-3D4F-F9BDF8BA494B}"/>
                </a:ext>
              </a:extLst>
            </p:cNvPr>
            <p:cNvSpPr/>
            <p:nvPr/>
          </p:nvSpPr>
          <p:spPr>
            <a:xfrm rot="19800000" flipH="1">
              <a:off x="1519496" y="1579209"/>
              <a:ext cx="323149" cy="101101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258" name="グループ化 1257">
            <a:extLst>
              <a:ext uri="{FF2B5EF4-FFF2-40B4-BE49-F238E27FC236}">
                <a16:creationId xmlns:a16="http://schemas.microsoft.com/office/drawing/2014/main" id="{C77DFA3C-F656-5928-64DF-708D099F7FAD}"/>
              </a:ext>
            </a:extLst>
          </p:cNvPr>
          <p:cNvGrpSpPr/>
          <p:nvPr/>
        </p:nvGrpSpPr>
        <p:grpSpPr>
          <a:xfrm>
            <a:off x="4165840" y="3857804"/>
            <a:ext cx="1760584" cy="2519392"/>
            <a:chOff x="4165840" y="3758806"/>
            <a:chExt cx="1760584" cy="2519392"/>
          </a:xfrm>
        </p:grpSpPr>
        <p:grpSp>
          <p:nvGrpSpPr>
            <p:cNvPr id="1191" name="グループ化 1190">
              <a:extLst>
                <a:ext uri="{FF2B5EF4-FFF2-40B4-BE49-F238E27FC236}">
                  <a16:creationId xmlns:a16="http://schemas.microsoft.com/office/drawing/2014/main" id="{26D4B63A-1C75-D16D-D69D-2AC30AF7633B}"/>
                </a:ext>
              </a:extLst>
            </p:cNvPr>
            <p:cNvGrpSpPr/>
            <p:nvPr/>
          </p:nvGrpSpPr>
          <p:grpSpPr>
            <a:xfrm>
              <a:off x="4633905" y="4973726"/>
              <a:ext cx="1292519" cy="1304472"/>
              <a:chOff x="4633905" y="4973726"/>
              <a:chExt cx="1292519" cy="1304472"/>
            </a:xfrm>
          </p:grpSpPr>
          <p:grpSp>
            <p:nvGrpSpPr>
              <p:cNvPr id="1152" name="グループ化 1151">
                <a:extLst>
                  <a:ext uri="{FF2B5EF4-FFF2-40B4-BE49-F238E27FC236}">
                    <a16:creationId xmlns:a16="http://schemas.microsoft.com/office/drawing/2014/main" id="{2B91AA4B-4B2C-946A-EF97-E676A72D120A}"/>
                  </a:ext>
                </a:extLst>
              </p:cNvPr>
              <p:cNvGrpSpPr/>
              <p:nvPr/>
            </p:nvGrpSpPr>
            <p:grpSpPr>
              <a:xfrm>
                <a:off x="5118123" y="5773251"/>
                <a:ext cx="808301" cy="481949"/>
                <a:chOff x="2079648" y="2715726"/>
                <a:chExt cx="808301" cy="481949"/>
              </a:xfrm>
            </p:grpSpPr>
            <p:sp>
              <p:nvSpPr>
                <p:cNvPr id="1153" name="フリーフォーム: 図形 1152">
                  <a:extLst>
                    <a:ext uri="{FF2B5EF4-FFF2-40B4-BE49-F238E27FC236}">
                      <a16:creationId xmlns:a16="http://schemas.microsoft.com/office/drawing/2014/main" id="{1E00C29C-3DEB-881E-3460-A70A8C867C3C}"/>
                    </a:ext>
                  </a:extLst>
                </p:cNvPr>
                <p:cNvSpPr/>
                <p:nvPr/>
              </p:nvSpPr>
              <p:spPr>
                <a:xfrm rot="900000">
                  <a:off x="2079648" y="2715726"/>
                  <a:ext cx="656778" cy="410287"/>
                </a:xfrm>
                <a:custGeom>
                  <a:avLst/>
                  <a:gdLst>
                    <a:gd name="connsiteX0" fmla="*/ 906799 w 1461496"/>
                    <a:gd name="connsiteY0" fmla="*/ 0 h 885487"/>
                    <a:gd name="connsiteX1" fmla="*/ 1185242 w 1461496"/>
                    <a:gd name="connsiteY1" fmla="*/ 26114 h 885487"/>
                    <a:gd name="connsiteX2" fmla="*/ 1225072 w 1461496"/>
                    <a:gd name="connsiteY2" fmla="*/ 35849 h 885487"/>
                    <a:gd name="connsiteX3" fmla="*/ 1206209 w 1461496"/>
                    <a:gd name="connsiteY3" fmla="*/ 61909 h 885487"/>
                    <a:gd name="connsiteX4" fmla="*/ 1178752 w 1461496"/>
                    <a:gd name="connsiteY4" fmla="*/ 90982 h 885487"/>
                    <a:gd name="connsiteX5" fmla="*/ 1134554 w 1461496"/>
                    <a:gd name="connsiteY5" fmla="*/ 130171 h 885487"/>
                    <a:gd name="connsiteX6" fmla="*/ 1169998 w 1461496"/>
                    <a:gd name="connsiteY6" fmla="*/ 124652 h 885487"/>
                    <a:gd name="connsiteX7" fmla="*/ 1337649 w 1461496"/>
                    <a:gd name="connsiteY7" fmla="*/ 150521 h 885487"/>
                    <a:gd name="connsiteX8" fmla="*/ 1261330 w 1461496"/>
                    <a:gd name="connsiteY8" fmla="*/ 230473 h 885487"/>
                    <a:gd name="connsiteX9" fmla="*/ 1211811 w 1461496"/>
                    <a:gd name="connsiteY9" fmla="*/ 255228 h 885487"/>
                    <a:gd name="connsiteX10" fmla="*/ 1239190 w 1461496"/>
                    <a:gd name="connsiteY10" fmla="*/ 258388 h 885487"/>
                    <a:gd name="connsiteX11" fmla="*/ 1394431 w 1461496"/>
                    <a:gd name="connsiteY11" fmla="*/ 328307 h 885487"/>
                    <a:gd name="connsiteX12" fmla="*/ 1300020 w 1461496"/>
                    <a:gd name="connsiteY12" fmla="*/ 384807 h 885487"/>
                    <a:gd name="connsiteX13" fmla="*/ 1257890 w 1461496"/>
                    <a:gd name="connsiteY13" fmla="*/ 393033 h 885487"/>
                    <a:gd name="connsiteX14" fmla="*/ 1306255 w 1461496"/>
                    <a:gd name="connsiteY14" fmla="*/ 398617 h 885487"/>
                    <a:gd name="connsiteX15" fmla="*/ 1461496 w 1461496"/>
                    <a:gd name="connsiteY15" fmla="*/ 468536 h 885487"/>
                    <a:gd name="connsiteX16" fmla="*/ 1306255 w 1461496"/>
                    <a:gd name="connsiteY16" fmla="*/ 536915 h 885487"/>
                    <a:gd name="connsiteX17" fmla="*/ 1275663 w 1461496"/>
                    <a:gd name="connsiteY17" fmla="*/ 540210 h 885487"/>
                    <a:gd name="connsiteX18" fmla="*/ 1300020 w 1461496"/>
                    <a:gd name="connsiteY18" fmla="*/ 545194 h 885487"/>
                    <a:gd name="connsiteX19" fmla="*/ 1394431 w 1461496"/>
                    <a:gd name="connsiteY19" fmla="*/ 602668 h 885487"/>
                    <a:gd name="connsiteX20" fmla="*/ 1239190 w 1461496"/>
                    <a:gd name="connsiteY20" fmla="*/ 671046 h 885487"/>
                    <a:gd name="connsiteX21" fmla="*/ 1227745 w 1461496"/>
                    <a:gd name="connsiteY21" fmla="*/ 672279 h 885487"/>
                    <a:gd name="connsiteX22" fmla="*/ 1261330 w 1461496"/>
                    <a:gd name="connsiteY22" fmla="*/ 689069 h 885487"/>
                    <a:gd name="connsiteX23" fmla="*/ 1337649 w 1461496"/>
                    <a:gd name="connsiteY23" fmla="*/ 769020 h 885487"/>
                    <a:gd name="connsiteX24" fmla="*/ 1169998 w 1461496"/>
                    <a:gd name="connsiteY24" fmla="*/ 794889 h 885487"/>
                    <a:gd name="connsiteX25" fmla="*/ 1145768 w 1461496"/>
                    <a:gd name="connsiteY25" fmla="*/ 791116 h 885487"/>
                    <a:gd name="connsiteX26" fmla="*/ 1178752 w 1461496"/>
                    <a:gd name="connsiteY26" fmla="*/ 820361 h 885487"/>
                    <a:gd name="connsiteX27" fmla="*/ 1206209 w 1461496"/>
                    <a:gd name="connsiteY27" fmla="*/ 849435 h 885487"/>
                    <a:gd name="connsiteX28" fmla="*/ 1209170 w 1461496"/>
                    <a:gd name="connsiteY28" fmla="*/ 853525 h 885487"/>
                    <a:gd name="connsiteX29" fmla="*/ 1185242 w 1461496"/>
                    <a:gd name="connsiteY29" fmla="*/ 859373 h 885487"/>
                    <a:gd name="connsiteX30" fmla="*/ 906799 w 1461496"/>
                    <a:gd name="connsiteY30" fmla="*/ 885487 h 885487"/>
                    <a:gd name="connsiteX31" fmla="*/ 44027 w 1461496"/>
                    <a:gd name="connsiteY31" fmla="*/ 530727 h 885487"/>
                    <a:gd name="connsiteX32" fmla="*/ 0 w 1461496"/>
                    <a:gd name="connsiteY32" fmla="*/ 442744 h 885487"/>
                    <a:gd name="connsiteX33" fmla="*/ 44027 w 1461496"/>
                    <a:gd name="connsiteY33" fmla="*/ 354761 h 885487"/>
                    <a:gd name="connsiteX34" fmla="*/ 906799 w 1461496"/>
                    <a:gd name="connsiteY34" fmla="*/ 0 h 885487"/>
                    <a:gd name="connsiteX0" fmla="*/ 0 w 1461496"/>
                    <a:gd name="connsiteY0" fmla="*/ 442744 h 885487"/>
                    <a:gd name="connsiteX1" fmla="*/ 44027 w 1461496"/>
                    <a:gd name="connsiteY1" fmla="*/ 354761 h 885487"/>
                    <a:gd name="connsiteX2" fmla="*/ 906799 w 1461496"/>
                    <a:gd name="connsiteY2" fmla="*/ 0 h 885487"/>
                    <a:gd name="connsiteX3" fmla="*/ 1185242 w 1461496"/>
                    <a:gd name="connsiteY3" fmla="*/ 26114 h 885487"/>
                    <a:gd name="connsiteX4" fmla="*/ 1225072 w 1461496"/>
                    <a:gd name="connsiteY4" fmla="*/ 35849 h 885487"/>
                    <a:gd name="connsiteX5" fmla="*/ 1206209 w 1461496"/>
                    <a:gd name="connsiteY5" fmla="*/ 61909 h 885487"/>
                    <a:gd name="connsiteX6" fmla="*/ 1178752 w 1461496"/>
                    <a:gd name="connsiteY6" fmla="*/ 90982 h 885487"/>
                    <a:gd name="connsiteX7" fmla="*/ 1134554 w 1461496"/>
                    <a:gd name="connsiteY7" fmla="*/ 130171 h 885487"/>
                    <a:gd name="connsiteX8" fmla="*/ 1169998 w 1461496"/>
                    <a:gd name="connsiteY8" fmla="*/ 124652 h 885487"/>
                    <a:gd name="connsiteX9" fmla="*/ 1337649 w 1461496"/>
                    <a:gd name="connsiteY9" fmla="*/ 150521 h 885487"/>
                    <a:gd name="connsiteX10" fmla="*/ 1261330 w 1461496"/>
                    <a:gd name="connsiteY10" fmla="*/ 230473 h 885487"/>
                    <a:gd name="connsiteX11" fmla="*/ 1211811 w 1461496"/>
                    <a:gd name="connsiteY11" fmla="*/ 255228 h 885487"/>
                    <a:gd name="connsiteX12" fmla="*/ 1239190 w 1461496"/>
                    <a:gd name="connsiteY12" fmla="*/ 258388 h 885487"/>
                    <a:gd name="connsiteX13" fmla="*/ 1394431 w 1461496"/>
                    <a:gd name="connsiteY13" fmla="*/ 328307 h 885487"/>
                    <a:gd name="connsiteX14" fmla="*/ 1300020 w 1461496"/>
                    <a:gd name="connsiteY14" fmla="*/ 384807 h 885487"/>
                    <a:gd name="connsiteX15" fmla="*/ 1257890 w 1461496"/>
                    <a:gd name="connsiteY15" fmla="*/ 393033 h 885487"/>
                    <a:gd name="connsiteX16" fmla="*/ 1306255 w 1461496"/>
                    <a:gd name="connsiteY16" fmla="*/ 398617 h 885487"/>
                    <a:gd name="connsiteX17" fmla="*/ 1461496 w 1461496"/>
                    <a:gd name="connsiteY17" fmla="*/ 468536 h 885487"/>
                    <a:gd name="connsiteX18" fmla="*/ 1306255 w 1461496"/>
                    <a:gd name="connsiteY18" fmla="*/ 536915 h 885487"/>
                    <a:gd name="connsiteX19" fmla="*/ 1275663 w 1461496"/>
                    <a:gd name="connsiteY19" fmla="*/ 540210 h 885487"/>
                    <a:gd name="connsiteX20" fmla="*/ 1300020 w 1461496"/>
                    <a:gd name="connsiteY20" fmla="*/ 545194 h 885487"/>
                    <a:gd name="connsiteX21" fmla="*/ 1394431 w 1461496"/>
                    <a:gd name="connsiteY21" fmla="*/ 602668 h 885487"/>
                    <a:gd name="connsiteX22" fmla="*/ 1239190 w 1461496"/>
                    <a:gd name="connsiteY22" fmla="*/ 671046 h 885487"/>
                    <a:gd name="connsiteX23" fmla="*/ 1227745 w 1461496"/>
                    <a:gd name="connsiteY23" fmla="*/ 672279 h 885487"/>
                    <a:gd name="connsiteX24" fmla="*/ 1261330 w 1461496"/>
                    <a:gd name="connsiteY24" fmla="*/ 689069 h 885487"/>
                    <a:gd name="connsiteX25" fmla="*/ 1337649 w 1461496"/>
                    <a:gd name="connsiteY25" fmla="*/ 769020 h 885487"/>
                    <a:gd name="connsiteX26" fmla="*/ 1169998 w 1461496"/>
                    <a:gd name="connsiteY26" fmla="*/ 794889 h 885487"/>
                    <a:gd name="connsiteX27" fmla="*/ 1145768 w 1461496"/>
                    <a:gd name="connsiteY27" fmla="*/ 791116 h 885487"/>
                    <a:gd name="connsiteX28" fmla="*/ 1178752 w 1461496"/>
                    <a:gd name="connsiteY28" fmla="*/ 820361 h 885487"/>
                    <a:gd name="connsiteX29" fmla="*/ 1206209 w 1461496"/>
                    <a:gd name="connsiteY29" fmla="*/ 849435 h 885487"/>
                    <a:gd name="connsiteX30" fmla="*/ 1209170 w 1461496"/>
                    <a:gd name="connsiteY30" fmla="*/ 853525 h 885487"/>
                    <a:gd name="connsiteX31" fmla="*/ 1185242 w 1461496"/>
                    <a:gd name="connsiteY31" fmla="*/ 859373 h 885487"/>
                    <a:gd name="connsiteX32" fmla="*/ 906799 w 1461496"/>
                    <a:gd name="connsiteY32" fmla="*/ 885487 h 885487"/>
                    <a:gd name="connsiteX33" fmla="*/ 44027 w 1461496"/>
                    <a:gd name="connsiteY33" fmla="*/ 530727 h 885487"/>
                    <a:gd name="connsiteX34" fmla="*/ 91440 w 1461496"/>
                    <a:gd name="connsiteY34" fmla="*/ 534184 h 885487"/>
                    <a:gd name="connsiteX0" fmla="*/ 2245 w 1419714"/>
                    <a:gd name="connsiteY0" fmla="*/ 354761 h 885487"/>
                    <a:gd name="connsiteX1" fmla="*/ 865017 w 1419714"/>
                    <a:gd name="connsiteY1" fmla="*/ 0 h 885487"/>
                    <a:gd name="connsiteX2" fmla="*/ 1143460 w 1419714"/>
                    <a:gd name="connsiteY2" fmla="*/ 26114 h 885487"/>
                    <a:gd name="connsiteX3" fmla="*/ 1183290 w 1419714"/>
                    <a:gd name="connsiteY3" fmla="*/ 35849 h 885487"/>
                    <a:gd name="connsiteX4" fmla="*/ 1164427 w 1419714"/>
                    <a:gd name="connsiteY4" fmla="*/ 61909 h 885487"/>
                    <a:gd name="connsiteX5" fmla="*/ 1136970 w 1419714"/>
                    <a:gd name="connsiteY5" fmla="*/ 90982 h 885487"/>
                    <a:gd name="connsiteX6" fmla="*/ 1092772 w 1419714"/>
                    <a:gd name="connsiteY6" fmla="*/ 130171 h 885487"/>
                    <a:gd name="connsiteX7" fmla="*/ 1128216 w 1419714"/>
                    <a:gd name="connsiteY7" fmla="*/ 124652 h 885487"/>
                    <a:gd name="connsiteX8" fmla="*/ 1295867 w 1419714"/>
                    <a:gd name="connsiteY8" fmla="*/ 150521 h 885487"/>
                    <a:gd name="connsiteX9" fmla="*/ 1219548 w 1419714"/>
                    <a:gd name="connsiteY9" fmla="*/ 230473 h 885487"/>
                    <a:gd name="connsiteX10" fmla="*/ 1170029 w 1419714"/>
                    <a:gd name="connsiteY10" fmla="*/ 255228 h 885487"/>
                    <a:gd name="connsiteX11" fmla="*/ 1197408 w 1419714"/>
                    <a:gd name="connsiteY11" fmla="*/ 258388 h 885487"/>
                    <a:gd name="connsiteX12" fmla="*/ 1352649 w 1419714"/>
                    <a:gd name="connsiteY12" fmla="*/ 328307 h 885487"/>
                    <a:gd name="connsiteX13" fmla="*/ 1258238 w 1419714"/>
                    <a:gd name="connsiteY13" fmla="*/ 384807 h 885487"/>
                    <a:gd name="connsiteX14" fmla="*/ 1216108 w 1419714"/>
                    <a:gd name="connsiteY14" fmla="*/ 393033 h 885487"/>
                    <a:gd name="connsiteX15" fmla="*/ 1264473 w 1419714"/>
                    <a:gd name="connsiteY15" fmla="*/ 398617 h 885487"/>
                    <a:gd name="connsiteX16" fmla="*/ 1419714 w 1419714"/>
                    <a:gd name="connsiteY16" fmla="*/ 468536 h 885487"/>
                    <a:gd name="connsiteX17" fmla="*/ 1264473 w 1419714"/>
                    <a:gd name="connsiteY17" fmla="*/ 536915 h 885487"/>
                    <a:gd name="connsiteX18" fmla="*/ 1233881 w 1419714"/>
                    <a:gd name="connsiteY18" fmla="*/ 540210 h 885487"/>
                    <a:gd name="connsiteX19" fmla="*/ 1258238 w 1419714"/>
                    <a:gd name="connsiteY19" fmla="*/ 545194 h 885487"/>
                    <a:gd name="connsiteX20" fmla="*/ 1352649 w 1419714"/>
                    <a:gd name="connsiteY20" fmla="*/ 602668 h 885487"/>
                    <a:gd name="connsiteX21" fmla="*/ 1197408 w 1419714"/>
                    <a:gd name="connsiteY21" fmla="*/ 671046 h 885487"/>
                    <a:gd name="connsiteX22" fmla="*/ 1185963 w 1419714"/>
                    <a:gd name="connsiteY22" fmla="*/ 672279 h 885487"/>
                    <a:gd name="connsiteX23" fmla="*/ 1219548 w 1419714"/>
                    <a:gd name="connsiteY23" fmla="*/ 689069 h 885487"/>
                    <a:gd name="connsiteX24" fmla="*/ 1295867 w 1419714"/>
                    <a:gd name="connsiteY24" fmla="*/ 769020 h 885487"/>
                    <a:gd name="connsiteX25" fmla="*/ 1128216 w 1419714"/>
                    <a:gd name="connsiteY25" fmla="*/ 794889 h 885487"/>
                    <a:gd name="connsiteX26" fmla="*/ 1103986 w 1419714"/>
                    <a:gd name="connsiteY26" fmla="*/ 791116 h 885487"/>
                    <a:gd name="connsiteX27" fmla="*/ 1136970 w 1419714"/>
                    <a:gd name="connsiteY27" fmla="*/ 820361 h 885487"/>
                    <a:gd name="connsiteX28" fmla="*/ 1164427 w 1419714"/>
                    <a:gd name="connsiteY28" fmla="*/ 849435 h 885487"/>
                    <a:gd name="connsiteX29" fmla="*/ 1167388 w 1419714"/>
                    <a:gd name="connsiteY29" fmla="*/ 853525 h 885487"/>
                    <a:gd name="connsiteX30" fmla="*/ 1143460 w 1419714"/>
                    <a:gd name="connsiteY30" fmla="*/ 859373 h 885487"/>
                    <a:gd name="connsiteX31" fmla="*/ 865017 w 1419714"/>
                    <a:gd name="connsiteY31" fmla="*/ 885487 h 885487"/>
                    <a:gd name="connsiteX32" fmla="*/ 2245 w 1419714"/>
                    <a:gd name="connsiteY32" fmla="*/ 530727 h 885487"/>
                    <a:gd name="connsiteX33" fmla="*/ 49658 w 1419714"/>
                    <a:gd name="connsiteY33" fmla="*/ 534184 h 885487"/>
                    <a:gd name="connsiteX0" fmla="*/ 0 w 1417469"/>
                    <a:gd name="connsiteY0" fmla="*/ 354761 h 885487"/>
                    <a:gd name="connsiteX1" fmla="*/ 862772 w 1417469"/>
                    <a:gd name="connsiteY1" fmla="*/ 0 h 885487"/>
                    <a:gd name="connsiteX2" fmla="*/ 1141215 w 1417469"/>
                    <a:gd name="connsiteY2" fmla="*/ 26114 h 885487"/>
                    <a:gd name="connsiteX3" fmla="*/ 1181045 w 1417469"/>
                    <a:gd name="connsiteY3" fmla="*/ 35849 h 885487"/>
                    <a:gd name="connsiteX4" fmla="*/ 1162182 w 1417469"/>
                    <a:gd name="connsiteY4" fmla="*/ 61909 h 885487"/>
                    <a:gd name="connsiteX5" fmla="*/ 1134725 w 1417469"/>
                    <a:gd name="connsiteY5" fmla="*/ 90982 h 885487"/>
                    <a:gd name="connsiteX6" fmla="*/ 1090527 w 1417469"/>
                    <a:gd name="connsiteY6" fmla="*/ 130171 h 885487"/>
                    <a:gd name="connsiteX7" fmla="*/ 1125971 w 1417469"/>
                    <a:gd name="connsiteY7" fmla="*/ 124652 h 885487"/>
                    <a:gd name="connsiteX8" fmla="*/ 1293622 w 1417469"/>
                    <a:gd name="connsiteY8" fmla="*/ 150521 h 885487"/>
                    <a:gd name="connsiteX9" fmla="*/ 1217303 w 1417469"/>
                    <a:gd name="connsiteY9" fmla="*/ 230473 h 885487"/>
                    <a:gd name="connsiteX10" fmla="*/ 1167784 w 1417469"/>
                    <a:gd name="connsiteY10" fmla="*/ 255228 h 885487"/>
                    <a:gd name="connsiteX11" fmla="*/ 1195163 w 1417469"/>
                    <a:gd name="connsiteY11" fmla="*/ 258388 h 885487"/>
                    <a:gd name="connsiteX12" fmla="*/ 1350404 w 1417469"/>
                    <a:gd name="connsiteY12" fmla="*/ 328307 h 885487"/>
                    <a:gd name="connsiteX13" fmla="*/ 1255993 w 1417469"/>
                    <a:gd name="connsiteY13" fmla="*/ 384807 h 885487"/>
                    <a:gd name="connsiteX14" fmla="*/ 1213863 w 1417469"/>
                    <a:gd name="connsiteY14" fmla="*/ 393033 h 885487"/>
                    <a:gd name="connsiteX15" fmla="*/ 1262228 w 1417469"/>
                    <a:gd name="connsiteY15" fmla="*/ 398617 h 885487"/>
                    <a:gd name="connsiteX16" fmla="*/ 1417469 w 1417469"/>
                    <a:gd name="connsiteY16" fmla="*/ 468536 h 885487"/>
                    <a:gd name="connsiteX17" fmla="*/ 1262228 w 1417469"/>
                    <a:gd name="connsiteY17" fmla="*/ 536915 h 885487"/>
                    <a:gd name="connsiteX18" fmla="*/ 1231636 w 1417469"/>
                    <a:gd name="connsiteY18" fmla="*/ 540210 h 885487"/>
                    <a:gd name="connsiteX19" fmla="*/ 1255993 w 1417469"/>
                    <a:gd name="connsiteY19" fmla="*/ 545194 h 885487"/>
                    <a:gd name="connsiteX20" fmla="*/ 1350404 w 1417469"/>
                    <a:gd name="connsiteY20" fmla="*/ 602668 h 885487"/>
                    <a:gd name="connsiteX21" fmla="*/ 1195163 w 1417469"/>
                    <a:gd name="connsiteY21" fmla="*/ 671046 h 885487"/>
                    <a:gd name="connsiteX22" fmla="*/ 1183718 w 1417469"/>
                    <a:gd name="connsiteY22" fmla="*/ 672279 h 885487"/>
                    <a:gd name="connsiteX23" fmla="*/ 1217303 w 1417469"/>
                    <a:gd name="connsiteY23" fmla="*/ 689069 h 885487"/>
                    <a:gd name="connsiteX24" fmla="*/ 1293622 w 1417469"/>
                    <a:gd name="connsiteY24" fmla="*/ 769020 h 885487"/>
                    <a:gd name="connsiteX25" fmla="*/ 1125971 w 1417469"/>
                    <a:gd name="connsiteY25" fmla="*/ 794889 h 885487"/>
                    <a:gd name="connsiteX26" fmla="*/ 1101741 w 1417469"/>
                    <a:gd name="connsiteY26" fmla="*/ 791116 h 885487"/>
                    <a:gd name="connsiteX27" fmla="*/ 1134725 w 1417469"/>
                    <a:gd name="connsiteY27" fmla="*/ 820361 h 885487"/>
                    <a:gd name="connsiteX28" fmla="*/ 1162182 w 1417469"/>
                    <a:gd name="connsiteY28" fmla="*/ 849435 h 885487"/>
                    <a:gd name="connsiteX29" fmla="*/ 1165143 w 1417469"/>
                    <a:gd name="connsiteY29" fmla="*/ 853525 h 885487"/>
                    <a:gd name="connsiteX30" fmla="*/ 1141215 w 1417469"/>
                    <a:gd name="connsiteY30" fmla="*/ 859373 h 885487"/>
                    <a:gd name="connsiteX31" fmla="*/ 862772 w 1417469"/>
                    <a:gd name="connsiteY31" fmla="*/ 885487 h 885487"/>
                    <a:gd name="connsiteX32" fmla="*/ 0 w 1417469"/>
                    <a:gd name="connsiteY32" fmla="*/ 530727 h 885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417469" h="885487">
                      <a:moveTo>
                        <a:pt x="0" y="354761"/>
                      </a:moveTo>
                      <a:cubicBezTo>
                        <a:pt x="142146" y="146283"/>
                        <a:pt x="474921" y="0"/>
                        <a:pt x="862772" y="0"/>
                      </a:cubicBezTo>
                      <a:cubicBezTo>
                        <a:pt x="959735" y="0"/>
                        <a:pt x="1053255" y="9143"/>
                        <a:pt x="1141215" y="26114"/>
                      </a:cubicBezTo>
                      <a:lnTo>
                        <a:pt x="1181045" y="35849"/>
                      </a:lnTo>
                      <a:lnTo>
                        <a:pt x="1162182" y="61909"/>
                      </a:lnTo>
                      <a:cubicBezTo>
                        <a:pt x="1154314" y="71219"/>
                        <a:pt x="1145063" y="80962"/>
                        <a:pt x="1134725" y="90982"/>
                      </a:cubicBezTo>
                      <a:lnTo>
                        <a:pt x="1090527" y="130171"/>
                      </a:lnTo>
                      <a:lnTo>
                        <a:pt x="1125971" y="124652"/>
                      </a:lnTo>
                      <a:cubicBezTo>
                        <a:pt x="1213268" y="115484"/>
                        <a:pt x="1285152" y="118915"/>
                        <a:pt x="1293622" y="150521"/>
                      </a:cubicBezTo>
                      <a:cubicBezTo>
                        <a:pt x="1299973" y="174226"/>
                        <a:pt x="1267621" y="202458"/>
                        <a:pt x="1217303" y="230473"/>
                      </a:cubicBezTo>
                      <a:lnTo>
                        <a:pt x="1167784" y="255228"/>
                      </a:lnTo>
                      <a:lnTo>
                        <a:pt x="1195163" y="258388"/>
                      </a:lnTo>
                      <a:cubicBezTo>
                        <a:pt x="1281858" y="272897"/>
                        <a:pt x="1350404" y="295586"/>
                        <a:pt x="1350404" y="328307"/>
                      </a:cubicBezTo>
                      <a:cubicBezTo>
                        <a:pt x="1350404" y="352848"/>
                        <a:pt x="1311846" y="371312"/>
                        <a:pt x="1255993" y="384807"/>
                      </a:cubicBezTo>
                      <a:lnTo>
                        <a:pt x="1213863" y="393033"/>
                      </a:lnTo>
                      <a:lnTo>
                        <a:pt x="1262228" y="398617"/>
                      </a:lnTo>
                      <a:cubicBezTo>
                        <a:pt x="1348923" y="413126"/>
                        <a:pt x="1417469" y="435815"/>
                        <a:pt x="1417469" y="468536"/>
                      </a:cubicBezTo>
                      <a:cubicBezTo>
                        <a:pt x="1417469" y="501258"/>
                        <a:pt x="1348923" y="523176"/>
                        <a:pt x="1262228" y="536915"/>
                      </a:cubicBezTo>
                      <a:lnTo>
                        <a:pt x="1231636" y="540210"/>
                      </a:lnTo>
                      <a:lnTo>
                        <a:pt x="1255993" y="545194"/>
                      </a:lnTo>
                      <a:cubicBezTo>
                        <a:pt x="1311846" y="559228"/>
                        <a:pt x="1350404" y="578127"/>
                        <a:pt x="1350404" y="602668"/>
                      </a:cubicBezTo>
                      <a:cubicBezTo>
                        <a:pt x="1350404" y="635389"/>
                        <a:pt x="1281858" y="657307"/>
                        <a:pt x="1195163" y="671046"/>
                      </a:cubicBezTo>
                      <a:lnTo>
                        <a:pt x="1183718" y="672279"/>
                      </a:lnTo>
                      <a:lnTo>
                        <a:pt x="1217303" y="689069"/>
                      </a:lnTo>
                      <a:cubicBezTo>
                        <a:pt x="1267621" y="717082"/>
                        <a:pt x="1299973" y="745315"/>
                        <a:pt x="1293622" y="769020"/>
                      </a:cubicBezTo>
                      <a:cubicBezTo>
                        <a:pt x="1285152" y="800627"/>
                        <a:pt x="1213268" y="804058"/>
                        <a:pt x="1125971" y="794889"/>
                      </a:cubicBezTo>
                      <a:lnTo>
                        <a:pt x="1101741" y="791116"/>
                      </a:lnTo>
                      <a:lnTo>
                        <a:pt x="1134725" y="820361"/>
                      </a:lnTo>
                      <a:cubicBezTo>
                        <a:pt x="1145063" y="830382"/>
                        <a:pt x="1154314" y="840125"/>
                        <a:pt x="1162182" y="849435"/>
                      </a:cubicBezTo>
                      <a:lnTo>
                        <a:pt x="1165143" y="853525"/>
                      </a:lnTo>
                      <a:lnTo>
                        <a:pt x="1141215" y="859373"/>
                      </a:lnTo>
                      <a:cubicBezTo>
                        <a:pt x="1053255" y="876345"/>
                        <a:pt x="959735" y="885487"/>
                        <a:pt x="862772" y="885487"/>
                      </a:cubicBezTo>
                      <a:cubicBezTo>
                        <a:pt x="474921" y="885487"/>
                        <a:pt x="142146" y="739205"/>
                        <a:pt x="0" y="530727"/>
                      </a:cubicBezTo>
                    </a:path>
                  </a:pathLst>
                </a:custGeom>
                <a:solidFill>
                  <a:srgbClr val="FFC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4" name="フリーフォーム: 図形 1153">
                  <a:extLst>
                    <a:ext uri="{FF2B5EF4-FFF2-40B4-BE49-F238E27FC236}">
                      <a16:creationId xmlns:a16="http://schemas.microsoft.com/office/drawing/2014/main" id="{B1D9B552-FF9E-58F4-0887-D91BF79BD03B}"/>
                    </a:ext>
                  </a:extLst>
                </p:cNvPr>
                <p:cNvSpPr/>
                <p:nvPr/>
              </p:nvSpPr>
              <p:spPr>
                <a:xfrm rot="900000">
                  <a:off x="2573317" y="2818808"/>
                  <a:ext cx="314632" cy="378867"/>
                </a:xfrm>
                <a:custGeom>
                  <a:avLst/>
                  <a:gdLst>
                    <a:gd name="connsiteX0" fmla="*/ 90518 w 679044"/>
                    <a:gd name="connsiteY0" fmla="*/ 0 h 817676"/>
                    <a:gd name="connsiteX1" fmla="*/ 178194 w 679044"/>
                    <a:gd name="connsiteY1" fmla="*/ 21430 h 817676"/>
                    <a:gd name="connsiteX2" fmla="*/ 635018 w 679044"/>
                    <a:gd name="connsiteY2" fmla="*/ 318912 h 817676"/>
                    <a:gd name="connsiteX3" fmla="*/ 679044 w 679044"/>
                    <a:gd name="connsiteY3" fmla="*/ 406895 h 817676"/>
                    <a:gd name="connsiteX4" fmla="*/ 635018 w 679044"/>
                    <a:gd name="connsiteY4" fmla="*/ 494878 h 817676"/>
                    <a:gd name="connsiteX5" fmla="*/ 178194 w 679044"/>
                    <a:gd name="connsiteY5" fmla="*/ 792360 h 817676"/>
                    <a:gd name="connsiteX6" fmla="*/ 74616 w 679044"/>
                    <a:gd name="connsiteY6" fmla="*/ 817676 h 817676"/>
                    <a:gd name="connsiteX7" fmla="*/ 71655 w 679044"/>
                    <a:gd name="connsiteY7" fmla="*/ 813586 h 817676"/>
                    <a:gd name="connsiteX8" fmla="*/ 44198 w 679044"/>
                    <a:gd name="connsiteY8" fmla="*/ 784512 h 817676"/>
                    <a:gd name="connsiteX9" fmla="*/ 11214 w 679044"/>
                    <a:gd name="connsiteY9" fmla="*/ 755267 h 817676"/>
                    <a:gd name="connsiteX10" fmla="*/ 35444 w 679044"/>
                    <a:gd name="connsiteY10" fmla="*/ 759040 h 817676"/>
                    <a:gd name="connsiteX11" fmla="*/ 203095 w 679044"/>
                    <a:gd name="connsiteY11" fmla="*/ 733171 h 817676"/>
                    <a:gd name="connsiteX12" fmla="*/ 126776 w 679044"/>
                    <a:gd name="connsiteY12" fmla="*/ 653220 h 817676"/>
                    <a:gd name="connsiteX13" fmla="*/ 93191 w 679044"/>
                    <a:gd name="connsiteY13" fmla="*/ 636430 h 817676"/>
                    <a:gd name="connsiteX14" fmla="*/ 104636 w 679044"/>
                    <a:gd name="connsiteY14" fmla="*/ 635197 h 817676"/>
                    <a:gd name="connsiteX15" fmla="*/ 259877 w 679044"/>
                    <a:gd name="connsiteY15" fmla="*/ 566819 h 817676"/>
                    <a:gd name="connsiteX16" fmla="*/ 165466 w 679044"/>
                    <a:gd name="connsiteY16" fmla="*/ 509345 h 817676"/>
                    <a:gd name="connsiteX17" fmla="*/ 141109 w 679044"/>
                    <a:gd name="connsiteY17" fmla="*/ 504361 h 817676"/>
                    <a:gd name="connsiteX18" fmla="*/ 171701 w 679044"/>
                    <a:gd name="connsiteY18" fmla="*/ 501066 h 817676"/>
                    <a:gd name="connsiteX19" fmla="*/ 326942 w 679044"/>
                    <a:gd name="connsiteY19" fmla="*/ 432687 h 817676"/>
                    <a:gd name="connsiteX20" fmla="*/ 171701 w 679044"/>
                    <a:gd name="connsiteY20" fmla="*/ 362768 h 817676"/>
                    <a:gd name="connsiteX21" fmla="*/ 123336 w 679044"/>
                    <a:gd name="connsiteY21" fmla="*/ 357184 h 817676"/>
                    <a:gd name="connsiteX22" fmla="*/ 165466 w 679044"/>
                    <a:gd name="connsiteY22" fmla="*/ 348958 h 817676"/>
                    <a:gd name="connsiteX23" fmla="*/ 259877 w 679044"/>
                    <a:gd name="connsiteY23" fmla="*/ 292458 h 817676"/>
                    <a:gd name="connsiteX24" fmla="*/ 104636 w 679044"/>
                    <a:gd name="connsiteY24" fmla="*/ 222539 h 817676"/>
                    <a:gd name="connsiteX25" fmla="*/ 77257 w 679044"/>
                    <a:gd name="connsiteY25" fmla="*/ 219379 h 817676"/>
                    <a:gd name="connsiteX26" fmla="*/ 126776 w 679044"/>
                    <a:gd name="connsiteY26" fmla="*/ 194624 h 817676"/>
                    <a:gd name="connsiteX27" fmla="*/ 203095 w 679044"/>
                    <a:gd name="connsiteY27" fmla="*/ 114672 h 817676"/>
                    <a:gd name="connsiteX28" fmla="*/ 35444 w 679044"/>
                    <a:gd name="connsiteY28" fmla="*/ 88803 h 817676"/>
                    <a:gd name="connsiteX29" fmla="*/ 0 w 679044"/>
                    <a:gd name="connsiteY29" fmla="*/ 94322 h 817676"/>
                    <a:gd name="connsiteX30" fmla="*/ 44198 w 679044"/>
                    <a:gd name="connsiteY30" fmla="*/ 55133 h 817676"/>
                    <a:gd name="connsiteX31" fmla="*/ 71655 w 679044"/>
                    <a:gd name="connsiteY31" fmla="*/ 26060 h 817676"/>
                    <a:gd name="connsiteX32" fmla="*/ 90518 w 679044"/>
                    <a:gd name="connsiteY32" fmla="*/ 0 h 817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679044" h="817676">
                      <a:moveTo>
                        <a:pt x="90518" y="0"/>
                      </a:moveTo>
                      <a:lnTo>
                        <a:pt x="178194" y="21430"/>
                      </a:lnTo>
                      <a:cubicBezTo>
                        <a:pt x="382870" y="82610"/>
                        <a:pt x="546176" y="188613"/>
                        <a:pt x="635018" y="318912"/>
                      </a:cubicBezTo>
                      <a:lnTo>
                        <a:pt x="679044" y="406895"/>
                      </a:lnTo>
                      <a:lnTo>
                        <a:pt x="635018" y="494878"/>
                      </a:lnTo>
                      <a:cubicBezTo>
                        <a:pt x="546176" y="625177"/>
                        <a:pt x="382870" y="731180"/>
                        <a:pt x="178194" y="792360"/>
                      </a:cubicBezTo>
                      <a:lnTo>
                        <a:pt x="74616" y="817676"/>
                      </a:lnTo>
                      <a:lnTo>
                        <a:pt x="71655" y="813586"/>
                      </a:lnTo>
                      <a:cubicBezTo>
                        <a:pt x="63787" y="804276"/>
                        <a:pt x="54536" y="794533"/>
                        <a:pt x="44198" y="784512"/>
                      </a:cubicBezTo>
                      <a:lnTo>
                        <a:pt x="11214" y="755267"/>
                      </a:lnTo>
                      <a:lnTo>
                        <a:pt x="35444" y="759040"/>
                      </a:lnTo>
                      <a:cubicBezTo>
                        <a:pt x="122741" y="768209"/>
                        <a:pt x="194625" y="764778"/>
                        <a:pt x="203095" y="733171"/>
                      </a:cubicBezTo>
                      <a:cubicBezTo>
                        <a:pt x="209446" y="709466"/>
                        <a:pt x="177094" y="681233"/>
                        <a:pt x="126776" y="653220"/>
                      </a:cubicBezTo>
                      <a:lnTo>
                        <a:pt x="93191" y="636430"/>
                      </a:lnTo>
                      <a:lnTo>
                        <a:pt x="104636" y="635197"/>
                      </a:lnTo>
                      <a:cubicBezTo>
                        <a:pt x="191331" y="621458"/>
                        <a:pt x="259877" y="599540"/>
                        <a:pt x="259877" y="566819"/>
                      </a:cubicBezTo>
                      <a:cubicBezTo>
                        <a:pt x="259877" y="542278"/>
                        <a:pt x="221319" y="523379"/>
                        <a:pt x="165466" y="509345"/>
                      </a:cubicBezTo>
                      <a:lnTo>
                        <a:pt x="141109" y="504361"/>
                      </a:lnTo>
                      <a:lnTo>
                        <a:pt x="171701" y="501066"/>
                      </a:lnTo>
                      <a:cubicBezTo>
                        <a:pt x="258396" y="487327"/>
                        <a:pt x="326942" y="465409"/>
                        <a:pt x="326942" y="432687"/>
                      </a:cubicBezTo>
                      <a:cubicBezTo>
                        <a:pt x="326942" y="399966"/>
                        <a:pt x="258396" y="377277"/>
                        <a:pt x="171701" y="362768"/>
                      </a:cubicBezTo>
                      <a:lnTo>
                        <a:pt x="123336" y="357184"/>
                      </a:lnTo>
                      <a:lnTo>
                        <a:pt x="165466" y="348958"/>
                      </a:lnTo>
                      <a:cubicBezTo>
                        <a:pt x="221319" y="335463"/>
                        <a:pt x="259877" y="316999"/>
                        <a:pt x="259877" y="292458"/>
                      </a:cubicBezTo>
                      <a:cubicBezTo>
                        <a:pt x="259877" y="259737"/>
                        <a:pt x="191331" y="237048"/>
                        <a:pt x="104636" y="222539"/>
                      </a:cubicBezTo>
                      <a:lnTo>
                        <a:pt x="77257" y="219379"/>
                      </a:lnTo>
                      <a:lnTo>
                        <a:pt x="126776" y="194624"/>
                      </a:lnTo>
                      <a:cubicBezTo>
                        <a:pt x="177094" y="166609"/>
                        <a:pt x="209446" y="138377"/>
                        <a:pt x="203095" y="114672"/>
                      </a:cubicBezTo>
                      <a:cubicBezTo>
                        <a:pt x="194625" y="83066"/>
                        <a:pt x="122741" y="79635"/>
                        <a:pt x="35444" y="88803"/>
                      </a:cubicBezTo>
                      <a:lnTo>
                        <a:pt x="0" y="94322"/>
                      </a:lnTo>
                      <a:lnTo>
                        <a:pt x="44198" y="55133"/>
                      </a:lnTo>
                      <a:cubicBezTo>
                        <a:pt x="54536" y="45113"/>
                        <a:pt x="63787" y="35370"/>
                        <a:pt x="71655" y="26060"/>
                      </a:cubicBezTo>
                      <a:lnTo>
                        <a:pt x="90518" y="0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57" name="楕円 1">
                <a:extLst>
                  <a:ext uri="{FF2B5EF4-FFF2-40B4-BE49-F238E27FC236}">
                    <a16:creationId xmlns:a16="http://schemas.microsoft.com/office/drawing/2014/main" id="{851371C0-07A1-FC00-CBF5-30EA84EB13D7}"/>
                  </a:ext>
                </a:extLst>
              </p:cNvPr>
              <p:cNvSpPr/>
              <p:nvPr/>
            </p:nvSpPr>
            <p:spPr>
              <a:xfrm rot="10800000">
                <a:off x="5046698" y="579964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8" name="楕円 1">
                <a:extLst>
                  <a:ext uri="{FF2B5EF4-FFF2-40B4-BE49-F238E27FC236}">
                    <a16:creationId xmlns:a16="http://schemas.microsoft.com/office/drawing/2014/main" id="{DB978F19-6CFC-CE98-45F9-17189DDD7D9C}"/>
                  </a:ext>
                </a:extLst>
              </p:cNvPr>
              <p:cNvSpPr/>
              <p:nvPr/>
            </p:nvSpPr>
            <p:spPr>
              <a:xfrm rot="10800000">
                <a:off x="4782019" y="579964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9" name="楕円 1">
                <a:extLst>
                  <a:ext uri="{FF2B5EF4-FFF2-40B4-BE49-F238E27FC236}">
                    <a16:creationId xmlns:a16="http://schemas.microsoft.com/office/drawing/2014/main" id="{1A5477E8-9931-6490-5648-4DF68E9E8EC8}"/>
                  </a:ext>
                </a:extLst>
              </p:cNvPr>
              <p:cNvSpPr/>
              <p:nvPr/>
            </p:nvSpPr>
            <p:spPr>
              <a:xfrm>
                <a:off x="4633905" y="510035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AEAACC69-E489-0A5A-DC9F-BC74AADEA65E}"/>
                  </a:ext>
                </a:extLst>
              </p:cNvPr>
              <p:cNvSpPr/>
              <p:nvPr/>
            </p:nvSpPr>
            <p:spPr>
              <a:xfrm>
                <a:off x="4739275" y="4973726"/>
                <a:ext cx="591061" cy="914742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168" name="グループ化 1167">
              <a:extLst>
                <a:ext uri="{FF2B5EF4-FFF2-40B4-BE49-F238E27FC236}">
                  <a16:creationId xmlns:a16="http://schemas.microsoft.com/office/drawing/2014/main" id="{4AAB46CA-B602-B260-74E2-7228C4525012}"/>
                </a:ext>
              </a:extLst>
            </p:cNvPr>
            <p:cNvGrpSpPr/>
            <p:nvPr/>
          </p:nvGrpSpPr>
          <p:grpSpPr>
            <a:xfrm>
              <a:off x="4173910" y="3846907"/>
              <a:ext cx="1717584" cy="1516697"/>
              <a:chOff x="1135435" y="3870139"/>
              <a:chExt cx="1717584" cy="1516697"/>
            </a:xfrm>
          </p:grpSpPr>
          <p:grpSp>
            <p:nvGrpSpPr>
              <p:cNvPr id="1169" name="グループ化 1168">
                <a:extLst>
                  <a:ext uri="{FF2B5EF4-FFF2-40B4-BE49-F238E27FC236}">
                    <a16:creationId xmlns:a16="http://schemas.microsoft.com/office/drawing/2014/main" id="{3C96834C-3BA8-6C07-90BD-B97E7193ADD5}"/>
                  </a:ext>
                </a:extLst>
              </p:cNvPr>
              <p:cNvGrpSpPr/>
              <p:nvPr/>
            </p:nvGrpSpPr>
            <p:grpSpPr>
              <a:xfrm>
                <a:off x="1135435" y="3870139"/>
                <a:ext cx="746262" cy="559696"/>
                <a:chOff x="1004700" y="403942"/>
                <a:chExt cx="698259" cy="523694"/>
              </a:xfrm>
              <a:solidFill>
                <a:srgbClr val="FFC000"/>
              </a:solidFill>
            </p:grpSpPr>
            <p:sp>
              <p:nvSpPr>
                <p:cNvPr id="1183" name="二等辺三角形 6">
                  <a:extLst>
                    <a:ext uri="{FF2B5EF4-FFF2-40B4-BE49-F238E27FC236}">
                      <a16:creationId xmlns:a16="http://schemas.microsoft.com/office/drawing/2014/main" id="{CC66E48B-57D5-0AD5-4DEB-185DE4CF75E9}"/>
                    </a:ext>
                  </a:extLst>
                </p:cNvPr>
                <p:cNvSpPr/>
                <p:nvPr/>
              </p:nvSpPr>
              <p:spPr>
                <a:xfrm rot="19800000">
                  <a:off x="1004700" y="40394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4" name="二等辺三角形 6">
                  <a:extLst>
                    <a:ext uri="{FF2B5EF4-FFF2-40B4-BE49-F238E27FC236}">
                      <a16:creationId xmlns:a16="http://schemas.microsoft.com/office/drawing/2014/main" id="{D7FA22C1-0D03-C36E-FD71-53BA37D077CC}"/>
                    </a:ext>
                  </a:extLst>
                </p:cNvPr>
                <p:cNvSpPr/>
                <p:nvPr/>
              </p:nvSpPr>
              <p:spPr>
                <a:xfrm rot="20093668">
                  <a:off x="1121099" y="51015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0" name="グループ化 1169">
                <a:extLst>
                  <a:ext uri="{FF2B5EF4-FFF2-40B4-BE49-F238E27FC236}">
                    <a16:creationId xmlns:a16="http://schemas.microsoft.com/office/drawing/2014/main" id="{1FDD3EF6-DFBD-881C-B1C0-11734AFA271F}"/>
                  </a:ext>
                </a:extLst>
              </p:cNvPr>
              <p:cNvGrpSpPr/>
              <p:nvPr/>
            </p:nvGrpSpPr>
            <p:grpSpPr>
              <a:xfrm>
                <a:off x="2106757" y="3870140"/>
                <a:ext cx="746262" cy="559696"/>
                <a:chOff x="2320089" y="403943"/>
                <a:chExt cx="698259" cy="523694"/>
              </a:xfrm>
              <a:solidFill>
                <a:srgbClr val="FFC000"/>
              </a:solidFill>
            </p:grpSpPr>
            <p:sp>
              <p:nvSpPr>
                <p:cNvPr id="1181" name="二等辺三角形 6">
                  <a:extLst>
                    <a:ext uri="{FF2B5EF4-FFF2-40B4-BE49-F238E27FC236}">
                      <a16:creationId xmlns:a16="http://schemas.microsoft.com/office/drawing/2014/main" id="{EB4705DE-63FC-1663-6029-567FDB8D9FE6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3943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82" name="二等辺三角形 6">
                  <a:extLst>
                    <a:ext uri="{FF2B5EF4-FFF2-40B4-BE49-F238E27FC236}">
                      <a16:creationId xmlns:a16="http://schemas.microsoft.com/office/drawing/2014/main" id="{C5E0D3E7-6559-D7B1-5881-C228E132243D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10160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71" name="楕円 101">
                <a:extLst>
                  <a:ext uri="{FF2B5EF4-FFF2-40B4-BE49-F238E27FC236}">
                    <a16:creationId xmlns:a16="http://schemas.microsoft.com/office/drawing/2014/main" id="{14E3DB62-5849-2460-8913-28222FCA9AEA}"/>
                  </a:ext>
                </a:extLst>
              </p:cNvPr>
              <p:cNvSpPr/>
              <p:nvPr/>
            </p:nvSpPr>
            <p:spPr>
              <a:xfrm>
                <a:off x="1299197" y="4116684"/>
                <a:ext cx="1390059" cy="1215649"/>
              </a:xfrm>
              <a:custGeom>
                <a:avLst/>
                <a:gdLst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583024 h 1467973"/>
                  <a:gd name="connsiteX1" fmla="*/ 958479 w 1882452"/>
                  <a:gd name="connsiteY1" fmla="*/ 0 h 1467973"/>
                  <a:gd name="connsiteX2" fmla="*/ 1882452 w 1882452"/>
                  <a:gd name="connsiteY2" fmla="*/ 583024 h 1467973"/>
                  <a:gd name="connsiteX3" fmla="*/ 941226 w 1882452"/>
                  <a:gd name="connsiteY3" fmla="*/ 1467973 h 1467973"/>
                  <a:gd name="connsiteX4" fmla="*/ 0 w 1882452"/>
                  <a:gd name="connsiteY4" fmla="*/ 583024 h 146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52" h="1467973">
                    <a:moveTo>
                      <a:pt x="0" y="583024"/>
                    </a:moveTo>
                    <a:cubicBezTo>
                      <a:pt x="0" y="94280"/>
                      <a:pt x="438654" y="0"/>
                      <a:pt x="958479" y="0"/>
                    </a:cubicBezTo>
                    <a:cubicBezTo>
                      <a:pt x="1478304" y="0"/>
                      <a:pt x="1882452" y="94280"/>
                      <a:pt x="1882452" y="583024"/>
                    </a:cubicBezTo>
                    <a:cubicBezTo>
                      <a:pt x="1882452" y="1071768"/>
                      <a:pt x="1461051" y="1467973"/>
                      <a:pt x="941226" y="1467973"/>
                    </a:cubicBezTo>
                    <a:cubicBezTo>
                      <a:pt x="421401" y="1467973"/>
                      <a:pt x="0" y="1071768"/>
                      <a:pt x="0" y="58302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楕円 1">
                <a:extLst>
                  <a:ext uri="{FF2B5EF4-FFF2-40B4-BE49-F238E27FC236}">
                    <a16:creationId xmlns:a16="http://schemas.microsoft.com/office/drawing/2014/main" id="{CD25DA55-0AE9-D0AF-445B-372E090883A2}"/>
                  </a:ext>
                </a:extLst>
              </p:cNvPr>
              <p:cNvSpPr/>
              <p:nvPr/>
            </p:nvSpPr>
            <p:spPr>
              <a:xfrm flipV="1">
                <a:off x="1872431" y="5228782"/>
                <a:ext cx="243592" cy="15805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173" name="グループ化 1172">
                <a:extLst>
                  <a:ext uri="{FF2B5EF4-FFF2-40B4-BE49-F238E27FC236}">
                    <a16:creationId xmlns:a16="http://schemas.microsoft.com/office/drawing/2014/main" id="{F4E08A33-5356-BA04-7198-9ADAA8C61E4D}"/>
                  </a:ext>
                </a:extLst>
              </p:cNvPr>
              <p:cNvGrpSpPr/>
              <p:nvPr/>
            </p:nvGrpSpPr>
            <p:grpSpPr>
              <a:xfrm>
                <a:off x="1423218" y="5113776"/>
                <a:ext cx="374190" cy="162364"/>
                <a:chOff x="1238250" y="1970976"/>
                <a:chExt cx="506738" cy="219877"/>
              </a:xfrm>
            </p:grpSpPr>
            <p:sp>
              <p:nvSpPr>
                <p:cNvPr id="1179" name="月 1178">
                  <a:extLst>
                    <a:ext uri="{FF2B5EF4-FFF2-40B4-BE49-F238E27FC236}">
                      <a16:creationId xmlns:a16="http://schemas.microsoft.com/office/drawing/2014/main" id="{8B26E456-349C-7AAD-2CD5-3E230F4A04FF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0" name="月 1179">
                  <a:extLst>
                    <a:ext uri="{FF2B5EF4-FFF2-40B4-BE49-F238E27FC236}">
                      <a16:creationId xmlns:a16="http://schemas.microsoft.com/office/drawing/2014/main" id="{11AD9853-59A5-163C-0D8A-F74108718138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4" name="グループ化 1173">
                <a:extLst>
                  <a:ext uri="{FF2B5EF4-FFF2-40B4-BE49-F238E27FC236}">
                    <a16:creationId xmlns:a16="http://schemas.microsoft.com/office/drawing/2014/main" id="{018EA76A-9516-1FF8-DC00-3612062C52A4}"/>
                  </a:ext>
                </a:extLst>
              </p:cNvPr>
              <p:cNvGrpSpPr/>
              <p:nvPr/>
            </p:nvGrpSpPr>
            <p:grpSpPr>
              <a:xfrm flipH="1">
                <a:off x="2216225" y="5113776"/>
                <a:ext cx="374190" cy="162364"/>
                <a:chOff x="1238250" y="1970976"/>
                <a:chExt cx="506738" cy="219877"/>
              </a:xfrm>
            </p:grpSpPr>
            <p:sp>
              <p:nvSpPr>
                <p:cNvPr id="1177" name="月 1176">
                  <a:extLst>
                    <a:ext uri="{FF2B5EF4-FFF2-40B4-BE49-F238E27FC236}">
                      <a16:creationId xmlns:a16="http://schemas.microsoft.com/office/drawing/2014/main" id="{97D59017-057B-8468-AB6E-267D7BAB6E3E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8" name="月 1177">
                  <a:extLst>
                    <a:ext uri="{FF2B5EF4-FFF2-40B4-BE49-F238E27FC236}">
                      <a16:creationId xmlns:a16="http://schemas.microsoft.com/office/drawing/2014/main" id="{A585120B-0351-1ECA-18DE-77A0F6F087AD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75" name="楕円 1174">
                <a:extLst>
                  <a:ext uri="{FF2B5EF4-FFF2-40B4-BE49-F238E27FC236}">
                    <a16:creationId xmlns:a16="http://schemas.microsoft.com/office/drawing/2014/main" id="{FC829789-1AAC-B1DC-F32C-4DBB3B75A28A}"/>
                  </a:ext>
                </a:extLst>
              </p:cNvPr>
              <p:cNvSpPr/>
              <p:nvPr/>
            </p:nvSpPr>
            <p:spPr>
              <a:xfrm rot="1800000">
                <a:off x="2129536" y="4636734"/>
                <a:ext cx="323149" cy="10110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76" name="楕円 1175">
                <a:extLst>
                  <a:ext uri="{FF2B5EF4-FFF2-40B4-BE49-F238E27FC236}">
                    <a16:creationId xmlns:a16="http://schemas.microsoft.com/office/drawing/2014/main" id="{0DA6A09F-B2AA-94BB-B91A-93D254BAEC06}"/>
                  </a:ext>
                </a:extLst>
              </p:cNvPr>
              <p:cNvSpPr/>
              <p:nvPr/>
            </p:nvSpPr>
            <p:spPr>
              <a:xfrm rot="19800000" flipH="1">
                <a:off x="1519496" y="4636734"/>
                <a:ext cx="323149" cy="10110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92" name="グループ化 1191">
              <a:extLst>
                <a:ext uri="{FF2B5EF4-FFF2-40B4-BE49-F238E27FC236}">
                  <a16:creationId xmlns:a16="http://schemas.microsoft.com/office/drawing/2014/main" id="{B87CE65D-D9B4-5FF9-40AD-FA49E57F7F31}"/>
                </a:ext>
              </a:extLst>
            </p:cNvPr>
            <p:cNvGrpSpPr/>
            <p:nvPr/>
          </p:nvGrpSpPr>
          <p:grpSpPr>
            <a:xfrm>
              <a:off x="4165840" y="3850243"/>
              <a:ext cx="1732040" cy="1123483"/>
              <a:chOff x="4156667" y="3912113"/>
              <a:chExt cx="1810966" cy="1123483"/>
            </a:xfrm>
          </p:grpSpPr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7AC0B1BF-4646-7624-5BC2-69124A66E4DF}"/>
                  </a:ext>
                </a:extLst>
              </p:cNvPr>
              <p:cNvSpPr/>
              <p:nvPr/>
            </p:nvSpPr>
            <p:spPr>
              <a:xfrm>
                <a:off x="4377300" y="3912113"/>
                <a:ext cx="1371542" cy="621296"/>
              </a:xfrm>
              <a:custGeom>
                <a:avLst/>
                <a:gdLst>
                  <a:gd name="connsiteX0" fmla="*/ 928688 w 1857376"/>
                  <a:gd name="connsiteY0" fmla="*/ 0 h 841374"/>
                  <a:gd name="connsiteX1" fmla="*/ 1857376 w 1857376"/>
                  <a:gd name="connsiteY1" fmla="*/ 809625 h 841374"/>
                  <a:gd name="connsiteX2" fmla="*/ 1854621 w 1857376"/>
                  <a:gd name="connsiteY2" fmla="*/ 841374 h 841374"/>
                  <a:gd name="connsiteX3" fmla="*/ 1805511 w 1857376"/>
                  <a:gd name="connsiteY3" fmla="*/ 841374 h 841374"/>
                  <a:gd name="connsiteX4" fmla="*/ 1796516 w 1857376"/>
                  <a:gd name="connsiteY4" fmla="*/ 757260 h 841374"/>
                  <a:gd name="connsiteX5" fmla="*/ 928688 w 1857376"/>
                  <a:gd name="connsiteY5" fmla="*/ 90487 h 841374"/>
                  <a:gd name="connsiteX6" fmla="*/ 60860 w 1857376"/>
                  <a:gd name="connsiteY6" fmla="*/ 757260 h 841374"/>
                  <a:gd name="connsiteX7" fmla="*/ 51865 w 1857376"/>
                  <a:gd name="connsiteY7" fmla="*/ 841374 h 841374"/>
                  <a:gd name="connsiteX8" fmla="*/ 2756 w 1857376"/>
                  <a:gd name="connsiteY8" fmla="*/ 841374 h 841374"/>
                  <a:gd name="connsiteX9" fmla="*/ 0 w 1857376"/>
                  <a:gd name="connsiteY9" fmla="*/ 809625 h 841374"/>
                  <a:gd name="connsiteX10" fmla="*/ 928688 w 1857376"/>
                  <a:gd name="connsiteY10" fmla="*/ 0 h 841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857376" h="841374">
                    <a:moveTo>
                      <a:pt x="928688" y="0"/>
                    </a:moveTo>
                    <a:cubicBezTo>
                      <a:pt x="1441588" y="0"/>
                      <a:pt x="1857376" y="362481"/>
                      <a:pt x="1857376" y="809625"/>
                    </a:cubicBezTo>
                    <a:lnTo>
                      <a:pt x="1854621" y="841374"/>
                    </a:lnTo>
                    <a:lnTo>
                      <a:pt x="1805511" y="841374"/>
                    </a:lnTo>
                    <a:lnTo>
                      <a:pt x="1796516" y="757260"/>
                    </a:lnTo>
                    <a:cubicBezTo>
                      <a:pt x="1713917" y="376734"/>
                      <a:pt x="1356763" y="90487"/>
                      <a:pt x="928688" y="90487"/>
                    </a:cubicBezTo>
                    <a:cubicBezTo>
                      <a:pt x="500614" y="90487"/>
                      <a:pt x="143460" y="376734"/>
                      <a:pt x="60860" y="757260"/>
                    </a:cubicBezTo>
                    <a:lnTo>
                      <a:pt x="51865" y="841374"/>
                    </a:lnTo>
                    <a:lnTo>
                      <a:pt x="2756" y="841374"/>
                    </a:lnTo>
                    <a:lnTo>
                      <a:pt x="0" y="809625"/>
                    </a:lnTo>
                    <a:cubicBezTo>
                      <a:pt x="0" y="362481"/>
                      <a:pt x="415788" y="0"/>
                      <a:pt x="92868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94" name="グループ化 1193">
                <a:extLst>
                  <a:ext uri="{FF2B5EF4-FFF2-40B4-BE49-F238E27FC236}">
                    <a16:creationId xmlns:a16="http://schemas.microsoft.com/office/drawing/2014/main" id="{D51C92AC-DFEA-F4AF-8786-52D6252756B5}"/>
                  </a:ext>
                </a:extLst>
              </p:cNvPr>
              <p:cNvGrpSpPr/>
              <p:nvPr/>
            </p:nvGrpSpPr>
            <p:grpSpPr>
              <a:xfrm>
                <a:off x="4156667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198" name="フリーフォーム: 図形 1197">
                  <a:extLst>
                    <a:ext uri="{FF2B5EF4-FFF2-40B4-BE49-F238E27FC236}">
                      <a16:creationId xmlns:a16="http://schemas.microsoft.com/office/drawing/2014/main" id="{EFEBC7FE-E99B-138F-694F-DE3F39C787E1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9" name="四角形: 角を丸くする 1198">
                  <a:extLst>
                    <a:ext uri="{FF2B5EF4-FFF2-40B4-BE49-F238E27FC236}">
                      <a16:creationId xmlns:a16="http://schemas.microsoft.com/office/drawing/2014/main" id="{5E3AC0A5-9835-2B3D-023B-54E0F52287FA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95" name="グループ化 1194">
                <a:extLst>
                  <a:ext uri="{FF2B5EF4-FFF2-40B4-BE49-F238E27FC236}">
                    <a16:creationId xmlns:a16="http://schemas.microsoft.com/office/drawing/2014/main" id="{C6A546E7-0957-BB5D-41FC-2BEEAC272B46}"/>
                  </a:ext>
                </a:extLst>
              </p:cNvPr>
              <p:cNvGrpSpPr/>
              <p:nvPr/>
            </p:nvGrpSpPr>
            <p:grpSpPr>
              <a:xfrm flipH="1">
                <a:off x="5665033" y="4471279"/>
                <a:ext cx="302600" cy="564317"/>
                <a:chOff x="3109700" y="4691063"/>
                <a:chExt cx="409788" cy="875144"/>
              </a:xfrm>
            </p:grpSpPr>
            <p:sp>
              <p:nvSpPr>
                <p:cNvPr id="1196" name="フリーフォーム: 図形 1195">
                  <a:extLst>
                    <a:ext uri="{FF2B5EF4-FFF2-40B4-BE49-F238E27FC236}">
                      <a16:creationId xmlns:a16="http://schemas.microsoft.com/office/drawing/2014/main" id="{2A01A301-0306-CB50-1355-590DBCC0A8E9}"/>
                    </a:ext>
                  </a:extLst>
                </p:cNvPr>
                <p:cNvSpPr/>
                <p:nvPr/>
              </p:nvSpPr>
              <p:spPr>
                <a:xfrm rot="16200000">
                  <a:off x="2844421" y="5001404"/>
                  <a:ext cx="801902" cy="271343"/>
                </a:xfrm>
                <a:custGeom>
                  <a:avLst/>
                  <a:gdLst>
                    <a:gd name="connsiteX0" fmla="*/ 801902 w 801902"/>
                    <a:gd name="connsiteY0" fmla="*/ 246344 h 271343"/>
                    <a:gd name="connsiteX1" fmla="*/ 782650 w 801902"/>
                    <a:gd name="connsiteY1" fmla="*/ 271343 h 271343"/>
                    <a:gd name="connsiteX2" fmla="*/ 19253 w 801902"/>
                    <a:gd name="connsiteY2" fmla="*/ 271343 h 271343"/>
                    <a:gd name="connsiteX3" fmla="*/ 0 w 801902"/>
                    <a:gd name="connsiteY3" fmla="*/ 246344 h 271343"/>
                    <a:gd name="connsiteX4" fmla="*/ 34490 w 801902"/>
                    <a:gd name="connsiteY4" fmla="*/ 201559 h 271343"/>
                    <a:gd name="connsiteX5" fmla="*/ 30520 w 801902"/>
                    <a:gd name="connsiteY5" fmla="*/ 152073 h 271343"/>
                    <a:gd name="connsiteX6" fmla="*/ 90282 w 801902"/>
                    <a:gd name="connsiteY6" fmla="*/ 118806 h 271343"/>
                    <a:gd name="connsiteX7" fmla="*/ 117435 w 801902"/>
                    <a:gd name="connsiteY7" fmla="*/ 72152 h 271343"/>
                    <a:gd name="connsiteX8" fmla="*/ 193369 w 801902"/>
                    <a:gd name="connsiteY8" fmla="*/ 55469 h 271343"/>
                    <a:gd name="connsiteX9" fmla="*/ 247515 w 801902"/>
                    <a:gd name="connsiteY9" fmla="*/ 18752 h 271343"/>
                    <a:gd name="connsiteX10" fmla="*/ 328058 w 801902"/>
                    <a:gd name="connsiteY10" fmla="*/ 21191 h 271343"/>
                    <a:gd name="connsiteX11" fmla="*/ 400951 w 801902"/>
                    <a:gd name="connsiteY11" fmla="*/ 0 h 271343"/>
                    <a:gd name="connsiteX12" fmla="*/ 473844 w 801902"/>
                    <a:gd name="connsiteY12" fmla="*/ 21191 h 271343"/>
                    <a:gd name="connsiteX13" fmla="*/ 554387 w 801902"/>
                    <a:gd name="connsiteY13" fmla="*/ 18752 h 271343"/>
                    <a:gd name="connsiteX14" fmla="*/ 608533 w 801902"/>
                    <a:gd name="connsiteY14" fmla="*/ 55469 h 271343"/>
                    <a:gd name="connsiteX15" fmla="*/ 684467 w 801902"/>
                    <a:gd name="connsiteY15" fmla="*/ 72152 h 271343"/>
                    <a:gd name="connsiteX16" fmla="*/ 711620 w 801902"/>
                    <a:gd name="connsiteY16" fmla="*/ 118806 h 271343"/>
                    <a:gd name="connsiteX17" fmla="*/ 771382 w 801902"/>
                    <a:gd name="connsiteY17" fmla="*/ 152073 h 271343"/>
                    <a:gd name="connsiteX18" fmla="*/ 767412 w 801902"/>
                    <a:gd name="connsiteY18" fmla="*/ 201559 h 271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801902" h="271343">
                      <a:moveTo>
                        <a:pt x="801902" y="246344"/>
                      </a:moveTo>
                      <a:lnTo>
                        <a:pt x="782650" y="271343"/>
                      </a:lnTo>
                      <a:lnTo>
                        <a:pt x="19253" y="271343"/>
                      </a:lnTo>
                      <a:lnTo>
                        <a:pt x="0" y="246344"/>
                      </a:lnTo>
                      <a:lnTo>
                        <a:pt x="34490" y="201559"/>
                      </a:lnTo>
                      <a:lnTo>
                        <a:pt x="30520" y="152073"/>
                      </a:lnTo>
                      <a:lnTo>
                        <a:pt x="90282" y="118806"/>
                      </a:lnTo>
                      <a:lnTo>
                        <a:pt x="117435" y="72152"/>
                      </a:lnTo>
                      <a:lnTo>
                        <a:pt x="193369" y="55469"/>
                      </a:lnTo>
                      <a:lnTo>
                        <a:pt x="247515" y="18752"/>
                      </a:lnTo>
                      <a:lnTo>
                        <a:pt x="328058" y="21191"/>
                      </a:lnTo>
                      <a:lnTo>
                        <a:pt x="400951" y="0"/>
                      </a:lnTo>
                      <a:lnTo>
                        <a:pt x="473844" y="21191"/>
                      </a:lnTo>
                      <a:lnTo>
                        <a:pt x="554387" y="18752"/>
                      </a:lnTo>
                      <a:lnTo>
                        <a:pt x="608533" y="55469"/>
                      </a:lnTo>
                      <a:lnTo>
                        <a:pt x="684467" y="72152"/>
                      </a:lnTo>
                      <a:lnTo>
                        <a:pt x="711620" y="118806"/>
                      </a:lnTo>
                      <a:lnTo>
                        <a:pt x="771382" y="152073"/>
                      </a:lnTo>
                      <a:lnTo>
                        <a:pt x="767412" y="201559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7" name="四角形: 角を丸くする 1196">
                  <a:extLst>
                    <a:ext uri="{FF2B5EF4-FFF2-40B4-BE49-F238E27FC236}">
                      <a16:creationId xmlns:a16="http://schemas.microsoft.com/office/drawing/2014/main" id="{F0B37C9C-E636-4D75-42D1-114EE93A2C89}"/>
                    </a:ext>
                  </a:extLst>
                </p:cNvPr>
                <p:cNvSpPr/>
                <p:nvPr/>
              </p:nvSpPr>
              <p:spPr>
                <a:xfrm>
                  <a:off x="3331286" y="4691063"/>
                  <a:ext cx="188202" cy="87514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200" name="グループ化 1199">
              <a:extLst>
                <a:ext uri="{FF2B5EF4-FFF2-40B4-BE49-F238E27FC236}">
                  <a16:creationId xmlns:a16="http://schemas.microsoft.com/office/drawing/2014/main" id="{E51D7DDC-62CD-690F-526C-03BB13D10E30}"/>
                </a:ext>
              </a:extLst>
            </p:cNvPr>
            <p:cNvGrpSpPr/>
            <p:nvPr/>
          </p:nvGrpSpPr>
          <p:grpSpPr>
            <a:xfrm>
              <a:off x="4370216" y="3758806"/>
              <a:ext cx="1325355" cy="650911"/>
              <a:chOff x="1100911" y="95250"/>
              <a:chExt cx="1794828" cy="881479"/>
            </a:xfrm>
          </p:grpSpPr>
          <p:sp>
            <p:nvSpPr>
              <p:cNvPr id="1201" name="楕円 5">
                <a:extLst>
                  <a:ext uri="{FF2B5EF4-FFF2-40B4-BE49-F238E27FC236}">
                    <a16:creationId xmlns:a16="http://schemas.microsoft.com/office/drawing/2014/main" id="{C0CE521C-E76E-5824-49AC-A521B9265DDE}"/>
                  </a:ext>
                </a:extLst>
              </p:cNvPr>
              <p:cNvSpPr/>
              <p:nvPr/>
            </p:nvSpPr>
            <p:spPr>
              <a:xfrm>
                <a:off x="1217766" y="95250"/>
                <a:ext cx="1559194" cy="731066"/>
              </a:xfrm>
              <a:custGeom>
                <a:avLst/>
                <a:gdLst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205826 h 411652"/>
                  <a:gd name="connsiteX1" fmla="*/ 916134 w 1832268"/>
                  <a:gd name="connsiteY1" fmla="*/ 0 h 411652"/>
                  <a:gd name="connsiteX2" fmla="*/ 1832268 w 1832268"/>
                  <a:gd name="connsiteY2" fmla="*/ 205826 h 411652"/>
                  <a:gd name="connsiteX3" fmla="*/ 916134 w 1832268"/>
                  <a:gd name="connsiteY3" fmla="*/ 411652 h 411652"/>
                  <a:gd name="connsiteX4" fmla="*/ 0 w 1832268"/>
                  <a:gd name="connsiteY4" fmla="*/ 205826 h 411652"/>
                  <a:gd name="connsiteX0" fmla="*/ 0 w 1832268"/>
                  <a:gd name="connsiteY0" fmla="*/ 405851 h 611677"/>
                  <a:gd name="connsiteX1" fmla="*/ 906609 w 1832268"/>
                  <a:gd name="connsiteY1" fmla="*/ 0 h 611677"/>
                  <a:gd name="connsiteX2" fmla="*/ 1832268 w 1832268"/>
                  <a:gd name="connsiteY2" fmla="*/ 405851 h 611677"/>
                  <a:gd name="connsiteX3" fmla="*/ 916134 w 1832268"/>
                  <a:gd name="connsiteY3" fmla="*/ 611677 h 611677"/>
                  <a:gd name="connsiteX4" fmla="*/ 0 w 1832268"/>
                  <a:gd name="connsiteY4" fmla="*/ 405851 h 611677"/>
                  <a:gd name="connsiteX0" fmla="*/ 0 w 1832268"/>
                  <a:gd name="connsiteY0" fmla="*/ 405851 h 438748"/>
                  <a:gd name="connsiteX1" fmla="*/ 906609 w 1832268"/>
                  <a:gd name="connsiteY1" fmla="*/ 0 h 438748"/>
                  <a:gd name="connsiteX2" fmla="*/ 1832268 w 1832268"/>
                  <a:gd name="connsiteY2" fmla="*/ 405851 h 438748"/>
                  <a:gd name="connsiteX3" fmla="*/ 906609 w 1832268"/>
                  <a:gd name="connsiteY3" fmla="*/ 302114 h 438748"/>
                  <a:gd name="connsiteX4" fmla="*/ 0 w 1832268"/>
                  <a:gd name="connsiteY4" fmla="*/ 405851 h 438748"/>
                  <a:gd name="connsiteX0" fmla="*/ 0 w 1832268"/>
                  <a:gd name="connsiteY0" fmla="*/ 405851 h 463815"/>
                  <a:gd name="connsiteX1" fmla="*/ 906609 w 1832268"/>
                  <a:gd name="connsiteY1" fmla="*/ 0 h 463815"/>
                  <a:gd name="connsiteX2" fmla="*/ 1832268 w 1832268"/>
                  <a:gd name="connsiteY2" fmla="*/ 405851 h 463815"/>
                  <a:gd name="connsiteX3" fmla="*/ 906609 w 1832268"/>
                  <a:gd name="connsiteY3" fmla="*/ 302114 h 463815"/>
                  <a:gd name="connsiteX4" fmla="*/ 0 w 1832268"/>
                  <a:gd name="connsiteY4" fmla="*/ 405851 h 463815"/>
                  <a:gd name="connsiteX0" fmla="*/ 0 w 1841829"/>
                  <a:gd name="connsiteY0" fmla="*/ 405851 h 463815"/>
                  <a:gd name="connsiteX1" fmla="*/ 906609 w 1841829"/>
                  <a:gd name="connsiteY1" fmla="*/ 0 h 463815"/>
                  <a:gd name="connsiteX2" fmla="*/ 1832268 w 1841829"/>
                  <a:gd name="connsiteY2" fmla="*/ 405851 h 463815"/>
                  <a:gd name="connsiteX3" fmla="*/ 906609 w 1841829"/>
                  <a:gd name="connsiteY3" fmla="*/ 302114 h 463815"/>
                  <a:gd name="connsiteX4" fmla="*/ 0 w 1841829"/>
                  <a:gd name="connsiteY4" fmla="*/ 405851 h 463815"/>
                  <a:gd name="connsiteX0" fmla="*/ 0 w 1813739"/>
                  <a:gd name="connsiteY0" fmla="*/ 405851 h 484487"/>
                  <a:gd name="connsiteX1" fmla="*/ 906609 w 1813739"/>
                  <a:gd name="connsiteY1" fmla="*/ 0 h 484487"/>
                  <a:gd name="connsiteX2" fmla="*/ 1803693 w 1813739"/>
                  <a:gd name="connsiteY2" fmla="*/ 448714 h 484487"/>
                  <a:gd name="connsiteX3" fmla="*/ 906609 w 1813739"/>
                  <a:gd name="connsiteY3" fmla="*/ 302114 h 484487"/>
                  <a:gd name="connsiteX4" fmla="*/ 0 w 1813739"/>
                  <a:gd name="connsiteY4" fmla="*/ 405851 h 484487"/>
                  <a:gd name="connsiteX0" fmla="*/ 13906 w 1827645"/>
                  <a:gd name="connsiteY0" fmla="*/ 405851 h 484487"/>
                  <a:gd name="connsiteX1" fmla="*/ 920515 w 1827645"/>
                  <a:gd name="connsiteY1" fmla="*/ 0 h 484487"/>
                  <a:gd name="connsiteX2" fmla="*/ 1817599 w 1827645"/>
                  <a:gd name="connsiteY2" fmla="*/ 448714 h 484487"/>
                  <a:gd name="connsiteX3" fmla="*/ 920515 w 1827645"/>
                  <a:gd name="connsiteY3" fmla="*/ 302114 h 484487"/>
                  <a:gd name="connsiteX4" fmla="*/ 13906 w 1827645"/>
                  <a:gd name="connsiteY4" fmla="*/ 405851 h 484487"/>
                  <a:gd name="connsiteX0" fmla="*/ 14354 w 1809043"/>
                  <a:gd name="connsiteY0" fmla="*/ 453476 h 510970"/>
                  <a:gd name="connsiteX1" fmla="*/ 901913 w 1809043"/>
                  <a:gd name="connsiteY1" fmla="*/ 0 h 510970"/>
                  <a:gd name="connsiteX2" fmla="*/ 1798997 w 1809043"/>
                  <a:gd name="connsiteY2" fmla="*/ 448714 h 510970"/>
                  <a:gd name="connsiteX3" fmla="*/ 901913 w 1809043"/>
                  <a:gd name="connsiteY3" fmla="*/ 302114 h 510970"/>
                  <a:gd name="connsiteX4" fmla="*/ 14354 w 1809043"/>
                  <a:gd name="connsiteY4" fmla="*/ 453476 h 510970"/>
                  <a:gd name="connsiteX0" fmla="*/ 14354 w 1813123"/>
                  <a:gd name="connsiteY0" fmla="*/ 453476 h 510970"/>
                  <a:gd name="connsiteX1" fmla="*/ 901913 w 1813123"/>
                  <a:gd name="connsiteY1" fmla="*/ 0 h 510970"/>
                  <a:gd name="connsiteX2" fmla="*/ 1798997 w 1813123"/>
                  <a:gd name="connsiteY2" fmla="*/ 448714 h 510970"/>
                  <a:gd name="connsiteX3" fmla="*/ 901913 w 1813123"/>
                  <a:gd name="connsiteY3" fmla="*/ 302114 h 510970"/>
                  <a:gd name="connsiteX4" fmla="*/ 14354 w 1813123"/>
                  <a:gd name="connsiteY4" fmla="*/ 453476 h 510970"/>
                  <a:gd name="connsiteX0" fmla="*/ 7487 w 1806256"/>
                  <a:gd name="connsiteY0" fmla="*/ 453476 h 539069"/>
                  <a:gd name="connsiteX1" fmla="*/ 895046 w 1806256"/>
                  <a:gd name="connsiteY1" fmla="*/ 0 h 539069"/>
                  <a:gd name="connsiteX2" fmla="*/ 1792130 w 1806256"/>
                  <a:gd name="connsiteY2" fmla="*/ 448714 h 539069"/>
                  <a:gd name="connsiteX3" fmla="*/ 895046 w 1806256"/>
                  <a:gd name="connsiteY3" fmla="*/ 302114 h 539069"/>
                  <a:gd name="connsiteX4" fmla="*/ 7487 w 1806256"/>
                  <a:gd name="connsiteY4" fmla="*/ 453476 h 539069"/>
                  <a:gd name="connsiteX0" fmla="*/ 7487 w 1803151"/>
                  <a:gd name="connsiteY0" fmla="*/ 453476 h 539069"/>
                  <a:gd name="connsiteX1" fmla="*/ 895046 w 1803151"/>
                  <a:gd name="connsiteY1" fmla="*/ 0 h 539069"/>
                  <a:gd name="connsiteX2" fmla="*/ 1792130 w 1803151"/>
                  <a:gd name="connsiteY2" fmla="*/ 448714 h 539069"/>
                  <a:gd name="connsiteX3" fmla="*/ 895046 w 1803151"/>
                  <a:gd name="connsiteY3" fmla="*/ 302114 h 539069"/>
                  <a:gd name="connsiteX4" fmla="*/ 7487 w 1803151"/>
                  <a:gd name="connsiteY4" fmla="*/ 453476 h 539069"/>
                  <a:gd name="connsiteX0" fmla="*/ 7487 w 1784480"/>
                  <a:gd name="connsiteY0" fmla="*/ 453476 h 539069"/>
                  <a:gd name="connsiteX1" fmla="*/ 895046 w 1784480"/>
                  <a:gd name="connsiteY1" fmla="*/ 0 h 539069"/>
                  <a:gd name="connsiteX2" fmla="*/ 1773080 w 1784480"/>
                  <a:gd name="connsiteY2" fmla="*/ 488831 h 539069"/>
                  <a:gd name="connsiteX3" fmla="*/ 895046 w 1784480"/>
                  <a:gd name="connsiteY3" fmla="*/ 302114 h 539069"/>
                  <a:gd name="connsiteX4" fmla="*/ 7487 w 1784480"/>
                  <a:gd name="connsiteY4" fmla="*/ 453476 h 539069"/>
                  <a:gd name="connsiteX0" fmla="*/ 7487 w 1788786"/>
                  <a:gd name="connsiteY0" fmla="*/ 453476 h 544947"/>
                  <a:gd name="connsiteX1" fmla="*/ 895046 w 1788786"/>
                  <a:gd name="connsiteY1" fmla="*/ 0 h 544947"/>
                  <a:gd name="connsiteX2" fmla="*/ 1773080 w 1788786"/>
                  <a:gd name="connsiteY2" fmla="*/ 488831 h 544947"/>
                  <a:gd name="connsiteX3" fmla="*/ 895046 w 1788786"/>
                  <a:gd name="connsiteY3" fmla="*/ 302114 h 544947"/>
                  <a:gd name="connsiteX4" fmla="*/ 7487 w 1788786"/>
                  <a:gd name="connsiteY4" fmla="*/ 453476 h 544947"/>
                  <a:gd name="connsiteX0" fmla="*/ 13529 w 1794828"/>
                  <a:gd name="connsiteY0" fmla="*/ 453476 h 544947"/>
                  <a:gd name="connsiteX1" fmla="*/ 901088 w 1794828"/>
                  <a:gd name="connsiteY1" fmla="*/ 0 h 544947"/>
                  <a:gd name="connsiteX2" fmla="*/ 1779122 w 1794828"/>
                  <a:gd name="connsiteY2" fmla="*/ 488831 h 544947"/>
                  <a:gd name="connsiteX3" fmla="*/ 901088 w 1794828"/>
                  <a:gd name="connsiteY3" fmla="*/ 302114 h 544947"/>
                  <a:gd name="connsiteX4" fmla="*/ 13529 w 1794828"/>
                  <a:gd name="connsiteY4" fmla="*/ 453476 h 544947"/>
                  <a:gd name="connsiteX0" fmla="*/ 7 w 1765606"/>
                  <a:gd name="connsiteY0" fmla="*/ 875550 h 938989"/>
                  <a:gd name="connsiteX1" fmla="*/ 898353 w 1765606"/>
                  <a:gd name="connsiteY1" fmla="*/ 0 h 938989"/>
                  <a:gd name="connsiteX2" fmla="*/ 1765600 w 1765606"/>
                  <a:gd name="connsiteY2" fmla="*/ 910905 h 938989"/>
                  <a:gd name="connsiteX3" fmla="*/ 887566 w 1765606"/>
                  <a:gd name="connsiteY3" fmla="*/ 724188 h 938989"/>
                  <a:gd name="connsiteX4" fmla="*/ 7 w 1765606"/>
                  <a:gd name="connsiteY4" fmla="*/ 875550 h 93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5606" h="938989">
                    <a:moveTo>
                      <a:pt x="7" y="875550"/>
                    </a:moveTo>
                    <a:cubicBezTo>
                      <a:pt x="1805" y="754852"/>
                      <a:pt x="392386" y="0"/>
                      <a:pt x="898353" y="0"/>
                    </a:cubicBezTo>
                    <a:cubicBezTo>
                      <a:pt x="1404320" y="0"/>
                      <a:pt x="1767398" y="790207"/>
                      <a:pt x="1765600" y="910905"/>
                    </a:cubicBezTo>
                    <a:cubicBezTo>
                      <a:pt x="1763802" y="1031603"/>
                      <a:pt x="1393533" y="724188"/>
                      <a:pt x="887566" y="724188"/>
                    </a:cubicBezTo>
                    <a:cubicBezTo>
                      <a:pt x="381599" y="724188"/>
                      <a:pt x="-1791" y="996248"/>
                      <a:pt x="7" y="8755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202" name="楕円 1201">
                <a:extLst>
                  <a:ext uri="{FF2B5EF4-FFF2-40B4-BE49-F238E27FC236}">
                    <a16:creationId xmlns:a16="http://schemas.microsoft.com/office/drawing/2014/main" id="{BF2FBAF5-0337-76E3-9007-881D64453269}"/>
                  </a:ext>
                </a:extLst>
              </p:cNvPr>
              <p:cNvSpPr/>
              <p:nvPr/>
            </p:nvSpPr>
            <p:spPr>
              <a:xfrm>
                <a:off x="1915707" y="247755"/>
                <a:ext cx="171624" cy="18177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03" name="グループ化 1202">
                <a:extLst>
                  <a:ext uri="{FF2B5EF4-FFF2-40B4-BE49-F238E27FC236}">
                    <a16:creationId xmlns:a16="http://schemas.microsoft.com/office/drawing/2014/main" id="{B7016AE3-F5B7-AC79-1C5C-DBBA2A5A5F76}"/>
                  </a:ext>
                </a:extLst>
              </p:cNvPr>
              <p:cNvGrpSpPr/>
              <p:nvPr/>
            </p:nvGrpSpPr>
            <p:grpSpPr>
              <a:xfrm>
                <a:off x="1100911" y="523876"/>
                <a:ext cx="1794828" cy="452853"/>
                <a:chOff x="1100911" y="523876"/>
                <a:chExt cx="1794828" cy="452853"/>
              </a:xfrm>
            </p:grpSpPr>
            <p:sp>
              <p:nvSpPr>
                <p:cNvPr id="1204" name="楕円 5">
                  <a:extLst>
                    <a:ext uri="{FF2B5EF4-FFF2-40B4-BE49-F238E27FC236}">
                      <a16:creationId xmlns:a16="http://schemas.microsoft.com/office/drawing/2014/main" id="{002D6C1C-97BD-E4AC-3059-911AA3793D68}"/>
                    </a:ext>
                  </a:extLst>
                </p:cNvPr>
                <p:cNvSpPr/>
                <p:nvPr/>
              </p:nvSpPr>
              <p:spPr>
                <a:xfrm>
                  <a:off x="1100911" y="523876"/>
                  <a:ext cx="1794828" cy="452853"/>
                </a:xfrm>
                <a:custGeom>
                  <a:avLst/>
                  <a:gdLst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205826 h 411652"/>
                    <a:gd name="connsiteX1" fmla="*/ 916134 w 1832268"/>
                    <a:gd name="connsiteY1" fmla="*/ 0 h 411652"/>
                    <a:gd name="connsiteX2" fmla="*/ 1832268 w 1832268"/>
                    <a:gd name="connsiteY2" fmla="*/ 205826 h 411652"/>
                    <a:gd name="connsiteX3" fmla="*/ 916134 w 1832268"/>
                    <a:gd name="connsiteY3" fmla="*/ 411652 h 411652"/>
                    <a:gd name="connsiteX4" fmla="*/ 0 w 1832268"/>
                    <a:gd name="connsiteY4" fmla="*/ 205826 h 411652"/>
                    <a:gd name="connsiteX0" fmla="*/ 0 w 1832268"/>
                    <a:gd name="connsiteY0" fmla="*/ 405851 h 611677"/>
                    <a:gd name="connsiteX1" fmla="*/ 906609 w 1832268"/>
                    <a:gd name="connsiteY1" fmla="*/ 0 h 611677"/>
                    <a:gd name="connsiteX2" fmla="*/ 1832268 w 1832268"/>
                    <a:gd name="connsiteY2" fmla="*/ 405851 h 611677"/>
                    <a:gd name="connsiteX3" fmla="*/ 916134 w 1832268"/>
                    <a:gd name="connsiteY3" fmla="*/ 611677 h 611677"/>
                    <a:gd name="connsiteX4" fmla="*/ 0 w 1832268"/>
                    <a:gd name="connsiteY4" fmla="*/ 405851 h 611677"/>
                    <a:gd name="connsiteX0" fmla="*/ 0 w 1832268"/>
                    <a:gd name="connsiteY0" fmla="*/ 405851 h 438748"/>
                    <a:gd name="connsiteX1" fmla="*/ 906609 w 1832268"/>
                    <a:gd name="connsiteY1" fmla="*/ 0 h 438748"/>
                    <a:gd name="connsiteX2" fmla="*/ 1832268 w 1832268"/>
                    <a:gd name="connsiteY2" fmla="*/ 405851 h 438748"/>
                    <a:gd name="connsiteX3" fmla="*/ 906609 w 1832268"/>
                    <a:gd name="connsiteY3" fmla="*/ 302114 h 438748"/>
                    <a:gd name="connsiteX4" fmla="*/ 0 w 1832268"/>
                    <a:gd name="connsiteY4" fmla="*/ 405851 h 438748"/>
                    <a:gd name="connsiteX0" fmla="*/ 0 w 1832268"/>
                    <a:gd name="connsiteY0" fmla="*/ 405851 h 463815"/>
                    <a:gd name="connsiteX1" fmla="*/ 906609 w 1832268"/>
                    <a:gd name="connsiteY1" fmla="*/ 0 h 463815"/>
                    <a:gd name="connsiteX2" fmla="*/ 1832268 w 1832268"/>
                    <a:gd name="connsiteY2" fmla="*/ 405851 h 463815"/>
                    <a:gd name="connsiteX3" fmla="*/ 906609 w 1832268"/>
                    <a:gd name="connsiteY3" fmla="*/ 302114 h 463815"/>
                    <a:gd name="connsiteX4" fmla="*/ 0 w 1832268"/>
                    <a:gd name="connsiteY4" fmla="*/ 405851 h 463815"/>
                    <a:gd name="connsiteX0" fmla="*/ 0 w 1841829"/>
                    <a:gd name="connsiteY0" fmla="*/ 405851 h 463815"/>
                    <a:gd name="connsiteX1" fmla="*/ 906609 w 1841829"/>
                    <a:gd name="connsiteY1" fmla="*/ 0 h 463815"/>
                    <a:gd name="connsiteX2" fmla="*/ 1832268 w 1841829"/>
                    <a:gd name="connsiteY2" fmla="*/ 405851 h 463815"/>
                    <a:gd name="connsiteX3" fmla="*/ 906609 w 1841829"/>
                    <a:gd name="connsiteY3" fmla="*/ 302114 h 463815"/>
                    <a:gd name="connsiteX4" fmla="*/ 0 w 1841829"/>
                    <a:gd name="connsiteY4" fmla="*/ 405851 h 463815"/>
                    <a:gd name="connsiteX0" fmla="*/ 0 w 1813739"/>
                    <a:gd name="connsiteY0" fmla="*/ 405851 h 484487"/>
                    <a:gd name="connsiteX1" fmla="*/ 906609 w 1813739"/>
                    <a:gd name="connsiteY1" fmla="*/ 0 h 484487"/>
                    <a:gd name="connsiteX2" fmla="*/ 1803693 w 1813739"/>
                    <a:gd name="connsiteY2" fmla="*/ 448714 h 484487"/>
                    <a:gd name="connsiteX3" fmla="*/ 906609 w 1813739"/>
                    <a:gd name="connsiteY3" fmla="*/ 302114 h 484487"/>
                    <a:gd name="connsiteX4" fmla="*/ 0 w 1813739"/>
                    <a:gd name="connsiteY4" fmla="*/ 405851 h 484487"/>
                    <a:gd name="connsiteX0" fmla="*/ 13906 w 1827645"/>
                    <a:gd name="connsiteY0" fmla="*/ 405851 h 484487"/>
                    <a:gd name="connsiteX1" fmla="*/ 920515 w 1827645"/>
                    <a:gd name="connsiteY1" fmla="*/ 0 h 484487"/>
                    <a:gd name="connsiteX2" fmla="*/ 1817599 w 1827645"/>
                    <a:gd name="connsiteY2" fmla="*/ 448714 h 484487"/>
                    <a:gd name="connsiteX3" fmla="*/ 920515 w 1827645"/>
                    <a:gd name="connsiteY3" fmla="*/ 302114 h 484487"/>
                    <a:gd name="connsiteX4" fmla="*/ 13906 w 1827645"/>
                    <a:gd name="connsiteY4" fmla="*/ 405851 h 484487"/>
                    <a:gd name="connsiteX0" fmla="*/ 14354 w 1809043"/>
                    <a:gd name="connsiteY0" fmla="*/ 453476 h 510970"/>
                    <a:gd name="connsiteX1" fmla="*/ 901913 w 1809043"/>
                    <a:gd name="connsiteY1" fmla="*/ 0 h 510970"/>
                    <a:gd name="connsiteX2" fmla="*/ 1798997 w 1809043"/>
                    <a:gd name="connsiteY2" fmla="*/ 448714 h 510970"/>
                    <a:gd name="connsiteX3" fmla="*/ 901913 w 1809043"/>
                    <a:gd name="connsiteY3" fmla="*/ 302114 h 510970"/>
                    <a:gd name="connsiteX4" fmla="*/ 14354 w 1809043"/>
                    <a:gd name="connsiteY4" fmla="*/ 453476 h 510970"/>
                    <a:gd name="connsiteX0" fmla="*/ 14354 w 1813123"/>
                    <a:gd name="connsiteY0" fmla="*/ 453476 h 510970"/>
                    <a:gd name="connsiteX1" fmla="*/ 901913 w 1813123"/>
                    <a:gd name="connsiteY1" fmla="*/ 0 h 510970"/>
                    <a:gd name="connsiteX2" fmla="*/ 1798997 w 1813123"/>
                    <a:gd name="connsiteY2" fmla="*/ 448714 h 510970"/>
                    <a:gd name="connsiteX3" fmla="*/ 901913 w 1813123"/>
                    <a:gd name="connsiteY3" fmla="*/ 302114 h 510970"/>
                    <a:gd name="connsiteX4" fmla="*/ 14354 w 1813123"/>
                    <a:gd name="connsiteY4" fmla="*/ 453476 h 510970"/>
                    <a:gd name="connsiteX0" fmla="*/ 7487 w 1806256"/>
                    <a:gd name="connsiteY0" fmla="*/ 453476 h 539069"/>
                    <a:gd name="connsiteX1" fmla="*/ 895046 w 1806256"/>
                    <a:gd name="connsiteY1" fmla="*/ 0 h 539069"/>
                    <a:gd name="connsiteX2" fmla="*/ 1792130 w 1806256"/>
                    <a:gd name="connsiteY2" fmla="*/ 448714 h 539069"/>
                    <a:gd name="connsiteX3" fmla="*/ 895046 w 1806256"/>
                    <a:gd name="connsiteY3" fmla="*/ 302114 h 539069"/>
                    <a:gd name="connsiteX4" fmla="*/ 7487 w 1806256"/>
                    <a:gd name="connsiteY4" fmla="*/ 453476 h 539069"/>
                    <a:gd name="connsiteX0" fmla="*/ 7487 w 1803151"/>
                    <a:gd name="connsiteY0" fmla="*/ 453476 h 539069"/>
                    <a:gd name="connsiteX1" fmla="*/ 895046 w 1803151"/>
                    <a:gd name="connsiteY1" fmla="*/ 0 h 539069"/>
                    <a:gd name="connsiteX2" fmla="*/ 1792130 w 1803151"/>
                    <a:gd name="connsiteY2" fmla="*/ 448714 h 539069"/>
                    <a:gd name="connsiteX3" fmla="*/ 895046 w 1803151"/>
                    <a:gd name="connsiteY3" fmla="*/ 302114 h 539069"/>
                    <a:gd name="connsiteX4" fmla="*/ 7487 w 1803151"/>
                    <a:gd name="connsiteY4" fmla="*/ 453476 h 539069"/>
                    <a:gd name="connsiteX0" fmla="*/ 7487 w 1784480"/>
                    <a:gd name="connsiteY0" fmla="*/ 453476 h 539069"/>
                    <a:gd name="connsiteX1" fmla="*/ 895046 w 1784480"/>
                    <a:gd name="connsiteY1" fmla="*/ 0 h 539069"/>
                    <a:gd name="connsiteX2" fmla="*/ 1773080 w 1784480"/>
                    <a:gd name="connsiteY2" fmla="*/ 488831 h 539069"/>
                    <a:gd name="connsiteX3" fmla="*/ 895046 w 1784480"/>
                    <a:gd name="connsiteY3" fmla="*/ 302114 h 539069"/>
                    <a:gd name="connsiteX4" fmla="*/ 7487 w 1784480"/>
                    <a:gd name="connsiteY4" fmla="*/ 453476 h 539069"/>
                    <a:gd name="connsiteX0" fmla="*/ 7487 w 1788786"/>
                    <a:gd name="connsiteY0" fmla="*/ 453476 h 544947"/>
                    <a:gd name="connsiteX1" fmla="*/ 895046 w 1788786"/>
                    <a:gd name="connsiteY1" fmla="*/ 0 h 544947"/>
                    <a:gd name="connsiteX2" fmla="*/ 1773080 w 1788786"/>
                    <a:gd name="connsiteY2" fmla="*/ 488831 h 544947"/>
                    <a:gd name="connsiteX3" fmla="*/ 895046 w 1788786"/>
                    <a:gd name="connsiteY3" fmla="*/ 302114 h 544947"/>
                    <a:gd name="connsiteX4" fmla="*/ 7487 w 1788786"/>
                    <a:gd name="connsiteY4" fmla="*/ 453476 h 544947"/>
                    <a:gd name="connsiteX0" fmla="*/ 13529 w 1794828"/>
                    <a:gd name="connsiteY0" fmla="*/ 453476 h 544947"/>
                    <a:gd name="connsiteX1" fmla="*/ 901088 w 1794828"/>
                    <a:gd name="connsiteY1" fmla="*/ 0 h 544947"/>
                    <a:gd name="connsiteX2" fmla="*/ 1779122 w 1794828"/>
                    <a:gd name="connsiteY2" fmla="*/ 488831 h 544947"/>
                    <a:gd name="connsiteX3" fmla="*/ 901088 w 1794828"/>
                    <a:gd name="connsiteY3" fmla="*/ 302114 h 544947"/>
                    <a:gd name="connsiteX4" fmla="*/ 13529 w 1794828"/>
                    <a:gd name="connsiteY4" fmla="*/ 453476 h 544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94828" h="544947">
                      <a:moveTo>
                        <a:pt x="13529" y="453476"/>
                      </a:moveTo>
                      <a:cubicBezTo>
                        <a:pt x="-87615" y="261642"/>
                        <a:pt x="395121" y="0"/>
                        <a:pt x="901088" y="0"/>
                      </a:cubicBezTo>
                      <a:cubicBezTo>
                        <a:pt x="1407055" y="0"/>
                        <a:pt x="1888660" y="292177"/>
                        <a:pt x="1779122" y="488831"/>
                      </a:cubicBezTo>
                      <a:cubicBezTo>
                        <a:pt x="1669584" y="685485"/>
                        <a:pt x="1407055" y="302114"/>
                        <a:pt x="901088" y="302114"/>
                      </a:cubicBezTo>
                      <a:cubicBezTo>
                        <a:pt x="395121" y="302114"/>
                        <a:pt x="146879" y="706393"/>
                        <a:pt x="13529" y="45347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205" name="フリーフォーム: 図形 1204">
                  <a:extLst>
                    <a:ext uri="{FF2B5EF4-FFF2-40B4-BE49-F238E27FC236}">
                      <a16:creationId xmlns:a16="http://schemas.microsoft.com/office/drawing/2014/main" id="{0561B6BD-350C-A05D-F794-FDE3205C75DC}"/>
                    </a:ext>
                  </a:extLst>
                </p:cNvPr>
                <p:cNvSpPr/>
                <p:nvPr/>
              </p:nvSpPr>
              <p:spPr>
                <a:xfrm>
                  <a:off x="1235119" y="523877"/>
                  <a:ext cx="1532799" cy="447531"/>
                </a:xfrm>
                <a:custGeom>
                  <a:avLst/>
                  <a:gdLst>
                    <a:gd name="connsiteX0" fmla="*/ 1408369 w 1532799"/>
                    <a:gd name="connsiteY0" fmla="*/ 129665 h 447531"/>
                    <a:gd name="connsiteX1" fmla="*/ 1438737 w 1532799"/>
                    <a:gd name="connsiteY1" fmla="*/ 141828 h 447531"/>
                    <a:gd name="connsiteX2" fmla="*/ 1524564 w 1532799"/>
                    <a:gd name="connsiteY2" fmla="*/ 190937 h 447531"/>
                    <a:gd name="connsiteX3" fmla="*/ 1532799 w 1532799"/>
                    <a:gd name="connsiteY3" fmla="*/ 295816 h 447531"/>
                    <a:gd name="connsiteX4" fmla="*/ 1528715 w 1532799"/>
                    <a:gd name="connsiteY4" fmla="*/ 394425 h 447531"/>
                    <a:gd name="connsiteX5" fmla="*/ 1522308 w 1532799"/>
                    <a:gd name="connsiteY5" fmla="*/ 447531 h 447531"/>
                    <a:gd name="connsiteX6" fmla="*/ 1454396 w 1532799"/>
                    <a:gd name="connsiteY6" fmla="*/ 428942 h 447531"/>
                    <a:gd name="connsiteX7" fmla="*/ 1416223 w 1532799"/>
                    <a:gd name="connsiteY7" fmla="*/ 413713 h 447531"/>
                    <a:gd name="connsiteX8" fmla="*/ 1420657 w 1532799"/>
                    <a:gd name="connsiteY8" fmla="*/ 389368 h 447531"/>
                    <a:gd name="connsiteX9" fmla="*/ 1426590 w 1532799"/>
                    <a:gd name="connsiteY9" fmla="*/ 295816 h 447531"/>
                    <a:gd name="connsiteX10" fmla="*/ 1420934 w 1532799"/>
                    <a:gd name="connsiteY10" fmla="*/ 201966 h 447531"/>
                    <a:gd name="connsiteX11" fmla="*/ 126587 w 1532799"/>
                    <a:gd name="connsiteY11" fmla="*/ 118058 h 447531"/>
                    <a:gd name="connsiteX12" fmla="*/ 126189 w 1532799"/>
                    <a:gd name="connsiteY12" fmla="*/ 119558 h 447531"/>
                    <a:gd name="connsiteX13" fmla="*/ 106210 w 1532799"/>
                    <a:gd name="connsiteY13" fmla="*/ 295816 h 447531"/>
                    <a:gd name="connsiteX14" fmla="*/ 112143 w 1532799"/>
                    <a:gd name="connsiteY14" fmla="*/ 389368 h 447531"/>
                    <a:gd name="connsiteX15" fmla="*/ 117391 w 1532799"/>
                    <a:gd name="connsiteY15" fmla="*/ 418182 h 447531"/>
                    <a:gd name="connsiteX16" fmla="*/ 87367 w 1532799"/>
                    <a:gd name="connsiteY16" fmla="*/ 429404 h 447531"/>
                    <a:gd name="connsiteX17" fmla="*/ 44380 w 1532799"/>
                    <a:gd name="connsiteY17" fmla="*/ 440799 h 447531"/>
                    <a:gd name="connsiteX18" fmla="*/ 10210 w 1532799"/>
                    <a:gd name="connsiteY18" fmla="*/ 445200 h 447531"/>
                    <a:gd name="connsiteX19" fmla="*/ 4084 w 1532799"/>
                    <a:gd name="connsiteY19" fmla="*/ 394425 h 447531"/>
                    <a:gd name="connsiteX20" fmla="*/ 0 w 1532799"/>
                    <a:gd name="connsiteY20" fmla="*/ 295816 h 447531"/>
                    <a:gd name="connsiteX21" fmla="*/ 9532 w 1532799"/>
                    <a:gd name="connsiteY21" fmla="*/ 174422 h 447531"/>
                    <a:gd name="connsiteX22" fmla="*/ 97459 w 1532799"/>
                    <a:gd name="connsiteY22" fmla="*/ 128640 h 447531"/>
                    <a:gd name="connsiteX23" fmla="*/ 1180579 w 1532799"/>
                    <a:gd name="connsiteY23" fmla="*/ 53073 h 447531"/>
                    <a:gd name="connsiteX24" fmla="*/ 1297952 w 1532799"/>
                    <a:gd name="connsiteY24" fmla="*/ 85441 h 447531"/>
                    <a:gd name="connsiteX25" fmla="*/ 1298581 w 1532799"/>
                    <a:gd name="connsiteY25" fmla="*/ 85694 h 447531"/>
                    <a:gd name="connsiteX26" fmla="*/ 1311156 w 1532799"/>
                    <a:gd name="connsiteY26" fmla="*/ 245839 h 447531"/>
                    <a:gd name="connsiteX27" fmla="*/ 1307072 w 1532799"/>
                    <a:gd name="connsiteY27" fmla="*/ 344448 h 447531"/>
                    <a:gd name="connsiteX28" fmla="*/ 1304124 w 1532799"/>
                    <a:gd name="connsiteY28" fmla="*/ 368883 h 447531"/>
                    <a:gd name="connsiteX29" fmla="*/ 1240187 w 1532799"/>
                    <a:gd name="connsiteY29" fmla="*/ 343242 h 447531"/>
                    <a:gd name="connsiteX30" fmla="*/ 1199620 w 1532799"/>
                    <a:gd name="connsiteY30" fmla="*/ 329835 h 447531"/>
                    <a:gd name="connsiteX31" fmla="*/ 1204947 w 1532799"/>
                    <a:gd name="connsiteY31" fmla="*/ 245839 h 447531"/>
                    <a:gd name="connsiteX32" fmla="*/ 1184969 w 1532799"/>
                    <a:gd name="connsiteY32" fmla="*/ 69581 h 447531"/>
                    <a:gd name="connsiteX33" fmla="*/ 353382 w 1532799"/>
                    <a:gd name="connsiteY33" fmla="*/ 48714 h 447531"/>
                    <a:gd name="connsiteX34" fmla="*/ 347833 w 1532799"/>
                    <a:gd name="connsiteY34" fmla="*/ 69581 h 447531"/>
                    <a:gd name="connsiteX35" fmla="*/ 327854 w 1532799"/>
                    <a:gd name="connsiteY35" fmla="*/ 245839 h 447531"/>
                    <a:gd name="connsiteX36" fmla="*/ 333517 w 1532799"/>
                    <a:gd name="connsiteY36" fmla="*/ 335124 h 447531"/>
                    <a:gd name="connsiteX37" fmla="*/ 300888 w 1532799"/>
                    <a:gd name="connsiteY37" fmla="*/ 346273 h 447531"/>
                    <a:gd name="connsiteX38" fmla="*/ 229420 w 1532799"/>
                    <a:gd name="connsiteY38" fmla="*/ 375042 h 447531"/>
                    <a:gd name="connsiteX39" fmla="*/ 225729 w 1532799"/>
                    <a:gd name="connsiteY39" fmla="*/ 344448 h 447531"/>
                    <a:gd name="connsiteX40" fmla="*/ 221645 w 1532799"/>
                    <a:gd name="connsiteY40" fmla="*/ 245839 h 447531"/>
                    <a:gd name="connsiteX41" fmla="*/ 234765 w 1532799"/>
                    <a:gd name="connsiteY41" fmla="*/ 78761 h 447531"/>
                    <a:gd name="connsiteX42" fmla="*/ 239058 w 1532799"/>
                    <a:gd name="connsiteY42" fmla="*/ 77201 h 447531"/>
                    <a:gd name="connsiteX43" fmla="*/ 954859 w 1532799"/>
                    <a:gd name="connsiteY43" fmla="*/ 10664 h 447531"/>
                    <a:gd name="connsiteX44" fmla="*/ 956394 w 1532799"/>
                    <a:gd name="connsiteY44" fmla="*/ 10752 h 447531"/>
                    <a:gd name="connsiteX45" fmla="*/ 1074247 w 1532799"/>
                    <a:gd name="connsiteY45" fmla="*/ 30380 h 447531"/>
                    <a:gd name="connsiteX46" fmla="*/ 1082438 w 1532799"/>
                    <a:gd name="connsiteY46" fmla="*/ 72621 h 447531"/>
                    <a:gd name="connsiteX47" fmla="*/ 1095756 w 1532799"/>
                    <a:gd name="connsiteY47" fmla="*/ 242237 h 447531"/>
                    <a:gd name="connsiteX48" fmla="*/ 1093530 w 1532799"/>
                    <a:gd name="connsiteY48" fmla="*/ 295989 h 447531"/>
                    <a:gd name="connsiteX49" fmla="*/ 987589 w 1532799"/>
                    <a:gd name="connsiteY49" fmla="*/ 273107 h 447531"/>
                    <a:gd name="connsiteX50" fmla="*/ 989547 w 1532799"/>
                    <a:gd name="connsiteY50" fmla="*/ 242237 h 447531"/>
                    <a:gd name="connsiteX51" fmla="*/ 969569 w 1532799"/>
                    <a:gd name="connsiteY51" fmla="*/ 65979 h 447531"/>
                    <a:gd name="connsiteX52" fmla="*/ 578082 w 1532799"/>
                    <a:gd name="connsiteY52" fmla="*/ 10144 h 447531"/>
                    <a:gd name="connsiteX53" fmla="*/ 563234 w 1532799"/>
                    <a:gd name="connsiteY53" fmla="*/ 65979 h 447531"/>
                    <a:gd name="connsiteX54" fmla="*/ 543255 w 1532799"/>
                    <a:gd name="connsiteY54" fmla="*/ 242237 h 447531"/>
                    <a:gd name="connsiteX55" fmla="*/ 545359 w 1532799"/>
                    <a:gd name="connsiteY55" fmla="*/ 275407 h 447531"/>
                    <a:gd name="connsiteX56" fmla="*/ 439413 w 1532799"/>
                    <a:gd name="connsiteY56" fmla="*/ 299386 h 447531"/>
                    <a:gd name="connsiteX57" fmla="*/ 437046 w 1532799"/>
                    <a:gd name="connsiteY57" fmla="*/ 242237 h 447531"/>
                    <a:gd name="connsiteX58" fmla="*/ 450365 w 1532799"/>
                    <a:gd name="connsiteY58" fmla="*/ 72621 h 447531"/>
                    <a:gd name="connsiteX59" fmla="*/ 459018 w 1532799"/>
                    <a:gd name="connsiteY59" fmla="*/ 27996 h 447531"/>
                    <a:gd name="connsiteX60" fmla="*/ 768905 w 1532799"/>
                    <a:gd name="connsiteY60" fmla="*/ 0 h 447531"/>
                    <a:gd name="connsiteX61" fmla="*/ 834551 w 1532799"/>
                    <a:gd name="connsiteY61" fmla="*/ 3765 h 447531"/>
                    <a:gd name="connsiteX62" fmla="*/ 837353 w 1532799"/>
                    <a:gd name="connsiteY62" fmla="*/ 56496 h 447531"/>
                    <a:gd name="connsiteX63" fmla="*/ 838816 w 1532799"/>
                    <a:gd name="connsiteY63" fmla="*/ 141277 h 447531"/>
                    <a:gd name="connsiteX64" fmla="*/ 837353 w 1532799"/>
                    <a:gd name="connsiteY64" fmla="*/ 226058 h 447531"/>
                    <a:gd name="connsiteX65" fmla="*/ 835759 w 1532799"/>
                    <a:gd name="connsiteY65" fmla="*/ 256065 h 447531"/>
                    <a:gd name="connsiteX66" fmla="*/ 768905 w 1532799"/>
                    <a:gd name="connsiteY66" fmla="*/ 251058 h 447531"/>
                    <a:gd name="connsiteX67" fmla="*/ 697745 w 1532799"/>
                    <a:gd name="connsiteY67" fmla="*/ 253940 h 447531"/>
                    <a:gd name="connsiteX68" fmla="*/ 696263 w 1532799"/>
                    <a:gd name="connsiteY68" fmla="*/ 226058 h 447531"/>
                    <a:gd name="connsiteX69" fmla="*/ 694800 w 1532799"/>
                    <a:gd name="connsiteY69" fmla="*/ 141277 h 447531"/>
                    <a:gd name="connsiteX70" fmla="*/ 696263 w 1532799"/>
                    <a:gd name="connsiteY70" fmla="*/ 56496 h 447531"/>
                    <a:gd name="connsiteX71" fmla="*/ 699074 w 1532799"/>
                    <a:gd name="connsiteY71" fmla="*/ 3594 h 447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</a:cxnLst>
                  <a:rect l="l" t="t" r="r" b="b"/>
                  <a:pathLst>
                    <a:path w="1532799" h="447531">
                      <a:moveTo>
                        <a:pt x="1408369" y="129665"/>
                      </a:moveTo>
                      <a:lnTo>
                        <a:pt x="1438737" y="141828"/>
                      </a:lnTo>
                      <a:lnTo>
                        <a:pt x="1524564" y="190937"/>
                      </a:lnTo>
                      <a:lnTo>
                        <a:pt x="1532799" y="295816"/>
                      </a:lnTo>
                      <a:cubicBezTo>
                        <a:pt x="1532799" y="329068"/>
                        <a:pt x="1531362" y="362130"/>
                        <a:pt x="1528715" y="394425"/>
                      </a:cubicBezTo>
                      <a:lnTo>
                        <a:pt x="1522308" y="447531"/>
                      </a:lnTo>
                      <a:lnTo>
                        <a:pt x="1454396" y="428942"/>
                      </a:lnTo>
                      <a:lnTo>
                        <a:pt x="1416223" y="413713"/>
                      </a:lnTo>
                      <a:lnTo>
                        <a:pt x="1420657" y="389368"/>
                      </a:lnTo>
                      <a:cubicBezTo>
                        <a:pt x="1424370" y="360203"/>
                        <a:pt x="1426590" y="329068"/>
                        <a:pt x="1426590" y="295816"/>
                      </a:cubicBezTo>
                      <a:cubicBezTo>
                        <a:pt x="1426590" y="262564"/>
                        <a:pt x="1424484" y="231312"/>
                        <a:pt x="1420934" y="201966"/>
                      </a:cubicBezTo>
                      <a:close/>
                      <a:moveTo>
                        <a:pt x="126587" y="118058"/>
                      </a:moveTo>
                      <a:lnTo>
                        <a:pt x="126189" y="119558"/>
                      </a:lnTo>
                      <a:cubicBezTo>
                        <a:pt x="114634" y="170807"/>
                        <a:pt x="106210" y="229312"/>
                        <a:pt x="106210" y="295816"/>
                      </a:cubicBezTo>
                      <a:cubicBezTo>
                        <a:pt x="106210" y="329068"/>
                        <a:pt x="108431" y="360203"/>
                        <a:pt x="112143" y="389368"/>
                      </a:cubicBezTo>
                      <a:lnTo>
                        <a:pt x="117391" y="418182"/>
                      </a:lnTo>
                      <a:lnTo>
                        <a:pt x="87367" y="429404"/>
                      </a:lnTo>
                      <a:cubicBezTo>
                        <a:pt x="72392" y="434115"/>
                        <a:pt x="58075" y="437985"/>
                        <a:pt x="44380" y="440799"/>
                      </a:cubicBezTo>
                      <a:lnTo>
                        <a:pt x="10210" y="445200"/>
                      </a:lnTo>
                      <a:lnTo>
                        <a:pt x="4084" y="394425"/>
                      </a:lnTo>
                      <a:cubicBezTo>
                        <a:pt x="1437" y="362130"/>
                        <a:pt x="0" y="329068"/>
                        <a:pt x="0" y="295816"/>
                      </a:cubicBezTo>
                      <a:lnTo>
                        <a:pt x="9532" y="174422"/>
                      </a:lnTo>
                      <a:lnTo>
                        <a:pt x="97459" y="128640"/>
                      </a:lnTo>
                      <a:close/>
                      <a:moveTo>
                        <a:pt x="1180579" y="53073"/>
                      </a:moveTo>
                      <a:lnTo>
                        <a:pt x="1297952" y="85441"/>
                      </a:lnTo>
                      <a:lnTo>
                        <a:pt x="1298581" y="85694"/>
                      </a:lnTo>
                      <a:lnTo>
                        <a:pt x="1311156" y="245839"/>
                      </a:lnTo>
                      <a:cubicBezTo>
                        <a:pt x="1311156" y="279091"/>
                        <a:pt x="1309719" y="312153"/>
                        <a:pt x="1307072" y="344448"/>
                      </a:cubicBezTo>
                      <a:lnTo>
                        <a:pt x="1304124" y="368883"/>
                      </a:lnTo>
                      <a:lnTo>
                        <a:pt x="1240187" y="343242"/>
                      </a:lnTo>
                      <a:lnTo>
                        <a:pt x="1199620" y="329835"/>
                      </a:lnTo>
                      <a:lnTo>
                        <a:pt x="1204947" y="245839"/>
                      </a:lnTo>
                      <a:cubicBezTo>
                        <a:pt x="1204947" y="179335"/>
                        <a:pt x="1196524" y="120830"/>
                        <a:pt x="1184969" y="69581"/>
                      </a:cubicBezTo>
                      <a:close/>
                      <a:moveTo>
                        <a:pt x="353382" y="48714"/>
                      </a:moveTo>
                      <a:lnTo>
                        <a:pt x="347833" y="69581"/>
                      </a:lnTo>
                      <a:cubicBezTo>
                        <a:pt x="336278" y="120830"/>
                        <a:pt x="327854" y="179335"/>
                        <a:pt x="327854" y="245839"/>
                      </a:cubicBezTo>
                      <a:lnTo>
                        <a:pt x="333517" y="335124"/>
                      </a:lnTo>
                      <a:lnTo>
                        <a:pt x="300888" y="346273"/>
                      </a:lnTo>
                      <a:lnTo>
                        <a:pt x="229420" y="375042"/>
                      </a:lnTo>
                      <a:lnTo>
                        <a:pt x="225729" y="344448"/>
                      </a:lnTo>
                      <a:cubicBezTo>
                        <a:pt x="223082" y="312153"/>
                        <a:pt x="221645" y="279091"/>
                        <a:pt x="221645" y="245839"/>
                      </a:cubicBezTo>
                      <a:lnTo>
                        <a:pt x="234765" y="78761"/>
                      </a:lnTo>
                      <a:lnTo>
                        <a:pt x="239058" y="77201"/>
                      </a:lnTo>
                      <a:close/>
                      <a:moveTo>
                        <a:pt x="954859" y="10664"/>
                      </a:moveTo>
                      <a:lnTo>
                        <a:pt x="956394" y="10752"/>
                      </a:lnTo>
                      <a:lnTo>
                        <a:pt x="1074247" y="30380"/>
                      </a:lnTo>
                      <a:lnTo>
                        <a:pt x="1082438" y="72621"/>
                      </a:lnTo>
                      <a:cubicBezTo>
                        <a:pt x="1090841" y="126467"/>
                        <a:pt x="1095756" y="184046"/>
                        <a:pt x="1095756" y="242237"/>
                      </a:cubicBezTo>
                      <a:lnTo>
                        <a:pt x="1093530" y="295989"/>
                      </a:lnTo>
                      <a:lnTo>
                        <a:pt x="987589" y="273107"/>
                      </a:lnTo>
                      <a:lnTo>
                        <a:pt x="989547" y="242237"/>
                      </a:lnTo>
                      <a:cubicBezTo>
                        <a:pt x="989547" y="175733"/>
                        <a:pt x="981124" y="117228"/>
                        <a:pt x="969569" y="65979"/>
                      </a:cubicBezTo>
                      <a:close/>
                      <a:moveTo>
                        <a:pt x="578082" y="10144"/>
                      </a:moveTo>
                      <a:lnTo>
                        <a:pt x="563234" y="65979"/>
                      </a:lnTo>
                      <a:cubicBezTo>
                        <a:pt x="551679" y="117228"/>
                        <a:pt x="543255" y="175733"/>
                        <a:pt x="543255" y="242237"/>
                      </a:cubicBezTo>
                      <a:lnTo>
                        <a:pt x="545359" y="275407"/>
                      </a:lnTo>
                      <a:lnTo>
                        <a:pt x="439413" y="299386"/>
                      </a:lnTo>
                      <a:lnTo>
                        <a:pt x="437046" y="242237"/>
                      </a:lnTo>
                      <a:cubicBezTo>
                        <a:pt x="437046" y="184046"/>
                        <a:pt x="441961" y="126467"/>
                        <a:pt x="450365" y="72621"/>
                      </a:cubicBezTo>
                      <a:lnTo>
                        <a:pt x="459018" y="27996"/>
                      </a:lnTo>
                      <a:close/>
                      <a:moveTo>
                        <a:pt x="768905" y="0"/>
                      </a:moveTo>
                      <a:lnTo>
                        <a:pt x="834551" y="3765"/>
                      </a:lnTo>
                      <a:lnTo>
                        <a:pt x="837353" y="56496"/>
                      </a:lnTo>
                      <a:cubicBezTo>
                        <a:pt x="838313" y="83881"/>
                        <a:pt x="838816" y="112235"/>
                        <a:pt x="838816" y="141277"/>
                      </a:cubicBezTo>
                      <a:cubicBezTo>
                        <a:pt x="838816" y="170319"/>
                        <a:pt x="838313" y="198673"/>
                        <a:pt x="837353" y="226058"/>
                      </a:cubicBezTo>
                      <a:lnTo>
                        <a:pt x="835759" y="256065"/>
                      </a:lnTo>
                      <a:lnTo>
                        <a:pt x="768905" y="251058"/>
                      </a:lnTo>
                      <a:lnTo>
                        <a:pt x="697745" y="253940"/>
                      </a:lnTo>
                      <a:lnTo>
                        <a:pt x="696263" y="226058"/>
                      </a:lnTo>
                      <a:cubicBezTo>
                        <a:pt x="695304" y="198673"/>
                        <a:pt x="694800" y="170319"/>
                        <a:pt x="694800" y="141277"/>
                      </a:cubicBezTo>
                      <a:cubicBezTo>
                        <a:pt x="694800" y="112235"/>
                        <a:pt x="695304" y="83881"/>
                        <a:pt x="696263" y="56496"/>
                      </a:cubicBezTo>
                      <a:lnTo>
                        <a:pt x="699074" y="3594"/>
                      </a:lnTo>
                      <a:close/>
                    </a:path>
                  </a:pathLst>
                </a:custGeom>
                <a:solidFill>
                  <a:srgbClr val="C00000">
                    <a:alpha val="50000"/>
                  </a:srgbClr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256" name="グループ化 1255">
              <a:extLst>
                <a:ext uri="{FF2B5EF4-FFF2-40B4-BE49-F238E27FC236}">
                  <a16:creationId xmlns:a16="http://schemas.microsoft.com/office/drawing/2014/main" id="{DE310136-56F4-6011-4B59-A3684BD86C51}"/>
                </a:ext>
              </a:extLst>
            </p:cNvPr>
            <p:cNvGrpSpPr/>
            <p:nvPr/>
          </p:nvGrpSpPr>
          <p:grpSpPr>
            <a:xfrm>
              <a:off x="4384875" y="4980299"/>
              <a:ext cx="1299333" cy="1211368"/>
              <a:chOff x="4302325" y="3805549"/>
              <a:chExt cx="1299333" cy="1211368"/>
            </a:xfrm>
          </p:grpSpPr>
          <p:sp>
            <p:nvSpPr>
              <p:cNvPr id="1232" name="楕円 1">
                <a:extLst>
                  <a:ext uri="{FF2B5EF4-FFF2-40B4-BE49-F238E27FC236}">
                    <a16:creationId xmlns:a16="http://schemas.microsoft.com/office/drawing/2014/main" id="{85420296-97C6-79E8-7CA3-2E1205D51676}"/>
                  </a:ext>
                </a:extLst>
              </p:cNvPr>
              <p:cNvSpPr/>
              <p:nvPr/>
            </p:nvSpPr>
            <p:spPr>
              <a:xfrm rot="1800000" flipH="1">
                <a:off x="4481286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3" name="楕円 1">
                <a:extLst>
                  <a:ext uri="{FF2B5EF4-FFF2-40B4-BE49-F238E27FC236}">
                    <a16:creationId xmlns:a16="http://schemas.microsoft.com/office/drawing/2014/main" id="{C60A473F-1722-22B5-A875-2E6F1C2F34F8}"/>
                  </a:ext>
                </a:extLst>
              </p:cNvPr>
              <p:cNvSpPr/>
              <p:nvPr/>
            </p:nvSpPr>
            <p:spPr>
              <a:xfrm rot="19800000">
                <a:off x="5223552" y="3805549"/>
                <a:ext cx="199145" cy="48384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rgbClr val="FF66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34" name="グループ化 1233">
                <a:extLst>
                  <a:ext uri="{FF2B5EF4-FFF2-40B4-BE49-F238E27FC236}">
                    <a16:creationId xmlns:a16="http://schemas.microsoft.com/office/drawing/2014/main" id="{27B2F84C-7CFE-A58E-33B4-43445DDD41ED}"/>
                  </a:ext>
                </a:extLst>
              </p:cNvPr>
              <p:cNvGrpSpPr/>
              <p:nvPr/>
            </p:nvGrpSpPr>
            <p:grpSpPr>
              <a:xfrm>
                <a:off x="4302325" y="3933361"/>
                <a:ext cx="1299333" cy="1083556"/>
                <a:chOff x="3691058" y="5734557"/>
                <a:chExt cx="1759588" cy="1467378"/>
              </a:xfrm>
            </p:grpSpPr>
            <p:sp>
              <p:nvSpPr>
                <p:cNvPr id="1235" name="フリーフォーム: 図形 1234">
                  <a:extLst>
                    <a:ext uri="{FF2B5EF4-FFF2-40B4-BE49-F238E27FC236}">
                      <a16:creationId xmlns:a16="http://schemas.microsoft.com/office/drawing/2014/main" id="{4068EC79-0B76-172F-E398-39D114C8A78B}"/>
                    </a:ext>
                  </a:extLst>
                </p:cNvPr>
                <p:cNvSpPr/>
                <p:nvPr/>
              </p:nvSpPr>
              <p:spPr>
                <a:xfrm>
                  <a:off x="3801836" y="5936456"/>
                  <a:ext cx="1546452" cy="1222960"/>
                </a:xfrm>
                <a:custGeom>
                  <a:avLst/>
                  <a:gdLst>
                    <a:gd name="connsiteX0" fmla="*/ 867366 w 1736952"/>
                    <a:gd name="connsiteY0" fmla="*/ 0 h 1222960"/>
                    <a:gd name="connsiteX1" fmla="*/ 1425410 w 1736952"/>
                    <a:gd name="connsiteY1" fmla="*/ 58973 h 1222960"/>
                    <a:gd name="connsiteX2" fmla="*/ 1427446 w 1736952"/>
                    <a:gd name="connsiteY2" fmla="*/ 61592 h 1222960"/>
                    <a:gd name="connsiteX3" fmla="*/ 1431349 w 1736952"/>
                    <a:gd name="connsiteY3" fmla="*/ 62838 h 1222960"/>
                    <a:gd name="connsiteX4" fmla="*/ 1648705 w 1736952"/>
                    <a:gd name="connsiteY4" fmla="*/ 574301 h 1222960"/>
                    <a:gd name="connsiteX5" fmla="*/ 1714138 w 1736952"/>
                    <a:gd name="connsiteY5" fmla="*/ 1136374 h 1222960"/>
                    <a:gd name="connsiteX6" fmla="*/ 1712000 w 1736952"/>
                    <a:gd name="connsiteY6" fmla="*/ 1135691 h 1222960"/>
                    <a:gd name="connsiteX7" fmla="*/ 1709581 w 1736952"/>
                    <a:gd name="connsiteY7" fmla="*/ 1138653 h 1222960"/>
                    <a:gd name="connsiteX8" fmla="*/ 1019545 w 1736952"/>
                    <a:gd name="connsiteY8" fmla="*/ 1221746 h 1222960"/>
                    <a:gd name="connsiteX9" fmla="*/ 910387 w 1736952"/>
                    <a:gd name="connsiteY9" fmla="*/ 1222936 h 1222960"/>
                    <a:gd name="connsiteX10" fmla="*/ 868477 w 1736952"/>
                    <a:gd name="connsiteY10" fmla="*/ 1164952 h 1222960"/>
                    <a:gd name="connsiteX11" fmla="*/ 826550 w 1736952"/>
                    <a:gd name="connsiteY11" fmla="*/ 1222960 h 1222960"/>
                    <a:gd name="connsiteX12" fmla="*/ 715190 w 1736952"/>
                    <a:gd name="connsiteY12" fmla="*/ 1221746 h 1222960"/>
                    <a:gd name="connsiteX13" fmla="*/ 25153 w 1736952"/>
                    <a:gd name="connsiteY13" fmla="*/ 1138653 h 1222960"/>
                    <a:gd name="connsiteX14" fmla="*/ 23193 w 1736952"/>
                    <a:gd name="connsiteY14" fmla="*/ 1136253 h 1222960"/>
                    <a:gd name="connsiteX15" fmla="*/ 22813 w 1736952"/>
                    <a:gd name="connsiteY15" fmla="*/ 1136374 h 1222960"/>
                    <a:gd name="connsiteX16" fmla="*/ 8524 w 1736952"/>
                    <a:gd name="connsiteY16" fmla="*/ 1120961 h 1222960"/>
                    <a:gd name="connsiteX17" fmla="*/ 7786 w 1736952"/>
                    <a:gd name="connsiteY17" fmla="*/ 1117382 h 1222960"/>
                    <a:gd name="connsiteX18" fmla="*/ 7687 w 1736952"/>
                    <a:gd name="connsiteY18" fmla="*/ 1117261 h 1222960"/>
                    <a:gd name="connsiteX19" fmla="*/ 7746 w 1736952"/>
                    <a:gd name="connsiteY19" fmla="*/ 1117189 h 1222960"/>
                    <a:gd name="connsiteX20" fmla="*/ 1181 w 1736952"/>
                    <a:gd name="connsiteY20" fmla="*/ 1085356 h 1222960"/>
                    <a:gd name="connsiteX21" fmla="*/ 88247 w 1736952"/>
                    <a:gd name="connsiteY21" fmla="*/ 574301 h 1222960"/>
                    <a:gd name="connsiteX22" fmla="*/ 305602 w 1736952"/>
                    <a:gd name="connsiteY22" fmla="*/ 62838 h 1222960"/>
                    <a:gd name="connsiteX23" fmla="*/ 306554 w 1736952"/>
                    <a:gd name="connsiteY23" fmla="*/ 62534 h 1222960"/>
                    <a:gd name="connsiteX24" fmla="*/ 309322 w 1736952"/>
                    <a:gd name="connsiteY24" fmla="*/ 58973 h 1222960"/>
                    <a:gd name="connsiteX25" fmla="*/ 867366 w 1736952"/>
                    <a:gd name="connsiteY25" fmla="*/ 0 h 12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736952" h="1222960">
                      <a:moveTo>
                        <a:pt x="867366" y="0"/>
                      </a:moveTo>
                      <a:cubicBezTo>
                        <a:pt x="1142633" y="0"/>
                        <a:pt x="1372296" y="25317"/>
                        <a:pt x="1425410" y="58973"/>
                      </a:cubicBezTo>
                      <a:lnTo>
                        <a:pt x="1427446" y="61592"/>
                      </a:lnTo>
                      <a:lnTo>
                        <a:pt x="1431349" y="62838"/>
                      </a:lnTo>
                      <a:cubicBezTo>
                        <a:pt x="1484761" y="103152"/>
                        <a:pt x="1575435" y="313332"/>
                        <a:pt x="1648705" y="574301"/>
                      </a:cubicBezTo>
                      <a:cubicBezTo>
                        <a:pt x="1732442" y="872553"/>
                        <a:pt x="1761738" y="1124201"/>
                        <a:pt x="1714138" y="1136374"/>
                      </a:cubicBezTo>
                      <a:lnTo>
                        <a:pt x="1712000" y="1135691"/>
                      </a:lnTo>
                      <a:lnTo>
                        <a:pt x="1709581" y="1138653"/>
                      </a:lnTo>
                      <a:cubicBezTo>
                        <a:pt x="1639439" y="1180974"/>
                        <a:pt x="1365297" y="1214121"/>
                        <a:pt x="1019545" y="1221746"/>
                      </a:cubicBezTo>
                      <a:lnTo>
                        <a:pt x="910387" y="1222936"/>
                      </a:lnTo>
                      <a:lnTo>
                        <a:pt x="868477" y="1164952"/>
                      </a:lnTo>
                      <a:lnTo>
                        <a:pt x="826550" y="1222960"/>
                      </a:lnTo>
                      <a:lnTo>
                        <a:pt x="715190" y="1221746"/>
                      </a:lnTo>
                      <a:cubicBezTo>
                        <a:pt x="369437" y="1214121"/>
                        <a:pt x="95295" y="1180974"/>
                        <a:pt x="25153" y="1138653"/>
                      </a:cubicBezTo>
                      <a:lnTo>
                        <a:pt x="23193" y="1136253"/>
                      </a:lnTo>
                      <a:lnTo>
                        <a:pt x="22813" y="1136374"/>
                      </a:lnTo>
                      <a:cubicBezTo>
                        <a:pt x="16864" y="1134853"/>
                        <a:pt x="12115" y="1129589"/>
                        <a:pt x="8524" y="1120961"/>
                      </a:cubicBezTo>
                      <a:lnTo>
                        <a:pt x="7786" y="1117382"/>
                      </a:lnTo>
                      <a:lnTo>
                        <a:pt x="7687" y="1117261"/>
                      </a:lnTo>
                      <a:lnTo>
                        <a:pt x="7746" y="1117189"/>
                      </a:lnTo>
                      <a:lnTo>
                        <a:pt x="1181" y="1085356"/>
                      </a:lnTo>
                      <a:cubicBezTo>
                        <a:pt x="-6737" y="995465"/>
                        <a:pt x="25444" y="797990"/>
                        <a:pt x="88247" y="574301"/>
                      </a:cubicBezTo>
                      <a:cubicBezTo>
                        <a:pt x="161517" y="313332"/>
                        <a:pt x="252190" y="103152"/>
                        <a:pt x="305602" y="62838"/>
                      </a:cubicBezTo>
                      <a:lnTo>
                        <a:pt x="306554" y="62534"/>
                      </a:lnTo>
                      <a:lnTo>
                        <a:pt x="309322" y="58973"/>
                      </a:lnTo>
                      <a:cubicBezTo>
                        <a:pt x="362437" y="25317"/>
                        <a:pt x="592100" y="0"/>
                        <a:pt x="86736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6" name="フリーフォーム: 図形 1235">
                  <a:extLst>
                    <a:ext uri="{FF2B5EF4-FFF2-40B4-BE49-F238E27FC236}">
                      <a16:creationId xmlns:a16="http://schemas.microsoft.com/office/drawing/2014/main" id="{76324702-3275-78C4-A03D-D26B8C9E36C6}"/>
                    </a:ext>
                  </a:extLst>
                </p:cNvPr>
                <p:cNvSpPr/>
                <p:nvPr/>
              </p:nvSpPr>
              <p:spPr>
                <a:xfrm>
                  <a:off x="3919619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7" name="フリーフォーム: 図形 1236">
                  <a:extLst>
                    <a:ext uri="{FF2B5EF4-FFF2-40B4-BE49-F238E27FC236}">
                      <a16:creationId xmlns:a16="http://schemas.microsoft.com/office/drawing/2014/main" id="{C46E849C-A246-A3A0-8E1D-D69563ADC4ED}"/>
                    </a:ext>
                  </a:extLst>
                </p:cNvPr>
                <p:cNvSpPr/>
                <p:nvPr/>
              </p:nvSpPr>
              <p:spPr>
                <a:xfrm>
                  <a:off x="4524417" y="6531769"/>
                  <a:ext cx="101290" cy="452722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8" name="フリーフォーム: 図形 1237">
                  <a:extLst>
                    <a:ext uri="{FF2B5EF4-FFF2-40B4-BE49-F238E27FC236}">
                      <a16:creationId xmlns:a16="http://schemas.microsoft.com/office/drawing/2014/main" id="{BB9F5140-EF8B-6DDE-C931-388BB3F72584}"/>
                    </a:ext>
                  </a:extLst>
                </p:cNvPr>
                <p:cNvSpPr/>
                <p:nvPr/>
              </p:nvSpPr>
              <p:spPr>
                <a:xfrm>
                  <a:off x="4945938" y="6669360"/>
                  <a:ext cx="276944" cy="286618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9" name="フリーフォーム: 図形 1238">
                  <a:extLst>
                    <a:ext uri="{FF2B5EF4-FFF2-40B4-BE49-F238E27FC236}">
                      <a16:creationId xmlns:a16="http://schemas.microsoft.com/office/drawing/2014/main" id="{0FC8F6F1-7852-41C2-51A0-5E845B993DA0}"/>
                    </a:ext>
                  </a:extLst>
                </p:cNvPr>
                <p:cNvSpPr/>
                <p:nvPr/>
              </p:nvSpPr>
              <p:spPr>
                <a:xfrm>
                  <a:off x="3997282" y="5884070"/>
                  <a:ext cx="1165268" cy="184896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0" name="フリーフォーム: 図形 1239">
                  <a:extLst>
                    <a:ext uri="{FF2B5EF4-FFF2-40B4-BE49-F238E27FC236}">
                      <a16:creationId xmlns:a16="http://schemas.microsoft.com/office/drawing/2014/main" id="{915CC336-9AE2-64AF-9C31-FEACB50DBFB8}"/>
                    </a:ext>
                  </a:extLst>
                </p:cNvPr>
                <p:cNvSpPr/>
                <p:nvPr/>
              </p:nvSpPr>
              <p:spPr>
                <a:xfrm rot="11131890">
                  <a:off x="3752838" y="7045428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1" name="フリーフォーム: 図形 1240">
                  <a:extLst>
                    <a:ext uri="{FF2B5EF4-FFF2-40B4-BE49-F238E27FC236}">
                      <a16:creationId xmlns:a16="http://schemas.microsoft.com/office/drawing/2014/main" id="{07F72982-B76D-AA11-5BC7-7430E6E63931}"/>
                    </a:ext>
                  </a:extLst>
                </p:cNvPr>
                <p:cNvSpPr/>
                <p:nvPr/>
              </p:nvSpPr>
              <p:spPr>
                <a:xfrm rot="10468110" flipH="1">
                  <a:off x="4612468" y="7045427"/>
                  <a:ext cx="788539" cy="156507"/>
                </a:xfrm>
                <a:custGeom>
                  <a:avLst/>
                  <a:gdLst>
                    <a:gd name="connsiteX0" fmla="*/ 490434 w 1200794"/>
                    <a:gd name="connsiteY0" fmla="*/ 0 h 260019"/>
                    <a:gd name="connsiteX1" fmla="*/ 512414 w 1200794"/>
                    <a:gd name="connsiteY1" fmla="*/ 9170 h 260019"/>
                    <a:gd name="connsiteX2" fmla="*/ 552688 w 1200794"/>
                    <a:gd name="connsiteY2" fmla="*/ 10157 h 260019"/>
                    <a:gd name="connsiteX3" fmla="*/ 595543 w 1200794"/>
                    <a:gd name="connsiteY3" fmla="*/ 73 h 260019"/>
                    <a:gd name="connsiteX4" fmla="*/ 638398 w 1200794"/>
                    <a:gd name="connsiteY4" fmla="*/ 10157 h 260019"/>
                    <a:gd name="connsiteX5" fmla="*/ 678706 w 1200794"/>
                    <a:gd name="connsiteY5" fmla="*/ 9169 h 260019"/>
                    <a:gd name="connsiteX6" fmla="*/ 700684 w 1200794"/>
                    <a:gd name="connsiteY6" fmla="*/ 0 h 260019"/>
                    <a:gd name="connsiteX7" fmla="*/ 747644 w 1200794"/>
                    <a:gd name="connsiteY7" fmla="*/ 6201 h 260019"/>
                    <a:gd name="connsiteX8" fmla="*/ 791329 w 1200794"/>
                    <a:gd name="connsiteY8" fmla="*/ 741 h 260019"/>
                    <a:gd name="connsiteX9" fmla="*/ 832866 w 1200794"/>
                    <a:gd name="connsiteY9" fmla="*/ 15334 h 260019"/>
                    <a:gd name="connsiteX10" fmla="*/ 880073 w 1200794"/>
                    <a:gd name="connsiteY10" fmla="*/ 19226 h 260019"/>
                    <a:gd name="connsiteX11" fmla="*/ 880455 w 1200794"/>
                    <a:gd name="connsiteY11" fmla="*/ 19492 h 260019"/>
                    <a:gd name="connsiteX12" fmla="*/ 901861 w 1200794"/>
                    <a:gd name="connsiteY12" fmla="*/ 12684 h 260019"/>
                    <a:gd name="connsiteX13" fmla="*/ 948102 w 1200794"/>
                    <a:gd name="connsiteY13" fmla="*/ 22954 h 260019"/>
                    <a:gd name="connsiteX14" fmla="*/ 992097 w 1200794"/>
                    <a:gd name="connsiteY14" fmla="*/ 21324 h 260019"/>
                    <a:gd name="connsiteX15" fmla="*/ 1032203 w 1200794"/>
                    <a:gd name="connsiteY15" fmla="*/ 39482 h 260019"/>
                    <a:gd name="connsiteX16" fmla="*/ 1078891 w 1200794"/>
                    <a:gd name="connsiteY16" fmla="*/ 47474 h 260019"/>
                    <a:gd name="connsiteX17" fmla="*/ 1106758 w 1200794"/>
                    <a:gd name="connsiteY17" fmla="*/ 70758 h 260019"/>
                    <a:gd name="connsiteX18" fmla="*/ 1149033 w 1200794"/>
                    <a:gd name="connsiteY18" fmla="*/ 87157 h 260019"/>
                    <a:gd name="connsiteX19" fmla="*/ 1160415 w 1200794"/>
                    <a:gd name="connsiteY19" fmla="*/ 112020 h 260019"/>
                    <a:gd name="connsiteX20" fmla="*/ 1191837 w 1200794"/>
                    <a:gd name="connsiteY20" fmla="*/ 134329 h 260019"/>
                    <a:gd name="connsiteX21" fmla="*/ 1185006 w 1200794"/>
                    <a:gd name="connsiteY21" fmla="*/ 156986 h 260019"/>
                    <a:gd name="connsiteX22" fmla="*/ 1200794 w 1200794"/>
                    <a:gd name="connsiteY22" fmla="*/ 181808 h 260019"/>
                    <a:gd name="connsiteX23" fmla="*/ 1176787 w 1200794"/>
                    <a:gd name="connsiteY23" fmla="*/ 198810 h 260019"/>
                    <a:gd name="connsiteX24" fmla="*/ 1174536 w 1200794"/>
                    <a:gd name="connsiteY24" fmla="*/ 222367 h 260019"/>
                    <a:gd name="connsiteX25" fmla="*/ 1137008 w 1200794"/>
                    <a:gd name="connsiteY25" fmla="*/ 231125 h 260019"/>
                    <a:gd name="connsiteX26" fmla="*/ 1117063 w 1200794"/>
                    <a:gd name="connsiteY26" fmla="*/ 249831 h 260019"/>
                    <a:gd name="connsiteX27" fmla="*/ 1071727 w 1200794"/>
                    <a:gd name="connsiteY27" fmla="*/ 249013 h 260019"/>
                    <a:gd name="connsiteX28" fmla="*/ 1037121 w 1200794"/>
                    <a:gd name="connsiteY28" fmla="*/ 260019 h 260019"/>
                    <a:gd name="connsiteX29" fmla="*/ 990881 w 1200794"/>
                    <a:gd name="connsiteY29" fmla="*/ 249748 h 260019"/>
                    <a:gd name="connsiteX30" fmla="*/ 946885 w 1200794"/>
                    <a:gd name="connsiteY30" fmla="*/ 251379 h 260019"/>
                    <a:gd name="connsiteX31" fmla="*/ 906779 w 1200794"/>
                    <a:gd name="connsiteY31" fmla="*/ 233220 h 260019"/>
                    <a:gd name="connsiteX32" fmla="*/ 873825 w 1200794"/>
                    <a:gd name="connsiteY32" fmla="*/ 227579 h 260019"/>
                    <a:gd name="connsiteX33" fmla="*/ 856991 w 1200794"/>
                    <a:gd name="connsiteY33" fmla="*/ 234602 h 260019"/>
                    <a:gd name="connsiteX34" fmla="*/ 810031 w 1200794"/>
                    <a:gd name="connsiteY34" fmla="*/ 228402 h 260019"/>
                    <a:gd name="connsiteX35" fmla="*/ 766345 w 1200794"/>
                    <a:gd name="connsiteY35" fmla="*/ 233862 h 260019"/>
                    <a:gd name="connsiteX36" fmla="*/ 724809 w 1200794"/>
                    <a:gd name="connsiteY36" fmla="*/ 219269 h 260019"/>
                    <a:gd name="connsiteX37" fmla="*/ 700890 w 1200794"/>
                    <a:gd name="connsiteY37" fmla="*/ 217297 h 260019"/>
                    <a:gd name="connsiteX38" fmla="*/ 685751 w 1200794"/>
                    <a:gd name="connsiteY38" fmla="*/ 225606 h 260019"/>
                    <a:gd name="connsiteX39" fmla="*/ 638398 w 1200794"/>
                    <a:gd name="connsiteY39" fmla="*/ 224445 h 260019"/>
                    <a:gd name="connsiteX40" fmla="*/ 595543 w 1200794"/>
                    <a:gd name="connsiteY40" fmla="*/ 234529 h 260019"/>
                    <a:gd name="connsiteX41" fmla="*/ 552688 w 1200794"/>
                    <a:gd name="connsiteY41" fmla="*/ 224445 h 260019"/>
                    <a:gd name="connsiteX42" fmla="*/ 505335 w 1200794"/>
                    <a:gd name="connsiteY42" fmla="*/ 225606 h 260019"/>
                    <a:gd name="connsiteX43" fmla="*/ 490200 w 1200794"/>
                    <a:gd name="connsiteY43" fmla="*/ 217299 h 260019"/>
                    <a:gd name="connsiteX44" fmla="*/ 466309 w 1200794"/>
                    <a:gd name="connsiteY44" fmla="*/ 219269 h 260019"/>
                    <a:gd name="connsiteX45" fmla="*/ 424772 w 1200794"/>
                    <a:gd name="connsiteY45" fmla="*/ 233862 h 260019"/>
                    <a:gd name="connsiteX46" fmla="*/ 381087 w 1200794"/>
                    <a:gd name="connsiteY46" fmla="*/ 228402 h 260019"/>
                    <a:gd name="connsiteX47" fmla="*/ 334126 w 1200794"/>
                    <a:gd name="connsiteY47" fmla="*/ 234602 h 260019"/>
                    <a:gd name="connsiteX48" fmla="*/ 320107 w 1200794"/>
                    <a:gd name="connsiteY48" fmla="*/ 228754 h 260019"/>
                    <a:gd name="connsiteX49" fmla="*/ 294015 w 1200794"/>
                    <a:gd name="connsiteY49" fmla="*/ 233220 h 260019"/>
                    <a:gd name="connsiteX50" fmla="*/ 253909 w 1200794"/>
                    <a:gd name="connsiteY50" fmla="*/ 251379 h 260019"/>
                    <a:gd name="connsiteX51" fmla="*/ 209913 w 1200794"/>
                    <a:gd name="connsiteY51" fmla="*/ 249748 h 260019"/>
                    <a:gd name="connsiteX52" fmla="*/ 163673 w 1200794"/>
                    <a:gd name="connsiteY52" fmla="*/ 260019 h 260019"/>
                    <a:gd name="connsiteX53" fmla="*/ 129067 w 1200794"/>
                    <a:gd name="connsiteY53" fmla="*/ 249013 h 260019"/>
                    <a:gd name="connsiteX54" fmla="*/ 83731 w 1200794"/>
                    <a:gd name="connsiteY54" fmla="*/ 249831 h 260019"/>
                    <a:gd name="connsiteX55" fmla="*/ 63787 w 1200794"/>
                    <a:gd name="connsiteY55" fmla="*/ 231125 h 260019"/>
                    <a:gd name="connsiteX56" fmla="*/ 26258 w 1200794"/>
                    <a:gd name="connsiteY56" fmla="*/ 222367 h 260019"/>
                    <a:gd name="connsiteX57" fmla="*/ 24007 w 1200794"/>
                    <a:gd name="connsiteY57" fmla="*/ 198810 h 260019"/>
                    <a:gd name="connsiteX58" fmla="*/ 0 w 1200794"/>
                    <a:gd name="connsiteY58" fmla="*/ 181808 h 260019"/>
                    <a:gd name="connsiteX59" fmla="*/ 15788 w 1200794"/>
                    <a:gd name="connsiteY59" fmla="*/ 156986 h 260019"/>
                    <a:gd name="connsiteX60" fmla="*/ 8957 w 1200794"/>
                    <a:gd name="connsiteY60" fmla="*/ 134329 h 260019"/>
                    <a:gd name="connsiteX61" fmla="*/ 40379 w 1200794"/>
                    <a:gd name="connsiteY61" fmla="*/ 112020 h 260019"/>
                    <a:gd name="connsiteX62" fmla="*/ 51762 w 1200794"/>
                    <a:gd name="connsiteY62" fmla="*/ 87157 h 260019"/>
                    <a:gd name="connsiteX63" fmla="*/ 94036 w 1200794"/>
                    <a:gd name="connsiteY63" fmla="*/ 70758 h 260019"/>
                    <a:gd name="connsiteX64" fmla="*/ 121903 w 1200794"/>
                    <a:gd name="connsiteY64" fmla="*/ 47474 h 260019"/>
                    <a:gd name="connsiteX65" fmla="*/ 168591 w 1200794"/>
                    <a:gd name="connsiteY65" fmla="*/ 39482 h 260019"/>
                    <a:gd name="connsiteX66" fmla="*/ 208697 w 1200794"/>
                    <a:gd name="connsiteY66" fmla="*/ 21324 h 260019"/>
                    <a:gd name="connsiteX67" fmla="*/ 252692 w 1200794"/>
                    <a:gd name="connsiteY67" fmla="*/ 22954 h 260019"/>
                    <a:gd name="connsiteX68" fmla="*/ 298933 w 1200794"/>
                    <a:gd name="connsiteY68" fmla="*/ 12684 h 260019"/>
                    <a:gd name="connsiteX69" fmla="*/ 317761 w 1200794"/>
                    <a:gd name="connsiteY69" fmla="*/ 18672 h 260019"/>
                    <a:gd name="connsiteX70" fmla="*/ 358251 w 1200794"/>
                    <a:gd name="connsiteY70" fmla="*/ 15334 h 260019"/>
                    <a:gd name="connsiteX71" fmla="*/ 399788 w 1200794"/>
                    <a:gd name="connsiteY71" fmla="*/ 741 h 260019"/>
                    <a:gd name="connsiteX72" fmla="*/ 443474 w 1200794"/>
                    <a:gd name="connsiteY72" fmla="*/ 6201 h 260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00794" h="260019">
                      <a:moveTo>
                        <a:pt x="490434" y="0"/>
                      </a:moveTo>
                      <a:lnTo>
                        <a:pt x="512414" y="9170"/>
                      </a:lnTo>
                      <a:lnTo>
                        <a:pt x="552688" y="10157"/>
                      </a:lnTo>
                      <a:lnTo>
                        <a:pt x="595543" y="73"/>
                      </a:lnTo>
                      <a:lnTo>
                        <a:pt x="638398" y="10157"/>
                      </a:lnTo>
                      <a:lnTo>
                        <a:pt x="678706" y="9169"/>
                      </a:lnTo>
                      <a:lnTo>
                        <a:pt x="700684" y="0"/>
                      </a:lnTo>
                      <a:lnTo>
                        <a:pt x="747644" y="6201"/>
                      </a:lnTo>
                      <a:lnTo>
                        <a:pt x="791329" y="741"/>
                      </a:lnTo>
                      <a:lnTo>
                        <a:pt x="832866" y="15334"/>
                      </a:lnTo>
                      <a:lnTo>
                        <a:pt x="880073" y="19226"/>
                      </a:lnTo>
                      <a:lnTo>
                        <a:pt x="880455" y="19492"/>
                      </a:lnTo>
                      <a:lnTo>
                        <a:pt x="901861" y="12684"/>
                      </a:lnTo>
                      <a:lnTo>
                        <a:pt x="948102" y="22954"/>
                      </a:lnTo>
                      <a:lnTo>
                        <a:pt x="992097" y="21324"/>
                      </a:lnTo>
                      <a:lnTo>
                        <a:pt x="1032203" y="39482"/>
                      </a:lnTo>
                      <a:lnTo>
                        <a:pt x="1078891" y="47474"/>
                      </a:lnTo>
                      <a:lnTo>
                        <a:pt x="1106758" y="70758"/>
                      </a:lnTo>
                      <a:lnTo>
                        <a:pt x="1149033" y="87157"/>
                      </a:lnTo>
                      <a:lnTo>
                        <a:pt x="1160415" y="112020"/>
                      </a:lnTo>
                      <a:lnTo>
                        <a:pt x="1191837" y="134329"/>
                      </a:lnTo>
                      <a:lnTo>
                        <a:pt x="1185006" y="156986"/>
                      </a:lnTo>
                      <a:lnTo>
                        <a:pt x="1200794" y="181808"/>
                      </a:lnTo>
                      <a:lnTo>
                        <a:pt x="1176787" y="198810"/>
                      </a:lnTo>
                      <a:lnTo>
                        <a:pt x="1174536" y="222367"/>
                      </a:lnTo>
                      <a:lnTo>
                        <a:pt x="1137008" y="231125"/>
                      </a:lnTo>
                      <a:lnTo>
                        <a:pt x="1117063" y="249831"/>
                      </a:lnTo>
                      <a:lnTo>
                        <a:pt x="1071727" y="249013"/>
                      </a:lnTo>
                      <a:lnTo>
                        <a:pt x="1037121" y="260019"/>
                      </a:lnTo>
                      <a:lnTo>
                        <a:pt x="990881" y="249748"/>
                      </a:lnTo>
                      <a:lnTo>
                        <a:pt x="946885" y="251379"/>
                      </a:lnTo>
                      <a:lnTo>
                        <a:pt x="906779" y="233220"/>
                      </a:lnTo>
                      <a:lnTo>
                        <a:pt x="873825" y="227579"/>
                      </a:lnTo>
                      <a:lnTo>
                        <a:pt x="856991" y="234602"/>
                      </a:lnTo>
                      <a:lnTo>
                        <a:pt x="810031" y="228402"/>
                      </a:lnTo>
                      <a:lnTo>
                        <a:pt x="766345" y="233862"/>
                      </a:lnTo>
                      <a:lnTo>
                        <a:pt x="724809" y="219269"/>
                      </a:lnTo>
                      <a:lnTo>
                        <a:pt x="700890" y="217297"/>
                      </a:lnTo>
                      <a:lnTo>
                        <a:pt x="685751" y="225606"/>
                      </a:lnTo>
                      <a:lnTo>
                        <a:pt x="638398" y="224445"/>
                      </a:lnTo>
                      <a:lnTo>
                        <a:pt x="595543" y="234529"/>
                      </a:lnTo>
                      <a:lnTo>
                        <a:pt x="552688" y="224445"/>
                      </a:lnTo>
                      <a:lnTo>
                        <a:pt x="505335" y="225606"/>
                      </a:lnTo>
                      <a:lnTo>
                        <a:pt x="490200" y="217299"/>
                      </a:lnTo>
                      <a:lnTo>
                        <a:pt x="466309" y="219269"/>
                      </a:lnTo>
                      <a:lnTo>
                        <a:pt x="424772" y="233862"/>
                      </a:lnTo>
                      <a:lnTo>
                        <a:pt x="381087" y="228402"/>
                      </a:lnTo>
                      <a:lnTo>
                        <a:pt x="334126" y="234602"/>
                      </a:lnTo>
                      <a:lnTo>
                        <a:pt x="320107" y="228754"/>
                      </a:lnTo>
                      <a:lnTo>
                        <a:pt x="294015" y="233220"/>
                      </a:lnTo>
                      <a:lnTo>
                        <a:pt x="253909" y="251379"/>
                      </a:lnTo>
                      <a:lnTo>
                        <a:pt x="209913" y="249748"/>
                      </a:lnTo>
                      <a:lnTo>
                        <a:pt x="163673" y="260019"/>
                      </a:lnTo>
                      <a:lnTo>
                        <a:pt x="129067" y="249013"/>
                      </a:lnTo>
                      <a:lnTo>
                        <a:pt x="83731" y="249831"/>
                      </a:lnTo>
                      <a:lnTo>
                        <a:pt x="63787" y="231125"/>
                      </a:lnTo>
                      <a:lnTo>
                        <a:pt x="26258" y="222367"/>
                      </a:lnTo>
                      <a:lnTo>
                        <a:pt x="24007" y="198810"/>
                      </a:lnTo>
                      <a:lnTo>
                        <a:pt x="0" y="181808"/>
                      </a:lnTo>
                      <a:lnTo>
                        <a:pt x="15788" y="156986"/>
                      </a:lnTo>
                      <a:lnTo>
                        <a:pt x="8957" y="134329"/>
                      </a:lnTo>
                      <a:lnTo>
                        <a:pt x="40379" y="112020"/>
                      </a:lnTo>
                      <a:lnTo>
                        <a:pt x="51762" y="87157"/>
                      </a:lnTo>
                      <a:lnTo>
                        <a:pt x="94036" y="70758"/>
                      </a:lnTo>
                      <a:lnTo>
                        <a:pt x="121903" y="47474"/>
                      </a:lnTo>
                      <a:lnTo>
                        <a:pt x="168591" y="39482"/>
                      </a:lnTo>
                      <a:lnTo>
                        <a:pt x="208697" y="21324"/>
                      </a:lnTo>
                      <a:lnTo>
                        <a:pt x="252692" y="22954"/>
                      </a:lnTo>
                      <a:lnTo>
                        <a:pt x="298933" y="12684"/>
                      </a:lnTo>
                      <a:lnTo>
                        <a:pt x="317761" y="18672"/>
                      </a:lnTo>
                      <a:lnTo>
                        <a:pt x="358251" y="15334"/>
                      </a:lnTo>
                      <a:lnTo>
                        <a:pt x="399788" y="741"/>
                      </a:lnTo>
                      <a:lnTo>
                        <a:pt x="443474" y="6201"/>
                      </a:ln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42" name="グループ化 1241">
                  <a:extLst>
                    <a:ext uri="{FF2B5EF4-FFF2-40B4-BE49-F238E27FC236}">
                      <a16:creationId xmlns:a16="http://schemas.microsoft.com/office/drawing/2014/main" id="{3BF9FE0A-45B8-0204-2C9A-9222E58BF9FC}"/>
                    </a:ext>
                  </a:extLst>
                </p:cNvPr>
                <p:cNvGrpSpPr/>
                <p:nvPr/>
              </p:nvGrpSpPr>
              <p:grpSpPr>
                <a:xfrm>
                  <a:off x="4280831" y="5913843"/>
                  <a:ext cx="532507" cy="541735"/>
                  <a:chOff x="3087106" y="6899407"/>
                  <a:chExt cx="532507" cy="541735"/>
                </a:xfrm>
                <a:solidFill>
                  <a:srgbClr val="FF6699"/>
                </a:solidFill>
              </p:grpSpPr>
              <p:sp>
                <p:nvSpPr>
                  <p:cNvPr id="1249" name="フリーフォーム: 図形 1248">
                    <a:extLst>
                      <a:ext uri="{FF2B5EF4-FFF2-40B4-BE49-F238E27FC236}">
                        <a16:creationId xmlns:a16="http://schemas.microsoft.com/office/drawing/2014/main" id="{C0E906DD-15F1-034B-25D8-F121520D7256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340306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0" name="フリーフォーム: 図形 1249">
                    <a:extLst>
                      <a:ext uri="{FF2B5EF4-FFF2-40B4-BE49-F238E27FC236}">
                        <a16:creationId xmlns:a16="http://schemas.microsoft.com/office/drawing/2014/main" id="{13EA9A26-76AC-3476-BEC0-EF335102C7F7}"/>
                      </a:ext>
                    </a:extLst>
                  </p:cNvPr>
                  <p:cNvSpPr/>
                  <p:nvPr/>
                </p:nvSpPr>
                <p:spPr>
                  <a:xfrm rot="2700000" flipH="1">
                    <a:off x="3140627" y="6899407"/>
                    <a:ext cx="216546" cy="323587"/>
                  </a:xfrm>
                  <a:custGeom>
                    <a:avLst/>
                    <a:gdLst>
                      <a:gd name="connsiteX0" fmla="*/ 117758 w 216546"/>
                      <a:gd name="connsiteY0" fmla="*/ 23870 h 323587"/>
                      <a:gd name="connsiteX1" fmla="*/ 105670 w 216546"/>
                      <a:gd name="connsiteY1" fmla="*/ 23870 h 323587"/>
                      <a:gd name="connsiteX2" fmla="*/ 72501 w 216546"/>
                      <a:gd name="connsiteY2" fmla="*/ 284859 h 323587"/>
                      <a:gd name="connsiteX3" fmla="*/ 150927 w 216546"/>
                      <a:gd name="connsiteY3" fmla="*/ 284859 h 323587"/>
                      <a:gd name="connsiteX4" fmla="*/ 124962 w 216546"/>
                      <a:gd name="connsiteY4" fmla="*/ 0 h 323587"/>
                      <a:gd name="connsiteX5" fmla="*/ 216546 w 216546"/>
                      <a:gd name="connsiteY5" fmla="*/ 323587 h 323587"/>
                      <a:gd name="connsiteX6" fmla="*/ 0 w 216546"/>
                      <a:gd name="connsiteY6" fmla="*/ 323587 h 323587"/>
                      <a:gd name="connsiteX7" fmla="*/ 91584 w 216546"/>
                      <a:gd name="connsiteY7" fmla="*/ 0 h 3235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16546" h="323587">
                        <a:moveTo>
                          <a:pt x="117758" y="23870"/>
                        </a:moveTo>
                        <a:lnTo>
                          <a:pt x="105670" y="23870"/>
                        </a:lnTo>
                        <a:lnTo>
                          <a:pt x="72501" y="284859"/>
                        </a:lnTo>
                        <a:lnTo>
                          <a:pt x="150927" y="284859"/>
                        </a:lnTo>
                        <a:close/>
                        <a:moveTo>
                          <a:pt x="124962" y="0"/>
                        </a:moveTo>
                        <a:lnTo>
                          <a:pt x="216546" y="323587"/>
                        </a:lnTo>
                        <a:lnTo>
                          <a:pt x="0" y="323587"/>
                        </a:lnTo>
                        <a:lnTo>
                          <a:pt x="91584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1" name="台形 1250">
                    <a:extLst>
                      <a:ext uri="{FF2B5EF4-FFF2-40B4-BE49-F238E27FC236}">
                        <a16:creationId xmlns:a16="http://schemas.microsoft.com/office/drawing/2014/main" id="{68BCB5DD-7607-5DFB-E9EB-71158D99C99B}"/>
                      </a:ext>
                    </a:extLst>
                  </p:cNvPr>
                  <p:cNvSpPr/>
                  <p:nvPr/>
                </p:nvSpPr>
                <p:spPr>
                  <a:xfrm rot="884484">
                    <a:off x="3301817" y="6940538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2" name="台形 1251">
                    <a:extLst>
                      <a:ext uri="{FF2B5EF4-FFF2-40B4-BE49-F238E27FC236}">
                        <a16:creationId xmlns:a16="http://schemas.microsoft.com/office/drawing/2014/main" id="{BA1FE008-62F6-1943-F55C-2E9993358336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3398547" y="6940539"/>
                    <a:ext cx="58782" cy="480808"/>
                  </a:xfrm>
                  <a:prstGeom prst="trapezoid">
                    <a:avLst>
                      <a:gd name="adj" fmla="val 34517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3" name="四角形: 角を丸くする 1252">
                    <a:extLst>
                      <a:ext uri="{FF2B5EF4-FFF2-40B4-BE49-F238E27FC236}">
                        <a16:creationId xmlns:a16="http://schemas.microsoft.com/office/drawing/2014/main" id="{AD6F29A4-F1FC-5626-A567-393213F7681C}"/>
                      </a:ext>
                    </a:extLst>
                  </p:cNvPr>
                  <p:cNvSpPr/>
                  <p:nvPr/>
                </p:nvSpPr>
                <p:spPr>
                  <a:xfrm>
                    <a:off x="3326030" y="6904086"/>
                    <a:ext cx="109702" cy="127596"/>
                  </a:xfrm>
                  <a:prstGeom prst="roundRect">
                    <a:avLst>
                      <a:gd name="adj" fmla="val 36203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4" name="星: 12 pt 1253">
                    <a:extLst>
                      <a:ext uri="{FF2B5EF4-FFF2-40B4-BE49-F238E27FC236}">
                        <a16:creationId xmlns:a16="http://schemas.microsoft.com/office/drawing/2014/main" id="{2D7C5977-1248-B036-022D-7F00719B0741}"/>
                      </a:ext>
                    </a:extLst>
                  </p:cNvPr>
                  <p:cNvSpPr/>
                  <p:nvPr/>
                </p:nvSpPr>
                <p:spPr>
                  <a:xfrm>
                    <a:off x="3200401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5" name="星: 12 pt 1254">
                    <a:extLst>
                      <a:ext uri="{FF2B5EF4-FFF2-40B4-BE49-F238E27FC236}">
                        <a16:creationId xmlns:a16="http://schemas.microsoft.com/office/drawing/2014/main" id="{61D78CBB-1682-0404-D2C2-619FA0F0599E}"/>
                      </a:ext>
                    </a:extLst>
                  </p:cNvPr>
                  <p:cNvSpPr/>
                  <p:nvPr/>
                </p:nvSpPr>
                <p:spPr>
                  <a:xfrm>
                    <a:off x="3400426" y="7289104"/>
                    <a:ext cx="152038" cy="152038"/>
                  </a:xfrm>
                  <a:prstGeom prst="star12">
                    <a:avLst>
                      <a:gd name="adj" fmla="val 45177"/>
                    </a:avLst>
                  </a:prstGeom>
                  <a:solidFill>
                    <a:srgbClr val="FFFF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43" name="グループ化 1242">
                  <a:extLst>
                    <a:ext uri="{FF2B5EF4-FFF2-40B4-BE49-F238E27FC236}">
                      <a16:creationId xmlns:a16="http://schemas.microsoft.com/office/drawing/2014/main" id="{90587A91-0228-5A01-801F-D9624667FC72}"/>
                    </a:ext>
                  </a:extLst>
                </p:cNvPr>
                <p:cNvGrpSpPr/>
                <p:nvPr/>
              </p:nvGrpSpPr>
              <p:grpSpPr>
                <a:xfrm rot="1800000">
                  <a:off x="3691058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247" name="フリーフォーム: 図形 1246">
                    <a:extLst>
                      <a:ext uri="{FF2B5EF4-FFF2-40B4-BE49-F238E27FC236}">
                        <a16:creationId xmlns:a16="http://schemas.microsoft.com/office/drawing/2014/main" id="{2F127120-AED6-419B-285B-AB5965BB722B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8" name="星: 16 pt 1247">
                    <a:extLst>
                      <a:ext uri="{FF2B5EF4-FFF2-40B4-BE49-F238E27FC236}">
                        <a16:creationId xmlns:a16="http://schemas.microsoft.com/office/drawing/2014/main" id="{9D613B65-6071-F169-65CD-3F41EC5F1F03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44" name="グループ化 1243">
                  <a:extLst>
                    <a:ext uri="{FF2B5EF4-FFF2-40B4-BE49-F238E27FC236}">
                      <a16:creationId xmlns:a16="http://schemas.microsoft.com/office/drawing/2014/main" id="{E5DFF387-B17E-2898-EE3E-67115B67459E}"/>
                    </a:ext>
                  </a:extLst>
                </p:cNvPr>
                <p:cNvGrpSpPr/>
                <p:nvPr/>
              </p:nvGrpSpPr>
              <p:grpSpPr>
                <a:xfrm rot="19800000" flipH="1">
                  <a:off x="4979192" y="5734557"/>
                  <a:ext cx="471454" cy="821785"/>
                  <a:chOff x="3244760" y="5986991"/>
                  <a:chExt cx="471454" cy="821785"/>
                </a:xfrm>
              </p:grpSpPr>
              <p:sp>
                <p:nvSpPr>
                  <p:cNvPr id="1245" name="フリーフォーム: 図形 1244">
                    <a:extLst>
                      <a:ext uri="{FF2B5EF4-FFF2-40B4-BE49-F238E27FC236}">
                        <a16:creationId xmlns:a16="http://schemas.microsoft.com/office/drawing/2014/main" id="{1CD63D40-F3F9-C5FA-6F97-F3B5E7647333}"/>
                      </a:ext>
                    </a:extLst>
                  </p:cNvPr>
                  <p:cNvSpPr/>
                  <p:nvPr/>
                </p:nvSpPr>
                <p:spPr>
                  <a:xfrm>
                    <a:off x="3263881" y="6115290"/>
                    <a:ext cx="436582" cy="693486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6" name="星: 16 pt 1245">
                    <a:extLst>
                      <a:ext uri="{FF2B5EF4-FFF2-40B4-BE49-F238E27FC236}">
                        <a16:creationId xmlns:a16="http://schemas.microsoft.com/office/drawing/2014/main" id="{9A88F138-A011-7D23-96C2-3D2B1BCFE62A}"/>
                      </a:ext>
                    </a:extLst>
                  </p:cNvPr>
                  <p:cNvSpPr/>
                  <p:nvPr/>
                </p:nvSpPr>
                <p:spPr>
                  <a:xfrm>
                    <a:off x="3244760" y="5986991"/>
                    <a:ext cx="471454" cy="234456"/>
                  </a:xfrm>
                  <a:prstGeom prst="star16">
                    <a:avLst>
                      <a:gd name="adj" fmla="val 46594"/>
                    </a:avLst>
                  </a:prstGeom>
                  <a:solidFill>
                    <a:srgbClr val="FFFF99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sp>
        <p:nvSpPr>
          <p:cNvPr id="1263" name="テキスト ボックス 1262">
            <a:extLst>
              <a:ext uri="{FF2B5EF4-FFF2-40B4-BE49-F238E27FC236}">
                <a16:creationId xmlns:a16="http://schemas.microsoft.com/office/drawing/2014/main" id="{A3969DC2-3131-2E90-EF36-469FB0242EEF}"/>
              </a:ext>
            </a:extLst>
          </p:cNvPr>
          <p:cNvSpPr txBox="1"/>
          <p:nvPr/>
        </p:nvSpPr>
        <p:spPr>
          <a:xfrm>
            <a:off x="3706526" y="211844"/>
            <a:ext cx="2492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キツネの冬用イラスト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03DEBB2F-ED6F-F287-C47D-3D18F0E023A4}"/>
              </a:ext>
            </a:extLst>
          </p:cNvPr>
          <p:cNvGrpSpPr/>
          <p:nvPr/>
        </p:nvGrpSpPr>
        <p:grpSpPr>
          <a:xfrm>
            <a:off x="7038455" y="672122"/>
            <a:ext cx="2351020" cy="2658119"/>
            <a:chOff x="7038455" y="672122"/>
            <a:chExt cx="2351020" cy="2658119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B29DE010-B7C8-03EF-4890-52C7C6004CFC}"/>
                </a:ext>
              </a:extLst>
            </p:cNvPr>
            <p:cNvGrpSpPr/>
            <p:nvPr/>
          </p:nvGrpSpPr>
          <p:grpSpPr>
            <a:xfrm>
              <a:off x="8204223" y="2715726"/>
              <a:ext cx="808301" cy="481949"/>
              <a:chOff x="2079648" y="2715726"/>
              <a:chExt cx="808301" cy="481949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B27C58FF-0C1A-CEC9-F195-B69FEA13F344}"/>
                  </a:ext>
                </a:extLst>
              </p:cNvPr>
              <p:cNvSpPr/>
              <p:nvPr/>
            </p:nvSpPr>
            <p:spPr>
              <a:xfrm rot="900000">
                <a:off x="2079648" y="2715726"/>
                <a:ext cx="656778" cy="410287"/>
              </a:xfrm>
              <a:custGeom>
                <a:avLst/>
                <a:gdLst>
                  <a:gd name="connsiteX0" fmla="*/ 906799 w 1461496"/>
                  <a:gd name="connsiteY0" fmla="*/ 0 h 885487"/>
                  <a:gd name="connsiteX1" fmla="*/ 1185242 w 1461496"/>
                  <a:gd name="connsiteY1" fmla="*/ 26114 h 885487"/>
                  <a:gd name="connsiteX2" fmla="*/ 1225072 w 1461496"/>
                  <a:gd name="connsiteY2" fmla="*/ 35849 h 885487"/>
                  <a:gd name="connsiteX3" fmla="*/ 1206209 w 1461496"/>
                  <a:gd name="connsiteY3" fmla="*/ 61909 h 885487"/>
                  <a:gd name="connsiteX4" fmla="*/ 1178752 w 1461496"/>
                  <a:gd name="connsiteY4" fmla="*/ 90982 h 885487"/>
                  <a:gd name="connsiteX5" fmla="*/ 1134554 w 1461496"/>
                  <a:gd name="connsiteY5" fmla="*/ 130171 h 885487"/>
                  <a:gd name="connsiteX6" fmla="*/ 1169998 w 1461496"/>
                  <a:gd name="connsiteY6" fmla="*/ 124652 h 885487"/>
                  <a:gd name="connsiteX7" fmla="*/ 1337649 w 1461496"/>
                  <a:gd name="connsiteY7" fmla="*/ 150521 h 885487"/>
                  <a:gd name="connsiteX8" fmla="*/ 1261330 w 1461496"/>
                  <a:gd name="connsiteY8" fmla="*/ 230473 h 885487"/>
                  <a:gd name="connsiteX9" fmla="*/ 1211811 w 1461496"/>
                  <a:gd name="connsiteY9" fmla="*/ 255228 h 885487"/>
                  <a:gd name="connsiteX10" fmla="*/ 1239190 w 1461496"/>
                  <a:gd name="connsiteY10" fmla="*/ 258388 h 885487"/>
                  <a:gd name="connsiteX11" fmla="*/ 1394431 w 1461496"/>
                  <a:gd name="connsiteY11" fmla="*/ 328307 h 885487"/>
                  <a:gd name="connsiteX12" fmla="*/ 1300020 w 1461496"/>
                  <a:gd name="connsiteY12" fmla="*/ 384807 h 885487"/>
                  <a:gd name="connsiteX13" fmla="*/ 1257890 w 1461496"/>
                  <a:gd name="connsiteY13" fmla="*/ 393033 h 885487"/>
                  <a:gd name="connsiteX14" fmla="*/ 1306255 w 1461496"/>
                  <a:gd name="connsiteY14" fmla="*/ 398617 h 885487"/>
                  <a:gd name="connsiteX15" fmla="*/ 1461496 w 1461496"/>
                  <a:gd name="connsiteY15" fmla="*/ 468536 h 885487"/>
                  <a:gd name="connsiteX16" fmla="*/ 1306255 w 1461496"/>
                  <a:gd name="connsiteY16" fmla="*/ 536915 h 885487"/>
                  <a:gd name="connsiteX17" fmla="*/ 1275663 w 1461496"/>
                  <a:gd name="connsiteY17" fmla="*/ 540210 h 885487"/>
                  <a:gd name="connsiteX18" fmla="*/ 1300020 w 1461496"/>
                  <a:gd name="connsiteY18" fmla="*/ 545194 h 885487"/>
                  <a:gd name="connsiteX19" fmla="*/ 1394431 w 1461496"/>
                  <a:gd name="connsiteY19" fmla="*/ 602668 h 885487"/>
                  <a:gd name="connsiteX20" fmla="*/ 1239190 w 1461496"/>
                  <a:gd name="connsiteY20" fmla="*/ 671046 h 885487"/>
                  <a:gd name="connsiteX21" fmla="*/ 1227745 w 1461496"/>
                  <a:gd name="connsiteY21" fmla="*/ 672279 h 885487"/>
                  <a:gd name="connsiteX22" fmla="*/ 1261330 w 1461496"/>
                  <a:gd name="connsiteY22" fmla="*/ 689069 h 885487"/>
                  <a:gd name="connsiteX23" fmla="*/ 1337649 w 1461496"/>
                  <a:gd name="connsiteY23" fmla="*/ 769020 h 885487"/>
                  <a:gd name="connsiteX24" fmla="*/ 1169998 w 1461496"/>
                  <a:gd name="connsiteY24" fmla="*/ 794889 h 885487"/>
                  <a:gd name="connsiteX25" fmla="*/ 1145768 w 1461496"/>
                  <a:gd name="connsiteY25" fmla="*/ 791116 h 885487"/>
                  <a:gd name="connsiteX26" fmla="*/ 1178752 w 1461496"/>
                  <a:gd name="connsiteY26" fmla="*/ 820361 h 885487"/>
                  <a:gd name="connsiteX27" fmla="*/ 1206209 w 1461496"/>
                  <a:gd name="connsiteY27" fmla="*/ 849435 h 885487"/>
                  <a:gd name="connsiteX28" fmla="*/ 1209170 w 1461496"/>
                  <a:gd name="connsiteY28" fmla="*/ 853525 h 885487"/>
                  <a:gd name="connsiteX29" fmla="*/ 1185242 w 1461496"/>
                  <a:gd name="connsiteY29" fmla="*/ 859373 h 885487"/>
                  <a:gd name="connsiteX30" fmla="*/ 906799 w 1461496"/>
                  <a:gd name="connsiteY30" fmla="*/ 885487 h 885487"/>
                  <a:gd name="connsiteX31" fmla="*/ 44027 w 1461496"/>
                  <a:gd name="connsiteY31" fmla="*/ 530727 h 885487"/>
                  <a:gd name="connsiteX32" fmla="*/ 0 w 1461496"/>
                  <a:gd name="connsiteY32" fmla="*/ 442744 h 885487"/>
                  <a:gd name="connsiteX33" fmla="*/ 44027 w 1461496"/>
                  <a:gd name="connsiteY33" fmla="*/ 354761 h 885487"/>
                  <a:gd name="connsiteX34" fmla="*/ 906799 w 1461496"/>
                  <a:gd name="connsiteY34" fmla="*/ 0 h 885487"/>
                  <a:gd name="connsiteX0" fmla="*/ 0 w 1461496"/>
                  <a:gd name="connsiteY0" fmla="*/ 442744 h 885487"/>
                  <a:gd name="connsiteX1" fmla="*/ 44027 w 1461496"/>
                  <a:gd name="connsiteY1" fmla="*/ 354761 h 885487"/>
                  <a:gd name="connsiteX2" fmla="*/ 906799 w 1461496"/>
                  <a:gd name="connsiteY2" fmla="*/ 0 h 885487"/>
                  <a:gd name="connsiteX3" fmla="*/ 1185242 w 1461496"/>
                  <a:gd name="connsiteY3" fmla="*/ 26114 h 885487"/>
                  <a:gd name="connsiteX4" fmla="*/ 1225072 w 1461496"/>
                  <a:gd name="connsiteY4" fmla="*/ 35849 h 885487"/>
                  <a:gd name="connsiteX5" fmla="*/ 1206209 w 1461496"/>
                  <a:gd name="connsiteY5" fmla="*/ 61909 h 885487"/>
                  <a:gd name="connsiteX6" fmla="*/ 1178752 w 1461496"/>
                  <a:gd name="connsiteY6" fmla="*/ 90982 h 885487"/>
                  <a:gd name="connsiteX7" fmla="*/ 1134554 w 1461496"/>
                  <a:gd name="connsiteY7" fmla="*/ 130171 h 885487"/>
                  <a:gd name="connsiteX8" fmla="*/ 1169998 w 1461496"/>
                  <a:gd name="connsiteY8" fmla="*/ 124652 h 885487"/>
                  <a:gd name="connsiteX9" fmla="*/ 1337649 w 1461496"/>
                  <a:gd name="connsiteY9" fmla="*/ 150521 h 885487"/>
                  <a:gd name="connsiteX10" fmla="*/ 1261330 w 1461496"/>
                  <a:gd name="connsiteY10" fmla="*/ 230473 h 885487"/>
                  <a:gd name="connsiteX11" fmla="*/ 1211811 w 1461496"/>
                  <a:gd name="connsiteY11" fmla="*/ 255228 h 885487"/>
                  <a:gd name="connsiteX12" fmla="*/ 1239190 w 1461496"/>
                  <a:gd name="connsiteY12" fmla="*/ 258388 h 885487"/>
                  <a:gd name="connsiteX13" fmla="*/ 1394431 w 1461496"/>
                  <a:gd name="connsiteY13" fmla="*/ 328307 h 885487"/>
                  <a:gd name="connsiteX14" fmla="*/ 1300020 w 1461496"/>
                  <a:gd name="connsiteY14" fmla="*/ 384807 h 885487"/>
                  <a:gd name="connsiteX15" fmla="*/ 1257890 w 1461496"/>
                  <a:gd name="connsiteY15" fmla="*/ 393033 h 885487"/>
                  <a:gd name="connsiteX16" fmla="*/ 1306255 w 1461496"/>
                  <a:gd name="connsiteY16" fmla="*/ 398617 h 885487"/>
                  <a:gd name="connsiteX17" fmla="*/ 1461496 w 1461496"/>
                  <a:gd name="connsiteY17" fmla="*/ 468536 h 885487"/>
                  <a:gd name="connsiteX18" fmla="*/ 1306255 w 1461496"/>
                  <a:gd name="connsiteY18" fmla="*/ 536915 h 885487"/>
                  <a:gd name="connsiteX19" fmla="*/ 1275663 w 1461496"/>
                  <a:gd name="connsiteY19" fmla="*/ 540210 h 885487"/>
                  <a:gd name="connsiteX20" fmla="*/ 1300020 w 1461496"/>
                  <a:gd name="connsiteY20" fmla="*/ 545194 h 885487"/>
                  <a:gd name="connsiteX21" fmla="*/ 1394431 w 1461496"/>
                  <a:gd name="connsiteY21" fmla="*/ 602668 h 885487"/>
                  <a:gd name="connsiteX22" fmla="*/ 1239190 w 1461496"/>
                  <a:gd name="connsiteY22" fmla="*/ 671046 h 885487"/>
                  <a:gd name="connsiteX23" fmla="*/ 1227745 w 1461496"/>
                  <a:gd name="connsiteY23" fmla="*/ 672279 h 885487"/>
                  <a:gd name="connsiteX24" fmla="*/ 1261330 w 1461496"/>
                  <a:gd name="connsiteY24" fmla="*/ 689069 h 885487"/>
                  <a:gd name="connsiteX25" fmla="*/ 1337649 w 1461496"/>
                  <a:gd name="connsiteY25" fmla="*/ 769020 h 885487"/>
                  <a:gd name="connsiteX26" fmla="*/ 1169998 w 1461496"/>
                  <a:gd name="connsiteY26" fmla="*/ 794889 h 885487"/>
                  <a:gd name="connsiteX27" fmla="*/ 1145768 w 1461496"/>
                  <a:gd name="connsiteY27" fmla="*/ 791116 h 885487"/>
                  <a:gd name="connsiteX28" fmla="*/ 1178752 w 1461496"/>
                  <a:gd name="connsiteY28" fmla="*/ 820361 h 885487"/>
                  <a:gd name="connsiteX29" fmla="*/ 1206209 w 1461496"/>
                  <a:gd name="connsiteY29" fmla="*/ 849435 h 885487"/>
                  <a:gd name="connsiteX30" fmla="*/ 1209170 w 1461496"/>
                  <a:gd name="connsiteY30" fmla="*/ 853525 h 885487"/>
                  <a:gd name="connsiteX31" fmla="*/ 1185242 w 1461496"/>
                  <a:gd name="connsiteY31" fmla="*/ 859373 h 885487"/>
                  <a:gd name="connsiteX32" fmla="*/ 906799 w 1461496"/>
                  <a:gd name="connsiteY32" fmla="*/ 885487 h 885487"/>
                  <a:gd name="connsiteX33" fmla="*/ 44027 w 1461496"/>
                  <a:gd name="connsiteY33" fmla="*/ 530727 h 885487"/>
                  <a:gd name="connsiteX34" fmla="*/ 91440 w 1461496"/>
                  <a:gd name="connsiteY34" fmla="*/ 534184 h 885487"/>
                  <a:gd name="connsiteX0" fmla="*/ 2245 w 1419714"/>
                  <a:gd name="connsiteY0" fmla="*/ 354761 h 885487"/>
                  <a:gd name="connsiteX1" fmla="*/ 865017 w 1419714"/>
                  <a:gd name="connsiteY1" fmla="*/ 0 h 885487"/>
                  <a:gd name="connsiteX2" fmla="*/ 1143460 w 1419714"/>
                  <a:gd name="connsiteY2" fmla="*/ 26114 h 885487"/>
                  <a:gd name="connsiteX3" fmla="*/ 1183290 w 1419714"/>
                  <a:gd name="connsiteY3" fmla="*/ 35849 h 885487"/>
                  <a:gd name="connsiteX4" fmla="*/ 1164427 w 1419714"/>
                  <a:gd name="connsiteY4" fmla="*/ 61909 h 885487"/>
                  <a:gd name="connsiteX5" fmla="*/ 1136970 w 1419714"/>
                  <a:gd name="connsiteY5" fmla="*/ 90982 h 885487"/>
                  <a:gd name="connsiteX6" fmla="*/ 1092772 w 1419714"/>
                  <a:gd name="connsiteY6" fmla="*/ 130171 h 885487"/>
                  <a:gd name="connsiteX7" fmla="*/ 1128216 w 1419714"/>
                  <a:gd name="connsiteY7" fmla="*/ 124652 h 885487"/>
                  <a:gd name="connsiteX8" fmla="*/ 1295867 w 1419714"/>
                  <a:gd name="connsiteY8" fmla="*/ 150521 h 885487"/>
                  <a:gd name="connsiteX9" fmla="*/ 1219548 w 1419714"/>
                  <a:gd name="connsiteY9" fmla="*/ 230473 h 885487"/>
                  <a:gd name="connsiteX10" fmla="*/ 1170029 w 1419714"/>
                  <a:gd name="connsiteY10" fmla="*/ 255228 h 885487"/>
                  <a:gd name="connsiteX11" fmla="*/ 1197408 w 1419714"/>
                  <a:gd name="connsiteY11" fmla="*/ 258388 h 885487"/>
                  <a:gd name="connsiteX12" fmla="*/ 1352649 w 1419714"/>
                  <a:gd name="connsiteY12" fmla="*/ 328307 h 885487"/>
                  <a:gd name="connsiteX13" fmla="*/ 1258238 w 1419714"/>
                  <a:gd name="connsiteY13" fmla="*/ 384807 h 885487"/>
                  <a:gd name="connsiteX14" fmla="*/ 1216108 w 1419714"/>
                  <a:gd name="connsiteY14" fmla="*/ 393033 h 885487"/>
                  <a:gd name="connsiteX15" fmla="*/ 1264473 w 1419714"/>
                  <a:gd name="connsiteY15" fmla="*/ 398617 h 885487"/>
                  <a:gd name="connsiteX16" fmla="*/ 1419714 w 1419714"/>
                  <a:gd name="connsiteY16" fmla="*/ 468536 h 885487"/>
                  <a:gd name="connsiteX17" fmla="*/ 1264473 w 1419714"/>
                  <a:gd name="connsiteY17" fmla="*/ 536915 h 885487"/>
                  <a:gd name="connsiteX18" fmla="*/ 1233881 w 1419714"/>
                  <a:gd name="connsiteY18" fmla="*/ 540210 h 885487"/>
                  <a:gd name="connsiteX19" fmla="*/ 1258238 w 1419714"/>
                  <a:gd name="connsiteY19" fmla="*/ 545194 h 885487"/>
                  <a:gd name="connsiteX20" fmla="*/ 1352649 w 1419714"/>
                  <a:gd name="connsiteY20" fmla="*/ 602668 h 885487"/>
                  <a:gd name="connsiteX21" fmla="*/ 1197408 w 1419714"/>
                  <a:gd name="connsiteY21" fmla="*/ 671046 h 885487"/>
                  <a:gd name="connsiteX22" fmla="*/ 1185963 w 1419714"/>
                  <a:gd name="connsiteY22" fmla="*/ 672279 h 885487"/>
                  <a:gd name="connsiteX23" fmla="*/ 1219548 w 1419714"/>
                  <a:gd name="connsiteY23" fmla="*/ 689069 h 885487"/>
                  <a:gd name="connsiteX24" fmla="*/ 1295867 w 1419714"/>
                  <a:gd name="connsiteY24" fmla="*/ 769020 h 885487"/>
                  <a:gd name="connsiteX25" fmla="*/ 1128216 w 1419714"/>
                  <a:gd name="connsiteY25" fmla="*/ 794889 h 885487"/>
                  <a:gd name="connsiteX26" fmla="*/ 1103986 w 1419714"/>
                  <a:gd name="connsiteY26" fmla="*/ 791116 h 885487"/>
                  <a:gd name="connsiteX27" fmla="*/ 1136970 w 1419714"/>
                  <a:gd name="connsiteY27" fmla="*/ 820361 h 885487"/>
                  <a:gd name="connsiteX28" fmla="*/ 1164427 w 1419714"/>
                  <a:gd name="connsiteY28" fmla="*/ 849435 h 885487"/>
                  <a:gd name="connsiteX29" fmla="*/ 1167388 w 1419714"/>
                  <a:gd name="connsiteY29" fmla="*/ 853525 h 885487"/>
                  <a:gd name="connsiteX30" fmla="*/ 1143460 w 1419714"/>
                  <a:gd name="connsiteY30" fmla="*/ 859373 h 885487"/>
                  <a:gd name="connsiteX31" fmla="*/ 865017 w 1419714"/>
                  <a:gd name="connsiteY31" fmla="*/ 885487 h 885487"/>
                  <a:gd name="connsiteX32" fmla="*/ 2245 w 1419714"/>
                  <a:gd name="connsiteY32" fmla="*/ 530727 h 885487"/>
                  <a:gd name="connsiteX33" fmla="*/ 49658 w 1419714"/>
                  <a:gd name="connsiteY33" fmla="*/ 534184 h 885487"/>
                  <a:gd name="connsiteX0" fmla="*/ 0 w 1417469"/>
                  <a:gd name="connsiteY0" fmla="*/ 354761 h 885487"/>
                  <a:gd name="connsiteX1" fmla="*/ 862772 w 1417469"/>
                  <a:gd name="connsiteY1" fmla="*/ 0 h 885487"/>
                  <a:gd name="connsiteX2" fmla="*/ 1141215 w 1417469"/>
                  <a:gd name="connsiteY2" fmla="*/ 26114 h 885487"/>
                  <a:gd name="connsiteX3" fmla="*/ 1181045 w 1417469"/>
                  <a:gd name="connsiteY3" fmla="*/ 35849 h 885487"/>
                  <a:gd name="connsiteX4" fmla="*/ 1162182 w 1417469"/>
                  <a:gd name="connsiteY4" fmla="*/ 61909 h 885487"/>
                  <a:gd name="connsiteX5" fmla="*/ 1134725 w 1417469"/>
                  <a:gd name="connsiteY5" fmla="*/ 90982 h 885487"/>
                  <a:gd name="connsiteX6" fmla="*/ 1090527 w 1417469"/>
                  <a:gd name="connsiteY6" fmla="*/ 130171 h 885487"/>
                  <a:gd name="connsiteX7" fmla="*/ 1125971 w 1417469"/>
                  <a:gd name="connsiteY7" fmla="*/ 124652 h 885487"/>
                  <a:gd name="connsiteX8" fmla="*/ 1293622 w 1417469"/>
                  <a:gd name="connsiteY8" fmla="*/ 150521 h 885487"/>
                  <a:gd name="connsiteX9" fmla="*/ 1217303 w 1417469"/>
                  <a:gd name="connsiteY9" fmla="*/ 230473 h 885487"/>
                  <a:gd name="connsiteX10" fmla="*/ 1167784 w 1417469"/>
                  <a:gd name="connsiteY10" fmla="*/ 255228 h 885487"/>
                  <a:gd name="connsiteX11" fmla="*/ 1195163 w 1417469"/>
                  <a:gd name="connsiteY11" fmla="*/ 258388 h 885487"/>
                  <a:gd name="connsiteX12" fmla="*/ 1350404 w 1417469"/>
                  <a:gd name="connsiteY12" fmla="*/ 328307 h 885487"/>
                  <a:gd name="connsiteX13" fmla="*/ 1255993 w 1417469"/>
                  <a:gd name="connsiteY13" fmla="*/ 384807 h 885487"/>
                  <a:gd name="connsiteX14" fmla="*/ 1213863 w 1417469"/>
                  <a:gd name="connsiteY14" fmla="*/ 393033 h 885487"/>
                  <a:gd name="connsiteX15" fmla="*/ 1262228 w 1417469"/>
                  <a:gd name="connsiteY15" fmla="*/ 398617 h 885487"/>
                  <a:gd name="connsiteX16" fmla="*/ 1417469 w 1417469"/>
                  <a:gd name="connsiteY16" fmla="*/ 468536 h 885487"/>
                  <a:gd name="connsiteX17" fmla="*/ 1262228 w 1417469"/>
                  <a:gd name="connsiteY17" fmla="*/ 536915 h 885487"/>
                  <a:gd name="connsiteX18" fmla="*/ 1231636 w 1417469"/>
                  <a:gd name="connsiteY18" fmla="*/ 540210 h 885487"/>
                  <a:gd name="connsiteX19" fmla="*/ 1255993 w 1417469"/>
                  <a:gd name="connsiteY19" fmla="*/ 545194 h 885487"/>
                  <a:gd name="connsiteX20" fmla="*/ 1350404 w 1417469"/>
                  <a:gd name="connsiteY20" fmla="*/ 602668 h 885487"/>
                  <a:gd name="connsiteX21" fmla="*/ 1195163 w 1417469"/>
                  <a:gd name="connsiteY21" fmla="*/ 671046 h 885487"/>
                  <a:gd name="connsiteX22" fmla="*/ 1183718 w 1417469"/>
                  <a:gd name="connsiteY22" fmla="*/ 672279 h 885487"/>
                  <a:gd name="connsiteX23" fmla="*/ 1217303 w 1417469"/>
                  <a:gd name="connsiteY23" fmla="*/ 689069 h 885487"/>
                  <a:gd name="connsiteX24" fmla="*/ 1293622 w 1417469"/>
                  <a:gd name="connsiteY24" fmla="*/ 769020 h 885487"/>
                  <a:gd name="connsiteX25" fmla="*/ 1125971 w 1417469"/>
                  <a:gd name="connsiteY25" fmla="*/ 794889 h 885487"/>
                  <a:gd name="connsiteX26" fmla="*/ 1101741 w 1417469"/>
                  <a:gd name="connsiteY26" fmla="*/ 791116 h 885487"/>
                  <a:gd name="connsiteX27" fmla="*/ 1134725 w 1417469"/>
                  <a:gd name="connsiteY27" fmla="*/ 820361 h 885487"/>
                  <a:gd name="connsiteX28" fmla="*/ 1162182 w 1417469"/>
                  <a:gd name="connsiteY28" fmla="*/ 849435 h 885487"/>
                  <a:gd name="connsiteX29" fmla="*/ 1165143 w 1417469"/>
                  <a:gd name="connsiteY29" fmla="*/ 853525 h 885487"/>
                  <a:gd name="connsiteX30" fmla="*/ 1141215 w 1417469"/>
                  <a:gd name="connsiteY30" fmla="*/ 859373 h 885487"/>
                  <a:gd name="connsiteX31" fmla="*/ 862772 w 1417469"/>
                  <a:gd name="connsiteY31" fmla="*/ 885487 h 885487"/>
                  <a:gd name="connsiteX32" fmla="*/ 0 w 1417469"/>
                  <a:gd name="connsiteY32" fmla="*/ 530727 h 88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417469" h="885487">
                    <a:moveTo>
                      <a:pt x="0" y="354761"/>
                    </a:moveTo>
                    <a:cubicBezTo>
                      <a:pt x="142146" y="146283"/>
                      <a:pt x="474921" y="0"/>
                      <a:pt x="862772" y="0"/>
                    </a:cubicBezTo>
                    <a:cubicBezTo>
                      <a:pt x="959735" y="0"/>
                      <a:pt x="1053255" y="9143"/>
                      <a:pt x="1141215" y="26114"/>
                    </a:cubicBezTo>
                    <a:lnTo>
                      <a:pt x="1181045" y="35849"/>
                    </a:lnTo>
                    <a:lnTo>
                      <a:pt x="1162182" y="61909"/>
                    </a:lnTo>
                    <a:cubicBezTo>
                      <a:pt x="1154314" y="71219"/>
                      <a:pt x="1145063" y="80962"/>
                      <a:pt x="1134725" y="90982"/>
                    </a:cubicBezTo>
                    <a:lnTo>
                      <a:pt x="1090527" y="130171"/>
                    </a:lnTo>
                    <a:lnTo>
                      <a:pt x="1125971" y="124652"/>
                    </a:lnTo>
                    <a:cubicBezTo>
                      <a:pt x="1213268" y="115484"/>
                      <a:pt x="1285152" y="118915"/>
                      <a:pt x="1293622" y="150521"/>
                    </a:cubicBezTo>
                    <a:cubicBezTo>
                      <a:pt x="1299973" y="174226"/>
                      <a:pt x="1267621" y="202458"/>
                      <a:pt x="1217303" y="230473"/>
                    </a:cubicBezTo>
                    <a:lnTo>
                      <a:pt x="1167784" y="255228"/>
                    </a:lnTo>
                    <a:lnTo>
                      <a:pt x="1195163" y="258388"/>
                    </a:lnTo>
                    <a:cubicBezTo>
                      <a:pt x="1281858" y="272897"/>
                      <a:pt x="1350404" y="295586"/>
                      <a:pt x="1350404" y="328307"/>
                    </a:cubicBezTo>
                    <a:cubicBezTo>
                      <a:pt x="1350404" y="352848"/>
                      <a:pt x="1311846" y="371312"/>
                      <a:pt x="1255993" y="384807"/>
                    </a:cubicBezTo>
                    <a:lnTo>
                      <a:pt x="1213863" y="393033"/>
                    </a:lnTo>
                    <a:lnTo>
                      <a:pt x="1262228" y="398617"/>
                    </a:lnTo>
                    <a:cubicBezTo>
                      <a:pt x="1348923" y="413126"/>
                      <a:pt x="1417469" y="435815"/>
                      <a:pt x="1417469" y="468536"/>
                    </a:cubicBezTo>
                    <a:cubicBezTo>
                      <a:pt x="1417469" y="501258"/>
                      <a:pt x="1348923" y="523176"/>
                      <a:pt x="1262228" y="536915"/>
                    </a:cubicBezTo>
                    <a:lnTo>
                      <a:pt x="1231636" y="540210"/>
                    </a:lnTo>
                    <a:lnTo>
                      <a:pt x="1255993" y="545194"/>
                    </a:lnTo>
                    <a:cubicBezTo>
                      <a:pt x="1311846" y="559228"/>
                      <a:pt x="1350404" y="578127"/>
                      <a:pt x="1350404" y="602668"/>
                    </a:cubicBezTo>
                    <a:cubicBezTo>
                      <a:pt x="1350404" y="635389"/>
                      <a:pt x="1281858" y="657307"/>
                      <a:pt x="1195163" y="671046"/>
                    </a:cubicBezTo>
                    <a:lnTo>
                      <a:pt x="1183718" y="672279"/>
                    </a:lnTo>
                    <a:lnTo>
                      <a:pt x="1217303" y="689069"/>
                    </a:lnTo>
                    <a:cubicBezTo>
                      <a:pt x="1267621" y="717082"/>
                      <a:pt x="1299973" y="745315"/>
                      <a:pt x="1293622" y="769020"/>
                    </a:cubicBezTo>
                    <a:cubicBezTo>
                      <a:pt x="1285152" y="800627"/>
                      <a:pt x="1213268" y="804058"/>
                      <a:pt x="1125971" y="794889"/>
                    </a:cubicBezTo>
                    <a:lnTo>
                      <a:pt x="1101741" y="791116"/>
                    </a:lnTo>
                    <a:lnTo>
                      <a:pt x="1134725" y="820361"/>
                    </a:lnTo>
                    <a:cubicBezTo>
                      <a:pt x="1145063" y="830382"/>
                      <a:pt x="1154314" y="840125"/>
                      <a:pt x="1162182" y="849435"/>
                    </a:cubicBezTo>
                    <a:lnTo>
                      <a:pt x="1165143" y="853525"/>
                    </a:lnTo>
                    <a:lnTo>
                      <a:pt x="1141215" y="859373"/>
                    </a:lnTo>
                    <a:cubicBezTo>
                      <a:pt x="1053255" y="876345"/>
                      <a:pt x="959735" y="885487"/>
                      <a:pt x="862772" y="885487"/>
                    </a:cubicBezTo>
                    <a:cubicBezTo>
                      <a:pt x="474921" y="885487"/>
                      <a:pt x="142146" y="739205"/>
                      <a:pt x="0" y="530727"/>
                    </a:cubicBezTo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731E20EC-AE0A-7F3F-DD6C-5A26B6AF4D5D}"/>
                  </a:ext>
                </a:extLst>
              </p:cNvPr>
              <p:cNvSpPr/>
              <p:nvPr/>
            </p:nvSpPr>
            <p:spPr>
              <a:xfrm rot="900000">
                <a:off x="2573317" y="2818808"/>
                <a:ext cx="314632" cy="378867"/>
              </a:xfrm>
              <a:custGeom>
                <a:avLst/>
                <a:gdLst>
                  <a:gd name="connsiteX0" fmla="*/ 90518 w 679044"/>
                  <a:gd name="connsiteY0" fmla="*/ 0 h 817676"/>
                  <a:gd name="connsiteX1" fmla="*/ 178194 w 679044"/>
                  <a:gd name="connsiteY1" fmla="*/ 21430 h 817676"/>
                  <a:gd name="connsiteX2" fmla="*/ 635018 w 679044"/>
                  <a:gd name="connsiteY2" fmla="*/ 318912 h 817676"/>
                  <a:gd name="connsiteX3" fmla="*/ 679044 w 679044"/>
                  <a:gd name="connsiteY3" fmla="*/ 406895 h 817676"/>
                  <a:gd name="connsiteX4" fmla="*/ 635018 w 679044"/>
                  <a:gd name="connsiteY4" fmla="*/ 494878 h 817676"/>
                  <a:gd name="connsiteX5" fmla="*/ 178194 w 679044"/>
                  <a:gd name="connsiteY5" fmla="*/ 792360 h 817676"/>
                  <a:gd name="connsiteX6" fmla="*/ 74616 w 679044"/>
                  <a:gd name="connsiteY6" fmla="*/ 817676 h 817676"/>
                  <a:gd name="connsiteX7" fmla="*/ 71655 w 679044"/>
                  <a:gd name="connsiteY7" fmla="*/ 813586 h 817676"/>
                  <a:gd name="connsiteX8" fmla="*/ 44198 w 679044"/>
                  <a:gd name="connsiteY8" fmla="*/ 784512 h 817676"/>
                  <a:gd name="connsiteX9" fmla="*/ 11214 w 679044"/>
                  <a:gd name="connsiteY9" fmla="*/ 755267 h 817676"/>
                  <a:gd name="connsiteX10" fmla="*/ 35444 w 679044"/>
                  <a:gd name="connsiteY10" fmla="*/ 759040 h 817676"/>
                  <a:gd name="connsiteX11" fmla="*/ 203095 w 679044"/>
                  <a:gd name="connsiteY11" fmla="*/ 733171 h 817676"/>
                  <a:gd name="connsiteX12" fmla="*/ 126776 w 679044"/>
                  <a:gd name="connsiteY12" fmla="*/ 653220 h 817676"/>
                  <a:gd name="connsiteX13" fmla="*/ 93191 w 679044"/>
                  <a:gd name="connsiteY13" fmla="*/ 636430 h 817676"/>
                  <a:gd name="connsiteX14" fmla="*/ 104636 w 679044"/>
                  <a:gd name="connsiteY14" fmla="*/ 635197 h 817676"/>
                  <a:gd name="connsiteX15" fmla="*/ 259877 w 679044"/>
                  <a:gd name="connsiteY15" fmla="*/ 566819 h 817676"/>
                  <a:gd name="connsiteX16" fmla="*/ 165466 w 679044"/>
                  <a:gd name="connsiteY16" fmla="*/ 509345 h 817676"/>
                  <a:gd name="connsiteX17" fmla="*/ 141109 w 679044"/>
                  <a:gd name="connsiteY17" fmla="*/ 504361 h 817676"/>
                  <a:gd name="connsiteX18" fmla="*/ 171701 w 679044"/>
                  <a:gd name="connsiteY18" fmla="*/ 501066 h 817676"/>
                  <a:gd name="connsiteX19" fmla="*/ 326942 w 679044"/>
                  <a:gd name="connsiteY19" fmla="*/ 432687 h 817676"/>
                  <a:gd name="connsiteX20" fmla="*/ 171701 w 679044"/>
                  <a:gd name="connsiteY20" fmla="*/ 362768 h 817676"/>
                  <a:gd name="connsiteX21" fmla="*/ 123336 w 679044"/>
                  <a:gd name="connsiteY21" fmla="*/ 357184 h 817676"/>
                  <a:gd name="connsiteX22" fmla="*/ 165466 w 679044"/>
                  <a:gd name="connsiteY22" fmla="*/ 348958 h 817676"/>
                  <a:gd name="connsiteX23" fmla="*/ 259877 w 679044"/>
                  <a:gd name="connsiteY23" fmla="*/ 292458 h 817676"/>
                  <a:gd name="connsiteX24" fmla="*/ 104636 w 679044"/>
                  <a:gd name="connsiteY24" fmla="*/ 222539 h 817676"/>
                  <a:gd name="connsiteX25" fmla="*/ 77257 w 679044"/>
                  <a:gd name="connsiteY25" fmla="*/ 219379 h 817676"/>
                  <a:gd name="connsiteX26" fmla="*/ 126776 w 679044"/>
                  <a:gd name="connsiteY26" fmla="*/ 194624 h 817676"/>
                  <a:gd name="connsiteX27" fmla="*/ 203095 w 679044"/>
                  <a:gd name="connsiteY27" fmla="*/ 114672 h 817676"/>
                  <a:gd name="connsiteX28" fmla="*/ 35444 w 679044"/>
                  <a:gd name="connsiteY28" fmla="*/ 88803 h 817676"/>
                  <a:gd name="connsiteX29" fmla="*/ 0 w 679044"/>
                  <a:gd name="connsiteY29" fmla="*/ 94322 h 817676"/>
                  <a:gd name="connsiteX30" fmla="*/ 44198 w 679044"/>
                  <a:gd name="connsiteY30" fmla="*/ 55133 h 817676"/>
                  <a:gd name="connsiteX31" fmla="*/ 71655 w 679044"/>
                  <a:gd name="connsiteY31" fmla="*/ 26060 h 817676"/>
                  <a:gd name="connsiteX32" fmla="*/ 90518 w 679044"/>
                  <a:gd name="connsiteY32" fmla="*/ 0 h 817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79044" h="817676">
                    <a:moveTo>
                      <a:pt x="90518" y="0"/>
                    </a:moveTo>
                    <a:lnTo>
                      <a:pt x="178194" y="21430"/>
                    </a:lnTo>
                    <a:cubicBezTo>
                      <a:pt x="382870" y="82610"/>
                      <a:pt x="546176" y="188613"/>
                      <a:pt x="635018" y="318912"/>
                    </a:cubicBezTo>
                    <a:lnTo>
                      <a:pt x="679044" y="406895"/>
                    </a:lnTo>
                    <a:lnTo>
                      <a:pt x="635018" y="494878"/>
                    </a:lnTo>
                    <a:cubicBezTo>
                      <a:pt x="546176" y="625177"/>
                      <a:pt x="382870" y="731180"/>
                      <a:pt x="178194" y="792360"/>
                    </a:cubicBezTo>
                    <a:lnTo>
                      <a:pt x="74616" y="817676"/>
                    </a:lnTo>
                    <a:lnTo>
                      <a:pt x="71655" y="813586"/>
                    </a:lnTo>
                    <a:cubicBezTo>
                      <a:pt x="63787" y="804276"/>
                      <a:pt x="54536" y="794533"/>
                      <a:pt x="44198" y="784512"/>
                    </a:cubicBezTo>
                    <a:lnTo>
                      <a:pt x="11214" y="755267"/>
                    </a:lnTo>
                    <a:lnTo>
                      <a:pt x="35444" y="759040"/>
                    </a:lnTo>
                    <a:cubicBezTo>
                      <a:pt x="122741" y="768209"/>
                      <a:pt x="194625" y="764778"/>
                      <a:pt x="203095" y="733171"/>
                    </a:cubicBezTo>
                    <a:cubicBezTo>
                      <a:pt x="209446" y="709466"/>
                      <a:pt x="177094" y="681233"/>
                      <a:pt x="126776" y="653220"/>
                    </a:cubicBezTo>
                    <a:lnTo>
                      <a:pt x="93191" y="636430"/>
                    </a:lnTo>
                    <a:lnTo>
                      <a:pt x="104636" y="635197"/>
                    </a:lnTo>
                    <a:cubicBezTo>
                      <a:pt x="191331" y="621458"/>
                      <a:pt x="259877" y="599540"/>
                      <a:pt x="259877" y="566819"/>
                    </a:cubicBezTo>
                    <a:cubicBezTo>
                      <a:pt x="259877" y="542278"/>
                      <a:pt x="221319" y="523379"/>
                      <a:pt x="165466" y="509345"/>
                    </a:cubicBezTo>
                    <a:lnTo>
                      <a:pt x="141109" y="504361"/>
                    </a:lnTo>
                    <a:lnTo>
                      <a:pt x="171701" y="501066"/>
                    </a:lnTo>
                    <a:cubicBezTo>
                      <a:pt x="258396" y="487327"/>
                      <a:pt x="326942" y="465409"/>
                      <a:pt x="326942" y="432687"/>
                    </a:cubicBezTo>
                    <a:cubicBezTo>
                      <a:pt x="326942" y="399966"/>
                      <a:pt x="258396" y="377277"/>
                      <a:pt x="171701" y="362768"/>
                    </a:cubicBezTo>
                    <a:lnTo>
                      <a:pt x="123336" y="357184"/>
                    </a:lnTo>
                    <a:lnTo>
                      <a:pt x="165466" y="348958"/>
                    </a:lnTo>
                    <a:cubicBezTo>
                      <a:pt x="221319" y="335463"/>
                      <a:pt x="259877" y="316999"/>
                      <a:pt x="259877" y="292458"/>
                    </a:cubicBezTo>
                    <a:cubicBezTo>
                      <a:pt x="259877" y="259737"/>
                      <a:pt x="191331" y="237048"/>
                      <a:pt x="104636" y="222539"/>
                    </a:cubicBezTo>
                    <a:lnTo>
                      <a:pt x="77257" y="219379"/>
                    </a:lnTo>
                    <a:lnTo>
                      <a:pt x="126776" y="194624"/>
                    </a:lnTo>
                    <a:cubicBezTo>
                      <a:pt x="177094" y="166609"/>
                      <a:pt x="209446" y="138377"/>
                      <a:pt x="203095" y="114672"/>
                    </a:cubicBezTo>
                    <a:cubicBezTo>
                      <a:pt x="194625" y="83066"/>
                      <a:pt x="122741" y="79635"/>
                      <a:pt x="35444" y="88803"/>
                    </a:cubicBezTo>
                    <a:lnTo>
                      <a:pt x="0" y="94322"/>
                    </a:lnTo>
                    <a:lnTo>
                      <a:pt x="44198" y="55133"/>
                    </a:lnTo>
                    <a:cubicBezTo>
                      <a:pt x="54536" y="45113"/>
                      <a:pt x="63787" y="35370"/>
                      <a:pt x="71655" y="26060"/>
                    </a:cubicBezTo>
                    <a:lnTo>
                      <a:pt x="90518" y="0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4" name="楕円 1">
              <a:extLst>
                <a:ext uri="{FF2B5EF4-FFF2-40B4-BE49-F238E27FC236}">
                  <a16:creationId xmlns:a16="http://schemas.microsoft.com/office/drawing/2014/main" id="{B0FE5EE8-4458-112D-FEE9-6502DE3BA13A}"/>
                </a:ext>
              </a:extLst>
            </p:cNvPr>
            <p:cNvSpPr/>
            <p:nvPr/>
          </p:nvSpPr>
          <p:spPr>
            <a:xfrm rot="9000000" flipH="1">
              <a:off x="8421869" y="2164970"/>
              <a:ext cx="200058" cy="65498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11BDB0AB-E00D-F914-DAA0-67731ECB7575}"/>
                </a:ext>
              </a:extLst>
            </p:cNvPr>
            <p:cNvGrpSpPr/>
            <p:nvPr/>
          </p:nvGrpSpPr>
          <p:grpSpPr>
            <a:xfrm>
              <a:off x="7260010" y="812614"/>
              <a:ext cx="1717584" cy="2408059"/>
              <a:chOff x="848527" y="286812"/>
              <a:chExt cx="2325995" cy="3261052"/>
            </a:xfrm>
          </p:grpSpPr>
          <p:sp>
            <p:nvSpPr>
              <p:cNvPr id="1025" name="楕円 1">
                <a:extLst>
                  <a:ext uri="{FF2B5EF4-FFF2-40B4-BE49-F238E27FC236}">
                    <a16:creationId xmlns:a16="http://schemas.microsoft.com/office/drawing/2014/main" id="{35E71D51-46DF-A598-8367-0E943824A0E8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6" name="楕円 1">
                <a:extLst>
                  <a:ext uri="{FF2B5EF4-FFF2-40B4-BE49-F238E27FC236}">
                    <a16:creationId xmlns:a16="http://schemas.microsoft.com/office/drawing/2014/main" id="{BB836D04-47E2-2A07-F40C-490A1E7CEFCA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7" name="楕円 1">
                <a:extLst>
                  <a:ext uri="{FF2B5EF4-FFF2-40B4-BE49-F238E27FC236}">
                    <a16:creationId xmlns:a16="http://schemas.microsoft.com/office/drawing/2014/main" id="{3274103C-C618-A730-303A-A9CD212BF9EB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8" name="楕円 1">
                <a:extLst>
                  <a:ext uri="{FF2B5EF4-FFF2-40B4-BE49-F238E27FC236}">
                    <a16:creationId xmlns:a16="http://schemas.microsoft.com/office/drawing/2014/main" id="{E962218E-4760-55C6-9E67-8CB28C0BC512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9" name="フリーフォーム: 図形 1028">
                <a:extLst>
                  <a:ext uri="{FF2B5EF4-FFF2-40B4-BE49-F238E27FC236}">
                    <a16:creationId xmlns:a16="http://schemas.microsoft.com/office/drawing/2014/main" id="{99B390C6-C40C-5F74-D3DD-7D986AB0DC6B}"/>
                  </a:ext>
                </a:extLst>
              </p:cNvPr>
              <p:cNvSpPr/>
              <p:nvPr/>
            </p:nvSpPr>
            <p:spPr>
              <a:xfrm>
                <a:off x="1614159" y="1781316"/>
                <a:ext cx="800430" cy="1238766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030" name="グループ化 1029">
                <a:extLst>
                  <a:ext uri="{FF2B5EF4-FFF2-40B4-BE49-F238E27FC236}">
                    <a16:creationId xmlns:a16="http://schemas.microsoft.com/office/drawing/2014/main" id="{F8C8AE88-438D-84FF-3008-8327E790D327}"/>
                  </a:ext>
                </a:extLst>
              </p:cNvPr>
              <p:cNvGrpSpPr/>
              <p:nvPr/>
            </p:nvGrpSpPr>
            <p:grpSpPr>
              <a:xfrm>
                <a:off x="848527" y="286812"/>
                <a:ext cx="1010606" cy="757954"/>
                <a:chOff x="1004700" y="403942"/>
                <a:chExt cx="698259" cy="523694"/>
              </a:xfrm>
              <a:solidFill>
                <a:srgbClr val="FFC000"/>
              </a:solidFill>
            </p:grpSpPr>
            <p:sp>
              <p:nvSpPr>
                <p:cNvPr id="1044" name="二等辺三角形 6">
                  <a:extLst>
                    <a:ext uri="{FF2B5EF4-FFF2-40B4-BE49-F238E27FC236}">
                      <a16:creationId xmlns:a16="http://schemas.microsoft.com/office/drawing/2014/main" id="{D3540A98-2C1D-4A21-3979-2E05ED9A326C}"/>
                    </a:ext>
                  </a:extLst>
                </p:cNvPr>
                <p:cNvSpPr/>
                <p:nvPr/>
              </p:nvSpPr>
              <p:spPr>
                <a:xfrm rot="19800000">
                  <a:off x="1004700" y="403942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5" name="二等辺三角形 6">
                  <a:extLst>
                    <a:ext uri="{FF2B5EF4-FFF2-40B4-BE49-F238E27FC236}">
                      <a16:creationId xmlns:a16="http://schemas.microsoft.com/office/drawing/2014/main" id="{AF70FC34-5868-5BED-85AF-43D2FF4948F4}"/>
                    </a:ext>
                  </a:extLst>
                </p:cNvPr>
                <p:cNvSpPr/>
                <p:nvPr/>
              </p:nvSpPr>
              <p:spPr>
                <a:xfrm rot="20093668">
                  <a:off x="1121099" y="510159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1" name="グループ化 1030">
                <a:extLst>
                  <a:ext uri="{FF2B5EF4-FFF2-40B4-BE49-F238E27FC236}">
                    <a16:creationId xmlns:a16="http://schemas.microsoft.com/office/drawing/2014/main" id="{80423BF1-4366-5C53-77AE-40D7AAD56928}"/>
                  </a:ext>
                </a:extLst>
              </p:cNvPr>
              <p:cNvGrpSpPr/>
              <p:nvPr/>
            </p:nvGrpSpPr>
            <p:grpSpPr>
              <a:xfrm>
                <a:off x="2163916" y="286813"/>
                <a:ext cx="1010606" cy="757954"/>
                <a:chOff x="2320089" y="403943"/>
                <a:chExt cx="698259" cy="523694"/>
              </a:xfrm>
              <a:solidFill>
                <a:srgbClr val="FFC000"/>
              </a:solidFill>
            </p:grpSpPr>
            <p:sp>
              <p:nvSpPr>
                <p:cNvPr id="1042" name="二等辺三角形 6">
                  <a:extLst>
                    <a:ext uri="{FF2B5EF4-FFF2-40B4-BE49-F238E27FC236}">
                      <a16:creationId xmlns:a16="http://schemas.microsoft.com/office/drawing/2014/main" id="{541E6386-F02B-DFA6-5D81-29A3C49A2D1E}"/>
                    </a:ext>
                  </a:extLst>
                </p:cNvPr>
                <p:cNvSpPr/>
                <p:nvPr/>
              </p:nvSpPr>
              <p:spPr>
                <a:xfrm rot="1800000" flipH="1">
                  <a:off x="2320089" y="403943"/>
                  <a:ext cx="698259" cy="52369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grpFill/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3" name="二等辺三角形 6">
                  <a:extLst>
                    <a:ext uri="{FF2B5EF4-FFF2-40B4-BE49-F238E27FC236}">
                      <a16:creationId xmlns:a16="http://schemas.microsoft.com/office/drawing/2014/main" id="{4574529F-6B65-9CC4-5C6D-015402CEB2FD}"/>
                    </a:ext>
                  </a:extLst>
                </p:cNvPr>
                <p:cNvSpPr/>
                <p:nvPr/>
              </p:nvSpPr>
              <p:spPr>
                <a:xfrm rot="1506332" flipH="1">
                  <a:off x="2512689" y="510160"/>
                  <a:ext cx="380702" cy="368224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64096" h="648072">
                      <a:moveTo>
                        <a:pt x="0" y="648072"/>
                      </a:moveTo>
                      <a:cubicBezTo>
                        <a:pt x="80516" y="406648"/>
                        <a:pt x="230882" y="124"/>
                        <a:pt x="432048" y="0"/>
                      </a:cubicBezTo>
                      <a:cubicBezTo>
                        <a:pt x="633214" y="-124"/>
                        <a:pt x="777230" y="400298"/>
                        <a:pt x="864096" y="648072"/>
                      </a:cubicBezTo>
                      <a:lnTo>
                        <a:pt x="0" y="648072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32" name="楕円 101">
                <a:extLst>
                  <a:ext uri="{FF2B5EF4-FFF2-40B4-BE49-F238E27FC236}">
                    <a16:creationId xmlns:a16="http://schemas.microsoft.com/office/drawing/2014/main" id="{8BF75A5C-FD37-306D-697E-3652ABEDCEAB}"/>
                  </a:ext>
                </a:extLst>
              </p:cNvPr>
              <p:cNvSpPr/>
              <p:nvPr/>
            </p:nvSpPr>
            <p:spPr>
              <a:xfrm>
                <a:off x="1070298" y="620689"/>
                <a:ext cx="1882452" cy="1646262"/>
              </a:xfrm>
              <a:custGeom>
                <a:avLst/>
                <a:gdLst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884949 h 1769898"/>
                  <a:gd name="connsiteX1" fmla="*/ 941226 w 1882452"/>
                  <a:gd name="connsiteY1" fmla="*/ 0 h 1769898"/>
                  <a:gd name="connsiteX2" fmla="*/ 1882452 w 1882452"/>
                  <a:gd name="connsiteY2" fmla="*/ 884949 h 1769898"/>
                  <a:gd name="connsiteX3" fmla="*/ 941226 w 1882452"/>
                  <a:gd name="connsiteY3" fmla="*/ 1769898 h 1769898"/>
                  <a:gd name="connsiteX4" fmla="*/ 0 w 1882452"/>
                  <a:gd name="connsiteY4" fmla="*/ 884949 h 1769898"/>
                  <a:gd name="connsiteX0" fmla="*/ 0 w 1882452"/>
                  <a:gd name="connsiteY0" fmla="*/ 583024 h 1467973"/>
                  <a:gd name="connsiteX1" fmla="*/ 958479 w 1882452"/>
                  <a:gd name="connsiteY1" fmla="*/ 0 h 1467973"/>
                  <a:gd name="connsiteX2" fmla="*/ 1882452 w 1882452"/>
                  <a:gd name="connsiteY2" fmla="*/ 583024 h 1467973"/>
                  <a:gd name="connsiteX3" fmla="*/ 941226 w 1882452"/>
                  <a:gd name="connsiteY3" fmla="*/ 1467973 h 1467973"/>
                  <a:gd name="connsiteX4" fmla="*/ 0 w 1882452"/>
                  <a:gd name="connsiteY4" fmla="*/ 583024 h 1467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2452" h="1467973">
                    <a:moveTo>
                      <a:pt x="0" y="583024"/>
                    </a:moveTo>
                    <a:cubicBezTo>
                      <a:pt x="0" y="94280"/>
                      <a:pt x="438654" y="0"/>
                      <a:pt x="958479" y="0"/>
                    </a:cubicBezTo>
                    <a:cubicBezTo>
                      <a:pt x="1478304" y="0"/>
                      <a:pt x="1882452" y="94280"/>
                      <a:pt x="1882452" y="583024"/>
                    </a:cubicBezTo>
                    <a:cubicBezTo>
                      <a:pt x="1882452" y="1071768"/>
                      <a:pt x="1461051" y="1467973"/>
                      <a:pt x="941226" y="1467973"/>
                    </a:cubicBezTo>
                    <a:cubicBezTo>
                      <a:pt x="421401" y="1467973"/>
                      <a:pt x="0" y="1071768"/>
                      <a:pt x="0" y="58302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3" name="楕円 1">
                <a:extLst>
                  <a:ext uri="{FF2B5EF4-FFF2-40B4-BE49-F238E27FC236}">
                    <a16:creationId xmlns:a16="http://schemas.microsoft.com/office/drawing/2014/main" id="{00DFF1D0-C0BF-E7DB-60EC-7CF911E61DF5}"/>
                  </a:ext>
                </a:extLst>
              </p:cNvPr>
              <p:cNvSpPr/>
              <p:nvPr/>
            </p:nvSpPr>
            <p:spPr>
              <a:xfrm flipV="1">
                <a:off x="1846585" y="2126719"/>
                <a:ext cx="329878" cy="214040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034" name="グループ化 1033">
                <a:extLst>
                  <a:ext uri="{FF2B5EF4-FFF2-40B4-BE49-F238E27FC236}">
                    <a16:creationId xmlns:a16="http://schemas.microsoft.com/office/drawing/2014/main" id="{471C654C-CCC1-565A-0E16-9D8D5C036B02}"/>
                  </a:ext>
                </a:extLst>
              </p:cNvPr>
              <p:cNvGrpSpPr/>
              <p:nvPr/>
            </p:nvGrpSpPr>
            <p:grpSpPr>
              <a:xfrm>
                <a:off x="1238250" y="1970976"/>
                <a:ext cx="506738" cy="219877"/>
                <a:chOff x="1238250" y="1970976"/>
                <a:chExt cx="506738" cy="219877"/>
              </a:xfrm>
            </p:grpSpPr>
            <p:sp>
              <p:nvSpPr>
                <p:cNvPr id="1040" name="月 1039">
                  <a:extLst>
                    <a:ext uri="{FF2B5EF4-FFF2-40B4-BE49-F238E27FC236}">
                      <a16:creationId xmlns:a16="http://schemas.microsoft.com/office/drawing/2014/main" id="{3991F5BE-2DE3-282F-ACB4-6B0C1D8193A2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1" name="月 1040">
                  <a:extLst>
                    <a:ext uri="{FF2B5EF4-FFF2-40B4-BE49-F238E27FC236}">
                      <a16:creationId xmlns:a16="http://schemas.microsoft.com/office/drawing/2014/main" id="{3FD8456E-2341-CDFF-50FE-94CEF3127830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5" name="グループ化 1034">
                <a:extLst>
                  <a:ext uri="{FF2B5EF4-FFF2-40B4-BE49-F238E27FC236}">
                    <a16:creationId xmlns:a16="http://schemas.microsoft.com/office/drawing/2014/main" id="{7193E076-A1F4-8411-3119-E6C6B21BDC8A}"/>
                  </a:ext>
                </a:extLst>
              </p:cNvPr>
              <p:cNvGrpSpPr/>
              <p:nvPr/>
            </p:nvGrpSpPr>
            <p:grpSpPr>
              <a:xfrm flipH="1">
                <a:off x="2312160" y="1970976"/>
                <a:ext cx="506738" cy="219877"/>
                <a:chOff x="1238250" y="1970976"/>
                <a:chExt cx="506738" cy="219877"/>
              </a:xfrm>
            </p:grpSpPr>
            <p:sp>
              <p:nvSpPr>
                <p:cNvPr id="1038" name="月 1037">
                  <a:extLst>
                    <a:ext uri="{FF2B5EF4-FFF2-40B4-BE49-F238E27FC236}">
                      <a16:creationId xmlns:a16="http://schemas.microsoft.com/office/drawing/2014/main" id="{68536D75-B6C6-B59D-16E9-6FCCB7A7A16D}"/>
                    </a:ext>
                  </a:extLst>
                </p:cNvPr>
                <p:cNvSpPr/>
                <p:nvPr/>
              </p:nvSpPr>
              <p:spPr>
                <a:xfrm rot="5400000">
                  <a:off x="1425508" y="1783718"/>
                  <a:ext cx="91190" cy="465705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9" name="月 1038">
                  <a:extLst>
                    <a:ext uri="{FF2B5EF4-FFF2-40B4-BE49-F238E27FC236}">
                      <a16:creationId xmlns:a16="http://schemas.microsoft.com/office/drawing/2014/main" id="{4224265B-0C3A-BBF5-23DD-229D75D6EAC4}"/>
                    </a:ext>
                  </a:extLst>
                </p:cNvPr>
                <p:cNvSpPr/>
                <p:nvPr/>
              </p:nvSpPr>
              <p:spPr>
                <a:xfrm rot="4500000">
                  <a:off x="1500633" y="1946499"/>
                  <a:ext cx="80963" cy="407746"/>
                </a:xfrm>
                <a:prstGeom prst="moon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7" name="グループ化 396">
              <a:extLst>
                <a:ext uri="{FF2B5EF4-FFF2-40B4-BE49-F238E27FC236}">
                  <a16:creationId xmlns:a16="http://schemas.microsoft.com/office/drawing/2014/main" id="{ACF532FF-20CE-1677-FB70-48AD9F6C36EC}"/>
                </a:ext>
              </a:extLst>
            </p:cNvPr>
            <p:cNvGrpSpPr/>
            <p:nvPr/>
          </p:nvGrpSpPr>
          <p:grpSpPr>
            <a:xfrm>
              <a:off x="7712164" y="1588877"/>
              <a:ext cx="755887" cy="94733"/>
              <a:chOff x="7743706" y="1471644"/>
              <a:chExt cx="755887" cy="94733"/>
            </a:xfrm>
          </p:grpSpPr>
          <p:sp>
            <p:nvSpPr>
              <p:cNvPr id="400" name="楕円 399">
                <a:extLst>
                  <a:ext uri="{FF2B5EF4-FFF2-40B4-BE49-F238E27FC236}">
                    <a16:creationId xmlns:a16="http://schemas.microsoft.com/office/drawing/2014/main" id="{201B73B4-491B-60E0-FB97-5B1B72AB19B6}"/>
                  </a:ext>
                </a:extLst>
              </p:cNvPr>
              <p:cNvSpPr/>
              <p:nvPr/>
            </p:nvSpPr>
            <p:spPr>
              <a:xfrm>
                <a:off x="7743706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AB5583FD-65B5-28D0-7CD4-42EA1F0C5E11}"/>
                  </a:ext>
                </a:extLst>
              </p:cNvPr>
              <p:cNvSpPr/>
              <p:nvPr/>
            </p:nvSpPr>
            <p:spPr>
              <a:xfrm>
                <a:off x="8404860" y="1471644"/>
                <a:ext cx="94733" cy="947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FC66E69F-D7B1-2D53-B8CF-CDD3577ADB8F}"/>
                </a:ext>
              </a:extLst>
            </p:cNvPr>
            <p:cNvGrpSpPr/>
            <p:nvPr/>
          </p:nvGrpSpPr>
          <p:grpSpPr>
            <a:xfrm>
              <a:off x="7038455" y="672122"/>
              <a:ext cx="2351020" cy="2658119"/>
              <a:chOff x="22941" y="3362243"/>
              <a:chExt cx="3183809" cy="3599690"/>
            </a:xfrm>
          </p:grpSpPr>
          <p:sp>
            <p:nvSpPr>
              <p:cNvPr id="3" name="楕円 2">
                <a:extLst>
                  <a:ext uri="{FF2B5EF4-FFF2-40B4-BE49-F238E27FC236}">
                    <a16:creationId xmlns:a16="http://schemas.microsoft.com/office/drawing/2014/main" id="{CE8A722F-22E1-0275-BAB5-BDEA58CEC636}"/>
                  </a:ext>
                </a:extLst>
              </p:cNvPr>
              <p:cNvSpPr/>
              <p:nvPr/>
            </p:nvSpPr>
            <p:spPr>
              <a:xfrm>
                <a:off x="2959100" y="4679950"/>
                <a:ext cx="247650" cy="24765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0B0F0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19BAED45-1F74-7569-234B-95A3807E2EFF}"/>
                  </a:ext>
                </a:extLst>
              </p:cNvPr>
              <p:cNvGrpSpPr/>
              <p:nvPr/>
            </p:nvGrpSpPr>
            <p:grpSpPr>
              <a:xfrm>
                <a:off x="22941" y="3362243"/>
                <a:ext cx="3028601" cy="3599690"/>
                <a:chOff x="22941" y="3362243"/>
                <a:chExt cx="3028601" cy="3599690"/>
              </a:xfrm>
            </p:grpSpPr>
            <p:grpSp>
              <p:nvGrpSpPr>
                <p:cNvPr id="5" name="グループ化 4">
                  <a:extLst>
                    <a:ext uri="{FF2B5EF4-FFF2-40B4-BE49-F238E27FC236}">
                      <a16:creationId xmlns:a16="http://schemas.microsoft.com/office/drawing/2014/main" id="{3259BD3A-D476-6B4C-0B61-25CD6F5CE075}"/>
                    </a:ext>
                  </a:extLst>
                </p:cNvPr>
                <p:cNvGrpSpPr/>
                <p:nvPr/>
              </p:nvGrpSpPr>
              <p:grpSpPr>
                <a:xfrm>
                  <a:off x="169407" y="3362243"/>
                  <a:ext cx="2882135" cy="3599690"/>
                  <a:chOff x="200422" y="3362243"/>
                  <a:chExt cx="2882135" cy="3599690"/>
                </a:xfrm>
              </p:grpSpPr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404E73FE-625B-EAB3-3A2E-56A33EEC4C68}"/>
                      </a:ext>
                    </a:extLst>
                  </p:cNvPr>
                  <p:cNvSpPr/>
                  <p:nvPr/>
                </p:nvSpPr>
                <p:spPr>
                  <a:xfrm>
                    <a:off x="207765" y="3362243"/>
                    <a:ext cx="2847213" cy="3599690"/>
                  </a:xfrm>
                  <a:custGeom>
                    <a:avLst/>
                    <a:gdLst>
                      <a:gd name="connsiteX0" fmla="*/ 1371219 w 2847213"/>
                      <a:gd name="connsiteY0" fmla="*/ 0 h 3599690"/>
                      <a:gd name="connsiteX1" fmla="*/ 1724110 w 2847213"/>
                      <a:gd name="connsiteY1" fmla="*/ 174314 h 3599690"/>
                      <a:gd name="connsiteX2" fmla="*/ 1999869 w 2847213"/>
                      <a:gd name="connsiteY2" fmla="*/ 38100 h 3599690"/>
                      <a:gd name="connsiteX3" fmla="*/ 2358570 w 2847213"/>
                      <a:gd name="connsiteY3" fmla="*/ 215284 h 3599690"/>
                      <a:gd name="connsiteX4" fmla="*/ 2430354 w 2847213"/>
                      <a:gd name="connsiteY4" fmla="*/ 537873 h 3599690"/>
                      <a:gd name="connsiteX5" fmla="*/ 2587170 w 2847213"/>
                      <a:gd name="connsiteY5" fmla="*/ 615334 h 3599690"/>
                      <a:gd name="connsiteX6" fmla="*/ 2675763 w 2847213"/>
                      <a:gd name="connsiteY6" fmla="*/ 1013464 h 3599690"/>
                      <a:gd name="connsiteX7" fmla="*/ 2622767 w 2847213"/>
                      <a:gd name="connsiteY7" fmla="*/ 1081628 h 3599690"/>
                      <a:gd name="connsiteX8" fmla="*/ 2758620 w 2847213"/>
                      <a:gd name="connsiteY8" fmla="*/ 1148734 h 3599690"/>
                      <a:gd name="connsiteX9" fmla="*/ 2847213 w 2847213"/>
                      <a:gd name="connsiteY9" fmla="*/ 1546864 h 3599690"/>
                      <a:gd name="connsiteX10" fmla="*/ 2598981 w 2847213"/>
                      <a:gd name="connsiteY10" fmla="*/ 1866140 h 3599690"/>
                      <a:gd name="connsiteX11" fmla="*/ 2552988 w 2847213"/>
                      <a:gd name="connsiteY11" fmla="*/ 1866140 h 3599690"/>
                      <a:gd name="connsiteX12" fmla="*/ 2590038 w 2847213"/>
                      <a:gd name="connsiteY12" fmla="*/ 2032639 h 3599690"/>
                      <a:gd name="connsiteX13" fmla="*/ 2526147 w 2847213"/>
                      <a:gd name="connsiteY13" fmla="*/ 2114816 h 3599690"/>
                      <a:gd name="connsiteX14" fmla="*/ 2730045 w 2847213"/>
                      <a:gd name="connsiteY14" fmla="*/ 2215534 h 3599690"/>
                      <a:gd name="connsiteX15" fmla="*/ 2818638 w 2847213"/>
                      <a:gd name="connsiteY15" fmla="*/ 2613664 h 3599690"/>
                      <a:gd name="connsiteX16" fmla="*/ 2570406 w 2847213"/>
                      <a:gd name="connsiteY16" fmla="*/ 2932940 h 3599690"/>
                      <a:gd name="connsiteX17" fmla="*/ 2490552 w 2847213"/>
                      <a:gd name="connsiteY17" fmla="*/ 2932940 h 3599690"/>
                      <a:gd name="connsiteX18" fmla="*/ 2523363 w 2847213"/>
                      <a:gd name="connsiteY18" fmla="*/ 3080389 h 3599690"/>
                      <a:gd name="connsiteX19" fmla="*/ 2275131 w 2847213"/>
                      <a:gd name="connsiteY19" fmla="*/ 3399665 h 3599690"/>
                      <a:gd name="connsiteX20" fmla="*/ 2039740 w 2847213"/>
                      <a:gd name="connsiteY20" fmla="*/ 3399665 h 3599690"/>
                      <a:gd name="connsiteX21" fmla="*/ 1884224 w 2847213"/>
                      <a:gd name="connsiteY21" fmla="*/ 3599690 h 3599690"/>
                      <a:gd name="connsiteX22" fmla="*/ 1486099 w 2847213"/>
                      <a:gd name="connsiteY22" fmla="*/ 3599690 h 3599690"/>
                      <a:gd name="connsiteX23" fmla="*/ 1347215 w 2847213"/>
                      <a:gd name="connsiteY23" fmla="*/ 3421058 h 3599690"/>
                      <a:gd name="connsiteX24" fmla="*/ 1208331 w 2847213"/>
                      <a:gd name="connsiteY24" fmla="*/ 3599690 h 3599690"/>
                      <a:gd name="connsiteX25" fmla="*/ 810207 w 2847213"/>
                      <a:gd name="connsiteY25" fmla="*/ 3599690 h 3599690"/>
                      <a:gd name="connsiteX26" fmla="*/ 639879 w 2847213"/>
                      <a:gd name="connsiteY26" fmla="*/ 3380615 h 3599690"/>
                      <a:gd name="connsiteX27" fmla="*/ 419682 w 2847213"/>
                      <a:gd name="connsiteY27" fmla="*/ 3380615 h 3599690"/>
                      <a:gd name="connsiteX28" fmla="*/ 171450 w 2847213"/>
                      <a:gd name="connsiteY28" fmla="*/ 3061339 h 3599690"/>
                      <a:gd name="connsiteX29" fmla="*/ 247946 w 2847213"/>
                      <a:gd name="connsiteY29" fmla="*/ 2717571 h 3599690"/>
                      <a:gd name="connsiteX30" fmla="*/ 19050 w 2847213"/>
                      <a:gd name="connsiteY30" fmla="*/ 2423164 h 3599690"/>
                      <a:gd name="connsiteX31" fmla="*/ 107643 w 2847213"/>
                      <a:gd name="connsiteY31" fmla="*/ 2025034 h 3599690"/>
                      <a:gd name="connsiteX32" fmla="*/ 282446 w 2847213"/>
                      <a:gd name="connsiteY32" fmla="*/ 1938688 h 3599690"/>
                      <a:gd name="connsiteX33" fmla="*/ 66675 w 2847213"/>
                      <a:gd name="connsiteY33" fmla="*/ 1661164 h 3599690"/>
                      <a:gd name="connsiteX34" fmla="*/ 154007 w 2847213"/>
                      <a:gd name="connsiteY34" fmla="*/ 1268698 h 3599690"/>
                      <a:gd name="connsiteX35" fmla="*/ 0 w 2847213"/>
                      <a:gd name="connsiteY35" fmla="*/ 1070614 h 3599690"/>
                      <a:gd name="connsiteX36" fmla="*/ 88593 w 2847213"/>
                      <a:gd name="connsiteY36" fmla="*/ 672484 h 3599690"/>
                      <a:gd name="connsiteX37" fmla="*/ 291772 w 2847213"/>
                      <a:gd name="connsiteY37" fmla="*/ 572122 h 3599690"/>
                      <a:gd name="connsiteX38" fmla="*/ 364818 w 2847213"/>
                      <a:gd name="connsiteY38" fmla="*/ 243859 h 3599690"/>
                      <a:gd name="connsiteX39" fmla="*/ 723520 w 2847213"/>
                      <a:gd name="connsiteY39" fmla="*/ 66675 h 3599690"/>
                      <a:gd name="connsiteX40" fmla="*/ 1006053 w 2847213"/>
                      <a:gd name="connsiteY40" fmla="*/ 206235 h 3599690"/>
                      <a:gd name="connsiteX41" fmla="*/ 1012517 w 2847213"/>
                      <a:gd name="connsiteY41" fmla="*/ 177184 h 35996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847213" h="3599690">
                        <a:moveTo>
                          <a:pt x="1371219" y="0"/>
                        </a:moveTo>
                        <a:lnTo>
                          <a:pt x="1724110" y="174314"/>
                        </a:lnTo>
                        <a:lnTo>
                          <a:pt x="1999869" y="38100"/>
                        </a:lnTo>
                        <a:lnTo>
                          <a:pt x="2358570" y="215284"/>
                        </a:lnTo>
                        <a:lnTo>
                          <a:pt x="2430354" y="537873"/>
                        </a:lnTo>
                        <a:lnTo>
                          <a:pt x="2587170" y="615334"/>
                        </a:lnTo>
                        <a:lnTo>
                          <a:pt x="2675763" y="1013464"/>
                        </a:lnTo>
                        <a:lnTo>
                          <a:pt x="2622767" y="1081628"/>
                        </a:lnTo>
                        <a:lnTo>
                          <a:pt x="2758620" y="1148734"/>
                        </a:lnTo>
                        <a:lnTo>
                          <a:pt x="2847213" y="1546864"/>
                        </a:lnTo>
                        <a:lnTo>
                          <a:pt x="2598981" y="1866140"/>
                        </a:lnTo>
                        <a:lnTo>
                          <a:pt x="2552988" y="1866140"/>
                        </a:lnTo>
                        <a:lnTo>
                          <a:pt x="2590038" y="2032639"/>
                        </a:lnTo>
                        <a:lnTo>
                          <a:pt x="2526147" y="2114816"/>
                        </a:lnTo>
                        <a:lnTo>
                          <a:pt x="2730045" y="2215534"/>
                        </a:lnTo>
                        <a:lnTo>
                          <a:pt x="2818638" y="2613664"/>
                        </a:lnTo>
                        <a:lnTo>
                          <a:pt x="2570406" y="2932940"/>
                        </a:lnTo>
                        <a:lnTo>
                          <a:pt x="2490552" y="2932940"/>
                        </a:lnTo>
                        <a:lnTo>
                          <a:pt x="2523363" y="3080389"/>
                        </a:lnTo>
                        <a:lnTo>
                          <a:pt x="2275131" y="3399665"/>
                        </a:lnTo>
                        <a:lnTo>
                          <a:pt x="2039740" y="3399665"/>
                        </a:lnTo>
                        <a:lnTo>
                          <a:pt x="1884224" y="3599690"/>
                        </a:lnTo>
                        <a:lnTo>
                          <a:pt x="1486099" y="3599690"/>
                        </a:lnTo>
                        <a:lnTo>
                          <a:pt x="1347215" y="3421058"/>
                        </a:lnTo>
                        <a:lnTo>
                          <a:pt x="1208331" y="3599690"/>
                        </a:lnTo>
                        <a:lnTo>
                          <a:pt x="810207" y="3599690"/>
                        </a:lnTo>
                        <a:lnTo>
                          <a:pt x="639879" y="3380615"/>
                        </a:lnTo>
                        <a:lnTo>
                          <a:pt x="419682" y="3380615"/>
                        </a:lnTo>
                        <a:lnTo>
                          <a:pt x="171450" y="3061339"/>
                        </a:lnTo>
                        <a:lnTo>
                          <a:pt x="247946" y="2717571"/>
                        </a:lnTo>
                        <a:lnTo>
                          <a:pt x="19050" y="2423164"/>
                        </a:lnTo>
                        <a:lnTo>
                          <a:pt x="107643" y="2025034"/>
                        </a:lnTo>
                        <a:lnTo>
                          <a:pt x="282446" y="1938688"/>
                        </a:lnTo>
                        <a:lnTo>
                          <a:pt x="66675" y="1661164"/>
                        </a:lnTo>
                        <a:lnTo>
                          <a:pt x="154007" y="1268698"/>
                        </a:lnTo>
                        <a:lnTo>
                          <a:pt x="0" y="1070614"/>
                        </a:lnTo>
                        <a:lnTo>
                          <a:pt x="88593" y="672484"/>
                        </a:lnTo>
                        <a:lnTo>
                          <a:pt x="291772" y="572122"/>
                        </a:lnTo>
                        <a:lnTo>
                          <a:pt x="364818" y="243859"/>
                        </a:lnTo>
                        <a:lnTo>
                          <a:pt x="723520" y="66675"/>
                        </a:lnTo>
                        <a:lnTo>
                          <a:pt x="1006053" y="206235"/>
                        </a:lnTo>
                        <a:lnTo>
                          <a:pt x="1012517" y="177184"/>
                        </a:lnTo>
                        <a:close/>
                      </a:path>
                    </a:pathLst>
                  </a:custGeom>
                  <a:solidFill>
                    <a:srgbClr val="00B0F0">
                      <a:alpha val="30000"/>
                    </a:srgbClr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七角形 20">
                    <a:extLst>
                      <a:ext uri="{FF2B5EF4-FFF2-40B4-BE49-F238E27FC236}">
                        <a16:creationId xmlns:a16="http://schemas.microsoft.com/office/drawing/2014/main" id="{BC1B32B4-A56A-8C79-538F-79D39CC6732F}"/>
                      </a:ext>
                    </a:extLst>
                  </p:cNvPr>
                  <p:cNvSpPr/>
                  <p:nvPr/>
                </p:nvSpPr>
                <p:spPr>
                  <a:xfrm>
                    <a:off x="1133872" y="33697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2" name="七角形 21">
                    <a:extLst>
                      <a:ext uri="{FF2B5EF4-FFF2-40B4-BE49-F238E27FC236}">
                        <a16:creationId xmlns:a16="http://schemas.microsoft.com/office/drawing/2014/main" id="{76BF9D1D-C44E-48FC-107E-3A157ED9D229}"/>
                      </a:ext>
                    </a:extLst>
                  </p:cNvPr>
                  <p:cNvSpPr/>
                  <p:nvPr/>
                </p:nvSpPr>
                <p:spPr>
                  <a:xfrm>
                    <a:off x="200422" y="386507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3" name="七角形 22">
                    <a:extLst>
                      <a:ext uri="{FF2B5EF4-FFF2-40B4-BE49-F238E27FC236}">
                        <a16:creationId xmlns:a16="http://schemas.microsoft.com/office/drawing/2014/main" id="{7556DAC6-D300-2E4E-A719-BCB80F3FC6E6}"/>
                      </a:ext>
                    </a:extLst>
                  </p:cNvPr>
                  <p:cNvSpPr/>
                  <p:nvPr/>
                </p:nvSpPr>
                <p:spPr>
                  <a:xfrm>
                    <a:off x="2187972" y="4341321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4" name="七角形 23">
                    <a:extLst>
                      <a:ext uri="{FF2B5EF4-FFF2-40B4-BE49-F238E27FC236}">
                        <a16:creationId xmlns:a16="http://schemas.microsoft.com/office/drawing/2014/main" id="{60E8C047-E64F-4CAD-19A0-2AC8F972F069}"/>
                      </a:ext>
                    </a:extLst>
                  </p:cNvPr>
                  <p:cNvSpPr/>
                  <p:nvPr/>
                </p:nvSpPr>
                <p:spPr>
                  <a:xfrm>
                    <a:off x="245479" y="521991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5" name="七角形 24">
                    <a:extLst>
                      <a:ext uri="{FF2B5EF4-FFF2-40B4-BE49-F238E27FC236}">
                        <a16:creationId xmlns:a16="http://schemas.microsoft.com/office/drawing/2014/main" id="{F2A903D2-4B3F-6894-1191-AE72F88B1F4B}"/>
                      </a:ext>
                    </a:extLst>
                  </p:cNvPr>
                  <p:cNvSpPr/>
                  <p:nvPr/>
                </p:nvSpPr>
                <p:spPr>
                  <a:xfrm>
                    <a:off x="2175879" y="5442169"/>
                    <a:ext cx="894585" cy="894585"/>
                  </a:xfrm>
                  <a:prstGeom prst="heptagon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31750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6" name="楕円 5">
                  <a:extLst>
                    <a:ext uri="{FF2B5EF4-FFF2-40B4-BE49-F238E27FC236}">
                      <a16:creationId xmlns:a16="http://schemas.microsoft.com/office/drawing/2014/main" id="{9722D0BC-53C1-FBAB-273C-87585A531168}"/>
                    </a:ext>
                  </a:extLst>
                </p:cNvPr>
                <p:cNvSpPr/>
                <p:nvPr/>
              </p:nvSpPr>
              <p:spPr>
                <a:xfrm>
                  <a:off x="33725" y="48260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楕円 6">
                  <a:extLst>
                    <a:ext uri="{FF2B5EF4-FFF2-40B4-BE49-F238E27FC236}">
                      <a16:creationId xmlns:a16="http://schemas.microsoft.com/office/drawing/2014/main" id="{D1CE32B4-6DF4-046F-AD2F-540E2B2215D7}"/>
                    </a:ext>
                  </a:extLst>
                </p:cNvPr>
                <p:cNvSpPr/>
                <p:nvPr/>
              </p:nvSpPr>
              <p:spPr>
                <a:xfrm>
                  <a:off x="566079" y="336297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楕円 7">
                  <a:extLst>
                    <a:ext uri="{FF2B5EF4-FFF2-40B4-BE49-F238E27FC236}">
                      <a16:creationId xmlns:a16="http://schemas.microsoft.com/office/drawing/2014/main" id="{3DB14B08-3213-CB83-34C3-F6519CB0AB35}"/>
                    </a:ext>
                  </a:extLst>
                </p:cNvPr>
                <p:cNvSpPr/>
                <p:nvPr/>
              </p:nvSpPr>
              <p:spPr>
                <a:xfrm>
                  <a:off x="2464648" y="5413507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" name="楕円 8">
                  <a:extLst>
                    <a:ext uri="{FF2B5EF4-FFF2-40B4-BE49-F238E27FC236}">
                      <a16:creationId xmlns:a16="http://schemas.microsoft.com/office/drawing/2014/main" id="{CBCC2930-272F-D623-9E54-0F19FFF6103F}"/>
                    </a:ext>
                  </a:extLst>
                </p:cNvPr>
                <p:cNvSpPr/>
                <p:nvPr/>
              </p:nvSpPr>
              <p:spPr>
                <a:xfrm>
                  <a:off x="664291" y="56282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" name="楕円 9">
                  <a:extLst>
                    <a:ext uri="{FF2B5EF4-FFF2-40B4-BE49-F238E27FC236}">
                      <a16:creationId xmlns:a16="http://schemas.microsoft.com/office/drawing/2014/main" id="{12D90275-04A0-63FA-F892-D2B1F8C610A9}"/>
                    </a:ext>
                  </a:extLst>
                </p:cNvPr>
                <p:cNvSpPr/>
                <p:nvPr/>
              </p:nvSpPr>
              <p:spPr>
                <a:xfrm>
                  <a:off x="22941" y="63584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" name="楕円 10">
                  <a:extLst>
                    <a:ext uri="{FF2B5EF4-FFF2-40B4-BE49-F238E27FC236}">
                      <a16:creationId xmlns:a16="http://schemas.microsoft.com/office/drawing/2014/main" id="{CA502375-A06C-B9CC-D8F7-3C258ABB1623}"/>
                    </a:ext>
                  </a:extLst>
                </p:cNvPr>
                <p:cNvSpPr/>
                <p:nvPr/>
              </p:nvSpPr>
              <p:spPr>
                <a:xfrm>
                  <a:off x="2131141" y="35327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" name="楕円 11">
                  <a:extLst>
                    <a:ext uri="{FF2B5EF4-FFF2-40B4-BE49-F238E27FC236}">
                      <a16:creationId xmlns:a16="http://schemas.microsoft.com/office/drawing/2014/main" id="{FC20DF53-6A2B-9FD9-6AB7-9F1A4EA68B5E}"/>
                    </a:ext>
                  </a:extLst>
                </p:cNvPr>
                <p:cNvSpPr/>
                <p:nvPr/>
              </p:nvSpPr>
              <p:spPr>
                <a:xfrm>
                  <a:off x="1851741" y="592033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" name="楕円 12">
                  <a:extLst>
                    <a:ext uri="{FF2B5EF4-FFF2-40B4-BE49-F238E27FC236}">
                      <a16:creationId xmlns:a16="http://schemas.microsoft.com/office/drawing/2014/main" id="{30E7FD71-2CB2-376F-0764-DCD50173170E}"/>
                    </a:ext>
                  </a:extLst>
                </p:cNvPr>
                <p:cNvSpPr/>
                <p:nvPr/>
              </p:nvSpPr>
              <p:spPr>
                <a:xfrm>
                  <a:off x="2474453" y="6356351"/>
                  <a:ext cx="388145" cy="38814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" name="楕円 13">
                  <a:extLst>
                    <a:ext uri="{FF2B5EF4-FFF2-40B4-BE49-F238E27FC236}">
                      <a16:creationId xmlns:a16="http://schemas.microsoft.com/office/drawing/2014/main" id="{D65EB8F3-33E9-6BCE-BC2A-49BED697C114}"/>
                    </a:ext>
                  </a:extLst>
                </p:cNvPr>
                <p:cNvSpPr/>
                <p:nvPr/>
              </p:nvSpPr>
              <p:spPr>
                <a:xfrm>
                  <a:off x="1500575" y="3886200"/>
                  <a:ext cx="369788" cy="3697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AD8CE9C3-6393-4F5C-7508-80A7903EAFB7}"/>
                    </a:ext>
                  </a:extLst>
                </p:cNvPr>
                <p:cNvSpPr/>
                <p:nvPr/>
              </p:nvSpPr>
              <p:spPr>
                <a:xfrm>
                  <a:off x="2484825" y="403860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56DF068E-1BC9-8B8A-56CC-D52552A708ED}"/>
                    </a:ext>
                  </a:extLst>
                </p:cNvPr>
                <p:cNvSpPr/>
                <p:nvPr/>
              </p:nvSpPr>
              <p:spPr>
                <a:xfrm>
                  <a:off x="440125" y="4197350"/>
                  <a:ext cx="293588" cy="29358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47CF2C31-DD49-D754-C55E-2655E3256EF9}"/>
                    </a:ext>
                  </a:extLst>
                </p:cNvPr>
                <p:cNvSpPr/>
                <p:nvPr/>
              </p:nvSpPr>
              <p:spPr>
                <a:xfrm>
                  <a:off x="37188" y="3749963"/>
                  <a:ext cx="197762" cy="19776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1498E747-DF42-BF28-5A7C-146A64381C44}"/>
                    </a:ext>
                  </a:extLst>
                </p:cNvPr>
                <p:cNvSpPr/>
                <p:nvPr/>
              </p:nvSpPr>
              <p:spPr>
                <a:xfrm>
                  <a:off x="889716" y="6444210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2F7D2248-A6EC-F457-7A59-DB71FCFD4411}"/>
                    </a:ext>
                  </a:extLst>
                </p:cNvPr>
                <p:cNvSpPr/>
                <p:nvPr/>
              </p:nvSpPr>
              <p:spPr>
                <a:xfrm>
                  <a:off x="432516" y="6587085"/>
                  <a:ext cx="234021" cy="23402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00B0F0">
                      <a:alpha val="20000"/>
                    </a:srgbClr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78574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il342_キツネの冬用イラスト</dc:title>
  <dc:subject>il342_キツネの冬用イラスト</dc:subject>
  <dc:creator>ぱわぽすけ</dc:creator>
  <cp:lastModifiedBy/>
  <cp:revision>1</cp:revision>
  <dcterms:created xsi:type="dcterms:W3CDTF">2014-10-29T04:47:26Z</dcterms:created>
  <dcterms:modified xsi:type="dcterms:W3CDTF">2025-01-23T18:25:13Z</dcterms:modified>
  <cp:version>1</cp:version>
</cp:coreProperties>
</file>