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4"/>
  </p:notesMasterIdLst>
  <p:sldIdLst>
    <p:sldId id="357" r:id="rId2"/>
    <p:sldId id="333" r:id="rId3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984807"/>
    <a:srgbClr val="CC6600"/>
    <a:srgbClr val="FFFF99"/>
    <a:srgbClr val="FF6600"/>
    <a:srgbClr val="FF6699"/>
    <a:srgbClr val="E46C0A"/>
    <a:srgbClr val="FFCC00"/>
    <a:srgbClr val="FFCCCC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94" autoAdjust="0"/>
    <p:restoredTop sz="94660"/>
  </p:normalViewPr>
  <p:slideViewPr>
    <p:cSldViewPr>
      <p:cViewPr>
        <p:scale>
          <a:sx n="75" d="100"/>
          <a:sy n="75" d="100"/>
        </p:scale>
        <p:origin x="162" y="49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75265B-D36E-4988-8C43-86DBDD779FDA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900363" y="857250"/>
            <a:ext cx="33432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EB928E-86CE-42E5-A2FF-948933A1F7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6917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C4F1F69-D34E-48C6-C7B3-17F7D976055A}"/>
              </a:ext>
            </a:extLst>
          </p:cNvPr>
          <p:cNvSpPr/>
          <p:nvPr userDrawn="1"/>
        </p:nvSpPr>
        <p:spPr>
          <a:xfrm>
            <a:off x="632520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437EEDD-38D6-84A5-C4BA-FF3D29BCD51D}"/>
              </a:ext>
            </a:extLst>
          </p:cNvPr>
          <p:cNvSpPr/>
          <p:nvPr userDrawn="1"/>
        </p:nvSpPr>
        <p:spPr>
          <a:xfrm>
            <a:off x="3704193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0FFD0487-376E-FFEB-951A-6BC201F399EF}"/>
              </a:ext>
            </a:extLst>
          </p:cNvPr>
          <p:cNvSpPr/>
          <p:nvPr userDrawn="1"/>
        </p:nvSpPr>
        <p:spPr>
          <a:xfrm>
            <a:off x="6781105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DB3563CD-EE52-C770-C07E-8AAF831BB019}"/>
              </a:ext>
            </a:extLst>
          </p:cNvPr>
          <p:cNvSpPr/>
          <p:nvPr userDrawn="1"/>
        </p:nvSpPr>
        <p:spPr>
          <a:xfrm>
            <a:off x="632520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4485CF34-3289-CA45-1B43-8A53EFD6DDBC}"/>
              </a:ext>
            </a:extLst>
          </p:cNvPr>
          <p:cNvSpPr/>
          <p:nvPr userDrawn="1"/>
        </p:nvSpPr>
        <p:spPr>
          <a:xfrm>
            <a:off x="3704193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F9FA2AAC-7BFE-85B0-6492-089DA54CD627}"/>
              </a:ext>
            </a:extLst>
          </p:cNvPr>
          <p:cNvSpPr/>
          <p:nvPr userDrawn="1"/>
        </p:nvSpPr>
        <p:spPr>
          <a:xfrm>
            <a:off x="6781105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D7B6A87-9A18-5421-14C8-D11FAA0B16A4}"/>
              </a:ext>
            </a:extLst>
          </p:cNvPr>
          <p:cNvSpPr txBox="1"/>
          <p:nvPr userDrawn="1"/>
        </p:nvSpPr>
        <p:spPr>
          <a:xfrm>
            <a:off x="7843478" y="6627168"/>
            <a:ext cx="20457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©2025</a:t>
            </a:r>
            <a:r>
              <a:rPr kumimoji="1"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https://pawaposuke.com</a:t>
            </a:r>
            <a:endParaRPr kumimoji="1"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7BB9BD-5C83-1FB6-F3D7-980A76F8F3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81" name="グループ化 1180">
            <a:extLst>
              <a:ext uri="{FF2B5EF4-FFF2-40B4-BE49-F238E27FC236}">
                <a16:creationId xmlns:a16="http://schemas.microsoft.com/office/drawing/2014/main" id="{C40D5449-98AB-C743-E139-A11C1E0C0CEB}"/>
              </a:ext>
            </a:extLst>
          </p:cNvPr>
          <p:cNvGrpSpPr/>
          <p:nvPr/>
        </p:nvGrpSpPr>
        <p:grpSpPr>
          <a:xfrm>
            <a:off x="1304273" y="3619389"/>
            <a:ext cx="1376385" cy="2654798"/>
            <a:chOff x="1304273" y="3619389"/>
            <a:chExt cx="1376385" cy="2654798"/>
          </a:xfrm>
        </p:grpSpPr>
        <p:grpSp>
          <p:nvGrpSpPr>
            <p:cNvPr id="481" name="グループ化 480">
              <a:extLst>
                <a:ext uri="{FF2B5EF4-FFF2-40B4-BE49-F238E27FC236}">
                  <a16:creationId xmlns:a16="http://schemas.microsoft.com/office/drawing/2014/main" id="{D4F62FF7-58BE-CDF6-0B44-5DD962F71078}"/>
                </a:ext>
              </a:extLst>
            </p:cNvPr>
            <p:cNvGrpSpPr/>
            <p:nvPr/>
          </p:nvGrpSpPr>
          <p:grpSpPr>
            <a:xfrm>
              <a:off x="1418315" y="5001239"/>
              <a:ext cx="1140956" cy="1272948"/>
              <a:chOff x="1418315" y="5001239"/>
              <a:chExt cx="1140956" cy="1272948"/>
            </a:xfrm>
          </p:grpSpPr>
          <p:grpSp>
            <p:nvGrpSpPr>
              <p:cNvPr id="200" name="グループ化 199">
                <a:extLst>
                  <a:ext uri="{FF2B5EF4-FFF2-40B4-BE49-F238E27FC236}">
                    <a16:creationId xmlns:a16="http://schemas.microsoft.com/office/drawing/2014/main" id="{AC956593-D726-EFB7-A787-5C9B86D1EB70}"/>
                  </a:ext>
                </a:extLst>
              </p:cNvPr>
              <p:cNvGrpSpPr/>
              <p:nvPr/>
            </p:nvGrpSpPr>
            <p:grpSpPr>
              <a:xfrm>
                <a:off x="1418315" y="5123383"/>
                <a:ext cx="289750" cy="693713"/>
                <a:chOff x="1418315" y="2037283"/>
                <a:chExt cx="289750" cy="693713"/>
              </a:xfrm>
            </p:grpSpPr>
            <p:sp>
              <p:nvSpPr>
                <p:cNvPr id="203" name="楕円 1">
                  <a:extLst>
                    <a:ext uri="{FF2B5EF4-FFF2-40B4-BE49-F238E27FC236}">
                      <a16:creationId xmlns:a16="http://schemas.microsoft.com/office/drawing/2014/main" id="{02B9676B-D0CF-684B-6F93-79238DBB6602}"/>
                    </a:ext>
                  </a:extLst>
                </p:cNvPr>
                <p:cNvSpPr/>
                <p:nvPr/>
              </p:nvSpPr>
              <p:spPr>
                <a:xfrm rot="12600000">
                  <a:off x="1508007" y="2037283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4" name="フリーフォーム: 図形 203">
                  <a:extLst>
                    <a:ext uri="{FF2B5EF4-FFF2-40B4-BE49-F238E27FC236}">
                      <a16:creationId xmlns:a16="http://schemas.microsoft.com/office/drawing/2014/main" id="{8F68D67F-28AE-30DE-E744-5093157A9EC0}"/>
                    </a:ext>
                  </a:extLst>
                </p:cNvPr>
                <p:cNvSpPr/>
                <p:nvPr/>
              </p:nvSpPr>
              <p:spPr>
                <a:xfrm rot="12600000">
                  <a:off x="1482161" y="2278330"/>
                  <a:ext cx="103814" cy="249187"/>
                </a:xfrm>
                <a:custGeom>
                  <a:avLst/>
                  <a:gdLst>
                    <a:gd name="connsiteX0" fmla="*/ 140587 w 140587"/>
                    <a:gd name="connsiteY0" fmla="*/ 337436 h 337455"/>
                    <a:gd name="connsiteX1" fmla="*/ 136597 w 140587"/>
                    <a:gd name="connsiteY1" fmla="*/ 337455 h 337455"/>
                    <a:gd name="connsiteX2" fmla="*/ 8192 w 140587"/>
                    <a:gd name="connsiteY2" fmla="*/ 194657 h 337455"/>
                    <a:gd name="connsiteX3" fmla="*/ 47995 w 140587"/>
                    <a:gd name="connsiteY3" fmla="*/ 6788 h 337455"/>
                    <a:gd name="connsiteX4" fmla="*/ 59876 w 140587"/>
                    <a:gd name="connsiteY4" fmla="*/ 0 h 337455"/>
                    <a:gd name="connsiteX5" fmla="*/ 70200 w 140587"/>
                    <a:gd name="connsiteY5" fmla="*/ 24667 h 337455"/>
                    <a:gd name="connsiteX6" fmla="*/ 137350 w 140587"/>
                    <a:gd name="connsiteY6" fmla="*/ 291368 h 3374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0587" h="337455">
                      <a:moveTo>
                        <a:pt x="140587" y="337436"/>
                      </a:moveTo>
                      <a:lnTo>
                        <a:pt x="136597" y="337455"/>
                      </a:lnTo>
                      <a:cubicBezTo>
                        <a:pt x="79874" y="323458"/>
                        <a:pt x="28108" y="268981"/>
                        <a:pt x="8192" y="194657"/>
                      </a:cubicBezTo>
                      <a:cubicBezTo>
                        <a:pt x="-11723" y="120332"/>
                        <a:pt x="5870" y="47270"/>
                        <a:pt x="47995" y="6788"/>
                      </a:cubicBezTo>
                      <a:lnTo>
                        <a:pt x="59876" y="0"/>
                      </a:lnTo>
                      <a:lnTo>
                        <a:pt x="70200" y="24667"/>
                      </a:lnTo>
                      <a:cubicBezTo>
                        <a:pt x="101695" y="109743"/>
                        <a:pt x="126777" y="208003"/>
                        <a:pt x="137350" y="291368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5" name="フリーフォーム: 図形 204">
                  <a:extLst>
                    <a:ext uri="{FF2B5EF4-FFF2-40B4-BE49-F238E27FC236}">
                      <a16:creationId xmlns:a16="http://schemas.microsoft.com/office/drawing/2014/main" id="{A23FB9E0-09CE-FB35-795C-430422B612A3}"/>
                    </a:ext>
                  </a:extLst>
                </p:cNvPr>
                <p:cNvSpPr/>
                <p:nvPr/>
              </p:nvSpPr>
              <p:spPr>
                <a:xfrm rot="900000">
                  <a:off x="1418315" y="2588726"/>
                  <a:ext cx="178052" cy="142270"/>
                </a:xfrm>
                <a:custGeom>
                  <a:avLst/>
                  <a:gdLst>
                    <a:gd name="connsiteX0" fmla="*/ 378507 w 754428"/>
                    <a:gd name="connsiteY0" fmla="*/ 0 h 666751"/>
                    <a:gd name="connsiteX1" fmla="*/ 632983 w 754428"/>
                    <a:gd name="connsiteY1" fmla="*/ 72248 h 666751"/>
                    <a:gd name="connsiteX2" fmla="*/ 631875 w 754428"/>
                    <a:gd name="connsiteY2" fmla="*/ 75368 h 666751"/>
                    <a:gd name="connsiteX3" fmla="*/ 753212 w 754428"/>
                    <a:gd name="connsiteY3" fmla="*/ 560716 h 666751"/>
                    <a:gd name="connsiteX4" fmla="*/ 750982 w 754428"/>
                    <a:gd name="connsiteY4" fmla="*/ 560716 h 666751"/>
                    <a:gd name="connsiteX5" fmla="*/ 754428 w 754428"/>
                    <a:gd name="connsiteY5" fmla="*/ 569526 h 666751"/>
                    <a:gd name="connsiteX6" fmla="*/ 377214 w 754428"/>
                    <a:gd name="connsiteY6" fmla="*/ 666751 h 666751"/>
                    <a:gd name="connsiteX7" fmla="*/ 0 w 754428"/>
                    <a:gd name="connsiteY7" fmla="*/ 569526 h 666751"/>
                    <a:gd name="connsiteX8" fmla="*/ 3446 w 754428"/>
                    <a:gd name="connsiteY8" fmla="*/ 560716 h 666751"/>
                    <a:gd name="connsiteX9" fmla="*/ 2714 w 754428"/>
                    <a:gd name="connsiteY9" fmla="*/ 560716 h 666751"/>
                    <a:gd name="connsiteX10" fmla="*/ 124501 w 754428"/>
                    <a:gd name="connsiteY10" fmla="*/ 73571 h 666751"/>
                    <a:gd name="connsiteX11" fmla="*/ 124031 w 754428"/>
                    <a:gd name="connsiteY11" fmla="*/ 72248 h 666751"/>
                    <a:gd name="connsiteX12" fmla="*/ 126736 w 754428"/>
                    <a:gd name="connsiteY12" fmla="*/ 64630 h 666751"/>
                    <a:gd name="connsiteX13" fmla="*/ 128041 w 754428"/>
                    <a:gd name="connsiteY13" fmla="*/ 59410 h 666751"/>
                    <a:gd name="connsiteX14" fmla="*/ 128590 w 754428"/>
                    <a:gd name="connsiteY14" fmla="*/ 59410 h 666751"/>
                    <a:gd name="connsiteX15" fmla="*/ 129201 w 754428"/>
                    <a:gd name="connsiteY15" fmla="*/ 57688 h 666751"/>
                    <a:gd name="connsiteX16" fmla="*/ 378507 w 754428"/>
                    <a:gd name="connsiteY16" fmla="*/ 0 h 666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54428" h="666751">
                      <a:moveTo>
                        <a:pt x="378507" y="0"/>
                      </a:moveTo>
                      <a:cubicBezTo>
                        <a:pt x="519050" y="0"/>
                        <a:pt x="632983" y="32347"/>
                        <a:pt x="632983" y="72248"/>
                      </a:cubicBezTo>
                      <a:lnTo>
                        <a:pt x="631875" y="75368"/>
                      </a:lnTo>
                      <a:lnTo>
                        <a:pt x="753212" y="560716"/>
                      </a:lnTo>
                      <a:lnTo>
                        <a:pt x="750982" y="560716"/>
                      </a:lnTo>
                      <a:lnTo>
                        <a:pt x="754428" y="569526"/>
                      </a:lnTo>
                      <a:cubicBezTo>
                        <a:pt x="754428" y="623222"/>
                        <a:pt x="585544" y="666751"/>
                        <a:pt x="377214" y="666751"/>
                      </a:cubicBezTo>
                      <a:cubicBezTo>
                        <a:pt x="168884" y="666751"/>
                        <a:pt x="0" y="623222"/>
                        <a:pt x="0" y="569526"/>
                      </a:cubicBezTo>
                      <a:lnTo>
                        <a:pt x="3446" y="560716"/>
                      </a:lnTo>
                      <a:lnTo>
                        <a:pt x="2714" y="560716"/>
                      </a:lnTo>
                      <a:lnTo>
                        <a:pt x="124501" y="73571"/>
                      </a:lnTo>
                      <a:lnTo>
                        <a:pt x="124031" y="72248"/>
                      </a:lnTo>
                      <a:lnTo>
                        <a:pt x="126736" y="64630"/>
                      </a:lnTo>
                      <a:lnTo>
                        <a:pt x="128041" y="59410"/>
                      </a:lnTo>
                      <a:lnTo>
                        <a:pt x="128590" y="59410"/>
                      </a:lnTo>
                      <a:lnTo>
                        <a:pt x="129201" y="57688"/>
                      </a:lnTo>
                      <a:cubicBezTo>
                        <a:pt x="152930" y="24766"/>
                        <a:pt x="255532" y="0"/>
                        <a:pt x="37850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06" name="グループ化 205">
                <a:extLst>
                  <a:ext uri="{FF2B5EF4-FFF2-40B4-BE49-F238E27FC236}">
                    <a16:creationId xmlns:a16="http://schemas.microsoft.com/office/drawing/2014/main" id="{73B0D8A5-84F4-2913-2885-F729F6AB03E8}"/>
                  </a:ext>
                </a:extLst>
              </p:cNvPr>
              <p:cNvGrpSpPr/>
              <p:nvPr/>
            </p:nvGrpSpPr>
            <p:grpSpPr>
              <a:xfrm flipH="1">
                <a:off x="2269521" y="5123383"/>
                <a:ext cx="289750" cy="693713"/>
                <a:chOff x="1418315" y="2037283"/>
                <a:chExt cx="289750" cy="693713"/>
              </a:xfrm>
            </p:grpSpPr>
            <p:sp>
              <p:nvSpPr>
                <p:cNvPr id="207" name="楕円 1">
                  <a:extLst>
                    <a:ext uri="{FF2B5EF4-FFF2-40B4-BE49-F238E27FC236}">
                      <a16:creationId xmlns:a16="http://schemas.microsoft.com/office/drawing/2014/main" id="{444D1E4E-111C-1053-1F60-AAAA5EEBAD99}"/>
                    </a:ext>
                  </a:extLst>
                </p:cNvPr>
                <p:cNvSpPr/>
                <p:nvPr/>
              </p:nvSpPr>
              <p:spPr>
                <a:xfrm rot="12600000">
                  <a:off x="1508007" y="2037283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8" name="フリーフォーム: 図形 207">
                  <a:extLst>
                    <a:ext uri="{FF2B5EF4-FFF2-40B4-BE49-F238E27FC236}">
                      <a16:creationId xmlns:a16="http://schemas.microsoft.com/office/drawing/2014/main" id="{3FEB2041-BA08-94BE-3194-7B875F2DF5F1}"/>
                    </a:ext>
                  </a:extLst>
                </p:cNvPr>
                <p:cNvSpPr/>
                <p:nvPr/>
              </p:nvSpPr>
              <p:spPr>
                <a:xfrm rot="12600000">
                  <a:off x="1482161" y="2278330"/>
                  <a:ext cx="103814" cy="249187"/>
                </a:xfrm>
                <a:custGeom>
                  <a:avLst/>
                  <a:gdLst>
                    <a:gd name="connsiteX0" fmla="*/ 140587 w 140587"/>
                    <a:gd name="connsiteY0" fmla="*/ 337436 h 337455"/>
                    <a:gd name="connsiteX1" fmla="*/ 136597 w 140587"/>
                    <a:gd name="connsiteY1" fmla="*/ 337455 h 337455"/>
                    <a:gd name="connsiteX2" fmla="*/ 8192 w 140587"/>
                    <a:gd name="connsiteY2" fmla="*/ 194657 h 337455"/>
                    <a:gd name="connsiteX3" fmla="*/ 47995 w 140587"/>
                    <a:gd name="connsiteY3" fmla="*/ 6788 h 337455"/>
                    <a:gd name="connsiteX4" fmla="*/ 59876 w 140587"/>
                    <a:gd name="connsiteY4" fmla="*/ 0 h 337455"/>
                    <a:gd name="connsiteX5" fmla="*/ 70200 w 140587"/>
                    <a:gd name="connsiteY5" fmla="*/ 24667 h 337455"/>
                    <a:gd name="connsiteX6" fmla="*/ 137350 w 140587"/>
                    <a:gd name="connsiteY6" fmla="*/ 291368 h 3374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0587" h="337455">
                      <a:moveTo>
                        <a:pt x="140587" y="337436"/>
                      </a:moveTo>
                      <a:lnTo>
                        <a:pt x="136597" y="337455"/>
                      </a:lnTo>
                      <a:cubicBezTo>
                        <a:pt x="79874" y="323458"/>
                        <a:pt x="28108" y="268981"/>
                        <a:pt x="8192" y="194657"/>
                      </a:cubicBezTo>
                      <a:cubicBezTo>
                        <a:pt x="-11723" y="120332"/>
                        <a:pt x="5870" y="47270"/>
                        <a:pt x="47995" y="6788"/>
                      </a:cubicBezTo>
                      <a:lnTo>
                        <a:pt x="59876" y="0"/>
                      </a:lnTo>
                      <a:lnTo>
                        <a:pt x="70200" y="24667"/>
                      </a:lnTo>
                      <a:cubicBezTo>
                        <a:pt x="101695" y="109743"/>
                        <a:pt x="126777" y="208003"/>
                        <a:pt x="137350" y="291368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9" name="フリーフォーム: 図形 208">
                  <a:extLst>
                    <a:ext uri="{FF2B5EF4-FFF2-40B4-BE49-F238E27FC236}">
                      <a16:creationId xmlns:a16="http://schemas.microsoft.com/office/drawing/2014/main" id="{828CBC71-A019-CCC5-DBD3-C3EFAC7736A7}"/>
                    </a:ext>
                  </a:extLst>
                </p:cNvPr>
                <p:cNvSpPr/>
                <p:nvPr/>
              </p:nvSpPr>
              <p:spPr>
                <a:xfrm rot="900000">
                  <a:off x="1418315" y="2588726"/>
                  <a:ext cx="178052" cy="142270"/>
                </a:xfrm>
                <a:custGeom>
                  <a:avLst/>
                  <a:gdLst>
                    <a:gd name="connsiteX0" fmla="*/ 378507 w 754428"/>
                    <a:gd name="connsiteY0" fmla="*/ 0 h 666751"/>
                    <a:gd name="connsiteX1" fmla="*/ 632983 w 754428"/>
                    <a:gd name="connsiteY1" fmla="*/ 72248 h 666751"/>
                    <a:gd name="connsiteX2" fmla="*/ 631875 w 754428"/>
                    <a:gd name="connsiteY2" fmla="*/ 75368 h 666751"/>
                    <a:gd name="connsiteX3" fmla="*/ 753212 w 754428"/>
                    <a:gd name="connsiteY3" fmla="*/ 560716 h 666751"/>
                    <a:gd name="connsiteX4" fmla="*/ 750982 w 754428"/>
                    <a:gd name="connsiteY4" fmla="*/ 560716 h 666751"/>
                    <a:gd name="connsiteX5" fmla="*/ 754428 w 754428"/>
                    <a:gd name="connsiteY5" fmla="*/ 569526 h 666751"/>
                    <a:gd name="connsiteX6" fmla="*/ 377214 w 754428"/>
                    <a:gd name="connsiteY6" fmla="*/ 666751 h 666751"/>
                    <a:gd name="connsiteX7" fmla="*/ 0 w 754428"/>
                    <a:gd name="connsiteY7" fmla="*/ 569526 h 666751"/>
                    <a:gd name="connsiteX8" fmla="*/ 3446 w 754428"/>
                    <a:gd name="connsiteY8" fmla="*/ 560716 h 666751"/>
                    <a:gd name="connsiteX9" fmla="*/ 2714 w 754428"/>
                    <a:gd name="connsiteY9" fmla="*/ 560716 h 666751"/>
                    <a:gd name="connsiteX10" fmla="*/ 124501 w 754428"/>
                    <a:gd name="connsiteY10" fmla="*/ 73571 h 666751"/>
                    <a:gd name="connsiteX11" fmla="*/ 124031 w 754428"/>
                    <a:gd name="connsiteY11" fmla="*/ 72248 h 666751"/>
                    <a:gd name="connsiteX12" fmla="*/ 126736 w 754428"/>
                    <a:gd name="connsiteY12" fmla="*/ 64630 h 666751"/>
                    <a:gd name="connsiteX13" fmla="*/ 128041 w 754428"/>
                    <a:gd name="connsiteY13" fmla="*/ 59410 h 666751"/>
                    <a:gd name="connsiteX14" fmla="*/ 128590 w 754428"/>
                    <a:gd name="connsiteY14" fmla="*/ 59410 h 666751"/>
                    <a:gd name="connsiteX15" fmla="*/ 129201 w 754428"/>
                    <a:gd name="connsiteY15" fmla="*/ 57688 h 666751"/>
                    <a:gd name="connsiteX16" fmla="*/ 378507 w 754428"/>
                    <a:gd name="connsiteY16" fmla="*/ 0 h 666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54428" h="666751">
                      <a:moveTo>
                        <a:pt x="378507" y="0"/>
                      </a:moveTo>
                      <a:cubicBezTo>
                        <a:pt x="519050" y="0"/>
                        <a:pt x="632983" y="32347"/>
                        <a:pt x="632983" y="72248"/>
                      </a:cubicBezTo>
                      <a:lnTo>
                        <a:pt x="631875" y="75368"/>
                      </a:lnTo>
                      <a:lnTo>
                        <a:pt x="753212" y="560716"/>
                      </a:lnTo>
                      <a:lnTo>
                        <a:pt x="750982" y="560716"/>
                      </a:lnTo>
                      <a:lnTo>
                        <a:pt x="754428" y="569526"/>
                      </a:lnTo>
                      <a:cubicBezTo>
                        <a:pt x="754428" y="623222"/>
                        <a:pt x="585544" y="666751"/>
                        <a:pt x="377214" y="666751"/>
                      </a:cubicBezTo>
                      <a:cubicBezTo>
                        <a:pt x="168884" y="666751"/>
                        <a:pt x="0" y="623222"/>
                        <a:pt x="0" y="569526"/>
                      </a:cubicBezTo>
                      <a:lnTo>
                        <a:pt x="3446" y="560716"/>
                      </a:lnTo>
                      <a:lnTo>
                        <a:pt x="2714" y="560716"/>
                      </a:lnTo>
                      <a:lnTo>
                        <a:pt x="124501" y="73571"/>
                      </a:lnTo>
                      <a:lnTo>
                        <a:pt x="124031" y="72248"/>
                      </a:lnTo>
                      <a:lnTo>
                        <a:pt x="126736" y="64630"/>
                      </a:lnTo>
                      <a:lnTo>
                        <a:pt x="128041" y="59410"/>
                      </a:lnTo>
                      <a:lnTo>
                        <a:pt x="128590" y="59410"/>
                      </a:lnTo>
                      <a:lnTo>
                        <a:pt x="129201" y="57688"/>
                      </a:lnTo>
                      <a:cubicBezTo>
                        <a:pt x="152930" y="24766"/>
                        <a:pt x="255532" y="0"/>
                        <a:pt x="37850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19" name="フリーフォーム: 図形 218">
                <a:extLst>
                  <a:ext uri="{FF2B5EF4-FFF2-40B4-BE49-F238E27FC236}">
                    <a16:creationId xmlns:a16="http://schemas.microsoft.com/office/drawing/2014/main" id="{FFD5FE73-5204-B4B6-36BE-8C7CF8936167}"/>
                  </a:ext>
                </a:extLst>
              </p:cNvPr>
              <p:cNvSpPr/>
              <p:nvPr/>
            </p:nvSpPr>
            <p:spPr>
              <a:xfrm rot="20619677">
                <a:off x="2088675" y="5664298"/>
                <a:ext cx="322412" cy="341870"/>
              </a:xfrm>
              <a:custGeom>
                <a:avLst/>
                <a:gdLst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18505 w 372638"/>
                  <a:gd name="connsiteY5" fmla="*/ 35020 h 395126"/>
                  <a:gd name="connsiteX6" fmla="*/ 13138 w 372638"/>
                  <a:gd name="connsiteY6" fmla="*/ 29287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18505 w 372638"/>
                  <a:gd name="connsiteY5" fmla="*/ 35020 h 395126"/>
                  <a:gd name="connsiteX6" fmla="*/ 24028 w 372638"/>
                  <a:gd name="connsiteY6" fmla="*/ 0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24028 w 372638"/>
                  <a:gd name="connsiteY5" fmla="*/ 0 h 395126"/>
                  <a:gd name="connsiteX0" fmla="*/ 10052 w 372638"/>
                  <a:gd name="connsiteY0" fmla="*/ 37587 h 395126"/>
                  <a:gd name="connsiteX1" fmla="*/ 24028 w 372638"/>
                  <a:gd name="connsiteY1" fmla="*/ 0 h 395126"/>
                  <a:gd name="connsiteX2" fmla="*/ 372638 w 372638"/>
                  <a:gd name="connsiteY2" fmla="*/ 376056 h 395126"/>
                  <a:gd name="connsiteX3" fmla="*/ 306387 w 372638"/>
                  <a:gd name="connsiteY3" fmla="*/ 395126 h 395126"/>
                  <a:gd name="connsiteX4" fmla="*/ 0 w 372638"/>
                  <a:gd name="connsiteY4" fmla="*/ 64618 h 395126"/>
                  <a:gd name="connsiteX5" fmla="*/ 101492 w 372638"/>
                  <a:gd name="connsiteY5" fmla="*/ 129027 h 395126"/>
                  <a:gd name="connsiteX0" fmla="*/ 10052 w 372638"/>
                  <a:gd name="connsiteY0" fmla="*/ 37587 h 395126"/>
                  <a:gd name="connsiteX1" fmla="*/ 24028 w 372638"/>
                  <a:gd name="connsiteY1" fmla="*/ 0 h 395126"/>
                  <a:gd name="connsiteX2" fmla="*/ 372638 w 372638"/>
                  <a:gd name="connsiteY2" fmla="*/ 376056 h 395126"/>
                  <a:gd name="connsiteX3" fmla="*/ 306387 w 372638"/>
                  <a:gd name="connsiteY3" fmla="*/ 395126 h 395126"/>
                  <a:gd name="connsiteX4" fmla="*/ 0 w 372638"/>
                  <a:gd name="connsiteY4" fmla="*/ 64618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2638" h="395126">
                    <a:moveTo>
                      <a:pt x="24028" y="0"/>
                    </a:moveTo>
                    <a:cubicBezTo>
                      <a:pt x="193312" y="62945"/>
                      <a:pt x="322678" y="202495"/>
                      <a:pt x="372638" y="376056"/>
                    </a:cubicBezTo>
                    <a:lnTo>
                      <a:pt x="306387" y="395126"/>
                    </a:lnTo>
                    <a:cubicBezTo>
                      <a:pt x="262478" y="242587"/>
                      <a:pt x="148781" y="119939"/>
                      <a:pt x="0" y="64618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0" name="楕円 1">
                <a:extLst>
                  <a:ext uri="{FF2B5EF4-FFF2-40B4-BE49-F238E27FC236}">
                    <a16:creationId xmlns:a16="http://schemas.microsoft.com/office/drawing/2014/main" id="{C89E5812-E662-F4D5-AB86-8B32FDE919F7}"/>
                  </a:ext>
                </a:extLst>
              </p:cNvPr>
              <p:cNvSpPr/>
              <p:nvPr/>
            </p:nvSpPr>
            <p:spPr>
              <a:xfrm rot="10800000">
                <a:off x="2006462" y="5700530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231" name="楕円 1">
                <a:extLst>
                  <a:ext uri="{FF2B5EF4-FFF2-40B4-BE49-F238E27FC236}">
                    <a16:creationId xmlns:a16="http://schemas.microsoft.com/office/drawing/2014/main" id="{78EF343F-7B64-25A5-6623-FEC755663C57}"/>
                  </a:ext>
                </a:extLst>
              </p:cNvPr>
              <p:cNvSpPr/>
              <p:nvPr/>
            </p:nvSpPr>
            <p:spPr>
              <a:xfrm rot="10800000">
                <a:off x="1741783" y="5700530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2" name="楕円 1">
                <a:extLst>
                  <a:ext uri="{FF2B5EF4-FFF2-40B4-BE49-F238E27FC236}">
                    <a16:creationId xmlns:a16="http://schemas.microsoft.com/office/drawing/2014/main" id="{6751FABF-08B5-8B76-CC63-0E2ED0F15F15}"/>
                  </a:ext>
                </a:extLst>
              </p:cNvPr>
              <p:cNvSpPr/>
              <p:nvPr/>
            </p:nvSpPr>
            <p:spPr>
              <a:xfrm>
                <a:off x="1593669" y="5001239"/>
                <a:ext cx="797593" cy="1010285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6" name="フリーフォーム: 図形 235">
                <a:extLst>
                  <a:ext uri="{FF2B5EF4-FFF2-40B4-BE49-F238E27FC236}">
                    <a16:creationId xmlns:a16="http://schemas.microsoft.com/office/drawing/2014/main" id="{235CC0F6-47F5-0FFE-C615-A63A4CC3FB29}"/>
                  </a:ext>
                </a:extLst>
              </p:cNvPr>
              <p:cNvSpPr/>
              <p:nvPr/>
            </p:nvSpPr>
            <p:spPr>
              <a:xfrm rot="19800000">
                <a:off x="2405405" y="5935076"/>
                <a:ext cx="134724" cy="203553"/>
              </a:xfrm>
              <a:custGeom>
                <a:avLst/>
                <a:gdLst>
                  <a:gd name="connsiteX0" fmla="*/ 66957 w 267827"/>
                  <a:gd name="connsiteY0" fmla="*/ 0 h 415158"/>
                  <a:gd name="connsiteX1" fmla="*/ 200870 w 267827"/>
                  <a:gd name="connsiteY1" fmla="*/ 0 h 415158"/>
                  <a:gd name="connsiteX2" fmla="*/ 267827 w 267827"/>
                  <a:gd name="connsiteY2" fmla="*/ 415158 h 415158"/>
                  <a:gd name="connsiteX3" fmla="*/ 221686 w 267827"/>
                  <a:gd name="connsiteY3" fmla="*/ 415158 h 415158"/>
                  <a:gd name="connsiteX4" fmla="*/ 193799 w 267827"/>
                  <a:gd name="connsiteY4" fmla="*/ 245930 h 415158"/>
                  <a:gd name="connsiteX5" fmla="*/ 168928 w 267827"/>
                  <a:gd name="connsiteY5" fmla="*/ 249260 h 415158"/>
                  <a:gd name="connsiteX6" fmla="*/ 186059 w 267827"/>
                  <a:gd name="connsiteY6" fmla="*/ 415158 h 415158"/>
                  <a:gd name="connsiteX7" fmla="*/ 92264 w 267827"/>
                  <a:gd name="connsiteY7" fmla="*/ 415158 h 415158"/>
                  <a:gd name="connsiteX8" fmla="*/ 109396 w 267827"/>
                  <a:gd name="connsiteY8" fmla="*/ 249260 h 415158"/>
                  <a:gd name="connsiteX9" fmla="*/ 84525 w 267827"/>
                  <a:gd name="connsiteY9" fmla="*/ 245930 h 415158"/>
                  <a:gd name="connsiteX10" fmla="*/ 56637 w 267827"/>
                  <a:gd name="connsiteY10" fmla="*/ 415158 h 415158"/>
                  <a:gd name="connsiteX11" fmla="*/ 0 w 267827"/>
                  <a:gd name="connsiteY11" fmla="*/ 415158 h 415158"/>
                  <a:gd name="connsiteX0" fmla="*/ 66957 w 267827"/>
                  <a:gd name="connsiteY0" fmla="*/ 0 h 415158"/>
                  <a:gd name="connsiteX1" fmla="*/ 200870 w 267827"/>
                  <a:gd name="connsiteY1" fmla="*/ 0 h 415158"/>
                  <a:gd name="connsiteX2" fmla="*/ 267827 w 267827"/>
                  <a:gd name="connsiteY2" fmla="*/ 415158 h 415158"/>
                  <a:gd name="connsiteX3" fmla="*/ 221686 w 267827"/>
                  <a:gd name="connsiteY3" fmla="*/ 415158 h 415158"/>
                  <a:gd name="connsiteX4" fmla="*/ 193799 w 267827"/>
                  <a:gd name="connsiteY4" fmla="*/ 245930 h 415158"/>
                  <a:gd name="connsiteX5" fmla="*/ 168928 w 267827"/>
                  <a:gd name="connsiteY5" fmla="*/ 249260 h 415158"/>
                  <a:gd name="connsiteX6" fmla="*/ 186059 w 267827"/>
                  <a:gd name="connsiteY6" fmla="*/ 415158 h 415158"/>
                  <a:gd name="connsiteX7" fmla="*/ 92264 w 267827"/>
                  <a:gd name="connsiteY7" fmla="*/ 415158 h 415158"/>
                  <a:gd name="connsiteX8" fmla="*/ 109396 w 267827"/>
                  <a:gd name="connsiteY8" fmla="*/ 249260 h 415158"/>
                  <a:gd name="connsiteX9" fmla="*/ 84525 w 267827"/>
                  <a:gd name="connsiteY9" fmla="*/ 245930 h 415158"/>
                  <a:gd name="connsiteX10" fmla="*/ 0 w 267827"/>
                  <a:gd name="connsiteY10" fmla="*/ 415158 h 415158"/>
                  <a:gd name="connsiteX11" fmla="*/ 66957 w 267827"/>
                  <a:gd name="connsiteY11" fmla="*/ 0 h 415158"/>
                  <a:gd name="connsiteX0" fmla="*/ 66957 w 267827"/>
                  <a:gd name="connsiteY0" fmla="*/ 0 h 415158"/>
                  <a:gd name="connsiteX1" fmla="*/ 200870 w 267827"/>
                  <a:gd name="connsiteY1" fmla="*/ 0 h 415158"/>
                  <a:gd name="connsiteX2" fmla="*/ 267827 w 267827"/>
                  <a:gd name="connsiteY2" fmla="*/ 415158 h 415158"/>
                  <a:gd name="connsiteX3" fmla="*/ 193799 w 267827"/>
                  <a:gd name="connsiteY3" fmla="*/ 245930 h 415158"/>
                  <a:gd name="connsiteX4" fmla="*/ 168928 w 267827"/>
                  <a:gd name="connsiteY4" fmla="*/ 249260 h 415158"/>
                  <a:gd name="connsiteX5" fmla="*/ 186059 w 267827"/>
                  <a:gd name="connsiteY5" fmla="*/ 415158 h 415158"/>
                  <a:gd name="connsiteX6" fmla="*/ 92264 w 267827"/>
                  <a:gd name="connsiteY6" fmla="*/ 415158 h 415158"/>
                  <a:gd name="connsiteX7" fmla="*/ 109396 w 267827"/>
                  <a:gd name="connsiteY7" fmla="*/ 249260 h 415158"/>
                  <a:gd name="connsiteX8" fmla="*/ 84525 w 267827"/>
                  <a:gd name="connsiteY8" fmla="*/ 245930 h 415158"/>
                  <a:gd name="connsiteX9" fmla="*/ 0 w 267827"/>
                  <a:gd name="connsiteY9" fmla="*/ 415158 h 415158"/>
                  <a:gd name="connsiteX10" fmla="*/ 66957 w 267827"/>
                  <a:gd name="connsiteY10" fmla="*/ 0 h 415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67827" h="415158">
                    <a:moveTo>
                      <a:pt x="66957" y="0"/>
                    </a:moveTo>
                    <a:lnTo>
                      <a:pt x="200870" y="0"/>
                    </a:lnTo>
                    <a:lnTo>
                      <a:pt x="267827" y="415158"/>
                    </a:lnTo>
                    <a:lnTo>
                      <a:pt x="193799" y="245930"/>
                    </a:lnTo>
                    <a:lnTo>
                      <a:pt x="168928" y="249260"/>
                    </a:lnTo>
                    <a:lnTo>
                      <a:pt x="186059" y="415158"/>
                    </a:lnTo>
                    <a:lnTo>
                      <a:pt x="92264" y="415158"/>
                    </a:lnTo>
                    <a:lnTo>
                      <a:pt x="109396" y="249260"/>
                    </a:lnTo>
                    <a:lnTo>
                      <a:pt x="84525" y="245930"/>
                    </a:lnTo>
                    <a:lnTo>
                      <a:pt x="0" y="415158"/>
                    </a:lnTo>
                    <a:lnTo>
                      <a:pt x="66957" y="0"/>
                    </a:ln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7" name="フリーフォーム: 図形 236">
                <a:extLst>
                  <a:ext uri="{FF2B5EF4-FFF2-40B4-BE49-F238E27FC236}">
                    <a16:creationId xmlns:a16="http://schemas.microsoft.com/office/drawing/2014/main" id="{56AFF1D9-FBB6-7377-804C-E240F34497C5}"/>
                  </a:ext>
                </a:extLst>
              </p:cNvPr>
              <p:cNvSpPr/>
              <p:nvPr/>
            </p:nvSpPr>
            <p:spPr>
              <a:xfrm>
                <a:off x="1734603" y="6108562"/>
                <a:ext cx="228437" cy="165625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C08E7626-C3C7-E3C1-DC6E-EA5F33416E9F}"/>
                  </a:ext>
                </a:extLst>
              </p:cNvPr>
              <p:cNvSpPr/>
              <p:nvPr/>
            </p:nvSpPr>
            <p:spPr>
              <a:xfrm>
                <a:off x="2001878" y="6108562"/>
                <a:ext cx="228437" cy="165625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92779B82-0BC9-5980-2D6C-BB7271FC896E}"/>
                  </a:ext>
                </a:extLst>
              </p:cNvPr>
              <p:cNvSpPr/>
              <p:nvPr/>
            </p:nvSpPr>
            <p:spPr>
              <a:xfrm>
                <a:off x="1647642" y="5001239"/>
                <a:ext cx="693116" cy="441974"/>
              </a:xfrm>
              <a:custGeom>
                <a:avLst/>
                <a:gdLst>
                  <a:gd name="connsiteX0" fmla="*/ 476432 w 938634"/>
                  <a:gd name="connsiteY0" fmla="*/ 0 h 598532"/>
                  <a:gd name="connsiteX1" fmla="*/ 890359 w 938634"/>
                  <a:gd name="connsiteY1" fmla="*/ 311307 h 598532"/>
                  <a:gd name="connsiteX2" fmla="*/ 938634 w 938634"/>
                  <a:gd name="connsiteY2" fmla="*/ 434067 h 598532"/>
                  <a:gd name="connsiteX3" fmla="*/ 928364 w 938634"/>
                  <a:gd name="connsiteY3" fmla="*/ 444126 h 598532"/>
                  <a:gd name="connsiteX4" fmla="*/ 467109 w 938634"/>
                  <a:gd name="connsiteY4" fmla="*/ 598532 h 598532"/>
                  <a:gd name="connsiteX5" fmla="*/ 5854 w 938634"/>
                  <a:gd name="connsiteY5" fmla="*/ 444126 h 598532"/>
                  <a:gd name="connsiteX6" fmla="*/ 0 w 938634"/>
                  <a:gd name="connsiteY6" fmla="*/ 438391 h 598532"/>
                  <a:gd name="connsiteX7" fmla="*/ 53182 w 938634"/>
                  <a:gd name="connsiteY7" fmla="*/ 311307 h 598532"/>
                  <a:gd name="connsiteX8" fmla="*/ 476432 w 938634"/>
                  <a:gd name="connsiteY8" fmla="*/ 0 h 598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38634" h="598532">
                    <a:moveTo>
                      <a:pt x="476432" y="0"/>
                    </a:moveTo>
                    <a:cubicBezTo>
                      <a:pt x="674509" y="0"/>
                      <a:pt x="807194" y="137457"/>
                      <a:pt x="890359" y="311307"/>
                    </a:cubicBezTo>
                    <a:lnTo>
                      <a:pt x="938634" y="434067"/>
                    </a:lnTo>
                    <a:lnTo>
                      <a:pt x="928364" y="444126"/>
                    </a:lnTo>
                    <a:cubicBezTo>
                      <a:pt x="810319" y="539526"/>
                      <a:pt x="647241" y="598532"/>
                      <a:pt x="467109" y="598532"/>
                    </a:cubicBezTo>
                    <a:cubicBezTo>
                      <a:pt x="286978" y="598532"/>
                      <a:pt x="123900" y="539526"/>
                      <a:pt x="5854" y="444126"/>
                    </a:cubicBezTo>
                    <a:lnTo>
                      <a:pt x="0" y="438391"/>
                    </a:lnTo>
                    <a:lnTo>
                      <a:pt x="53182" y="311307"/>
                    </a:lnTo>
                    <a:cubicBezTo>
                      <a:pt x="141009" y="137457"/>
                      <a:pt x="278354" y="0"/>
                      <a:pt x="476432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1" name="フリーフォーム: 図形 330">
                <a:extLst>
                  <a:ext uri="{FF2B5EF4-FFF2-40B4-BE49-F238E27FC236}">
                    <a16:creationId xmlns:a16="http://schemas.microsoft.com/office/drawing/2014/main" id="{BDF44B56-D15F-D10B-8AC0-219C9F5E285C}"/>
                  </a:ext>
                </a:extLst>
              </p:cNvPr>
              <p:cNvSpPr/>
              <p:nvPr/>
            </p:nvSpPr>
            <p:spPr>
              <a:xfrm>
                <a:off x="1592353" y="5506412"/>
                <a:ext cx="182942" cy="328004"/>
              </a:xfrm>
              <a:custGeom>
                <a:avLst/>
                <a:gdLst>
                  <a:gd name="connsiteX0" fmla="*/ 48799 w 247744"/>
                  <a:gd name="connsiteY0" fmla="*/ 0 h 444191"/>
                  <a:gd name="connsiteX1" fmla="*/ 247744 w 247744"/>
                  <a:gd name="connsiteY1" fmla="*/ 224330 h 444191"/>
                  <a:gd name="connsiteX2" fmla="*/ 88893 w 247744"/>
                  <a:gd name="connsiteY2" fmla="*/ 444102 h 444191"/>
                  <a:gd name="connsiteX3" fmla="*/ 88110 w 247744"/>
                  <a:gd name="connsiteY3" fmla="*/ 444191 h 444191"/>
                  <a:gd name="connsiteX4" fmla="*/ 42441 w 247744"/>
                  <a:gd name="connsiteY4" fmla="*/ 362060 h 444191"/>
                  <a:gd name="connsiteX5" fmla="*/ 0 w 247744"/>
                  <a:gd name="connsiteY5" fmla="*/ 156860 h 444191"/>
                  <a:gd name="connsiteX6" fmla="*/ 7358 w 247744"/>
                  <a:gd name="connsiteY6" fmla="*/ 37132 h 444191"/>
                  <a:gd name="connsiteX7" fmla="*/ 12955 w 247744"/>
                  <a:gd name="connsiteY7" fmla="*/ 4075 h 444191"/>
                  <a:gd name="connsiteX8" fmla="*/ 48799 w 247744"/>
                  <a:gd name="connsiteY8" fmla="*/ 0 h 444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7744" h="444191">
                    <a:moveTo>
                      <a:pt x="48799" y="0"/>
                    </a:moveTo>
                    <a:cubicBezTo>
                      <a:pt x="158673" y="0"/>
                      <a:pt x="247744" y="100436"/>
                      <a:pt x="247744" y="224330"/>
                    </a:cubicBezTo>
                    <a:cubicBezTo>
                      <a:pt x="247744" y="332737"/>
                      <a:pt x="179549" y="423185"/>
                      <a:pt x="88893" y="444102"/>
                    </a:cubicBezTo>
                    <a:lnTo>
                      <a:pt x="88110" y="444191"/>
                    </a:lnTo>
                    <a:lnTo>
                      <a:pt x="42441" y="362060"/>
                    </a:lnTo>
                    <a:cubicBezTo>
                      <a:pt x="15112" y="298990"/>
                      <a:pt x="0" y="229648"/>
                      <a:pt x="0" y="156860"/>
                    </a:cubicBezTo>
                    <a:cubicBezTo>
                      <a:pt x="0" y="120466"/>
                      <a:pt x="2394" y="80031"/>
                      <a:pt x="7358" y="37132"/>
                    </a:cubicBezTo>
                    <a:lnTo>
                      <a:pt x="12955" y="4075"/>
                    </a:lnTo>
                    <a:lnTo>
                      <a:pt x="48799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8" name="フリーフォーム: 図形 337">
                <a:extLst>
                  <a:ext uri="{FF2B5EF4-FFF2-40B4-BE49-F238E27FC236}">
                    <a16:creationId xmlns:a16="http://schemas.microsoft.com/office/drawing/2014/main" id="{15B034BF-7F9A-F791-9801-B081EF47B8EF}"/>
                  </a:ext>
                </a:extLst>
              </p:cNvPr>
              <p:cNvSpPr/>
              <p:nvPr/>
            </p:nvSpPr>
            <p:spPr>
              <a:xfrm>
                <a:off x="2149668" y="5665839"/>
                <a:ext cx="232521" cy="287735"/>
              </a:xfrm>
              <a:custGeom>
                <a:avLst/>
                <a:gdLst>
                  <a:gd name="connsiteX0" fmla="*/ 198945 w 314885"/>
                  <a:gd name="connsiteY0" fmla="*/ 0 h 389658"/>
                  <a:gd name="connsiteX1" fmla="*/ 310177 w 314885"/>
                  <a:gd name="connsiteY1" fmla="*/ 38312 h 389658"/>
                  <a:gd name="connsiteX2" fmla="*/ 314885 w 314885"/>
                  <a:gd name="connsiteY2" fmla="*/ 42692 h 389658"/>
                  <a:gd name="connsiteX3" fmla="*/ 314419 w 314885"/>
                  <a:gd name="connsiteY3" fmla="*/ 47204 h 389658"/>
                  <a:gd name="connsiteX4" fmla="*/ 87284 w 314885"/>
                  <a:gd name="connsiteY4" fmla="*/ 378102 h 389658"/>
                  <a:gd name="connsiteX5" fmla="*/ 65474 w 314885"/>
                  <a:gd name="connsiteY5" fmla="*/ 389658 h 389658"/>
                  <a:gd name="connsiteX6" fmla="*/ 58270 w 314885"/>
                  <a:gd name="connsiteY6" fmla="*/ 382955 h 389658"/>
                  <a:gd name="connsiteX7" fmla="*/ 0 w 314885"/>
                  <a:gd name="connsiteY7" fmla="*/ 224330 h 389658"/>
                  <a:gd name="connsiteX8" fmla="*/ 198945 w 314885"/>
                  <a:gd name="connsiteY8" fmla="*/ 0 h 389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4885" h="389658">
                    <a:moveTo>
                      <a:pt x="198945" y="0"/>
                    </a:moveTo>
                    <a:cubicBezTo>
                      <a:pt x="240148" y="0"/>
                      <a:pt x="278425" y="14124"/>
                      <a:pt x="310177" y="38312"/>
                    </a:cubicBezTo>
                    <a:lnTo>
                      <a:pt x="314885" y="42692"/>
                    </a:lnTo>
                    <a:lnTo>
                      <a:pt x="314419" y="47204"/>
                    </a:lnTo>
                    <a:cubicBezTo>
                      <a:pt x="285643" y="184476"/>
                      <a:pt x="202209" y="302312"/>
                      <a:pt x="87284" y="378102"/>
                    </a:cubicBezTo>
                    <a:lnTo>
                      <a:pt x="65474" y="389658"/>
                    </a:lnTo>
                    <a:lnTo>
                      <a:pt x="58270" y="382955"/>
                    </a:lnTo>
                    <a:cubicBezTo>
                      <a:pt x="22268" y="342360"/>
                      <a:pt x="0" y="286277"/>
                      <a:pt x="0" y="224330"/>
                    </a:cubicBezTo>
                    <a:cubicBezTo>
                      <a:pt x="0" y="100436"/>
                      <a:pt x="89071" y="0"/>
                      <a:pt x="198945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55" name="グループ化 354">
              <a:extLst>
                <a:ext uri="{FF2B5EF4-FFF2-40B4-BE49-F238E27FC236}">
                  <a16:creationId xmlns:a16="http://schemas.microsoft.com/office/drawing/2014/main" id="{6C52A910-B9E0-405B-2F38-5449652E1247}"/>
                </a:ext>
              </a:extLst>
            </p:cNvPr>
            <p:cNvGrpSpPr/>
            <p:nvPr/>
          </p:nvGrpSpPr>
          <p:grpSpPr>
            <a:xfrm>
              <a:off x="1575231" y="5150070"/>
              <a:ext cx="824136" cy="568219"/>
              <a:chOff x="1443950" y="2053446"/>
              <a:chExt cx="1116065" cy="769496"/>
            </a:xfrm>
          </p:grpSpPr>
          <p:grpSp>
            <p:nvGrpSpPr>
              <p:cNvPr id="368" name="グループ化 367">
                <a:extLst>
                  <a:ext uri="{FF2B5EF4-FFF2-40B4-BE49-F238E27FC236}">
                    <a16:creationId xmlns:a16="http://schemas.microsoft.com/office/drawing/2014/main" id="{FA4C0D31-9E47-380D-1764-45B9BC2D9B6A}"/>
                  </a:ext>
                </a:extLst>
              </p:cNvPr>
              <p:cNvGrpSpPr/>
              <p:nvPr/>
            </p:nvGrpSpPr>
            <p:grpSpPr>
              <a:xfrm>
                <a:off x="1443950" y="2053446"/>
                <a:ext cx="1116065" cy="769496"/>
                <a:chOff x="1443950" y="2053446"/>
                <a:chExt cx="1116065" cy="769496"/>
              </a:xfrm>
              <a:solidFill>
                <a:srgbClr val="FF0000"/>
              </a:solidFill>
            </p:grpSpPr>
            <p:sp>
              <p:nvSpPr>
                <p:cNvPr id="432" name="楕円 5">
                  <a:extLst>
                    <a:ext uri="{FF2B5EF4-FFF2-40B4-BE49-F238E27FC236}">
                      <a16:creationId xmlns:a16="http://schemas.microsoft.com/office/drawing/2014/main" id="{C75BEB72-5994-BBC0-AA1E-ED2DA6932ABE}"/>
                    </a:ext>
                  </a:extLst>
                </p:cNvPr>
                <p:cNvSpPr/>
                <p:nvPr/>
              </p:nvSpPr>
              <p:spPr>
                <a:xfrm rot="10800000">
                  <a:off x="1443950" y="2135816"/>
                  <a:ext cx="1108750" cy="190680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433" name="二等辺三角形 21">
                  <a:extLst>
                    <a:ext uri="{FF2B5EF4-FFF2-40B4-BE49-F238E27FC236}">
                      <a16:creationId xmlns:a16="http://schemas.microsoft.com/office/drawing/2014/main" id="{29286D48-ED76-757D-E21E-93431EDC786A}"/>
                    </a:ext>
                  </a:extLst>
                </p:cNvPr>
                <p:cNvSpPr/>
                <p:nvPr/>
              </p:nvSpPr>
              <p:spPr>
                <a:xfrm rot="400418">
                  <a:off x="2088302" y="2106518"/>
                  <a:ext cx="340963" cy="639706"/>
                </a:xfrm>
                <a:custGeom>
                  <a:avLst/>
                  <a:gdLst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608925"/>
                    <a:gd name="connsiteX1" fmla="*/ 253752 w 507504"/>
                    <a:gd name="connsiteY1" fmla="*/ 0 h 608925"/>
                    <a:gd name="connsiteX2" fmla="*/ 507504 w 507504"/>
                    <a:gd name="connsiteY2" fmla="*/ 569414 h 608925"/>
                    <a:gd name="connsiteX3" fmla="*/ 0 w 507504"/>
                    <a:gd name="connsiteY3" fmla="*/ 569414 h 608925"/>
                    <a:gd name="connsiteX0" fmla="*/ 0 w 507504"/>
                    <a:gd name="connsiteY0" fmla="*/ 569414 h 631417"/>
                    <a:gd name="connsiteX1" fmla="*/ 253752 w 507504"/>
                    <a:gd name="connsiteY1" fmla="*/ 0 h 631417"/>
                    <a:gd name="connsiteX2" fmla="*/ 507504 w 507504"/>
                    <a:gd name="connsiteY2" fmla="*/ 569414 h 631417"/>
                    <a:gd name="connsiteX3" fmla="*/ 0 w 507504"/>
                    <a:gd name="connsiteY3" fmla="*/ 569414 h 631417"/>
                    <a:gd name="connsiteX0" fmla="*/ 0 w 507504"/>
                    <a:gd name="connsiteY0" fmla="*/ 569414 h 639706"/>
                    <a:gd name="connsiteX1" fmla="*/ 253752 w 507504"/>
                    <a:gd name="connsiteY1" fmla="*/ 0 h 639706"/>
                    <a:gd name="connsiteX2" fmla="*/ 507504 w 507504"/>
                    <a:gd name="connsiteY2" fmla="*/ 569414 h 639706"/>
                    <a:gd name="connsiteX3" fmla="*/ 0 w 507504"/>
                    <a:gd name="connsiteY3" fmla="*/ 569414 h 639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07504" h="639706">
                      <a:moveTo>
                        <a:pt x="0" y="569414"/>
                      </a:moveTo>
                      <a:cubicBezTo>
                        <a:pt x="151259" y="379609"/>
                        <a:pt x="194568" y="370780"/>
                        <a:pt x="253752" y="0"/>
                      </a:cubicBezTo>
                      <a:cubicBezTo>
                        <a:pt x="430411" y="234255"/>
                        <a:pt x="464195" y="351034"/>
                        <a:pt x="507504" y="569414"/>
                      </a:cubicBezTo>
                      <a:cubicBezTo>
                        <a:pt x="370086" y="667839"/>
                        <a:pt x="118368" y="658314"/>
                        <a:pt x="0" y="569414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39" name="二等辺三角形 21">
                  <a:extLst>
                    <a:ext uri="{FF2B5EF4-FFF2-40B4-BE49-F238E27FC236}">
                      <a16:creationId xmlns:a16="http://schemas.microsoft.com/office/drawing/2014/main" id="{8105EAC2-59ED-2130-D027-049AFD2A5DDA}"/>
                    </a:ext>
                  </a:extLst>
                </p:cNvPr>
                <p:cNvSpPr/>
                <p:nvPr/>
              </p:nvSpPr>
              <p:spPr>
                <a:xfrm rot="20700000">
                  <a:off x="2219052" y="2105188"/>
                  <a:ext cx="340963" cy="717754"/>
                </a:xfrm>
                <a:custGeom>
                  <a:avLst/>
                  <a:gdLst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608925"/>
                    <a:gd name="connsiteX1" fmla="*/ 253752 w 507504"/>
                    <a:gd name="connsiteY1" fmla="*/ 0 h 608925"/>
                    <a:gd name="connsiteX2" fmla="*/ 507504 w 507504"/>
                    <a:gd name="connsiteY2" fmla="*/ 569414 h 608925"/>
                    <a:gd name="connsiteX3" fmla="*/ 0 w 507504"/>
                    <a:gd name="connsiteY3" fmla="*/ 569414 h 608925"/>
                    <a:gd name="connsiteX0" fmla="*/ 0 w 507504"/>
                    <a:gd name="connsiteY0" fmla="*/ 569414 h 631417"/>
                    <a:gd name="connsiteX1" fmla="*/ 253752 w 507504"/>
                    <a:gd name="connsiteY1" fmla="*/ 0 h 631417"/>
                    <a:gd name="connsiteX2" fmla="*/ 507504 w 507504"/>
                    <a:gd name="connsiteY2" fmla="*/ 569414 h 631417"/>
                    <a:gd name="connsiteX3" fmla="*/ 0 w 507504"/>
                    <a:gd name="connsiteY3" fmla="*/ 569414 h 631417"/>
                    <a:gd name="connsiteX0" fmla="*/ 0 w 507504"/>
                    <a:gd name="connsiteY0" fmla="*/ 569414 h 639706"/>
                    <a:gd name="connsiteX1" fmla="*/ 253752 w 507504"/>
                    <a:gd name="connsiteY1" fmla="*/ 0 h 639706"/>
                    <a:gd name="connsiteX2" fmla="*/ 507504 w 507504"/>
                    <a:gd name="connsiteY2" fmla="*/ 569414 h 639706"/>
                    <a:gd name="connsiteX3" fmla="*/ 0 w 507504"/>
                    <a:gd name="connsiteY3" fmla="*/ 569414 h 639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07504" h="639706">
                      <a:moveTo>
                        <a:pt x="0" y="569414"/>
                      </a:moveTo>
                      <a:cubicBezTo>
                        <a:pt x="151259" y="379609"/>
                        <a:pt x="194568" y="370780"/>
                        <a:pt x="253752" y="0"/>
                      </a:cubicBezTo>
                      <a:cubicBezTo>
                        <a:pt x="430411" y="234255"/>
                        <a:pt x="464195" y="351034"/>
                        <a:pt x="507504" y="569414"/>
                      </a:cubicBezTo>
                      <a:cubicBezTo>
                        <a:pt x="370086" y="667839"/>
                        <a:pt x="118368" y="658314"/>
                        <a:pt x="0" y="569414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40" name="楕円 5">
                  <a:extLst>
                    <a:ext uri="{FF2B5EF4-FFF2-40B4-BE49-F238E27FC236}">
                      <a16:creationId xmlns:a16="http://schemas.microsoft.com/office/drawing/2014/main" id="{6B569028-C512-686F-EBE9-38B79ED8374C}"/>
                    </a:ext>
                  </a:extLst>
                </p:cNvPr>
                <p:cNvSpPr/>
                <p:nvPr/>
              </p:nvSpPr>
              <p:spPr>
                <a:xfrm rot="10800000">
                  <a:off x="1443950" y="2053446"/>
                  <a:ext cx="1108750" cy="202498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431" name="フリーフォーム: 図形 430">
                <a:extLst>
                  <a:ext uri="{FF2B5EF4-FFF2-40B4-BE49-F238E27FC236}">
                    <a16:creationId xmlns:a16="http://schemas.microsoft.com/office/drawing/2014/main" id="{8C710B1B-21C2-6A4F-9660-F33EB539A4B0}"/>
                  </a:ext>
                </a:extLst>
              </p:cNvPr>
              <p:cNvSpPr/>
              <p:nvPr/>
            </p:nvSpPr>
            <p:spPr>
              <a:xfrm rot="20700000">
                <a:off x="2192524" y="2066951"/>
                <a:ext cx="238125" cy="248052"/>
              </a:xfrm>
              <a:custGeom>
                <a:avLst/>
                <a:gdLst>
                  <a:gd name="connsiteX0" fmla="*/ 194227 w 238125"/>
                  <a:gd name="connsiteY0" fmla="*/ 5649 h 233293"/>
                  <a:gd name="connsiteX1" fmla="*/ 238125 w 238125"/>
                  <a:gd name="connsiteY1" fmla="*/ 71875 h 233293"/>
                  <a:gd name="connsiteX2" fmla="*/ 238125 w 238125"/>
                  <a:gd name="connsiteY2" fmla="*/ 161418 h 233293"/>
                  <a:gd name="connsiteX3" fmla="*/ 166250 w 238125"/>
                  <a:gd name="connsiteY3" fmla="*/ 233293 h 233293"/>
                  <a:gd name="connsiteX4" fmla="*/ 71875 w 238125"/>
                  <a:gd name="connsiteY4" fmla="*/ 233293 h 233293"/>
                  <a:gd name="connsiteX5" fmla="*/ 0 w 238125"/>
                  <a:gd name="connsiteY5" fmla="*/ 161418 h 233293"/>
                  <a:gd name="connsiteX6" fmla="*/ 0 w 238125"/>
                  <a:gd name="connsiteY6" fmla="*/ 71875 h 233293"/>
                  <a:gd name="connsiteX7" fmla="*/ 71875 w 238125"/>
                  <a:gd name="connsiteY7" fmla="*/ 0 h 233293"/>
                  <a:gd name="connsiteX8" fmla="*/ 166250 w 238125"/>
                  <a:gd name="connsiteY8" fmla="*/ 0 h 233293"/>
                  <a:gd name="connsiteX9" fmla="*/ 194227 w 238125"/>
                  <a:gd name="connsiteY9" fmla="*/ 5649 h 233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125" h="233293">
                    <a:moveTo>
                      <a:pt x="194227" y="5649"/>
                    </a:moveTo>
                    <a:cubicBezTo>
                      <a:pt x="220024" y="16560"/>
                      <a:pt x="238125" y="42104"/>
                      <a:pt x="238125" y="71875"/>
                    </a:cubicBezTo>
                    <a:lnTo>
                      <a:pt x="238125" y="161418"/>
                    </a:lnTo>
                    <a:cubicBezTo>
                      <a:pt x="238125" y="201113"/>
                      <a:pt x="205945" y="233293"/>
                      <a:pt x="166250" y="233293"/>
                    </a:cubicBezTo>
                    <a:lnTo>
                      <a:pt x="71875" y="233293"/>
                    </a:lnTo>
                    <a:cubicBezTo>
                      <a:pt x="32180" y="233293"/>
                      <a:pt x="0" y="201113"/>
                      <a:pt x="0" y="161418"/>
                    </a:cubicBezTo>
                    <a:lnTo>
                      <a:pt x="0" y="71875"/>
                    </a:lnTo>
                    <a:cubicBezTo>
                      <a:pt x="0" y="32180"/>
                      <a:pt x="32180" y="0"/>
                      <a:pt x="71875" y="0"/>
                    </a:cubicBezTo>
                    <a:lnTo>
                      <a:pt x="166250" y="0"/>
                    </a:lnTo>
                    <a:cubicBezTo>
                      <a:pt x="176174" y="0"/>
                      <a:pt x="185628" y="2012"/>
                      <a:pt x="194227" y="5649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82" name="グループ化 481">
              <a:extLst>
                <a:ext uri="{FF2B5EF4-FFF2-40B4-BE49-F238E27FC236}">
                  <a16:creationId xmlns:a16="http://schemas.microsoft.com/office/drawing/2014/main" id="{47BEFE41-F79E-7FEB-9A29-0CF1FF848045}"/>
                </a:ext>
              </a:extLst>
            </p:cNvPr>
            <p:cNvGrpSpPr/>
            <p:nvPr/>
          </p:nvGrpSpPr>
          <p:grpSpPr>
            <a:xfrm>
              <a:off x="1304273" y="3946436"/>
              <a:ext cx="1376385" cy="1470218"/>
              <a:chOff x="1304273" y="3946436"/>
              <a:chExt cx="1376385" cy="1470218"/>
            </a:xfrm>
          </p:grpSpPr>
          <p:sp>
            <p:nvSpPr>
              <p:cNvPr id="483" name="楕円 1">
                <a:extLst>
                  <a:ext uri="{FF2B5EF4-FFF2-40B4-BE49-F238E27FC236}">
                    <a16:creationId xmlns:a16="http://schemas.microsoft.com/office/drawing/2014/main" id="{48B13028-93A2-EB76-64D8-CB5C4BB2802F}"/>
                  </a:ext>
                </a:extLst>
              </p:cNvPr>
              <p:cNvSpPr/>
              <p:nvPr/>
            </p:nvSpPr>
            <p:spPr>
              <a:xfrm flipV="1">
                <a:off x="2230588" y="3988368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84" name="楕円 1">
                <a:extLst>
                  <a:ext uri="{FF2B5EF4-FFF2-40B4-BE49-F238E27FC236}">
                    <a16:creationId xmlns:a16="http://schemas.microsoft.com/office/drawing/2014/main" id="{9B54FD7A-ED17-EF00-C72B-4C6E1736B1CB}"/>
                  </a:ext>
                </a:extLst>
              </p:cNvPr>
              <p:cNvSpPr/>
              <p:nvPr/>
            </p:nvSpPr>
            <p:spPr>
              <a:xfrm flipV="1">
                <a:off x="1304273" y="3988368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85" name="四角形: 角を丸くする 484">
                <a:extLst>
                  <a:ext uri="{FF2B5EF4-FFF2-40B4-BE49-F238E27FC236}">
                    <a16:creationId xmlns:a16="http://schemas.microsoft.com/office/drawing/2014/main" id="{483F62FF-6774-75E6-6B93-8C5FCB122FE5}"/>
                  </a:ext>
                </a:extLst>
              </p:cNvPr>
              <p:cNvSpPr/>
              <p:nvPr/>
            </p:nvSpPr>
            <p:spPr>
              <a:xfrm>
                <a:off x="1482797" y="3946436"/>
                <a:ext cx="1028036" cy="1205302"/>
              </a:xfrm>
              <a:prstGeom prst="roundRect">
                <a:avLst>
                  <a:gd name="adj" fmla="val 35875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87" name="四角形: 角を丸くする 486">
                <a:extLst>
                  <a:ext uri="{FF2B5EF4-FFF2-40B4-BE49-F238E27FC236}">
                    <a16:creationId xmlns:a16="http://schemas.microsoft.com/office/drawing/2014/main" id="{BE374E38-C643-1A7D-51C5-73BF4E4A8EF1}"/>
                  </a:ext>
                </a:extLst>
              </p:cNvPr>
              <p:cNvSpPr/>
              <p:nvPr/>
            </p:nvSpPr>
            <p:spPr>
              <a:xfrm>
                <a:off x="1556422" y="4825281"/>
                <a:ext cx="880786" cy="379817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89" name="四角形: 角を丸くする 488">
                <a:extLst>
                  <a:ext uri="{FF2B5EF4-FFF2-40B4-BE49-F238E27FC236}">
                    <a16:creationId xmlns:a16="http://schemas.microsoft.com/office/drawing/2014/main" id="{ED6BC3DC-FE5A-526E-E4D8-A672B1AE042B}"/>
                  </a:ext>
                </a:extLst>
              </p:cNvPr>
              <p:cNvSpPr/>
              <p:nvPr/>
            </p:nvSpPr>
            <p:spPr>
              <a:xfrm>
                <a:off x="1645121" y="4916189"/>
                <a:ext cx="235808" cy="2126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0" name="四角形: 角を丸くする 489">
                <a:extLst>
                  <a:ext uri="{FF2B5EF4-FFF2-40B4-BE49-F238E27FC236}">
                    <a16:creationId xmlns:a16="http://schemas.microsoft.com/office/drawing/2014/main" id="{372EEABB-45DA-F4AF-401D-F664CAB27C83}"/>
                  </a:ext>
                </a:extLst>
              </p:cNvPr>
              <p:cNvSpPr/>
              <p:nvPr/>
            </p:nvSpPr>
            <p:spPr>
              <a:xfrm>
                <a:off x="2116502" y="4916189"/>
                <a:ext cx="235808" cy="2126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1" name="楕円 490">
                <a:extLst>
                  <a:ext uri="{FF2B5EF4-FFF2-40B4-BE49-F238E27FC236}">
                    <a16:creationId xmlns:a16="http://schemas.microsoft.com/office/drawing/2014/main" id="{EFAF636A-99E8-CDD8-E275-A5D1AE10F7C7}"/>
                  </a:ext>
                </a:extLst>
              </p:cNvPr>
              <p:cNvSpPr/>
              <p:nvPr/>
            </p:nvSpPr>
            <p:spPr>
              <a:xfrm rot="20700000">
                <a:off x="1601090" y="4460173"/>
                <a:ext cx="234014" cy="45707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2" name="楕円 491">
                <a:extLst>
                  <a:ext uri="{FF2B5EF4-FFF2-40B4-BE49-F238E27FC236}">
                    <a16:creationId xmlns:a16="http://schemas.microsoft.com/office/drawing/2014/main" id="{E2BC9E54-02A7-0D1F-57D2-DBEAA8538192}"/>
                  </a:ext>
                </a:extLst>
              </p:cNvPr>
              <p:cNvSpPr/>
              <p:nvPr/>
            </p:nvSpPr>
            <p:spPr>
              <a:xfrm rot="900000">
                <a:off x="2148012" y="4460173"/>
                <a:ext cx="234014" cy="45707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3" name="アーチ 492">
                <a:extLst>
                  <a:ext uri="{FF2B5EF4-FFF2-40B4-BE49-F238E27FC236}">
                    <a16:creationId xmlns:a16="http://schemas.microsoft.com/office/drawing/2014/main" id="{4A7F12D1-749A-9863-05AD-EA4200400361}"/>
                  </a:ext>
                </a:extLst>
              </p:cNvPr>
              <p:cNvSpPr/>
              <p:nvPr/>
            </p:nvSpPr>
            <p:spPr>
              <a:xfrm>
                <a:off x="1746439" y="4915905"/>
                <a:ext cx="500749" cy="500749"/>
              </a:xfrm>
              <a:prstGeom prst="blockArc">
                <a:avLst>
                  <a:gd name="adj1" fmla="val 18795270"/>
                  <a:gd name="adj2" fmla="val 13720252"/>
                  <a:gd name="adj3" fmla="val 12732"/>
                </a:avLst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4" name="フリーフォーム: 図形 493">
                <a:extLst>
                  <a:ext uri="{FF2B5EF4-FFF2-40B4-BE49-F238E27FC236}">
                    <a16:creationId xmlns:a16="http://schemas.microsoft.com/office/drawing/2014/main" id="{87CC782E-3535-B1D8-4D8A-8F3417D98EEB}"/>
                  </a:ext>
                </a:extLst>
              </p:cNvPr>
              <p:cNvSpPr/>
              <p:nvPr/>
            </p:nvSpPr>
            <p:spPr>
              <a:xfrm>
                <a:off x="1821622" y="3946436"/>
                <a:ext cx="335742" cy="449148"/>
              </a:xfrm>
              <a:custGeom>
                <a:avLst/>
                <a:gdLst>
                  <a:gd name="connsiteX0" fmla="*/ 30699 w 454670"/>
                  <a:gd name="connsiteY0" fmla="*/ 0 h 608247"/>
                  <a:gd name="connsiteX1" fmla="*/ 423992 w 454670"/>
                  <a:gd name="connsiteY1" fmla="*/ 0 h 608247"/>
                  <a:gd name="connsiteX2" fmla="*/ 450703 w 454670"/>
                  <a:gd name="connsiteY2" fmla="*/ 2693 h 608247"/>
                  <a:gd name="connsiteX3" fmla="*/ 454670 w 454670"/>
                  <a:gd name="connsiteY3" fmla="*/ 92045 h 608247"/>
                  <a:gd name="connsiteX4" fmla="*/ 227335 w 454670"/>
                  <a:gd name="connsiteY4" fmla="*/ 608247 h 608247"/>
                  <a:gd name="connsiteX5" fmla="*/ 0 w 454670"/>
                  <a:gd name="connsiteY5" fmla="*/ 92045 h 608247"/>
                  <a:gd name="connsiteX6" fmla="*/ 3967 w 454670"/>
                  <a:gd name="connsiteY6" fmla="*/ 2695 h 6082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4670" h="608247">
                    <a:moveTo>
                      <a:pt x="30699" y="0"/>
                    </a:moveTo>
                    <a:lnTo>
                      <a:pt x="423992" y="0"/>
                    </a:lnTo>
                    <a:lnTo>
                      <a:pt x="450703" y="2693"/>
                    </a:lnTo>
                    <a:lnTo>
                      <a:pt x="454670" y="92045"/>
                    </a:lnTo>
                    <a:cubicBezTo>
                      <a:pt x="454670" y="377135"/>
                      <a:pt x="352889" y="608247"/>
                      <a:pt x="227335" y="608247"/>
                    </a:cubicBezTo>
                    <a:cubicBezTo>
                      <a:pt x="101781" y="608247"/>
                      <a:pt x="0" y="377135"/>
                      <a:pt x="0" y="92045"/>
                    </a:cubicBezTo>
                    <a:lnTo>
                      <a:pt x="3967" y="269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95" name="グループ化 494">
              <a:extLst>
                <a:ext uri="{FF2B5EF4-FFF2-40B4-BE49-F238E27FC236}">
                  <a16:creationId xmlns:a16="http://schemas.microsoft.com/office/drawing/2014/main" id="{13CB2BAF-3F07-91D1-F4B2-B0736D8DF3AE}"/>
                </a:ext>
              </a:extLst>
            </p:cNvPr>
            <p:cNvGrpSpPr/>
            <p:nvPr/>
          </p:nvGrpSpPr>
          <p:grpSpPr>
            <a:xfrm>
              <a:off x="1345544" y="3619389"/>
              <a:ext cx="1325355" cy="650911"/>
              <a:chOff x="1100911" y="95250"/>
              <a:chExt cx="1794828" cy="881479"/>
            </a:xfrm>
          </p:grpSpPr>
          <p:sp>
            <p:nvSpPr>
              <p:cNvPr id="496" name="楕円 5">
                <a:extLst>
                  <a:ext uri="{FF2B5EF4-FFF2-40B4-BE49-F238E27FC236}">
                    <a16:creationId xmlns:a16="http://schemas.microsoft.com/office/drawing/2014/main" id="{FCC0FB26-A7F8-7F94-2A86-424BF6EBF709}"/>
                  </a:ext>
                </a:extLst>
              </p:cNvPr>
              <p:cNvSpPr/>
              <p:nvPr/>
            </p:nvSpPr>
            <p:spPr>
              <a:xfrm>
                <a:off x="1217766" y="95250"/>
                <a:ext cx="1559194" cy="731066"/>
              </a:xfrm>
              <a:custGeom>
                <a:avLst/>
                <a:gdLst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405851 h 611677"/>
                  <a:gd name="connsiteX1" fmla="*/ 906609 w 1832268"/>
                  <a:gd name="connsiteY1" fmla="*/ 0 h 611677"/>
                  <a:gd name="connsiteX2" fmla="*/ 1832268 w 1832268"/>
                  <a:gd name="connsiteY2" fmla="*/ 405851 h 611677"/>
                  <a:gd name="connsiteX3" fmla="*/ 916134 w 1832268"/>
                  <a:gd name="connsiteY3" fmla="*/ 611677 h 611677"/>
                  <a:gd name="connsiteX4" fmla="*/ 0 w 1832268"/>
                  <a:gd name="connsiteY4" fmla="*/ 405851 h 611677"/>
                  <a:gd name="connsiteX0" fmla="*/ 0 w 1832268"/>
                  <a:gd name="connsiteY0" fmla="*/ 405851 h 438748"/>
                  <a:gd name="connsiteX1" fmla="*/ 906609 w 1832268"/>
                  <a:gd name="connsiteY1" fmla="*/ 0 h 438748"/>
                  <a:gd name="connsiteX2" fmla="*/ 1832268 w 1832268"/>
                  <a:gd name="connsiteY2" fmla="*/ 405851 h 438748"/>
                  <a:gd name="connsiteX3" fmla="*/ 906609 w 1832268"/>
                  <a:gd name="connsiteY3" fmla="*/ 302114 h 438748"/>
                  <a:gd name="connsiteX4" fmla="*/ 0 w 1832268"/>
                  <a:gd name="connsiteY4" fmla="*/ 405851 h 438748"/>
                  <a:gd name="connsiteX0" fmla="*/ 0 w 1832268"/>
                  <a:gd name="connsiteY0" fmla="*/ 405851 h 463815"/>
                  <a:gd name="connsiteX1" fmla="*/ 906609 w 1832268"/>
                  <a:gd name="connsiteY1" fmla="*/ 0 h 463815"/>
                  <a:gd name="connsiteX2" fmla="*/ 1832268 w 1832268"/>
                  <a:gd name="connsiteY2" fmla="*/ 405851 h 463815"/>
                  <a:gd name="connsiteX3" fmla="*/ 906609 w 1832268"/>
                  <a:gd name="connsiteY3" fmla="*/ 302114 h 463815"/>
                  <a:gd name="connsiteX4" fmla="*/ 0 w 1832268"/>
                  <a:gd name="connsiteY4" fmla="*/ 405851 h 463815"/>
                  <a:gd name="connsiteX0" fmla="*/ 0 w 1841829"/>
                  <a:gd name="connsiteY0" fmla="*/ 405851 h 463815"/>
                  <a:gd name="connsiteX1" fmla="*/ 906609 w 1841829"/>
                  <a:gd name="connsiteY1" fmla="*/ 0 h 463815"/>
                  <a:gd name="connsiteX2" fmla="*/ 1832268 w 1841829"/>
                  <a:gd name="connsiteY2" fmla="*/ 405851 h 463815"/>
                  <a:gd name="connsiteX3" fmla="*/ 906609 w 1841829"/>
                  <a:gd name="connsiteY3" fmla="*/ 302114 h 463815"/>
                  <a:gd name="connsiteX4" fmla="*/ 0 w 1841829"/>
                  <a:gd name="connsiteY4" fmla="*/ 405851 h 463815"/>
                  <a:gd name="connsiteX0" fmla="*/ 0 w 1813739"/>
                  <a:gd name="connsiteY0" fmla="*/ 405851 h 484487"/>
                  <a:gd name="connsiteX1" fmla="*/ 906609 w 1813739"/>
                  <a:gd name="connsiteY1" fmla="*/ 0 h 484487"/>
                  <a:gd name="connsiteX2" fmla="*/ 1803693 w 1813739"/>
                  <a:gd name="connsiteY2" fmla="*/ 448714 h 484487"/>
                  <a:gd name="connsiteX3" fmla="*/ 906609 w 1813739"/>
                  <a:gd name="connsiteY3" fmla="*/ 302114 h 484487"/>
                  <a:gd name="connsiteX4" fmla="*/ 0 w 1813739"/>
                  <a:gd name="connsiteY4" fmla="*/ 405851 h 484487"/>
                  <a:gd name="connsiteX0" fmla="*/ 13906 w 1827645"/>
                  <a:gd name="connsiteY0" fmla="*/ 405851 h 484487"/>
                  <a:gd name="connsiteX1" fmla="*/ 920515 w 1827645"/>
                  <a:gd name="connsiteY1" fmla="*/ 0 h 484487"/>
                  <a:gd name="connsiteX2" fmla="*/ 1817599 w 1827645"/>
                  <a:gd name="connsiteY2" fmla="*/ 448714 h 484487"/>
                  <a:gd name="connsiteX3" fmla="*/ 920515 w 1827645"/>
                  <a:gd name="connsiteY3" fmla="*/ 302114 h 484487"/>
                  <a:gd name="connsiteX4" fmla="*/ 13906 w 1827645"/>
                  <a:gd name="connsiteY4" fmla="*/ 405851 h 484487"/>
                  <a:gd name="connsiteX0" fmla="*/ 14354 w 1809043"/>
                  <a:gd name="connsiteY0" fmla="*/ 453476 h 510970"/>
                  <a:gd name="connsiteX1" fmla="*/ 901913 w 1809043"/>
                  <a:gd name="connsiteY1" fmla="*/ 0 h 510970"/>
                  <a:gd name="connsiteX2" fmla="*/ 1798997 w 1809043"/>
                  <a:gd name="connsiteY2" fmla="*/ 448714 h 510970"/>
                  <a:gd name="connsiteX3" fmla="*/ 901913 w 1809043"/>
                  <a:gd name="connsiteY3" fmla="*/ 302114 h 510970"/>
                  <a:gd name="connsiteX4" fmla="*/ 14354 w 1809043"/>
                  <a:gd name="connsiteY4" fmla="*/ 453476 h 510970"/>
                  <a:gd name="connsiteX0" fmla="*/ 14354 w 1813123"/>
                  <a:gd name="connsiteY0" fmla="*/ 453476 h 510970"/>
                  <a:gd name="connsiteX1" fmla="*/ 901913 w 1813123"/>
                  <a:gd name="connsiteY1" fmla="*/ 0 h 510970"/>
                  <a:gd name="connsiteX2" fmla="*/ 1798997 w 1813123"/>
                  <a:gd name="connsiteY2" fmla="*/ 448714 h 510970"/>
                  <a:gd name="connsiteX3" fmla="*/ 901913 w 1813123"/>
                  <a:gd name="connsiteY3" fmla="*/ 302114 h 510970"/>
                  <a:gd name="connsiteX4" fmla="*/ 14354 w 1813123"/>
                  <a:gd name="connsiteY4" fmla="*/ 453476 h 510970"/>
                  <a:gd name="connsiteX0" fmla="*/ 7487 w 1806256"/>
                  <a:gd name="connsiteY0" fmla="*/ 453476 h 539069"/>
                  <a:gd name="connsiteX1" fmla="*/ 895046 w 1806256"/>
                  <a:gd name="connsiteY1" fmla="*/ 0 h 539069"/>
                  <a:gd name="connsiteX2" fmla="*/ 1792130 w 1806256"/>
                  <a:gd name="connsiteY2" fmla="*/ 448714 h 539069"/>
                  <a:gd name="connsiteX3" fmla="*/ 895046 w 1806256"/>
                  <a:gd name="connsiteY3" fmla="*/ 302114 h 539069"/>
                  <a:gd name="connsiteX4" fmla="*/ 7487 w 1806256"/>
                  <a:gd name="connsiteY4" fmla="*/ 453476 h 539069"/>
                  <a:gd name="connsiteX0" fmla="*/ 7487 w 1803151"/>
                  <a:gd name="connsiteY0" fmla="*/ 453476 h 539069"/>
                  <a:gd name="connsiteX1" fmla="*/ 895046 w 1803151"/>
                  <a:gd name="connsiteY1" fmla="*/ 0 h 539069"/>
                  <a:gd name="connsiteX2" fmla="*/ 1792130 w 1803151"/>
                  <a:gd name="connsiteY2" fmla="*/ 448714 h 539069"/>
                  <a:gd name="connsiteX3" fmla="*/ 895046 w 1803151"/>
                  <a:gd name="connsiteY3" fmla="*/ 302114 h 539069"/>
                  <a:gd name="connsiteX4" fmla="*/ 7487 w 1803151"/>
                  <a:gd name="connsiteY4" fmla="*/ 453476 h 539069"/>
                  <a:gd name="connsiteX0" fmla="*/ 7487 w 1784480"/>
                  <a:gd name="connsiteY0" fmla="*/ 453476 h 539069"/>
                  <a:gd name="connsiteX1" fmla="*/ 895046 w 1784480"/>
                  <a:gd name="connsiteY1" fmla="*/ 0 h 539069"/>
                  <a:gd name="connsiteX2" fmla="*/ 1773080 w 1784480"/>
                  <a:gd name="connsiteY2" fmla="*/ 488831 h 539069"/>
                  <a:gd name="connsiteX3" fmla="*/ 895046 w 1784480"/>
                  <a:gd name="connsiteY3" fmla="*/ 302114 h 539069"/>
                  <a:gd name="connsiteX4" fmla="*/ 7487 w 1784480"/>
                  <a:gd name="connsiteY4" fmla="*/ 453476 h 539069"/>
                  <a:gd name="connsiteX0" fmla="*/ 7487 w 1788786"/>
                  <a:gd name="connsiteY0" fmla="*/ 453476 h 544947"/>
                  <a:gd name="connsiteX1" fmla="*/ 895046 w 1788786"/>
                  <a:gd name="connsiteY1" fmla="*/ 0 h 544947"/>
                  <a:gd name="connsiteX2" fmla="*/ 1773080 w 1788786"/>
                  <a:gd name="connsiteY2" fmla="*/ 488831 h 544947"/>
                  <a:gd name="connsiteX3" fmla="*/ 895046 w 1788786"/>
                  <a:gd name="connsiteY3" fmla="*/ 302114 h 544947"/>
                  <a:gd name="connsiteX4" fmla="*/ 7487 w 1788786"/>
                  <a:gd name="connsiteY4" fmla="*/ 453476 h 544947"/>
                  <a:gd name="connsiteX0" fmla="*/ 13529 w 1794828"/>
                  <a:gd name="connsiteY0" fmla="*/ 453476 h 544947"/>
                  <a:gd name="connsiteX1" fmla="*/ 901088 w 1794828"/>
                  <a:gd name="connsiteY1" fmla="*/ 0 h 544947"/>
                  <a:gd name="connsiteX2" fmla="*/ 1779122 w 1794828"/>
                  <a:gd name="connsiteY2" fmla="*/ 488831 h 544947"/>
                  <a:gd name="connsiteX3" fmla="*/ 901088 w 1794828"/>
                  <a:gd name="connsiteY3" fmla="*/ 302114 h 544947"/>
                  <a:gd name="connsiteX4" fmla="*/ 13529 w 1794828"/>
                  <a:gd name="connsiteY4" fmla="*/ 453476 h 544947"/>
                  <a:gd name="connsiteX0" fmla="*/ 7 w 1765606"/>
                  <a:gd name="connsiteY0" fmla="*/ 875550 h 938989"/>
                  <a:gd name="connsiteX1" fmla="*/ 898353 w 1765606"/>
                  <a:gd name="connsiteY1" fmla="*/ 0 h 938989"/>
                  <a:gd name="connsiteX2" fmla="*/ 1765600 w 1765606"/>
                  <a:gd name="connsiteY2" fmla="*/ 910905 h 938989"/>
                  <a:gd name="connsiteX3" fmla="*/ 887566 w 1765606"/>
                  <a:gd name="connsiteY3" fmla="*/ 724188 h 938989"/>
                  <a:gd name="connsiteX4" fmla="*/ 7 w 1765606"/>
                  <a:gd name="connsiteY4" fmla="*/ 875550 h 938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65606" h="938989">
                    <a:moveTo>
                      <a:pt x="7" y="875550"/>
                    </a:moveTo>
                    <a:cubicBezTo>
                      <a:pt x="1805" y="754852"/>
                      <a:pt x="392386" y="0"/>
                      <a:pt x="898353" y="0"/>
                    </a:cubicBezTo>
                    <a:cubicBezTo>
                      <a:pt x="1404320" y="0"/>
                      <a:pt x="1767398" y="790207"/>
                      <a:pt x="1765600" y="910905"/>
                    </a:cubicBezTo>
                    <a:cubicBezTo>
                      <a:pt x="1763802" y="1031603"/>
                      <a:pt x="1393533" y="724188"/>
                      <a:pt x="887566" y="724188"/>
                    </a:cubicBezTo>
                    <a:cubicBezTo>
                      <a:pt x="381599" y="724188"/>
                      <a:pt x="-1791" y="996248"/>
                      <a:pt x="7" y="8755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497" name="楕円 496">
                <a:extLst>
                  <a:ext uri="{FF2B5EF4-FFF2-40B4-BE49-F238E27FC236}">
                    <a16:creationId xmlns:a16="http://schemas.microsoft.com/office/drawing/2014/main" id="{A50583BA-325D-5BD6-D71D-AE222D657D49}"/>
                  </a:ext>
                </a:extLst>
              </p:cNvPr>
              <p:cNvSpPr/>
              <p:nvPr/>
            </p:nvSpPr>
            <p:spPr>
              <a:xfrm>
                <a:off x="1915707" y="247755"/>
                <a:ext cx="171624" cy="18177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98" name="グループ化 497">
                <a:extLst>
                  <a:ext uri="{FF2B5EF4-FFF2-40B4-BE49-F238E27FC236}">
                    <a16:creationId xmlns:a16="http://schemas.microsoft.com/office/drawing/2014/main" id="{BEEEC22F-8DF7-366B-D58D-78BAAF063B5C}"/>
                  </a:ext>
                </a:extLst>
              </p:cNvPr>
              <p:cNvGrpSpPr/>
              <p:nvPr/>
            </p:nvGrpSpPr>
            <p:grpSpPr>
              <a:xfrm>
                <a:off x="1100911" y="523876"/>
                <a:ext cx="1794828" cy="452853"/>
                <a:chOff x="1100911" y="523876"/>
                <a:chExt cx="1794828" cy="452853"/>
              </a:xfrm>
            </p:grpSpPr>
            <p:sp>
              <p:nvSpPr>
                <p:cNvPr id="499" name="楕円 5">
                  <a:extLst>
                    <a:ext uri="{FF2B5EF4-FFF2-40B4-BE49-F238E27FC236}">
                      <a16:creationId xmlns:a16="http://schemas.microsoft.com/office/drawing/2014/main" id="{FBA14896-39A2-3992-F0AB-08DEB706AEAC}"/>
                    </a:ext>
                  </a:extLst>
                </p:cNvPr>
                <p:cNvSpPr/>
                <p:nvPr/>
              </p:nvSpPr>
              <p:spPr>
                <a:xfrm>
                  <a:off x="1100911" y="523876"/>
                  <a:ext cx="1794828" cy="452853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500" name="フリーフォーム: 図形 499">
                  <a:extLst>
                    <a:ext uri="{FF2B5EF4-FFF2-40B4-BE49-F238E27FC236}">
                      <a16:creationId xmlns:a16="http://schemas.microsoft.com/office/drawing/2014/main" id="{E93E64BD-0B8A-EC7F-63BC-F8B68F80299E}"/>
                    </a:ext>
                  </a:extLst>
                </p:cNvPr>
                <p:cNvSpPr/>
                <p:nvPr/>
              </p:nvSpPr>
              <p:spPr>
                <a:xfrm>
                  <a:off x="1235119" y="523877"/>
                  <a:ext cx="1532799" cy="447531"/>
                </a:xfrm>
                <a:custGeom>
                  <a:avLst/>
                  <a:gdLst>
                    <a:gd name="connsiteX0" fmla="*/ 1408369 w 1532799"/>
                    <a:gd name="connsiteY0" fmla="*/ 129665 h 447531"/>
                    <a:gd name="connsiteX1" fmla="*/ 1438737 w 1532799"/>
                    <a:gd name="connsiteY1" fmla="*/ 141828 h 447531"/>
                    <a:gd name="connsiteX2" fmla="*/ 1524564 w 1532799"/>
                    <a:gd name="connsiteY2" fmla="*/ 190937 h 447531"/>
                    <a:gd name="connsiteX3" fmla="*/ 1532799 w 1532799"/>
                    <a:gd name="connsiteY3" fmla="*/ 295816 h 447531"/>
                    <a:gd name="connsiteX4" fmla="*/ 1528715 w 1532799"/>
                    <a:gd name="connsiteY4" fmla="*/ 394425 h 447531"/>
                    <a:gd name="connsiteX5" fmla="*/ 1522308 w 1532799"/>
                    <a:gd name="connsiteY5" fmla="*/ 447531 h 447531"/>
                    <a:gd name="connsiteX6" fmla="*/ 1454396 w 1532799"/>
                    <a:gd name="connsiteY6" fmla="*/ 428942 h 447531"/>
                    <a:gd name="connsiteX7" fmla="*/ 1416223 w 1532799"/>
                    <a:gd name="connsiteY7" fmla="*/ 413713 h 447531"/>
                    <a:gd name="connsiteX8" fmla="*/ 1420657 w 1532799"/>
                    <a:gd name="connsiteY8" fmla="*/ 389368 h 447531"/>
                    <a:gd name="connsiteX9" fmla="*/ 1426590 w 1532799"/>
                    <a:gd name="connsiteY9" fmla="*/ 295816 h 447531"/>
                    <a:gd name="connsiteX10" fmla="*/ 1420934 w 1532799"/>
                    <a:gd name="connsiteY10" fmla="*/ 201966 h 447531"/>
                    <a:gd name="connsiteX11" fmla="*/ 126587 w 1532799"/>
                    <a:gd name="connsiteY11" fmla="*/ 118058 h 447531"/>
                    <a:gd name="connsiteX12" fmla="*/ 126189 w 1532799"/>
                    <a:gd name="connsiteY12" fmla="*/ 119558 h 447531"/>
                    <a:gd name="connsiteX13" fmla="*/ 106210 w 1532799"/>
                    <a:gd name="connsiteY13" fmla="*/ 295816 h 447531"/>
                    <a:gd name="connsiteX14" fmla="*/ 112143 w 1532799"/>
                    <a:gd name="connsiteY14" fmla="*/ 389368 h 447531"/>
                    <a:gd name="connsiteX15" fmla="*/ 117391 w 1532799"/>
                    <a:gd name="connsiteY15" fmla="*/ 418182 h 447531"/>
                    <a:gd name="connsiteX16" fmla="*/ 87367 w 1532799"/>
                    <a:gd name="connsiteY16" fmla="*/ 429404 h 447531"/>
                    <a:gd name="connsiteX17" fmla="*/ 44380 w 1532799"/>
                    <a:gd name="connsiteY17" fmla="*/ 440799 h 447531"/>
                    <a:gd name="connsiteX18" fmla="*/ 10210 w 1532799"/>
                    <a:gd name="connsiteY18" fmla="*/ 445200 h 447531"/>
                    <a:gd name="connsiteX19" fmla="*/ 4084 w 1532799"/>
                    <a:gd name="connsiteY19" fmla="*/ 394425 h 447531"/>
                    <a:gd name="connsiteX20" fmla="*/ 0 w 1532799"/>
                    <a:gd name="connsiteY20" fmla="*/ 295816 h 447531"/>
                    <a:gd name="connsiteX21" fmla="*/ 9532 w 1532799"/>
                    <a:gd name="connsiteY21" fmla="*/ 174422 h 447531"/>
                    <a:gd name="connsiteX22" fmla="*/ 97459 w 1532799"/>
                    <a:gd name="connsiteY22" fmla="*/ 128640 h 447531"/>
                    <a:gd name="connsiteX23" fmla="*/ 1180579 w 1532799"/>
                    <a:gd name="connsiteY23" fmla="*/ 53073 h 447531"/>
                    <a:gd name="connsiteX24" fmla="*/ 1297952 w 1532799"/>
                    <a:gd name="connsiteY24" fmla="*/ 85441 h 447531"/>
                    <a:gd name="connsiteX25" fmla="*/ 1298581 w 1532799"/>
                    <a:gd name="connsiteY25" fmla="*/ 85694 h 447531"/>
                    <a:gd name="connsiteX26" fmla="*/ 1311156 w 1532799"/>
                    <a:gd name="connsiteY26" fmla="*/ 245839 h 447531"/>
                    <a:gd name="connsiteX27" fmla="*/ 1307072 w 1532799"/>
                    <a:gd name="connsiteY27" fmla="*/ 344448 h 447531"/>
                    <a:gd name="connsiteX28" fmla="*/ 1304124 w 1532799"/>
                    <a:gd name="connsiteY28" fmla="*/ 368883 h 447531"/>
                    <a:gd name="connsiteX29" fmla="*/ 1240187 w 1532799"/>
                    <a:gd name="connsiteY29" fmla="*/ 343242 h 447531"/>
                    <a:gd name="connsiteX30" fmla="*/ 1199620 w 1532799"/>
                    <a:gd name="connsiteY30" fmla="*/ 329835 h 447531"/>
                    <a:gd name="connsiteX31" fmla="*/ 1204947 w 1532799"/>
                    <a:gd name="connsiteY31" fmla="*/ 245839 h 447531"/>
                    <a:gd name="connsiteX32" fmla="*/ 1184969 w 1532799"/>
                    <a:gd name="connsiteY32" fmla="*/ 69581 h 447531"/>
                    <a:gd name="connsiteX33" fmla="*/ 353382 w 1532799"/>
                    <a:gd name="connsiteY33" fmla="*/ 48714 h 447531"/>
                    <a:gd name="connsiteX34" fmla="*/ 347833 w 1532799"/>
                    <a:gd name="connsiteY34" fmla="*/ 69581 h 447531"/>
                    <a:gd name="connsiteX35" fmla="*/ 327854 w 1532799"/>
                    <a:gd name="connsiteY35" fmla="*/ 245839 h 447531"/>
                    <a:gd name="connsiteX36" fmla="*/ 333517 w 1532799"/>
                    <a:gd name="connsiteY36" fmla="*/ 335124 h 447531"/>
                    <a:gd name="connsiteX37" fmla="*/ 300888 w 1532799"/>
                    <a:gd name="connsiteY37" fmla="*/ 346273 h 447531"/>
                    <a:gd name="connsiteX38" fmla="*/ 229420 w 1532799"/>
                    <a:gd name="connsiteY38" fmla="*/ 375042 h 447531"/>
                    <a:gd name="connsiteX39" fmla="*/ 225729 w 1532799"/>
                    <a:gd name="connsiteY39" fmla="*/ 344448 h 447531"/>
                    <a:gd name="connsiteX40" fmla="*/ 221645 w 1532799"/>
                    <a:gd name="connsiteY40" fmla="*/ 245839 h 447531"/>
                    <a:gd name="connsiteX41" fmla="*/ 234765 w 1532799"/>
                    <a:gd name="connsiteY41" fmla="*/ 78761 h 447531"/>
                    <a:gd name="connsiteX42" fmla="*/ 239058 w 1532799"/>
                    <a:gd name="connsiteY42" fmla="*/ 77201 h 447531"/>
                    <a:gd name="connsiteX43" fmla="*/ 954859 w 1532799"/>
                    <a:gd name="connsiteY43" fmla="*/ 10664 h 447531"/>
                    <a:gd name="connsiteX44" fmla="*/ 956394 w 1532799"/>
                    <a:gd name="connsiteY44" fmla="*/ 10752 h 447531"/>
                    <a:gd name="connsiteX45" fmla="*/ 1074247 w 1532799"/>
                    <a:gd name="connsiteY45" fmla="*/ 30380 h 447531"/>
                    <a:gd name="connsiteX46" fmla="*/ 1082438 w 1532799"/>
                    <a:gd name="connsiteY46" fmla="*/ 72621 h 447531"/>
                    <a:gd name="connsiteX47" fmla="*/ 1095756 w 1532799"/>
                    <a:gd name="connsiteY47" fmla="*/ 242237 h 447531"/>
                    <a:gd name="connsiteX48" fmla="*/ 1093530 w 1532799"/>
                    <a:gd name="connsiteY48" fmla="*/ 295989 h 447531"/>
                    <a:gd name="connsiteX49" fmla="*/ 987589 w 1532799"/>
                    <a:gd name="connsiteY49" fmla="*/ 273107 h 447531"/>
                    <a:gd name="connsiteX50" fmla="*/ 989547 w 1532799"/>
                    <a:gd name="connsiteY50" fmla="*/ 242237 h 447531"/>
                    <a:gd name="connsiteX51" fmla="*/ 969569 w 1532799"/>
                    <a:gd name="connsiteY51" fmla="*/ 65979 h 447531"/>
                    <a:gd name="connsiteX52" fmla="*/ 578082 w 1532799"/>
                    <a:gd name="connsiteY52" fmla="*/ 10144 h 447531"/>
                    <a:gd name="connsiteX53" fmla="*/ 563234 w 1532799"/>
                    <a:gd name="connsiteY53" fmla="*/ 65979 h 447531"/>
                    <a:gd name="connsiteX54" fmla="*/ 543255 w 1532799"/>
                    <a:gd name="connsiteY54" fmla="*/ 242237 h 447531"/>
                    <a:gd name="connsiteX55" fmla="*/ 545359 w 1532799"/>
                    <a:gd name="connsiteY55" fmla="*/ 275407 h 447531"/>
                    <a:gd name="connsiteX56" fmla="*/ 439413 w 1532799"/>
                    <a:gd name="connsiteY56" fmla="*/ 299386 h 447531"/>
                    <a:gd name="connsiteX57" fmla="*/ 437046 w 1532799"/>
                    <a:gd name="connsiteY57" fmla="*/ 242237 h 447531"/>
                    <a:gd name="connsiteX58" fmla="*/ 450365 w 1532799"/>
                    <a:gd name="connsiteY58" fmla="*/ 72621 h 447531"/>
                    <a:gd name="connsiteX59" fmla="*/ 459018 w 1532799"/>
                    <a:gd name="connsiteY59" fmla="*/ 27996 h 447531"/>
                    <a:gd name="connsiteX60" fmla="*/ 768905 w 1532799"/>
                    <a:gd name="connsiteY60" fmla="*/ 0 h 447531"/>
                    <a:gd name="connsiteX61" fmla="*/ 834551 w 1532799"/>
                    <a:gd name="connsiteY61" fmla="*/ 3765 h 447531"/>
                    <a:gd name="connsiteX62" fmla="*/ 837353 w 1532799"/>
                    <a:gd name="connsiteY62" fmla="*/ 56496 h 447531"/>
                    <a:gd name="connsiteX63" fmla="*/ 838816 w 1532799"/>
                    <a:gd name="connsiteY63" fmla="*/ 141277 h 447531"/>
                    <a:gd name="connsiteX64" fmla="*/ 837353 w 1532799"/>
                    <a:gd name="connsiteY64" fmla="*/ 226058 h 447531"/>
                    <a:gd name="connsiteX65" fmla="*/ 835759 w 1532799"/>
                    <a:gd name="connsiteY65" fmla="*/ 256065 h 447531"/>
                    <a:gd name="connsiteX66" fmla="*/ 768905 w 1532799"/>
                    <a:gd name="connsiteY66" fmla="*/ 251058 h 447531"/>
                    <a:gd name="connsiteX67" fmla="*/ 697745 w 1532799"/>
                    <a:gd name="connsiteY67" fmla="*/ 253940 h 447531"/>
                    <a:gd name="connsiteX68" fmla="*/ 696263 w 1532799"/>
                    <a:gd name="connsiteY68" fmla="*/ 226058 h 447531"/>
                    <a:gd name="connsiteX69" fmla="*/ 694800 w 1532799"/>
                    <a:gd name="connsiteY69" fmla="*/ 141277 h 447531"/>
                    <a:gd name="connsiteX70" fmla="*/ 696263 w 1532799"/>
                    <a:gd name="connsiteY70" fmla="*/ 56496 h 447531"/>
                    <a:gd name="connsiteX71" fmla="*/ 699074 w 1532799"/>
                    <a:gd name="connsiteY71" fmla="*/ 3594 h 4475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1532799" h="447531">
                      <a:moveTo>
                        <a:pt x="1408369" y="129665"/>
                      </a:moveTo>
                      <a:lnTo>
                        <a:pt x="1438737" y="141828"/>
                      </a:lnTo>
                      <a:lnTo>
                        <a:pt x="1524564" y="190937"/>
                      </a:lnTo>
                      <a:lnTo>
                        <a:pt x="1532799" y="295816"/>
                      </a:lnTo>
                      <a:cubicBezTo>
                        <a:pt x="1532799" y="329068"/>
                        <a:pt x="1531362" y="362130"/>
                        <a:pt x="1528715" y="394425"/>
                      </a:cubicBezTo>
                      <a:lnTo>
                        <a:pt x="1522308" y="447531"/>
                      </a:lnTo>
                      <a:lnTo>
                        <a:pt x="1454396" y="428942"/>
                      </a:lnTo>
                      <a:lnTo>
                        <a:pt x="1416223" y="413713"/>
                      </a:lnTo>
                      <a:lnTo>
                        <a:pt x="1420657" y="389368"/>
                      </a:lnTo>
                      <a:cubicBezTo>
                        <a:pt x="1424370" y="360203"/>
                        <a:pt x="1426590" y="329068"/>
                        <a:pt x="1426590" y="295816"/>
                      </a:cubicBezTo>
                      <a:cubicBezTo>
                        <a:pt x="1426590" y="262564"/>
                        <a:pt x="1424484" y="231312"/>
                        <a:pt x="1420934" y="201966"/>
                      </a:cubicBezTo>
                      <a:close/>
                      <a:moveTo>
                        <a:pt x="126587" y="118058"/>
                      </a:moveTo>
                      <a:lnTo>
                        <a:pt x="126189" y="119558"/>
                      </a:lnTo>
                      <a:cubicBezTo>
                        <a:pt x="114634" y="170807"/>
                        <a:pt x="106210" y="229312"/>
                        <a:pt x="106210" y="295816"/>
                      </a:cubicBezTo>
                      <a:cubicBezTo>
                        <a:pt x="106210" y="329068"/>
                        <a:pt x="108431" y="360203"/>
                        <a:pt x="112143" y="389368"/>
                      </a:cubicBezTo>
                      <a:lnTo>
                        <a:pt x="117391" y="418182"/>
                      </a:lnTo>
                      <a:lnTo>
                        <a:pt x="87367" y="429404"/>
                      </a:lnTo>
                      <a:cubicBezTo>
                        <a:pt x="72392" y="434115"/>
                        <a:pt x="58075" y="437985"/>
                        <a:pt x="44380" y="440799"/>
                      </a:cubicBezTo>
                      <a:lnTo>
                        <a:pt x="10210" y="445200"/>
                      </a:lnTo>
                      <a:lnTo>
                        <a:pt x="4084" y="394425"/>
                      </a:lnTo>
                      <a:cubicBezTo>
                        <a:pt x="1437" y="362130"/>
                        <a:pt x="0" y="329068"/>
                        <a:pt x="0" y="295816"/>
                      </a:cubicBezTo>
                      <a:lnTo>
                        <a:pt x="9532" y="174422"/>
                      </a:lnTo>
                      <a:lnTo>
                        <a:pt x="97459" y="128640"/>
                      </a:lnTo>
                      <a:close/>
                      <a:moveTo>
                        <a:pt x="1180579" y="53073"/>
                      </a:moveTo>
                      <a:lnTo>
                        <a:pt x="1297952" y="85441"/>
                      </a:lnTo>
                      <a:lnTo>
                        <a:pt x="1298581" y="85694"/>
                      </a:lnTo>
                      <a:lnTo>
                        <a:pt x="1311156" y="245839"/>
                      </a:lnTo>
                      <a:cubicBezTo>
                        <a:pt x="1311156" y="279091"/>
                        <a:pt x="1309719" y="312153"/>
                        <a:pt x="1307072" y="344448"/>
                      </a:cubicBezTo>
                      <a:lnTo>
                        <a:pt x="1304124" y="368883"/>
                      </a:lnTo>
                      <a:lnTo>
                        <a:pt x="1240187" y="343242"/>
                      </a:lnTo>
                      <a:lnTo>
                        <a:pt x="1199620" y="329835"/>
                      </a:lnTo>
                      <a:lnTo>
                        <a:pt x="1204947" y="245839"/>
                      </a:lnTo>
                      <a:cubicBezTo>
                        <a:pt x="1204947" y="179335"/>
                        <a:pt x="1196524" y="120830"/>
                        <a:pt x="1184969" y="69581"/>
                      </a:cubicBezTo>
                      <a:close/>
                      <a:moveTo>
                        <a:pt x="353382" y="48714"/>
                      </a:moveTo>
                      <a:lnTo>
                        <a:pt x="347833" y="69581"/>
                      </a:lnTo>
                      <a:cubicBezTo>
                        <a:pt x="336278" y="120830"/>
                        <a:pt x="327854" y="179335"/>
                        <a:pt x="327854" y="245839"/>
                      </a:cubicBezTo>
                      <a:lnTo>
                        <a:pt x="333517" y="335124"/>
                      </a:lnTo>
                      <a:lnTo>
                        <a:pt x="300888" y="346273"/>
                      </a:lnTo>
                      <a:lnTo>
                        <a:pt x="229420" y="375042"/>
                      </a:lnTo>
                      <a:lnTo>
                        <a:pt x="225729" y="344448"/>
                      </a:lnTo>
                      <a:cubicBezTo>
                        <a:pt x="223082" y="312153"/>
                        <a:pt x="221645" y="279091"/>
                        <a:pt x="221645" y="245839"/>
                      </a:cubicBezTo>
                      <a:lnTo>
                        <a:pt x="234765" y="78761"/>
                      </a:lnTo>
                      <a:lnTo>
                        <a:pt x="239058" y="77201"/>
                      </a:lnTo>
                      <a:close/>
                      <a:moveTo>
                        <a:pt x="954859" y="10664"/>
                      </a:moveTo>
                      <a:lnTo>
                        <a:pt x="956394" y="10752"/>
                      </a:lnTo>
                      <a:lnTo>
                        <a:pt x="1074247" y="30380"/>
                      </a:lnTo>
                      <a:lnTo>
                        <a:pt x="1082438" y="72621"/>
                      </a:lnTo>
                      <a:cubicBezTo>
                        <a:pt x="1090841" y="126467"/>
                        <a:pt x="1095756" y="184046"/>
                        <a:pt x="1095756" y="242237"/>
                      </a:cubicBezTo>
                      <a:lnTo>
                        <a:pt x="1093530" y="295989"/>
                      </a:lnTo>
                      <a:lnTo>
                        <a:pt x="987589" y="273107"/>
                      </a:lnTo>
                      <a:lnTo>
                        <a:pt x="989547" y="242237"/>
                      </a:lnTo>
                      <a:cubicBezTo>
                        <a:pt x="989547" y="175733"/>
                        <a:pt x="981124" y="117228"/>
                        <a:pt x="969569" y="65979"/>
                      </a:cubicBezTo>
                      <a:close/>
                      <a:moveTo>
                        <a:pt x="578082" y="10144"/>
                      </a:moveTo>
                      <a:lnTo>
                        <a:pt x="563234" y="65979"/>
                      </a:lnTo>
                      <a:cubicBezTo>
                        <a:pt x="551679" y="117228"/>
                        <a:pt x="543255" y="175733"/>
                        <a:pt x="543255" y="242237"/>
                      </a:cubicBezTo>
                      <a:lnTo>
                        <a:pt x="545359" y="275407"/>
                      </a:lnTo>
                      <a:lnTo>
                        <a:pt x="439413" y="299386"/>
                      </a:lnTo>
                      <a:lnTo>
                        <a:pt x="437046" y="242237"/>
                      </a:lnTo>
                      <a:cubicBezTo>
                        <a:pt x="437046" y="184046"/>
                        <a:pt x="441961" y="126467"/>
                        <a:pt x="450365" y="72621"/>
                      </a:cubicBezTo>
                      <a:lnTo>
                        <a:pt x="459018" y="27996"/>
                      </a:lnTo>
                      <a:close/>
                      <a:moveTo>
                        <a:pt x="768905" y="0"/>
                      </a:moveTo>
                      <a:lnTo>
                        <a:pt x="834551" y="3765"/>
                      </a:lnTo>
                      <a:lnTo>
                        <a:pt x="837353" y="56496"/>
                      </a:lnTo>
                      <a:cubicBezTo>
                        <a:pt x="838313" y="83881"/>
                        <a:pt x="838816" y="112235"/>
                        <a:pt x="838816" y="141277"/>
                      </a:cubicBezTo>
                      <a:cubicBezTo>
                        <a:pt x="838816" y="170319"/>
                        <a:pt x="838313" y="198673"/>
                        <a:pt x="837353" y="226058"/>
                      </a:cubicBezTo>
                      <a:lnTo>
                        <a:pt x="835759" y="256065"/>
                      </a:lnTo>
                      <a:lnTo>
                        <a:pt x="768905" y="251058"/>
                      </a:lnTo>
                      <a:lnTo>
                        <a:pt x="697745" y="253940"/>
                      </a:lnTo>
                      <a:lnTo>
                        <a:pt x="696263" y="226058"/>
                      </a:lnTo>
                      <a:cubicBezTo>
                        <a:pt x="695304" y="198673"/>
                        <a:pt x="694800" y="170319"/>
                        <a:pt x="694800" y="141277"/>
                      </a:cubicBezTo>
                      <a:cubicBezTo>
                        <a:pt x="694800" y="112235"/>
                        <a:pt x="695304" y="83881"/>
                        <a:pt x="696263" y="56496"/>
                      </a:cubicBezTo>
                      <a:lnTo>
                        <a:pt x="699074" y="3594"/>
                      </a:lnTo>
                      <a:close/>
                    </a:path>
                  </a:pathLst>
                </a:custGeom>
                <a:solidFill>
                  <a:srgbClr val="C00000">
                    <a:alpha val="50000"/>
                  </a:srgb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1184" name="グループ化 1183">
            <a:extLst>
              <a:ext uri="{FF2B5EF4-FFF2-40B4-BE49-F238E27FC236}">
                <a16:creationId xmlns:a16="http://schemas.microsoft.com/office/drawing/2014/main" id="{39B827C7-9B4E-F94E-F95D-DA9C70249698}"/>
              </a:ext>
            </a:extLst>
          </p:cNvPr>
          <p:cNvGrpSpPr/>
          <p:nvPr/>
        </p:nvGrpSpPr>
        <p:grpSpPr>
          <a:xfrm>
            <a:off x="7038455" y="672122"/>
            <a:ext cx="2351020" cy="2658119"/>
            <a:chOff x="7038455" y="672122"/>
            <a:chExt cx="2351020" cy="2658119"/>
          </a:xfrm>
        </p:grpSpPr>
        <p:grpSp>
          <p:nvGrpSpPr>
            <p:cNvPr id="991" name="グループ化 990">
              <a:extLst>
                <a:ext uri="{FF2B5EF4-FFF2-40B4-BE49-F238E27FC236}">
                  <a16:creationId xmlns:a16="http://schemas.microsoft.com/office/drawing/2014/main" id="{9D0F3584-0362-46D7-3EB2-0E29C5212E37}"/>
                </a:ext>
              </a:extLst>
            </p:cNvPr>
            <p:cNvGrpSpPr/>
            <p:nvPr/>
          </p:nvGrpSpPr>
          <p:grpSpPr>
            <a:xfrm>
              <a:off x="7561940" y="2037283"/>
              <a:ext cx="289750" cy="693713"/>
              <a:chOff x="1418315" y="2037283"/>
              <a:chExt cx="289750" cy="693713"/>
            </a:xfrm>
          </p:grpSpPr>
          <p:sp>
            <p:nvSpPr>
              <p:cNvPr id="160" name="楕円 1">
                <a:extLst>
                  <a:ext uri="{FF2B5EF4-FFF2-40B4-BE49-F238E27FC236}">
                    <a16:creationId xmlns:a16="http://schemas.microsoft.com/office/drawing/2014/main" id="{5C30598F-1284-DF01-6485-1605CEBE6843}"/>
                  </a:ext>
                </a:extLst>
              </p:cNvPr>
              <p:cNvSpPr/>
              <p:nvPr/>
            </p:nvSpPr>
            <p:spPr>
              <a:xfrm rot="12600000">
                <a:off x="1508007" y="2037283"/>
                <a:ext cx="200058" cy="6549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E1B40F91-9FF5-A356-0343-FF43CBA501D7}"/>
                  </a:ext>
                </a:extLst>
              </p:cNvPr>
              <p:cNvSpPr/>
              <p:nvPr/>
            </p:nvSpPr>
            <p:spPr>
              <a:xfrm rot="12600000">
                <a:off x="1482161" y="2278330"/>
                <a:ext cx="103814" cy="249187"/>
              </a:xfrm>
              <a:custGeom>
                <a:avLst/>
                <a:gdLst>
                  <a:gd name="connsiteX0" fmla="*/ 140587 w 140587"/>
                  <a:gd name="connsiteY0" fmla="*/ 337436 h 337455"/>
                  <a:gd name="connsiteX1" fmla="*/ 136597 w 140587"/>
                  <a:gd name="connsiteY1" fmla="*/ 337455 h 337455"/>
                  <a:gd name="connsiteX2" fmla="*/ 8192 w 140587"/>
                  <a:gd name="connsiteY2" fmla="*/ 194657 h 337455"/>
                  <a:gd name="connsiteX3" fmla="*/ 47995 w 140587"/>
                  <a:gd name="connsiteY3" fmla="*/ 6788 h 337455"/>
                  <a:gd name="connsiteX4" fmla="*/ 59876 w 140587"/>
                  <a:gd name="connsiteY4" fmla="*/ 0 h 337455"/>
                  <a:gd name="connsiteX5" fmla="*/ 70200 w 140587"/>
                  <a:gd name="connsiteY5" fmla="*/ 24667 h 337455"/>
                  <a:gd name="connsiteX6" fmla="*/ 137350 w 140587"/>
                  <a:gd name="connsiteY6" fmla="*/ 291368 h 337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0587" h="337455">
                    <a:moveTo>
                      <a:pt x="140587" y="337436"/>
                    </a:moveTo>
                    <a:lnTo>
                      <a:pt x="136597" y="337455"/>
                    </a:lnTo>
                    <a:cubicBezTo>
                      <a:pt x="79874" y="323458"/>
                      <a:pt x="28108" y="268981"/>
                      <a:pt x="8192" y="194657"/>
                    </a:cubicBezTo>
                    <a:cubicBezTo>
                      <a:pt x="-11723" y="120332"/>
                      <a:pt x="5870" y="47270"/>
                      <a:pt x="47995" y="6788"/>
                    </a:cubicBezTo>
                    <a:lnTo>
                      <a:pt x="59876" y="0"/>
                    </a:lnTo>
                    <a:lnTo>
                      <a:pt x="70200" y="24667"/>
                    </a:lnTo>
                    <a:cubicBezTo>
                      <a:pt x="101695" y="109743"/>
                      <a:pt x="126777" y="208003"/>
                      <a:pt x="137350" y="291368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A5BE5669-3123-E8D4-2900-0E83A32D8DED}"/>
                  </a:ext>
                </a:extLst>
              </p:cNvPr>
              <p:cNvSpPr/>
              <p:nvPr/>
            </p:nvSpPr>
            <p:spPr>
              <a:xfrm rot="900000">
                <a:off x="1418315" y="2588726"/>
                <a:ext cx="178052" cy="142270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63" name="グループ化 162">
              <a:extLst>
                <a:ext uri="{FF2B5EF4-FFF2-40B4-BE49-F238E27FC236}">
                  <a16:creationId xmlns:a16="http://schemas.microsoft.com/office/drawing/2014/main" id="{C713EEAB-AE55-9D2C-2B1B-4E97BD8E5466}"/>
                </a:ext>
              </a:extLst>
            </p:cNvPr>
            <p:cNvGrpSpPr/>
            <p:nvPr/>
          </p:nvGrpSpPr>
          <p:grpSpPr>
            <a:xfrm flipH="1">
              <a:off x="8413146" y="2037283"/>
              <a:ext cx="289750" cy="693713"/>
              <a:chOff x="1418315" y="2037283"/>
              <a:chExt cx="289750" cy="693713"/>
            </a:xfrm>
          </p:grpSpPr>
          <p:sp>
            <p:nvSpPr>
              <p:cNvPr id="164" name="楕円 1">
                <a:extLst>
                  <a:ext uri="{FF2B5EF4-FFF2-40B4-BE49-F238E27FC236}">
                    <a16:creationId xmlns:a16="http://schemas.microsoft.com/office/drawing/2014/main" id="{E68D4532-24CB-BEF5-0A4A-F98DD13EF9BF}"/>
                  </a:ext>
                </a:extLst>
              </p:cNvPr>
              <p:cNvSpPr/>
              <p:nvPr/>
            </p:nvSpPr>
            <p:spPr>
              <a:xfrm rot="12600000">
                <a:off x="1508007" y="2037283"/>
                <a:ext cx="200058" cy="6549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797254AF-2457-7D58-D861-763D3E890024}"/>
                  </a:ext>
                </a:extLst>
              </p:cNvPr>
              <p:cNvSpPr/>
              <p:nvPr/>
            </p:nvSpPr>
            <p:spPr>
              <a:xfrm rot="12600000">
                <a:off x="1482161" y="2278330"/>
                <a:ext cx="103814" cy="249187"/>
              </a:xfrm>
              <a:custGeom>
                <a:avLst/>
                <a:gdLst>
                  <a:gd name="connsiteX0" fmla="*/ 140587 w 140587"/>
                  <a:gd name="connsiteY0" fmla="*/ 337436 h 337455"/>
                  <a:gd name="connsiteX1" fmla="*/ 136597 w 140587"/>
                  <a:gd name="connsiteY1" fmla="*/ 337455 h 337455"/>
                  <a:gd name="connsiteX2" fmla="*/ 8192 w 140587"/>
                  <a:gd name="connsiteY2" fmla="*/ 194657 h 337455"/>
                  <a:gd name="connsiteX3" fmla="*/ 47995 w 140587"/>
                  <a:gd name="connsiteY3" fmla="*/ 6788 h 337455"/>
                  <a:gd name="connsiteX4" fmla="*/ 59876 w 140587"/>
                  <a:gd name="connsiteY4" fmla="*/ 0 h 337455"/>
                  <a:gd name="connsiteX5" fmla="*/ 70200 w 140587"/>
                  <a:gd name="connsiteY5" fmla="*/ 24667 h 337455"/>
                  <a:gd name="connsiteX6" fmla="*/ 137350 w 140587"/>
                  <a:gd name="connsiteY6" fmla="*/ 291368 h 337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0587" h="337455">
                    <a:moveTo>
                      <a:pt x="140587" y="337436"/>
                    </a:moveTo>
                    <a:lnTo>
                      <a:pt x="136597" y="337455"/>
                    </a:lnTo>
                    <a:cubicBezTo>
                      <a:pt x="79874" y="323458"/>
                      <a:pt x="28108" y="268981"/>
                      <a:pt x="8192" y="194657"/>
                    </a:cubicBezTo>
                    <a:cubicBezTo>
                      <a:pt x="-11723" y="120332"/>
                      <a:pt x="5870" y="47270"/>
                      <a:pt x="47995" y="6788"/>
                    </a:cubicBezTo>
                    <a:lnTo>
                      <a:pt x="59876" y="0"/>
                    </a:lnTo>
                    <a:lnTo>
                      <a:pt x="70200" y="24667"/>
                    </a:lnTo>
                    <a:cubicBezTo>
                      <a:pt x="101695" y="109743"/>
                      <a:pt x="126777" y="208003"/>
                      <a:pt x="137350" y="291368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6" name="フリーフォーム: 図形 165">
                <a:extLst>
                  <a:ext uri="{FF2B5EF4-FFF2-40B4-BE49-F238E27FC236}">
                    <a16:creationId xmlns:a16="http://schemas.microsoft.com/office/drawing/2014/main" id="{45F8D654-B386-9C12-4D9E-6D799E074F22}"/>
                  </a:ext>
                </a:extLst>
              </p:cNvPr>
              <p:cNvSpPr/>
              <p:nvPr/>
            </p:nvSpPr>
            <p:spPr>
              <a:xfrm rot="900000">
                <a:off x="1418315" y="2588726"/>
                <a:ext cx="178052" cy="142270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67" name="グループ化 166">
              <a:extLst>
                <a:ext uri="{FF2B5EF4-FFF2-40B4-BE49-F238E27FC236}">
                  <a16:creationId xmlns:a16="http://schemas.microsoft.com/office/drawing/2014/main" id="{B2E46D44-A7EA-290E-034D-69EA6A6A5EF1}"/>
                </a:ext>
              </a:extLst>
            </p:cNvPr>
            <p:cNvGrpSpPr/>
            <p:nvPr/>
          </p:nvGrpSpPr>
          <p:grpSpPr>
            <a:xfrm>
              <a:off x="7447898" y="860336"/>
              <a:ext cx="1376385" cy="2327751"/>
              <a:chOff x="3262040" y="524355"/>
              <a:chExt cx="1863934" cy="3152297"/>
            </a:xfrm>
          </p:grpSpPr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35CCB2C0-45BD-A296-2166-515EB307B568}"/>
                  </a:ext>
                </a:extLst>
              </p:cNvPr>
              <p:cNvSpPr/>
              <p:nvPr/>
            </p:nvSpPr>
            <p:spPr>
              <a:xfrm rot="20619677">
                <a:off x="4324296" y="2850725"/>
                <a:ext cx="436618" cy="462968"/>
              </a:xfrm>
              <a:custGeom>
                <a:avLst/>
                <a:gdLst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18505 w 372638"/>
                  <a:gd name="connsiteY5" fmla="*/ 35020 h 395126"/>
                  <a:gd name="connsiteX6" fmla="*/ 13138 w 372638"/>
                  <a:gd name="connsiteY6" fmla="*/ 29287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18505 w 372638"/>
                  <a:gd name="connsiteY5" fmla="*/ 35020 h 395126"/>
                  <a:gd name="connsiteX6" fmla="*/ 24028 w 372638"/>
                  <a:gd name="connsiteY6" fmla="*/ 0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24028 w 372638"/>
                  <a:gd name="connsiteY5" fmla="*/ 0 h 395126"/>
                  <a:gd name="connsiteX0" fmla="*/ 10052 w 372638"/>
                  <a:gd name="connsiteY0" fmla="*/ 37587 h 395126"/>
                  <a:gd name="connsiteX1" fmla="*/ 24028 w 372638"/>
                  <a:gd name="connsiteY1" fmla="*/ 0 h 395126"/>
                  <a:gd name="connsiteX2" fmla="*/ 372638 w 372638"/>
                  <a:gd name="connsiteY2" fmla="*/ 376056 h 395126"/>
                  <a:gd name="connsiteX3" fmla="*/ 306387 w 372638"/>
                  <a:gd name="connsiteY3" fmla="*/ 395126 h 395126"/>
                  <a:gd name="connsiteX4" fmla="*/ 0 w 372638"/>
                  <a:gd name="connsiteY4" fmla="*/ 64618 h 395126"/>
                  <a:gd name="connsiteX5" fmla="*/ 101492 w 372638"/>
                  <a:gd name="connsiteY5" fmla="*/ 129027 h 395126"/>
                  <a:gd name="connsiteX0" fmla="*/ 10052 w 372638"/>
                  <a:gd name="connsiteY0" fmla="*/ 37587 h 395126"/>
                  <a:gd name="connsiteX1" fmla="*/ 24028 w 372638"/>
                  <a:gd name="connsiteY1" fmla="*/ 0 h 395126"/>
                  <a:gd name="connsiteX2" fmla="*/ 372638 w 372638"/>
                  <a:gd name="connsiteY2" fmla="*/ 376056 h 395126"/>
                  <a:gd name="connsiteX3" fmla="*/ 306387 w 372638"/>
                  <a:gd name="connsiteY3" fmla="*/ 395126 h 395126"/>
                  <a:gd name="connsiteX4" fmla="*/ 0 w 372638"/>
                  <a:gd name="connsiteY4" fmla="*/ 64618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2638" h="395126">
                    <a:moveTo>
                      <a:pt x="24028" y="0"/>
                    </a:moveTo>
                    <a:cubicBezTo>
                      <a:pt x="193312" y="62945"/>
                      <a:pt x="322678" y="202495"/>
                      <a:pt x="372638" y="376056"/>
                    </a:cubicBezTo>
                    <a:lnTo>
                      <a:pt x="306387" y="395126"/>
                    </a:lnTo>
                    <a:cubicBezTo>
                      <a:pt x="262478" y="242587"/>
                      <a:pt x="148781" y="119939"/>
                      <a:pt x="0" y="64618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9" name="楕円 1">
                <a:extLst>
                  <a:ext uri="{FF2B5EF4-FFF2-40B4-BE49-F238E27FC236}">
                    <a16:creationId xmlns:a16="http://schemas.microsoft.com/office/drawing/2014/main" id="{3A4AC97C-FC87-5A80-A43C-C40CF5E2A26C}"/>
                  </a:ext>
                </a:extLst>
              </p:cNvPr>
              <p:cNvSpPr/>
              <p:nvPr/>
            </p:nvSpPr>
            <p:spPr>
              <a:xfrm rot="10800000">
                <a:off x="4212961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70" name="楕円 1">
                <a:extLst>
                  <a:ext uri="{FF2B5EF4-FFF2-40B4-BE49-F238E27FC236}">
                    <a16:creationId xmlns:a16="http://schemas.microsoft.com/office/drawing/2014/main" id="{17659017-A2CB-4DE7-58BC-CDF1672AE029}"/>
                  </a:ext>
                </a:extLst>
              </p:cNvPr>
              <p:cNvSpPr/>
              <p:nvPr/>
            </p:nvSpPr>
            <p:spPr>
              <a:xfrm rot="10800000">
                <a:off x="3854527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1" name="楕円 1">
                <a:extLst>
                  <a:ext uri="{FF2B5EF4-FFF2-40B4-BE49-F238E27FC236}">
                    <a16:creationId xmlns:a16="http://schemas.microsoft.com/office/drawing/2014/main" id="{3454727D-84F7-313D-10D4-8ED65658886E}"/>
                  </a:ext>
                </a:extLst>
              </p:cNvPr>
              <p:cNvSpPr/>
              <p:nvPr/>
            </p:nvSpPr>
            <p:spPr>
              <a:xfrm>
                <a:off x="3653947" y="1952795"/>
                <a:ext cx="1080120" cy="136815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0B00161A-CEF8-4CE2-1F6D-A3EE97EAE053}"/>
                  </a:ext>
                </a:extLst>
              </p:cNvPr>
              <p:cNvSpPr/>
              <p:nvPr/>
            </p:nvSpPr>
            <p:spPr>
              <a:xfrm rot="19800000">
                <a:off x="4753220" y="3217419"/>
                <a:ext cx="182446" cy="275657"/>
              </a:xfrm>
              <a:custGeom>
                <a:avLst/>
                <a:gdLst>
                  <a:gd name="connsiteX0" fmla="*/ 66957 w 267827"/>
                  <a:gd name="connsiteY0" fmla="*/ 0 h 415158"/>
                  <a:gd name="connsiteX1" fmla="*/ 200870 w 267827"/>
                  <a:gd name="connsiteY1" fmla="*/ 0 h 415158"/>
                  <a:gd name="connsiteX2" fmla="*/ 267827 w 267827"/>
                  <a:gd name="connsiteY2" fmla="*/ 415158 h 415158"/>
                  <a:gd name="connsiteX3" fmla="*/ 221686 w 267827"/>
                  <a:gd name="connsiteY3" fmla="*/ 415158 h 415158"/>
                  <a:gd name="connsiteX4" fmla="*/ 193799 w 267827"/>
                  <a:gd name="connsiteY4" fmla="*/ 245930 h 415158"/>
                  <a:gd name="connsiteX5" fmla="*/ 168928 w 267827"/>
                  <a:gd name="connsiteY5" fmla="*/ 249260 h 415158"/>
                  <a:gd name="connsiteX6" fmla="*/ 186059 w 267827"/>
                  <a:gd name="connsiteY6" fmla="*/ 415158 h 415158"/>
                  <a:gd name="connsiteX7" fmla="*/ 92264 w 267827"/>
                  <a:gd name="connsiteY7" fmla="*/ 415158 h 415158"/>
                  <a:gd name="connsiteX8" fmla="*/ 109396 w 267827"/>
                  <a:gd name="connsiteY8" fmla="*/ 249260 h 415158"/>
                  <a:gd name="connsiteX9" fmla="*/ 84525 w 267827"/>
                  <a:gd name="connsiteY9" fmla="*/ 245930 h 415158"/>
                  <a:gd name="connsiteX10" fmla="*/ 56637 w 267827"/>
                  <a:gd name="connsiteY10" fmla="*/ 415158 h 415158"/>
                  <a:gd name="connsiteX11" fmla="*/ 0 w 267827"/>
                  <a:gd name="connsiteY11" fmla="*/ 415158 h 415158"/>
                  <a:gd name="connsiteX0" fmla="*/ 66957 w 267827"/>
                  <a:gd name="connsiteY0" fmla="*/ 0 h 415158"/>
                  <a:gd name="connsiteX1" fmla="*/ 200870 w 267827"/>
                  <a:gd name="connsiteY1" fmla="*/ 0 h 415158"/>
                  <a:gd name="connsiteX2" fmla="*/ 267827 w 267827"/>
                  <a:gd name="connsiteY2" fmla="*/ 415158 h 415158"/>
                  <a:gd name="connsiteX3" fmla="*/ 221686 w 267827"/>
                  <a:gd name="connsiteY3" fmla="*/ 415158 h 415158"/>
                  <a:gd name="connsiteX4" fmla="*/ 193799 w 267827"/>
                  <a:gd name="connsiteY4" fmla="*/ 245930 h 415158"/>
                  <a:gd name="connsiteX5" fmla="*/ 168928 w 267827"/>
                  <a:gd name="connsiteY5" fmla="*/ 249260 h 415158"/>
                  <a:gd name="connsiteX6" fmla="*/ 186059 w 267827"/>
                  <a:gd name="connsiteY6" fmla="*/ 415158 h 415158"/>
                  <a:gd name="connsiteX7" fmla="*/ 92264 w 267827"/>
                  <a:gd name="connsiteY7" fmla="*/ 415158 h 415158"/>
                  <a:gd name="connsiteX8" fmla="*/ 109396 w 267827"/>
                  <a:gd name="connsiteY8" fmla="*/ 249260 h 415158"/>
                  <a:gd name="connsiteX9" fmla="*/ 84525 w 267827"/>
                  <a:gd name="connsiteY9" fmla="*/ 245930 h 415158"/>
                  <a:gd name="connsiteX10" fmla="*/ 0 w 267827"/>
                  <a:gd name="connsiteY10" fmla="*/ 415158 h 415158"/>
                  <a:gd name="connsiteX11" fmla="*/ 66957 w 267827"/>
                  <a:gd name="connsiteY11" fmla="*/ 0 h 415158"/>
                  <a:gd name="connsiteX0" fmla="*/ 66957 w 267827"/>
                  <a:gd name="connsiteY0" fmla="*/ 0 h 415158"/>
                  <a:gd name="connsiteX1" fmla="*/ 200870 w 267827"/>
                  <a:gd name="connsiteY1" fmla="*/ 0 h 415158"/>
                  <a:gd name="connsiteX2" fmla="*/ 267827 w 267827"/>
                  <a:gd name="connsiteY2" fmla="*/ 415158 h 415158"/>
                  <a:gd name="connsiteX3" fmla="*/ 193799 w 267827"/>
                  <a:gd name="connsiteY3" fmla="*/ 245930 h 415158"/>
                  <a:gd name="connsiteX4" fmla="*/ 168928 w 267827"/>
                  <a:gd name="connsiteY4" fmla="*/ 249260 h 415158"/>
                  <a:gd name="connsiteX5" fmla="*/ 186059 w 267827"/>
                  <a:gd name="connsiteY5" fmla="*/ 415158 h 415158"/>
                  <a:gd name="connsiteX6" fmla="*/ 92264 w 267827"/>
                  <a:gd name="connsiteY6" fmla="*/ 415158 h 415158"/>
                  <a:gd name="connsiteX7" fmla="*/ 109396 w 267827"/>
                  <a:gd name="connsiteY7" fmla="*/ 249260 h 415158"/>
                  <a:gd name="connsiteX8" fmla="*/ 84525 w 267827"/>
                  <a:gd name="connsiteY8" fmla="*/ 245930 h 415158"/>
                  <a:gd name="connsiteX9" fmla="*/ 0 w 267827"/>
                  <a:gd name="connsiteY9" fmla="*/ 415158 h 415158"/>
                  <a:gd name="connsiteX10" fmla="*/ 66957 w 267827"/>
                  <a:gd name="connsiteY10" fmla="*/ 0 h 415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67827" h="415158">
                    <a:moveTo>
                      <a:pt x="66957" y="0"/>
                    </a:moveTo>
                    <a:lnTo>
                      <a:pt x="200870" y="0"/>
                    </a:lnTo>
                    <a:lnTo>
                      <a:pt x="267827" y="415158"/>
                    </a:lnTo>
                    <a:lnTo>
                      <a:pt x="193799" y="245930"/>
                    </a:lnTo>
                    <a:lnTo>
                      <a:pt x="168928" y="249260"/>
                    </a:lnTo>
                    <a:lnTo>
                      <a:pt x="186059" y="415158"/>
                    </a:lnTo>
                    <a:lnTo>
                      <a:pt x="92264" y="415158"/>
                    </a:lnTo>
                    <a:lnTo>
                      <a:pt x="109396" y="249260"/>
                    </a:lnTo>
                    <a:lnTo>
                      <a:pt x="84525" y="245930"/>
                    </a:lnTo>
                    <a:lnTo>
                      <a:pt x="0" y="415158"/>
                    </a:lnTo>
                    <a:lnTo>
                      <a:pt x="66957" y="0"/>
                    </a:ln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D45224B9-5E70-E67B-F263-64DD8A38A490}"/>
                  </a:ext>
                </a:extLst>
              </p:cNvPr>
              <p:cNvSpPr/>
              <p:nvPr/>
            </p:nvSpPr>
            <p:spPr>
              <a:xfrm>
                <a:off x="3844803" y="3452358"/>
                <a:ext cx="309355" cy="224294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93DCB15D-4E77-743D-3183-4428847BC2FE}"/>
                  </a:ext>
                </a:extLst>
              </p:cNvPr>
              <p:cNvSpPr/>
              <p:nvPr/>
            </p:nvSpPr>
            <p:spPr>
              <a:xfrm>
                <a:off x="4206753" y="3452358"/>
                <a:ext cx="309355" cy="224294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8DB2A618-A973-8786-C9D7-63974A322530}"/>
                  </a:ext>
                </a:extLst>
              </p:cNvPr>
              <p:cNvSpPr/>
              <p:nvPr/>
            </p:nvSpPr>
            <p:spPr>
              <a:xfrm>
                <a:off x="3727039" y="1952795"/>
                <a:ext cx="938634" cy="598532"/>
              </a:xfrm>
              <a:custGeom>
                <a:avLst/>
                <a:gdLst>
                  <a:gd name="connsiteX0" fmla="*/ 476432 w 938634"/>
                  <a:gd name="connsiteY0" fmla="*/ 0 h 598532"/>
                  <a:gd name="connsiteX1" fmla="*/ 890359 w 938634"/>
                  <a:gd name="connsiteY1" fmla="*/ 311307 h 598532"/>
                  <a:gd name="connsiteX2" fmla="*/ 938634 w 938634"/>
                  <a:gd name="connsiteY2" fmla="*/ 434067 h 598532"/>
                  <a:gd name="connsiteX3" fmla="*/ 928364 w 938634"/>
                  <a:gd name="connsiteY3" fmla="*/ 444126 h 598532"/>
                  <a:gd name="connsiteX4" fmla="*/ 467109 w 938634"/>
                  <a:gd name="connsiteY4" fmla="*/ 598532 h 598532"/>
                  <a:gd name="connsiteX5" fmla="*/ 5854 w 938634"/>
                  <a:gd name="connsiteY5" fmla="*/ 444126 h 598532"/>
                  <a:gd name="connsiteX6" fmla="*/ 0 w 938634"/>
                  <a:gd name="connsiteY6" fmla="*/ 438391 h 598532"/>
                  <a:gd name="connsiteX7" fmla="*/ 53182 w 938634"/>
                  <a:gd name="connsiteY7" fmla="*/ 311307 h 598532"/>
                  <a:gd name="connsiteX8" fmla="*/ 476432 w 938634"/>
                  <a:gd name="connsiteY8" fmla="*/ 0 h 598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38634" h="598532">
                    <a:moveTo>
                      <a:pt x="476432" y="0"/>
                    </a:moveTo>
                    <a:cubicBezTo>
                      <a:pt x="674509" y="0"/>
                      <a:pt x="807194" y="137457"/>
                      <a:pt x="890359" y="311307"/>
                    </a:cubicBezTo>
                    <a:lnTo>
                      <a:pt x="938634" y="434067"/>
                    </a:lnTo>
                    <a:lnTo>
                      <a:pt x="928364" y="444126"/>
                    </a:lnTo>
                    <a:cubicBezTo>
                      <a:pt x="810319" y="539526"/>
                      <a:pt x="647241" y="598532"/>
                      <a:pt x="467109" y="598532"/>
                    </a:cubicBezTo>
                    <a:cubicBezTo>
                      <a:pt x="286978" y="598532"/>
                      <a:pt x="123900" y="539526"/>
                      <a:pt x="5854" y="444126"/>
                    </a:cubicBezTo>
                    <a:lnTo>
                      <a:pt x="0" y="438391"/>
                    </a:lnTo>
                    <a:lnTo>
                      <a:pt x="53182" y="311307"/>
                    </a:lnTo>
                    <a:cubicBezTo>
                      <a:pt x="141009" y="137457"/>
                      <a:pt x="278354" y="0"/>
                      <a:pt x="476432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6" name="楕円 1">
                <a:extLst>
                  <a:ext uri="{FF2B5EF4-FFF2-40B4-BE49-F238E27FC236}">
                    <a16:creationId xmlns:a16="http://schemas.microsoft.com/office/drawing/2014/main" id="{60887FE7-69A2-BD33-A122-CB6D55CC5FA6}"/>
                  </a:ext>
                </a:extLst>
              </p:cNvPr>
              <p:cNvSpPr/>
              <p:nvPr/>
            </p:nvSpPr>
            <p:spPr>
              <a:xfrm flipV="1">
                <a:off x="4516478" y="581140"/>
                <a:ext cx="609496" cy="203720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7" name="楕円 1">
                <a:extLst>
                  <a:ext uri="{FF2B5EF4-FFF2-40B4-BE49-F238E27FC236}">
                    <a16:creationId xmlns:a16="http://schemas.microsoft.com/office/drawing/2014/main" id="{1EFCC1F5-F8AE-D88C-89FE-46EC098AC262}"/>
                  </a:ext>
                </a:extLst>
              </p:cNvPr>
              <p:cNvSpPr/>
              <p:nvPr/>
            </p:nvSpPr>
            <p:spPr>
              <a:xfrm flipV="1">
                <a:off x="3262040" y="581140"/>
                <a:ext cx="609496" cy="203720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0" name="四角形: 角を丸くする 179">
                <a:extLst>
                  <a:ext uri="{FF2B5EF4-FFF2-40B4-BE49-F238E27FC236}">
                    <a16:creationId xmlns:a16="http://schemas.microsoft.com/office/drawing/2014/main" id="{C32C824E-8948-99DA-B909-83E2FBDFDC6B}"/>
                  </a:ext>
                </a:extLst>
              </p:cNvPr>
              <p:cNvSpPr/>
              <p:nvPr/>
            </p:nvSpPr>
            <p:spPr>
              <a:xfrm>
                <a:off x="3503801" y="524355"/>
                <a:ext cx="1392191" cy="1632249"/>
              </a:xfrm>
              <a:prstGeom prst="roundRect">
                <a:avLst>
                  <a:gd name="adj" fmla="val 35875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1" name="四角形: 角を丸くする 180">
                <a:extLst>
                  <a:ext uri="{FF2B5EF4-FFF2-40B4-BE49-F238E27FC236}">
                    <a16:creationId xmlns:a16="http://schemas.microsoft.com/office/drawing/2014/main" id="{B9E35D43-7002-1156-8650-6ABDBC5FED2C}"/>
                  </a:ext>
                </a:extLst>
              </p:cNvPr>
              <p:cNvSpPr/>
              <p:nvPr/>
            </p:nvSpPr>
            <p:spPr>
              <a:xfrm>
                <a:off x="3603506" y="1714508"/>
                <a:ext cx="1192782" cy="514358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2" name="四角形: 角を丸くする 181">
                <a:extLst>
                  <a:ext uri="{FF2B5EF4-FFF2-40B4-BE49-F238E27FC236}">
                    <a16:creationId xmlns:a16="http://schemas.microsoft.com/office/drawing/2014/main" id="{26E9D3CD-88FF-3E0C-9C00-87A159BDAA88}"/>
                  </a:ext>
                </a:extLst>
              </p:cNvPr>
              <p:cNvSpPr/>
              <p:nvPr/>
            </p:nvSpPr>
            <p:spPr>
              <a:xfrm>
                <a:off x="3723625" y="1837618"/>
                <a:ext cx="319337" cy="28803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3" name="四角形: 角を丸くする 182">
                <a:extLst>
                  <a:ext uri="{FF2B5EF4-FFF2-40B4-BE49-F238E27FC236}">
                    <a16:creationId xmlns:a16="http://schemas.microsoft.com/office/drawing/2014/main" id="{373B490B-6E6C-0E69-8654-DC27CCE142BE}"/>
                  </a:ext>
                </a:extLst>
              </p:cNvPr>
              <p:cNvSpPr/>
              <p:nvPr/>
            </p:nvSpPr>
            <p:spPr>
              <a:xfrm>
                <a:off x="4361980" y="1837618"/>
                <a:ext cx="319337" cy="28803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6" name="アーチ 185">
                <a:extLst>
                  <a:ext uri="{FF2B5EF4-FFF2-40B4-BE49-F238E27FC236}">
                    <a16:creationId xmlns:a16="http://schemas.microsoft.com/office/drawing/2014/main" id="{F3067C4B-DF0F-9AD7-31D8-1ADCF3DFA0F7}"/>
                  </a:ext>
                </a:extLst>
              </p:cNvPr>
              <p:cNvSpPr/>
              <p:nvPr/>
            </p:nvSpPr>
            <p:spPr>
              <a:xfrm>
                <a:off x="3860832" y="1837233"/>
                <a:ext cx="678127" cy="678127"/>
              </a:xfrm>
              <a:prstGeom prst="blockArc">
                <a:avLst>
                  <a:gd name="adj1" fmla="val 18795270"/>
                  <a:gd name="adj2" fmla="val 13720252"/>
                  <a:gd name="adj3" fmla="val 12732"/>
                </a:avLst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1" name="フリーフォーム: 図形 190">
                <a:extLst>
                  <a:ext uri="{FF2B5EF4-FFF2-40B4-BE49-F238E27FC236}">
                    <a16:creationId xmlns:a16="http://schemas.microsoft.com/office/drawing/2014/main" id="{A215A119-4CB2-DF5C-E42B-6A13C51CB8A7}"/>
                  </a:ext>
                </a:extLst>
              </p:cNvPr>
              <p:cNvSpPr/>
              <p:nvPr/>
            </p:nvSpPr>
            <p:spPr>
              <a:xfrm>
                <a:off x="3962646" y="524355"/>
                <a:ext cx="454670" cy="608247"/>
              </a:xfrm>
              <a:custGeom>
                <a:avLst/>
                <a:gdLst>
                  <a:gd name="connsiteX0" fmla="*/ 30699 w 454670"/>
                  <a:gd name="connsiteY0" fmla="*/ 0 h 608247"/>
                  <a:gd name="connsiteX1" fmla="*/ 423992 w 454670"/>
                  <a:gd name="connsiteY1" fmla="*/ 0 h 608247"/>
                  <a:gd name="connsiteX2" fmla="*/ 450703 w 454670"/>
                  <a:gd name="connsiteY2" fmla="*/ 2693 h 608247"/>
                  <a:gd name="connsiteX3" fmla="*/ 454670 w 454670"/>
                  <a:gd name="connsiteY3" fmla="*/ 92045 h 608247"/>
                  <a:gd name="connsiteX4" fmla="*/ 227335 w 454670"/>
                  <a:gd name="connsiteY4" fmla="*/ 608247 h 608247"/>
                  <a:gd name="connsiteX5" fmla="*/ 0 w 454670"/>
                  <a:gd name="connsiteY5" fmla="*/ 92045 h 608247"/>
                  <a:gd name="connsiteX6" fmla="*/ 3967 w 454670"/>
                  <a:gd name="connsiteY6" fmla="*/ 2695 h 6082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4670" h="608247">
                    <a:moveTo>
                      <a:pt x="30699" y="0"/>
                    </a:moveTo>
                    <a:lnTo>
                      <a:pt x="423992" y="0"/>
                    </a:lnTo>
                    <a:lnTo>
                      <a:pt x="450703" y="2693"/>
                    </a:lnTo>
                    <a:lnTo>
                      <a:pt x="454670" y="92045"/>
                    </a:lnTo>
                    <a:cubicBezTo>
                      <a:pt x="454670" y="377135"/>
                      <a:pt x="352889" y="608247"/>
                      <a:pt x="227335" y="608247"/>
                    </a:cubicBezTo>
                    <a:cubicBezTo>
                      <a:pt x="101781" y="608247"/>
                      <a:pt x="0" y="377135"/>
                      <a:pt x="0" y="92045"/>
                    </a:cubicBezTo>
                    <a:lnTo>
                      <a:pt x="3967" y="269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2" name="フリーフォーム: 図形 191">
                <a:extLst>
                  <a:ext uri="{FF2B5EF4-FFF2-40B4-BE49-F238E27FC236}">
                    <a16:creationId xmlns:a16="http://schemas.microsoft.com/office/drawing/2014/main" id="{75CD6ED1-C092-9163-1ADB-A089BFFB8530}"/>
                  </a:ext>
                </a:extLst>
              </p:cNvPr>
              <p:cNvSpPr/>
              <p:nvPr/>
            </p:nvSpPr>
            <p:spPr>
              <a:xfrm>
                <a:off x="3652165" y="2636913"/>
                <a:ext cx="247744" cy="444191"/>
              </a:xfrm>
              <a:custGeom>
                <a:avLst/>
                <a:gdLst>
                  <a:gd name="connsiteX0" fmla="*/ 48799 w 247744"/>
                  <a:gd name="connsiteY0" fmla="*/ 0 h 444191"/>
                  <a:gd name="connsiteX1" fmla="*/ 247744 w 247744"/>
                  <a:gd name="connsiteY1" fmla="*/ 224330 h 444191"/>
                  <a:gd name="connsiteX2" fmla="*/ 88893 w 247744"/>
                  <a:gd name="connsiteY2" fmla="*/ 444102 h 444191"/>
                  <a:gd name="connsiteX3" fmla="*/ 88110 w 247744"/>
                  <a:gd name="connsiteY3" fmla="*/ 444191 h 444191"/>
                  <a:gd name="connsiteX4" fmla="*/ 42441 w 247744"/>
                  <a:gd name="connsiteY4" fmla="*/ 362060 h 444191"/>
                  <a:gd name="connsiteX5" fmla="*/ 0 w 247744"/>
                  <a:gd name="connsiteY5" fmla="*/ 156860 h 444191"/>
                  <a:gd name="connsiteX6" fmla="*/ 7358 w 247744"/>
                  <a:gd name="connsiteY6" fmla="*/ 37132 h 444191"/>
                  <a:gd name="connsiteX7" fmla="*/ 12955 w 247744"/>
                  <a:gd name="connsiteY7" fmla="*/ 4075 h 444191"/>
                  <a:gd name="connsiteX8" fmla="*/ 48799 w 247744"/>
                  <a:gd name="connsiteY8" fmla="*/ 0 h 444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7744" h="444191">
                    <a:moveTo>
                      <a:pt x="48799" y="0"/>
                    </a:moveTo>
                    <a:cubicBezTo>
                      <a:pt x="158673" y="0"/>
                      <a:pt x="247744" y="100436"/>
                      <a:pt x="247744" y="224330"/>
                    </a:cubicBezTo>
                    <a:cubicBezTo>
                      <a:pt x="247744" y="332737"/>
                      <a:pt x="179549" y="423185"/>
                      <a:pt x="88893" y="444102"/>
                    </a:cubicBezTo>
                    <a:lnTo>
                      <a:pt x="88110" y="444191"/>
                    </a:lnTo>
                    <a:lnTo>
                      <a:pt x="42441" y="362060"/>
                    </a:lnTo>
                    <a:cubicBezTo>
                      <a:pt x="15112" y="298990"/>
                      <a:pt x="0" y="229648"/>
                      <a:pt x="0" y="156860"/>
                    </a:cubicBezTo>
                    <a:cubicBezTo>
                      <a:pt x="0" y="120466"/>
                      <a:pt x="2394" y="80031"/>
                      <a:pt x="7358" y="37132"/>
                    </a:cubicBezTo>
                    <a:lnTo>
                      <a:pt x="12955" y="4075"/>
                    </a:lnTo>
                    <a:lnTo>
                      <a:pt x="48799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F569EBAE-C338-3099-E6C0-90A9D69F7842}"/>
                  </a:ext>
                </a:extLst>
              </p:cNvPr>
              <p:cNvSpPr/>
              <p:nvPr/>
            </p:nvSpPr>
            <p:spPr>
              <a:xfrm>
                <a:off x="4406895" y="2852812"/>
                <a:ext cx="314885" cy="389658"/>
              </a:xfrm>
              <a:custGeom>
                <a:avLst/>
                <a:gdLst>
                  <a:gd name="connsiteX0" fmla="*/ 198945 w 314885"/>
                  <a:gd name="connsiteY0" fmla="*/ 0 h 389658"/>
                  <a:gd name="connsiteX1" fmla="*/ 310177 w 314885"/>
                  <a:gd name="connsiteY1" fmla="*/ 38312 h 389658"/>
                  <a:gd name="connsiteX2" fmla="*/ 314885 w 314885"/>
                  <a:gd name="connsiteY2" fmla="*/ 42692 h 389658"/>
                  <a:gd name="connsiteX3" fmla="*/ 314419 w 314885"/>
                  <a:gd name="connsiteY3" fmla="*/ 47204 h 389658"/>
                  <a:gd name="connsiteX4" fmla="*/ 87284 w 314885"/>
                  <a:gd name="connsiteY4" fmla="*/ 378102 h 389658"/>
                  <a:gd name="connsiteX5" fmla="*/ 65474 w 314885"/>
                  <a:gd name="connsiteY5" fmla="*/ 389658 h 389658"/>
                  <a:gd name="connsiteX6" fmla="*/ 58270 w 314885"/>
                  <a:gd name="connsiteY6" fmla="*/ 382955 h 389658"/>
                  <a:gd name="connsiteX7" fmla="*/ 0 w 314885"/>
                  <a:gd name="connsiteY7" fmla="*/ 224330 h 389658"/>
                  <a:gd name="connsiteX8" fmla="*/ 198945 w 314885"/>
                  <a:gd name="connsiteY8" fmla="*/ 0 h 389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4885" h="389658">
                    <a:moveTo>
                      <a:pt x="198945" y="0"/>
                    </a:moveTo>
                    <a:cubicBezTo>
                      <a:pt x="240148" y="0"/>
                      <a:pt x="278425" y="14124"/>
                      <a:pt x="310177" y="38312"/>
                    </a:cubicBezTo>
                    <a:lnTo>
                      <a:pt x="314885" y="42692"/>
                    </a:lnTo>
                    <a:lnTo>
                      <a:pt x="314419" y="47204"/>
                    </a:lnTo>
                    <a:cubicBezTo>
                      <a:pt x="285643" y="184476"/>
                      <a:pt x="202209" y="302312"/>
                      <a:pt x="87284" y="378102"/>
                    </a:cubicBezTo>
                    <a:lnTo>
                      <a:pt x="65474" y="389658"/>
                    </a:lnTo>
                    <a:lnTo>
                      <a:pt x="58270" y="382955"/>
                    </a:lnTo>
                    <a:cubicBezTo>
                      <a:pt x="22268" y="342360"/>
                      <a:pt x="0" y="286277"/>
                      <a:pt x="0" y="224330"/>
                    </a:cubicBezTo>
                    <a:cubicBezTo>
                      <a:pt x="0" y="100436"/>
                      <a:pt x="89071" y="0"/>
                      <a:pt x="198945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01" name="グループ化 500">
              <a:extLst>
                <a:ext uri="{FF2B5EF4-FFF2-40B4-BE49-F238E27FC236}">
                  <a16:creationId xmlns:a16="http://schemas.microsoft.com/office/drawing/2014/main" id="{8D655400-F01A-80C5-CAD0-F437BA6AB59B}"/>
                </a:ext>
              </a:extLst>
            </p:cNvPr>
            <p:cNvGrpSpPr/>
            <p:nvPr/>
          </p:nvGrpSpPr>
          <p:grpSpPr>
            <a:xfrm>
              <a:off x="7757884" y="1367897"/>
              <a:ext cx="755887" cy="94733"/>
              <a:chOff x="7743706" y="1471644"/>
              <a:chExt cx="755887" cy="94733"/>
            </a:xfrm>
            <a:solidFill>
              <a:schemeClr val="bg1"/>
            </a:solidFill>
          </p:grpSpPr>
          <p:sp>
            <p:nvSpPr>
              <p:cNvPr id="502" name="楕円 501">
                <a:extLst>
                  <a:ext uri="{FF2B5EF4-FFF2-40B4-BE49-F238E27FC236}">
                    <a16:creationId xmlns:a16="http://schemas.microsoft.com/office/drawing/2014/main" id="{4C241DFD-6C21-59FA-462B-D9FCA2C7D419}"/>
                  </a:ext>
                </a:extLst>
              </p:cNvPr>
              <p:cNvSpPr/>
              <p:nvPr/>
            </p:nvSpPr>
            <p:spPr>
              <a:xfrm>
                <a:off x="7743706" y="1471644"/>
                <a:ext cx="94733" cy="94733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3" name="楕円 502">
                <a:extLst>
                  <a:ext uri="{FF2B5EF4-FFF2-40B4-BE49-F238E27FC236}">
                    <a16:creationId xmlns:a16="http://schemas.microsoft.com/office/drawing/2014/main" id="{50F60898-3A18-02DE-973F-9AB65067C138}"/>
                  </a:ext>
                </a:extLst>
              </p:cNvPr>
              <p:cNvSpPr/>
              <p:nvPr/>
            </p:nvSpPr>
            <p:spPr>
              <a:xfrm>
                <a:off x="8404860" y="1471644"/>
                <a:ext cx="94733" cy="94733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04" name="グループ化 503">
              <a:extLst>
                <a:ext uri="{FF2B5EF4-FFF2-40B4-BE49-F238E27FC236}">
                  <a16:creationId xmlns:a16="http://schemas.microsoft.com/office/drawing/2014/main" id="{FF2948A8-225E-7E63-A485-ED00636AC644}"/>
                </a:ext>
              </a:extLst>
            </p:cNvPr>
            <p:cNvGrpSpPr/>
            <p:nvPr/>
          </p:nvGrpSpPr>
          <p:grpSpPr>
            <a:xfrm>
              <a:off x="7038455" y="672122"/>
              <a:ext cx="2351020" cy="2658119"/>
              <a:chOff x="22941" y="3362243"/>
              <a:chExt cx="3183809" cy="3599690"/>
            </a:xfrm>
          </p:grpSpPr>
          <p:sp>
            <p:nvSpPr>
              <p:cNvPr id="505" name="楕円 504">
                <a:extLst>
                  <a:ext uri="{FF2B5EF4-FFF2-40B4-BE49-F238E27FC236}">
                    <a16:creationId xmlns:a16="http://schemas.microsoft.com/office/drawing/2014/main" id="{85CEEA2E-CA93-BA44-EA82-B617F553F6A4}"/>
                  </a:ext>
                </a:extLst>
              </p:cNvPr>
              <p:cNvSpPr/>
              <p:nvPr/>
            </p:nvSpPr>
            <p:spPr>
              <a:xfrm>
                <a:off x="2959100" y="4679950"/>
                <a:ext cx="247650" cy="24765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B0F0">
                    <a:alpha val="20000"/>
                  </a:srgb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06" name="グループ化 505">
                <a:extLst>
                  <a:ext uri="{FF2B5EF4-FFF2-40B4-BE49-F238E27FC236}">
                    <a16:creationId xmlns:a16="http://schemas.microsoft.com/office/drawing/2014/main" id="{ABAED501-49CD-B072-C45A-7F9836302FBE}"/>
                  </a:ext>
                </a:extLst>
              </p:cNvPr>
              <p:cNvGrpSpPr/>
              <p:nvPr/>
            </p:nvGrpSpPr>
            <p:grpSpPr>
              <a:xfrm>
                <a:off x="22941" y="3362243"/>
                <a:ext cx="3028601" cy="3599690"/>
                <a:chOff x="22941" y="3362243"/>
                <a:chExt cx="3028601" cy="3599690"/>
              </a:xfrm>
            </p:grpSpPr>
            <p:grpSp>
              <p:nvGrpSpPr>
                <p:cNvPr id="507" name="グループ化 506">
                  <a:extLst>
                    <a:ext uri="{FF2B5EF4-FFF2-40B4-BE49-F238E27FC236}">
                      <a16:creationId xmlns:a16="http://schemas.microsoft.com/office/drawing/2014/main" id="{862B3C72-A4DC-CC45-D239-7DFD70D1EEB0}"/>
                    </a:ext>
                  </a:extLst>
                </p:cNvPr>
                <p:cNvGrpSpPr/>
                <p:nvPr/>
              </p:nvGrpSpPr>
              <p:grpSpPr>
                <a:xfrm>
                  <a:off x="169407" y="3362243"/>
                  <a:ext cx="2882135" cy="3599690"/>
                  <a:chOff x="200422" y="3362243"/>
                  <a:chExt cx="2882135" cy="3599690"/>
                </a:xfrm>
              </p:grpSpPr>
              <p:sp>
                <p:nvSpPr>
                  <p:cNvPr id="684" name="フリーフォーム: 図形 683">
                    <a:extLst>
                      <a:ext uri="{FF2B5EF4-FFF2-40B4-BE49-F238E27FC236}">
                        <a16:creationId xmlns:a16="http://schemas.microsoft.com/office/drawing/2014/main" id="{11373BD3-77A1-E78D-5173-1254B1FBCC35}"/>
                      </a:ext>
                    </a:extLst>
                  </p:cNvPr>
                  <p:cNvSpPr/>
                  <p:nvPr/>
                </p:nvSpPr>
                <p:spPr>
                  <a:xfrm>
                    <a:off x="207765" y="3362243"/>
                    <a:ext cx="2847213" cy="3599690"/>
                  </a:xfrm>
                  <a:custGeom>
                    <a:avLst/>
                    <a:gdLst>
                      <a:gd name="connsiteX0" fmla="*/ 1371219 w 2847213"/>
                      <a:gd name="connsiteY0" fmla="*/ 0 h 3599690"/>
                      <a:gd name="connsiteX1" fmla="*/ 1724110 w 2847213"/>
                      <a:gd name="connsiteY1" fmla="*/ 174314 h 3599690"/>
                      <a:gd name="connsiteX2" fmla="*/ 1999869 w 2847213"/>
                      <a:gd name="connsiteY2" fmla="*/ 38100 h 3599690"/>
                      <a:gd name="connsiteX3" fmla="*/ 2358570 w 2847213"/>
                      <a:gd name="connsiteY3" fmla="*/ 215284 h 3599690"/>
                      <a:gd name="connsiteX4" fmla="*/ 2430354 w 2847213"/>
                      <a:gd name="connsiteY4" fmla="*/ 537873 h 3599690"/>
                      <a:gd name="connsiteX5" fmla="*/ 2587170 w 2847213"/>
                      <a:gd name="connsiteY5" fmla="*/ 615334 h 3599690"/>
                      <a:gd name="connsiteX6" fmla="*/ 2675763 w 2847213"/>
                      <a:gd name="connsiteY6" fmla="*/ 1013464 h 3599690"/>
                      <a:gd name="connsiteX7" fmla="*/ 2622767 w 2847213"/>
                      <a:gd name="connsiteY7" fmla="*/ 1081628 h 3599690"/>
                      <a:gd name="connsiteX8" fmla="*/ 2758620 w 2847213"/>
                      <a:gd name="connsiteY8" fmla="*/ 1148734 h 3599690"/>
                      <a:gd name="connsiteX9" fmla="*/ 2847213 w 2847213"/>
                      <a:gd name="connsiteY9" fmla="*/ 1546864 h 3599690"/>
                      <a:gd name="connsiteX10" fmla="*/ 2598981 w 2847213"/>
                      <a:gd name="connsiteY10" fmla="*/ 1866140 h 3599690"/>
                      <a:gd name="connsiteX11" fmla="*/ 2552988 w 2847213"/>
                      <a:gd name="connsiteY11" fmla="*/ 1866140 h 3599690"/>
                      <a:gd name="connsiteX12" fmla="*/ 2590038 w 2847213"/>
                      <a:gd name="connsiteY12" fmla="*/ 2032639 h 3599690"/>
                      <a:gd name="connsiteX13" fmla="*/ 2526147 w 2847213"/>
                      <a:gd name="connsiteY13" fmla="*/ 2114816 h 3599690"/>
                      <a:gd name="connsiteX14" fmla="*/ 2730045 w 2847213"/>
                      <a:gd name="connsiteY14" fmla="*/ 2215534 h 3599690"/>
                      <a:gd name="connsiteX15" fmla="*/ 2818638 w 2847213"/>
                      <a:gd name="connsiteY15" fmla="*/ 2613664 h 3599690"/>
                      <a:gd name="connsiteX16" fmla="*/ 2570406 w 2847213"/>
                      <a:gd name="connsiteY16" fmla="*/ 2932940 h 3599690"/>
                      <a:gd name="connsiteX17" fmla="*/ 2490552 w 2847213"/>
                      <a:gd name="connsiteY17" fmla="*/ 2932940 h 3599690"/>
                      <a:gd name="connsiteX18" fmla="*/ 2523363 w 2847213"/>
                      <a:gd name="connsiteY18" fmla="*/ 3080389 h 3599690"/>
                      <a:gd name="connsiteX19" fmla="*/ 2275131 w 2847213"/>
                      <a:gd name="connsiteY19" fmla="*/ 3399665 h 3599690"/>
                      <a:gd name="connsiteX20" fmla="*/ 2039740 w 2847213"/>
                      <a:gd name="connsiteY20" fmla="*/ 3399665 h 3599690"/>
                      <a:gd name="connsiteX21" fmla="*/ 1884224 w 2847213"/>
                      <a:gd name="connsiteY21" fmla="*/ 3599690 h 3599690"/>
                      <a:gd name="connsiteX22" fmla="*/ 1486099 w 2847213"/>
                      <a:gd name="connsiteY22" fmla="*/ 3599690 h 3599690"/>
                      <a:gd name="connsiteX23" fmla="*/ 1347215 w 2847213"/>
                      <a:gd name="connsiteY23" fmla="*/ 3421058 h 3599690"/>
                      <a:gd name="connsiteX24" fmla="*/ 1208331 w 2847213"/>
                      <a:gd name="connsiteY24" fmla="*/ 3599690 h 3599690"/>
                      <a:gd name="connsiteX25" fmla="*/ 810207 w 2847213"/>
                      <a:gd name="connsiteY25" fmla="*/ 3599690 h 3599690"/>
                      <a:gd name="connsiteX26" fmla="*/ 639879 w 2847213"/>
                      <a:gd name="connsiteY26" fmla="*/ 3380615 h 3599690"/>
                      <a:gd name="connsiteX27" fmla="*/ 419682 w 2847213"/>
                      <a:gd name="connsiteY27" fmla="*/ 3380615 h 3599690"/>
                      <a:gd name="connsiteX28" fmla="*/ 171450 w 2847213"/>
                      <a:gd name="connsiteY28" fmla="*/ 3061339 h 3599690"/>
                      <a:gd name="connsiteX29" fmla="*/ 247946 w 2847213"/>
                      <a:gd name="connsiteY29" fmla="*/ 2717571 h 3599690"/>
                      <a:gd name="connsiteX30" fmla="*/ 19050 w 2847213"/>
                      <a:gd name="connsiteY30" fmla="*/ 2423164 h 3599690"/>
                      <a:gd name="connsiteX31" fmla="*/ 107643 w 2847213"/>
                      <a:gd name="connsiteY31" fmla="*/ 2025034 h 3599690"/>
                      <a:gd name="connsiteX32" fmla="*/ 282446 w 2847213"/>
                      <a:gd name="connsiteY32" fmla="*/ 1938688 h 3599690"/>
                      <a:gd name="connsiteX33" fmla="*/ 66675 w 2847213"/>
                      <a:gd name="connsiteY33" fmla="*/ 1661164 h 3599690"/>
                      <a:gd name="connsiteX34" fmla="*/ 154007 w 2847213"/>
                      <a:gd name="connsiteY34" fmla="*/ 1268698 h 3599690"/>
                      <a:gd name="connsiteX35" fmla="*/ 0 w 2847213"/>
                      <a:gd name="connsiteY35" fmla="*/ 1070614 h 3599690"/>
                      <a:gd name="connsiteX36" fmla="*/ 88593 w 2847213"/>
                      <a:gd name="connsiteY36" fmla="*/ 672484 h 3599690"/>
                      <a:gd name="connsiteX37" fmla="*/ 291772 w 2847213"/>
                      <a:gd name="connsiteY37" fmla="*/ 572122 h 3599690"/>
                      <a:gd name="connsiteX38" fmla="*/ 364818 w 2847213"/>
                      <a:gd name="connsiteY38" fmla="*/ 243859 h 3599690"/>
                      <a:gd name="connsiteX39" fmla="*/ 723520 w 2847213"/>
                      <a:gd name="connsiteY39" fmla="*/ 66675 h 3599690"/>
                      <a:gd name="connsiteX40" fmla="*/ 1006053 w 2847213"/>
                      <a:gd name="connsiteY40" fmla="*/ 206235 h 3599690"/>
                      <a:gd name="connsiteX41" fmla="*/ 1012517 w 2847213"/>
                      <a:gd name="connsiteY41" fmla="*/ 177184 h 35996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847213" h="3599690">
                        <a:moveTo>
                          <a:pt x="1371219" y="0"/>
                        </a:moveTo>
                        <a:lnTo>
                          <a:pt x="1724110" y="174314"/>
                        </a:lnTo>
                        <a:lnTo>
                          <a:pt x="1999869" y="38100"/>
                        </a:lnTo>
                        <a:lnTo>
                          <a:pt x="2358570" y="215284"/>
                        </a:lnTo>
                        <a:lnTo>
                          <a:pt x="2430354" y="537873"/>
                        </a:lnTo>
                        <a:lnTo>
                          <a:pt x="2587170" y="615334"/>
                        </a:lnTo>
                        <a:lnTo>
                          <a:pt x="2675763" y="1013464"/>
                        </a:lnTo>
                        <a:lnTo>
                          <a:pt x="2622767" y="1081628"/>
                        </a:lnTo>
                        <a:lnTo>
                          <a:pt x="2758620" y="1148734"/>
                        </a:lnTo>
                        <a:lnTo>
                          <a:pt x="2847213" y="1546864"/>
                        </a:lnTo>
                        <a:lnTo>
                          <a:pt x="2598981" y="1866140"/>
                        </a:lnTo>
                        <a:lnTo>
                          <a:pt x="2552988" y="1866140"/>
                        </a:lnTo>
                        <a:lnTo>
                          <a:pt x="2590038" y="2032639"/>
                        </a:lnTo>
                        <a:lnTo>
                          <a:pt x="2526147" y="2114816"/>
                        </a:lnTo>
                        <a:lnTo>
                          <a:pt x="2730045" y="2215534"/>
                        </a:lnTo>
                        <a:lnTo>
                          <a:pt x="2818638" y="2613664"/>
                        </a:lnTo>
                        <a:lnTo>
                          <a:pt x="2570406" y="2932940"/>
                        </a:lnTo>
                        <a:lnTo>
                          <a:pt x="2490552" y="2932940"/>
                        </a:lnTo>
                        <a:lnTo>
                          <a:pt x="2523363" y="3080389"/>
                        </a:lnTo>
                        <a:lnTo>
                          <a:pt x="2275131" y="3399665"/>
                        </a:lnTo>
                        <a:lnTo>
                          <a:pt x="2039740" y="3399665"/>
                        </a:lnTo>
                        <a:lnTo>
                          <a:pt x="1884224" y="3599690"/>
                        </a:lnTo>
                        <a:lnTo>
                          <a:pt x="1486099" y="3599690"/>
                        </a:lnTo>
                        <a:lnTo>
                          <a:pt x="1347215" y="3421058"/>
                        </a:lnTo>
                        <a:lnTo>
                          <a:pt x="1208331" y="3599690"/>
                        </a:lnTo>
                        <a:lnTo>
                          <a:pt x="810207" y="3599690"/>
                        </a:lnTo>
                        <a:lnTo>
                          <a:pt x="639879" y="3380615"/>
                        </a:lnTo>
                        <a:lnTo>
                          <a:pt x="419682" y="3380615"/>
                        </a:lnTo>
                        <a:lnTo>
                          <a:pt x="171450" y="3061339"/>
                        </a:lnTo>
                        <a:lnTo>
                          <a:pt x="247946" y="2717571"/>
                        </a:lnTo>
                        <a:lnTo>
                          <a:pt x="19050" y="2423164"/>
                        </a:lnTo>
                        <a:lnTo>
                          <a:pt x="107643" y="2025034"/>
                        </a:lnTo>
                        <a:lnTo>
                          <a:pt x="282446" y="1938688"/>
                        </a:lnTo>
                        <a:lnTo>
                          <a:pt x="66675" y="1661164"/>
                        </a:lnTo>
                        <a:lnTo>
                          <a:pt x="154007" y="1268698"/>
                        </a:lnTo>
                        <a:lnTo>
                          <a:pt x="0" y="1070614"/>
                        </a:lnTo>
                        <a:lnTo>
                          <a:pt x="88593" y="672484"/>
                        </a:lnTo>
                        <a:lnTo>
                          <a:pt x="291772" y="572122"/>
                        </a:lnTo>
                        <a:lnTo>
                          <a:pt x="364818" y="243859"/>
                        </a:lnTo>
                        <a:lnTo>
                          <a:pt x="723520" y="66675"/>
                        </a:lnTo>
                        <a:lnTo>
                          <a:pt x="1006053" y="206235"/>
                        </a:lnTo>
                        <a:lnTo>
                          <a:pt x="1012517" y="177184"/>
                        </a:lnTo>
                        <a:close/>
                      </a:path>
                    </a:pathLst>
                  </a:custGeom>
                  <a:solidFill>
                    <a:srgbClr val="00B0F0">
                      <a:alpha val="30000"/>
                    </a:srgbClr>
                  </a:solidFill>
                  <a:ln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5" name="七角形 684">
                    <a:extLst>
                      <a:ext uri="{FF2B5EF4-FFF2-40B4-BE49-F238E27FC236}">
                        <a16:creationId xmlns:a16="http://schemas.microsoft.com/office/drawing/2014/main" id="{7A0AC046-DF16-836B-A799-166F66FC97BE}"/>
                      </a:ext>
                    </a:extLst>
                  </p:cNvPr>
                  <p:cNvSpPr/>
                  <p:nvPr/>
                </p:nvSpPr>
                <p:spPr>
                  <a:xfrm>
                    <a:off x="1133872" y="336977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686" name="七角形 685">
                    <a:extLst>
                      <a:ext uri="{FF2B5EF4-FFF2-40B4-BE49-F238E27FC236}">
                        <a16:creationId xmlns:a16="http://schemas.microsoft.com/office/drawing/2014/main" id="{175B6730-79A6-7C8E-2FBC-FE0E4D3315DE}"/>
                      </a:ext>
                    </a:extLst>
                  </p:cNvPr>
                  <p:cNvSpPr/>
                  <p:nvPr/>
                </p:nvSpPr>
                <p:spPr>
                  <a:xfrm>
                    <a:off x="200422" y="386507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687" name="七角形 686">
                    <a:extLst>
                      <a:ext uri="{FF2B5EF4-FFF2-40B4-BE49-F238E27FC236}">
                        <a16:creationId xmlns:a16="http://schemas.microsoft.com/office/drawing/2014/main" id="{2403B2CB-E6ED-21B2-4B6F-C0DA47FC1871}"/>
                      </a:ext>
                    </a:extLst>
                  </p:cNvPr>
                  <p:cNvSpPr/>
                  <p:nvPr/>
                </p:nvSpPr>
                <p:spPr>
                  <a:xfrm>
                    <a:off x="2187972" y="434132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688" name="七角形 687">
                    <a:extLst>
                      <a:ext uri="{FF2B5EF4-FFF2-40B4-BE49-F238E27FC236}">
                        <a16:creationId xmlns:a16="http://schemas.microsoft.com/office/drawing/2014/main" id="{DF59F039-FEBE-ED35-AC2E-8EFE1AE002BA}"/>
                      </a:ext>
                    </a:extLst>
                  </p:cNvPr>
                  <p:cNvSpPr/>
                  <p:nvPr/>
                </p:nvSpPr>
                <p:spPr>
                  <a:xfrm>
                    <a:off x="245479" y="5219919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689" name="七角形 688">
                    <a:extLst>
                      <a:ext uri="{FF2B5EF4-FFF2-40B4-BE49-F238E27FC236}">
                        <a16:creationId xmlns:a16="http://schemas.microsoft.com/office/drawing/2014/main" id="{EC45DB2A-EFD1-3E0C-7854-B1D594DAFE49}"/>
                      </a:ext>
                    </a:extLst>
                  </p:cNvPr>
                  <p:cNvSpPr/>
                  <p:nvPr/>
                </p:nvSpPr>
                <p:spPr>
                  <a:xfrm>
                    <a:off x="2175879" y="5442169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508" name="楕円 507">
                  <a:extLst>
                    <a:ext uri="{FF2B5EF4-FFF2-40B4-BE49-F238E27FC236}">
                      <a16:creationId xmlns:a16="http://schemas.microsoft.com/office/drawing/2014/main" id="{D6D5145F-8D0C-602F-8D49-F907F5A009B8}"/>
                    </a:ext>
                  </a:extLst>
                </p:cNvPr>
                <p:cNvSpPr/>
                <p:nvPr/>
              </p:nvSpPr>
              <p:spPr>
                <a:xfrm>
                  <a:off x="33725" y="4826000"/>
                  <a:ext cx="369788" cy="3697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9" name="楕円 508">
                  <a:extLst>
                    <a:ext uri="{FF2B5EF4-FFF2-40B4-BE49-F238E27FC236}">
                      <a16:creationId xmlns:a16="http://schemas.microsoft.com/office/drawing/2014/main" id="{BB273A53-157F-0EDD-D5B5-A35E6FA22E2F}"/>
                    </a:ext>
                  </a:extLst>
                </p:cNvPr>
                <p:cNvSpPr/>
                <p:nvPr/>
              </p:nvSpPr>
              <p:spPr>
                <a:xfrm>
                  <a:off x="566079" y="3362970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0" name="楕円 509">
                  <a:extLst>
                    <a:ext uri="{FF2B5EF4-FFF2-40B4-BE49-F238E27FC236}">
                      <a16:creationId xmlns:a16="http://schemas.microsoft.com/office/drawing/2014/main" id="{D20AD448-A504-1B7F-0A39-081F29FC78E7}"/>
                    </a:ext>
                  </a:extLst>
                </p:cNvPr>
                <p:cNvSpPr/>
                <p:nvPr/>
              </p:nvSpPr>
              <p:spPr>
                <a:xfrm>
                  <a:off x="2464648" y="5413507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18" name="楕円 617">
                  <a:extLst>
                    <a:ext uri="{FF2B5EF4-FFF2-40B4-BE49-F238E27FC236}">
                      <a16:creationId xmlns:a16="http://schemas.microsoft.com/office/drawing/2014/main" id="{FA4996DD-FD2E-EEE3-2842-C2CDD3958867}"/>
                    </a:ext>
                  </a:extLst>
                </p:cNvPr>
                <p:cNvSpPr/>
                <p:nvPr/>
              </p:nvSpPr>
              <p:spPr>
                <a:xfrm>
                  <a:off x="664291" y="56282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23" name="楕円 622">
                  <a:extLst>
                    <a:ext uri="{FF2B5EF4-FFF2-40B4-BE49-F238E27FC236}">
                      <a16:creationId xmlns:a16="http://schemas.microsoft.com/office/drawing/2014/main" id="{2522F723-1C02-F900-3FD1-C7AFFE542BDD}"/>
                    </a:ext>
                  </a:extLst>
                </p:cNvPr>
                <p:cNvSpPr/>
                <p:nvPr/>
              </p:nvSpPr>
              <p:spPr>
                <a:xfrm>
                  <a:off x="22941" y="635848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24" name="楕円 623">
                  <a:extLst>
                    <a:ext uri="{FF2B5EF4-FFF2-40B4-BE49-F238E27FC236}">
                      <a16:creationId xmlns:a16="http://schemas.microsoft.com/office/drawing/2014/main" id="{BA290A0E-00AE-5971-7A64-63634C00C853}"/>
                    </a:ext>
                  </a:extLst>
                </p:cNvPr>
                <p:cNvSpPr/>
                <p:nvPr/>
              </p:nvSpPr>
              <p:spPr>
                <a:xfrm>
                  <a:off x="2131141" y="35327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25" name="楕円 624">
                  <a:extLst>
                    <a:ext uri="{FF2B5EF4-FFF2-40B4-BE49-F238E27FC236}">
                      <a16:creationId xmlns:a16="http://schemas.microsoft.com/office/drawing/2014/main" id="{14255C8C-799D-4CFA-814A-D0975AE391E5}"/>
                    </a:ext>
                  </a:extLst>
                </p:cNvPr>
                <p:cNvSpPr/>
                <p:nvPr/>
              </p:nvSpPr>
              <p:spPr>
                <a:xfrm>
                  <a:off x="1851741" y="59203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26" name="楕円 625">
                  <a:extLst>
                    <a:ext uri="{FF2B5EF4-FFF2-40B4-BE49-F238E27FC236}">
                      <a16:creationId xmlns:a16="http://schemas.microsoft.com/office/drawing/2014/main" id="{D08155CE-E6AA-046F-32F3-423E177C247E}"/>
                    </a:ext>
                  </a:extLst>
                </p:cNvPr>
                <p:cNvSpPr/>
                <p:nvPr/>
              </p:nvSpPr>
              <p:spPr>
                <a:xfrm>
                  <a:off x="2460400" y="6356351"/>
                  <a:ext cx="402198" cy="40219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27" name="楕円 626">
                  <a:extLst>
                    <a:ext uri="{FF2B5EF4-FFF2-40B4-BE49-F238E27FC236}">
                      <a16:creationId xmlns:a16="http://schemas.microsoft.com/office/drawing/2014/main" id="{1B2CFFD1-5AD8-0B6A-52A0-E26D164CF328}"/>
                    </a:ext>
                  </a:extLst>
                </p:cNvPr>
                <p:cNvSpPr/>
                <p:nvPr/>
              </p:nvSpPr>
              <p:spPr>
                <a:xfrm>
                  <a:off x="1500575" y="3886200"/>
                  <a:ext cx="369788" cy="3697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8" name="楕円 627">
                  <a:extLst>
                    <a:ext uri="{FF2B5EF4-FFF2-40B4-BE49-F238E27FC236}">
                      <a16:creationId xmlns:a16="http://schemas.microsoft.com/office/drawing/2014/main" id="{281AF64A-46E0-33B1-7D69-DD9E6EE71AA9}"/>
                    </a:ext>
                  </a:extLst>
                </p:cNvPr>
                <p:cNvSpPr/>
                <p:nvPr/>
              </p:nvSpPr>
              <p:spPr>
                <a:xfrm>
                  <a:off x="2484825" y="4038600"/>
                  <a:ext cx="293588" cy="2935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9" name="楕円 628">
                  <a:extLst>
                    <a:ext uri="{FF2B5EF4-FFF2-40B4-BE49-F238E27FC236}">
                      <a16:creationId xmlns:a16="http://schemas.microsoft.com/office/drawing/2014/main" id="{D278EEA9-1281-C850-5FF9-E5403184202B}"/>
                    </a:ext>
                  </a:extLst>
                </p:cNvPr>
                <p:cNvSpPr/>
                <p:nvPr/>
              </p:nvSpPr>
              <p:spPr>
                <a:xfrm>
                  <a:off x="440125" y="4197350"/>
                  <a:ext cx="293588" cy="2935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1" name="楕円 680">
                  <a:extLst>
                    <a:ext uri="{FF2B5EF4-FFF2-40B4-BE49-F238E27FC236}">
                      <a16:creationId xmlns:a16="http://schemas.microsoft.com/office/drawing/2014/main" id="{6A0219A1-8874-84C8-1E0E-4C6DA8A6D5A7}"/>
                    </a:ext>
                  </a:extLst>
                </p:cNvPr>
                <p:cNvSpPr/>
                <p:nvPr/>
              </p:nvSpPr>
              <p:spPr>
                <a:xfrm>
                  <a:off x="37188" y="3749963"/>
                  <a:ext cx="197762" cy="19776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2" name="楕円 681">
                  <a:extLst>
                    <a:ext uri="{FF2B5EF4-FFF2-40B4-BE49-F238E27FC236}">
                      <a16:creationId xmlns:a16="http://schemas.microsoft.com/office/drawing/2014/main" id="{D2448F13-0A23-BB81-D074-30F5A23AB605}"/>
                    </a:ext>
                  </a:extLst>
                </p:cNvPr>
                <p:cNvSpPr/>
                <p:nvPr/>
              </p:nvSpPr>
              <p:spPr>
                <a:xfrm>
                  <a:off x="889716" y="6444210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83" name="楕円 682">
                  <a:extLst>
                    <a:ext uri="{FF2B5EF4-FFF2-40B4-BE49-F238E27FC236}">
                      <a16:creationId xmlns:a16="http://schemas.microsoft.com/office/drawing/2014/main" id="{9B6B7D61-14B6-9A60-44EF-C65213514750}"/>
                    </a:ext>
                  </a:extLst>
                </p:cNvPr>
                <p:cNvSpPr/>
                <p:nvPr/>
              </p:nvSpPr>
              <p:spPr>
                <a:xfrm>
                  <a:off x="432516" y="658708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</p:grpSp>
      <p:grpSp>
        <p:nvGrpSpPr>
          <p:cNvPr id="1185" name="グループ化 1184">
            <a:extLst>
              <a:ext uri="{FF2B5EF4-FFF2-40B4-BE49-F238E27FC236}">
                <a16:creationId xmlns:a16="http://schemas.microsoft.com/office/drawing/2014/main" id="{C58EEADF-620A-49B5-A2CD-A690A558C6F2}"/>
              </a:ext>
            </a:extLst>
          </p:cNvPr>
          <p:cNvGrpSpPr/>
          <p:nvPr/>
        </p:nvGrpSpPr>
        <p:grpSpPr>
          <a:xfrm>
            <a:off x="6778600" y="3870236"/>
            <a:ext cx="2761753" cy="2528802"/>
            <a:chOff x="6778600" y="3870236"/>
            <a:chExt cx="2761753" cy="2528802"/>
          </a:xfrm>
        </p:grpSpPr>
        <p:grpSp>
          <p:nvGrpSpPr>
            <p:cNvPr id="998" name="グループ化 997">
              <a:extLst>
                <a:ext uri="{FF2B5EF4-FFF2-40B4-BE49-F238E27FC236}">
                  <a16:creationId xmlns:a16="http://schemas.microsoft.com/office/drawing/2014/main" id="{FCF9C39E-02CA-895C-2550-54A4A356AE56}"/>
                </a:ext>
              </a:extLst>
            </p:cNvPr>
            <p:cNvGrpSpPr/>
            <p:nvPr/>
          </p:nvGrpSpPr>
          <p:grpSpPr>
            <a:xfrm>
              <a:off x="7495523" y="3870236"/>
              <a:ext cx="1376385" cy="1470218"/>
              <a:chOff x="3262040" y="524355"/>
              <a:chExt cx="1863934" cy="1991005"/>
            </a:xfrm>
          </p:grpSpPr>
          <p:sp>
            <p:nvSpPr>
              <p:cNvPr id="1007" name="楕円 1">
                <a:extLst>
                  <a:ext uri="{FF2B5EF4-FFF2-40B4-BE49-F238E27FC236}">
                    <a16:creationId xmlns:a16="http://schemas.microsoft.com/office/drawing/2014/main" id="{181B1A67-6A92-1A61-BA4E-5270442595C0}"/>
                  </a:ext>
                </a:extLst>
              </p:cNvPr>
              <p:cNvSpPr/>
              <p:nvPr/>
            </p:nvSpPr>
            <p:spPr>
              <a:xfrm flipV="1">
                <a:off x="4516478" y="581140"/>
                <a:ext cx="609496" cy="203720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08" name="楕円 1">
                <a:extLst>
                  <a:ext uri="{FF2B5EF4-FFF2-40B4-BE49-F238E27FC236}">
                    <a16:creationId xmlns:a16="http://schemas.microsoft.com/office/drawing/2014/main" id="{5EC0A37C-288B-CE12-FF78-4B782E07B9A4}"/>
                  </a:ext>
                </a:extLst>
              </p:cNvPr>
              <p:cNvSpPr/>
              <p:nvPr/>
            </p:nvSpPr>
            <p:spPr>
              <a:xfrm flipV="1">
                <a:off x="3262040" y="581140"/>
                <a:ext cx="609496" cy="203720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09" name="四角形: 角を丸くする 1008">
                <a:extLst>
                  <a:ext uri="{FF2B5EF4-FFF2-40B4-BE49-F238E27FC236}">
                    <a16:creationId xmlns:a16="http://schemas.microsoft.com/office/drawing/2014/main" id="{84B9D52B-304C-19ED-788A-C4380139F757}"/>
                  </a:ext>
                </a:extLst>
              </p:cNvPr>
              <p:cNvSpPr/>
              <p:nvPr/>
            </p:nvSpPr>
            <p:spPr>
              <a:xfrm>
                <a:off x="3503801" y="524355"/>
                <a:ext cx="1392191" cy="1632249"/>
              </a:xfrm>
              <a:prstGeom prst="roundRect">
                <a:avLst>
                  <a:gd name="adj" fmla="val 35875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10" name="四角形: 角を丸くする 1009">
                <a:extLst>
                  <a:ext uri="{FF2B5EF4-FFF2-40B4-BE49-F238E27FC236}">
                    <a16:creationId xmlns:a16="http://schemas.microsoft.com/office/drawing/2014/main" id="{898E8391-5AE9-0B18-D2DA-77618B9699C5}"/>
                  </a:ext>
                </a:extLst>
              </p:cNvPr>
              <p:cNvSpPr/>
              <p:nvPr/>
            </p:nvSpPr>
            <p:spPr>
              <a:xfrm>
                <a:off x="3603506" y="1714508"/>
                <a:ext cx="1192782" cy="514358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11" name="四角形: 角を丸くする 1010">
                <a:extLst>
                  <a:ext uri="{FF2B5EF4-FFF2-40B4-BE49-F238E27FC236}">
                    <a16:creationId xmlns:a16="http://schemas.microsoft.com/office/drawing/2014/main" id="{06B99CB8-AC23-1B04-E772-311DB259CF6F}"/>
                  </a:ext>
                </a:extLst>
              </p:cNvPr>
              <p:cNvSpPr/>
              <p:nvPr/>
            </p:nvSpPr>
            <p:spPr>
              <a:xfrm>
                <a:off x="3723625" y="1837618"/>
                <a:ext cx="319337" cy="28803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12" name="四角形: 角を丸くする 1011">
                <a:extLst>
                  <a:ext uri="{FF2B5EF4-FFF2-40B4-BE49-F238E27FC236}">
                    <a16:creationId xmlns:a16="http://schemas.microsoft.com/office/drawing/2014/main" id="{5E37A724-8317-A55B-A2F2-407D49B1F671}"/>
                  </a:ext>
                </a:extLst>
              </p:cNvPr>
              <p:cNvSpPr/>
              <p:nvPr/>
            </p:nvSpPr>
            <p:spPr>
              <a:xfrm>
                <a:off x="4361980" y="1837618"/>
                <a:ext cx="319337" cy="28803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13" name="楕円 1012">
                <a:extLst>
                  <a:ext uri="{FF2B5EF4-FFF2-40B4-BE49-F238E27FC236}">
                    <a16:creationId xmlns:a16="http://schemas.microsoft.com/office/drawing/2014/main" id="{B972CDAB-1731-BC0D-6321-684AE668C0B3}"/>
                  </a:ext>
                </a:extLst>
              </p:cNvPr>
              <p:cNvSpPr/>
              <p:nvPr/>
            </p:nvSpPr>
            <p:spPr>
              <a:xfrm rot="20700000">
                <a:off x="3663997" y="1220070"/>
                <a:ext cx="316908" cy="61898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4" name="楕円 1013">
                <a:extLst>
                  <a:ext uri="{FF2B5EF4-FFF2-40B4-BE49-F238E27FC236}">
                    <a16:creationId xmlns:a16="http://schemas.microsoft.com/office/drawing/2014/main" id="{884E446C-76EE-AB44-898C-BF0054CAE623}"/>
                  </a:ext>
                </a:extLst>
              </p:cNvPr>
              <p:cNvSpPr/>
              <p:nvPr/>
            </p:nvSpPr>
            <p:spPr>
              <a:xfrm rot="900000">
                <a:off x="4404652" y="1220070"/>
                <a:ext cx="316908" cy="61898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5" name="アーチ 1014">
                <a:extLst>
                  <a:ext uri="{FF2B5EF4-FFF2-40B4-BE49-F238E27FC236}">
                    <a16:creationId xmlns:a16="http://schemas.microsoft.com/office/drawing/2014/main" id="{42207D66-5092-399F-221E-D1460FE0E57C}"/>
                  </a:ext>
                </a:extLst>
              </p:cNvPr>
              <p:cNvSpPr/>
              <p:nvPr/>
            </p:nvSpPr>
            <p:spPr>
              <a:xfrm>
                <a:off x="3860832" y="1837233"/>
                <a:ext cx="678127" cy="678127"/>
              </a:xfrm>
              <a:prstGeom prst="blockArc">
                <a:avLst>
                  <a:gd name="adj1" fmla="val 18795270"/>
                  <a:gd name="adj2" fmla="val 13720252"/>
                  <a:gd name="adj3" fmla="val 12732"/>
                </a:avLst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16" name="フリーフォーム: 図形 1015">
                <a:extLst>
                  <a:ext uri="{FF2B5EF4-FFF2-40B4-BE49-F238E27FC236}">
                    <a16:creationId xmlns:a16="http://schemas.microsoft.com/office/drawing/2014/main" id="{00AD3641-E81A-8B8D-6048-5CC0C95EB6A8}"/>
                  </a:ext>
                </a:extLst>
              </p:cNvPr>
              <p:cNvSpPr/>
              <p:nvPr/>
            </p:nvSpPr>
            <p:spPr>
              <a:xfrm>
                <a:off x="3962646" y="524355"/>
                <a:ext cx="454670" cy="608247"/>
              </a:xfrm>
              <a:custGeom>
                <a:avLst/>
                <a:gdLst>
                  <a:gd name="connsiteX0" fmla="*/ 30699 w 454670"/>
                  <a:gd name="connsiteY0" fmla="*/ 0 h 608247"/>
                  <a:gd name="connsiteX1" fmla="*/ 423992 w 454670"/>
                  <a:gd name="connsiteY1" fmla="*/ 0 h 608247"/>
                  <a:gd name="connsiteX2" fmla="*/ 450703 w 454670"/>
                  <a:gd name="connsiteY2" fmla="*/ 2693 h 608247"/>
                  <a:gd name="connsiteX3" fmla="*/ 454670 w 454670"/>
                  <a:gd name="connsiteY3" fmla="*/ 92045 h 608247"/>
                  <a:gd name="connsiteX4" fmla="*/ 227335 w 454670"/>
                  <a:gd name="connsiteY4" fmla="*/ 608247 h 608247"/>
                  <a:gd name="connsiteX5" fmla="*/ 0 w 454670"/>
                  <a:gd name="connsiteY5" fmla="*/ 92045 h 608247"/>
                  <a:gd name="connsiteX6" fmla="*/ 3967 w 454670"/>
                  <a:gd name="connsiteY6" fmla="*/ 2695 h 6082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4670" h="608247">
                    <a:moveTo>
                      <a:pt x="30699" y="0"/>
                    </a:moveTo>
                    <a:lnTo>
                      <a:pt x="423992" y="0"/>
                    </a:lnTo>
                    <a:lnTo>
                      <a:pt x="450703" y="2693"/>
                    </a:lnTo>
                    <a:lnTo>
                      <a:pt x="454670" y="92045"/>
                    </a:lnTo>
                    <a:cubicBezTo>
                      <a:pt x="454670" y="377135"/>
                      <a:pt x="352889" y="608247"/>
                      <a:pt x="227335" y="608247"/>
                    </a:cubicBezTo>
                    <a:cubicBezTo>
                      <a:pt x="101781" y="608247"/>
                      <a:pt x="0" y="377135"/>
                      <a:pt x="0" y="92045"/>
                    </a:cubicBezTo>
                    <a:lnTo>
                      <a:pt x="3967" y="269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90" name="グループ化 689">
              <a:extLst>
                <a:ext uri="{FF2B5EF4-FFF2-40B4-BE49-F238E27FC236}">
                  <a16:creationId xmlns:a16="http://schemas.microsoft.com/office/drawing/2014/main" id="{A02D8EAE-462F-234B-E7B9-B0D8B03599F6}"/>
                </a:ext>
              </a:extLst>
            </p:cNvPr>
            <p:cNvGrpSpPr/>
            <p:nvPr/>
          </p:nvGrpSpPr>
          <p:grpSpPr>
            <a:xfrm>
              <a:off x="6778600" y="4948015"/>
              <a:ext cx="2761753" cy="1451023"/>
              <a:chOff x="6778600" y="4948015"/>
              <a:chExt cx="2761753" cy="1451023"/>
            </a:xfrm>
          </p:grpSpPr>
          <p:sp>
            <p:nvSpPr>
              <p:cNvPr id="691" name="フリーフォーム: 図形 690">
                <a:extLst>
                  <a:ext uri="{FF2B5EF4-FFF2-40B4-BE49-F238E27FC236}">
                    <a16:creationId xmlns:a16="http://schemas.microsoft.com/office/drawing/2014/main" id="{07011CB1-9BBE-867B-3829-F1B8F4BBE747}"/>
                  </a:ext>
                </a:extLst>
              </p:cNvPr>
              <p:cNvSpPr/>
              <p:nvPr/>
            </p:nvSpPr>
            <p:spPr>
              <a:xfrm>
                <a:off x="6778601" y="5331782"/>
                <a:ext cx="2761752" cy="1067256"/>
              </a:xfrm>
              <a:custGeom>
                <a:avLst/>
                <a:gdLst>
                  <a:gd name="connsiteX0" fmla="*/ 867366 w 1736952"/>
                  <a:gd name="connsiteY0" fmla="*/ 0 h 1222960"/>
                  <a:gd name="connsiteX1" fmla="*/ 1425410 w 1736952"/>
                  <a:gd name="connsiteY1" fmla="*/ 58973 h 1222960"/>
                  <a:gd name="connsiteX2" fmla="*/ 1427446 w 1736952"/>
                  <a:gd name="connsiteY2" fmla="*/ 61592 h 1222960"/>
                  <a:gd name="connsiteX3" fmla="*/ 1431349 w 1736952"/>
                  <a:gd name="connsiteY3" fmla="*/ 62838 h 1222960"/>
                  <a:gd name="connsiteX4" fmla="*/ 1648705 w 1736952"/>
                  <a:gd name="connsiteY4" fmla="*/ 574301 h 1222960"/>
                  <a:gd name="connsiteX5" fmla="*/ 1714138 w 1736952"/>
                  <a:gd name="connsiteY5" fmla="*/ 1136374 h 1222960"/>
                  <a:gd name="connsiteX6" fmla="*/ 1712000 w 1736952"/>
                  <a:gd name="connsiteY6" fmla="*/ 1135691 h 1222960"/>
                  <a:gd name="connsiteX7" fmla="*/ 1709581 w 1736952"/>
                  <a:gd name="connsiteY7" fmla="*/ 1138653 h 1222960"/>
                  <a:gd name="connsiteX8" fmla="*/ 1019545 w 1736952"/>
                  <a:gd name="connsiteY8" fmla="*/ 1221746 h 1222960"/>
                  <a:gd name="connsiteX9" fmla="*/ 910387 w 1736952"/>
                  <a:gd name="connsiteY9" fmla="*/ 1222936 h 1222960"/>
                  <a:gd name="connsiteX10" fmla="*/ 868477 w 1736952"/>
                  <a:gd name="connsiteY10" fmla="*/ 1164952 h 1222960"/>
                  <a:gd name="connsiteX11" fmla="*/ 826550 w 1736952"/>
                  <a:gd name="connsiteY11" fmla="*/ 1222960 h 1222960"/>
                  <a:gd name="connsiteX12" fmla="*/ 715190 w 1736952"/>
                  <a:gd name="connsiteY12" fmla="*/ 1221746 h 1222960"/>
                  <a:gd name="connsiteX13" fmla="*/ 25153 w 1736952"/>
                  <a:gd name="connsiteY13" fmla="*/ 1138653 h 1222960"/>
                  <a:gd name="connsiteX14" fmla="*/ 23193 w 1736952"/>
                  <a:gd name="connsiteY14" fmla="*/ 1136253 h 1222960"/>
                  <a:gd name="connsiteX15" fmla="*/ 22813 w 1736952"/>
                  <a:gd name="connsiteY15" fmla="*/ 1136374 h 1222960"/>
                  <a:gd name="connsiteX16" fmla="*/ 8524 w 1736952"/>
                  <a:gd name="connsiteY16" fmla="*/ 1120961 h 1222960"/>
                  <a:gd name="connsiteX17" fmla="*/ 7786 w 1736952"/>
                  <a:gd name="connsiteY17" fmla="*/ 1117382 h 1222960"/>
                  <a:gd name="connsiteX18" fmla="*/ 7687 w 1736952"/>
                  <a:gd name="connsiteY18" fmla="*/ 1117261 h 1222960"/>
                  <a:gd name="connsiteX19" fmla="*/ 7746 w 1736952"/>
                  <a:gd name="connsiteY19" fmla="*/ 1117189 h 1222960"/>
                  <a:gd name="connsiteX20" fmla="*/ 1181 w 1736952"/>
                  <a:gd name="connsiteY20" fmla="*/ 1085356 h 1222960"/>
                  <a:gd name="connsiteX21" fmla="*/ 88247 w 1736952"/>
                  <a:gd name="connsiteY21" fmla="*/ 574301 h 1222960"/>
                  <a:gd name="connsiteX22" fmla="*/ 305602 w 1736952"/>
                  <a:gd name="connsiteY22" fmla="*/ 62838 h 1222960"/>
                  <a:gd name="connsiteX23" fmla="*/ 306554 w 1736952"/>
                  <a:gd name="connsiteY23" fmla="*/ 62534 h 1222960"/>
                  <a:gd name="connsiteX24" fmla="*/ 309322 w 1736952"/>
                  <a:gd name="connsiteY24" fmla="*/ 58973 h 1222960"/>
                  <a:gd name="connsiteX25" fmla="*/ 867366 w 1736952"/>
                  <a:gd name="connsiteY25" fmla="*/ 0 h 1222960"/>
                  <a:gd name="connsiteX0" fmla="*/ 867366 w 1736952"/>
                  <a:gd name="connsiteY0" fmla="*/ 0 h 1222960"/>
                  <a:gd name="connsiteX1" fmla="*/ 1425410 w 1736952"/>
                  <a:gd name="connsiteY1" fmla="*/ 58973 h 1222960"/>
                  <a:gd name="connsiteX2" fmla="*/ 1427446 w 1736952"/>
                  <a:gd name="connsiteY2" fmla="*/ 61592 h 1222960"/>
                  <a:gd name="connsiteX3" fmla="*/ 1431349 w 1736952"/>
                  <a:gd name="connsiteY3" fmla="*/ 62838 h 1222960"/>
                  <a:gd name="connsiteX4" fmla="*/ 1648705 w 1736952"/>
                  <a:gd name="connsiteY4" fmla="*/ 574301 h 1222960"/>
                  <a:gd name="connsiteX5" fmla="*/ 1714138 w 1736952"/>
                  <a:gd name="connsiteY5" fmla="*/ 1136374 h 1222960"/>
                  <a:gd name="connsiteX6" fmla="*/ 1712000 w 1736952"/>
                  <a:gd name="connsiteY6" fmla="*/ 1135691 h 1222960"/>
                  <a:gd name="connsiteX7" fmla="*/ 1709581 w 1736952"/>
                  <a:gd name="connsiteY7" fmla="*/ 1138653 h 1222960"/>
                  <a:gd name="connsiteX8" fmla="*/ 1019545 w 1736952"/>
                  <a:gd name="connsiteY8" fmla="*/ 1221746 h 1222960"/>
                  <a:gd name="connsiteX9" fmla="*/ 910387 w 1736952"/>
                  <a:gd name="connsiteY9" fmla="*/ 1222936 h 1222960"/>
                  <a:gd name="connsiteX10" fmla="*/ 826550 w 1736952"/>
                  <a:gd name="connsiteY10" fmla="*/ 1222960 h 1222960"/>
                  <a:gd name="connsiteX11" fmla="*/ 715190 w 1736952"/>
                  <a:gd name="connsiteY11" fmla="*/ 1221746 h 1222960"/>
                  <a:gd name="connsiteX12" fmla="*/ 25153 w 1736952"/>
                  <a:gd name="connsiteY12" fmla="*/ 1138653 h 1222960"/>
                  <a:gd name="connsiteX13" fmla="*/ 23193 w 1736952"/>
                  <a:gd name="connsiteY13" fmla="*/ 1136253 h 1222960"/>
                  <a:gd name="connsiteX14" fmla="*/ 22813 w 1736952"/>
                  <a:gd name="connsiteY14" fmla="*/ 1136374 h 1222960"/>
                  <a:gd name="connsiteX15" fmla="*/ 8524 w 1736952"/>
                  <a:gd name="connsiteY15" fmla="*/ 1120961 h 1222960"/>
                  <a:gd name="connsiteX16" fmla="*/ 7786 w 1736952"/>
                  <a:gd name="connsiteY16" fmla="*/ 1117382 h 1222960"/>
                  <a:gd name="connsiteX17" fmla="*/ 7687 w 1736952"/>
                  <a:gd name="connsiteY17" fmla="*/ 1117261 h 1222960"/>
                  <a:gd name="connsiteX18" fmla="*/ 7746 w 1736952"/>
                  <a:gd name="connsiteY18" fmla="*/ 1117189 h 1222960"/>
                  <a:gd name="connsiteX19" fmla="*/ 1181 w 1736952"/>
                  <a:gd name="connsiteY19" fmla="*/ 1085356 h 1222960"/>
                  <a:gd name="connsiteX20" fmla="*/ 88247 w 1736952"/>
                  <a:gd name="connsiteY20" fmla="*/ 574301 h 1222960"/>
                  <a:gd name="connsiteX21" fmla="*/ 305602 w 1736952"/>
                  <a:gd name="connsiteY21" fmla="*/ 62838 h 1222960"/>
                  <a:gd name="connsiteX22" fmla="*/ 306554 w 1736952"/>
                  <a:gd name="connsiteY22" fmla="*/ 62534 h 1222960"/>
                  <a:gd name="connsiteX23" fmla="*/ 309322 w 1736952"/>
                  <a:gd name="connsiteY23" fmla="*/ 58973 h 1222960"/>
                  <a:gd name="connsiteX24" fmla="*/ 867366 w 1736952"/>
                  <a:gd name="connsiteY24" fmla="*/ 0 h 1222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736952" h="1222960">
                    <a:moveTo>
                      <a:pt x="867366" y="0"/>
                    </a:moveTo>
                    <a:cubicBezTo>
                      <a:pt x="1142633" y="0"/>
                      <a:pt x="1372296" y="25317"/>
                      <a:pt x="1425410" y="58973"/>
                    </a:cubicBezTo>
                    <a:lnTo>
                      <a:pt x="1427446" y="61592"/>
                    </a:lnTo>
                    <a:lnTo>
                      <a:pt x="1431349" y="62838"/>
                    </a:lnTo>
                    <a:cubicBezTo>
                      <a:pt x="1484761" y="103152"/>
                      <a:pt x="1575435" y="313332"/>
                      <a:pt x="1648705" y="574301"/>
                    </a:cubicBezTo>
                    <a:cubicBezTo>
                      <a:pt x="1732442" y="872553"/>
                      <a:pt x="1761738" y="1124201"/>
                      <a:pt x="1714138" y="1136374"/>
                    </a:cubicBezTo>
                    <a:lnTo>
                      <a:pt x="1712000" y="1135691"/>
                    </a:lnTo>
                    <a:lnTo>
                      <a:pt x="1709581" y="1138653"/>
                    </a:lnTo>
                    <a:cubicBezTo>
                      <a:pt x="1639439" y="1180974"/>
                      <a:pt x="1365297" y="1214121"/>
                      <a:pt x="1019545" y="1221746"/>
                    </a:cubicBezTo>
                    <a:lnTo>
                      <a:pt x="910387" y="1222936"/>
                    </a:lnTo>
                    <a:lnTo>
                      <a:pt x="826550" y="1222960"/>
                    </a:lnTo>
                    <a:lnTo>
                      <a:pt x="715190" y="1221746"/>
                    </a:lnTo>
                    <a:cubicBezTo>
                      <a:pt x="369437" y="1214121"/>
                      <a:pt x="95295" y="1180974"/>
                      <a:pt x="25153" y="1138653"/>
                    </a:cubicBezTo>
                    <a:lnTo>
                      <a:pt x="23193" y="1136253"/>
                    </a:lnTo>
                    <a:lnTo>
                      <a:pt x="22813" y="1136374"/>
                    </a:lnTo>
                    <a:cubicBezTo>
                      <a:pt x="16864" y="1134853"/>
                      <a:pt x="12115" y="1129589"/>
                      <a:pt x="8524" y="1120961"/>
                    </a:cubicBezTo>
                    <a:lnTo>
                      <a:pt x="7786" y="1117382"/>
                    </a:lnTo>
                    <a:cubicBezTo>
                      <a:pt x="7753" y="1117342"/>
                      <a:pt x="7720" y="1117301"/>
                      <a:pt x="7687" y="1117261"/>
                    </a:cubicBezTo>
                    <a:cubicBezTo>
                      <a:pt x="7707" y="1117237"/>
                      <a:pt x="7726" y="1117213"/>
                      <a:pt x="7746" y="1117189"/>
                    </a:cubicBezTo>
                    <a:lnTo>
                      <a:pt x="1181" y="1085356"/>
                    </a:lnTo>
                    <a:cubicBezTo>
                      <a:pt x="-6737" y="995465"/>
                      <a:pt x="25444" y="797990"/>
                      <a:pt x="88247" y="574301"/>
                    </a:cubicBezTo>
                    <a:cubicBezTo>
                      <a:pt x="161517" y="313332"/>
                      <a:pt x="252190" y="103152"/>
                      <a:pt x="305602" y="62838"/>
                    </a:cubicBezTo>
                    <a:lnTo>
                      <a:pt x="306554" y="62534"/>
                    </a:lnTo>
                    <a:lnTo>
                      <a:pt x="309322" y="58973"/>
                    </a:lnTo>
                    <a:cubicBezTo>
                      <a:pt x="362437" y="25317"/>
                      <a:pt x="592100" y="0"/>
                      <a:pt x="867366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92" name="フリーフォーム: 図形 691">
                <a:extLst>
                  <a:ext uri="{FF2B5EF4-FFF2-40B4-BE49-F238E27FC236}">
                    <a16:creationId xmlns:a16="http://schemas.microsoft.com/office/drawing/2014/main" id="{445110AA-A0A2-526C-0128-8924068AFFA2}"/>
                  </a:ext>
                </a:extLst>
              </p:cNvPr>
              <p:cNvSpPr/>
              <p:nvPr/>
            </p:nvSpPr>
            <p:spPr>
              <a:xfrm>
                <a:off x="6778600" y="5332225"/>
                <a:ext cx="2761753" cy="1066813"/>
              </a:xfrm>
              <a:custGeom>
                <a:avLst/>
                <a:gdLst>
                  <a:gd name="connsiteX0" fmla="*/ 2839929 w 3740033"/>
                  <a:gd name="connsiteY0" fmla="*/ 601478 h 1444704"/>
                  <a:gd name="connsiteX1" fmla="*/ 2619514 w 3740033"/>
                  <a:gd name="connsiteY1" fmla="*/ 923408 h 1444704"/>
                  <a:gd name="connsiteX2" fmla="*/ 2839929 w 3740033"/>
                  <a:gd name="connsiteY2" fmla="*/ 1245338 h 1444704"/>
                  <a:gd name="connsiteX3" fmla="*/ 3060345 w 3740033"/>
                  <a:gd name="connsiteY3" fmla="*/ 923408 h 1444704"/>
                  <a:gd name="connsiteX4" fmla="*/ 2354972 w 3740033"/>
                  <a:gd name="connsiteY4" fmla="*/ 601478 h 1444704"/>
                  <a:gd name="connsiteX5" fmla="*/ 2134557 w 3740033"/>
                  <a:gd name="connsiteY5" fmla="*/ 923408 h 1444704"/>
                  <a:gd name="connsiteX6" fmla="*/ 2354972 w 3740033"/>
                  <a:gd name="connsiteY6" fmla="*/ 1245338 h 1444704"/>
                  <a:gd name="connsiteX7" fmla="*/ 2575389 w 3740033"/>
                  <a:gd name="connsiteY7" fmla="*/ 923408 h 1444704"/>
                  <a:gd name="connsiteX8" fmla="*/ 1870015 w 3740033"/>
                  <a:gd name="connsiteY8" fmla="*/ 601478 h 1444704"/>
                  <a:gd name="connsiteX9" fmla="*/ 1649600 w 3740033"/>
                  <a:gd name="connsiteY9" fmla="*/ 923408 h 1444704"/>
                  <a:gd name="connsiteX10" fmla="*/ 1870015 w 3740033"/>
                  <a:gd name="connsiteY10" fmla="*/ 1245338 h 1444704"/>
                  <a:gd name="connsiteX11" fmla="*/ 2090431 w 3740033"/>
                  <a:gd name="connsiteY11" fmla="*/ 923408 h 1444704"/>
                  <a:gd name="connsiteX12" fmla="*/ 1385059 w 3740033"/>
                  <a:gd name="connsiteY12" fmla="*/ 601478 h 1444704"/>
                  <a:gd name="connsiteX13" fmla="*/ 1164643 w 3740033"/>
                  <a:gd name="connsiteY13" fmla="*/ 923408 h 1444704"/>
                  <a:gd name="connsiteX14" fmla="*/ 1385059 w 3740033"/>
                  <a:gd name="connsiteY14" fmla="*/ 1245338 h 1444704"/>
                  <a:gd name="connsiteX15" fmla="*/ 1605474 w 3740033"/>
                  <a:gd name="connsiteY15" fmla="*/ 923408 h 1444704"/>
                  <a:gd name="connsiteX16" fmla="*/ 900101 w 3740033"/>
                  <a:gd name="connsiteY16" fmla="*/ 601478 h 1444704"/>
                  <a:gd name="connsiteX17" fmla="*/ 679686 w 3740033"/>
                  <a:gd name="connsiteY17" fmla="*/ 923408 h 1444704"/>
                  <a:gd name="connsiteX18" fmla="*/ 900101 w 3740033"/>
                  <a:gd name="connsiteY18" fmla="*/ 1245338 h 1444704"/>
                  <a:gd name="connsiteX19" fmla="*/ 1120517 w 3740033"/>
                  <a:gd name="connsiteY19" fmla="*/ 923408 h 1444704"/>
                  <a:gd name="connsiteX20" fmla="*/ 415145 w 3740033"/>
                  <a:gd name="connsiteY20" fmla="*/ 601478 h 1444704"/>
                  <a:gd name="connsiteX21" fmla="*/ 194729 w 3740033"/>
                  <a:gd name="connsiteY21" fmla="*/ 923408 h 1444704"/>
                  <a:gd name="connsiteX22" fmla="*/ 415145 w 3740033"/>
                  <a:gd name="connsiteY22" fmla="*/ 1245338 h 1444704"/>
                  <a:gd name="connsiteX23" fmla="*/ 635560 w 3740033"/>
                  <a:gd name="connsiteY23" fmla="*/ 923408 h 1444704"/>
                  <a:gd name="connsiteX24" fmla="*/ 3324889 w 3740033"/>
                  <a:gd name="connsiteY24" fmla="*/ 601476 h 1444704"/>
                  <a:gd name="connsiteX25" fmla="*/ 3104471 w 3740033"/>
                  <a:gd name="connsiteY25" fmla="*/ 923408 h 1444704"/>
                  <a:gd name="connsiteX26" fmla="*/ 3324889 w 3740033"/>
                  <a:gd name="connsiteY26" fmla="*/ 1245339 h 1444704"/>
                  <a:gd name="connsiteX27" fmla="*/ 3545305 w 3740033"/>
                  <a:gd name="connsiteY27" fmla="*/ 923408 h 1444704"/>
                  <a:gd name="connsiteX28" fmla="*/ 1785114 w 3740033"/>
                  <a:gd name="connsiteY28" fmla="*/ 0 h 1444704"/>
                  <a:gd name="connsiteX29" fmla="*/ 1637885 w 3740033"/>
                  <a:gd name="connsiteY29" fmla="*/ 215037 h 1444704"/>
                  <a:gd name="connsiteX30" fmla="*/ 1870015 w 3740033"/>
                  <a:gd name="connsiteY30" fmla="*/ 554077 h 1444704"/>
                  <a:gd name="connsiteX31" fmla="*/ 2102146 w 3740033"/>
                  <a:gd name="connsiteY31" fmla="*/ 215037 h 1444704"/>
                  <a:gd name="connsiteX32" fmla="*/ 1954937 w 3740033"/>
                  <a:gd name="connsiteY32" fmla="*/ 30 h 1444704"/>
                  <a:gd name="connsiteX33" fmla="*/ 2084739 w 3740033"/>
                  <a:gd name="connsiteY33" fmla="*/ 845 h 1444704"/>
                  <a:gd name="connsiteX34" fmla="*/ 2267092 w 3740033"/>
                  <a:gd name="connsiteY34" fmla="*/ 4351 h 1444704"/>
                  <a:gd name="connsiteX35" fmla="*/ 2122842 w 3740033"/>
                  <a:gd name="connsiteY35" fmla="*/ 215037 h 1444704"/>
                  <a:gd name="connsiteX36" fmla="*/ 2354972 w 3740033"/>
                  <a:gd name="connsiteY36" fmla="*/ 554077 h 1444704"/>
                  <a:gd name="connsiteX37" fmla="*/ 2587103 w 3740033"/>
                  <a:gd name="connsiteY37" fmla="*/ 215037 h 1444704"/>
                  <a:gd name="connsiteX38" fmla="*/ 2446723 w 3740033"/>
                  <a:gd name="connsiteY38" fmla="*/ 10004 h 1444704"/>
                  <a:gd name="connsiteX39" fmla="*/ 2478130 w 3740033"/>
                  <a:gd name="connsiteY39" fmla="*/ 11046 h 1444704"/>
                  <a:gd name="connsiteX40" fmla="*/ 2647800 w 3740033"/>
                  <a:gd name="connsiteY40" fmla="*/ 19414 h 1444704"/>
                  <a:gd name="connsiteX41" fmla="*/ 2737470 w 3740033"/>
                  <a:gd name="connsiteY41" fmla="*/ 25645 h 1444704"/>
                  <a:gd name="connsiteX42" fmla="*/ 2607799 w 3740033"/>
                  <a:gd name="connsiteY42" fmla="*/ 215037 h 1444704"/>
                  <a:gd name="connsiteX43" fmla="*/ 2839929 w 3740033"/>
                  <a:gd name="connsiteY43" fmla="*/ 554077 h 1444704"/>
                  <a:gd name="connsiteX44" fmla="*/ 3072061 w 3740033"/>
                  <a:gd name="connsiteY44" fmla="*/ 215037 h 1444704"/>
                  <a:gd name="connsiteX45" fmla="*/ 2957240 w 3740033"/>
                  <a:gd name="connsiteY45" fmla="*/ 47336 h 1444704"/>
                  <a:gd name="connsiteX46" fmla="*/ 3009060 w 3740033"/>
                  <a:gd name="connsiteY46" fmla="*/ 54762 h 1444704"/>
                  <a:gd name="connsiteX47" fmla="*/ 3069216 w 3740033"/>
                  <a:gd name="connsiteY47" fmla="*/ 69177 h 1444704"/>
                  <a:gd name="connsiteX48" fmla="*/ 3073600 w 3740033"/>
                  <a:gd name="connsiteY48" fmla="*/ 72272 h 1444704"/>
                  <a:gd name="connsiteX49" fmla="*/ 3082004 w 3740033"/>
                  <a:gd name="connsiteY49" fmla="*/ 73745 h 1444704"/>
                  <a:gd name="connsiteX50" fmla="*/ 3128663 w 3740033"/>
                  <a:gd name="connsiteY50" fmla="*/ 100746 h 1444704"/>
                  <a:gd name="connsiteX51" fmla="*/ 3155587 w 3740033"/>
                  <a:gd name="connsiteY51" fmla="*/ 123270 h 1444704"/>
                  <a:gd name="connsiteX52" fmla="*/ 3092757 w 3740033"/>
                  <a:gd name="connsiteY52" fmla="*/ 215037 h 1444704"/>
                  <a:gd name="connsiteX53" fmla="*/ 3324889 w 3740033"/>
                  <a:gd name="connsiteY53" fmla="*/ 554079 h 1444704"/>
                  <a:gd name="connsiteX54" fmla="*/ 3408136 w 3740033"/>
                  <a:gd name="connsiteY54" fmla="*/ 432493 h 1444704"/>
                  <a:gd name="connsiteX55" fmla="*/ 3426506 w 3740033"/>
                  <a:gd name="connsiteY55" fmla="*/ 460338 h 1444704"/>
                  <a:gd name="connsiteX56" fmla="*/ 3550018 w 3740033"/>
                  <a:gd name="connsiteY56" fmla="*/ 678196 h 1444704"/>
                  <a:gd name="connsiteX57" fmla="*/ 3612043 w 3740033"/>
                  <a:gd name="connsiteY57" fmla="*/ 807348 h 1444704"/>
                  <a:gd name="connsiteX58" fmla="*/ 3633530 w 3740033"/>
                  <a:gd name="connsiteY58" fmla="*/ 858999 h 1444704"/>
                  <a:gd name="connsiteX59" fmla="*/ 3589431 w 3740033"/>
                  <a:gd name="connsiteY59" fmla="*/ 923408 h 1444704"/>
                  <a:gd name="connsiteX60" fmla="*/ 3720761 w 3740033"/>
                  <a:gd name="connsiteY60" fmla="*/ 1115223 h 1444704"/>
                  <a:gd name="connsiteX61" fmla="*/ 3726513 w 3740033"/>
                  <a:gd name="connsiteY61" fmla="*/ 1137111 h 1444704"/>
                  <a:gd name="connsiteX62" fmla="*/ 3690909 w 3740033"/>
                  <a:gd name="connsiteY62" fmla="*/ 1342458 h 1444704"/>
                  <a:gd name="connsiteX63" fmla="*/ 3686306 w 3740033"/>
                  <a:gd name="connsiteY63" fmla="*/ 1341651 h 1444704"/>
                  <a:gd name="connsiteX64" fmla="*/ 3681097 w 3740033"/>
                  <a:gd name="connsiteY64" fmla="*/ 1345151 h 1444704"/>
                  <a:gd name="connsiteX65" fmla="*/ 3489918 w 3740033"/>
                  <a:gd name="connsiteY65" fmla="*/ 1380328 h 1444704"/>
                  <a:gd name="connsiteX66" fmla="*/ 3391844 w 3740033"/>
                  <a:gd name="connsiteY66" fmla="*/ 1390528 h 1444704"/>
                  <a:gd name="connsiteX67" fmla="*/ 3324889 w 3740033"/>
                  <a:gd name="connsiteY67" fmla="*/ 1292736 h 1444704"/>
                  <a:gd name="connsiteX68" fmla="*/ 3249513 w 3740033"/>
                  <a:gd name="connsiteY68" fmla="*/ 1402828 h 1444704"/>
                  <a:gd name="connsiteX69" fmla="*/ 3160742 w 3740033"/>
                  <a:gd name="connsiteY69" fmla="*/ 1409628 h 1444704"/>
                  <a:gd name="connsiteX70" fmla="*/ 2952757 w 3740033"/>
                  <a:gd name="connsiteY70" fmla="*/ 1421508 h 1444704"/>
                  <a:gd name="connsiteX71" fmla="*/ 2928781 w 3740033"/>
                  <a:gd name="connsiteY71" fmla="*/ 1422512 h 1444704"/>
                  <a:gd name="connsiteX72" fmla="*/ 2839929 w 3740033"/>
                  <a:gd name="connsiteY72" fmla="*/ 1292738 h 1444704"/>
                  <a:gd name="connsiteX73" fmla="*/ 2745834 w 3740033"/>
                  <a:gd name="connsiteY73" fmla="*/ 1430170 h 1444704"/>
                  <a:gd name="connsiteX74" fmla="*/ 2720295 w 3740033"/>
                  <a:gd name="connsiteY74" fmla="*/ 1431239 h 1444704"/>
                  <a:gd name="connsiteX75" fmla="*/ 2466696 w 3740033"/>
                  <a:gd name="connsiteY75" fmla="*/ 1438596 h 1444704"/>
                  <a:gd name="connsiteX76" fmla="*/ 2454977 w 3740033"/>
                  <a:gd name="connsiteY76" fmla="*/ 1438801 h 1444704"/>
                  <a:gd name="connsiteX77" fmla="*/ 2354972 w 3740033"/>
                  <a:gd name="connsiteY77" fmla="*/ 1292738 h 1444704"/>
                  <a:gd name="connsiteX78" fmla="*/ 2252539 w 3740033"/>
                  <a:gd name="connsiteY78" fmla="*/ 1442348 h 1444704"/>
                  <a:gd name="connsiteX79" fmla="*/ 2195301 w 3740033"/>
                  <a:gd name="connsiteY79" fmla="*/ 1443351 h 1444704"/>
                  <a:gd name="connsiteX80" fmla="*/ 1974042 w 3740033"/>
                  <a:gd name="connsiteY80" fmla="*/ 1444675 h 1444704"/>
                  <a:gd name="connsiteX81" fmla="*/ 1870015 w 3740033"/>
                  <a:gd name="connsiteY81" fmla="*/ 1292738 h 1444704"/>
                  <a:gd name="connsiteX82" fmla="*/ 1765969 w 3740033"/>
                  <a:gd name="connsiteY82" fmla="*/ 1444704 h 1444704"/>
                  <a:gd name="connsiteX83" fmla="*/ 1539959 w 3740033"/>
                  <a:gd name="connsiteY83" fmla="*/ 1443351 h 1444704"/>
                  <a:gd name="connsiteX84" fmla="*/ 1487550 w 3740033"/>
                  <a:gd name="connsiteY84" fmla="*/ 1442433 h 1444704"/>
                  <a:gd name="connsiteX85" fmla="*/ 1385059 w 3740033"/>
                  <a:gd name="connsiteY85" fmla="*/ 1292738 h 1444704"/>
                  <a:gd name="connsiteX86" fmla="*/ 1284997 w 3740033"/>
                  <a:gd name="connsiteY86" fmla="*/ 1438884 h 1444704"/>
                  <a:gd name="connsiteX87" fmla="*/ 1268564 w 3740033"/>
                  <a:gd name="connsiteY87" fmla="*/ 1438596 h 1444704"/>
                  <a:gd name="connsiteX88" fmla="*/ 1014964 w 3740033"/>
                  <a:gd name="connsiteY88" fmla="*/ 1431239 h 1444704"/>
                  <a:gd name="connsiteX89" fmla="*/ 994338 w 3740033"/>
                  <a:gd name="connsiteY89" fmla="*/ 1430376 h 1444704"/>
                  <a:gd name="connsiteX90" fmla="*/ 900101 w 3740033"/>
                  <a:gd name="connsiteY90" fmla="*/ 1292738 h 1444704"/>
                  <a:gd name="connsiteX91" fmla="*/ 811116 w 3740033"/>
                  <a:gd name="connsiteY91" fmla="*/ 1422706 h 1444704"/>
                  <a:gd name="connsiteX92" fmla="*/ 782502 w 3740033"/>
                  <a:gd name="connsiteY92" fmla="*/ 1421508 h 1444704"/>
                  <a:gd name="connsiteX93" fmla="*/ 574517 w 3740033"/>
                  <a:gd name="connsiteY93" fmla="*/ 1409628 h 1444704"/>
                  <a:gd name="connsiteX94" fmla="*/ 490784 w 3740033"/>
                  <a:gd name="connsiteY94" fmla="*/ 1403213 h 1444704"/>
                  <a:gd name="connsiteX95" fmla="*/ 415145 w 3740033"/>
                  <a:gd name="connsiteY95" fmla="*/ 1292738 h 1444704"/>
                  <a:gd name="connsiteX96" fmla="*/ 347873 w 3740033"/>
                  <a:gd name="connsiteY96" fmla="*/ 1390992 h 1444704"/>
                  <a:gd name="connsiteX97" fmla="*/ 245341 w 3740033"/>
                  <a:gd name="connsiteY97" fmla="*/ 1380328 h 1444704"/>
                  <a:gd name="connsiteX98" fmla="*/ 54161 w 3740033"/>
                  <a:gd name="connsiteY98" fmla="*/ 1345151 h 1444704"/>
                  <a:gd name="connsiteX99" fmla="*/ 49941 w 3740033"/>
                  <a:gd name="connsiteY99" fmla="*/ 1342315 h 1444704"/>
                  <a:gd name="connsiteX100" fmla="*/ 49122 w 3740033"/>
                  <a:gd name="connsiteY100" fmla="*/ 1342458 h 1444704"/>
                  <a:gd name="connsiteX101" fmla="*/ 18355 w 3740033"/>
                  <a:gd name="connsiteY101" fmla="*/ 1324243 h 1444704"/>
                  <a:gd name="connsiteX102" fmla="*/ 16766 w 3740033"/>
                  <a:gd name="connsiteY102" fmla="*/ 1320013 h 1444704"/>
                  <a:gd name="connsiteX103" fmla="*/ 16553 w 3740033"/>
                  <a:gd name="connsiteY103" fmla="*/ 1319870 h 1444704"/>
                  <a:gd name="connsiteX104" fmla="*/ 16680 w 3740033"/>
                  <a:gd name="connsiteY104" fmla="*/ 1319785 h 1444704"/>
                  <a:gd name="connsiteX105" fmla="*/ 2544 w 3740033"/>
                  <a:gd name="connsiteY105" fmla="*/ 1282165 h 1444704"/>
                  <a:gd name="connsiteX106" fmla="*/ 5627 w 3740033"/>
                  <a:gd name="connsiteY106" fmla="*/ 1180152 h 1444704"/>
                  <a:gd name="connsiteX107" fmla="*/ 18168 w 3740033"/>
                  <a:gd name="connsiteY107" fmla="*/ 1116837 h 1444704"/>
                  <a:gd name="connsiteX108" fmla="*/ 150603 w 3740033"/>
                  <a:gd name="connsiteY108" fmla="*/ 923408 h 1444704"/>
                  <a:gd name="connsiteX109" fmla="*/ 106201 w 3740033"/>
                  <a:gd name="connsiteY109" fmla="*/ 858556 h 1444704"/>
                  <a:gd name="connsiteX110" fmla="*/ 190016 w 3740033"/>
                  <a:gd name="connsiteY110" fmla="*/ 678196 h 1444704"/>
                  <a:gd name="connsiteX111" fmla="*/ 313527 w 3740033"/>
                  <a:gd name="connsiteY111" fmla="*/ 460338 h 1444704"/>
                  <a:gd name="connsiteX112" fmla="*/ 331899 w 3740033"/>
                  <a:gd name="connsiteY112" fmla="*/ 432492 h 1444704"/>
                  <a:gd name="connsiteX113" fmla="*/ 415145 w 3740033"/>
                  <a:gd name="connsiteY113" fmla="*/ 554077 h 1444704"/>
                  <a:gd name="connsiteX114" fmla="*/ 647275 w 3740033"/>
                  <a:gd name="connsiteY114" fmla="*/ 215037 h 1444704"/>
                  <a:gd name="connsiteX115" fmla="*/ 584445 w 3740033"/>
                  <a:gd name="connsiteY115" fmla="*/ 123270 h 1444704"/>
                  <a:gd name="connsiteX116" fmla="*/ 611369 w 3740033"/>
                  <a:gd name="connsiteY116" fmla="*/ 100746 h 1444704"/>
                  <a:gd name="connsiteX117" fmla="*/ 658028 w 3740033"/>
                  <a:gd name="connsiteY117" fmla="*/ 73745 h 1444704"/>
                  <a:gd name="connsiteX118" fmla="*/ 660078 w 3740033"/>
                  <a:gd name="connsiteY118" fmla="*/ 73385 h 1444704"/>
                  <a:gd name="connsiteX119" fmla="*/ 666038 w 3740033"/>
                  <a:gd name="connsiteY119" fmla="*/ 69177 h 1444704"/>
                  <a:gd name="connsiteX120" fmla="*/ 726195 w 3740033"/>
                  <a:gd name="connsiteY120" fmla="*/ 54762 h 1444704"/>
                  <a:gd name="connsiteX121" fmla="*/ 783310 w 3740033"/>
                  <a:gd name="connsiteY121" fmla="*/ 46577 h 1444704"/>
                  <a:gd name="connsiteX122" fmla="*/ 667971 w 3740033"/>
                  <a:gd name="connsiteY122" fmla="*/ 215037 h 1444704"/>
                  <a:gd name="connsiteX123" fmla="*/ 900101 w 3740033"/>
                  <a:gd name="connsiteY123" fmla="*/ 554077 h 1444704"/>
                  <a:gd name="connsiteX124" fmla="*/ 1132232 w 3740033"/>
                  <a:gd name="connsiteY124" fmla="*/ 215037 h 1444704"/>
                  <a:gd name="connsiteX125" fmla="*/ 1002344 w 3740033"/>
                  <a:gd name="connsiteY125" fmla="*/ 25328 h 1444704"/>
                  <a:gd name="connsiteX126" fmla="*/ 1087455 w 3740033"/>
                  <a:gd name="connsiteY126" fmla="*/ 19414 h 1444704"/>
                  <a:gd name="connsiteX127" fmla="*/ 1257125 w 3740033"/>
                  <a:gd name="connsiteY127" fmla="*/ 11046 h 1444704"/>
                  <a:gd name="connsiteX128" fmla="*/ 1293420 w 3740033"/>
                  <a:gd name="connsiteY128" fmla="*/ 9841 h 1444704"/>
                  <a:gd name="connsiteX129" fmla="*/ 1152928 w 3740033"/>
                  <a:gd name="connsiteY129" fmla="*/ 215037 h 1444704"/>
                  <a:gd name="connsiteX130" fmla="*/ 1385059 w 3740033"/>
                  <a:gd name="connsiteY130" fmla="*/ 554077 h 1444704"/>
                  <a:gd name="connsiteX131" fmla="*/ 1617189 w 3740033"/>
                  <a:gd name="connsiteY131" fmla="*/ 215037 h 1444704"/>
                  <a:gd name="connsiteX132" fmla="*/ 1472877 w 3740033"/>
                  <a:gd name="connsiteY132" fmla="*/ 4260 h 1444704"/>
                  <a:gd name="connsiteX133" fmla="*/ 1650515 w 3740033"/>
                  <a:gd name="connsiteY133" fmla="*/ 845 h 1444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</a:cxnLst>
                <a:rect l="l" t="t" r="r" b="b"/>
                <a:pathLst>
                  <a:path w="3740033" h="1444704">
                    <a:moveTo>
                      <a:pt x="2839929" y="601478"/>
                    </a:moveTo>
                    <a:lnTo>
                      <a:pt x="2619514" y="923408"/>
                    </a:lnTo>
                    <a:lnTo>
                      <a:pt x="2839929" y="1245338"/>
                    </a:lnTo>
                    <a:lnTo>
                      <a:pt x="3060345" y="923408"/>
                    </a:lnTo>
                    <a:close/>
                    <a:moveTo>
                      <a:pt x="2354972" y="601478"/>
                    </a:moveTo>
                    <a:lnTo>
                      <a:pt x="2134557" y="923408"/>
                    </a:lnTo>
                    <a:lnTo>
                      <a:pt x="2354972" y="1245338"/>
                    </a:lnTo>
                    <a:lnTo>
                      <a:pt x="2575389" y="923408"/>
                    </a:lnTo>
                    <a:close/>
                    <a:moveTo>
                      <a:pt x="1870015" y="601478"/>
                    </a:moveTo>
                    <a:lnTo>
                      <a:pt x="1649600" y="923408"/>
                    </a:lnTo>
                    <a:lnTo>
                      <a:pt x="1870015" y="1245338"/>
                    </a:lnTo>
                    <a:lnTo>
                      <a:pt x="2090431" y="923408"/>
                    </a:lnTo>
                    <a:close/>
                    <a:moveTo>
                      <a:pt x="1385059" y="601478"/>
                    </a:moveTo>
                    <a:lnTo>
                      <a:pt x="1164643" y="923408"/>
                    </a:lnTo>
                    <a:lnTo>
                      <a:pt x="1385059" y="1245338"/>
                    </a:lnTo>
                    <a:lnTo>
                      <a:pt x="1605474" y="923408"/>
                    </a:lnTo>
                    <a:close/>
                    <a:moveTo>
                      <a:pt x="900101" y="601478"/>
                    </a:moveTo>
                    <a:lnTo>
                      <a:pt x="679686" y="923408"/>
                    </a:lnTo>
                    <a:lnTo>
                      <a:pt x="900101" y="1245338"/>
                    </a:lnTo>
                    <a:lnTo>
                      <a:pt x="1120517" y="923408"/>
                    </a:lnTo>
                    <a:close/>
                    <a:moveTo>
                      <a:pt x="415145" y="601478"/>
                    </a:moveTo>
                    <a:lnTo>
                      <a:pt x="194729" y="923408"/>
                    </a:lnTo>
                    <a:lnTo>
                      <a:pt x="415145" y="1245338"/>
                    </a:lnTo>
                    <a:lnTo>
                      <a:pt x="635560" y="923408"/>
                    </a:lnTo>
                    <a:close/>
                    <a:moveTo>
                      <a:pt x="3324889" y="601476"/>
                    </a:moveTo>
                    <a:lnTo>
                      <a:pt x="3104471" y="923408"/>
                    </a:lnTo>
                    <a:lnTo>
                      <a:pt x="3324889" y="1245339"/>
                    </a:lnTo>
                    <a:lnTo>
                      <a:pt x="3545305" y="923408"/>
                    </a:lnTo>
                    <a:close/>
                    <a:moveTo>
                      <a:pt x="1785114" y="0"/>
                    </a:moveTo>
                    <a:lnTo>
                      <a:pt x="1637885" y="215037"/>
                    </a:lnTo>
                    <a:lnTo>
                      <a:pt x="1870015" y="554077"/>
                    </a:lnTo>
                    <a:lnTo>
                      <a:pt x="2102146" y="215037"/>
                    </a:lnTo>
                    <a:lnTo>
                      <a:pt x="1954937" y="30"/>
                    </a:lnTo>
                    <a:lnTo>
                      <a:pt x="2084739" y="845"/>
                    </a:lnTo>
                    <a:lnTo>
                      <a:pt x="2267092" y="4351"/>
                    </a:lnTo>
                    <a:lnTo>
                      <a:pt x="2122842" y="215037"/>
                    </a:lnTo>
                    <a:lnTo>
                      <a:pt x="2354972" y="554077"/>
                    </a:lnTo>
                    <a:lnTo>
                      <a:pt x="2587103" y="215037"/>
                    </a:lnTo>
                    <a:lnTo>
                      <a:pt x="2446723" y="10004"/>
                    </a:lnTo>
                    <a:lnTo>
                      <a:pt x="2478130" y="11046"/>
                    </a:lnTo>
                    <a:cubicBezTo>
                      <a:pt x="2538057" y="13499"/>
                      <a:pt x="2594797" y="16301"/>
                      <a:pt x="2647800" y="19414"/>
                    </a:cubicBezTo>
                    <a:lnTo>
                      <a:pt x="2737470" y="25645"/>
                    </a:lnTo>
                    <a:lnTo>
                      <a:pt x="2607799" y="215037"/>
                    </a:lnTo>
                    <a:lnTo>
                      <a:pt x="2839929" y="554077"/>
                    </a:lnTo>
                    <a:lnTo>
                      <a:pt x="3072061" y="215037"/>
                    </a:lnTo>
                    <a:lnTo>
                      <a:pt x="2957240" y="47336"/>
                    </a:lnTo>
                    <a:lnTo>
                      <a:pt x="3009060" y="54762"/>
                    </a:lnTo>
                    <a:cubicBezTo>
                      <a:pt x="3034685" y="59387"/>
                      <a:pt x="3054920" y="64205"/>
                      <a:pt x="3069216" y="69177"/>
                    </a:cubicBezTo>
                    <a:lnTo>
                      <a:pt x="3073600" y="72272"/>
                    </a:lnTo>
                    <a:lnTo>
                      <a:pt x="3082004" y="73745"/>
                    </a:lnTo>
                    <a:cubicBezTo>
                      <a:pt x="3096380" y="79700"/>
                      <a:pt x="3112009" y="88792"/>
                      <a:pt x="3128663" y="100746"/>
                    </a:cubicBezTo>
                    <a:lnTo>
                      <a:pt x="3155587" y="123270"/>
                    </a:lnTo>
                    <a:lnTo>
                      <a:pt x="3092757" y="215037"/>
                    </a:lnTo>
                    <a:lnTo>
                      <a:pt x="3324889" y="554079"/>
                    </a:lnTo>
                    <a:lnTo>
                      <a:pt x="3408136" y="432493"/>
                    </a:lnTo>
                    <a:lnTo>
                      <a:pt x="3426506" y="460338"/>
                    </a:lnTo>
                    <a:cubicBezTo>
                      <a:pt x="3468793" y="527740"/>
                      <a:pt x="3510576" y="601092"/>
                      <a:pt x="3550018" y="678196"/>
                    </a:cubicBezTo>
                    <a:cubicBezTo>
                      <a:pt x="3572556" y="722255"/>
                      <a:pt x="3593262" y="765454"/>
                      <a:pt x="3612043" y="807348"/>
                    </a:cubicBezTo>
                    <a:lnTo>
                      <a:pt x="3633530" y="858999"/>
                    </a:lnTo>
                    <a:lnTo>
                      <a:pt x="3589431" y="923408"/>
                    </a:lnTo>
                    <a:lnTo>
                      <a:pt x="3720761" y="1115223"/>
                    </a:lnTo>
                    <a:lnTo>
                      <a:pt x="3726513" y="1137111"/>
                    </a:lnTo>
                    <a:cubicBezTo>
                      <a:pt x="3752009" y="1257319"/>
                      <a:pt x="3742156" y="1335265"/>
                      <a:pt x="3690909" y="1342458"/>
                    </a:cubicBezTo>
                    <a:lnTo>
                      <a:pt x="3686306" y="1341651"/>
                    </a:lnTo>
                    <a:lnTo>
                      <a:pt x="3681097" y="1345151"/>
                    </a:lnTo>
                    <a:cubicBezTo>
                      <a:pt x="3643340" y="1357655"/>
                      <a:pt x="3578128" y="1369481"/>
                      <a:pt x="3489918" y="1380328"/>
                    </a:cubicBezTo>
                    <a:lnTo>
                      <a:pt x="3391844" y="1390528"/>
                    </a:lnTo>
                    <a:lnTo>
                      <a:pt x="3324889" y="1292736"/>
                    </a:lnTo>
                    <a:lnTo>
                      <a:pt x="3249513" y="1402828"/>
                    </a:lnTo>
                    <a:lnTo>
                      <a:pt x="3160742" y="1409628"/>
                    </a:lnTo>
                    <a:cubicBezTo>
                      <a:pt x="3095865" y="1413921"/>
                      <a:pt x="3026351" y="1417893"/>
                      <a:pt x="2952757" y="1421508"/>
                    </a:cubicBezTo>
                    <a:lnTo>
                      <a:pt x="2928781" y="1422512"/>
                    </a:lnTo>
                    <a:lnTo>
                      <a:pt x="2839929" y="1292738"/>
                    </a:lnTo>
                    <a:lnTo>
                      <a:pt x="2745834" y="1430170"/>
                    </a:lnTo>
                    <a:lnTo>
                      <a:pt x="2720295" y="1431239"/>
                    </a:lnTo>
                    <a:cubicBezTo>
                      <a:pt x="2639099" y="1434100"/>
                      <a:pt x="2554381" y="1436565"/>
                      <a:pt x="2466696" y="1438596"/>
                    </a:cubicBezTo>
                    <a:lnTo>
                      <a:pt x="2454977" y="1438801"/>
                    </a:lnTo>
                    <a:lnTo>
                      <a:pt x="2354972" y="1292738"/>
                    </a:lnTo>
                    <a:lnTo>
                      <a:pt x="2252539" y="1442348"/>
                    </a:lnTo>
                    <a:lnTo>
                      <a:pt x="2195301" y="1443351"/>
                    </a:lnTo>
                    <a:lnTo>
                      <a:pt x="1974042" y="1444675"/>
                    </a:lnTo>
                    <a:lnTo>
                      <a:pt x="1870015" y="1292738"/>
                    </a:lnTo>
                    <a:lnTo>
                      <a:pt x="1765969" y="1444704"/>
                    </a:lnTo>
                    <a:lnTo>
                      <a:pt x="1539959" y="1443351"/>
                    </a:lnTo>
                    <a:lnTo>
                      <a:pt x="1487550" y="1442433"/>
                    </a:lnTo>
                    <a:lnTo>
                      <a:pt x="1385059" y="1292738"/>
                    </a:lnTo>
                    <a:lnTo>
                      <a:pt x="1284997" y="1438884"/>
                    </a:lnTo>
                    <a:lnTo>
                      <a:pt x="1268564" y="1438596"/>
                    </a:lnTo>
                    <a:cubicBezTo>
                      <a:pt x="1180879" y="1436565"/>
                      <a:pt x="1096160" y="1434100"/>
                      <a:pt x="1014964" y="1431239"/>
                    </a:cubicBezTo>
                    <a:lnTo>
                      <a:pt x="994338" y="1430376"/>
                    </a:lnTo>
                    <a:lnTo>
                      <a:pt x="900101" y="1292738"/>
                    </a:lnTo>
                    <a:lnTo>
                      <a:pt x="811116" y="1422706"/>
                    </a:lnTo>
                    <a:lnTo>
                      <a:pt x="782502" y="1421508"/>
                    </a:lnTo>
                    <a:cubicBezTo>
                      <a:pt x="708908" y="1417893"/>
                      <a:pt x="639394" y="1413921"/>
                      <a:pt x="574517" y="1409628"/>
                    </a:cubicBezTo>
                    <a:lnTo>
                      <a:pt x="490784" y="1403213"/>
                    </a:lnTo>
                    <a:lnTo>
                      <a:pt x="415145" y="1292738"/>
                    </a:lnTo>
                    <a:lnTo>
                      <a:pt x="347873" y="1390992"/>
                    </a:lnTo>
                    <a:lnTo>
                      <a:pt x="245341" y="1380328"/>
                    </a:lnTo>
                    <a:cubicBezTo>
                      <a:pt x="157130" y="1369481"/>
                      <a:pt x="91919" y="1357655"/>
                      <a:pt x="54161" y="1345151"/>
                    </a:cubicBezTo>
                    <a:lnTo>
                      <a:pt x="49941" y="1342315"/>
                    </a:lnTo>
                    <a:lnTo>
                      <a:pt x="49122" y="1342458"/>
                    </a:lnTo>
                    <a:cubicBezTo>
                      <a:pt x="36313" y="1340661"/>
                      <a:pt x="26087" y="1334440"/>
                      <a:pt x="18355" y="1324243"/>
                    </a:cubicBezTo>
                    <a:lnTo>
                      <a:pt x="16766" y="1320013"/>
                    </a:lnTo>
                    <a:cubicBezTo>
                      <a:pt x="16695" y="1319966"/>
                      <a:pt x="16624" y="1319918"/>
                      <a:pt x="16553" y="1319870"/>
                    </a:cubicBezTo>
                    <a:cubicBezTo>
                      <a:pt x="16596" y="1319842"/>
                      <a:pt x="16637" y="1319814"/>
                      <a:pt x="16680" y="1319785"/>
                    </a:cubicBezTo>
                    <a:lnTo>
                      <a:pt x="2544" y="1282165"/>
                    </a:lnTo>
                    <a:cubicBezTo>
                      <a:pt x="-1718" y="1255606"/>
                      <a:pt x="-584" y="1221101"/>
                      <a:pt x="5627" y="1180152"/>
                    </a:cubicBezTo>
                    <a:lnTo>
                      <a:pt x="18168" y="1116837"/>
                    </a:lnTo>
                    <a:lnTo>
                      <a:pt x="150603" y="923408"/>
                    </a:lnTo>
                    <a:lnTo>
                      <a:pt x="106201" y="858556"/>
                    </a:lnTo>
                    <a:lnTo>
                      <a:pt x="190016" y="678196"/>
                    </a:lnTo>
                    <a:cubicBezTo>
                      <a:pt x="229458" y="601092"/>
                      <a:pt x="271241" y="527740"/>
                      <a:pt x="313527" y="460338"/>
                    </a:cubicBezTo>
                    <a:lnTo>
                      <a:pt x="331899" y="432492"/>
                    </a:lnTo>
                    <a:lnTo>
                      <a:pt x="415145" y="554077"/>
                    </a:lnTo>
                    <a:lnTo>
                      <a:pt x="647275" y="215037"/>
                    </a:lnTo>
                    <a:lnTo>
                      <a:pt x="584445" y="123270"/>
                    </a:lnTo>
                    <a:lnTo>
                      <a:pt x="611369" y="100746"/>
                    </a:lnTo>
                    <a:cubicBezTo>
                      <a:pt x="628022" y="88792"/>
                      <a:pt x="643652" y="79700"/>
                      <a:pt x="658028" y="73745"/>
                    </a:cubicBezTo>
                    <a:lnTo>
                      <a:pt x="660078" y="73385"/>
                    </a:lnTo>
                    <a:lnTo>
                      <a:pt x="666038" y="69177"/>
                    </a:lnTo>
                    <a:cubicBezTo>
                      <a:pt x="680334" y="64205"/>
                      <a:pt x="700570" y="59387"/>
                      <a:pt x="726195" y="54762"/>
                    </a:cubicBezTo>
                    <a:lnTo>
                      <a:pt x="783310" y="46577"/>
                    </a:lnTo>
                    <a:lnTo>
                      <a:pt x="667971" y="215037"/>
                    </a:lnTo>
                    <a:lnTo>
                      <a:pt x="900101" y="554077"/>
                    </a:lnTo>
                    <a:lnTo>
                      <a:pt x="1132232" y="215037"/>
                    </a:lnTo>
                    <a:lnTo>
                      <a:pt x="1002344" y="25328"/>
                    </a:lnTo>
                    <a:lnTo>
                      <a:pt x="1087455" y="19414"/>
                    </a:lnTo>
                    <a:cubicBezTo>
                      <a:pt x="1140459" y="16301"/>
                      <a:pt x="1197199" y="13499"/>
                      <a:pt x="1257125" y="11046"/>
                    </a:cubicBezTo>
                    <a:lnTo>
                      <a:pt x="1293420" y="9841"/>
                    </a:lnTo>
                    <a:lnTo>
                      <a:pt x="1152928" y="215037"/>
                    </a:lnTo>
                    <a:lnTo>
                      <a:pt x="1385059" y="554077"/>
                    </a:lnTo>
                    <a:lnTo>
                      <a:pt x="1617189" y="215037"/>
                    </a:lnTo>
                    <a:lnTo>
                      <a:pt x="1472877" y="4260"/>
                    </a:lnTo>
                    <a:lnTo>
                      <a:pt x="1650515" y="845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93" name="フリーフォーム: 図形 692">
                <a:extLst>
                  <a:ext uri="{FF2B5EF4-FFF2-40B4-BE49-F238E27FC236}">
                    <a16:creationId xmlns:a16="http://schemas.microsoft.com/office/drawing/2014/main" id="{0A3983A6-B6E7-436A-DF00-D254073F66E0}"/>
                  </a:ext>
                </a:extLst>
              </p:cNvPr>
              <p:cNvSpPr/>
              <p:nvPr/>
            </p:nvSpPr>
            <p:spPr>
              <a:xfrm>
                <a:off x="7399968" y="5050422"/>
                <a:ext cx="1563633" cy="473081"/>
              </a:xfrm>
              <a:custGeom>
                <a:avLst/>
                <a:gdLst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490787 w 1861942"/>
                  <a:gd name="connsiteY21" fmla="*/ 11418 h 1521540"/>
                  <a:gd name="connsiteX22" fmla="*/ 930971 w 1861942"/>
                  <a:gd name="connsiteY22" fmla="*/ 30429 h 1521540"/>
                  <a:gd name="connsiteX23" fmla="*/ 1371156 w 1861942"/>
                  <a:gd name="connsiteY23" fmla="*/ 11418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490787 w 1861942"/>
                  <a:gd name="connsiteY21" fmla="*/ 11418 h 1521540"/>
                  <a:gd name="connsiteX22" fmla="*/ 925387 w 1861942"/>
                  <a:gd name="connsiteY22" fmla="*/ 301886 h 1521540"/>
                  <a:gd name="connsiteX23" fmla="*/ 1371156 w 1861942"/>
                  <a:gd name="connsiteY23" fmla="*/ 11418 h 1521540"/>
                  <a:gd name="connsiteX24" fmla="*/ 1475777 w 1861942"/>
                  <a:gd name="connsiteY24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371156 w 1861942"/>
                  <a:gd name="connsiteY22" fmla="*/ 11418 h 1521540"/>
                  <a:gd name="connsiteX23" fmla="*/ 1475777 w 1861942"/>
                  <a:gd name="connsiteY23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861942" h="1521540">
                    <a:moveTo>
                      <a:pt x="1475777" y="0"/>
                    </a:moveTo>
                    <a:lnTo>
                      <a:pt x="1484078" y="9011"/>
                    </a:lnTo>
                    <a:cubicBezTo>
                      <a:pt x="1522101" y="55261"/>
                      <a:pt x="1543569" y="105948"/>
                      <a:pt x="1498815" y="174378"/>
                    </a:cubicBezTo>
                    <a:cubicBezTo>
                      <a:pt x="1386930" y="345456"/>
                      <a:pt x="1688930" y="405633"/>
                      <a:pt x="1628782" y="562847"/>
                    </a:cubicBezTo>
                    <a:lnTo>
                      <a:pt x="1613316" y="592532"/>
                    </a:lnTo>
                    <a:lnTo>
                      <a:pt x="1611088" y="593387"/>
                    </a:lnTo>
                    <a:cubicBezTo>
                      <a:pt x="1491745" y="775869"/>
                      <a:pt x="1843309" y="832172"/>
                      <a:pt x="1723966" y="1014653"/>
                    </a:cubicBezTo>
                    <a:cubicBezTo>
                      <a:pt x="1612082" y="1185731"/>
                      <a:pt x="1914081" y="1245908"/>
                      <a:pt x="1853933" y="1403123"/>
                    </a:cubicBezTo>
                    <a:lnTo>
                      <a:pt x="1850704" y="1409321"/>
                    </a:lnTo>
                    <a:lnTo>
                      <a:pt x="1772892" y="1436541"/>
                    </a:lnTo>
                    <a:cubicBezTo>
                      <a:pt x="1590432" y="1487824"/>
                      <a:pt x="1281438" y="1521540"/>
                      <a:pt x="930971" y="1521540"/>
                    </a:cubicBezTo>
                    <a:cubicBezTo>
                      <a:pt x="580505" y="1521540"/>
                      <a:pt x="271511" y="1487824"/>
                      <a:pt x="89050" y="1436541"/>
                    </a:cubicBezTo>
                    <a:lnTo>
                      <a:pt x="11239" y="1409321"/>
                    </a:lnTo>
                    <a:lnTo>
                      <a:pt x="8010" y="1403124"/>
                    </a:lnTo>
                    <a:cubicBezTo>
                      <a:pt x="-52139" y="1245909"/>
                      <a:pt x="249861" y="1185732"/>
                      <a:pt x="137976" y="1014654"/>
                    </a:cubicBezTo>
                    <a:cubicBezTo>
                      <a:pt x="18633" y="832173"/>
                      <a:pt x="370198" y="775870"/>
                      <a:pt x="250854" y="593388"/>
                    </a:cubicBezTo>
                    <a:lnTo>
                      <a:pt x="248626" y="592533"/>
                    </a:lnTo>
                    <a:lnTo>
                      <a:pt x="233160" y="562848"/>
                    </a:lnTo>
                    <a:cubicBezTo>
                      <a:pt x="173012" y="405634"/>
                      <a:pt x="475012" y="345457"/>
                      <a:pt x="363127" y="174379"/>
                    </a:cubicBezTo>
                    <a:cubicBezTo>
                      <a:pt x="318374" y="105949"/>
                      <a:pt x="339841" y="55262"/>
                      <a:pt x="377865" y="9012"/>
                    </a:cubicBezTo>
                    <a:lnTo>
                      <a:pt x="386167" y="0"/>
                    </a:lnTo>
                    <a:cubicBezTo>
                      <a:pt x="565907" y="100629"/>
                      <a:pt x="665615" y="286804"/>
                      <a:pt x="925387" y="301886"/>
                    </a:cubicBezTo>
                    <a:cubicBezTo>
                      <a:pt x="1185159" y="316968"/>
                      <a:pt x="1382662" y="48812"/>
                      <a:pt x="1475777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94" name="グループ化 693">
                <a:extLst>
                  <a:ext uri="{FF2B5EF4-FFF2-40B4-BE49-F238E27FC236}">
                    <a16:creationId xmlns:a16="http://schemas.microsoft.com/office/drawing/2014/main" id="{772D4E81-7190-F8E3-6331-659D5FE05EDC}"/>
                  </a:ext>
                </a:extLst>
              </p:cNvPr>
              <p:cNvGrpSpPr/>
              <p:nvPr/>
            </p:nvGrpSpPr>
            <p:grpSpPr>
              <a:xfrm>
                <a:off x="7024547" y="5209937"/>
                <a:ext cx="2269858" cy="381045"/>
                <a:chOff x="6165382" y="5445224"/>
                <a:chExt cx="3442168" cy="451834"/>
              </a:xfrm>
            </p:grpSpPr>
            <p:sp>
              <p:nvSpPr>
                <p:cNvPr id="996" name="台形 995">
                  <a:extLst>
                    <a:ext uri="{FF2B5EF4-FFF2-40B4-BE49-F238E27FC236}">
                      <a16:creationId xmlns:a16="http://schemas.microsoft.com/office/drawing/2014/main" id="{05C5AE01-9CA4-B9B0-2D91-84CBA61399EB}"/>
                    </a:ext>
                  </a:extLst>
                </p:cNvPr>
                <p:cNvSpPr/>
                <p:nvPr/>
              </p:nvSpPr>
              <p:spPr>
                <a:xfrm>
                  <a:off x="6165382" y="5445224"/>
                  <a:ext cx="3442168" cy="360040"/>
                </a:xfrm>
                <a:prstGeom prst="trapezoid">
                  <a:avLst>
                    <a:gd name="adj" fmla="val 124408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97" name="四角形: 角を丸くする 996">
                  <a:extLst>
                    <a:ext uri="{FF2B5EF4-FFF2-40B4-BE49-F238E27FC236}">
                      <a16:creationId xmlns:a16="http://schemas.microsoft.com/office/drawing/2014/main" id="{AFD28E04-944A-94E9-C2D8-8D85661BB830}"/>
                    </a:ext>
                  </a:extLst>
                </p:cNvPr>
                <p:cNvSpPr/>
                <p:nvPr/>
              </p:nvSpPr>
              <p:spPr>
                <a:xfrm>
                  <a:off x="6165382" y="5792753"/>
                  <a:ext cx="3442168" cy="104305"/>
                </a:xfrm>
                <a:prstGeom prst="round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95" name="楕円 694">
                <a:extLst>
                  <a:ext uri="{FF2B5EF4-FFF2-40B4-BE49-F238E27FC236}">
                    <a16:creationId xmlns:a16="http://schemas.microsoft.com/office/drawing/2014/main" id="{CDD71D2A-1225-5AE6-102B-237219540129}"/>
                  </a:ext>
                </a:extLst>
              </p:cNvPr>
              <p:cNvSpPr/>
              <p:nvPr/>
            </p:nvSpPr>
            <p:spPr>
              <a:xfrm>
                <a:off x="7920199" y="5320225"/>
                <a:ext cx="478556" cy="106346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96" name="グループ化 695">
                <a:extLst>
                  <a:ext uri="{FF2B5EF4-FFF2-40B4-BE49-F238E27FC236}">
                    <a16:creationId xmlns:a16="http://schemas.microsoft.com/office/drawing/2014/main" id="{765C0EEF-CEBB-43F9-4E73-B0B1778C46C6}"/>
                  </a:ext>
                </a:extLst>
              </p:cNvPr>
              <p:cNvGrpSpPr/>
              <p:nvPr/>
            </p:nvGrpSpPr>
            <p:grpSpPr>
              <a:xfrm>
                <a:off x="7863260" y="4948015"/>
                <a:ext cx="592434" cy="437077"/>
                <a:chOff x="9201472" y="4580520"/>
                <a:chExt cx="1152128" cy="850000"/>
              </a:xfrm>
            </p:grpSpPr>
            <p:sp>
              <p:nvSpPr>
                <p:cNvPr id="697" name="フリーフォーム: 図形 696">
                  <a:extLst>
                    <a:ext uri="{FF2B5EF4-FFF2-40B4-BE49-F238E27FC236}">
                      <a16:creationId xmlns:a16="http://schemas.microsoft.com/office/drawing/2014/main" id="{697ED567-F3CF-E21E-EEF8-EF183D0DB8D8}"/>
                    </a:ext>
                  </a:extLst>
                </p:cNvPr>
                <p:cNvSpPr/>
                <p:nvPr/>
              </p:nvSpPr>
              <p:spPr>
                <a:xfrm>
                  <a:off x="9201472" y="4747580"/>
                  <a:ext cx="1152128" cy="682940"/>
                </a:xfrm>
                <a:custGeom>
                  <a:avLst/>
                  <a:gdLst>
                    <a:gd name="connsiteX0" fmla="*/ 576064 w 1152128"/>
                    <a:gd name="connsiteY0" fmla="*/ 0 h 682940"/>
                    <a:gd name="connsiteX1" fmla="*/ 1152128 w 1152128"/>
                    <a:gd name="connsiteY1" fmla="*/ 180020 h 682940"/>
                    <a:gd name="connsiteX2" fmla="*/ 1144132 w 1152128"/>
                    <a:gd name="connsiteY2" fmla="*/ 204806 h 682940"/>
                    <a:gd name="connsiteX3" fmla="*/ 1152128 w 1152128"/>
                    <a:gd name="connsiteY3" fmla="*/ 229592 h 682940"/>
                    <a:gd name="connsiteX4" fmla="*/ 1106858 w 1152128"/>
                    <a:gd name="connsiteY4" fmla="*/ 299664 h 682940"/>
                    <a:gd name="connsiteX5" fmla="*/ 1106628 w 1152128"/>
                    <a:gd name="connsiteY5" fmla="*/ 299797 h 682940"/>
                    <a:gd name="connsiteX6" fmla="*/ 1114103 w 1152128"/>
                    <a:gd name="connsiteY6" fmla="*/ 340958 h 682940"/>
                    <a:gd name="connsiteX7" fmla="*/ 576064 w 1152128"/>
                    <a:gd name="connsiteY7" fmla="*/ 682785 h 682940"/>
                    <a:gd name="connsiteX8" fmla="*/ 38025 w 1152128"/>
                    <a:gd name="connsiteY8" fmla="*/ 340958 h 682940"/>
                    <a:gd name="connsiteX9" fmla="*/ 44915 w 1152128"/>
                    <a:gd name="connsiteY9" fmla="*/ 299307 h 682940"/>
                    <a:gd name="connsiteX10" fmla="*/ 11704 w 1152128"/>
                    <a:gd name="connsiteY10" fmla="*/ 265872 h 682940"/>
                    <a:gd name="connsiteX11" fmla="*/ 0 w 1152128"/>
                    <a:gd name="connsiteY11" fmla="*/ 229592 h 682940"/>
                    <a:gd name="connsiteX12" fmla="*/ 7996 w 1152128"/>
                    <a:gd name="connsiteY12" fmla="*/ 204806 h 682940"/>
                    <a:gd name="connsiteX13" fmla="*/ 0 w 1152128"/>
                    <a:gd name="connsiteY13" fmla="*/ 180020 h 682940"/>
                    <a:gd name="connsiteX14" fmla="*/ 576064 w 1152128"/>
                    <a:gd name="connsiteY14" fmla="*/ 0 h 6829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52128" h="682940">
                      <a:moveTo>
                        <a:pt x="576064" y="0"/>
                      </a:moveTo>
                      <a:cubicBezTo>
                        <a:pt x="894215" y="0"/>
                        <a:pt x="1152128" y="80598"/>
                        <a:pt x="1152128" y="180020"/>
                      </a:cubicBezTo>
                      <a:lnTo>
                        <a:pt x="1144132" y="204806"/>
                      </a:lnTo>
                      <a:lnTo>
                        <a:pt x="1152128" y="229592"/>
                      </a:lnTo>
                      <a:cubicBezTo>
                        <a:pt x="1152128" y="254448"/>
                        <a:pt x="1136008" y="278127"/>
                        <a:pt x="1106858" y="299664"/>
                      </a:cubicBezTo>
                      <a:lnTo>
                        <a:pt x="1106628" y="299797"/>
                      </a:lnTo>
                      <a:lnTo>
                        <a:pt x="1114103" y="340958"/>
                      </a:lnTo>
                      <a:cubicBezTo>
                        <a:pt x="1114103" y="529744"/>
                        <a:pt x="985900" y="688621"/>
                        <a:pt x="576064" y="682785"/>
                      </a:cubicBezTo>
                      <a:cubicBezTo>
                        <a:pt x="166228" y="676949"/>
                        <a:pt x="38025" y="529744"/>
                        <a:pt x="38025" y="340958"/>
                      </a:cubicBezTo>
                      <a:lnTo>
                        <a:pt x="44915" y="299307"/>
                      </a:lnTo>
                      <a:lnTo>
                        <a:pt x="11704" y="265872"/>
                      </a:lnTo>
                      <a:cubicBezTo>
                        <a:pt x="4030" y="254154"/>
                        <a:pt x="0" y="242020"/>
                        <a:pt x="0" y="229592"/>
                      </a:cubicBezTo>
                      <a:lnTo>
                        <a:pt x="7996" y="204806"/>
                      </a:lnTo>
                      <a:lnTo>
                        <a:pt x="0" y="180020"/>
                      </a:lnTo>
                      <a:cubicBezTo>
                        <a:pt x="0" y="80598"/>
                        <a:pt x="257913" y="0"/>
                        <a:pt x="576064" y="0"/>
                      </a:cubicBezTo>
                      <a:close/>
                    </a:path>
                  </a:pathLst>
                </a:custGeom>
                <a:pattFill prst="openDmnd">
                  <a:fgClr>
                    <a:srgbClr val="FFFF00"/>
                  </a:fgClr>
                  <a:bgClr>
                    <a:srgbClr val="FFCC00"/>
                  </a:bgClr>
                </a:patt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98" name="グループ化 697">
                  <a:extLst>
                    <a:ext uri="{FF2B5EF4-FFF2-40B4-BE49-F238E27FC236}">
                      <a16:creationId xmlns:a16="http://schemas.microsoft.com/office/drawing/2014/main" id="{E3322E0F-B98F-CE60-F8D4-8496DC1DC71A}"/>
                    </a:ext>
                  </a:extLst>
                </p:cNvPr>
                <p:cNvGrpSpPr/>
                <p:nvPr/>
              </p:nvGrpSpPr>
              <p:grpSpPr>
                <a:xfrm>
                  <a:off x="9237878" y="4580520"/>
                  <a:ext cx="1079317" cy="489955"/>
                  <a:chOff x="9237878" y="4580520"/>
                  <a:chExt cx="1079317" cy="489955"/>
                </a:xfrm>
              </p:grpSpPr>
              <p:sp>
                <p:nvSpPr>
                  <p:cNvPr id="699" name="楕円 698">
                    <a:extLst>
                      <a:ext uri="{FF2B5EF4-FFF2-40B4-BE49-F238E27FC236}">
                        <a16:creationId xmlns:a16="http://schemas.microsoft.com/office/drawing/2014/main" id="{AD727B26-6F58-4210-AB53-2045177B662C}"/>
                      </a:ext>
                    </a:extLst>
                  </p:cNvPr>
                  <p:cNvSpPr/>
                  <p:nvPr/>
                </p:nvSpPr>
                <p:spPr>
                  <a:xfrm>
                    <a:off x="9255372" y="4784725"/>
                    <a:ext cx="1044328" cy="285750"/>
                  </a:xfrm>
                  <a:prstGeom prst="ellipse">
                    <a:avLst/>
                  </a:prstGeom>
                  <a:pattFill prst="openDmnd">
                    <a:fgClr>
                      <a:srgbClr val="663300"/>
                    </a:fgClr>
                    <a:bgClr>
                      <a:srgbClr val="CC6600"/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700" name="グループ化 699">
                    <a:extLst>
                      <a:ext uri="{FF2B5EF4-FFF2-40B4-BE49-F238E27FC236}">
                        <a16:creationId xmlns:a16="http://schemas.microsoft.com/office/drawing/2014/main" id="{BE696661-9AA8-776A-CEAC-92D140DAC29F}"/>
                      </a:ext>
                    </a:extLst>
                  </p:cNvPr>
                  <p:cNvGrpSpPr/>
                  <p:nvPr/>
                </p:nvGrpSpPr>
                <p:grpSpPr>
                  <a:xfrm rot="900000">
                    <a:off x="9237878" y="4695702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994" name="楕円 993">
                      <a:extLst>
                        <a:ext uri="{FF2B5EF4-FFF2-40B4-BE49-F238E27FC236}">
                          <a16:creationId xmlns:a16="http://schemas.microsoft.com/office/drawing/2014/main" id="{C8DF1D9C-C923-20AD-1886-93CEB62E6EA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95" name="星: 6 pt 994">
                      <a:extLst>
                        <a:ext uri="{FF2B5EF4-FFF2-40B4-BE49-F238E27FC236}">
                          <a16:creationId xmlns:a16="http://schemas.microsoft.com/office/drawing/2014/main" id="{AC5D25EB-BA6B-7392-2F88-277D6E3493C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01" name="グループ化 700">
                    <a:extLst>
                      <a:ext uri="{FF2B5EF4-FFF2-40B4-BE49-F238E27FC236}">
                        <a16:creationId xmlns:a16="http://schemas.microsoft.com/office/drawing/2014/main" id="{8F796BAE-F8C3-CD5E-87CA-62D541944B67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9916127" y="4701356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992" name="楕円 991">
                      <a:extLst>
                        <a:ext uri="{FF2B5EF4-FFF2-40B4-BE49-F238E27FC236}">
                          <a16:creationId xmlns:a16="http://schemas.microsoft.com/office/drawing/2014/main" id="{CA141C79-2DA0-68CF-34DC-6BBAE099757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93" name="星: 6 pt 992">
                      <a:extLst>
                        <a:ext uri="{FF2B5EF4-FFF2-40B4-BE49-F238E27FC236}">
                          <a16:creationId xmlns:a16="http://schemas.microsoft.com/office/drawing/2014/main" id="{BE2679EB-3C87-BDB1-D00E-0317B3770FC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02" name="グループ化 701">
                    <a:extLst>
                      <a:ext uri="{FF2B5EF4-FFF2-40B4-BE49-F238E27FC236}">
                        <a16:creationId xmlns:a16="http://schemas.microsoft.com/office/drawing/2014/main" id="{7C2B236B-C9CB-0E49-01EF-B9FA7A13AA31}"/>
                      </a:ext>
                    </a:extLst>
                  </p:cNvPr>
                  <p:cNvGrpSpPr/>
                  <p:nvPr/>
                </p:nvGrpSpPr>
                <p:grpSpPr>
                  <a:xfrm>
                    <a:off x="9577002" y="4580520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714" name="楕円 713">
                      <a:extLst>
                        <a:ext uri="{FF2B5EF4-FFF2-40B4-BE49-F238E27FC236}">
                          <a16:creationId xmlns:a16="http://schemas.microsoft.com/office/drawing/2014/main" id="{07DB6D66-1B8B-9F1B-69E5-4B3D6EC771F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15" name="星: 6 pt 714">
                      <a:extLst>
                        <a:ext uri="{FF2B5EF4-FFF2-40B4-BE49-F238E27FC236}">
                          <a16:creationId xmlns:a16="http://schemas.microsoft.com/office/drawing/2014/main" id="{F5E595A2-89B6-AF7E-89B3-710EC8273D6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03" name="グループ化 702">
                    <a:extLst>
                      <a:ext uri="{FF2B5EF4-FFF2-40B4-BE49-F238E27FC236}">
                        <a16:creationId xmlns:a16="http://schemas.microsoft.com/office/drawing/2014/main" id="{7D88F80E-68A8-BE96-A8F6-5E7092C19679}"/>
                      </a:ext>
                    </a:extLst>
                  </p:cNvPr>
                  <p:cNvGrpSpPr/>
                  <p:nvPr/>
                </p:nvGrpSpPr>
                <p:grpSpPr>
                  <a:xfrm>
                    <a:off x="9577002" y="4725777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712" name="楕円 711">
                      <a:extLst>
                        <a:ext uri="{FF2B5EF4-FFF2-40B4-BE49-F238E27FC236}">
                          <a16:creationId xmlns:a16="http://schemas.microsoft.com/office/drawing/2014/main" id="{9ECCE81F-48E4-A757-0D7E-676F9E64DFA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13" name="星: 6 pt 712">
                      <a:extLst>
                        <a:ext uri="{FF2B5EF4-FFF2-40B4-BE49-F238E27FC236}">
                          <a16:creationId xmlns:a16="http://schemas.microsoft.com/office/drawing/2014/main" id="{7CFFCFA4-8E8E-D40E-D88A-D04A7BFF050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04" name="グループ化 703">
                    <a:extLst>
                      <a:ext uri="{FF2B5EF4-FFF2-40B4-BE49-F238E27FC236}">
                        <a16:creationId xmlns:a16="http://schemas.microsoft.com/office/drawing/2014/main" id="{442AC7FC-B6F2-8366-82FD-FE3185742C38}"/>
                      </a:ext>
                    </a:extLst>
                  </p:cNvPr>
                  <p:cNvGrpSpPr/>
                  <p:nvPr/>
                </p:nvGrpSpPr>
                <p:grpSpPr>
                  <a:xfrm>
                    <a:off x="9290744" y="4889957"/>
                    <a:ext cx="968027" cy="180518"/>
                    <a:chOff x="9290744" y="4889957"/>
                    <a:chExt cx="968027" cy="180518"/>
                  </a:xfrm>
                </p:grpSpPr>
                <p:sp>
                  <p:nvSpPr>
                    <p:cNvPr id="705" name="フリーフォーム: 図形 704">
                      <a:extLst>
                        <a:ext uri="{FF2B5EF4-FFF2-40B4-BE49-F238E27FC236}">
                          <a16:creationId xmlns:a16="http://schemas.microsoft.com/office/drawing/2014/main" id="{DA2EDF6D-54A3-8DC7-66F2-96E2AF8FCE3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90744" y="4889957"/>
                      <a:ext cx="370621" cy="169686"/>
                    </a:xfrm>
                    <a:custGeom>
                      <a:avLst/>
                      <a:gdLst>
                        <a:gd name="connsiteX0" fmla="*/ 170087 w 370621"/>
                        <a:gd name="connsiteY0" fmla="*/ 0 h 169686"/>
                        <a:gd name="connsiteX1" fmla="*/ 370621 w 370621"/>
                        <a:gd name="connsiteY1" fmla="*/ 167060 h 169686"/>
                        <a:gd name="connsiteX2" fmla="*/ 369985 w 370621"/>
                        <a:gd name="connsiteY2" fmla="*/ 169686 h 169686"/>
                        <a:gd name="connsiteX3" fmla="*/ 283543 w 370621"/>
                        <a:gd name="connsiteY3" fmla="*/ 164910 h 169686"/>
                        <a:gd name="connsiteX4" fmla="*/ 5663 w 370621"/>
                        <a:gd name="connsiteY4" fmla="*/ 88877 h 169686"/>
                        <a:gd name="connsiteX5" fmla="*/ 0 w 370621"/>
                        <a:gd name="connsiteY5" fmla="*/ 83884 h 169686"/>
                        <a:gd name="connsiteX6" fmla="*/ 28288 w 370621"/>
                        <a:gd name="connsiteY6" fmla="*/ 48931 h 169686"/>
                        <a:gd name="connsiteX7" fmla="*/ 170087 w 370621"/>
                        <a:gd name="connsiteY7" fmla="*/ 0 h 1696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370621" h="169686">
                          <a:moveTo>
                            <a:pt x="170087" y="0"/>
                          </a:moveTo>
                          <a:cubicBezTo>
                            <a:pt x="280839" y="0"/>
                            <a:pt x="370621" y="74795"/>
                            <a:pt x="370621" y="167060"/>
                          </a:cubicBezTo>
                          <a:lnTo>
                            <a:pt x="369985" y="169686"/>
                          </a:lnTo>
                          <a:lnTo>
                            <a:pt x="283543" y="164910"/>
                          </a:lnTo>
                          <a:cubicBezTo>
                            <a:pt x="158602" y="150451"/>
                            <a:pt x="58509" y="123063"/>
                            <a:pt x="5663" y="88877"/>
                          </a:cubicBezTo>
                          <a:lnTo>
                            <a:pt x="0" y="83884"/>
                          </a:lnTo>
                          <a:lnTo>
                            <a:pt x="28288" y="48931"/>
                          </a:lnTo>
                          <a:cubicBezTo>
                            <a:pt x="64578" y="18699"/>
                            <a:pt x="114711" y="0"/>
                            <a:pt x="170087" y="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06" name="フリーフォーム: 図形 705">
                      <a:extLst>
                        <a:ext uri="{FF2B5EF4-FFF2-40B4-BE49-F238E27FC236}">
                          <a16:creationId xmlns:a16="http://schemas.microsoft.com/office/drawing/2014/main" id="{B4D207B1-44C5-A57A-5ABB-64EDEC93A4C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884184" y="4894733"/>
                      <a:ext cx="374587" cy="170205"/>
                    </a:xfrm>
                    <a:custGeom>
                      <a:avLst/>
                      <a:gdLst>
                        <a:gd name="connsiteX0" fmla="*/ 200534 w 374587"/>
                        <a:gd name="connsiteY0" fmla="*/ 0 h 170205"/>
                        <a:gd name="connsiteX1" fmla="*/ 342333 w 374587"/>
                        <a:gd name="connsiteY1" fmla="*/ 48931 h 170205"/>
                        <a:gd name="connsiteX2" fmla="*/ 374587 w 374587"/>
                        <a:gd name="connsiteY2" fmla="*/ 88785 h 170205"/>
                        <a:gd name="connsiteX3" fmla="*/ 374483 w 374587"/>
                        <a:gd name="connsiteY3" fmla="*/ 88877 h 170205"/>
                        <a:gd name="connsiteX4" fmla="*/ 96603 w 374587"/>
                        <a:gd name="connsiteY4" fmla="*/ 164910 h 170205"/>
                        <a:gd name="connsiteX5" fmla="*/ 762 w 374587"/>
                        <a:gd name="connsiteY5" fmla="*/ 170205 h 170205"/>
                        <a:gd name="connsiteX6" fmla="*/ 0 w 374587"/>
                        <a:gd name="connsiteY6" fmla="*/ 167060 h 170205"/>
                        <a:gd name="connsiteX7" fmla="*/ 200534 w 374587"/>
                        <a:gd name="connsiteY7" fmla="*/ 0 h 17020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374587" h="170205">
                          <a:moveTo>
                            <a:pt x="200534" y="0"/>
                          </a:moveTo>
                          <a:cubicBezTo>
                            <a:pt x="255910" y="0"/>
                            <a:pt x="306044" y="18699"/>
                            <a:pt x="342333" y="48931"/>
                          </a:cubicBezTo>
                          <a:lnTo>
                            <a:pt x="374587" y="88785"/>
                          </a:lnTo>
                          <a:lnTo>
                            <a:pt x="374483" y="88877"/>
                          </a:lnTo>
                          <a:cubicBezTo>
                            <a:pt x="321637" y="123063"/>
                            <a:pt x="221544" y="150451"/>
                            <a:pt x="96603" y="164910"/>
                          </a:cubicBezTo>
                          <a:lnTo>
                            <a:pt x="762" y="170205"/>
                          </a:lnTo>
                          <a:lnTo>
                            <a:pt x="0" y="167060"/>
                          </a:lnTo>
                          <a:cubicBezTo>
                            <a:pt x="0" y="74795"/>
                            <a:pt x="89782" y="0"/>
                            <a:pt x="200534" y="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07" name="星: 6 pt 706">
                      <a:extLst>
                        <a:ext uri="{FF2B5EF4-FFF2-40B4-BE49-F238E27FC236}">
                          <a16:creationId xmlns:a16="http://schemas.microsoft.com/office/drawing/2014/main" id="{2F7FB3BC-A60A-77FE-CB8F-E6290FA022F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11841" y="4919135"/>
                      <a:ext cx="102739" cy="65138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08" name="フリーフォーム: 図形 707">
                      <a:extLst>
                        <a:ext uri="{FF2B5EF4-FFF2-40B4-BE49-F238E27FC236}">
                          <a16:creationId xmlns:a16="http://schemas.microsoft.com/office/drawing/2014/main" id="{DAAE807D-D0E5-A032-7DC3-2AFEABFBA25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588534" y="4940560"/>
                      <a:ext cx="378004" cy="129915"/>
                    </a:xfrm>
                    <a:custGeom>
                      <a:avLst/>
                      <a:gdLst>
                        <a:gd name="connsiteX0" fmla="*/ 189002 w 378004"/>
                        <a:gd name="connsiteY0" fmla="*/ 0 h 129915"/>
                        <a:gd name="connsiteX1" fmla="*/ 373777 w 378004"/>
                        <a:gd name="connsiteY1" fmla="*/ 102033 h 129915"/>
                        <a:gd name="connsiteX2" fmla="*/ 378004 w 378004"/>
                        <a:gd name="connsiteY2" fmla="*/ 119475 h 129915"/>
                        <a:gd name="connsiteX3" fmla="*/ 189002 w 378004"/>
                        <a:gd name="connsiteY3" fmla="*/ 129915 h 129915"/>
                        <a:gd name="connsiteX4" fmla="*/ 0 w 378004"/>
                        <a:gd name="connsiteY4" fmla="*/ 119475 h 129915"/>
                        <a:gd name="connsiteX5" fmla="*/ 4227 w 378004"/>
                        <a:gd name="connsiteY5" fmla="*/ 102033 h 129915"/>
                        <a:gd name="connsiteX6" fmla="*/ 189002 w 378004"/>
                        <a:gd name="connsiteY6" fmla="*/ 0 h 12991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378004" h="129915">
                          <a:moveTo>
                            <a:pt x="189002" y="0"/>
                          </a:moveTo>
                          <a:cubicBezTo>
                            <a:pt x="272066" y="0"/>
                            <a:pt x="343334" y="42072"/>
                            <a:pt x="373777" y="102033"/>
                          </a:cubicBezTo>
                          <a:lnTo>
                            <a:pt x="378004" y="119475"/>
                          </a:lnTo>
                          <a:lnTo>
                            <a:pt x="189002" y="129915"/>
                          </a:lnTo>
                          <a:lnTo>
                            <a:pt x="0" y="119475"/>
                          </a:lnTo>
                          <a:lnTo>
                            <a:pt x="4227" y="102033"/>
                          </a:lnTo>
                          <a:cubicBezTo>
                            <a:pt x="34670" y="42072"/>
                            <a:pt x="105938" y="0"/>
                            <a:pt x="189002" y="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09" name="星: 6 pt 708">
                      <a:extLst>
                        <a:ext uri="{FF2B5EF4-FFF2-40B4-BE49-F238E27FC236}">
                          <a16:creationId xmlns:a16="http://schemas.microsoft.com/office/drawing/2014/main" id="{64DA6941-D8EC-C580-1DF8-B4CC906A503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726166" y="4961998"/>
                      <a:ext cx="102739" cy="65138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11" name="星: 6 pt 710">
                      <a:extLst>
                        <a:ext uri="{FF2B5EF4-FFF2-40B4-BE49-F238E27FC236}">
                          <a16:creationId xmlns:a16="http://schemas.microsoft.com/office/drawing/2014/main" id="{7DDA2A57-B22D-5DC8-0C31-5B3BB743DE4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21441" y="4923898"/>
                      <a:ext cx="102739" cy="65138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</p:grpSp>
      <p:grpSp>
        <p:nvGrpSpPr>
          <p:cNvPr id="1183" name="グループ化 1182">
            <a:extLst>
              <a:ext uri="{FF2B5EF4-FFF2-40B4-BE49-F238E27FC236}">
                <a16:creationId xmlns:a16="http://schemas.microsoft.com/office/drawing/2014/main" id="{B5FFEB63-4D4B-C6C1-0907-D9D265571DA2}"/>
              </a:ext>
            </a:extLst>
          </p:cNvPr>
          <p:cNvGrpSpPr/>
          <p:nvPr/>
        </p:nvGrpSpPr>
        <p:grpSpPr>
          <a:xfrm>
            <a:off x="4277844" y="911136"/>
            <a:ext cx="1632061" cy="2290432"/>
            <a:chOff x="4277844" y="911136"/>
            <a:chExt cx="1632061" cy="2290432"/>
          </a:xfrm>
        </p:grpSpPr>
        <p:grpSp>
          <p:nvGrpSpPr>
            <p:cNvPr id="1027" name="グループ化 1026">
              <a:extLst>
                <a:ext uri="{FF2B5EF4-FFF2-40B4-BE49-F238E27FC236}">
                  <a16:creationId xmlns:a16="http://schemas.microsoft.com/office/drawing/2014/main" id="{EB8DD49F-6656-94ED-51C3-B85610292317}"/>
                </a:ext>
              </a:extLst>
            </p:cNvPr>
            <p:cNvGrpSpPr/>
            <p:nvPr/>
          </p:nvGrpSpPr>
          <p:grpSpPr>
            <a:xfrm>
              <a:off x="4277844" y="2035332"/>
              <a:ext cx="1632061" cy="1166236"/>
              <a:chOff x="4239744" y="2035332"/>
              <a:chExt cx="1632061" cy="1166236"/>
            </a:xfrm>
          </p:grpSpPr>
          <p:sp>
            <p:nvSpPr>
              <p:cNvPr id="1028" name="フリーフォーム: 図形 1027">
                <a:extLst>
                  <a:ext uri="{FF2B5EF4-FFF2-40B4-BE49-F238E27FC236}">
                    <a16:creationId xmlns:a16="http://schemas.microsoft.com/office/drawing/2014/main" id="{A82C61B2-49B2-1ADF-9E2C-14461463B082}"/>
                  </a:ext>
                </a:extLst>
              </p:cNvPr>
              <p:cNvSpPr/>
              <p:nvPr/>
            </p:nvSpPr>
            <p:spPr>
              <a:xfrm rot="900000">
                <a:off x="4255328" y="2035332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9" name="フリーフォーム: 図形 1028">
                <a:extLst>
                  <a:ext uri="{FF2B5EF4-FFF2-40B4-BE49-F238E27FC236}">
                    <a16:creationId xmlns:a16="http://schemas.microsoft.com/office/drawing/2014/main" id="{C6395676-AD22-B8D5-2E04-D86146598A22}"/>
                  </a:ext>
                </a:extLst>
              </p:cNvPr>
              <p:cNvSpPr/>
              <p:nvPr/>
            </p:nvSpPr>
            <p:spPr>
              <a:xfrm rot="900000">
                <a:off x="4290495" y="2274473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0" name="フリーフォーム: 図形 1029">
                <a:extLst>
                  <a:ext uri="{FF2B5EF4-FFF2-40B4-BE49-F238E27FC236}">
                    <a16:creationId xmlns:a16="http://schemas.microsoft.com/office/drawing/2014/main" id="{C791C8AF-310C-3D44-0C1A-2B98A65B5633}"/>
                  </a:ext>
                </a:extLst>
              </p:cNvPr>
              <p:cNvSpPr/>
              <p:nvPr/>
            </p:nvSpPr>
            <p:spPr>
              <a:xfrm rot="20700000" flipH="1">
                <a:off x="5816775" y="2077533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1" name="フリーフォーム: 図形 1030">
                <a:extLst>
                  <a:ext uri="{FF2B5EF4-FFF2-40B4-BE49-F238E27FC236}">
                    <a16:creationId xmlns:a16="http://schemas.microsoft.com/office/drawing/2014/main" id="{EFF3C6C7-D7D1-4877-3E0A-5FA36BFEEDA3}"/>
                  </a:ext>
                </a:extLst>
              </p:cNvPr>
              <p:cNvSpPr/>
              <p:nvPr/>
            </p:nvSpPr>
            <p:spPr>
              <a:xfrm rot="20700000" flipH="1">
                <a:off x="5823809" y="2450311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32" name="グループ化 1031">
                <a:extLst>
                  <a:ext uri="{FF2B5EF4-FFF2-40B4-BE49-F238E27FC236}">
                    <a16:creationId xmlns:a16="http://schemas.microsoft.com/office/drawing/2014/main" id="{9891CCCA-457E-2802-3892-B14806D56D54}"/>
                  </a:ext>
                </a:extLst>
              </p:cNvPr>
              <p:cNvGrpSpPr/>
              <p:nvPr/>
            </p:nvGrpSpPr>
            <p:grpSpPr>
              <a:xfrm>
                <a:off x="4239744" y="2049020"/>
                <a:ext cx="1607691" cy="1152548"/>
                <a:chOff x="3677526" y="2017114"/>
                <a:chExt cx="2177174" cy="1560809"/>
              </a:xfrm>
            </p:grpSpPr>
            <p:sp>
              <p:nvSpPr>
                <p:cNvPr id="1033" name="フリーフォーム: 図形 1032">
                  <a:extLst>
                    <a:ext uri="{FF2B5EF4-FFF2-40B4-BE49-F238E27FC236}">
                      <a16:creationId xmlns:a16="http://schemas.microsoft.com/office/drawing/2014/main" id="{AC09AB28-2E38-FEB0-1F7A-FF96342F0DC5}"/>
                    </a:ext>
                  </a:extLst>
                </p:cNvPr>
                <p:cNvSpPr/>
                <p:nvPr/>
              </p:nvSpPr>
              <p:spPr>
                <a:xfrm>
                  <a:off x="3677526" y="2017114"/>
                  <a:ext cx="2177174" cy="1560809"/>
                </a:xfrm>
                <a:custGeom>
                  <a:avLst/>
                  <a:gdLst>
                    <a:gd name="connsiteX0" fmla="*/ 1475777 w 1861942"/>
                    <a:gd name="connsiteY0" fmla="*/ 0 h 1521540"/>
                    <a:gd name="connsiteX1" fmla="*/ 1484078 w 1861942"/>
                    <a:gd name="connsiteY1" fmla="*/ 9011 h 1521540"/>
                    <a:gd name="connsiteX2" fmla="*/ 1498815 w 1861942"/>
                    <a:gd name="connsiteY2" fmla="*/ 174378 h 1521540"/>
                    <a:gd name="connsiteX3" fmla="*/ 1628782 w 1861942"/>
                    <a:gd name="connsiteY3" fmla="*/ 562847 h 1521540"/>
                    <a:gd name="connsiteX4" fmla="*/ 1613316 w 1861942"/>
                    <a:gd name="connsiteY4" fmla="*/ 592532 h 1521540"/>
                    <a:gd name="connsiteX5" fmla="*/ 1611088 w 1861942"/>
                    <a:gd name="connsiteY5" fmla="*/ 593387 h 1521540"/>
                    <a:gd name="connsiteX6" fmla="*/ 1723966 w 1861942"/>
                    <a:gd name="connsiteY6" fmla="*/ 1014653 h 1521540"/>
                    <a:gd name="connsiteX7" fmla="*/ 1853933 w 1861942"/>
                    <a:gd name="connsiteY7" fmla="*/ 1403123 h 1521540"/>
                    <a:gd name="connsiteX8" fmla="*/ 1850704 w 1861942"/>
                    <a:gd name="connsiteY8" fmla="*/ 1409321 h 1521540"/>
                    <a:gd name="connsiteX9" fmla="*/ 1772892 w 1861942"/>
                    <a:gd name="connsiteY9" fmla="*/ 1436541 h 1521540"/>
                    <a:gd name="connsiteX10" fmla="*/ 930971 w 1861942"/>
                    <a:gd name="connsiteY10" fmla="*/ 1521540 h 1521540"/>
                    <a:gd name="connsiteX11" fmla="*/ 89050 w 1861942"/>
                    <a:gd name="connsiteY11" fmla="*/ 1436541 h 1521540"/>
                    <a:gd name="connsiteX12" fmla="*/ 11239 w 1861942"/>
                    <a:gd name="connsiteY12" fmla="*/ 1409321 h 1521540"/>
                    <a:gd name="connsiteX13" fmla="*/ 8010 w 1861942"/>
                    <a:gd name="connsiteY13" fmla="*/ 1403124 h 1521540"/>
                    <a:gd name="connsiteX14" fmla="*/ 137976 w 1861942"/>
                    <a:gd name="connsiteY14" fmla="*/ 1014654 h 1521540"/>
                    <a:gd name="connsiteX15" fmla="*/ 250854 w 1861942"/>
                    <a:gd name="connsiteY15" fmla="*/ 593388 h 1521540"/>
                    <a:gd name="connsiteX16" fmla="*/ 248626 w 1861942"/>
                    <a:gd name="connsiteY16" fmla="*/ 592533 h 1521540"/>
                    <a:gd name="connsiteX17" fmla="*/ 233160 w 1861942"/>
                    <a:gd name="connsiteY17" fmla="*/ 562848 h 1521540"/>
                    <a:gd name="connsiteX18" fmla="*/ 363127 w 1861942"/>
                    <a:gd name="connsiteY18" fmla="*/ 174379 h 1521540"/>
                    <a:gd name="connsiteX19" fmla="*/ 377865 w 1861942"/>
                    <a:gd name="connsiteY19" fmla="*/ 9012 h 1521540"/>
                    <a:gd name="connsiteX20" fmla="*/ 386167 w 1861942"/>
                    <a:gd name="connsiteY20" fmla="*/ 0 h 1521540"/>
                    <a:gd name="connsiteX21" fmla="*/ 490787 w 1861942"/>
                    <a:gd name="connsiteY21" fmla="*/ 11418 h 1521540"/>
                    <a:gd name="connsiteX22" fmla="*/ 930971 w 1861942"/>
                    <a:gd name="connsiteY22" fmla="*/ 30429 h 1521540"/>
                    <a:gd name="connsiteX23" fmla="*/ 1371156 w 1861942"/>
                    <a:gd name="connsiteY23" fmla="*/ 11418 h 1521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1861942" h="1521540">
                      <a:moveTo>
                        <a:pt x="1475777" y="0"/>
                      </a:moveTo>
                      <a:lnTo>
                        <a:pt x="1484078" y="9011"/>
                      </a:lnTo>
                      <a:cubicBezTo>
                        <a:pt x="1522101" y="55261"/>
                        <a:pt x="1543569" y="105948"/>
                        <a:pt x="1498815" y="174378"/>
                      </a:cubicBezTo>
                      <a:cubicBezTo>
                        <a:pt x="1386930" y="345456"/>
                        <a:pt x="1688930" y="405633"/>
                        <a:pt x="1628782" y="562847"/>
                      </a:cubicBezTo>
                      <a:lnTo>
                        <a:pt x="1613316" y="592532"/>
                      </a:lnTo>
                      <a:lnTo>
                        <a:pt x="1611088" y="593387"/>
                      </a:lnTo>
                      <a:cubicBezTo>
                        <a:pt x="1491745" y="775869"/>
                        <a:pt x="1843309" y="832172"/>
                        <a:pt x="1723966" y="1014653"/>
                      </a:cubicBezTo>
                      <a:cubicBezTo>
                        <a:pt x="1612082" y="1185731"/>
                        <a:pt x="1914081" y="1245908"/>
                        <a:pt x="1853933" y="1403123"/>
                      </a:cubicBezTo>
                      <a:lnTo>
                        <a:pt x="1850704" y="1409321"/>
                      </a:lnTo>
                      <a:lnTo>
                        <a:pt x="1772892" y="1436541"/>
                      </a:lnTo>
                      <a:cubicBezTo>
                        <a:pt x="1590432" y="1487824"/>
                        <a:pt x="1281438" y="1521540"/>
                        <a:pt x="930971" y="1521540"/>
                      </a:cubicBezTo>
                      <a:cubicBezTo>
                        <a:pt x="580505" y="1521540"/>
                        <a:pt x="271511" y="1487824"/>
                        <a:pt x="89050" y="1436541"/>
                      </a:cubicBezTo>
                      <a:lnTo>
                        <a:pt x="11239" y="1409321"/>
                      </a:lnTo>
                      <a:lnTo>
                        <a:pt x="8010" y="1403124"/>
                      </a:lnTo>
                      <a:cubicBezTo>
                        <a:pt x="-52139" y="1245909"/>
                        <a:pt x="249861" y="1185732"/>
                        <a:pt x="137976" y="1014654"/>
                      </a:cubicBezTo>
                      <a:cubicBezTo>
                        <a:pt x="18633" y="832173"/>
                        <a:pt x="370198" y="775870"/>
                        <a:pt x="250854" y="593388"/>
                      </a:cubicBezTo>
                      <a:lnTo>
                        <a:pt x="248626" y="592533"/>
                      </a:lnTo>
                      <a:lnTo>
                        <a:pt x="233160" y="562848"/>
                      </a:lnTo>
                      <a:cubicBezTo>
                        <a:pt x="173012" y="405634"/>
                        <a:pt x="475012" y="345457"/>
                        <a:pt x="363127" y="174379"/>
                      </a:cubicBezTo>
                      <a:cubicBezTo>
                        <a:pt x="318374" y="105949"/>
                        <a:pt x="339841" y="55262"/>
                        <a:pt x="377865" y="9012"/>
                      </a:cubicBezTo>
                      <a:lnTo>
                        <a:pt x="386167" y="0"/>
                      </a:lnTo>
                      <a:lnTo>
                        <a:pt x="490787" y="11418"/>
                      </a:lnTo>
                      <a:cubicBezTo>
                        <a:pt x="623949" y="23601"/>
                        <a:pt x="773261" y="30429"/>
                        <a:pt x="930971" y="30429"/>
                      </a:cubicBezTo>
                      <a:cubicBezTo>
                        <a:pt x="1088682" y="30429"/>
                        <a:pt x="1237994" y="23601"/>
                        <a:pt x="1371156" y="11418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34" name="月 1033">
                  <a:extLst>
                    <a:ext uri="{FF2B5EF4-FFF2-40B4-BE49-F238E27FC236}">
                      <a16:creationId xmlns:a16="http://schemas.microsoft.com/office/drawing/2014/main" id="{BA98882B-1F63-36CD-463A-5B2E857816E0}"/>
                    </a:ext>
                  </a:extLst>
                </p:cNvPr>
                <p:cNvSpPr/>
                <p:nvPr/>
              </p:nvSpPr>
              <p:spPr>
                <a:xfrm rot="16200000">
                  <a:off x="4642512" y="2202317"/>
                  <a:ext cx="212633" cy="1716444"/>
                </a:xfrm>
                <a:prstGeom prst="moon">
                  <a:avLst>
                    <a:gd name="adj" fmla="val 34568"/>
                  </a:avLst>
                </a:pr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5" name="月 1034">
                  <a:extLst>
                    <a:ext uri="{FF2B5EF4-FFF2-40B4-BE49-F238E27FC236}">
                      <a16:creationId xmlns:a16="http://schemas.microsoft.com/office/drawing/2014/main" id="{E9EA7B23-26DA-A39E-DA48-80E3D7D029A8}"/>
                    </a:ext>
                  </a:extLst>
                </p:cNvPr>
                <p:cNvSpPr/>
                <p:nvPr/>
              </p:nvSpPr>
              <p:spPr>
                <a:xfrm rot="16200000">
                  <a:off x="4686964" y="1961161"/>
                  <a:ext cx="161833" cy="1462440"/>
                </a:xfrm>
                <a:prstGeom prst="moon">
                  <a:avLst>
                    <a:gd name="adj" fmla="val 49500"/>
                  </a:avLst>
                </a:pr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6" name="月 1035">
                  <a:extLst>
                    <a:ext uri="{FF2B5EF4-FFF2-40B4-BE49-F238E27FC236}">
                      <a16:creationId xmlns:a16="http://schemas.microsoft.com/office/drawing/2014/main" id="{CC04D9C0-D634-4029-A983-2AAB9BA7B002}"/>
                    </a:ext>
                  </a:extLst>
                </p:cNvPr>
                <p:cNvSpPr/>
                <p:nvPr/>
              </p:nvSpPr>
              <p:spPr>
                <a:xfrm rot="16200000">
                  <a:off x="4696490" y="1721512"/>
                  <a:ext cx="123733" cy="1170344"/>
                </a:xfrm>
                <a:prstGeom prst="moon">
                  <a:avLst>
                    <a:gd name="adj" fmla="val 60772"/>
                  </a:avLst>
                </a:pr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037" name="グループ化 1036">
              <a:extLst>
                <a:ext uri="{FF2B5EF4-FFF2-40B4-BE49-F238E27FC236}">
                  <a16:creationId xmlns:a16="http://schemas.microsoft.com/office/drawing/2014/main" id="{88E8BCCF-4FDA-AAC7-03CC-B650A8F11053}"/>
                </a:ext>
              </a:extLst>
            </p:cNvPr>
            <p:cNvGrpSpPr/>
            <p:nvPr/>
          </p:nvGrpSpPr>
          <p:grpSpPr>
            <a:xfrm>
              <a:off x="4384023" y="911136"/>
              <a:ext cx="1376385" cy="1470218"/>
              <a:chOff x="3262040" y="524355"/>
              <a:chExt cx="1863934" cy="1991005"/>
            </a:xfrm>
          </p:grpSpPr>
          <p:sp>
            <p:nvSpPr>
              <p:cNvPr id="1038" name="楕円 1">
                <a:extLst>
                  <a:ext uri="{FF2B5EF4-FFF2-40B4-BE49-F238E27FC236}">
                    <a16:creationId xmlns:a16="http://schemas.microsoft.com/office/drawing/2014/main" id="{B145F69E-84AF-F1F0-D3B3-1332676AE607}"/>
                  </a:ext>
                </a:extLst>
              </p:cNvPr>
              <p:cNvSpPr/>
              <p:nvPr/>
            </p:nvSpPr>
            <p:spPr>
              <a:xfrm flipV="1">
                <a:off x="4516478" y="581140"/>
                <a:ext cx="609496" cy="203720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39" name="楕円 1">
                <a:extLst>
                  <a:ext uri="{FF2B5EF4-FFF2-40B4-BE49-F238E27FC236}">
                    <a16:creationId xmlns:a16="http://schemas.microsoft.com/office/drawing/2014/main" id="{F53B3DC3-CC76-AB94-23F7-2B0FCFE3AC2F}"/>
                  </a:ext>
                </a:extLst>
              </p:cNvPr>
              <p:cNvSpPr/>
              <p:nvPr/>
            </p:nvSpPr>
            <p:spPr>
              <a:xfrm flipV="1">
                <a:off x="3262040" y="581140"/>
                <a:ext cx="609496" cy="203720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40" name="四角形: 角を丸くする 1039">
                <a:extLst>
                  <a:ext uri="{FF2B5EF4-FFF2-40B4-BE49-F238E27FC236}">
                    <a16:creationId xmlns:a16="http://schemas.microsoft.com/office/drawing/2014/main" id="{9B3ABD1B-4074-A47A-B424-5697C142C0DF}"/>
                  </a:ext>
                </a:extLst>
              </p:cNvPr>
              <p:cNvSpPr/>
              <p:nvPr/>
            </p:nvSpPr>
            <p:spPr>
              <a:xfrm>
                <a:off x="3503801" y="524355"/>
                <a:ext cx="1392191" cy="1632249"/>
              </a:xfrm>
              <a:prstGeom prst="roundRect">
                <a:avLst>
                  <a:gd name="adj" fmla="val 35875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41" name="四角形: 角を丸くする 1040">
                <a:extLst>
                  <a:ext uri="{FF2B5EF4-FFF2-40B4-BE49-F238E27FC236}">
                    <a16:creationId xmlns:a16="http://schemas.microsoft.com/office/drawing/2014/main" id="{27E39542-DF8B-ACF8-5AC1-5DD16A61AFF2}"/>
                  </a:ext>
                </a:extLst>
              </p:cNvPr>
              <p:cNvSpPr/>
              <p:nvPr/>
            </p:nvSpPr>
            <p:spPr>
              <a:xfrm>
                <a:off x="3603506" y="1714508"/>
                <a:ext cx="1192782" cy="514358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42" name="四角形: 角を丸くする 1041">
                <a:extLst>
                  <a:ext uri="{FF2B5EF4-FFF2-40B4-BE49-F238E27FC236}">
                    <a16:creationId xmlns:a16="http://schemas.microsoft.com/office/drawing/2014/main" id="{F52348C3-9F39-5E29-8B05-ED1577D4F0EA}"/>
                  </a:ext>
                </a:extLst>
              </p:cNvPr>
              <p:cNvSpPr/>
              <p:nvPr/>
            </p:nvSpPr>
            <p:spPr>
              <a:xfrm>
                <a:off x="3723625" y="1837618"/>
                <a:ext cx="319337" cy="28803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43" name="四角形: 角を丸くする 1042">
                <a:extLst>
                  <a:ext uri="{FF2B5EF4-FFF2-40B4-BE49-F238E27FC236}">
                    <a16:creationId xmlns:a16="http://schemas.microsoft.com/office/drawing/2014/main" id="{CD06915A-51CF-573C-E7A6-AA05E615C8AC}"/>
                  </a:ext>
                </a:extLst>
              </p:cNvPr>
              <p:cNvSpPr/>
              <p:nvPr/>
            </p:nvSpPr>
            <p:spPr>
              <a:xfrm>
                <a:off x="4361980" y="1837618"/>
                <a:ext cx="319337" cy="28803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46" name="アーチ 1045">
                <a:extLst>
                  <a:ext uri="{FF2B5EF4-FFF2-40B4-BE49-F238E27FC236}">
                    <a16:creationId xmlns:a16="http://schemas.microsoft.com/office/drawing/2014/main" id="{A8BF25B6-849E-A14F-9CFB-ACE29CC2A1C4}"/>
                  </a:ext>
                </a:extLst>
              </p:cNvPr>
              <p:cNvSpPr/>
              <p:nvPr/>
            </p:nvSpPr>
            <p:spPr>
              <a:xfrm>
                <a:off x="3860832" y="1837233"/>
                <a:ext cx="678127" cy="678127"/>
              </a:xfrm>
              <a:prstGeom prst="blockArc">
                <a:avLst>
                  <a:gd name="adj1" fmla="val 18795270"/>
                  <a:gd name="adj2" fmla="val 13720252"/>
                  <a:gd name="adj3" fmla="val 12732"/>
                </a:avLst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47" name="フリーフォーム: 図形 1046">
                <a:extLst>
                  <a:ext uri="{FF2B5EF4-FFF2-40B4-BE49-F238E27FC236}">
                    <a16:creationId xmlns:a16="http://schemas.microsoft.com/office/drawing/2014/main" id="{BEF303BB-3939-A53D-9387-A2B633595766}"/>
                  </a:ext>
                </a:extLst>
              </p:cNvPr>
              <p:cNvSpPr/>
              <p:nvPr/>
            </p:nvSpPr>
            <p:spPr>
              <a:xfrm>
                <a:off x="3962646" y="524355"/>
                <a:ext cx="454670" cy="608247"/>
              </a:xfrm>
              <a:custGeom>
                <a:avLst/>
                <a:gdLst>
                  <a:gd name="connsiteX0" fmla="*/ 30699 w 454670"/>
                  <a:gd name="connsiteY0" fmla="*/ 0 h 608247"/>
                  <a:gd name="connsiteX1" fmla="*/ 423992 w 454670"/>
                  <a:gd name="connsiteY1" fmla="*/ 0 h 608247"/>
                  <a:gd name="connsiteX2" fmla="*/ 450703 w 454670"/>
                  <a:gd name="connsiteY2" fmla="*/ 2693 h 608247"/>
                  <a:gd name="connsiteX3" fmla="*/ 454670 w 454670"/>
                  <a:gd name="connsiteY3" fmla="*/ 92045 h 608247"/>
                  <a:gd name="connsiteX4" fmla="*/ 227335 w 454670"/>
                  <a:gd name="connsiteY4" fmla="*/ 608247 h 608247"/>
                  <a:gd name="connsiteX5" fmla="*/ 0 w 454670"/>
                  <a:gd name="connsiteY5" fmla="*/ 92045 h 608247"/>
                  <a:gd name="connsiteX6" fmla="*/ 3967 w 454670"/>
                  <a:gd name="connsiteY6" fmla="*/ 2695 h 6082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4670" h="608247">
                    <a:moveTo>
                      <a:pt x="30699" y="0"/>
                    </a:moveTo>
                    <a:lnTo>
                      <a:pt x="423992" y="0"/>
                    </a:lnTo>
                    <a:lnTo>
                      <a:pt x="450703" y="2693"/>
                    </a:lnTo>
                    <a:lnTo>
                      <a:pt x="454670" y="92045"/>
                    </a:lnTo>
                    <a:cubicBezTo>
                      <a:pt x="454670" y="377135"/>
                      <a:pt x="352889" y="608247"/>
                      <a:pt x="227335" y="608247"/>
                    </a:cubicBezTo>
                    <a:cubicBezTo>
                      <a:pt x="101781" y="608247"/>
                      <a:pt x="0" y="377135"/>
                      <a:pt x="0" y="92045"/>
                    </a:cubicBezTo>
                    <a:lnTo>
                      <a:pt x="3967" y="269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048" name="グループ化 1047">
              <a:extLst>
                <a:ext uri="{FF2B5EF4-FFF2-40B4-BE49-F238E27FC236}">
                  <a16:creationId xmlns:a16="http://schemas.microsoft.com/office/drawing/2014/main" id="{5E2623E4-1C85-8AD2-EAE9-811815E4082D}"/>
                </a:ext>
              </a:extLst>
            </p:cNvPr>
            <p:cNvGrpSpPr/>
            <p:nvPr/>
          </p:nvGrpSpPr>
          <p:grpSpPr>
            <a:xfrm>
              <a:off x="5270500" y="2066702"/>
              <a:ext cx="176433" cy="258588"/>
              <a:chOff x="986766" y="914731"/>
              <a:chExt cx="238930" cy="350186"/>
            </a:xfrm>
          </p:grpSpPr>
          <p:sp>
            <p:nvSpPr>
              <p:cNvPr id="1049" name="楕円 66">
                <a:extLst>
                  <a:ext uri="{FF2B5EF4-FFF2-40B4-BE49-F238E27FC236}">
                    <a16:creationId xmlns:a16="http://schemas.microsoft.com/office/drawing/2014/main" id="{5D66AE5F-44CA-0264-DAB8-B2044D016780}"/>
                  </a:ext>
                </a:extLst>
              </p:cNvPr>
              <p:cNvSpPr/>
              <p:nvPr/>
            </p:nvSpPr>
            <p:spPr>
              <a:xfrm>
                <a:off x="986766" y="914731"/>
                <a:ext cx="238930" cy="350186"/>
              </a:xfrm>
              <a:custGeom>
                <a:avLst/>
                <a:gdLst>
                  <a:gd name="connsiteX0" fmla="*/ 0 w 920501"/>
                  <a:gd name="connsiteY0" fmla="*/ 460251 h 920501"/>
                  <a:gd name="connsiteX1" fmla="*/ 460251 w 920501"/>
                  <a:gd name="connsiteY1" fmla="*/ 0 h 920501"/>
                  <a:gd name="connsiteX2" fmla="*/ 920502 w 920501"/>
                  <a:gd name="connsiteY2" fmla="*/ 460251 h 920501"/>
                  <a:gd name="connsiteX3" fmla="*/ 460251 w 920501"/>
                  <a:gd name="connsiteY3" fmla="*/ 920502 h 920501"/>
                  <a:gd name="connsiteX4" fmla="*/ 0 w 920501"/>
                  <a:gd name="connsiteY4" fmla="*/ 460251 h 920501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0502" h="1349127">
                    <a:moveTo>
                      <a:pt x="0" y="888876"/>
                    </a:moveTo>
                    <a:cubicBezTo>
                      <a:pt x="0" y="634686"/>
                      <a:pt x="315599" y="209550"/>
                      <a:pt x="455489" y="0"/>
                    </a:cubicBezTo>
                    <a:cubicBezTo>
                      <a:pt x="581091" y="204787"/>
                      <a:pt x="920502" y="634686"/>
                      <a:pt x="920502" y="888876"/>
                    </a:cubicBezTo>
                    <a:cubicBezTo>
                      <a:pt x="920502" y="1143066"/>
                      <a:pt x="714441" y="1349127"/>
                      <a:pt x="460251" y="1349127"/>
                    </a:cubicBezTo>
                    <a:cubicBezTo>
                      <a:pt x="206061" y="1349127"/>
                      <a:pt x="0" y="1143066"/>
                      <a:pt x="0" y="888876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50" name="フリーフォーム: 図形 1049">
                <a:extLst>
                  <a:ext uri="{FF2B5EF4-FFF2-40B4-BE49-F238E27FC236}">
                    <a16:creationId xmlns:a16="http://schemas.microsoft.com/office/drawing/2014/main" id="{F563CF85-7AD3-BE39-A730-88087C0C104D}"/>
                  </a:ext>
                </a:extLst>
              </p:cNvPr>
              <p:cNvSpPr/>
              <p:nvPr/>
            </p:nvSpPr>
            <p:spPr>
              <a:xfrm rot="900000" flipH="1">
                <a:off x="1002545" y="1130060"/>
                <a:ext cx="128110" cy="97560"/>
              </a:xfrm>
              <a:custGeom>
                <a:avLst/>
                <a:gdLst>
                  <a:gd name="connsiteX0" fmla="*/ 55471 w 427286"/>
                  <a:gd name="connsiteY0" fmla="*/ 214452 h 325394"/>
                  <a:gd name="connsiteX1" fmla="*/ 110942 w 427286"/>
                  <a:gd name="connsiteY1" fmla="*/ 269923 h 325394"/>
                  <a:gd name="connsiteX2" fmla="*/ 55471 w 427286"/>
                  <a:gd name="connsiteY2" fmla="*/ 325394 h 325394"/>
                  <a:gd name="connsiteX3" fmla="*/ 0 w 427286"/>
                  <a:gd name="connsiteY3" fmla="*/ 269923 h 325394"/>
                  <a:gd name="connsiteX4" fmla="*/ 55471 w 427286"/>
                  <a:gd name="connsiteY4" fmla="*/ 214452 h 325394"/>
                  <a:gd name="connsiteX5" fmla="*/ 371291 w 427286"/>
                  <a:gd name="connsiteY5" fmla="*/ 651 h 325394"/>
                  <a:gd name="connsiteX6" fmla="*/ 395286 w 427286"/>
                  <a:gd name="connsiteY6" fmla="*/ 1731 h 325394"/>
                  <a:gd name="connsiteX7" fmla="*/ 353639 w 427286"/>
                  <a:gd name="connsiteY7" fmla="*/ 204250 h 325394"/>
                  <a:gd name="connsiteX8" fmla="*/ 172037 w 427286"/>
                  <a:gd name="connsiteY8" fmla="*/ 261589 h 325394"/>
                  <a:gd name="connsiteX9" fmla="*/ 289885 w 427286"/>
                  <a:gd name="connsiteY9" fmla="*/ 140497 h 325394"/>
                  <a:gd name="connsiteX10" fmla="*/ 371291 w 427286"/>
                  <a:gd name="connsiteY10" fmla="*/ 651 h 325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7286" h="325394">
                    <a:moveTo>
                      <a:pt x="55471" y="214452"/>
                    </a:moveTo>
                    <a:cubicBezTo>
                      <a:pt x="86107" y="214452"/>
                      <a:pt x="110942" y="239287"/>
                      <a:pt x="110942" y="269923"/>
                    </a:cubicBezTo>
                    <a:cubicBezTo>
                      <a:pt x="110942" y="300559"/>
                      <a:pt x="86107" y="325394"/>
                      <a:pt x="55471" y="325394"/>
                    </a:cubicBezTo>
                    <a:cubicBezTo>
                      <a:pt x="24835" y="325394"/>
                      <a:pt x="0" y="300559"/>
                      <a:pt x="0" y="269923"/>
                    </a:cubicBezTo>
                    <a:cubicBezTo>
                      <a:pt x="0" y="239287"/>
                      <a:pt x="24835" y="214452"/>
                      <a:pt x="55471" y="214452"/>
                    </a:cubicBezTo>
                    <a:close/>
                    <a:moveTo>
                      <a:pt x="371291" y="651"/>
                    </a:moveTo>
                    <a:cubicBezTo>
                      <a:pt x="377800" y="-459"/>
                      <a:pt x="385660" y="-183"/>
                      <a:pt x="395286" y="1731"/>
                    </a:cubicBezTo>
                    <a:cubicBezTo>
                      <a:pt x="472301" y="17043"/>
                      <a:pt x="390846" y="160940"/>
                      <a:pt x="353639" y="204250"/>
                    </a:cubicBezTo>
                    <a:cubicBezTo>
                      <a:pt x="316431" y="247559"/>
                      <a:pt x="211077" y="326779"/>
                      <a:pt x="172037" y="261589"/>
                    </a:cubicBezTo>
                    <a:cubicBezTo>
                      <a:pt x="132998" y="196399"/>
                      <a:pt x="225389" y="204993"/>
                      <a:pt x="289885" y="140497"/>
                    </a:cubicBezTo>
                    <a:cubicBezTo>
                      <a:pt x="346318" y="84063"/>
                      <a:pt x="325727" y="8422"/>
                      <a:pt x="371291" y="6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51" name="グループ化 1050">
              <a:extLst>
                <a:ext uri="{FF2B5EF4-FFF2-40B4-BE49-F238E27FC236}">
                  <a16:creationId xmlns:a16="http://schemas.microsoft.com/office/drawing/2014/main" id="{22C4B626-4A1D-250E-2B57-50B64E60D690}"/>
                </a:ext>
              </a:extLst>
            </p:cNvPr>
            <p:cNvGrpSpPr/>
            <p:nvPr/>
          </p:nvGrpSpPr>
          <p:grpSpPr>
            <a:xfrm>
              <a:off x="4600082" y="1289919"/>
              <a:ext cx="968868" cy="375876"/>
              <a:chOff x="4496994" y="1173812"/>
              <a:chExt cx="1078478" cy="418400"/>
            </a:xfrm>
          </p:grpSpPr>
          <p:sp>
            <p:nvSpPr>
              <p:cNvPr id="1052" name="星: 7 pt 234">
                <a:extLst>
                  <a:ext uri="{FF2B5EF4-FFF2-40B4-BE49-F238E27FC236}">
                    <a16:creationId xmlns:a16="http://schemas.microsoft.com/office/drawing/2014/main" id="{467A2354-A834-D43B-9FD7-9CFC79ABCDFA}"/>
                  </a:ext>
                </a:extLst>
              </p:cNvPr>
              <p:cNvSpPr/>
              <p:nvPr/>
            </p:nvSpPr>
            <p:spPr>
              <a:xfrm>
                <a:off x="4496994" y="1173812"/>
                <a:ext cx="414980" cy="418400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53" name="星: 7 pt 234">
                <a:extLst>
                  <a:ext uri="{FF2B5EF4-FFF2-40B4-BE49-F238E27FC236}">
                    <a16:creationId xmlns:a16="http://schemas.microsoft.com/office/drawing/2014/main" id="{9CB8D084-E9C1-DC3C-F6FC-14365A1D52A9}"/>
                  </a:ext>
                </a:extLst>
              </p:cNvPr>
              <p:cNvSpPr/>
              <p:nvPr/>
            </p:nvSpPr>
            <p:spPr>
              <a:xfrm>
                <a:off x="4644899" y="1330965"/>
                <a:ext cx="103435" cy="104287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54" name="星: 7 pt 234">
                <a:extLst>
                  <a:ext uri="{FF2B5EF4-FFF2-40B4-BE49-F238E27FC236}">
                    <a16:creationId xmlns:a16="http://schemas.microsoft.com/office/drawing/2014/main" id="{1EFA1188-4E98-CF12-76CA-CC2D9D0C4666}"/>
                  </a:ext>
                </a:extLst>
              </p:cNvPr>
              <p:cNvSpPr/>
              <p:nvPr/>
            </p:nvSpPr>
            <p:spPr>
              <a:xfrm>
                <a:off x="5160492" y="1173812"/>
                <a:ext cx="414980" cy="418400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55" name="星: 7 pt 234">
                <a:extLst>
                  <a:ext uri="{FF2B5EF4-FFF2-40B4-BE49-F238E27FC236}">
                    <a16:creationId xmlns:a16="http://schemas.microsoft.com/office/drawing/2014/main" id="{B4D6A5D7-6493-09FC-A045-B09C7E18D421}"/>
                  </a:ext>
                </a:extLst>
              </p:cNvPr>
              <p:cNvSpPr/>
              <p:nvPr/>
            </p:nvSpPr>
            <p:spPr>
              <a:xfrm>
                <a:off x="5308397" y="1330965"/>
                <a:ext cx="103435" cy="104287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180" name="グループ化 1179">
            <a:extLst>
              <a:ext uri="{FF2B5EF4-FFF2-40B4-BE49-F238E27FC236}">
                <a16:creationId xmlns:a16="http://schemas.microsoft.com/office/drawing/2014/main" id="{35793F1F-11C0-7C2C-FFEF-C1A0A3F556B8}"/>
              </a:ext>
            </a:extLst>
          </p:cNvPr>
          <p:cNvGrpSpPr/>
          <p:nvPr/>
        </p:nvGrpSpPr>
        <p:grpSpPr>
          <a:xfrm>
            <a:off x="1011658" y="860336"/>
            <a:ext cx="1958311" cy="2327751"/>
            <a:chOff x="1011658" y="860336"/>
            <a:chExt cx="1958311" cy="2327751"/>
          </a:xfrm>
        </p:grpSpPr>
        <p:sp>
          <p:nvSpPr>
            <p:cNvPr id="968" name="フリーフォーム: 図形 967">
              <a:extLst>
                <a:ext uri="{FF2B5EF4-FFF2-40B4-BE49-F238E27FC236}">
                  <a16:creationId xmlns:a16="http://schemas.microsoft.com/office/drawing/2014/main" id="{226E1061-BB2C-8432-9289-E549A8B6C548}"/>
                </a:ext>
              </a:extLst>
            </p:cNvPr>
            <p:cNvSpPr/>
            <p:nvPr/>
          </p:nvSpPr>
          <p:spPr>
            <a:xfrm rot="20619677">
              <a:off x="2088675" y="2578198"/>
              <a:ext cx="322412" cy="341870"/>
            </a:xfrm>
            <a:custGeom>
              <a:avLst/>
              <a:gdLst>
                <a:gd name="connsiteX0" fmla="*/ 24028 w 372638"/>
                <a:gd name="connsiteY0" fmla="*/ 0 h 395126"/>
                <a:gd name="connsiteX1" fmla="*/ 372638 w 372638"/>
                <a:gd name="connsiteY1" fmla="*/ 376056 h 395126"/>
                <a:gd name="connsiteX2" fmla="*/ 306387 w 372638"/>
                <a:gd name="connsiteY2" fmla="*/ 395126 h 395126"/>
                <a:gd name="connsiteX3" fmla="*/ 0 w 372638"/>
                <a:gd name="connsiteY3" fmla="*/ 64618 h 395126"/>
                <a:gd name="connsiteX4" fmla="*/ 10052 w 372638"/>
                <a:gd name="connsiteY4" fmla="*/ 37587 h 395126"/>
                <a:gd name="connsiteX5" fmla="*/ 18505 w 372638"/>
                <a:gd name="connsiteY5" fmla="*/ 35020 h 395126"/>
                <a:gd name="connsiteX6" fmla="*/ 13138 w 372638"/>
                <a:gd name="connsiteY6" fmla="*/ 29287 h 395126"/>
                <a:gd name="connsiteX0" fmla="*/ 24028 w 372638"/>
                <a:gd name="connsiteY0" fmla="*/ 0 h 395126"/>
                <a:gd name="connsiteX1" fmla="*/ 372638 w 372638"/>
                <a:gd name="connsiteY1" fmla="*/ 376056 h 395126"/>
                <a:gd name="connsiteX2" fmla="*/ 306387 w 372638"/>
                <a:gd name="connsiteY2" fmla="*/ 395126 h 395126"/>
                <a:gd name="connsiteX3" fmla="*/ 0 w 372638"/>
                <a:gd name="connsiteY3" fmla="*/ 64618 h 395126"/>
                <a:gd name="connsiteX4" fmla="*/ 10052 w 372638"/>
                <a:gd name="connsiteY4" fmla="*/ 37587 h 395126"/>
                <a:gd name="connsiteX5" fmla="*/ 18505 w 372638"/>
                <a:gd name="connsiteY5" fmla="*/ 35020 h 395126"/>
                <a:gd name="connsiteX6" fmla="*/ 24028 w 372638"/>
                <a:gd name="connsiteY6" fmla="*/ 0 h 395126"/>
                <a:gd name="connsiteX0" fmla="*/ 24028 w 372638"/>
                <a:gd name="connsiteY0" fmla="*/ 0 h 395126"/>
                <a:gd name="connsiteX1" fmla="*/ 372638 w 372638"/>
                <a:gd name="connsiteY1" fmla="*/ 376056 h 395126"/>
                <a:gd name="connsiteX2" fmla="*/ 306387 w 372638"/>
                <a:gd name="connsiteY2" fmla="*/ 395126 h 395126"/>
                <a:gd name="connsiteX3" fmla="*/ 0 w 372638"/>
                <a:gd name="connsiteY3" fmla="*/ 64618 h 395126"/>
                <a:gd name="connsiteX4" fmla="*/ 10052 w 372638"/>
                <a:gd name="connsiteY4" fmla="*/ 37587 h 395126"/>
                <a:gd name="connsiteX5" fmla="*/ 24028 w 372638"/>
                <a:gd name="connsiteY5" fmla="*/ 0 h 395126"/>
                <a:gd name="connsiteX0" fmla="*/ 10052 w 372638"/>
                <a:gd name="connsiteY0" fmla="*/ 37587 h 395126"/>
                <a:gd name="connsiteX1" fmla="*/ 24028 w 372638"/>
                <a:gd name="connsiteY1" fmla="*/ 0 h 395126"/>
                <a:gd name="connsiteX2" fmla="*/ 372638 w 372638"/>
                <a:gd name="connsiteY2" fmla="*/ 376056 h 395126"/>
                <a:gd name="connsiteX3" fmla="*/ 306387 w 372638"/>
                <a:gd name="connsiteY3" fmla="*/ 395126 h 395126"/>
                <a:gd name="connsiteX4" fmla="*/ 0 w 372638"/>
                <a:gd name="connsiteY4" fmla="*/ 64618 h 395126"/>
                <a:gd name="connsiteX5" fmla="*/ 101492 w 372638"/>
                <a:gd name="connsiteY5" fmla="*/ 129027 h 395126"/>
                <a:gd name="connsiteX0" fmla="*/ 10052 w 372638"/>
                <a:gd name="connsiteY0" fmla="*/ 37587 h 395126"/>
                <a:gd name="connsiteX1" fmla="*/ 24028 w 372638"/>
                <a:gd name="connsiteY1" fmla="*/ 0 h 395126"/>
                <a:gd name="connsiteX2" fmla="*/ 372638 w 372638"/>
                <a:gd name="connsiteY2" fmla="*/ 376056 h 395126"/>
                <a:gd name="connsiteX3" fmla="*/ 306387 w 372638"/>
                <a:gd name="connsiteY3" fmla="*/ 395126 h 395126"/>
                <a:gd name="connsiteX4" fmla="*/ 0 w 372638"/>
                <a:gd name="connsiteY4" fmla="*/ 64618 h 395126"/>
                <a:gd name="connsiteX0" fmla="*/ 24028 w 372638"/>
                <a:gd name="connsiteY0" fmla="*/ 0 h 395126"/>
                <a:gd name="connsiteX1" fmla="*/ 372638 w 372638"/>
                <a:gd name="connsiteY1" fmla="*/ 376056 h 395126"/>
                <a:gd name="connsiteX2" fmla="*/ 306387 w 372638"/>
                <a:gd name="connsiteY2" fmla="*/ 395126 h 395126"/>
                <a:gd name="connsiteX3" fmla="*/ 0 w 372638"/>
                <a:gd name="connsiteY3" fmla="*/ 64618 h 395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2638" h="395126">
                  <a:moveTo>
                    <a:pt x="24028" y="0"/>
                  </a:moveTo>
                  <a:cubicBezTo>
                    <a:pt x="193312" y="62945"/>
                    <a:pt x="322678" y="202495"/>
                    <a:pt x="372638" y="376056"/>
                  </a:cubicBezTo>
                  <a:lnTo>
                    <a:pt x="306387" y="395126"/>
                  </a:lnTo>
                  <a:cubicBezTo>
                    <a:pt x="262478" y="242587"/>
                    <a:pt x="148781" y="119939"/>
                    <a:pt x="0" y="64618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70" name="楕円 1">
              <a:extLst>
                <a:ext uri="{FF2B5EF4-FFF2-40B4-BE49-F238E27FC236}">
                  <a16:creationId xmlns:a16="http://schemas.microsoft.com/office/drawing/2014/main" id="{F53178AA-1558-7093-3AAE-8F4163D6642B}"/>
                </a:ext>
              </a:extLst>
            </p:cNvPr>
            <p:cNvSpPr/>
            <p:nvPr/>
          </p:nvSpPr>
          <p:spPr>
            <a:xfrm rot="10800000">
              <a:off x="2006462" y="2614430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971" name="楕円 1">
              <a:extLst>
                <a:ext uri="{FF2B5EF4-FFF2-40B4-BE49-F238E27FC236}">
                  <a16:creationId xmlns:a16="http://schemas.microsoft.com/office/drawing/2014/main" id="{7102C265-8AB4-C8C9-7019-7B4B621AE13D}"/>
                </a:ext>
              </a:extLst>
            </p:cNvPr>
            <p:cNvSpPr/>
            <p:nvPr/>
          </p:nvSpPr>
          <p:spPr>
            <a:xfrm rot="10800000">
              <a:off x="1741783" y="2614430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72" name="楕円 1">
              <a:extLst>
                <a:ext uri="{FF2B5EF4-FFF2-40B4-BE49-F238E27FC236}">
                  <a16:creationId xmlns:a16="http://schemas.microsoft.com/office/drawing/2014/main" id="{09C6E39D-77A6-AA46-19EF-D421AFF1716A}"/>
                </a:ext>
              </a:extLst>
            </p:cNvPr>
            <p:cNvSpPr/>
            <p:nvPr/>
          </p:nvSpPr>
          <p:spPr>
            <a:xfrm>
              <a:off x="1593669" y="1915139"/>
              <a:ext cx="797593" cy="1010285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73" name="フリーフォーム: 図形 972">
              <a:extLst>
                <a:ext uri="{FF2B5EF4-FFF2-40B4-BE49-F238E27FC236}">
                  <a16:creationId xmlns:a16="http://schemas.microsoft.com/office/drawing/2014/main" id="{714FBAB4-9341-3863-7A46-456A8F792D26}"/>
                </a:ext>
              </a:extLst>
            </p:cNvPr>
            <p:cNvSpPr/>
            <p:nvPr/>
          </p:nvSpPr>
          <p:spPr>
            <a:xfrm rot="19800000">
              <a:off x="2405405" y="2848976"/>
              <a:ext cx="134724" cy="203553"/>
            </a:xfrm>
            <a:custGeom>
              <a:avLst/>
              <a:gdLst>
                <a:gd name="connsiteX0" fmla="*/ 66957 w 267827"/>
                <a:gd name="connsiteY0" fmla="*/ 0 h 415158"/>
                <a:gd name="connsiteX1" fmla="*/ 200870 w 267827"/>
                <a:gd name="connsiteY1" fmla="*/ 0 h 415158"/>
                <a:gd name="connsiteX2" fmla="*/ 267827 w 267827"/>
                <a:gd name="connsiteY2" fmla="*/ 415158 h 415158"/>
                <a:gd name="connsiteX3" fmla="*/ 221686 w 267827"/>
                <a:gd name="connsiteY3" fmla="*/ 415158 h 415158"/>
                <a:gd name="connsiteX4" fmla="*/ 193799 w 267827"/>
                <a:gd name="connsiteY4" fmla="*/ 245930 h 415158"/>
                <a:gd name="connsiteX5" fmla="*/ 168928 w 267827"/>
                <a:gd name="connsiteY5" fmla="*/ 249260 h 415158"/>
                <a:gd name="connsiteX6" fmla="*/ 186059 w 267827"/>
                <a:gd name="connsiteY6" fmla="*/ 415158 h 415158"/>
                <a:gd name="connsiteX7" fmla="*/ 92264 w 267827"/>
                <a:gd name="connsiteY7" fmla="*/ 415158 h 415158"/>
                <a:gd name="connsiteX8" fmla="*/ 109396 w 267827"/>
                <a:gd name="connsiteY8" fmla="*/ 249260 h 415158"/>
                <a:gd name="connsiteX9" fmla="*/ 84525 w 267827"/>
                <a:gd name="connsiteY9" fmla="*/ 245930 h 415158"/>
                <a:gd name="connsiteX10" fmla="*/ 56637 w 267827"/>
                <a:gd name="connsiteY10" fmla="*/ 415158 h 415158"/>
                <a:gd name="connsiteX11" fmla="*/ 0 w 267827"/>
                <a:gd name="connsiteY11" fmla="*/ 415158 h 415158"/>
                <a:gd name="connsiteX0" fmla="*/ 66957 w 267827"/>
                <a:gd name="connsiteY0" fmla="*/ 0 h 415158"/>
                <a:gd name="connsiteX1" fmla="*/ 200870 w 267827"/>
                <a:gd name="connsiteY1" fmla="*/ 0 h 415158"/>
                <a:gd name="connsiteX2" fmla="*/ 267827 w 267827"/>
                <a:gd name="connsiteY2" fmla="*/ 415158 h 415158"/>
                <a:gd name="connsiteX3" fmla="*/ 221686 w 267827"/>
                <a:gd name="connsiteY3" fmla="*/ 415158 h 415158"/>
                <a:gd name="connsiteX4" fmla="*/ 193799 w 267827"/>
                <a:gd name="connsiteY4" fmla="*/ 245930 h 415158"/>
                <a:gd name="connsiteX5" fmla="*/ 168928 w 267827"/>
                <a:gd name="connsiteY5" fmla="*/ 249260 h 415158"/>
                <a:gd name="connsiteX6" fmla="*/ 186059 w 267827"/>
                <a:gd name="connsiteY6" fmla="*/ 415158 h 415158"/>
                <a:gd name="connsiteX7" fmla="*/ 92264 w 267827"/>
                <a:gd name="connsiteY7" fmla="*/ 415158 h 415158"/>
                <a:gd name="connsiteX8" fmla="*/ 109396 w 267827"/>
                <a:gd name="connsiteY8" fmla="*/ 249260 h 415158"/>
                <a:gd name="connsiteX9" fmla="*/ 84525 w 267827"/>
                <a:gd name="connsiteY9" fmla="*/ 245930 h 415158"/>
                <a:gd name="connsiteX10" fmla="*/ 0 w 267827"/>
                <a:gd name="connsiteY10" fmla="*/ 415158 h 415158"/>
                <a:gd name="connsiteX11" fmla="*/ 66957 w 267827"/>
                <a:gd name="connsiteY11" fmla="*/ 0 h 415158"/>
                <a:gd name="connsiteX0" fmla="*/ 66957 w 267827"/>
                <a:gd name="connsiteY0" fmla="*/ 0 h 415158"/>
                <a:gd name="connsiteX1" fmla="*/ 200870 w 267827"/>
                <a:gd name="connsiteY1" fmla="*/ 0 h 415158"/>
                <a:gd name="connsiteX2" fmla="*/ 267827 w 267827"/>
                <a:gd name="connsiteY2" fmla="*/ 415158 h 415158"/>
                <a:gd name="connsiteX3" fmla="*/ 193799 w 267827"/>
                <a:gd name="connsiteY3" fmla="*/ 245930 h 415158"/>
                <a:gd name="connsiteX4" fmla="*/ 168928 w 267827"/>
                <a:gd name="connsiteY4" fmla="*/ 249260 h 415158"/>
                <a:gd name="connsiteX5" fmla="*/ 186059 w 267827"/>
                <a:gd name="connsiteY5" fmla="*/ 415158 h 415158"/>
                <a:gd name="connsiteX6" fmla="*/ 92264 w 267827"/>
                <a:gd name="connsiteY6" fmla="*/ 415158 h 415158"/>
                <a:gd name="connsiteX7" fmla="*/ 109396 w 267827"/>
                <a:gd name="connsiteY7" fmla="*/ 249260 h 415158"/>
                <a:gd name="connsiteX8" fmla="*/ 84525 w 267827"/>
                <a:gd name="connsiteY8" fmla="*/ 245930 h 415158"/>
                <a:gd name="connsiteX9" fmla="*/ 0 w 267827"/>
                <a:gd name="connsiteY9" fmla="*/ 415158 h 415158"/>
                <a:gd name="connsiteX10" fmla="*/ 66957 w 267827"/>
                <a:gd name="connsiteY10" fmla="*/ 0 h 415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7827" h="415158">
                  <a:moveTo>
                    <a:pt x="66957" y="0"/>
                  </a:moveTo>
                  <a:lnTo>
                    <a:pt x="200870" y="0"/>
                  </a:lnTo>
                  <a:lnTo>
                    <a:pt x="267827" y="415158"/>
                  </a:lnTo>
                  <a:lnTo>
                    <a:pt x="193799" y="245930"/>
                  </a:lnTo>
                  <a:lnTo>
                    <a:pt x="168928" y="249260"/>
                  </a:lnTo>
                  <a:lnTo>
                    <a:pt x="186059" y="415158"/>
                  </a:lnTo>
                  <a:lnTo>
                    <a:pt x="92264" y="415158"/>
                  </a:lnTo>
                  <a:lnTo>
                    <a:pt x="109396" y="249260"/>
                  </a:lnTo>
                  <a:lnTo>
                    <a:pt x="84525" y="245930"/>
                  </a:lnTo>
                  <a:lnTo>
                    <a:pt x="0" y="415158"/>
                  </a:lnTo>
                  <a:lnTo>
                    <a:pt x="66957" y="0"/>
                  </a:ln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74" name="フリーフォーム: 図形 973">
              <a:extLst>
                <a:ext uri="{FF2B5EF4-FFF2-40B4-BE49-F238E27FC236}">
                  <a16:creationId xmlns:a16="http://schemas.microsoft.com/office/drawing/2014/main" id="{8E64E1F3-69A8-2C00-754A-D284557B8F43}"/>
                </a:ext>
              </a:extLst>
            </p:cNvPr>
            <p:cNvSpPr/>
            <p:nvPr/>
          </p:nvSpPr>
          <p:spPr>
            <a:xfrm>
              <a:off x="1734603" y="3022462"/>
              <a:ext cx="228437" cy="165625"/>
            </a:xfrm>
            <a:custGeom>
              <a:avLst/>
              <a:gdLst>
                <a:gd name="connsiteX0" fmla="*/ 378507 w 754428"/>
                <a:gd name="connsiteY0" fmla="*/ 0 h 666751"/>
                <a:gd name="connsiteX1" fmla="*/ 632983 w 754428"/>
                <a:gd name="connsiteY1" fmla="*/ 72248 h 666751"/>
                <a:gd name="connsiteX2" fmla="*/ 631875 w 754428"/>
                <a:gd name="connsiteY2" fmla="*/ 75368 h 666751"/>
                <a:gd name="connsiteX3" fmla="*/ 753212 w 754428"/>
                <a:gd name="connsiteY3" fmla="*/ 560716 h 666751"/>
                <a:gd name="connsiteX4" fmla="*/ 750982 w 754428"/>
                <a:gd name="connsiteY4" fmla="*/ 560716 h 666751"/>
                <a:gd name="connsiteX5" fmla="*/ 754428 w 754428"/>
                <a:gd name="connsiteY5" fmla="*/ 569526 h 666751"/>
                <a:gd name="connsiteX6" fmla="*/ 377214 w 754428"/>
                <a:gd name="connsiteY6" fmla="*/ 666751 h 666751"/>
                <a:gd name="connsiteX7" fmla="*/ 0 w 754428"/>
                <a:gd name="connsiteY7" fmla="*/ 569526 h 666751"/>
                <a:gd name="connsiteX8" fmla="*/ 3446 w 754428"/>
                <a:gd name="connsiteY8" fmla="*/ 560716 h 666751"/>
                <a:gd name="connsiteX9" fmla="*/ 2714 w 754428"/>
                <a:gd name="connsiteY9" fmla="*/ 560716 h 666751"/>
                <a:gd name="connsiteX10" fmla="*/ 124501 w 754428"/>
                <a:gd name="connsiteY10" fmla="*/ 73571 h 666751"/>
                <a:gd name="connsiteX11" fmla="*/ 124031 w 754428"/>
                <a:gd name="connsiteY11" fmla="*/ 72248 h 666751"/>
                <a:gd name="connsiteX12" fmla="*/ 126736 w 754428"/>
                <a:gd name="connsiteY12" fmla="*/ 64630 h 666751"/>
                <a:gd name="connsiteX13" fmla="*/ 128041 w 754428"/>
                <a:gd name="connsiteY13" fmla="*/ 59410 h 666751"/>
                <a:gd name="connsiteX14" fmla="*/ 128590 w 754428"/>
                <a:gd name="connsiteY14" fmla="*/ 59410 h 666751"/>
                <a:gd name="connsiteX15" fmla="*/ 129201 w 754428"/>
                <a:gd name="connsiteY15" fmla="*/ 57688 h 666751"/>
                <a:gd name="connsiteX16" fmla="*/ 378507 w 754428"/>
                <a:gd name="connsiteY16" fmla="*/ 0 h 666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54428" h="666751">
                  <a:moveTo>
                    <a:pt x="378507" y="0"/>
                  </a:moveTo>
                  <a:cubicBezTo>
                    <a:pt x="519050" y="0"/>
                    <a:pt x="632983" y="32347"/>
                    <a:pt x="632983" y="72248"/>
                  </a:cubicBezTo>
                  <a:lnTo>
                    <a:pt x="631875" y="75368"/>
                  </a:lnTo>
                  <a:lnTo>
                    <a:pt x="753212" y="560716"/>
                  </a:lnTo>
                  <a:lnTo>
                    <a:pt x="750982" y="560716"/>
                  </a:lnTo>
                  <a:lnTo>
                    <a:pt x="754428" y="569526"/>
                  </a:lnTo>
                  <a:cubicBezTo>
                    <a:pt x="754428" y="623222"/>
                    <a:pt x="585544" y="666751"/>
                    <a:pt x="377214" y="666751"/>
                  </a:cubicBezTo>
                  <a:cubicBezTo>
                    <a:pt x="168884" y="666751"/>
                    <a:pt x="0" y="623222"/>
                    <a:pt x="0" y="569526"/>
                  </a:cubicBezTo>
                  <a:lnTo>
                    <a:pt x="3446" y="560716"/>
                  </a:lnTo>
                  <a:lnTo>
                    <a:pt x="2714" y="560716"/>
                  </a:lnTo>
                  <a:lnTo>
                    <a:pt x="124501" y="73571"/>
                  </a:lnTo>
                  <a:lnTo>
                    <a:pt x="124031" y="72248"/>
                  </a:lnTo>
                  <a:lnTo>
                    <a:pt x="126736" y="64630"/>
                  </a:lnTo>
                  <a:lnTo>
                    <a:pt x="128041" y="59410"/>
                  </a:lnTo>
                  <a:lnTo>
                    <a:pt x="128590" y="59410"/>
                  </a:lnTo>
                  <a:lnTo>
                    <a:pt x="129201" y="57688"/>
                  </a:lnTo>
                  <a:cubicBezTo>
                    <a:pt x="152930" y="24766"/>
                    <a:pt x="255532" y="0"/>
                    <a:pt x="37850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75" name="フリーフォーム: 図形 974">
              <a:extLst>
                <a:ext uri="{FF2B5EF4-FFF2-40B4-BE49-F238E27FC236}">
                  <a16:creationId xmlns:a16="http://schemas.microsoft.com/office/drawing/2014/main" id="{0FB5FBA7-D25A-9FA0-B1C0-8A5362BDADF8}"/>
                </a:ext>
              </a:extLst>
            </p:cNvPr>
            <p:cNvSpPr/>
            <p:nvPr/>
          </p:nvSpPr>
          <p:spPr>
            <a:xfrm>
              <a:off x="2001878" y="3022462"/>
              <a:ext cx="228437" cy="165625"/>
            </a:xfrm>
            <a:custGeom>
              <a:avLst/>
              <a:gdLst>
                <a:gd name="connsiteX0" fmla="*/ 378507 w 754428"/>
                <a:gd name="connsiteY0" fmla="*/ 0 h 666751"/>
                <a:gd name="connsiteX1" fmla="*/ 632983 w 754428"/>
                <a:gd name="connsiteY1" fmla="*/ 72248 h 666751"/>
                <a:gd name="connsiteX2" fmla="*/ 631875 w 754428"/>
                <a:gd name="connsiteY2" fmla="*/ 75368 h 666751"/>
                <a:gd name="connsiteX3" fmla="*/ 753212 w 754428"/>
                <a:gd name="connsiteY3" fmla="*/ 560716 h 666751"/>
                <a:gd name="connsiteX4" fmla="*/ 750982 w 754428"/>
                <a:gd name="connsiteY4" fmla="*/ 560716 h 666751"/>
                <a:gd name="connsiteX5" fmla="*/ 754428 w 754428"/>
                <a:gd name="connsiteY5" fmla="*/ 569526 h 666751"/>
                <a:gd name="connsiteX6" fmla="*/ 377214 w 754428"/>
                <a:gd name="connsiteY6" fmla="*/ 666751 h 666751"/>
                <a:gd name="connsiteX7" fmla="*/ 0 w 754428"/>
                <a:gd name="connsiteY7" fmla="*/ 569526 h 666751"/>
                <a:gd name="connsiteX8" fmla="*/ 3446 w 754428"/>
                <a:gd name="connsiteY8" fmla="*/ 560716 h 666751"/>
                <a:gd name="connsiteX9" fmla="*/ 2714 w 754428"/>
                <a:gd name="connsiteY9" fmla="*/ 560716 h 666751"/>
                <a:gd name="connsiteX10" fmla="*/ 124501 w 754428"/>
                <a:gd name="connsiteY10" fmla="*/ 73571 h 666751"/>
                <a:gd name="connsiteX11" fmla="*/ 124031 w 754428"/>
                <a:gd name="connsiteY11" fmla="*/ 72248 h 666751"/>
                <a:gd name="connsiteX12" fmla="*/ 126736 w 754428"/>
                <a:gd name="connsiteY12" fmla="*/ 64630 h 666751"/>
                <a:gd name="connsiteX13" fmla="*/ 128041 w 754428"/>
                <a:gd name="connsiteY13" fmla="*/ 59410 h 666751"/>
                <a:gd name="connsiteX14" fmla="*/ 128590 w 754428"/>
                <a:gd name="connsiteY14" fmla="*/ 59410 h 666751"/>
                <a:gd name="connsiteX15" fmla="*/ 129201 w 754428"/>
                <a:gd name="connsiteY15" fmla="*/ 57688 h 666751"/>
                <a:gd name="connsiteX16" fmla="*/ 378507 w 754428"/>
                <a:gd name="connsiteY16" fmla="*/ 0 h 666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54428" h="666751">
                  <a:moveTo>
                    <a:pt x="378507" y="0"/>
                  </a:moveTo>
                  <a:cubicBezTo>
                    <a:pt x="519050" y="0"/>
                    <a:pt x="632983" y="32347"/>
                    <a:pt x="632983" y="72248"/>
                  </a:cubicBezTo>
                  <a:lnTo>
                    <a:pt x="631875" y="75368"/>
                  </a:lnTo>
                  <a:lnTo>
                    <a:pt x="753212" y="560716"/>
                  </a:lnTo>
                  <a:lnTo>
                    <a:pt x="750982" y="560716"/>
                  </a:lnTo>
                  <a:lnTo>
                    <a:pt x="754428" y="569526"/>
                  </a:lnTo>
                  <a:cubicBezTo>
                    <a:pt x="754428" y="623222"/>
                    <a:pt x="585544" y="666751"/>
                    <a:pt x="377214" y="666751"/>
                  </a:cubicBezTo>
                  <a:cubicBezTo>
                    <a:pt x="168884" y="666751"/>
                    <a:pt x="0" y="623222"/>
                    <a:pt x="0" y="569526"/>
                  </a:cubicBezTo>
                  <a:lnTo>
                    <a:pt x="3446" y="560716"/>
                  </a:lnTo>
                  <a:lnTo>
                    <a:pt x="2714" y="560716"/>
                  </a:lnTo>
                  <a:lnTo>
                    <a:pt x="124501" y="73571"/>
                  </a:lnTo>
                  <a:lnTo>
                    <a:pt x="124031" y="72248"/>
                  </a:lnTo>
                  <a:lnTo>
                    <a:pt x="126736" y="64630"/>
                  </a:lnTo>
                  <a:lnTo>
                    <a:pt x="128041" y="59410"/>
                  </a:lnTo>
                  <a:lnTo>
                    <a:pt x="128590" y="59410"/>
                  </a:lnTo>
                  <a:lnTo>
                    <a:pt x="129201" y="57688"/>
                  </a:lnTo>
                  <a:cubicBezTo>
                    <a:pt x="152930" y="24766"/>
                    <a:pt x="255532" y="0"/>
                    <a:pt x="37850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76" name="フリーフォーム: 図形 975">
              <a:extLst>
                <a:ext uri="{FF2B5EF4-FFF2-40B4-BE49-F238E27FC236}">
                  <a16:creationId xmlns:a16="http://schemas.microsoft.com/office/drawing/2014/main" id="{03019337-4FF2-D687-50C7-362522E3C91D}"/>
                </a:ext>
              </a:extLst>
            </p:cNvPr>
            <p:cNvSpPr/>
            <p:nvPr/>
          </p:nvSpPr>
          <p:spPr>
            <a:xfrm>
              <a:off x="1647642" y="1915139"/>
              <a:ext cx="693116" cy="441974"/>
            </a:xfrm>
            <a:custGeom>
              <a:avLst/>
              <a:gdLst>
                <a:gd name="connsiteX0" fmla="*/ 476432 w 938634"/>
                <a:gd name="connsiteY0" fmla="*/ 0 h 598532"/>
                <a:gd name="connsiteX1" fmla="*/ 890359 w 938634"/>
                <a:gd name="connsiteY1" fmla="*/ 311307 h 598532"/>
                <a:gd name="connsiteX2" fmla="*/ 938634 w 938634"/>
                <a:gd name="connsiteY2" fmla="*/ 434067 h 598532"/>
                <a:gd name="connsiteX3" fmla="*/ 928364 w 938634"/>
                <a:gd name="connsiteY3" fmla="*/ 444126 h 598532"/>
                <a:gd name="connsiteX4" fmla="*/ 467109 w 938634"/>
                <a:gd name="connsiteY4" fmla="*/ 598532 h 598532"/>
                <a:gd name="connsiteX5" fmla="*/ 5854 w 938634"/>
                <a:gd name="connsiteY5" fmla="*/ 444126 h 598532"/>
                <a:gd name="connsiteX6" fmla="*/ 0 w 938634"/>
                <a:gd name="connsiteY6" fmla="*/ 438391 h 598532"/>
                <a:gd name="connsiteX7" fmla="*/ 53182 w 938634"/>
                <a:gd name="connsiteY7" fmla="*/ 311307 h 598532"/>
                <a:gd name="connsiteX8" fmla="*/ 476432 w 938634"/>
                <a:gd name="connsiteY8" fmla="*/ 0 h 598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38634" h="598532">
                  <a:moveTo>
                    <a:pt x="476432" y="0"/>
                  </a:moveTo>
                  <a:cubicBezTo>
                    <a:pt x="674509" y="0"/>
                    <a:pt x="807194" y="137457"/>
                    <a:pt x="890359" y="311307"/>
                  </a:cubicBezTo>
                  <a:lnTo>
                    <a:pt x="938634" y="434067"/>
                  </a:lnTo>
                  <a:lnTo>
                    <a:pt x="928364" y="444126"/>
                  </a:lnTo>
                  <a:cubicBezTo>
                    <a:pt x="810319" y="539526"/>
                    <a:pt x="647241" y="598532"/>
                    <a:pt x="467109" y="598532"/>
                  </a:cubicBezTo>
                  <a:cubicBezTo>
                    <a:pt x="286978" y="598532"/>
                    <a:pt x="123900" y="539526"/>
                    <a:pt x="5854" y="444126"/>
                  </a:cubicBezTo>
                  <a:lnTo>
                    <a:pt x="0" y="438391"/>
                  </a:lnTo>
                  <a:lnTo>
                    <a:pt x="53182" y="311307"/>
                  </a:lnTo>
                  <a:cubicBezTo>
                    <a:pt x="141009" y="137457"/>
                    <a:pt x="278354" y="0"/>
                    <a:pt x="476432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89" name="フリーフォーム: 図形 988">
              <a:extLst>
                <a:ext uri="{FF2B5EF4-FFF2-40B4-BE49-F238E27FC236}">
                  <a16:creationId xmlns:a16="http://schemas.microsoft.com/office/drawing/2014/main" id="{467B829C-20BC-FF47-4406-B7D7286C81E5}"/>
                </a:ext>
              </a:extLst>
            </p:cNvPr>
            <p:cNvSpPr/>
            <p:nvPr/>
          </p:nvSpPr>
          <p:spPr>
            <a:xfrm>
              <a:off x="1592353" y="2420312"/>
              <a:ext cx="182942" cy="328004"/>
            </a:xfrm>
            <a:custGeom>
              <a:avLst/>
              <a:gdLst>
                <a:gd name="connsiteX0" fmla="*/ 48799 w 247744"/>
                <a:gd name="connsiteY0" fmla="*/ 0 h 444191"/>
                <a:gd name="connsiteX1" fmla="*/ 247744 w 247744"/>
                <a:gd name="connsiteY1" fmla="*/ 224330 h 444191"/>
                <a:gd name="connsiteX2" fmla="*/ 88893 w 247744"/>
                <a:gd name="connsiteY2" fmla="*/ 444102 h 444191"/>
                <a:gd name="connsiteX3" fmla="*/ 88110 w 247744"/>
                <a:gd name="connsiteY3" fmla="*/ 444191 h 444191"/>
                <a:gd name="connsiteX4" fmla="*/ 42441 w 247744"/>
                <a:gd name="connsiteY4" fmla="*/ 362060 h 444191"/>
                <a:gd name="connsiteX5" fmla="*/ 0 w 247744"/>
                <a:gd name="connsiteY5" fmla="*/ 156860 h 444191"/>
                <a:gd name="connsiteX6" fmla="*/ 7358 w 247744"/>
                <a:gd name="connsiteY6" fmla="*/ 37132 h 444191"/>
                <a:gd name="connsiteX7" fmla="*/ 12955 w 247744"/>
                <a:gd name="connsiteY7" fmla="*/ 4075 h 444191"/>
                <a:gd name="connsiteX8" fmla="*/ 48799 w 247744"/>
                <a:gd name="connsiteY8" fmla="*/ 0 h 444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7744" h="444191">
                  <a:moveTo>
                    <a:pt x="48799" y="0"/>
                  </a:moveTo>
                  <a:cubicBezTo>
                    <a:pt x="158673" y="0"/>
                    <a:pt x="247744" y="100436"/>
                    <a:pt x="247744" y="224330"/>
                  </a:cubicBezTo>
                  <a:cubicBezTo>
                    <a:pt x="247744" y="332737"/>
                    <a:pt x="179549" y="423185"/>
                    <a:pt x="88893" y="444102"/>
                  </a:cubicBezTo>
                  <a:lnTo>
                    <a:pt x="88110" y="444191"/>
                  </a:lnTo>
                  <a:lnTo>
                    <a:pt x="42441" y="362060"/>
                  </a:lnTo>
                  <a:cubicBezTo>
                    <a:pt x="15112" y="298990"/>
                    <a:pt x="0" y="229648"/>
                    <a:pt x="0" y="156860"/>
                  </a:cubicBezTo>
                  <a:cubicBezTo>
                    <a:pt x="0" y="120466"/>
                    <a:pt x="2394" y="80031"/>
                    <a:pt x="7358" y="37132"/>
                  </a:cubicBezTo>
                  <a:lnTo>
                    <a:pt x="12955" y="4075"/>
                  </a:lnTo>
                  <a:lnTo>
                    <a:pt x="48799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90" name="フリーフォーム: 図形 989">
              <a:extLst>
                <a:ext uri="{FF2B5EF4-FFF2-40B4-BE49-F238E27FC236}">
                  <a16:creationId xmlns:a16="http://schemas.microsoft.com/office/drawing/2014/main" id="{244DAFCA-B107-AE6F-F4F0-955F5AB375B5}"/>
                </a:ext>
              </a:extLst>
            </p:cNvPr>
            <p:cNvSpPr/>
            <p:nvPr/>
          </p:nvSpPr>
          <p:spPr>
            <a:xfrm>
              <a:off x="2149668" y="2579739"/>
              <a:ext cx="232521" cy="287735"/>
            </a:xfrm>
            <a:custGeom>
              <a:avLst/>
              <a:gdLst>
                <a:gd name="connsiteX0" fmla="*/ 198945 w 314885"/>
                <a:gd name="connsiteY0" fmla="*/ 0 h 389658"/>
                <a:gd name="connsiteX1" fmla="*/ 310177 w 314885"/>
                <a:gd name="connsiteY1" fmla="*/ 38312 h 389658"/>
                <a:gd name="connsiteX2" fmla="*/ 314885 w 314885"/>
                <a:gd name="connsiteY2" fmla="*/ 42692 h 389658"/>
                <a:gd name="connsiteX3" fmla="*/ 314419 w 314885"/>
                <a:gd name="connsiteY3" fmla="*/ 47204 h 389658"/>
                <a:gd name="connsiteX4" fmla="*/ 87284 w 314885"/>
                <a:gd name="connsiteY4" fmla="*/ 378102 h 389658"/>
                <a:gd name="connsiteX5" fmla="*/ 65474 w 314885"/>
                <a:gd name="connsiteY5" fmla="*/ 389658 h 389658"/>
                <a:gd name="connsiteX6" fmla="*/ 58270 w 314885"/>
                <a:gd name="connsiteY6" fmla="*/ 382955 h 389658"/>
                <a:gd name="connsiteX7" fmla="*/ 0 w 314885"/>
                <a:gd name="connsiteY7" fmla="*/ 224330 h 389658"/>
                <a:gd name="connsiteX8" fmla="*/ 198945 w 314885"/>
                <a:gd name="connsiteY8" fmla="*/ 0 h 389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4885" h="389658">
                  <a:moveTo>
                    <a:pt x="198945" y="0"/>
                  </a:moveTo>
                  <a:cubicBezTo>
                    <a:pt x="240148" y="0"/>
                    <a:pt x="278425" y="14124"/>
                    <a:pt x="310177" y="38312"/>
                  </a:cubicBezTo>
                  <a:lnTo>
                    <a:pt x="314885" y="42692"/>
                  </a:lnTo>
                  <a:lnTo>
                    <a:pt x="314419" y="47204"/>
                  </a:lnTo>
                  <a:cubicBezTo>
                    <a:pt x="285643" y="184476"/>
                    <a:pt x="202209" y="302312"/>
                    <a:pt x="87284" y="378102"/>
                  </a:cubicBezTo>
                  <a:lnTo>
                    <a:pt x="65474" y="389658"/>
                  </a:lnTo>
                  <a:lnTo>
                    <a:pt x="58270" y="382955"/>
                  </a:lnTo>
                  <a:cubicBezTo>
                    <a:pt x="22268" y="342360"/>
                    <a:pt x="0" y="286277"/>
                    <a:pt x="0" y="224330"/>
                  </a:cubicBezTo>
                  <a:cubicBezTo>
                    <a:pt x="0" y="100436"/>
                    <a:pt x="89071" y="0"/>
                    <a:pt x="198945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056" name="グループ化 1055">
              <a:extLst>
                <a:ext uri="{FF2B5EF4-FFF2-40B4-BE49-F238E27FC236}">
                  <a16:creationId xmlns:a16="http://schemas.microsoft.com/office/drawing/2014/main" id="{F8FC10FF-AE1F-2273-4E1C-A83ED9D7A624}"/>
                </a:ext>
              </a:extLst>
            </p:cNvPr>
            <p:cNvGrpSpPr/>
            <p:nvPr/>
          </p:nvGrpSpPr>
          <p:grpSpPr>
            <a:xfrm>
              <a:off x="1011658" y="903528"/>
              <a:ext cx="1958311" cy="2101927"/>
              <a:chOff x="1042904" y="854050"/>
              <a:chExt cx="1958311" cy="2101927"/>
            </a:xfrm>
          </p:grpSpPr>
          <p:sp>
            <p:nvSpPr>
              <p:cNvPr id="1057" name="フリーフォーム: 図形 1056">
                <a:extLst>
                  <a:ext uri="{FF2B5EF4-FFF2-40B4-BE49-F238E27FC236}">
                    <a16:creationId xmlns:a16="http://schemas.microsoft.com/office/drawing/2014/main" id="{D0718248-F520-0C7C-893E-9EF37FE02F06}"/>
                  </a:ext>
                </a:extLst>
              </p:cNvPr>
              <p:cNvSpPr/>
              <p:nvPr/>
            </p:nvSpPr>
            <p:spPr>
              <a:xfrm>
                <a:off x="1290251" y="2103677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8" name="フリーフォーム: 図形 1057">
                <a:extLst>
                  <a:ext uri="{FF2B5EF4-FFF2-40B4-BE49-F238E27FC236}">
                    <a16:creationId xmlns:a16="http://schemas.microsoft.com/office/drawing/2014/main" id="{E18B09F8-3205-5689-EEDE-A8B07E3B515E}"/>
                  </a:ext>
                </a:extLst>
              </p:cNvPr>
              <p:cNvSpPr/>
              <p:nvPr/>
            </p:nvSpPr>
            <p:spPr>
              <a:xfrm>
                <a:off x="1177714" y="232875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9" name="フリーフォーム: 図形 1058">
                <a:extLst>
                  <a:ext uri="{FF2B5EF4-FFF2-40B4-BE49-F238E27FC236}">
                    <a16:creationId xmlns:a16="http://schemas.microsoft.com/office/drawing/2014/main" id="{E19A9B62-643B-8F78-1A4D-531ABCF82BB9}"/>
                  </a:ext>
                </a:extLst>
              </p:cNvPr>
              <p:cNvSpPr/>
              <p:nvPr/>
            </p:nvSpPr>
            <p:spPr>
              <a:xfrm>
                <a:off x="2953219" y="1233444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0" name="フリーフォーム: 図形 1059">
                <a:extLst>
                  <a:ext uri="{FF2B5EF4-FFF2-40B4-BE49-F238E27FC236}">
                    <a16:creationId xmlns:a16="http://schemas.microsoft.com/office/drawing/2014/main" id="{A6640A2D-E9C6-5BF8-1B0F-563BE9F61D04}"/>
                  </a:ext>
                </a:extLst>
              </p:cNvPr>
              <p:cNvSpPr/>
              <p:nvPr/>
            </p:nvSpPr>
            <p:spPr>
              <a:xfrm>
                <a:off x="2844230" y="917352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1" name="フリーフォーム: 図形 1060">
                <a:extLst>
                  <a:ext uri="{FF2B5EF4-FFF2-40B4-BE49-F238E27FC236}">
                    <a16:creationId xmlns:a16="http://schemas.microsoft.com/office/drawing/2014/main" id="{721789AA-8CD4-741F-5869-C9AAE70971C1}"/>
                  </a:ext>
                </a:extLst>
              </p:cNvPr>
              <p:cNvSpPr/>
              <p:nvPr/>
            </p:nvSpPr>
            <p:spPr>
              <a:xfrm>
                <a:off x="1180058" y="85405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2" name="フリーフォーム: 図形 1061">
                <a:extLst>
                  <a:ext uri="{FF2B5EF4-FFF2-40B4-BE49-F238E27FC236}">
                    <a16:creationId xmlns:a16="http://schemas.microsoft.com/office/drawing/2014/main" id="{36E947CE-DD19-6097-C5CF-C2EA88FD7E48}"/>
                  </a:ext>
                </a:extLst>
              </p:cNvPr>
              <p:cNvSpPr/>
              <p:nvPr/>
            </p:nvSpPr>
            <p:spPr>
              <a:xfrm>
                <a:off x="1042904" y="1265512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3" name="フリーフォーム: 図形 1062">
                <a:extLst>
                  <a:ext uri="{FF2B5EF4-FFF2-40B4-BE49-F238E27FC236}">
                    <a16:creationId xmlns:a16="http://schemas.microsoft.com/office/drawing/2014/main" id="{EAC1BFFF-C065-7928-B95D-AE57E5E65048}"/>
                  </a:ext>
                </a:extLst>
              </p:cNvPr>
              <p:cNvSpPr/>
              <p:nvPr/>
            </p:nvSpPr>
            <p:spPr>
              <a:xfrm>
                <a:off x="2677037" y="206382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4" name="フリーフォーム: 図形 1063">
                <a:extLst>
                  <a:ext uri="{FF2B5EF4-FFF2-40B4-BE49-F238E27FC236}">
                    <a16:creationId xmlns:a16="http://schemas.microsoft.com/office/drawing/2014/main" id="{63783D5E-B206-26B2-7775-3F1617024F5D}"/>
                  </a:ext>
                </a:extLst>
              </p:cNvPr>
              <p:cNvSpPr/>
              <p:nvPr/>
            </p:nvSpPr>
            <p:spPr>
              <a:xfrm>
                <a:off x="2848709" y="239753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68" name="グループ化 1067">
              <a:extLst>
                <a:ext uri="{FF2B5EF4-FFF2-40B4-BE49-F238E27FC236}">
                  <a16:creationId xmlns:a16="http://schemas.microsoft.com/office/drawing/2014/main" id="{4EE2FC63-B2C5-79A5-68D7-591AFFEAB867}"/>
                </a:ext>
              </a:extLst>
            </p:cNvPr>
            <p:cNvGrpSpPr/>
            <p:nvPr/>
          </p:nvGrpSpPr>
          <p:grpSpPr>
            <a:xfrm>
              <a:off x="1535876" y="2060848"/>
              <a:ext cx="876618" cy="460813"/>
              <a:chOff x="1521467" y="2103191"/>
              <a:chExt cx="876618" cy="460813"/>
            </a:xfrm>
          </p:grpSpPr>
          <p:sp>
            <p:nvSpPr>
              <p:cNvPr id="1069" name="フリーフォーム: 図形 1068">
                <a:extLst>
                  <a:ext uri="{FF2B5EF4-FFF2-40B4-BE49-F238E27FC236}">
                    <a16:creationId xmlns:a16="http://schemas.microsoft.com/office/drawing/2014/main" id="{CFB2A569-6BBF-B8E0-436D-7097847C962E}"/>
                  </a:ext>
                </a:extLst>
              </p:cNvPr>
              <p:cNvSpPr/>
              <p:nvPr/>
            </p:nvSpPr>
            <p:spPr>
              <a:xfrm rot="5142625">
                <a:off x="1601606" y="2023052"/>
                <a:ext cx="460813" cy="621091"/>
              </a:xfrm>
              <a:custGeom>
                <a:avLst/>
                <a:gdLst>
                  <a:gd name="connsiteX0" fmla="*/ 1345 w 624044"/>
                  <a:gd name="connsiteY0" fmla="*/ 467411 h 841097"/>
                  <a:gd name="connsiteX1" fmla="*/ 11718 w 624044"/>
                  <a:gd name="connsiteY1" fmla="*/ 441437 h 841097"/>
                  <a:gd name="connsiteX2" fmla="*/ 214097 w 624044"/>
                  <a:gd name="connsiteY2" fmla="*/ 591826 h 841097"/>
                  <a:gd name="connsiteX3" fmla="*/ 226195 w 624044"/>
                  <a:gd name="connsiteY3" fmla="*/ 430541 h 841097"/>
                  <a:gd name="connsiteX4" fmla="*/ 252483 w 624044"/>
                  <a:gd name="connsiteY4" fmla="*/ 438714 h 841097"/>
                  <a:gd name="connsiteX5" fmla="*/ 363204 w 624044"/>
                  <a:gd name="connsiteY5" fmla="*/ 500221 h 841097"/>
                  <a:gd name="connsiteX6" fmla="*/ 391221 w 624044"/>
                  <a:gd name="connsiteY6" fmla="*/ 521265 h 841097"/>
                  <a:gd name="connsiteX7" fmla="*/ 389552 w 624044"/>
                  <a:gd name="connsiteY7" fmla="*/ 509423 h 841097"/>
                  <a:gd name="connsiteX8" fmla="*/ 422637 w 624044"/>
                  <a:gd name="connsiteY8" fmla="*/ 0 h 841097"/>
                  <a:gd name="connsiteX9" fmla="*/ 624044 w 624044"/>
                  <a:gd name="connsiteY9" fmla="*/ 509424 h 841097"/>
                  <a:gd name="connsiteX10" fmla="*/ 552436 w 624044"/>
                  <a:gd name="connsiteY10" fmla="*/ 800498 h 841097"/>
                  <a:gd name="connsiteX11" fmla="*/ 548134 w 624044"/>
                  <a:gd name="connsiteY11" fmla="*/ 804096 h 841097"/>
                  <a:gd name="connsiteX12" fmla="*/ 548046 w 624044"/>
                  <a:gd name="connsiteY12" fmla="*/ 804315 h 841097"/>
                  <a:gd name="connsiteX13" fmla="*/ 197451 w 624044"/>
                  <a:gd name="connsiteY13" fmla="*/ 743301 h 841097"/>
                  <a:gd name="connsiteX14" fmla="*/ 1345 w 624044"/>
                  <a:gd name="connsiteY14" fmla="*/ 467411 h 841097"/>
                  <a:gd name="connsiteX0" fmla="*/ 214097 w 624044"/>
                  <a:gd name="connsiteY0" fmla="*/ 591826 h 841097"/>
                  <a:gd name="connsiteX1" fmla="*/ 226195 w 624044"/>
                  <a:gd name="connsiteY1" fmla="*/ 430541 h 841097"/>
                  <a:gd name="connsiteX2" fmla="*/ 252483 w 624044"/>
                  <a:gd name="connsiteY2" fmla="*/ 438714 h 841097"/>
                  <a:gd name="connsiteX3" fmla="*/ 363204 w 624044"/>
                  <a:gd name="connsiteY3" fmla="*/ 500221 h 841097"/>
                  <a:gd name="connsiteX4" fmla="*/ 391221 w 624044"/>
                  <a:gd name="connsiteY4" fmla="*/ 521265 h 841097"/>
                  <a:gd name="connsiteX5" fmla="*/ 389552 w 624044"/>
                  <a:gd name="connsiteY5" fmla="*/ 509423 h 841097"/>
                  <a:gd name="connsiteX6" fmla="*/ 422637 w 624044"/>
                  <a:gd name="connsiteY6" fmla="*/ 0 h 841097"/>
                  <a:gd name="connsiteX7" fmla="*/ 624044 w 624044"/>
                  <a:gd name="connsiteY7" fmla="*/ 509424 h 841097"/>
                  <a:gd name="connsiteX8" fmla="*/ 552436 w 624044"/>
                  <a:gd name="connsiteY8" fmla="*/ 800498 h 841097"/>
                  <a:gd name="connsiteX9" fmla="*/ 548134 w 624044"/>
                  <a:gd name="connsiteY9" fmla="*/ 804096 h 841097"/>
                  <a:gd name="connsiteX10" fmla="*/ 548046 w 624044"/>
                  <a:gd name="connsiteY10" fmla="*/ 804315 h 841097"/>
                  <a:gd name="connsiteX11" fmla="*/ 197451 w 624044"/>
                  <a:gd name="connsiteY11" fmla="*/ 743301 h 841097"/>
                  <a:gd name="connsiteX12" fmla="*/ 1345 w 624044"/>
                  <a:gd name="connsiteY12" fmla="*/ 467411 h 841097"/>
                  <a:gd name="connsiteX13" fmla="*/ 11718 w 624044"/>
                  <a:gd name="connsiteY13" fmla="*/ 441437 h 841097"/>
                  <a:gd name="connsiteX14" fmla="*/ 305537 w 624044"/>
                  <a:gd name="connsiteY14" fmla="*/ 683266 h 841097"/>
                  <a:gd name="connsiteX0" fmla="*/ 226195 w 624044"/>
                  <a:gd name="connsiteY0" fmla="*/ 430541 h 841097"/>
                  <a:gd name="connsiteX1" fmla="*/ 252483 w 624044"/>
                  <a:gd name="connsiteY1" fmla="*/ 438714 h 841097"/>
                  <a:gd name="connsiteX2" fmla="*/ 363204 w 624044"/>
                  <a:gd name="connsiteY2" fmla="*/ 500221 h 841097"/>
                  <a:gd name="connsiteX3" fmla="*/ 391221 w 624044"/>
                  <a:gd name="connsiteY3" fmla="*/ 521265 h 841097"/>
                  <a:gd name="connsiteX4" fmla="*/ 389552 w 624044"/>
                  <a:gd name="connsiteY4" fmla="*/ 509423 h 841097"/>
                  <a:gd name="connsiteX5" fmla="*/ 422637 w 624044"/>
                  <a:gd name="connsiteY5" fmla="*/ 0 h 841097"/>
                  <a:gd name="connsiteX6" fmla="*/ 624044 w 624044"/>
                  <a:gd name="connsiteY6" fmla="*/ 509424 h 841097"/>
                  <a:gd name="connsiteX7" fmla="*/ 552436 w 624044"/>
                  <a:gd name="connsiteY7" fmla="*/ 800498 h 841097"/>
                  <a:gd name="connsiteX8" fmla="*/ 548134 w 624044"/>
                  <a:gd name="connsiteY8" fmla="*/ 804096 h 841097"/>
                  <a:gd name="connsiteX9" fmla="*/ 548046 w 624044"/>
                  <a:gd name="connsiteY9" fmla="*/ 804315 h 841097"/>
                  <a:gd name="connsiteX10" fmla="*/ 197451 w 624044"/>
                  <a:gd name="connsiteY10" fmla="*/ 743301 h 841097"/>
                  <a:gd name="connsiteX11" fmla="*/ 1345 w 624044"/>
                  <a:gd name="connsiteY11" fmla="*/ 467411 h 841097"/>
                  <a:gd name="connsiteX12" fmla="*/ 11718 w 624044"/>
                  <a:gd name="connsiteY12" fmla="*/ 441437 h 841097"/>
                  <a:gd name="connsiteX13" fmla="*/ 305537 w 624044"/>
                  <a:gd name="connsiteY13" fmla="*/ 683266 h 841097"/>
                  <a:gd name="connsiteX0" fmla="*/ 226195 w 624044"/>
                  <a:gd name="connsiteY0" fmla="*/ 430541 h 841097"/>
                  <a:gd name="connsiteX1" fmla="*/ 252483 w 624044"/>
                  <a:gd name="connsiteY1" fmla="*/ 438714 h 841097"/>
                  <a:gd name="connsiteX2" fmla="*/ 363204 w 624044"/>
                  <a:gd name="connsiteY2" fmla="*/ 500221 h 841097"/>
                  <a:gd name="connsiteX3" fmla="*/ 391221 w 624044"/>
                  <a:gd name="connsiteY3" fmla="*/ 521265 h 841097"/>
                  <a:gd name="connsiteX4" fmla="*/ 389552 w 624044"/>
                  <a:gd name="connsiteY4" fmla="*/ 509423 h 841097"/>
                  <a:gd name="connsiteX5" fmla="*/ 422637 w 624044"/>
                  <a:gd name="connsiteY5" fmla="*/ 0 h 841097"/>
                  <a:gd name="connsiteX6" fmla="*/ 624044 w 624044"/>
                  <a:gd name="connsiteY6" fmla="*/ 509424 h 841097"/>
                  <a:gd name="connsiteX7" fmla="*/ 552436 w 624044"/>
                  <a:gd name="connsiteY7" fmla="*/ 800498 h 841097"/>
                  <a:gd name="connsiteX8" fmla="*/ 548134 w 624044"/>
                  <a:gd name="connsiteY8" fmla="*/ 804096 h 841097"/>
                  <a:gd name="connsiteX9" fmla="*/ 548046 w 624044"/>
                  <a:gd name="connsiteY9" fmla="*/ 804315 h 841097"/>
                  <a:gd name="connsiteX10" fmla="*/ 197451 w 624044"/>
                  <a:gd name="connsiteY10" fmla="*/ 743301 h 841097"/>
                  <a:gd name="connsiteX11" fmla="*/ 1345 w 624044"/>
                  <a:gd name="connsiteY11" fmla="*/ 467411 h 841097"/>
                  <a:gd name="connsiteX12" fmla="*/ 11718 w 624044"/>
                  <a:gd name="connsiteY12" fmla="*/ 441437 h 841097"/>
                  <a:gd name="connsiteX0" fmla="*/ 226195 w 624044"/>
                  <a:gd name="connsiteY0" fmla="*/ 430541 h 841097"/>
                  <a:gd name="connsiteX1" fmla="*/ 252483 w 624044"/>
                  <a:gd name="connsiteY1" fmla="*/ 438714 h 841097"/>
                  <a:gd name="connsiteX2" fmla="*/ 363204 w 624044"/>
                  <a:gd name="connsiteY2" fmla="*/ 500221 h 841097"/>
                  <a:gd name="connsiteX3" fmla="*/ 391221 w 624044"/>
                  <a:gd name="connsiteY3" fmla="*/ 521265 h 841097"/>
                  <a:gd name="connsiteX4" fmla="*/ 389552 w 624044"/>
                  <a:gd name="connsiteY4" fmla="*/ 509423 h 841097"/>
                  <a:gd name="connsiteX5" fmla="*/ 422637 w 624044"/>
                  <a:gd name="connsiteY5" fmla="*/ 0 h 841097"/>
                  <a:gd name="connsiteX6" fmla="*/ 624044 w 624044"/>
                  <a:gd name="connsiteY6" fmla="*/ 509424 h 841097"/>
                  <a:gd name="connsiteX7" fmla="*/ 552436 w 624044"/>
                  <a:gd name="connsiteY7" fmla="*/ 800498 h 841097"/>
                  <a:gd name="connsiteX8" fmla="*/ 548134 w 624044"/>
                  <a:gd name="connsiteY8" fmla="*/ 804096 h 841097"/>
                  <a:gd name="connsiteX9" fmla="*/ 548046 w 624044"/>
                  <a:gd name="connsiteY9" fmla="*/ 804315 h 841097"/>
                  <a:gd name="connsiteX10" fmla="*/ 197451 w 624044"/>
                  <a:gd name="connsiteY10" fmla="*/ 743301 h 841097"/>
                  <a:gd name="connsiteX11" fmla="*/ 1345 w 624044"/>
                  <a:gd name="connsiteY11" fmla="*/ 467411 h 841097"/>
                  <a:gd name="connsiteX0" fmla="*/ 252483 w 624044"/>
                  <a:gd name="connsiteY0" fmla="*/ 438714 h 841097"/>
                  <a:gd name="connsiteX1" fmla="*/ 363204 w 624044"/>
                  <a:gd name="connsiteY1" fmla="*/ 500221 h 841097"/>
                  <a:gd name="connsiteX2" fmla="*/ 391221 w 624044"/>
                  <a:gd name="connsiteY2" fmla="*/ 521265 h 841097"/>
                  <a:gd name="connsiteX3" fmla="*/ 389552 w 624044"/>
                  <a:gd name="connsiteY3" fmla="*/ 509423 h 841097"/>
                  <a:gd name="connsiteX4" fmla="*/ 422637 w 624044"/>
                  <a:gd name="connsiteY4" fmla="*/ 0 h 841097"/>
                  <a:gd name="connsiteX5" fmla="*/ 624044 w 624044"/>
                  <a:gd name="connsiteY5" fmla="*/ 509424 h 841097"/>
                  <a:gd name="connsiteX6" fmla="*/ 552436 w 624044"/>
                  <a:gd name="connsiteY6" fmla="*/ 800498 h 841097"/>
                  <a:gd name="connsiteX7" fmla="*/ 548134 w 624044"/>
                  <a:gd name="connsiteY7" fmla="*/ 804096 h 841097"/>
                  <a:gd name="connsiteX8" fmla="*/ 548046 w 624044"/>
                  <a:gd name="connsiteY8" fmla="*/ 804315 h 841097"/>
                  <a:gd name="connsiteX9" fmla="*/ 197451 w 624044"/>
                  <a:gd name="connsiteY9" fmla="*/ 743301 h 841097"/>
                  <a:gd name="connsiteX10" fmla="*/ 1345 w 624044"/>
                  <a:gd name="connsiteY10" fmla="*/ 467411 h 84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24044" h="841097">
                    <a:moveTo>
                      <a:pt x="252483" y="438714"/>
                    </a:moveTo>
                    <a:cubicBezTo>
                      <a:pt x="288706" y="454404"/>
                      <a:pt x="326240" y="475016"/>
                      <a:pt x="363204" y="500221"/>
                    </a:cubicBezTo>
                    <a:lnTo>
                      <a:pt x="391221" y="521265"/>
                    </a:lnTo>
                    <a:lnTo>
                      <a:pt x="389552" y="509423"/>
                    </a:lnTo>
                    <a:cubicBezTo>
                      <a:pt x="375526" y="371870"/>
                      <a:pt x="336633" y="0"/>
                      <a:pt x="422637" y="0"/>
                    </a:cubicBezTo>
                    <a:cubicBezTo>
                      <a:pt x="508641" y="0"/>
                      <a:pt x="624044" y="334957"/>
                      <a:pt x="624044" y="509424"/>
                    </a:cubicBezTo>
                    <a:cubicBezTo>
                      <a:pt x="624044" y="640273"/>
                      <a:pt x="594517" y="752542"/>
                      <a:pt x="552436" y="800498"/>
                    </a:cubicBezTo>
                    <a:lnTo>
                      <a:pt x="548134" y="804096"/>
                    </a:lnTo>
                    <a:cubicBezTo>
                      <a:pt x="548105" y="804169"/>
                      <a:pt x="548075" y="804242"/>
                      <a:pt x="548046" y="804315"/>
                    </a:cubicBezTo>
                    <a:cubicBezTo>
                      <a:pt x="502275" y="871440"/>
                      <a:pt x="345308" y="844123"/>
                      <a:pt x="197451" y="743301"/>
                    </a:cubicBezTo>
                    <a:cubicBezTo>
                      <a:pt x="68076" y="655082"/>
                      <a:pt x="-11457" y="539816"/>
                      <a:pt x="1345" y="467411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70" name="フリーフォーム: 図形 1069">
                <a:extLst>
                  <a:ext uri="{FF2B5EF4-FFF2-40B4-BE49-F238E27FC236}">
                    <a16:creationId xmlns:a16="http://schemas.microsoft.com/office/drawing/2014/main" id="{A38DB3A4-7E15-F160-FF56-999F6D067EDC}"/>
                  </a:ext>
                </a:extLst>
              </p:cNvPr>
              <p:cNvSpPr/>
              <p:nvPr/>
            </p:nvSpPr>
            <p:spPr>
              <a:xfrm rot="16457375" flipH="1">
                <a:off x="1857133" y="2023052"/>
                <a:ext cx="460813" cy="621091"/>
              </a:xfrm>
              <a:custGeom>
                <a:avLst/>
                <a:gdLst>
                  <a:gd name="connsiteX0" fmla="*/ 1345 w 624044"/>
                  <a:gd name="connsiteY0" fmla="*/ 467411 h 841097"/>
                  <a:gd name="connsiteX1" fmla="*/ 197451 w 624044"/>
                  <a:gd name="connsiteY1" fmla="*/ 743301 h 841097"/>
                  <a:gd name="connsiteX2" fmla="*/ 548046 w 624044"/>
                  <a:gd name="connsiteY2" fmla="*/ 804315 h 841097"/>
                  <a:gd name="connsiteX3" fmla="*/ 548134 w 624044"/>
                  <a:gd name="connsiteY3" fmla="*/ 804096 h 841097"/>
                  <a:gd name="connsiteX4" fmla="*/ 552436 w 624044"/>
                  <a:gd name="connsiteY4" fmla="*/ 800498 h 841097"/>
                  <a:gd name="connsiteX5" fmla="*/ 624044 w 624044"/>
                  <a:gd name="connsiteY5" fmla="*/ 509424 h 841097"/>
                  <a:gd name="connsiteX6" fmla="*/ 422637 w 624044"/>
                  <a:gd name="connsiteY6" fmla="*/ 0 h 841097"/>
                  <a:gd name="connsiteX7" fmla="*/ 389552 w 624044"/>
                  <a:gd name="connsiteY7" fmla="*/ 509423 h 841097"/>
                  <a:gd name="connsiteX8" fmla="*/ 391221 w 624044"/>
                  <a:gd name="connsiteY8" fmla="*/ 521265 h 841097"/>
                  <a:gd name="connsiteX9" fmla="*/ 363204 w 624044"/>
                  <a:gd name="connsiteY9" fmla="*/ 500221 h 841097"/>
                  <a:gd name="connsiteX10" fmla="*/ 252483 w 624044"/>
                  <a:gd name="connsiteY10" fmla="*/ 438714 h 841097"/>
                  <a:gd name="connsiteX11" fmla="*/ 226195 w 624044"/>
                  <a:gd name="connsiteY11" fmla="*/ 430541 h 841097"/>
                  <a:gd name="connsiteX12" fmla="*/ 213827 w 624044"/>
                  <a:gd name="connsiteY12" fmla="*/ 595423 h 841097"/>
                  <a:gd name="connsiteX13" fmla="*/ 10549 w 624044"/>
                  <a:gd name="connsiteY13" fmla="*/ 444365 h 841097"/>
                  <a:gd name="connsiteX0" fmla="*/ 213827 w 624044"/>
                  <a:gd name="connsiteY0" fmla="*/ 595423 h 841097"/>
                  <a:gd name="connsiteX1" fmla="*/ 10549 w 624044"/>
                  <a:gd name="connsiteY1" fmla="*/ 444365 h 841097"/>
                  <a:gd name="connsiteX2" fmla="*/ 1345 w 624044"/>
                  <a:gd name="connsiteY2" fmla="*/ 467411 h 841097"/>
                  <a:gd name="connsiteX3" fmla="*/ 197451 w 624044"/>
                  <a:gd name="connsiteY3" fmla="*/ 743301 h 841097"/>
                  <a:gd name="connsiteX4" fmla="*/ 548046 w 624044"/>
                  <a:gd name="connsiteY4" fmla="*/ 804315 h 841097"/>
                  <a:gd name="connsiteX5" fmla="*/ 548134 w 624044"/>
                  <a:gd name="connsiteY5" fmla="*/ 804096 h 841097"/>
                  <a:gd name="connsiteX6" fmla="*/ 552436 w 624044"/>
                  <a:gd name="connsiteY6" fmla="*/ 800498 h 841097"/>
                  <a:gd name="connsiteX7" fmla="*/ 624044 w 624044"/>
                  <a:gd name="connsiteY7" fmla="*/ 509424 h 841097"/>
                  <a:gd name="connsiteX8" fmla="*/ 422637 w 624044"/>
                  <a:gd name="connsiteY8" fmla="*/ 0 h 841097"/>
                  <a:gd name="connsiteX9" fmla="*/ 389552 w 624044"/>
                  <a:gd name="connsiteY9" fmla="*/ 509423 h 841097"/>
                  <a:gd name="connsiteX10" fmla="*/ 391221 w 624044"/>
                  <a:gd name="connsiteY10" fmla="*/ 521265 h 841097"/>
                  <a:gd name="connsiteX11" fmla="*/ 363204 w 624044"/>
                  <a:gd name="connsiteY11" fmla="*/ 500221 h 841097"/>
                  <a:gd name="connsiteX12" fmla="*/ 252483 w 624044"/>
                  <a:gd name="connsiteY12" fmla="*/ 438714 h 841097"/>
                  <a:gd name="connsiteX13" fmla="*/ 226195 w 624044"/>
                  <a:gd name="connsiteY13" fmla="*/ 430541 h 841097"/>
                  <a:gd name="connsiteX14" fmla="*/ 305267 w 624044"/>
                  <a:gd name="connsiteY14" fmla="*/ 686863 h 841097"/>
                  <a:gd name="connsiteX0" fmla="*/ 213827 w 624044"/>
                  <a:gd name="connsiteY0" fmla="*/ 595423 h 841097"/>
                  <a:gd name="connsiteX1" fmla="*/ 10549 w 624044"/>
                  <a:gd name="connsiteY1" fmla="*/ 444365 h 841097"/>
                  <a:gd name="connsiteX2" fmla="*/ 1345 w 624044"/>
                  <a:gd name="connsiteY2" fmla="*/ 467411 h 841097"/>
                  <a:gd name="connsiteX3" fmla="*/ 197451 w 624044"/>
                  <a:gd name="connsiteY3" fmla="*/ 743301 h 841097"/>
                  <a:gd name="connsiteX4" fmla="*/ 548046 w 624044"/>
                  <a:gd name="connsiteY4" fmla="*/ 804315 h 841097"/>
                  <a:gd name="connsiteX5" fmla="*/ 548134 w 624044"/>
                  <a:gd name="connsiteY5" fmla="*/ 804096 h 841097"/>
                  <a:gd name="connsiteX6" fmla="*/ 552436 w 624044"/>
                  <a:gd name="connsiteY6" fmla="*/ 800498 h 841097"/>
                  <a:gd name="connsiteX7" fmla="*/ 624044 w 624044"/>
                  <a:gd name="connsiteY7" fmla="*/ 509424 h 841097"/>
                  <a:gd name="connsiteX8" fmla="*/ 422637 w 624044"/>
                  <a:gd name="connsiteY8" fmla="*/ 0 h 841097"/>
                  <a:gd name="connsiteX9" fmla="*/ 389552 w 624044"/>
                  <a:gd name="connsiteY9" fmla="*/ 509423 h 841097"/>
                  <a:gd name="connsiteX10" fmla="*/ 391221 w 624044"/>
                  <a:gd name="connsiteY10" fmla="*/ 521265 h 841097"/>
                  <a:gd name="connsiteX11" fmla="*/ 363204 w 624044"/>
                  <a:gd name="connsiteY11" fmla="*/ 500221 h 841097"/>
                  <a:gd name="connsiteX12" fmla="*/ 252483 w 624044"/>
                  <a:gd name="connsiteY12" fmla="*/ 438714 h 841097"/>
                  <a:gd name="connsiteX13" fmla="*/ 226195 w 624044"/>
                  <a:gd name="connsiteY13" fmla="*/ 430541 h 841097"/>
                  <a:gd name="connsiteX0" fmla="*/ 10549 w 624044"/>
                  <a:gd name="connsiteY0" fmla="*/ 444365 h 841097"/>
                  <a:gd name="connsiteX1" fmla="*/ 1345 w 624044"/>
                  <a:gd name="connsiteY1" fmla="*/ 467411 h 841097"/>
                  <a:gd name="connsiteX2" fmla="*/ 197451 w 624044"/>
                  <a:gd name="connsiteY2" fmla="*/ 743301 h 841097"/>
                  <a:gd name="connsiteX3" fmla="*/ 548046 w 624044"/>
                  <a:gd name="connsiteY3" fmla="*/ 804315 h 841097"/>
                  <a:gd name="connsiteX4" fmla="*/ 548134 w 624044"/>
                  <a:gd name="connsiteY4" fmla="*/ 804096 h 841097"/>
                  <a:gd name="connsiteX5" fmla="*/ 552436 w 624044"/>
                  <a:gd name="connsiteY5" fmla="*/ 800498 h 841097"/>
                  <a:gd name="connsiteX6" fmla="*/ 624044 w 624044"/>
                  <a:gd name="connsiteY6" fmla="*/ 509424 h 841097"/>
                  <a:gd name="connsiteX7" fmla="*/ 422637 w 624044"/>
                  <a:gd name="connsiteY7" fmla="*/ 0 h 841097"/>
                  <a:gd name="connsiteX8" fmla="*/ 389552 w 624044"/>
                  <a:gd name="connsiteY8" fmla="*/ 509423 h 841097"/>
                  <a:gd name="connsiteX9" fmla="*/ 391221 w 624044"/>
                  <a:gd name="connsiteY9" fmla="*/ 521265 h 841097"/>
                  <a:gd name="connsiteX10" fmla="*/ 363204 w 624044"/>
                  <a:gd name="connsiteY10" fmla="*/ 500221 h 841097"/>
                  <a:gd name="connsiteX11" fmla="*/ 252483 w 624044"/>
                  <a:gd name="connsiteY11" fmla="*/ 438714 h 841097"/>
                  <a:gd name="connsiteX12" fmla="*/ 226195 w 624044"/>
                  <a:gd name="connsiteY12" fmla="*/ 430541 h 841097"/>
                  <a:gd name="connsiteX0" fmla="*/ 10549 w 624044"/>
                  <a:gd name="connsiteY0" fmla="*/ 444365 h 841097"/>
                  <a:gd name="connsiteX1" fmla="*/ 1345 w 624044"/>
                  <a:gd name="connsiteY1" fmla="*/ 467411 h 841097"/>
                  <a:gd name="connsiteX2" fmla="*/ 197451 w 624044"/>
                  <a:gd name="connsiteY2" fmla="*/ 743301 h 841097"/>
                  <a:gd name="connsiteX3" fmla="*/ 548046 w 624044"/>
                  <a:gd name="connsiteY3" fmla="*/ 804315 h 841097"/>
                  <a:gd name="connsiteX4" fmla="*/ 548134 w 624044"/>
                  <a:gd name="connsiteY4" fmla="*/ 804096 h 841097"/>
                  <a:gd name="connsiteX5" fmla="*/ 552436 w 624044"/>
                  <a:gd name="connsiteY5" fmla="*/ 800498 h 841097"/>
                  <a:gd name="connsiteX6" fmla="*/ 624044 w 624044"/>
                  <a:gd name="connsiteY6" fmla="*/ 509424 h 841097"/>
                  <a:gd name="connsiteX7" fmla="*/ 422637 w 624044"/>
                  <a:gd name="connsiteY7" fmla="*/ 0 h 841097"/>
                  <a:gd name="connsiteX8" fmla="*/ 389552 w 624044"/>
                  <a:gd name="connsiteY8" fmla="*/ 509423 h 841097"/>
                  <a:gd name="connsiteX9" fmla="*/ 391221 w 624044"/>
                  <a:gd name="connsiteY9" fmla="*/ 521265 h 841097"/>
                  <a:gd name="connsiteX10" fmla="*/ 363204 w 624044"/>
                  <a:gd name="connsiteY10" fmla="*/ 500221 h 841097"/>
                  <a:gd name="connsiteX11" fmla="*/ 252483 w 624044"/>
                  <a:gd name="connsiteY11" fmla="*/ 438714 h 841097"/>
                  <a:gd name="connsiteX0" fmla="*/ 1345 w 624044"/>
                  <a:gd name="connsiteY0" fmla="*/ 467411 h 841097"/>
                  <a:gd name="connsiteX1" fmla="*/ 197451 w 624044"/>
                  <a:gd name="connsiteY1" fmla="*/ 743301 h 841097"/>
                  <a:gd name="connsiteX2" fmla="*/ 548046 w 624044"/>
                  <a:gd name="connsiteY2" fmla="*/ 804315 h 841097"/>
                  <a:gd name="connsiteX3" fmla="*/ 548134 w 624044"/>
                  <a:gd name="connsiteY3" fmla="*/ 804096 h 841097"/>
                  <a:gd name="connsiteX4" fmla="*/ 552436 w 624044"/>
                  <a:gd name="connsiteY4" fmla="*/ 800498 h 841097"/>
                  <a:gd name="connsiteX5" fmla="*/ 624044 w 624044"/>
                  <a:gd name="connsiteY5" fmla="*/ 509424 h 841097"/>
                  <a:gd name="connsiteX6" fmla="*/ 422637 w 624044"/>
                  <a:gd name="connsiteY6" fmla="*/ 0 h 841097"/>
                  <a:gd name="connsiteX7" fmla="*/ 389552 w 624044"/>
                  <a:gd name="connsiteY7" fmla="*/ 509423 h 841097"/>
                  <a:gd name="connsiteX8" fmla="*/ 391221 w 624044"/>
                  <a:gd name="connsiteY8" fmla="*/ 521265 h 841097"/>
                  <a:gd name="connsiteX9" fmla="*/ 363204 w 624044"/>
                  <a:gd name="connsiteY9" fmla="*/ 500221 h 841097"/>
                  <a:gd name="connsiteX10" fmla="*/ 252483 w 624044"/>
                  <a:gd name="connsiteY10" fmla="*/ 438714 h 84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24044" h="841097">
                    <a:moveTo>
                      <a:pt x="1345" y="467411"/>
                    </a:moveTo>
                    <a:cubicBezTo>
                      <a:pt x="-11457" y="539816"/>
                      <a:pt x="68076" y="655082"/>
                      <a:pt x="197451" y="743301"/>
                    </a:cubicBezTo>
                    <a:cubicBezTo>
                      <a:pt x="345308" y="844123"/>
                      <a:pt x="502275" y="871440"/>
                      <a:pt x="548046" y="804315"/>
                    </a:cubicBezTo>
                    <a:cubicBezTo>
                      <a:pt x="548075" y="804242"/>
                      <a:pt x="548105" y="804169"/>
                      <a:pt x="548134" y="804096"/>
                    </a:cubicBezTo>
                    <a:lnTo>
                      <a:pt x="552436" y="800498"/>
                    </a:lnTo>
                    <a:cubicBezTo>
                      <a:pt x="594517" y="752542"/>
                      <a:pt x="624044" y="640273"/>
                      <a:pt x="624044" y="509424"/>
                    </a:cubicBezTo>
                    <a:cubicBezTo>
                      <a:pt x="624044" y="334957"/>
                      <a:pt x="508641" y="0"/>
                      <a:pt x="422637" y="0"/>
                    </a:cubicBezTo>
                    <a:cubicBezTo>
                      <a:pt x="336633" y="0"/>
                      <a:pt x="375526" y="371870"/>
                      <a:pt x="389552" y="509423"/>
                    </a:cubicBezTo>
                    <a:lnTo>
                      <a:pt x="391221" y="521265"/>
                    </a:lnTo>
                    <a:lnTo>
                      <a:pt x="363204" y="500221"/>
                    </a:lnTo>
                    <a:cubicBezTo>
                      <a:pt x="326240" y="475016"/>
                      <a:pt x="288706" y="454404"/>
                      <a:pt x="252483" y="438714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71" name="楕円 1">
                <a:extLst>
                  <a:ext uri="{FF2B5EF4-FFF2-40B4-BE49-F238E27FC236}">
                    <a16:creationId xmlns:a16="http://schemas.microsoft.com/office/drawing/2014/main" id="{5DD5D8B9-BD64-DA04-1931-C67A6557EF61}"/>
                  </a:ext>
                </a:extLst>
              </p:cNvPr>
              <p:cNvSpPr/>
              <p:nvPr/>
            </p:nvSpPr>
            <p:spPr>
              <a:xfrm rot="5400000" flipH="1">
                <a:off x="1997847" y="2281097"/>
                <a:ext cx="137154" cy="184994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072" name="フリーフォーム: 図形 1071">
              <a:extLst>
                <a:ext uri="{FF2B5EF4-FFF2-40B4-BE49-F238E27FC236}">
                  <a16:creationId xmlns:a16="http://schemas.microsoft.com/office/drawing/2014/main" id="{B4D8ADBF-50B2-67EF-A0D1-09EAD76DA111}"/>
                </a:ext>
              </a:extLst>
            </p:cNvPr>
            <p:cNvSpPr/>
            <p:nvPr/>
          </p:nvSpPr>
          <p:spPr>
            <a:xfrm rot="6300000">
              <a:off x="1702976" y="2277690"/>
              <a:ext cx="178052" cy="142270"/>
            </a:xfrm>
            <a:custGeom>
              <a:avLst/>
              <a:gdLst>
                <a:gd name="connsiteX0" fmla="*/ 378507 w 754428"/>
                <a:gd name="connsiteY0" fmla="*/ 0 h 666751"/>
                <a:gd name="connsiteX1" fmla="*/ 632983 w 754428"/>
                <a:gd name="connsiteY1" fmla="*/ 72248 h 666751"/>
                <a:gd name="connsiteX2" fmla="*/ 631875 w 754428"/>
                <a:gd name="connsiteY2" fmla="*/ 75368 h 666751"/>
                <a:gd name="connsiteX3" fmla="*/ 753212 w 754428"/>
                <a:gd name="connsiteY3" fmla="*/ 560716 h 666751"/>
                <a:gd name="connsiteX4" fmla="*/ 750982 w 754428"/>
                <a:gd name="connsiteY4" fmla="*/ 560716 h 666751"/>
                <a:gd name="connsiteX5" fmla="*/ 754428 w 754428"/>
                <a:gd name="connsiteY5" fmla="*/ 569526 h 666751"/>
                <a:gd name="connsiteX6" fmla="*/ 377214 w 754428"/>
                <a:gd name="connsiteY6" fmla="*/ 666751 h 666751"/>
                <a:gd name="connsiteX7" fmla="*/ 0 w 754428"/>
                <a:gd name="connsiteY7" fmla="*/ 569526 h 666751"/>
                <a:gd name="connsiteX8" fmla="*/ 3446 w 754428"/>
                <a:gd name="connsiteY8" fmla="*/ 560716 h 666751"/>
                <a:gd name="connsiteX9" fmla="*/ 2714 w 754428"/>
                <a:gd name="connsiteY9" fmla="*/ 560716 h 666751"/>
                <a:gd name="connsiteX10" fmla="*/ 124501 w 754428"/>
                <a:gd name="connsiteY10" fmla="*/ 73571 h 666751"/>
                <a:gd name="connsiteX11" fmla="*/ 124031 w 754428"/>
                <a:gd name="connsiteY11" fmla="*/ 72248 h 666751"/>
                <a:gd name="connsiteX12" fmla="*/ 126736 w 754428"/>
                <a:gd name="connsiteY12" fmla="*/ 64630 h 666751"/>
                <a:gd name="connsiteX13" fmla="*/ 128041 w 754428"/>
                <a:gd name="connsiteY13" fmla="*/ 59410 h 666751"/>
                <a:gd name="connsiteX14" fmla="*/ 128590 w 754428"/>
                <a:gd name="connsiteY14" fmla="*/ 59410 h 666751"/>
                <a:gd name="connsiteX15" fmla="*/ 129201 w 754428"/>
                <a:gd name="connsiteY15" fmla="*/ 57688 h 666751"/>
                <a:gd name="connsiteX16" fmla="*/ 378507 w 754428"/>
                <a:gd name="connsiteY16" fmla="*/ 0 h 666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54428" h="666751">
                  <a:moveTo>
                    <a:pt x="378507" y="0"/>
                  </a:moveTo>
                  <a:cubicBezTo>
                    <a:pt x="519050" y="0"/>
                    <a:pt x="632983" y="32347"/>
                    <a:pt x="632983" y="72248"/>
                  </a:cubicBezTo>
                  <a:lnTo>
                    <a:pt x="631875" y="75368"/>
                  </a:lnTo>
                  <a:lnTo>
                    <a:pt x="753212" y="560716"/>
                  </a:lnTo>
                  <a:lnTo>
                    <a:pt x="750982" y="560716"/>
                  </a:lnTo>
                  <a:lnTo>
                    <a:pt x="754428" y="569526"/>
                  </a:lnTo>
                  <a:cubicBezTo>
                    <a:pt x="754428" y="623222"/>
                    <a:pt x="585544" y="666751"/>
                    <a:pt x="377214" y="666751"/>
                  </a:cubicBezTo>
                  <a:cubicBezTo>
                    <a:pt x="168884" y="666751"/>
                    <a:pt x="0" y="623222"/>
                    <a:pt x="0" y="569526"/>
                  </a:cubicBezTo>
                  <a:lnTo>
                    <a:pt x="3446" y="560716"/>
                  </a:lnTo>
                  <a:lnTo>
                    <a:pt x="2714" y="560716"/>
                  </a:lnTo>
                  <a:lnTo>
                    <a:pt x="124501" y="73571"/>
                  </a:lnTo>
                  <a:lnTo>
                    <a:pt x="124031" y="72248"/>
                  </a:lnTo>
                  <a:lnTo>
                    <a:pt x="126736" y="64630"/>
                  </a:lnTo>
                  <a:lnTo>
                    <a:pt x="128041" y="59410"/>
                  </a:lnTo>
                  <a:lnTo>
                    <a:pt x="128590" y="59410"/>
                  </a:lnTo>
                  <a:lnTo>
                    <a:pt x="129201" y="57688"/>
                  </a:lnTo>
                  <a:cubicBezTo>
                    <a:pt x="152930" y="24766"/>
                    <a:pt x="255532" y="0"/>
                    <a:pt x="37850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73" name="フリーフォーム: 図形 1072">
              <a:extLst>
                <a:ext uri="{FF2B5EF4-FFF2-40B4-BE49-F238E27FC236}">
                  <a16:creationId xmlns:a16="http://schemas.microsoft.com/office/drawing/2014/main" id="{9C70C961-3E13-DCD3-FBA4-37B6243D4C84}"/>
                </a:ext>
              </a:extLst>
            </p:cNvPr>
            <p:cNvSpPr/>
            <p:nvPr/>
          </p:nvSpPr>
          <p:spPr>
            <a:xfrm rot="18000000" flipH="1">
              <a:off x="2053616" y="2301208"/>
              <a:ext cx="178052" cy="142270"/>
            </a:xfrm>
            <a:custGeom>
              <a:avLst/>
              <a:gdLst>
                <a:gd name="connsiteX0" fmla="*/ 378507 w 754428"/>
                <a:gd name="connsiteY0" fmla="*/ 0 h 666751"/>
                <a:gd name="connsiteX1" fmla="*/ 632983 w 754428"/>
                <a:gd name="connsiteY1" fmla="*/ 72248 h 666751"/>
                <a:gd name="connsiteX2" fmla="*/ 631875 w 754428"/>
                <a:gd name="connsiteY2" fmla="*/ 75368 h 666751"/>
                <a:gd name="connsiteX3" fmla="*/ 753212 w 754428"/>
                <a:gd name="connsiteY3" fmla="*/ 560716 h 666751"/>
                <a:gd name="connsiteX4" fmla="*/ 750982 w 754428"/>
                <a:gd name="connsiteY4" fmla="*/ 560716 h 666751"/>
                <a:gd name="connsiteX5" fmla="*/ 754428 w 754428"/>
                <a:gd name="connsiteY5" fmla="*/ 569526 h 666751"/>
                <a:gd name="connsiteX6" fmla="*/ 377214 w 754428"/>
                <a:gd name="connsiteY6" fmla="*/ 666751 h 666751"/>
                <a:gd name="connsiteX7" fmla="*/ 0 w 754428"/>
                <a:gd name="connsiteY7" fmla="*/ 569526 h 666751"/>
                <a:gd name="connsiteX8" fmla="*/ 3446 w 754428"/>
                <a:gd name="connsiteY8" fmla="*/ 560716 h 666751"/>
                <a:gd name="connsiteX9" fmla="*/ 2714 w 754428"/>
                <a:gd name="connsiteY9" fmla="*/ 560716 h 666751"/>
                <a:gd name="connsiteX10" fmla="*/ 124501 w 754428"/>
                <a:gd name="connsiteY10" fmla="*/ 73571 h 666751"/>
                <a:gd name="connsiteX11" fmla="*/ 124031 w 754428"/>
                <a:gd name="connsiteY11" fmla="*/ 72248 h 666751"/>
                <a:gd name="connsiteX12" fmla="*/ 126736 w 754428"/>
                <a:gd name="connsiteY12" fmla="*/ 64630 h 666751"/>
                <a:gd name="connsiteX13" fmla="*/ 128041 w 754428"/>
                <a:gd name="connsiteY13" fmla="*/ 59410 h 666751"/>
                <a:gd name="connsiteX14" fmla="*/ 128590 w 754428"/>
                <a:gd name="connsiteY14" fmla="*/ 59410 h 666751"/>
                <a:gd name="connsiteX15" fmla="*/ 129201 w 754428"/>
                <a:gd name="connsiteY15" fmla="*/ 57688 h 666751"/>
                <a:gd name="connsiteX16" fmla="*/ 378507 w 754428"/>
                <a:gd name="connsiteY16" fmla="*/ 0 h 666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54428" h="666751">
                  <a:moveTo>
                    <a:pt x="378507" y="0"/>
                  </a:moveTo>
                  <a:cubicBezTo>
                    <a:pt x="519050" y="0"/>
                    <a:pt x="632983" y="32347"/>
                    <a:pt x="632983" y="72248"/>
                  </a:cubicBezTo>
                  <a:lnTo>
                    <a:pt x="631875" y="75368"/>
                  </a:lnTo>
                  <a:lnTo>
                    <a:pt x="753212" y="560716"/>
                  </a:lnTo>
                  <a:lnTo>
                    <a:pt x="750982" y="560716"/>
                  </a:lnTo>
                  <a:lnTo>
                    <a:pt x="754428" y="569526"/>
                  </a:lnTo>
                  <a:cubicBezTo>
                    <a:pt x="754428" y="623222"/>
                    <a:pt x="585544" y="666751"/>
                    <a:pt x="377214" y="666751"/>
                  </a:cubicBezTo>
                  <a:cubicBezTo>
                    <a:pt x="168884" y="666751"/>
                    <a:pt x="0" y="623222"/>
                    <a:pt x="0" y="569526"/>
                  </a:cubicBezTo>
                  <a:lnTo>
                    <a:pt x="3446" y="560716"/>
                  </a:lnTo>
                  <a:lnTo>
                    <a:pt x="2714" y="560716"/>
                  </a:lnTo>
                  <a:lnTo>
                    <a:pt x="124501" y="73571"/>
                  </a:lnTo>
                  <a:lnTo>
                    <a:pt x="124031" y="72248"/>
                  </a:lnTo>
                  <a:lnTo>
                    <a:pt x="126736" y="64630"/>
                  </a:lnTo>
                  <a:lnTo>
                    <a:pt x="128041" y="59410"/>
                  </a:lnTo>
                  <a:lnTo>
                    <a:pt x="128590" y="59410"/>
                  </a:lnTo>
                  <a:lnTo>
                    <a:pt x="129201" y="57688"/>
                  </a:lnTo>
                  <a:cubicBezTo>
                    <a:pt x="152930" y="24766"/>
                    <a:pt x="255532" y="0"/>
                    <a:pt x="37850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74" name="フリーフォーム: 図形 1073">
              <a:extLst>
                <a:ext uri="{FF2B5EF4-FFF2-40B4-BE49-F238E27FC236}">
                  <a16:creationId xmlns:a16="http://schemas.microsoft.com/office/drawing/2014/main" id="{41E463E4-D840-4ECE-C190-F948663DE44C}"/>
                </a:ext>
              </a:extLst>
            </p:cNvPr>
            <p:cNvSpPr/>
            <p:nvPr/>
          </p:nvSpPr>
          <p:spPr>
            <a:xfrm rot="8100000" flipH="1">
              <a:off x="2260504" y="2123067"/>
              <a:ext cx="103814" cy="249187"/>
            </a:xfrm>
            <a:custGeom>
              <a:avLst/>
              <a:gdLst>
                <a:gd name="connsiteX0" fmla="*/ 140587 w 140587"/>
                <a:gd name="connsiteY0" fmla="*/ 337436 h 337455"/>
                <a:gd name="connsiteX1" fmla="*/ 136597 w 140587"/>
                <a:gd name="connsiteY1" fmla="*/ 337455 h 337455"/>
                <a:gd name="connsiteX2" fmla="*/ 8192 w 140587"/>
                <a:gd name="connsiteY2" fmla="*/ 194657 h 337455"/>
                <a:gd name="connsiteX3" fmla="*/ 47995 w 140587"/>
                <a:gd name="connsiteY3" fmla="*/ 6788 h 337455"/>
                <a:gd name="connsiteX4" fmla="*/ 59876 w 140587"/>
                <a:gd name="connsiteY4" fmla="*/ 0 h 337455"/>
                <a:gd name="connsiteX5" fmla="*/ 70200 w 140587"/>
                <a:gd name="connsiteY5" fmla="*/ 24667 h 337455"/>
                <a:gd name="connsiteX6" fmla="*/ 137350 w 140587"/>
                <a:gd name="connsiteY6" fmla="*/ 291368 h 337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0587" h="337455">
                  <a:moveTo>
                    <a:pt x="140587" y="337436"/>
                  </a:moveTo>
                  <a:lnTo>
                    <a:pt x="136597" y="337455"/>
                  </a:lnTo>
                  <a:cubicBezTo>
                    <a:pt x="79874" y="323458"/>
                    <a:pt x="28108" y="268981"/>
                    <a:pt x="8192" y="194657"/>
                  </a:cubicBezTo>
                  <a:cubicBezTo>
                    <a:pt x="-11723" y="120332"/>
                    <a:pt x="5870" y="47270"/>
                    <a:pt x="47995" y="6788"/>
                  </a:cubicBezTo>
                  <a:lnTo>
                    <a:pt x="59876" y="0"/>
                  </a:lnTo>
                  <a:lnTo>
                    <a:pt x="70200" y="24667"/>
                  </a:lnTo>
                  <a:cubicBezTo>
                    <a:pt x="101695" y="109743"/>
                    <a:pt x="126777" y="208003"/>
                    <a:pt x="137350" y="291368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75" name="フリーフォーム: 図形 1074">
              <a:extLst>
                <a:ext uri="{FF2B5EF4-FFF2-40B4-BE49-F238E27FC236}">
                  <a16:creationId xmlns:a16="http://schemas.microsoft.com/office/drawing/2014/main" id="{D4CB5019-7FAD-94AA-8E83-5373C1791C18}"/>
                </a:ext>
              </a:extLst>
            </p:cNvPr>
            <p:cNvSpPr/>
            <p:nvPr/>
          </p:nvSpPr>
          <p:spPr>
            <a:xfrm rot="13500000">
              <a:off x="1582595" y="2123067"/>
              <a:ext cx="103814" cy="249187"/>
            </a:xfrm>
            <a:custGeom>
              <a:avLst/>
              <a:gdLst>
                <a:gd name="connsiteX0" fmla="*/ 140587 w 140587"/>
                <a:gd name="connsiteY0" fmla="*/ 337436 h 337455"/>
                <a:gd name="connsiteX1" fmla="*/ 136597 w 140587"/>
                <a:gd name="connsiteY1" fmla="*/ 337455 h 337455"/>
                <a:gd name="connsiteX2" fmla="*/ 8192 w 140587"/>
                <a:gd name="connsiteY2" fmla="*/ 194657 h 337455"/>
                <a:gd name="connsiteX3" fmla="*/ 47995 w 140587"/>
                <a:gd name="connsiteY3" fmla="*/ 6788 h 337455"/>
                <a:gd name="connsiteX4" fmla="*/ 59876 w 140587"/>
                <a:gd name="connsiteY4" fmla="*/ 0 h 337455"/>
                <a:gd name="connsiteX5" fmla="*/ 70200 w 140587"/>
                <a:gd name="connsiteY5" fmla="*/ 24667 h 337455"/>
                <a:gd name="connsiteX6" fmla="*/ 137350 w 140587"/>
                <a:gd name="connsiteY6" fmla="*/ 291368 h 337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0587" h="337455">
                  <a:moveTo>
                    <a:pt x="140587" y="337436"/>
                  </a:moveTo>
                  <a:lnTo>
                    <a:pt x="136597" y="337455"/>
                  </a:lnTo>
                  <a:cubicBezTo>
                    <a:pt x="79874" y="323458"/>
                    <a:pt x="28108" y="268981"/>
                    <a:pt x="8192" y="194657"/>
                  </a:cubicBezTo>
                  <a:cubicBezTo>
                    <a:pt x="-11723" y="120332"/>
                    <a:pt x="5870" y="47270"/>
                    <a:pt x="47995" y="6788"/>
                  </a:cubicBezTo>
                  <a:lnTo>
                    <a:pt x="59876" y="0"/>
                  </a:lnTo>
                  <a:lnTo>
                    <a:pt x="70200" y="24667"/>
                  </a:lnTo>
                  <a:cubicBezTo>
                    <a:pt x="101695" y="109743"/>
                    <a:pt x="126777" y="208003"/>
                    <a:pt x="137350" y="291368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76" name="楕円 1">
              <a:extLst>
                <a:ext uri="{FF2B5EF4-FFF2-40B4-BE49-F238E27FC236}">
                  <a16:creationId xmlns:a16="http://schemas.microsoft.com/office/drawing/2014/main" id="{01B8DAC0-3325-2232-4148-1746C1E5757B}"/>
                </a:ext>
              </a:extLst>
            </p:cNvPr>
            <p:cNvSpPr/>
            <p:nvPr/>
          </p:nvSpPr>
          <p:spPr>
            <a:xfrm flipV="1">
              <a:off x="2230588" y="902268"/>
              <a:ext cx="450070" cy="150433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77" name="楕円 1">
              <a:extLst>
                <a:ext uri="{FF2B5EF4-FFF2-40B4-BE49-F238E27FC236}">
                  <a16:creationId xmlns:a16="http://schemas.microsoft.com/office/drawing/2014/main" id="{0656BEE5-DE41-FBC3-6081-9C1D2095403A}"/>
                </a:ext>
              </a:extLst>
            </p:cNvPr>
            <p:cNvSpPr/>
            <p:nvPr/>
          </p:nvSpPr>
          <p:spPr>
            <a:xfrm flipV="1">
              <a:off x="1304273" y="902268"/>
              <a:ext cx="450070" cy="150433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78" name="四角形: 角を丸くする 1077">
              <a:extLst>
                <a:ext uri="{FF2B5EF4-FFF2-40B4-BE49-F238E27FC236}">
                  <a16:creationId xmlns:a16="http://schemas.microsoft.com/office/drawing/2014/main" id="{47AFECEB-1820-7520-F779-C91C159D5D98}"/>
                </a:ext>
              </a:extLst>
            </p:cNvPr>
            <p:cNvSpPr/>
            <p:nvPr/>
          </p:nvSpPr>
          <p:spPr>
            <a:xfrm>
              <a:off x="1482797" y="860336"/>
              <a:ext cx="1028036" cy="1205302"/>
            </a:xfrm>
            <a:prstGeom prst="roundRect">
              <a:avLst>
                <a:gd name="adj" fmla="val 35875"/>
              </a:avLst>
            </a:pr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79" name="四角形: 角を丸くする 1078">
              <a:extLst>
                <a:ext uri="{FF2B5EF4-FFF2-40B4-BE49-F238E27FC236}">
                  <a16:creationId xmlns:a16="http://schemas.microsoft.com/office/drawing/2014/main" id="{5AFF542A-3E9D-F6C5-4D1C-F5D062793D5E}"/>
                </a:ext>
              </a:extLst>
            </p:cNvPr>
            <p:cNvSpPr/>
            <p:nvPr/>
          </p:nvSpPr>
          <p:spPr>
            <a:xfrm>
              <a:off x="1556422" y="1739181"/>
              <a:ext cx="880786" cy="379817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80" name="四角形: 角を丸くする 1079">
              <a:extLst>
                <a:ext uri="{FF2B5EF4-FFF2-40B4-BE49-F238E27FC236}">
                  <a16:creationId xmlns:a16="http://schemas.microsoft.com/office/drawing/2014/main" id="{BACB2C40-6916-EF03-EB11-0C1639E3DAD6}"/>
                </a:ext>
              </a:extLst>
            </p:cNvPr>
            <p:cNvSpPr/>
            <p:nvPr/>
          </p:nvSpPr>
          <p:spPr>
            <a:xfrm>
              <a:off x="1645121" y="1830089"/>
              <a:ext cx="235808" cy="212693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81" name="四角形: 角を丸くする 1080">
              <a:extLst>
                <a:ext uri="{FF2B5EF4-FFF2-40B4-BE49-F238E27FC236}">
                  <a16:creationId xmlns:a16="http://schemas.microsoft.com/office/drawing/2014/main" id="{FCDE4DF0-EF65-6FF5-E923-AA02EAE8DB32}"/>
                </a:ext>
              </a:extLst>
            </p:cNvPr>
            <p:cNvSpPr/>
            <p:nvPr/>
          </p:nvSpPr>
          <p:spPr>
            <a:xfrm>
              <a:off x="2116502" y="1830089"/>
              <a:ext cx="235808" cy="212693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82" name="楕円 1081">
              <a:extLst>
                <a:ext uri="{FF2B5EF4-FFF2-40B4-BE49-F238E27FC236}">
                  <a16:creationId xmlns:a16="http://schemas.microsoft.com/office/drawing/2014/main" id="{B7CE89F0-6497-E226-5BD6-BBE53F3DC42D}"/>
                </a:ext>
              </a:extLst>
            </p:cNvPr>
            <p:cNvSpPr/>
            <p:nvPr/>
          </p:nvSpPr>
          <p:spPr>
            <a:xfrm rot="20700000">
              <a:off x="1601090" y="1374073"/>
              <a:ext cx="234014" cy="45707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3" name="楕円 1082">
              <a:extLst>
                <a:ext uri="{FF2B5EF4-FFF2-40B4-BE49-F238E27FC236}">
                  <a16:creationId xmlns:a16="http://schemas.microsoft.com/office/drawing/2014/main" id="{94AC877C-BD30-4C61-237B-44F2FDE388EE}"/>
                </a:ext>
              </a:extLst>
            </p:cNvPr>
            <p:cNvSpPr/>
            <p:nvPr/>
          </p:nvSpPr>
          <p:spPr>
            <a:xfrm rot="900000">
              <a:off x="2148012" y="1374073"/>
              <a:ext cx="234014" cy="45707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4" name="アーチ 1083">
              <a:extLst>
                <a:ext uri="{FF2B5EF4-FFF2-40B4-BE49-F238E27FC236}">
                  <a16:creationId xmlns:a16="http://schemas.microsoft.com/office/drawing/2014/main" id="{E8D20C91-586F-FE04-F862-18582F5F1EC1}"/>
                </a:ext>
              </a:extLst>
            </p:cNvPr>
            <p:cNvSpPr/>
            <p:nvPr/>
          </p:nvSpPr>
          <p:spPr>
            <a:xfrm>
              <a:off x="1746439" y="1829805"/>
              <a:ext cx="500749" cy="500749"/>
            </a:xfrm>
            <a:prstGeom prst="blockArc">
              <a:avLst>
                <a:gd name="adj1" fmla="val 18795270"/>
                <a:gd name="adj2" fmla="val 13720252"/>
                <a:gd name="adj3" fmla="val 12732"/>
              </a:avLst>
            </a:pr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85" name="フリーフォーム: 図形 1084">
              <a:extLst>
                <a:ext uri="{FF2B5EF4-FFF2-40B4-BE49-F238E27FC236}">
                  <a16:creationId xmlns:a16="http://schemas.microsoft.com/office/drawing/2014/main" id="{31CAAAD0-44B2-10B8-E36E-A7E6B3B42F04}"/>
                </a:ext>
              </a:extLst>
            </p:cNvPr>
            <p:cNvSpPr/>
            <p:nvPr/>
          </p:nvSpPr>
          <p:spPr>
            <a:xfrm>
              <a:off x="1821622" y="860336"/>
              <a:ext cx="335742" cy="449148"/>
            </a:xfrm>
            <a:custGeom>
              <a:avLst/>
              <a:gdLst>
                <a:gd name="connsiteX0" fmla="*/ 30699 w 454670"/>
                <a:gd name="connsiteY0" fmla="*/ 0 h 608247"/>
                <a:gd name="connsiteX1" fmla="*/ 423992 w 454670"/>
                <a:gd name="connsiteY1" fmla="*/ 0 h 608247"/>
                <a:gd name="connsiteX2" fmla="*/ 450703 w 454670"/>
                <a:gd name="connsiteY2" fmla="*/ 2693 h 608247"/>
                <a:gd name="connsiteX3" fmla="*/ 454670 w 454670"/>
                <a:gd name="connsiteY3" fmla="*/ 92045 h 608247"/>
                <a:gd name="connsiteX4" fmla="*/ 227335 w 454670"/>
                <a:gd name="connsiteY4" fmla="*/ 608247 h 608247"/>
                <a:gd name="connsiteX5" fmla="*/ 0 w 454670"/>
                <a:gd name="connsiteY5" fmla="*/ 92045 h 608247"/>
                <a:gd name="connsiteX6" fmla="*/ 3967 w 454670"/>
                <a:gd name="connsiteY6" fmla="*/ 2695 h 608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4670" h="608247">
                  <a:moveTo>
                    <a:pt x="30699" y="0"/>
                  </a:moveTo>
                  <a:lnTo>
                    <a:pt x="423992" y="0"/>
                  </a:lnTo>
                  <a:lnTo>
                    <a:pt x="450703" y="2693"/>
                  </a:lnTo>
                  <a:lnTo>
                    <a:pt x="454670" y="92045"/>
                  </a:lnTo>
                  <a:cubicBezTo>
                    <a:pt x="454670" y="377135"/>
                    <a:pt x="352889" y="608247"/>
                    <a:pt x="227335" y="608247"/>
                  </a:cubicBezTo>
                  <a:cubicBezTo>
                    <a:pt x="101781" y="608247"/>
                    <a:pt x="0" y="377135"/>
                    <a:pt x="0" y="92045"/>
                  </a:cubicBezTo>
                  <a:lnTo>
                    <a:pt x="3967" y="269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086" name="グループ化 1085">
              <a:extLst>
                <a:ext uri="{FF2B5EF4-FFF2-40B4-BE49-F238E27FC236}">
                  <a16:creationId xmlns:a16="http://schemas.microsoft.com/office/drawing/2014/main" id="{4ED51613-8CA0-8982-1FAE-559D2427DF03}"/>
                </a:ext>
              </a:extLst>
            </p:cNvPr>
            <p:cNvGrpSpPr/>
            <p:nvPr/>
          </p:nvGrpSpPr>
          <p:grpSpPr>
            <a:xfrm>
              <a:off x="2216696" y="1988840"/>
              <a:ext cx="176433" cy="258588"/>
              <a:chOff x="986766" y="914731"/>
              <a:chExt cx="238930" cy="350186"/>
            </a:xfrm>
          </p:grpSpPr>
          <p:sp>
            <p:nvSpPr>
              <p:cNvPr id="1087" name="楕円 66">
                <a:extLst>
                  <a:ext uri="{FF2B5EF4-FFF2-40B4-BE49-F238E27FC236}">
                    <a16:creationId xmlns:a16="http://schemas.microsoft.com/office/drawing/2014/main" id="{1150C8E7-EB06-C4FB-98B2-451C8CBCDEF2}"/>
                  </a:ext>
                </a:extLst>
              </p:cNvPr>
              <p:cNvSpPr/>
              <p:nvPr/>
            </p:nvSpPr>
            <p:spPr>
              <a:xfrm>
                <a:off x="986766" y="914731"/>
                <a:ext cx="238930" cy="350186"/>
              </a:xfrm>
              <a:custGeom>
                <a:avLst/>
                <a:gdLst>
                  <a:gd name="connsiteX0" fmla="*/ 0 w 920501"/>
                  <a:gd name="connsiteY0" fmla="*/ 460251 h 920501"/>
                  <a:gd name="connsiteX1" fmla="*/ 460251 w 920501"/>
                  <a:gd name="connsiteY1" fmla="*/ 0 h 920501"/>
                  <a:gd name="connsiteX2" fmla="*/ 920502 w 920501"/>
                  <a:gd name="connsiteY2" fmla="*/ 460251 h 920501"/>
                  <a:gd name="connsiteX3" fmla="*/ 460251 w 920501"/>
                  <a:gd name="connsiteY3" fmla="*/ 920502 h 920501"/>
                  <a:gd name="connsiteX4" fmla="*/ 0 w 920501"/>
                  <a:gd name="connsiteY4" fmla="*/ 460251 h 920501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0502" h="1349127">
                    <a:moveTo>
                      <a:pt x="0" y="888876"/>
                    </a:moveTo>
                    <a:cubicBezTo>
                      <a:pt x="0" y="634686"/>
                      <a:pt x="315599" y="209550"/>
                      <a:pt x="455489" y="0"/>
                    </a:cubicBezTo>
                    <a:cubicBezTo>
                      <a:pt x="581091" y="204787"/>
                      <a:pt x="920502" y="634686"/>
                      <a:pt x="920502" y="888876"/>
                    </a:cubicBezTo>
                    <a:cubicBezTo>
                      <a:pt x="920502" y="1143066"/>
                      <a:pt x="714441" y="1349127"/>
                      <a:pt x="460251" y="1349127"/>
                    </a:cubicBezTo>
                    <a:cubicBezTo>
                      <a:pt x="206061" y="1349127"/>
                      <a:pt x="0" y="1143066"/>
                      <a:pt x="0" y="888876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88" name="フリーフォーム: 図形 1087">
                <a:extLst>
                  <a:ext uri="{FF2B5EF4-FFF2-40B4-BE49-F238E27FC236}">
                    <a16:creationId xmlns:a16="http://schemas.microsoft.com/office/drawing/2014/main" id="{87CE9F1E-F85D-0D7E-4A8F-DFEF93F154D5}"/>
                  </a:ext>
                </a:extLst>
              </p:cNvPr>
              <p:cNvSpPr/>
              <p:nvPr/>
            </p:nvSpPr>
            <p:spPr>
              <a:xfrm rot="900000" flipH="1">
                <a:off x="1002545" y="1130060"/>
                <a:ext cx="128110" cy="97560"/>
              </a:xfrm>
              <a:custGeom>
                <a:avLst/>
                <a:gdLst>
                  <a:gd name="connsiteX0" fmla="*/ 55471 w 427286"/>
                  <a:gd name="connsiteY0" fmla="*/ 214452 h 325394"/>
                  <a:gd name="connsiteX1" fmla="*/ 110942 w 427286"/>
                  <a:gd name="connsiteY1" fmla="*/ 269923 h 325394"/>
                  <a:gd name="connsiteX2" fmla="*/ 55471 w 427286"/>
                  <a:gd name="connsiteY2" fmla="*/ 325394 h 325394"/>
                  <a:gd name="connsiteX3" fmla="*/ 0 w 427286"/>
                  <a:gd name="connsiteY3" fmla="*/ 269923 h 325394"/>
                  <a:gd name="connsiteX4" fmla="*/ 55471 w 427286"/>
                  <a:gd name="connsiteY4" fmla="*/ 214452 h 325394"/>
                  <a:gd name="connsiteX5" fmla="*/ 371291 w 427286"/>
                  <a:gd name="connsiteY5" fmla="*/ 651 h 325394"/>
                  <a:gd name="connsiteX6" fmla="*/ 395286 w 427286"/>
                  <a:gd name="connsiteY6" fmla="*/ 1731 h 325394"/>
                  <a:gd name="connsiteX7" fmla="*/ 353639 w 427286"/>
                  <a:gd name="connsiteY7" fmla="*/ 204250 h 325394"/>
                  <a:gd name="connsiteX8" fmla="*/ 172037 w 427286"/>
                  <a:gd name="connsiteY8" fmla="*/ 261589 h 325394"/>
                  <a:gd name="connsiteX9" fmla="*/ 289885 w 427286"/>
                  <a:gd name="connsiteY9" fmla="*/ 140497 h 325394"/>
                  <a:gd name="connsiteX10" fmla="*/ 371291 w 427286"/>
                  <a:gd name="connsiteY10" fmla="*/ 651 h 325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7286" h="325394">
                    <a:moveTo>
                      <a:pt x="55471" y="214452"/>
                    </a:moveTo>
                    <a:cubicBezTo>
                      <a:pt x="86107" y="214452"/>
                      <a:pt x="110942" y="239287"/>
                      <a:pt x="110942" y="269923"/>
                    </a:cubicBezTo>
                    <a:cubicBezTo>
                      <a:pt x="110942" y="300559"/>
                      <a:pt x="86107" y="325394"/>
                      <a:pt x="55471" y="325394"/>
                    </a:cubicBezTo>
                    <a:cubicBezTo>
                      <a:pt x="24835" y="325394"/>
                      <a:pt x="0" y="300559"/>
                      <a:pt x="0" y="269923"/>
                    </a:cubicBezTo>
                    <a:cubicBezTo>
                      <a:pt x="0" y="239287"/>
                      <a:pt x="24835" y="214452"/>
                      <a:pt x="55471" y="214452"/>
                    </a:cubicBezTo>
                    <a:close/>
                    <a:moveTo>
                      <a:pt x="371291" y="651"/>
                    </a:moveTo>
                    <a:cubicBezTo>
                      <a:pt x="377800" y="-459"/>
                      <a:pt x="385660" y="-183"/>
                      <a:pt x="395286" y="1731"/>
                    </a:cubicBezTo>
                    <a:cubicBezTo>
                      <a:pt x="472301" y="17043"/>
                      <a:pt x="390846" y="160940"/>
                      <a:pt x="353639" y="204250"/>
                    </a:cubicBezTo>
                    <a:cubicBezTo>
                      <a:pt x="316431" y="247559"/>
                      <a:pt x="211077" y="326779"/>
                      <a:pt x="172037" y="261589"/>
                    </a:cubicBezTo>
                    <a:cubicBezTo>
                      <a:pt x="132998" y="196399"/>
                      <a:pt x="225389" y="204993"/>
                      <a:pt x="289885" y="140497"/>
                    </a:cubicBezTo>
                    <a:cubicBezTo>
                      <a:pt x="346318" y="84063"/>
                      <a:pt x="325727" y="8422"/>
                      <a:pt x="371291" y="6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182" name="グループ化 1181">
            <a:extLst>
              <a:ext uri="{FF2B5EF4-FFF2-40B4-BE49-F238E27FC236}">
                <a16:creationId xmlns:a16="http://schemas.microsoft.com/office/drawing/2014/main" id="{975B824D-13D0-638E-09BD-4797BA8D021D}"/>
              </a:ext>
            </a:extLst>
          </p:cNvPr>
          <p:cNvGrpSpPr/>
          <p:nvPr/>
        </p:nvGrpSpPr>
        <p:grpSpPr>
          <a:xfrm>
            <a:off x="4261407" y="3679388"/>
            <a:ext cx="1566306" cy="2594799"/>
            <a:chOff x="4261407" y="3679388"/>
            <a:chExt cx="1566306" cy="2594799"/>
          </a:xfrm>
        </p:grpSpPr>
        <p:grpSp>
          <p:nvGrpSpPr>
            <p:cNvPr id="1108" name="グループ化 1107">
              <a:extLst>
                <a:ext uri="{FF2B5EF4-FFF2-40B4-BE49-F238E27FC236}">
                  <a16:creationId xmlns:a16="http://schemas.microsoft.com/office/drawing/2014/main" id="{6F06FDA8-C5E6-A440-58A9-345AD056C445}"/>
                </a:ext>
              </a:extLst>
            </p:cNvPr>
            <p:cNvGrpSpPr/>
            <p:nvPr/>
          </p:nvGrpSpPr>
          <p:grpSpPr>
            <a:xfrm>
              <a:off x="4640353" y="5001239"/>
              <a:ext cx="947776" cy="1272948"/>
              <a:chOff x="1592353" y="5001239"/>
              <a:chExt cx="947776" cy="1272948"/>
            </a:xfrm>
          </p:grpSpPr>
          <p:sp>
            <p:nvSpPr>
              <p:cNvPr id="1111" name="フリーフォーム: 図形 1110">
                <a:extLst>
                  <a:ext uri="{FF2B5EF4-FFF2-40B4-BE49-F238E27FC236}">
                    <a16:creationId xmlns:a16="http://schemas.microsoft.com/office/drawing/2014/main" id="{E900B0BB-448E-7580-BDE7-086B33BAEFAF}"/>
                  </a:ext>
                </a:extLst>
              </p:cNvPr>
              <p:cNvSpPr/>
              <p:nvPr/>
            </p:nvSpPr>
            <p:spPr>
              <a:xfrm rot="20619677">
                <a:off x="2088675" y="5664298"/>
                <a:ext cx="322412" cy="341870"/>
              </a:xfrm>
              <a:custGeom>
                <a:avLst/>
                <a:gdLst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18505 w 372638"/>
                  <a:gd name="connsiteY5" fmla="*/ 35020 h 395126"/>
                  <a:gd name="connsiteX6" fmla="*/ 13138 w 372638"/>
                  <a:gd name="connsiteY6" fmla="*/ 29287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18505 w 372638"/>
                  <a:gd name="connsiteY5" fmla="*/ 35020 h 395126"/>
                  <a:gd name="connsiteX6" fmla="*/ 24028 w 372638"/>
                  <a:gd name="connsiteY6" fmla="*/ 0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24028 w 372638"/>
                  <a:gd name="connsiteY5" fmla="*/ 0 h 395126"/>
                  <a:gd name="connsiteX0" fmla="*/ 10052 w 372638"/>
                  <a:gd name="connsiteY0" fmla="*/ 37587 h 395126"/>
                  <a:gd name="connsiteX1" fmla="*/ 24028 w 372638"/>
                  <a:gd name="connsiteY1" fmla="*/ 0 h 395126"/>
                  <a:gd name="connsiteX2" fmla="*/ 372638 w 372638"/>
                  <a:gd name="connsiteY2" fmla="*/ 376056 h 395126"/>
                  <a:gd name="connsiteX3" fmla="*/ 306387 w 372638"/>
                  <a:gd name="connsiteY3" fmla="*/ 395126 h 395126"/>
                  <a:gd name="connsiteX4" fmla="*/ 0 w 372638"/>
                  <a:gd name="connsiteY4" fmla="*/ 64618 h 395126"/>
                  <a:gd name="connsiteX5" fmla="*/ 101492 w 372638"/>
                  <a:gd name="connsiteY5" fmla="*/ 129027 h 395126"/>
                  <a:gd name="connsiteX0" fmla="*/ 10052 w 372638"/>
                  <a:gd name="connsiteY0" fmla="*/ 37587 h 395126"/>
                  <a:gd name="connsiteX1" fmla="*/ 24028 w 372638"/>
                  <a:gd name="connsiteY1" fmla="*/ 0 h 395126"/>
                  <a:gd name="connsiteX2" fmla="*/ 372638 w 372638"/>
                  <a:gd name="connsiteY2" fmla="*/ 376056 h 395126"/>
                  <a:gd name="connsiteX3" fmla="*/ 306387 w 372638"/>
                  <a:gd name="connsiteY3" fmla="*/ 395126 h 395126"/>
                  <a:gd name="connsiteX4" fmla="*/ 0 w 372638"/>
                  <a:gd name="connsiteY4" fmla="*/ 64618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2638" h="395126">
                    <a:moveTo>
                      <a:pt x="24028" y="0"/>
                    </a:moveTo>
                    <a:cubicBezTo>
                      <a:pt x="193312" y="62945"/>
                      <a:pt x="322678" y="202495"/>
                      <a:pt x="372638" y="376056"/>
                    </a:cubicBezTo>
                    <a:lnTo>
                      <a:pt x="306387" y="395126"/>
                    </a:lnTo>
                    <a:cubicBezTo>
                      <a:pt x="262478" y="242587"/>
                      <a:pt x="148781" y="119939"/>
                      <a:pt x="0" y="64618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12" name="楕円 1">
                <a:extLst>
                  <a:ext uri="{FF2B5EF4-FFF2-40B4-BE49-F238E27FC236}">
                    <a16:creationId xmlns:a16="http://schemas.microsoft.com/office/drawing/2014/main" id="{F9CAB796-FB40-96F2-D2C6-169F81C1BA5C}"/>
                  </a:ext>
                </a:extLst>
              </p:cNvPr>
              <p:cNvSpPr/>
              <p:nvPr/>
            </p:nvSpPr>
            <p:spPr>
              <a:xfrm rot="10800000">
                <a:off x="2006462" y="5700530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113" name="楕円 1">
                <a:extLst>
                  <a:ext uri="{FF2B5EF4-FFF2-40B4-BE49-F238E27FC236}">
                    <a16:creationId xmlns:a16="http://schemas.microsoft.com/office/drawing/2014/main" id="{B5B4A895-51A5-5D6D-B755-EACBD01D3BF1}"/>
                  </a:ext>
                </a:extLst>
              </p:cNvPr>
              <p:cNvSpPr/>
              <p:nvPr/>
            </p:nvSpPr>
            <p:spPr>
              <a:xfrm rot="10800000">
                <a:off x="1741783" y="5700530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14" name="楕円 1">
                <a:extLst>
                  <a:ext uri="{FF2B5EF4-FFF2-40B4-BE49-F238E27FC236}">
                    <a16:creationId xmlns:a16="http://schemas.microsoft.com/office/drawing/2014/main" id="{0307C65C-22F9-62DE-164A-AC89C3981C36}"/>
                  </a:ext>
                </a:extLst>
              </p:cNvPr>
              <p:cNvSpPr/>
              <p:nvPr/>
            </p:nvSpPr>
            <p:spPr>
              <a:xfrm>
                <a:off x="1593669" y="5001239"/>
                <a:ext cx="797593" cy="1010285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15" name="フリーフォーム: 図形 1114">
                <a:extLst>
                  <a:ext uri="{FF2B5EF4-FFF2-40B4-BE49-F238E27FC236}">
                    <a16:creationId xmlns:a16="http://schemas.microsoft.com/office/drawing/2014/main" id="{C996C041-41FE-A511-42CB-8ED8F88D34A4}"/>
                  </a:ext>
                </a:extLst>
              </p:cNvPr>
              <p:cNvSpPr/>
              <p:nvPr/>
            </p:nvSpPr>
            <p:spPr>
              <a:xfrm rot="19800000">
                <a:off x="2405405" y="5935076"/>
                <a:ext cx="134724" cy="203553"/>
              </a:xfrm>
              <a:custGeom>
                <a:avLst/>
                <a:gdLst>
                  <a:gd name="connsiteX0" fmla="*/ 66957 w 267827"/>
                  <a:gd name="connsiteY0" fmla="*/ 0 h 415158"/>
                  <a:gd name="connsiteX1" fmla="*/ 200870 w 267827"/>
                  <a:gd name="connsiteY1" fmla="*/ 0 h 415158"/>
                  <a:gd name="connsiteX2" fmla="*/ 267827 w 267827"/>
                  <a:gd name="connsiteY2" fmla="*/ 415158 h 415158"/>
                  <a:gd name="connsiteX3" fmla="*/ 221686 w 267827"/>
                  <a:gd name="connsiteY3" fmla="*/ 415158 h 415158"/>
                  <a:gd name="connsiteX4" fmla="*/ 193799 w 267827"/>
                  <a:gd name="connsiteY4" fmla="*/ 245930 h 415158"/>
                  <a:gd name="connsiteX5" fmla="*/ 168928 w 267827"/>
                  <a:gd name="connsiteY5" fmla="*/ 249260 h 415158"/>
                  <a:gd name="connsiteX6" fmla="*/ 186059 w 267827"/>
                  <a:gd name="connsiteY6" fmla="*/ 415158 h 415158"/>
                  <a:gd name="connsiteX7" fmla="*/ 92264 w 267827"/>
                  <a:gd name="connsiteY7" fmla="*/ 415158 h 415158"/>
                  <a:gd name="connsiteX8" fmla="*/ 109396 w 267827"/>
                  <a:gd name="connsiteY8" fmla="*/ 249260 h 415158"/>
                  <a:gd name="connsiteX9" fmla="*/ 84525 w 267827"/>
                  <a:gd name="connsiteY9" fmla="*/ 245930 h 415158"/>
                  <a:gd name="connsiteX10" fmla="*/ 56637 w 267827"/>
                  <a:gd name="connsiteY10" fmla="*/ 415158 h 415158"/>
                  <a:gd name="connsiteX11" fmla="*/ 0 w 267827"/>
                  <a:gd name="connsiteY11" fmla="*/ 415158 h 415158"/>
                  <a:gd name="connsiteX0" fmla="*/ 66957 w 267827"/>
                  <a:gd name="connsiteY0" fmla="*/ 0 h 415158"/>
                  <a:gd name="connsiteX1" fmla="*/ 200870 w 267827"/>
                  <a:gd name="connsiteY1" fmla="*/ 0 h 415158"/>
                  <a:gd name="connsiteX2" fmla="*/ 267827 w 267827"/>
                  <a:gd name="connsiteY2" fmla="*/ 415158 h 415158"/>
                  <a:gd name="connsiteX3" fmla="*/ 221686 w 267827"/>
                  <a:gd name="connsiteY3" fmla="*/ 415158 h 415158"/>
                  <a:gd name="connsiteX4" fmla="*/ 193799 w 267827"/>
                  <a:gd name="connsiteY4" fmla="*/ 245930 h 415158"/>
                  <a:gd name="connsiteX5" fmla="*/ 168928 w 267827"/>
                  <a:gd name="connsiteY5" fmla="*/ 249260 h 415158"/>
                  <a:gd name="connsiteX6" fmla="*/ 186059 w 267827"/>
                  <a:gd name="connsiteY6" fmla="*/ 415158 h 415158"/>
                  <a:gd name="connsiteX7" fmla="*/ 92264 w 267827"/>
                  <a:gd name="connsiteY7" fmla="*/ 415158 h 415158"/>
                  <a:gd name="connsiteX8" fmla="*/ 109396 w 267827"/>
                  <a:gd name="connsiteY8" fmla="*/ 249260 h 415158"/>
                  <a:gd name="connsiteX9" fmla="*/ 84525 w 267827"/>
                  <a:gd name="connsiteY9" fmla="*/ 245930 h 415158"/>
                  <a:gd name="connsiteX10" fmla="*/ 0 w 267827"/>
                  <a:gd name="connsiteY10" fmla="*/ 415158 h 415158"/>
                  <a:gd name="connsiteX11" fmla="*/ 66957 w 267827"/>
                  <a:gd name="connsiteY11" fmla="*/ 0 h 415158"/>
                  <a:gd name="connsiteX0" fmla="*/ 66957 w 267827"/>
                  <a:gd name="connsiteY0" fmla="*/ 0 h 415158"/>
                  <a:gd name="connsiteX1" fmla="*/ 200870 w 267827"/>
                  <a:gd name="connsiteY1" fmla="*/ 0 h 415158"/>
                  <a:gd name="connsiteX2" fmla="*/ 267827 w 267827"/>
                  <a:gd name="connsiteY2" fmla="*/ 415158 h 415158"/>
                  <a:gd name="connsiteX3" fmla="*/ 193799 w 267827"/>
                  <a:gd name="connsiteY3" fmla="*/ 245930 h 415158"/>
                  <a:gd name="connsiteX4" fmla="*/ 168928 w 267827"/>
                  <a:gd name="connsiteY4" fmla="*/ 249260 h 415158"/>
                  <a:gd name="connsiteX5" fmla="*/ 186059 w 267827"/>
                  <a:gd name="connsiteY5" fmla="*/ 415158 h 415158"/>
                  <a:gd name="connsiteX6" fmla="*/ 92264 w 267827"/>
                  <a:gd name="connsiteY6" fmla="*/ 415158 h 415158"/>
                  <a:gd name="connsiteX7" fmla="*/ 109396 w 267827"/>
                  <a:gd name="connsiteY7" fmla="*/ 249260 h 415158"/>
                  <a:gd name="connsiteX8" fmla="*/ 84525 w 267827"/>
                  <a:gd name="connsiteY8" fmla="*/ 245930 h 415158"/>
                  <a:gd name="connsiteX9" fmla="*/ 0 w 267827"/>
                  <a:gd name="connsiteY9" fmla="*/ 415158 h 415158"/>
                  <a:gd name="connsiteX10" fmla="*/ 66957 w 267827"/>
                  <a:gd name="connsiteY10" fmla="*/ 0 h 415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67827" h="415158">
                    <a:moveTo>
                      <a:pt x="66957" y="0"/>
                    </a:moveTo>
                    <a:lnTo>
                      <a:pt x="200870" y="0"/>
                    </a:lnTo>
                    <a:lnTo>
                      <a:pt x="267827" y="415158"/>
                    </a:lnTo>
                    <a:lnTo>
                      <a:pt x="193799" y="245930"/>
                    </a:lnTo>
                    <a:lnTo>
                      <a:pt x="168928" y="249260"/>
                    </a:lnTo>
                    <a:lnTo>
                      <a:pt x="186059" y="415158"/>
                    </a:lnTo>
                    <a:lnTo>
                      <a:pt x="92264" y="415158"/>
                    </a:lnTo>
                    <a:lnTo>
                      <a:pt x="109396" y="249260"/>
                    </a:lnTo>
                    <a:lnTo>
                      <a:pt x="84525" y="245930"/>
                    </a:lnTo>
                    <a:lnTo>
                      <a:pt x="0" y="415158"/>
                    </a:lnTo>
                    <a:lnTo>
                      <a:pt x="66957" y="0"/>
                    </a:ln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16" name="フリーフォーム: 図形 1115">
                <a:extLst>
                  <a:ext uri="{FF2B5EF4-FFF2-40B4-BE49-F238E27FC236}">
                    <a16:creationId xmlns:a16="http://schemas.microsoft.com/office/drawing/2014/main" id="{9B62EB5C-EC14-F503-CA09-B0019081E7F3}"/>
                  </a:ext>
                </a:extLst>
              </p:cNvPr>
              <p:cNvSpPr/>
              <p:nvPr/>
            </p:nvSpPr>
            <p:spPr>
              <a:xfrm>
                <a:off x="1734603" y="6108562"/>
                <a:ext cx="228437" cy="165625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17" name="フリーフォーム: 図形 1116">
                <a:extLst>
                  <a:ext uri="{FF2B5EF4-FFF2-40B4-BE49-F238E27FC236}">
                    <a16:creationId xmlns:a16="http://schemas.microsoft.com/office/drawing/2014/main" id="{45938D46-03FD-B6B3-0BF9-38B5EF9A28F7}"/>
                  </a:ext>
                </a:extLst>
              </p:cNvPr>
              <p:cNvSpPr/>
              <p:nvPr/>
            </p:nvSpPr>
            <p:spPr>
              <a:xfrm>
                <a:off x="2001878" y="6108562"/>
                <a:ext cx="228437" cy="165625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18" name="フリーフォーム: 図形 1117">
                <a:extLst>
                  <a:ext uri="{FF2B5EF4-FFF2-40B4-BE49-F238E27FC236}">
                    <a16:creationId xmlns:a16="http://schemas.microsoft.com/office/drawing/2014/main" id="{2FFFE029-B91A-0B00-8041-011DB87B1CA5}"/>
                  </a:ext>
                </a:extLst>
              </p:cNvPr>
              <p:cNvSpPr/>
              <p:nvPr/>
            </p:nvSpPr>
            <p:spPr>
              <a:xfrm>
                <a:off x="1647642" y="5001239"/>
                <a:ext cx="693116" cy="441974"/>
              </a:xfrm>
              <a:custGeom>
                <a:avLst/>
                <a:gdLst>
                  <a:gd name="connsiteX0" fmla="*/ 476432 w 938634"/>
                  <a:gd name="connsiteY0" fmla="*/ 0 h 598532"/>
                  <a:gd name="connsiteX1" fmla="*/ 890359 w 938634"/>
                  <a:gd name="connsiteY1" fmla="*/ 311307 h 598532"/>
                  <a:gd name="connsiteX2" fmla="*/ 938634 w 938634"/>
                  <a:gd name="connsiteY2" fmla="*/ 434067 h 598532"/>
                  <a:gd name="connsiteX3" fmla="*/ 928364 w 938634"/>
                  <a:gd name="connsiteY3" fmla="*/ 444126 h 598532"/>
                  <a:gd name="connsiteX4" fmla="*/ 467109 w 938634"/>
                  <a:gd name="connsiteY4" fmla="*/ 598532 h 598532"/>
                  <a:gd name="connsiteX5" fmla="*/ 5854 w 938634"/>
                  <a:gd name="connsiteY5" fmla="*/ 444126 h 598532"/>
                  <a:gd name="connsiteX6" fmla="*/ 0 w 938634"/>
                  <a:gd name="connsiteY6" fmla="*/ 438391 h 598532"/>
                  <a:gd name="connsiteX7" fmla="*/ 53182 w 938634"/>
                  <a:gd name="connsiteY7" fmla="*/ 311307 h 598532"/>
                  <a:gd name="connsiteX8" fmla="*/ 476432 w 938634"/>
                  <a:gd name="connsiteY8" fmla="*/ 0 h 598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38634" h="598532">
                    <a:moveTo>
                      <a:pt x="476432" y="0"/>
                    </a:moveTo>
                    <a:cubicBezTo>
                      <a:pt x="674509" y="0"/>
                      <a:pt x="807194" y="137457"/>
                      <a:pt x="890359" y="311307"/>
                    </a:cubicBezTo>
                    <a:lnTo>
                      <a:pt x="938634" y="434067"/>
                    </a:lnTo>
                    <a:lnTo>
                      <a:pt x="928364" y="444126"/>
                    </a:lnTo>
                    <a:cubicBezTo>
                      <a:pt x="810319" y="539526"/>
                      <a:pt x="647241" y="598532"/>
                      <a:pt x="467109" y="598532"/>
                    </a:cubicBezTo>
                    <a:cubicBezTo>
                      <a:pt x="286978" y="598532"/>
                      <a:pt x="123900" y="539526"/>
                      <a:pt x="5854" y="444126"/>
                    </a:cubicBezTo>
                    <a:lnTo>
                      <a:pt x="0" y="438391"/>
                    </a:lnTo>
                    <a:lnTo>
                      <a:pt x="53182" y="311307"/>
                    </a:lnTo>
                    <a:cubicBezTo>
                      <a:pt x="141009" y="137457"/>
                      <a:pt x="278354" y="0"/>
                      <a:pt x="476432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19" name="フリーフォーム: 図形 1118">
                <a:extLst>
                  <a:ext uri="{FF2B5EF4-FFF2-40B4-BE49-F238E27FC236}">
                    <a16:creationId xmlns:a16="http://schemas.microsoft.com/office/drawing/2014/main" id="{F8AF289D-FE95-4D12-BDE1-140248A1BF5B}"/>
                  </a:ext>
                </a:extLst>
              </p:cNvPr>
              <p:cNvSpPr/>
              <p:nvPr/>
            </p:nvSpPr>
            <p:spPr>
              <a:xfrm>
                <a:off x="1592353" y="5506412"/>
                <a:ext cx="182942" cy="328004"/>
              </a:xfrm>
              <a:custGeom>
                <a:avLst/>
                <a:gdLst>
                  <a:gd name="connsiteX0" fmla="*/ 48799 w 247744"/>
                  <a:gd name="connsiteY0" fmla="*/ 0 h 444191"/>
                  <a:gd name="connsiteX1" fmla="*/ 247744 w 247744"/>
                  <a:gd name="connsiteY1" fmla="*/ 224330 h 444191"/>
                  <a:gd name="connsiteX2" fmla="*/ 88893 w 247744"/>
                  <a:gd name="connsiteY2" fmla="*/ 444102 h 444191"/>
                  <a:gd name="connsiteX3" fmla="*/ 88110 w 247744"/>
                  <a:gd name="connsiteY3" fmla="*/ 444191 h 444191"/>
                  <a:gd name="connsiteX4" fmla="*/ 42441 w 247744"/>
                  <a:gd name="connsiteY4" fmla="*/ 362060 h 444191"/>
                  <a:gd name="connsiteX5" fmla="*/ 0 w 247744"/>
                  <a:gd name="connsiteY5" fmla="*/ 156860 h 444191"/>
                  <a:gd name="connsiteX6" fmla="*/ 7358 w 247744"/>
                  <a:gd name="connsiteY6" fmla="*/ 37132 h 444191"/>
                  <a:gd name="connsiteX7" fmla="*/ 12955 w 247744"/>
                  <a:gd name="connsiteY7" fmla="*/ 4075 h 444191"/>
                  <a:gd name="connsiteX8" fmla="*/ 48799 w 247744"/>
                  <a:gd name="connsiteY8" fmla="*/ 0 h 444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7744" h="444191">
                    <a:moveTo>
                      <a:pt x="48799" y="0"/>
                    </a:moveTo>
                    <a:cubicBezTo>
                      <a:pt x="158673" y="0"/>
                      <a:pt x="247744" y="100436"/>
                      <a:pt x="247744" y="224330"/>
                    </a:cubicBezTo>
                    <a:cubicBezTo>
                      <a:pt x="247744" y="332737"/>
                      <a:pt x="179549" y="423185"/>
                      <a:pt x="88893" y="444102"/>
                    </a:cubicBezTo>
                    <a:lnTo>
                      <a:pt x="88110" y="444191"/>
                    </a:lnTo>
                    <a:lnTo>
                      <a:pt x="42441" y="362060"/>
                    </a:lnTo>
                    <a:cubicBezTo>
                      <a:pt x="15112" y="298990"/>
                      <a:pt x="0" y="229648"/>
                      <a:pt x="0" y="156860"/>
                    </a:cubicBezTo>
                    <a:cubicBezTo>
                      <a:pt x="0" y="120466"/>
                      <a:pt x="2394" y="80031"/>
                      <a:pt x="7358" y="37132"/>
                    </a:cubicBezTo>
                    <a:lnTo>
                      <a:pt x="12955" y="4075"/>
                    </a:lnTo>
                    <a:lnTo>
                      <a:pt x="48799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20" name="フリーフォーム: 図形 1119">
                <a:extLst>
                  <a:ext uri="{FF2B5EF4-FFF2-40B4-BE49-F238E27FC236}">
                    <a16:creationId xmlns:a16="http://schemas.microsoft.com/office/drawing/2014/main" id="{F04235C9-075B-5FFC-6952-B091AEEC1236}"/>
                  </a:ext>
                </a:extLst>
              </p:cNvPr>
              <p:cNvSpPr/>
              <p:nvPr/>
            </p:nvSpPr>
            <p:spPr>
              <a:xfrm>
                <a:off x="2149668" y="5665839"/>
                <a:ext cx="232521" cy="287735"/>
              </a:xfrm>
              <a:custGeom>
                <a:avLst/>
                <a:gdLst>
                  <a:gd name="connsiteX0" fmla="*/ 198945 w 314885"/>
                  <a:gd name="connsiteY0" fmla="*/ 0 h 389658"/>
                  <a:gd name="connsiteX1" fmla="*/ 310177 w 314885"/>
                  <a:gd name="connsiteY1" fmla="*/ 38312 h 389658"/>
                  <a:gd name="connsiteX2" fmla="*/ 314885 w 314885"/>
                  <a:gd name="connsiteY2" fmla="*/ 42692 h 389658"/>
                  <a:gd name="connsiteX3" fmla="*/ 314419 w 314885"/>
                  <a:gd name="connsiteY3" fmla="*/ 47204 h 389658"/>
                  <a:gd name="connsiteX4" fmla="*/ 87284 w 314885"/>
                  <a:gd name="connsiteY4" fmla="*/ 378102 h 389658"/>
                  <a:gd name="connsiteX5" fmla="*/ 65474 w 314885"/>
                  <a:gd name="connsiteY5" fmla="*/ 389658 h 389658"/>
                  <a:gd name="connsiteX6" fmla="*/ 58270 w 314885"/>
                  <a:gd name="connsiteY6" fmla="*/ 382955 h 389658"/>
                  <a:gd name="connsiteX7" fmla="*/ 0 w 314885"/>
                  <a:gd name="connsiteY7" fmla="*/ 224330 h 389658"/>
                  <a:gd name="connsiteX8" fmla="*/ 198945 w 314885"/>
                  <a:gd name="connsiteY8" fmla="*/ 0 h 389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4885" h="389658">
                    <a:moveTo>
                      <a:pt x="198945" y="0"/>
                    </a:moveTo>
                    <a:cubicBezTo>
                      <a:pt x="240148" y="0"/>
                      <a:pt x="278425" y="14124"/>
                      <a:pt x="310177" y="38312"/>
                    </a:cubicBezTo>
                    <a:lnTo>
                      <a:pt x="314885" y="42692"/>
                    </a:lnTo>
                    <a:lnTo>
                      <a:pt x="314419" y="47204"/>
                    </a:lnTo>
                    <a:cubicBezTo>
                      <a:pt x="285643" y="184476"/>
                      <a:pt x="202209" y="302312"/>
                      <a:pt x="87284" y="378102"/>
                    </a:cubicBezTo>
                    <a:lnTo>
                      <a:pt x="65474" y="389658"/>
                    </a:lnTo>
                    <a:lnTo>
                      <a:pt x="58270" y="382955"/>
                    </a:lnTo>
                    <a:cubicBezTo>
                      <a:pt x="22268" y="342360"/>
                      <a:pt x="0" y="286277"/>
                      <a:pt x="0" y="224330"/>
                    </a:cubicBezTo>
                    <a:cubicBezTo>
                      <a:pt x="0" y="100436"/>
                      <a:pt x="89071" y="0"/>
                      <a:pt x="198945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127" name="グループ化 1126">
              <a:extLst>
                <a:ext uri="{FF2B5EF4-FFF2-40B4-BE49-F238E27FC236}">
                  <a16:creationId xmlns:a16="http://schemas.microsoft.com/office/drawing/2014/main" id="{B8D16BC3-F53C-AAA1-F234-365F5CB4D324}"/>
                </a:ext>
              </a:extLst>
            </p:cNvPr>
            <p:cNvGrpSpPr/>
            <p:nvPr/>
          </p:nvGrpSpPr>
          <p:grpSpPr>
            <a:xfrm>
              <a:off x="4352273" y="3946436"/>
              <a:ext cx="1376385" cy="1470218"/>
              <a:chOff x="1304273" y="3946436"/>
              <a:chExt cx="1376385" cy="1470218"/>
            </a:xfrm>
          </p:grpSpPr>
          <p:sp>
            <p:nvSpPr>
              <p:cNvPr id="1128" name="楕円 1">
                <a:extLst>
                  <a:ext uri="{FF2B5EF4-FFF2-40B4-BE49-F238E27FC236}">
                    <a16:creationId xmlns:a16="http://schemas.microsoft.com/office/drawing/2014/main" id="{0ECAE9FB-071F-7A82-0EE4-86B8700E6315}"/>
                  </a:ext>
                </a:extLst>
              </p:cNvPr>
              <p:cNvSpPr/>
              <p:nvPr/>
            </p:nvSpPr>
            <p:spPr>
              <a:xfrm flipV="1">
                <a:off x="2230588" y="3988368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29" name="楕円 1">
                <a:extLst>
                  <a:ext uri="{FF2B5EF4-FFF2-40B4-BE49-F238E27FC236}">
                    <a16:creationId xmlns:a16="http://schemas.microsoft.com/office/drawing/2014/main" id="{1883932B-2FF3-8C25-2D39-E5B219149661}"/>
                  </a:ext>
                </a:extLst>
              </p:cNvPr>
              <p:cNvSpPr/>
              <p:nvPr/>
            </p:nvSpPr>
            <p:spPr>
              <a:xfrm flipV="1">
                <a:off x="1304273" y="3988368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30" name="四角形: 角を丸くする 1129">
                <a:extLst>
                  <a:ext uri="{FF2B5EF4-FFF2-40B4-BE49-F238E27FC236}">
                    <a16:creationId xmlns:a16="http://schemas.microsoft.com/office/drawing/2014/main" id="{0C35E95C-9C0B-5AE7-F56B-3EA3BB647E86}"/>
                  </a:ext>
                </a:extLst>
              </p:cNvPr>
              <p:cNvSpPr/>
              <p:nvPr/>
            </p:nvSpPr>
            <p:spPr>
              <a:xfrm>
                <a:off x="1482797" y="3946436"/>
                <a:ext cx="1028036" cy="1205302"/>
              </a:xfrm>
              <a:prstGeom prst="roundRect">
                <a:avLst>
                  <a:gd name="adj" fmla="val 35875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31" name="四角形: 角を丸くする 1130">
                <a:extLst>
                  <a:ext uri="{FF2B5EF4-FFF2-40B4-BE49-F238E27FC236}">
                    <a16:creationId xmlns:a16="http://schemas.microsoft.com/office/drawing/2014/main" id="{30D0A10F-0831-8948-7AE6-424080162E28}"/>
                  </a:ext>
                </a:extLst>
              </p:cNvPr>
              <p:cNvSpPr/>
              <p:nvPr/>
            </p:nvSpPr>
            <p:spPr>
              <a:xfrm>
                <a:off x="1556422" y="4825281"/>
                <a:ext cx="880786" cy="379817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32" name="四角形: 角を丸くする 1131">
                <a:extLst>
                  <a:ext uri="{FF2B5EF4-FFF2-40B4-BE49-F238E27FC236}">
                    <a16:creationId xmlns:a16="http://schemas.microsoft.com/office/drawing/2014/main" id="{A80E1AAE-E2CD-596D-1938-FA3662CE2F93}"/>
                  </a:ext>
                </a:extLst>
              </p:cNvPr>
              <p:cNvSpPr/>
              <p:nvPr/>
            </p:nvSpPr>
            <p:spPr>
              <a:xfrm>
                <a:off x="1645121" y="4916189"/>
                <a:ext cx="235808" cy="2126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33" name="四角形: 角を丸くする 1132">
                <a:extLst>
                  <a:ext uri="{FF2B5EF4-FFF2-40B4-BE49-F238E27FC236}">
                    <a16:creationId xmlns:a16="http://schemas.microsoft.com/office/drawing/2014/main" id="{6C187DF7-340F-2D07-1CF4-6119BABF33DF}"/>
                  </a:ext>
                </a:extLst>
              </p:cNvPr>
              <p:cNvSpPr/>
              <p:nvPr/>
            </p:nvSpPr>
            <p:spPr>
              <a:xfrm>
                <a:off x="2116502" y="4916189"/>
                <a:ext cx="235808" cy="2126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34" name="楕円 1133">
                <a:extLst>
                  <a:ext uri="{FF2B5EF4-FFF2-40B4-BE49-F238E27FC236}">
                    <a16:creationId xmlns:a16="http://schemas.microsoft.com/office/drawing/2014/main" id="{9B62430A-084A-AD72-F5A0-583C5CD2DC61}"/>
                  </a:ext>
                </a:extLst>
              </p:cNvPr>
              <p:cNvSpPr/>
              <p:nvPr/>
            </p:nvSpPr>
            <p:spPr>
              <a:xfrm rot="20700000">
                <a:off x="1601090" y="4460173"/>
                <a:ext cx="234014" cy="45707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5" name="楕円 1134">
                <a:extLst>
                  <a:ext uri="{FF2B5EF4-FFF2-40B4-BE49-F238E27FC236}">
                    <a16:creationId xmlns:a16="http://schemas.microsoft.com/office/drawing/2014/main" id="{39799E20-60DC-E607-B751-908C5BCA2FDE}"/>
                  </a:ext>
                </a:extLst>
              </p:cNvPr>
              <p:cNvSpPr/>
              <p:nvPr/>
            </p:nvSpPr>
            <p:spPr>
              <a:xfrm rot="900000">
                <a:off x="2148012" y="4460173"/>
                <a:ext cx="234014" cy="45707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6" name="アーチ 1135">
                <a:extLst>
                  <a:ext uri="{FF2B5EF4-FFF2-40B4-BE49-F238E27FC236}">
                    <a16:creationId xmlns:a16="http://schemas.microsoft.com/office/drawing/2014/main" id="{A19C58FB-0FF6-9C6A-006A-B08CBAB52422}"/>
                  </a:ext>
                </a:extLst>
              </p:cNvPr>
              <p:cNvSpPr/>
              <p:nvPr/>
            </p:nvSpPr>
            <p:spPr>
              <a:xfrm>
                <a:off x="1746439" y="4915905"/>
                <a:ext cx="500749" cy="500749"/>
              </a:xfrm>
              <a:prstGeom prst="blockArc">
                <a:avLst>
                  <a:gd name="adj1" fmla="val 18795270"/>
                  <a:gd name="adj2" fmla="val 13720252"/>
                  <a:gd name="adj3" fmla="val 12732"/>
                </a:avLst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37" name="フリーフォーム: 図形 1136">
                <a:extLst>
                  <a:ext uri="{FF2B5EF4-FFF2-40B4-BE49-F238E27FC236}">
                    <a16:creationId xmlns:a16="http://schemas.microsoft.com/office/drawing/2014/main" id="{7BCF36F0-07D1-E14E-C29A-64D5041E080E}"/>
                  </a:ext>
                </a:extLst>
              </p:cNvPr>
              <p:cNvSpPr/>
              <p:nvPr/>
            </p:nvSpPr>
            <p:spPr>
              <a:xfrm>
                <a:off x="1821622" y="3946436"/>
                <a:ext cx="335742" cy="449148"/>
              </a:xfrm>
              <a:custGeom>
                <a:avLst/>
                <a:gdLst>
                  <a:gd name="connsiteX0" fmla="*/ 30699 w 454670"/>
                  <a:gd name="connsiteY0" fmla="*/ 0 h 608247"/>
                  <a:gd name="connsiteX1" fmla="*/ 423992 w 454670"/>
                  <a:gd name="connsiteY1" fmla="*/ 0 h 608247"/>
                  <a:gd name="connsiteX2" fmla="*/ 450703 w 454670"/>
                  <a:gd name="connsiteY2" fmla="*/ 2693 h 608247"/>
                  <a:gd name="connsiteX3" fmla="*/ 454670 w 454670"/>
                  <a:gd name="connsiteY3" fmla="*/ 92045 h 608247"/>
                  <a:gd name="connsiteX4" fmla="*/ 227335 w 454670"/>
                  <a:gd name="connsiteY4" fmla="*/ 608247 h 608247"/>
                  <a:gd name="connsiteX5" fmla="*/ 0 w 454670"/>
                  <a:gd name="connsiteY5" fmla="*/ 92045 h 608247"/>
                  <a:gd name="connsiteX6" fmla="*/ 3967 w 454670"/>
                  <a:gd name="connsiteY6" fmla="*/ 2695 h 6082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4670" h="608247">
                    <a:moveTo>
                      <a:pt x="30699" y="0"/>
                    </a:moveTo>
                    <a:lnTo>
                      <a:pt x="423992" y="0"/>
                    </a:lnTo>
                    <a:lnTo>
                      <a:pt x="450703" y="2693"/>
                    </a:lnTo>
                    <a:lnTo>
                      <a:pt x="454670" y="92045"/>
                    </a:lnTo>
                    <a:cubicBezTo>
                      <a:pt x="454670" y="377135"/>
                      <a:pt x="352889" y="608247"/>
                      <a:pt x="227335" y="608247"/>
                    </a:cubicBezTo>
                    <a:cubicBezTo>
                      <a:pt x="101781" y="608247"/>
                      <a:pt x="0" y="377135"/>
                      <a:pt x="0" y="92045"/>
                    </a:cubicBezTo>
                    <a:lnTo>
                      <a:pt x="3967" y="269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138" name="グループ化 1137">
              <a:extLst>
                <a:ext uri="{FF2B5EF4-FFF2-40B4-BE49-F238E27FC236}">
                  <a16:creationId xmlns:a16="http://schemas.microsoft.com/office/drawing/2014/main" id="{85F2940B-E7EB-6268-F000-9B21753174B4}"/>
                </a:ext>
              </a:extLst>
            </p:cNvPr>
            <p:cNvGrpSpPr/>
            <p:nvPr/>
          </p:nvGrpSpPr>
          <p:grpSpPr>
            <a:xfrm>
              <a:off x="4261407" y="3750011"/>
              <a:ext cx="1566306" cy="1060338"/>
              <a:chOff x="4156667" y="3912113"/>
              <a:chExt cx="1810966" cy="1123483"/>
            </a:xfrm>
          </p:grpSpPr>
          <p:sp>
            <p:nvSpPr>
              <p:cNvPr id="1139" name="フリーフォーム: 図形 1138">
                <a:extLst>
                  <a:ext uri="{FF2B5EF4-FFF2-40B4-BE49-F238E27FC236}">
                    <a16:creationId xmlns:a16="http://schemas.microsoft.com/office/drawing/2014/main" id="{56806787-D3CC-D0DB-7B10-C869FD6A938C}"/>
                  </a:ext>
                </a:extLst>
              </p:cNvPr>
              <p:cNvSpPr/>
              <p:nvPr/>
            </p:nvSpPr>
            <p:spPr>
              <a:xfrm>
                <a:off x="4377300" y="3912113"/>
                <a:ext cx="1371542" cy="621296"/>
              </a:xfrm>
              <a:custGeom>
                <a:avLst/>
                <a:gdLst>
                  <a:gd name="connsiteX0" fmla="*/ 928688 w 1857376"/>
                  <a:gd name="connsiteY0" fmla="*/ 0 h 841374"/>
                  <a:gd name="connsiteX1" fmla="*/ 1857376 w 1857376"/>
                  <a:gd name="connsiteY1" fmla="*/ 809625 h 841374"/>
                  <a:gd name="connsiteX2" fmla="*/ 1854621 w 1857376"/>
                  <a:gd name="connsiteY2" fmla="*/ 841374 h 841374"/>
                  <a:gd name="connsiteX3" fmla="*/ 1805511 w 1857376"/>
                  <a:gd name="connsiteY3" fmla="*/ 841374 h 841374"/>
                  <a:gd name="connsiteX4" fmla="*/ 1796516 w 1857376"/>
                  <a:gd name="connsiteY4" fmla="*/ 757260 h 841374"/>
                  <a:gd name="connsiteX5" fmla="*/ 928688 w 1857376"/>
                  <a:gd name="connsiteY5" fmla="*/ 90487 h 841374"/>
                  <a:gd name="connsiteX6" fmla="*/ 60860 w 1857376"/>
                  <a:gd name="connsiteY6" fmla="*/ 757260 h 841374"/>
                  <a:gd name="connsiteX7" fmla="*/ 51865 w 1857376"/>
                  <a:gd name="connsiteY7" fmla="*/ 841374 h 841374"/>
                  <a:gd name="connsiteX8" fmla="*/ 2756 w 1857376"/>
                  <a:gd name="connsiteY8" fmla="*/ 841374 h 841374"/>
                  <a:gd name="connsiteX9" fmla="*/ 0 w 1857376"/>
                  <a:gd name="connsiteY9" fmla="*/ 809625 h 841374"/>
                  <a:gd name="connsiteX10" fmla="*/ 928688 w 1857376"/>
                  <a:gd name="connsiteY10" fmla="*/ 0 h 841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57376" h="841374">
                    <a:moveTo>
                      <a:pt x="928688" y="0"/>
                    </a:moveTo>
                    <a:cubicBezTo>
                      <a:pt x="1441588" y="0"/>
                      <a:pt x="1857376" y="362481"/>
                      <a:pt x="1857376" y="809625"/>
                    </a:cubicBezTo>
                    <a:lnTo>
                      <a:pt x="1854621" y="841374"/>
                    </a:lnTo>
                    <a:lnTo>
                      <a:pt x="1805511" y="841374"/>
                    </a:lnTo>
                    <a:lnTo>
                      <a:pt x="1796516" y="757260"/>
                    </a:lnTo>
                    <a:cubicBezTo>
                      <a:pt x="1713917" y="376734"/>
                      <a:pt x="1356763" y="90487"/>
                      <a:pt x="928688" y="90487"/>
                    </a:cubicBezTo>
                    <a:cubicBezTo>
                      <a:pt x="500614" y="90487"/>
                      <a:pt x="143460" y="376734"/>
                      <a:pt x="60860" y="757260"/>
                    </a:cubicBezTo>
                    <a:lnTo>
                      <a:pt x="51865" y="841374"/>
                    </a:lnTo>
                    <a:lnTo>
                      <a:pt x="2756" y="841374"/>
                    </a:lnTo>
                    <a:lnTo>
                      <a:pt x="0" y="809625"/>
                    </a:lnTo>
                    <a:cubicBezTo>
                      <a:pt x="0" y="362481"/>
                      <a:pt x="415788" y="0"/>
                      <a:pt x="92868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140" name="グループ化 1139">
                <a:extLst>
                  <a:ext uri="{FF2B5EF4-FFF2-40B4-BE49-F238E27FC236}">
                    <a16:creationId xmlns:a16="http://schemas.microsoft.com/office/drawing/2014/main" id="{F6529483-7D79-9E4A-69FF-4B1C804A15F7}"/>
                  </a:ext>
                </a:extLst>
              </p:cNvPr>
              <p:cNvGrpSpPr/>
              <p:nvPr/>
            </p:nvGrpSpPr>
            <p:grpSpPr>
              <a:xfrm>
                <a:off x="4156667" y="4471279"/>
                <a:ext cx="302600" cy="564317"/>
                <a:chOff x="3109700" y="4691063"/>
                <a:chExt cx="409788" cy="875144"/>
              </a:xfrm>
            </p:grpSpPr>
            <p:sp>
              <p:nvSpPr>
                <p:cNvPr id="1144" name="フリーフォーム: 図形 1143">
                  <a:extLst>
                    <a:ext uri="{FF2B5EF4-FFF2-40B4-BE49-F238E27FC236}">
                      <a16:creationId xmlns:a16="http://schemas.microsoft.com/office/drawing/2014/main" id="{17321B57-1847-7B15-FA9B-56E7C8A0B670}"/>
                    </a:ext>
                  </a:extLst>
                </p:cNvPr>
                <p:cNvSpPr/>
                <p:nvPr/>
              </p:nvSpPr>
              <p:spPr>
                <a:xfrm rot="16200000">
                  <a:off x="2844421" y="5001404"/>
                  <a:ext cx="801902" cy="271343"/>
                </a:xfrm>
                <a:custGeom>
                  <a:avLst/>
                  <a:gdLst>
                    <a:gd name="connsiteX0" fmla="*/ 801902 w 801902"/>
                    <a:gd name="connsiteY0" fmla="*/ 246344 h 271343"/>
                    <a:gd name="connsiteX1" fmla="*/ 782650 w 801902"/>
                    <a:gd name="connsiteY1" fmla="*/ 271343 h 271343"/>
                    <a:gd name="connsiteX2" fmla="*/ 19253 w 801902"/>
                    <a:gd name="connsiteY2" fmla="*/ 271343 h 271343"/>
                    <a:gd name="connsiteX3" fmla="*/ 0 w 801902"/>
                    <a:gd name="connsiteY3" fmla="*/ 246344 h 271343"/>
                    <a:gd name="connsiteX4" fmla="*/ 34490 w 801902"/>
                    <a:gd name="connsiteY4" fmla="*/ 201559 h 271343"/>
                    <a:gd name="connsiteX5" fmla="*/ 30520 w 801902"/>
                    <a:gd name="connsiteY5" fmla="*/ 152073 h 271343"/>
                    <a:gd name="connsiteX6" fmla="*/ 90282 w 801902"/>
                    <a:gd name="connsiteY6" fmla="*/ 118806 h 271343"/>
                    <a:gd name="connsiteX7" fmla="*/ 117435 w 801902"/>
                    <a:gd name="connsiteY7" fmla="*/ 72152 h 271343"/>
                    <a:gd name="connsiteX8" fmla="*/ 193369 w 801902"/>
                    <a:gd name="connsiteY8" fmla="*/ 55469 h 271343"/>
                    <a:gd name="connsiteX9" fmla="*/ 247515 w 801902"/>
                    <a:gd name="connsiteY9" fmla="*/ 18752 h 271343"/>
                    <a:gd name="connsiteX10" fmla="*/ 328058 w 801902"/>
                    <a:gd name="connsiteY10" fmla="*/ 21191 h 271343"/>
                    <a:gd name="connsiteX11" fmla="*/ 400951 w 801902"/>
                    <a:gd name="connsiteY11" fmla="*/ 0 h 271343"/>
                    <a:gd name="connsiteX12" fmla="*/ 473844 w 801902"/>
                    <a:gd name="connsiteY12" fmla="*/ 21191 h 271343"/>
                    <a:gd name="connsiteX13" fmla="*/ 554387 w 801902"/>
                    <a:gd name="connsiteY13" fmla="*/ 18752 h 271343"/>
                    <a:gd name="connsiteX14" fmla="*/ 608533 w 801902"/>
                    <a:gd name="connsiteY14" fmla="*/ 55469 h 271343"/>
                    <a:gd name="connsiteX15" fmla="*/ 684467 w 801902"/>
                    <a:gd name="connsiteY15" fmla="*/ 72152 h 271343"/>
                    <a:gd name="connsiteX16" fmla="*/ 711620 w 801902"/>
                    <a:gd name="connsiteY16" fmla="*/ 118806 h 271343"/>
                    <a:gd name="connsiteX17" fmla="*/ 771382 w 801902"/>
                    <a:gd name="connsiteY17" fmla="*/ 152073 h 271343"/>
                    <a:gd name="connsiteX18" fmla="*/ 767412 w 801902"/>
                    <a:gd name="connsiteY18" fmla="*/ 201559 h 271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01902" h="271343">
                      <a:moveTo>
                        <a:pt x="801902" y="246344"/>
                      </a:moveTo>
                      <a:lnTo>
                        <a:pt x="782650" y="271343"/>
                      </a:lnTo>
                      <a:lnTo>
                        <a:pt x="19253" y="271343"/>
                      </a:lnTo>
                      <a:lnTo>
                        <a:pt x="0" y="246344"/>
                      </a:lnTo>
                      <a:lnTo>
                        <a:pt x="34490" y="201559"/>
                      </a:lnTo>
                      <a:lnTo>
                        <a:pt x="30520" y="152073"/>
                      </a:lnTo>
                      <a:lnTo>
                        <a:pt x="90282" y="118806"/>
                      </a:lnTo>
                      <a:lnTo>
                        <a:pt x="117435" y="72152"/>
                      </a:lnTo>
                      <a:lnTo>
                        <a:pt x="193369" y="55469"/>
                      </a:lnTo>
                      <a:lnTo>
                        <a:pt x="247515" y="18752"/>
                      </a:lnTo>
                      <a:lnTo>
                        <a:pt x="328058" y="21191"/>
                      </a:lnTo>
                      <a:lnTo>
                        <a:pt x="400951" y="0"/>
                      </a:lnTo>
                      <a:lnTo>
                        <a:pt x="473844" y="21191"/>
                      </a:lnTo>
                      <a:lnTo>
                        <a:pt x="554387" y="18752"/>
                      </a:lnTo>
                      <a:lnTo>
                        <a:pt x="608533" y="55469"/>
                      </a:lnTo>
                      <a:lnTo>
                        <a:pt x="684467" y="72152"/>
                      </a:lnTo>
                      <a:lnTo>
                        <a:pt x="711620" y="118806"/>
                      </a:lnTo>
                      <a:lnTo>
                        <a:pt x="771382" y="152073"/>
                      </a:lnTo>
                      <a:lnTo>
                        <a:pt x="767412" y="201559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45" name="四角形: 角を丸くする 1144">
                  <a:extLst>
                    <a:ext uri="{FF2B5EF4-FFF2-40B4-BE49-F238E27FC236}">
                      <a16:creationId xmlns:a16="http://schemas.microsoft.com/office/drawing/2014/main" id="{DDA9E3ED-CC7A-F9E9-FAF9-74D775D68A79}"/>
                    </a:ext>
                  </a:extLst>
                </p:cNvPr>
                <p:cNvSpPr/>
                <p:nvPr/>
              </p:nvSpPr>
              <p:spPr>
                <a:xfrm>
                  <a:off x="3331286" y="4691063"/>
                  <a:ext cx="188202" cy="87514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141" name="グループ化 1140">
                <a:extLst>
                  <a:ext uri="{FF2B5EF4-FFF2-40B4-BE49-F238E27FC236}">
                    <a16:creationId xmlns:a16="http://schemas.microsoft.com/office/drawing/2014/main" id="{7C748CF6-0772-E385-E4AB-3FB89C66F23E}"/>
                  </a:ext>
                </a:extLst>
              </p:cNvPr>
              <p:cNvGrpSpPr/>
              <p:nvPr/>
            </p:nvGrpSpPr>
            <p:grpSpPr>
              <a:xfrm flipH="1">
                <a:off x="5665033" y="4471279"/>
                <a:ext cx="302600" cy="564317"/>
                <a:chOff x="3109700" y="4691063"/>
                <a:chExt cx="409788" cy="875144"/>
              </a:xfrm>
            </p:grpSpPr>
            <p:sp>
              <p:nvSpPr>
                <p:cNvPr id="1142" name="フリーフォーム: 図形 1141">
                  <a:extLst>
                    <a:ext uri="{FF2B5EF4-FFF2-40B4-BE49-F238E27FC236}">
                      <a16:creationId xmlns:a16="http://schemas.microsoft.com/office/drawing/2014/main" id="{B745F2CE-3366-F62C-999A-DDB6D5FE8294}"/>
                    </a:ext>
                  </a:extLst>
                </p:cNvPr>
                <p:cNvSpPr/>
                <p:nvPr/>
              </p:nvSpPr>
              <p:spPr>
                <a:xfrm rot="16200000">
                  <a:off x="2844421" y="5001404"/>
                  <a:ext cx="801902" cy="271343"/>
                </a:xfrm>
                <a:custGeom>
                  <a:avLst/>
                  <a:gdLst>
                    <a:gd name="connsiteX0" fmla="*/ 801902 w 801902"/>
                    <a:gd name="connsiteY0" fmla="*/ 246344 h 271343"/>
                    <a:gd name="connsiteX1" fmla="*/ 782650 w 801902"/>
                    <a:gd name="connsiteY1" fmla="*/ 271343 h 271343"/>
                    <a:gd name="connsiteX2" fmla="*/ 19253 w 801902"/>
                    <a:gd name="connsiteY2" fmla="*/ 271343 h 271343"/>
                    <a:gd name="connsiteX3" fmla="*/ 0 w 801902"/>
                    <a:gd name="connsiteY3" fmla="*/ 246344 h 271343"/>
                    <a:gd name="connsiteX4" fmla="*/ 34490 w 801902"/>
                    <a:gd name="connsiteY4" fmla="*/ 201559 h 271343"/>
                    <a:gd name="connsiteX5" fmla="*/ 30520 w 801902"/>
                    <a:gd name="connsiteY5" fmla="*/ 152073 h 271343"/>
                    <a:gd name="connsiteX6" fmla="*/ 90282 w 801902"/>
                    <a:gd name="connsiteY6" fmla="*/ 118806 h 271343"/>
                    <a:gd name="connsiteX7" fmla="*/ 117435 w 801902"/>
                    <a:gd name="connsiteY7" fmla="*/ 72152 h 271343"/>
                    <a:gd name="connsiteX8" fmla="*/ 193369 w 801902"/>
                    <a:gd name="connsiteY8" fmla="*/ 55469 h 271343"/>
                    <a:gd name="connsiteX9" fmla="*/ 247515 w 801902"/>
                    <a:gd name="connsiteY9" fmla="*/ 18752 h 271343"/>
                    <a:gd name="connsiteX10" fmla="*/ 328058 w 801902"/>
                    <a:gd name="connsiteY10" fmla="*/ 21191 h 271343"/>
                    <a:gd name="connsiteX11" fmla="*/ 400951 w 801902"/>
                    <a:gd name="connsiteY11" fmla="*/ 0 h 271343"/>
                    <a:gd name="connsiteX12" fmla="*/ 473844 w 801902"/>
                    <a:gd name="connsiteY12" fmla="*/ 21191 h 271343"/>
                    <a:gd name="connsiteX13" fmla="*/ 554387 w 801902"/>
                    <a:gd name="connsiteY13" fmla="*/ 18752 h 271343"/>
                    <a:gd name="connsiteX14" fmla="*/ 608533 w 801902"/>
                    <a:gd name="connsiteY14" fmla="*/ 55469 h 271343"/>
                    <a:gd name="connsiteX15" fmla="*/ 684467 w 801902"/>
                    <a:gd name="connsiteY15" fmla="*/ 72152 h 271343"/>
                    <a:gd name="connsiteX16" fmla="*/ 711620 w 801902"/>
                    <a:gd name="connsiteY16" fmla="*/ 118806 h 271343"/>
                    <a:gd name="connsiteX17" fmla="*/ 771382 w 801902"/>
                    <a:gd name="connsiteY17" fmla="*/ 152073 h 271343"/>
                    <a:gd name="connsiteX18" fmla="*/ 767412 w 801902"/>
                    <a:gd name="connsiteY18" fmla="*/ 201559 h 271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01902" h="271343">
                      <a:moveTo>
                        <a:pt x="801902" y="246344"/>
                      </a:moveTo>
                      <a:lnTo>
                        <a:pt x="782650" y="271343"/>
                      </a:lnTo>
                      <a:lnTo>
                        <a:pt x="19253" y="271343"/>
                      </a:lnTo>
                      <a:lnTo>
                        <a:pt x="0" y="246344"/>
                      </a:lnTo>
                      <a:lnTo>
                        <a:pt x="34490" y="201559"/>
                      </a:lnTo>
                      <a:lnTo>
                        <a:pt x="30520" y="152073"/>
                      </a:lnTo>
                      <a:lnTo>
                        <a:pt x="90282" y="118806"/>
                      </a:lnTo>
                      <a:lnTo>
                        <a:pt x="117435" y="72152"/>
                      </a:lnTo>
                      <a:lnTo>
                        <a:pt x="193369" y="55469"/>
                      </a:lnTo>
                      <a:lnTo>
                        <a:pt x="247515" y="18752"/>
                      </a:lnTo>
                      <a:lnTo>
                        <a:pt x="328058" y="21191"/>
                      </a:lnTo>
                      <a:lnTo>
                        <a:pt x="400951" y="0"/>
                      </a:lnTo>
                      <a:lnTo>
                        <a:pt x="473844" y="21191"/>
                      </a:lnTo>
                      <a:lnTo>
                        <a:pt x="554387" y="18752"/>
                      </a:lnTo>
                      <a:lnTo>
                        <a:pt x="608533" y="55469"/>
                      </a:lnTo>
                      <a:lnTo>
                        <a:pt x="684467" y="72152"/>
                      </a:lnTo>
                      <a:lnTo>
                        <a:pt x="711620" y="118806"/>
                      </a:lnTo>
                      <a:lnTo>
                        <a:pt x="771382" y="152073"/>
                      </a:lnTo>
                      <a:lnTo>
                        <a:pt x="767412" y="201559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43" name="四角形: 角を丸くする 1142">
                  <a:extLst>
                    <a:ext uri="{FF2B5EF4-FFF2-40B4-BE49-F238E27FC236}">
                      <a16:creationId xmlns:a16="http://schemas.microsoft.com/office/drawing/2014/main" id="{EE80EBC1-7C65-FFE2-AA3E-0D72B6207E38}"/>
                    </a:ext>
                  </a:extLst>
                </p:cNvPr>
                <p:cNvSpPr/>
                <p:nvPr/>
              </p:nvSpPr>
              <p:spPr>
                <a:xfrm>
                  <a:off x="3331286" y="4691063"/>
                  <a:ext cx="188202" cy="87514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146" name="グループ化 1145">
              <a:extLst>
                <a:ext uri="{FF2B5EF4-FFF2-40B4-BE49-F238E27FC236}">
                  <a16:creationId xmlns:a16="http://schemas.microsoft.com/office/drawing/2014/main" id="{3E88EDD1-48AF-567F-728D-E0F2D1397E67}"/>
                </a:ext>
              </a:extLst>
            </p:cNvPr>
            <p:cNvGrpSpPr/>
            <p:nvPr/>
          </p:nvGrpSpPr>
          <p:grpSpPr>
            <a:xfrm>
              <a:off x="4382916" y="3679388"/>
              <a:ext cx="1325355" cy="650911"/>
              <a:chOff x="1100911" y="95250"/>
              <a:chExt cx="1794828" cy="881479"/>
            </a:xfrm>
          </p:grpSpPr>
          <p:sp>
            <p:nvSpPr>
              <p:cNvPr id="1147" name="楕円 5">
                <a:extLst>
                  <a:ext uri="{FF2B5EF4-FFF2-40B4-BE49-F238E27FC236}">
                    <a16:creationId xmlns:a16="http://schemas.microsoft.com/office/drawing/2014/main" id="{68EC1C3B-C462-F2FF-9964-A75D9D23977E}"/>
                  </a:ext>
                </a:extLst>
              </p:cNvPr>
              <p:cNvSpPr/>
              <p:nvPr/>
            </p:nvSpPr>
            <p:spPr>
              <a:xfrm>
                <a:off x="1217766" y="95250"/>
                <a:ext cx="1559194" cy="731066"/>
              </a:xfrm>
              <a:custGeom>
                <a:avLst/>
                <a:gdLst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405851 h 611677"/>
                  <a:gd name="connsiteX1" fmla="*/ 906609 w 1832268"/>
                  <a:gd name="connsiteY1" fmla="*/ 0 h 611677"/>
                  <a:gd name="connsiteX2" fmla="*/ 1832268 w 1832268"/>
                  <a:gd name="connsiteY2" fmla="*/ 405851 h 611677"/>
                  <a:gd name="connsiteX3" fmla="*/ 916134 w 1832268"/>
                  <a:gd name="connsiteY3" fmla="*/ 611677 h 611677"/>
                  <a:gd name="connsiteX4" fmla="*/ 0 w 1832268"/>
                  <a:gd name="connsiteY4" fmla="*/ 405851 h 611677"/>
                  <a:gd name="connsiteX0" fmla="*/ 0 w 1832268"/>
                  <a:gd name="connsiteY0" fmla="*/ 405851 h 438748"/>
                  <a:gd name="connsiteX1" fmla="*/ 906609 w 1832268"/>
                  <a:gd name="connsiteY1" fmla="*/ 0 h 438748"/>
                  <a:gd name="connsiteX2" fmla="*/ 1832268 w 1832268"/>
                  <a:gd name="connsiteY2" fmla="*/ 405851 h 438748"/>
                  <a:gd name="connsiteX3" fmla="*/ 906609 w 1832268"/>
                  <a:gd name="connsiteY3" fmla="*/ 302114 h 438748"/>
                  <a:gd name="connsiteX4" fmla="*/ 0 w 1832268"/>
                  <a:gd name="connsiteY4" fmla="*/ 405851 h 438748"/>
                  <a:gd name="connsiteX0" fmla="*/ 0 w 1832268"/>
                  <a:gd name="connsiteY0" fmla="*/ 405851 h 463815"/>
                  <a:gd name="connsiteX1" fmla="*/ 906609 w 1832268"/>
                  <a:gd name="connsiteY1" fmla="*/ 0 h 463815"/>
                  <a:gd name="connsiteX2" fmla="*/ 1832268 w 1832268"/>
                  <a:gd name="connsiteY2" fmla="*/ 405851 h 463815"/>
                  <a:gd name="connsiteX3" fmla="*/ 906609 w 1832268"/>
                  <a:gd name="connsiteY3" fmla="*/ 302114 h 463815"/>
                  <a:gd name="connsiteX4" fmla="*/ 0 w 1832268"/>
                  <a:gd name="connsiteY4" fmla="*/ 405851 h 463815"/>
                  <a:gd name="connsiteX0" fmla="*/ 0 w 1841829"/>
                  <a:gd name="connsiteY0" fmla="*/ 405851 h 463815"/>
                  <a:gd name="connsiteX1" fmla="*/ 906609 w 1841829"/>
                  <a:gd name="connsiteY1" fmla="*/ 0 h 463815"/>
                  <a:gd name="connsiteX2" fmla="*/ 1832268 w 1841829"/>
                  <a:gd name="connsiteY2" fmla="*/ 405851 h 463815"/>
                  <a:gd name="connsiteX3" fmla="*/ 906609 w 1841829"/>
                  <a:gd name="connsiteY3" fmla="*/ 302114 h 463815"/>
                  <a:gd name="connsiteX4" fmla="*/ 0 w 1841829"/>
                  <a:gd name="connsiteY4" fmla="*/ 405851 h 463815"/>
                  <a:gd name="connsiteX0" fmla="*/ 0 w 1813739"/>
                  <a:gd name="connsiteY0" fmla="*/ 405851 h 484487"/>
                  <a:gd name="connsiteX1" fmla="*/ 906609 w 1813739"/>
                  <a:gd name="connsiteY1" fmla="*/ 0 h 484487"/>
                  <a:gd name="connsiteX2" fmla="*/ 1803693 w 1813739"/>
                  <a:gd name="connsiteY2" fmla="*/ 448714 h 484487"/>
                  <a:gd name="connsiteX3" fmla="*/ 906609 w 1813739"/>
                  <a:gd name="connsiteY3" fmla="*/ 302114 h 484487"/>
                  <a:gd name="connsiteX4" fmla="*/ 0 w 1813739"/>
                  <a:gd name="connsiteY4" fmla="*/ 405851 h 484487"/>
                  <a:gd name="connsiteX0" fmla="*/ 13906 w 1827645"/>
                  <a:gd name="connsiteY0" fmla="*/ 405851 h 484487"/>
                  <a:gd name="connsiteX1" fmla="*/ 920515 w 1827645"/>
                  <a:gd name="connsiteY1" fmla="*/ 0 h 484487"/>
                  <a:gd name="connsiteX2" fmla="*/ 1817599 w 1827645"/>
                  <a:gd name="connsiteY2" fmla="*/ 448714 h 484487"/>
                  <a:gd name="connsiteX3" fmla="*/ 920515 w 1827645"/>
                  <a:gd name="connsiteY3" fmla="*/ 302114 h 484487"/>
                  <a:gd name="connsiteX4" fmla="*/ 13906 w 1827645"/>
                  <a:gd name="connsiteY4" fmla="*/ 405851 h 484487"/>
                  <a:gd name="connsiteX0" fmla="*/ 14354 w 1809043"/>
                  <a:gd name="connsiteY0" fmla="*/ 453476 h 510970"/>
                  <a:gd name="connsiteX1" fmla="*/ 901913 w 1809043"/>
                  <a:gd name="connsiteY1" fmla="*/ 0 h 510970"/>
                  <a:gd name="connsiteX2" fmla="*/ 1798997 w 1809043"/>
                  <a:gd name="connsiteY2" fmla="*/ 448714 h 510970"/>
                  <a:gd name="connsiteX3" fmla="*/ 901913 w 1809043"/>
                  <a:gd name="connsiteY3" fmla="*/ 302114 h 510970"/>
                  <a:gd name="connsiteX4" fmla="*/ 14354 w 1809043"/>
                  <a:gd name="connsiteY4" fmla="*/ 453476 h 510970"/>
                  <a:gd name="connsiteX0" fmla="*/ 14354 w 1813123"/>
                  <a:gd name="connsiteY0" fmla="*/ 453476 h 510970"/>
                  <a:gd name="connsiteX1" fmla="*/ 901913 w 1813123"/>
                  <a:gd name="connsiteY1" fmla="*/ 0 h 510970"/>
                  <a:gd name="connsiteX2" fmla="*/ 1798997 w 1813123"/>
                  <a:gd name="connsiteY2" fmla="*/ 448714 h 510970"/>
                  <a:gd name="connsiteX3" fmla="*/ 901913 w 1813123"/>
                  <a:gd name="connsiteY3" fmla="*/ 302114 h 510970"/>
                  <a:gd name="connsiteX4" fmla="*/ 14354 w 1813123"/>
                  <a:gd name="connsiteY4" fmla="*/ 453476 h 510970"/>
                  <a:gd name="connsiteX0" fmla="*/ 7487 w 1806256"/>
                  <a:gd name="connsiteY0" fmla="*/ 453476 h 539069"/>
                  <a:gd name="connsiteX1" fmla="*/ 895046 w 1806256"/>
                  <a:gd name="connsiteY1" fmla="*/ 0 h 539069"/>
                  <a:gd name="connsiteX2" fmla="*/ 1792130 w 1806256"/>
                  <a:gd name="connsiteY2" fmla="*/ 448714 h 539069"/>
                  <a:gd name="connsiteX3" fmla="*/ 895046 w 1806256"/>
                  <a:gd name="connsiteY3" fmla="*/ 302114 h 539069"/>
                  <a:gd name="connsiteX4" fmla="*/ 7487 w 1806256"/>
                  <a:gd name="connsiteY4" fmla="*/ 453476 h 539069"/>
                  <a:gd name="connsiteX0" fmla="*/ 7487 w 1803151"/>
                  <a:gd name="connsiteY0" fmla="*/ 453476 h 539069"/>
                  <a:gd name="connsiteX1" fmla="*/ 895046 w 1803151"/>
                  <a:gd name="connsiteY1" fmla="*/ 0 h 539069"/>
                  <a:gd name="connsiteX2" fmla="*/ 1792130 w 1803151"/>
                  <a:gd name="connsiteY2" fmla="*/ 448714 h 539069"/>
                  <a:gd name="connsiteX3" fmla="*/ 895046 w 1803151"/>
                  <a:gd name="connsiteY3" fmla="*/ 302114 h 539069"/>
                  <a:gd name="connsiteX4" fmla="*/ 7487 w 1803151"/>
                  <a:gd name="connsiteY4" fmla="*/ 453476 h 539069"/>
                  <a:gd name="connsiteX0" fmla="*/ 7487 w 1784480"/>
                  <a:gd name="connsiteY0" fmla="*/ 453476 h 539069"/>
                  <a:gd name="connsiteX1" fmla="*/ 895046 w 1784480"/>
                  <a:gd name="connsiteY1" fmla="*/ 0 h 539069"/>
                  <a:gd name="connsiteX2" fmla="*/ 1773080 w 1784480"/>
                  <a:gd name="connsiteY2" fmla="*/ 488831 h 539069"/>
                  <a:gd name="connsiteX3" fmla="*/ 895046 w 1784480"/>
                  <a:gd name="connsiteY3" fmla="*/ 302114 h 539069"/>
                  <a:gd name="connsiteX4" fmla="*/ 7487 w 1784480"/>
                  <a:gd name="connsiteY4" fmla="*/ 453476 h 539069"/>
                  <a:gd name="connsiteX0" fmla="*/ 7487 w 1788786"/>
                  <a:gd name="connsiteY0" fmla="*/ 453476 h 544947"/>
                  <a:gd name="connsiteX1" fmla="*/ 895046 w 1788786"/>
                  <a:gd name="connsiteY1" fmla="*/ 0 h 544947"/>
                  <a:gd name="connsiteX2" fmla="*/ 1773080 w 1788786"/>
                  <a:gd name="connsiteY2" fmla="*/ 488831 h 544947"/>
                  <a:gd name="connsiteX3" fmla="*/ 895046 w 1788786"/>
                  <a:gd name="connsiteY3" fmla="*/ 302114 h 544947"/>
                  <a:gd name="connsiteX4" fmla="*/ 7487 w 1788786"/>
                  <a:gd name="connsiteY4" fmla="*/ 453476 h 544947"/>
                  <a:gd name="connsiteX0" fmla="*/ 13529 w 1794828"/>
                  <a:gd name="connsiteY0" fmla="*/ 453476 h 544947"/>
                  <a:gd name="connsiteX1" fmla="*/ 901088 w 1794828"/>
                  <a:gd name="connsiteY1" fmla="*/ 0 h 544947"/>
                  <a:gd name="connsiteX2" fmla="*/ 1779122 w 1794828"/>
                  <a:gd name="connsiteY2" fmla="*/ 488831 h 544947"/>
                  <a:gd name="connsiteX3" fmla="*/ 901088 w 1794828"/>
                  <a:gd name="connsiteY3" fmla="*/ 302114 h 544947"/>
                  <a:gd name="connsiteX4" fmla="*/ 13529 w 1794828"/>
                  <a:gd name="connsiteY4" fmla="*/ 453476 h 544947"/>
                  <a:gd name="connsiteX0" fmla="*/ 7 w 1765606"/>
                  <a:gd name="connsiteY0" fmla="*/ 875550 h 938989"/>
                  <a:gd name="connsiteX1" fmla="*/ 898353 w 1765606"/>
                  <a:gd name="connsiteY1" fmla="*/ 0 h 938989"/>
                  <a:gd name="connsiteX2" fmla="*/ 1765600 w 1765606"/>
                  <a:gd name="connsiteY2" fmla="*/ 910905 h 938989"/>
                  <a:gd name="connsiteX3" fmla="*/ 887566 w 1765606"/>
                  <a:gd name="connsiteY3" fmla="*/ 724188 h 938989"/>
                  <a:gd name="connsiteX4" fmla="*/ 7 w 1765606"/>
                  <a:gd name="connsiteY4" fmla="*/ 875550 h 938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65606" h="938989">
                    <a:moveTo>
                      <a:pt x="7" y="875550"/>
                    </a:moveTo>
                    <a:cubicBezTo>
                      <a:pt x="1805" y="754852"/>
                      <a:pt x="392386" y="0"/>
                      <a:pt x="898353" y="0"/>
                    </a:cubicBezTo>
                    <a:cubicBezTo>
                      <a:pt x="1404320" y="0"/>
                      <a:pt x="1767398" y="790207"/>
                      <a:pt x="1765600" y="910905"/>
                    </a:cubicBezTo>
                    <a:cubicBezTo>
                      <a:pt x="1763802" y="1031603"/>
                      <a:pt x="1393533" y="724188"/>
                      <a:pt x="887566" y="724188"/>
                    </a:cubicBezTo>
                    <a:cubicBezTo>
                      <a:pt x="381599" y="724188"/>
                      <a:pt x="-1791" y="996248"/>
                      <a:pt x="7" y="8755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148" name="楕円 1147">
                <a:extLst>
                  <a:ext uri="{FF2B5EF4-FFF2-40B4-BE49-F238E27FC236}">
                    <a16:creationId xmlns:a16="http://schemas.microsoft.com/office/drawing/2014/main" id="{0B25FE3E-AFE4-D1F1-A4CB-74C01FB65C18}"/>
                  </a:ext>
                </a:extLst>
              </p:cNvPr>
              <p:cNvSpPr/>
              <p:nvPr/>
            </p:nvSpPr>
            <p:spPr>
              <a:xfrm>
                <a:off x="1915707" y="247755"/>
                <a:ext cx="171624" cy="18177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149" name="グループ化 1148">
                <a:extLst>
                  <a:ext uri="{FF2B5EF4-FFF2-40B4-BE49-F238E27FC236}">
                    <a16:creationId xmlns:a16="http://schemas.microsoft.com/office/drawing/2014/main" id="{AAD3C1FB-A08F-363A-023A-B312747298A0}"/>
                  </a:ext>
                </a:extLst>
              </p:cNvPr>
              <p:cNvGrpSpPr/>
              <p:nvPr/>
            </p:nvGrpSpPr>
            <p:grpSpPr>
              <a:xfrm>
                <a:off x="1100911" y="523876"/>
                <a:ext cx="1794828" cy="452853"/>
                <a:chOff x="1100911" y="523876"/>
                <a:chExt cx="1794828" cy="452853"/>
              </a:xfrm>
            </p:grpSpPr>
            <p:sp>
              <p:nvSpPr>
                <p:cNvPr id="1150" name="楕円 5">
                  <a:extLst>
                    <a:ext uri="{FF2B5EF4-FFF2-40B4-BE49-F238E27FC236}">
                      <a16:creationId xmlns:a16="http://schemas.microsoft.com/office/drawing/2014/main" id="{E70C4548-2311-587A-74E9-A463CFA74790}"/>
                    </a:ext>
                  </a:extLst>
                </p:cNvPr>
                <p:cNvSpPr/>
                <p:nvPr/>
              </p:nvSpPr>
              <p:spPr>
                <a:xfrm>
                  <a:off x="1100911" y="523876"/>
                  <a:ext cx="1794828" cy="452853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151" name="フリーフォーム: 図形 1150">
                  <a:extLst>
                    <a:ext uri="{FF2B5EF4-FFF2-40B4-BE49-F238E27FC236}">
                      <a16:creationId xmlns:a16="http://schemas.microsoft.com/office/drawing/2014/main" id="{D3B4FF8C-D263-51C0-2EB1-8DB87D530DB8}"/>
                    </a:ext>
                  </a:extLst>
                </p:cNvPr>
                <p:cNvSpPr/>
                <p:nvPr/>
              </p:nvSpPr>
              <p:spPr>
                <a:xfrm>
                  <a:off x="1235119" y="523877"/>
                  <a:ext cx="1532799" cy="447531"/>
                </a:xfrm>
                <a:custGeom>
                  <a:avLst/>
                  <a:gdLst>
                    <a:gd name="connsiteX0" fmla="*/ 1408369 w 1532799"/>
                    <a:gd name="connsiteY0" fmla="*/ 129665 h 447531"/>
                    <a:gd name="connsiteX1" fmla="*/ 1438737 w 1532799"/>
                    <a:gd name="connsiteY1" fmla="*/ 141828 h 447531"/>
                    <a:gd name="connsiteX2" fmla="*/ 1524564 w 1532799"/>
                    <a:gd name="connsiteY2" fmla="*/ 190937 h 447531"/>
                    <a:gd name="connsiteX3" fmla="*/ 1532799 w 1532799"/>
                    <a:gd name="connsiteY3" fmla="*/ 295816 h 447531"/>
                    <a:gd name="connsiteX4" fmla="*/ 1528715 w 1532799"/>
                    <a:gd name="connsiteY4" fmla="*/ 394425 h 447531"/>
                    <a:gd name="connsiteX5" fmla="*/ 1522308 w 1532799"/>
                    <a:gd name="connsiteY5" fmla="*/ 447531 h 447531"/>
                    <a:gd name="connsiteX6" fmla="*/ 1454396 w 1532799"/>
                    <a:gd name="connsiteY6" fmla="*/ 428942 h 447531"/>
                    <a:gd name="connsiteX7" fmla="*/ 1416223 w 1532799"/>
                    <a:gd name="connsiteY7" fmla="*/ 413713 h 447531"/>
                    <a:gd name="connsiteX8" fmla="*/ 1420657 w 1532799"/>
                    <a:gd name="connsiteY8" fmla="*/ 389368 h 447531"/>
                    <a:gd name="connsiteX9" fmla="*/ 1426590 w 1532799"/>
                    <a:gd name="connsiteY9" fmla="*/ 295816 h 447531"/>
                    <a:gd name="connsiteX10" fmla="*/ 1420934 w 1532799"/>
                    <a:gd name="connsiteY10" fmla="*/ 201966 h 447531"/>
                    <a:gd name="connsiteX11" fmla="*/ 126587 w 1532799"/>
                    <a:gd name="connsiteY11" fmla="*/ 118058 h 447531"/>
                    <a:gd name="connsiteX12" fmla="*/ 126189 w 1532799"/>
                    <a:gd name="connsiteY12" fmla="*/ 119558 h 447531"/>
                    <a:gd name="connsiteX13" fmla="*/ 106210 w 1532799"/>
                    <a:gd name="connsiteY13" fmla="*/ 295816 h 447531"/>
                    <a:gd name="connsiteX14" fmla="*/ 112143 w 1532799"/>
                    <a:gd name="connsiteY14" fmla="*/ 389368 h 447531"/>
                    <a:gd name="connsiteX15" fmla="*/ 117391 w 1532799"/>
                    <a:gd name="connsiteY15" fmla="*/ 418182 h 447531"/>
                    <a:gd name="connsiteX16" fmla="*/ 87367 w 1532799"/>
                    <a:gd name="connsiteY16" fmla="*/ 429404 h 447531"/>
                    <a:gd name="connsiteX17" fmla="*/ 44380 w 1532799"/>
                    <a:gd name="connsiteY17" fmla="*/ 440799 h 447531"/>
                    <a:gd name="connsiteX18" fmla="*/ 10210 w 1532799"/>
                    <a:gd name="connsiteY18" fmla="*/ 445200 h 447531"/>
                    <a:gd name="connsiteX19" fmla="*/ 4084 w 1532799"/>
                    <a:gd name="connsiteY19" fmla="*/ 394425 h 447531"/>
                    <a:gd name="connsiteX20" fmla="*/ 0 w 1532799"/>
                    <a:gd name="connsiteY20" fmla="*/ 295816 h 447531"/>
                    <a:gd name="connsiteX21" fmla="*/ 9532 w 1532799"/>
                    <a:gd name="connsiteY21" fmla="*/ 174422 h 447531"/>
                    <a:gd name="connsiteX22" fmla="*/ 97459 w 1532799"/>
                    <a:gd name="connsiteY22" fmla="*/ 128640 h 447531"/>
                    <a:gd name="connsiteX23" fmla="*/ 1180579 w 1532799"/>
                    <a:gd name="connsiteY23" fmla="*/ 53073 h 447531"/>
                    <a:gd name="connsiteX24" fmla="*/ 1297952 w 1532799"/>
                    <a:gd name="connsiteY24" fmla="*/ 85441 h 447531"/>
                    <a:gd name="connsiteX25" fmla="*/ 1298581 w 1532799"/>
                    <a:gd name="connsiteY25" fmla="*/ 85694 h 447531"/>
                    <a:gd name="connsiteX26" fmla="*/ 1311156 w 1532799"/>
                    <a:gd name="connsiteY26" fmla="*/ 245839 h 447531"/>
                    <a:gd name="connsiteX27" fmla="*/ 1307072 w 1532799"/>
                    <a:gd name="connsiteY27" fmla="*/ 344448 h 447531"/>
                    <a:gd name="connsiteX28" fmla="*/ 1304124 w 1532799"/>
                    <a:gd name="connsiteY28" fmla="*/ 368883 h 447531"/>
                    <a:gd name="connsiteX29" fmla="*/ 1240187 w 1532799"/>
                    <a:gd name="connsiteY29" fmla="*/ 343242 h 447531"/>
                    <a:gd name="connsiteX30" fmla="*/ 1199620 w 1532799"/>
                    <a:gd name="connsiteY30" fmla="*/ 329835 h 447531"/>
                    <a:gd name="connsiteX31" fmla="*/ 1204947 w 1532799"/>
                    <a:gd name="connsiteY31" fmla="*/ 245839 h 447531"/>
                    <a:gd name="connsiteX32" fmla="*/ 1184969 w 1532799"/>
                    <a:gd name="connsiteY32" fmla="*/ 69581 h 447531"/>
                    <a:gd name="connsiteX33" fmla="*/ 353382 w 1532799"/>
                    <a:gd name="connsiteY33" fmla="*/ 48714 h 447531"/>
                    <a:gd name="connsiteX34" fmla="*/ 347833 w 1532799"/>
                    <a:gd name="connsiteY34" fmla="*/ 69581 h 447531"/>
                    <a:gd name="connsiteX35" fmla="*/ 327854 w 1532799"/>
                    <a:gd name="connsiteY35" fmla="*/ 245839 h 447531"/>
                    <a:gd name="connsiteX36" fmla="*/ 333517 w 1532799"/>
                    <a:gd name="connsiteY36" fmla="*/ 335124 h 447531"/>
                    <a:gd name="connsiteX37" fmla="*/ 300888 w 1532799"/>
                    <a:gd name="connsiteY37" fmla="*/ 346273 h 447531"/>
                    <a:gd name="connsiteX38" fmla="*/ 229420 w 1532799"/>
                    <a:gd name="connsiteY38" fmla="*/ 375042 h 447531"/>
                    <a:gd name="connsiteX39" fmla="*/ 225729 w 1532799"/>
                    <a:gd name="connsiteY39" fmla="*/ 344448 h 447531"/>
                    <a:gd name="connsiteX40" fmla="*/ 221645 w 1532799"/>
                    <a:gd name="connsiteY40" fmla="*/ 245839 h 447531"/>
                    <a:gd name="connsiteX41" fmla="*/ 234765 w 1532799"/>
                    <a:gd name="connsiteY41" fmla="*/ 78761 h 447531"/>
                    <a:gd name="connsiteX42" fmla="*/ 239058 w 1532799"/>
                    <a:gd name="connsiteY42" fmla="*/ 77201 h 447531"/>
                    <a:gd name="connsiteX43" fmla="*/ 954859 w 1532799"/>
                    <a:gd name="connsiteY43" fmla="*/ 10664 h 447531"/>
                    <a:gd name="connsiteX44" fmla="*/ 956394 w 1532799"/>
                    <a:gd name="connsiteY44" fmla="*/ 10752 h 447531"/>
                    <a:gd name="connsiteX45" fmla="*/ 1074247 w 1532799"/>
                    <a:gd name="connsiteY45" fmla="*/ 30380 h 447531"/>
                    <a:gd name="connsiteX46" fmla="*/ 1082438 w 1532799"/>
                    <a:gd name="connsiteY46" fmla="*/ 72621 h 447531"/>
                    <a:gd name="connsiteX47" fmla="*/ 1095756 w 1532799"/>
                    <a:gd name="connsiteY47" fmla="*/ 242237 h 447531"/>
                    <a:gd name="connsiteX48" fmla="*/ 1093530 w 1532799"/>
                    <a:gd name="connsiteY48" fmla="*/ 295989 h 447531"/>
                    <a:gd name="connsiteX49" fmla="*/ 987589 w 1532799"/>
                    <a:gd name="connsiteY49" fmla="*/ 273107 h 447531"/>
                    <a:gd name="connsiteX50" fmla="*/ 989547 w 1532799"/>
                    <a:gd name="connsiteY50" fmla="*/ 242237 h 447531"/>
                    <a:gd name="connsiteX51" fmla="*/ 969569 w 1532799"/>
                    <a:gd name="connsiteY51" fmla="*/ 65979 h 447531"/>
                    <a:gd name="connsiteX52" fmla="*/ 578082 w 1532799"/>
                    <a:gd name="connsiteY52" fmla="*/ 10144 h 447531"/>
                    <a:gd name="connsiteX53" fmla="*/ 563234 w 1532799"/>
                    <a:gd name="connsiteY53" fmla="*/ 65979 h 447531"/>
                    <a:gd name="connsiteX54" fmla="*/ 543255 w 1532799"/>
                    <a:gd name="connsiteY54" fmla="*/ 242237 h 447531"/>
                    <a:gd name="connsiteX55" fmla="*/ 545359 w 1532799"/>
                    <a:gd name="connsiteY55" fmla="*/ 275407 h 447531"/>
                    <a:gd name="connsiteX56" fmla="*/ 439413 w 1532799"/>
                    <a:gd name="connsiteY56" fmla="*/ 299386 h 447531"/>
                    <a:gd name="connsiteX57" fmla="*/ 437046 w 1532799"/>
                    <a:gd name="connsiteY57" fmla="*/ 242237 h 447531"/>
                    <a:gd name="connsiteX58" fmla="*/ 450365 w 1532799"/>
                    <a:gd name="connsiteY58" fmla="*/ 72621 h 447531"/>
                    <a:gd name="connsiteX59" fmla="*/ 459018 w 1532799"/>
                    <a:gd name="connsiteY59" fmla="*/ 27996 h 447531"/>
                    <a:gd name="connsiteX60" fmla="*/ 768905 w 1532799"/>
                    <a:gd name="connsiteY60" fmla="*/ 0 h 447531"/>
                    <a:gd name="connsiteX61" fmla="*/ 834551 w 1532799"/>
                    <a:gd name="connsiteY61" fmla="*/ 3765 h 447531"/>
                    <a:gd name="connsiteX62" fmla="*/ 837353 w 1532799"/>
                    <a:gd name="connsiteY62" fmla="*/ 56496 h 447531"/>
                    <a:gd name="connsiteX63" fmla="*/ 838816 w 1532799"/>
                    <a:gd name="connsiteY63" fmla="*/ 141277 h 447531"/>
                    <a:gd name="connsiteX64" fmla="*/ 837353 w 1532799"/>
                    <a:gd name="connsiteY64" fmla="*/ 226058 h 447531"/>
                    <a:gd name="connsiteX65" fmla="*/ 835759 w 1532799"/>
                    <a:gd name="connsiteY65" fmla="*/ 256065 h 447531"/>
                    <a:gd name="connsiteX66" fmla="*/ 768905 w 1532799"/>
                    <a:gd name="connsiteY66" fmla="*/ 251058 h 447531"/>
                    <a:gd name="connsiteX67" fmla="*/ 697745 w 1532799"/>
                    <a:gd name="connsiteY67" fmla="*/ 253940 h 447531"/>
                    <a:gd name="connsiteX68" fmla="*/ 696263 w 1532799"/>
                    <a:gd name="connsiteY68" fmla="*/ 226058 h 447531"/>
                    <a:gd name="connsiteX69" fmla="*/ 694800 w 1532799"/>
                    <a:gd name="connsiteY69" fmla="*/ 141277 h 447531"/>
                    <a:gd name="connsiteX70" fmla="*/ 696263 w 1532799"/>
                    <a:gd name="connsiteY70" fmla="*/ 56496 h 447531"/>
                    <a:gd name="connsiteX71" fmla="*/ 699074 w 1532799"/>
                    <a:gd name="connsiteY71" fmla="*/ 3594 h 4475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1532799" h="447531">
                      <a:moveTo>
                        <a:pt x="1408369" y="129665"/>
                      </a:moveTo>
                      <a:lnTo>
                        <a:pt x="1438737" y="141828"/>
                      </a:lnTo>
                      <a:lnTo>
                        <a:pt x="1524564" y="190937"/>
                      </a:lnTo>
                      <a:lnTo>
                        <a:pt x="1532799" y="295816"/>
                      </a:lnTo>
                      <a:cubicBezTo>
                        <a:pt x="1532799" y="329068"/>
                        <a:pt x="1531362" y="362130"/>
                        <a:pt x="1528715" y="394425"/>
                      </a:cubicBezTo>
                      <a:lnTo>
                        <a:pt x="1522308" y="447531"/>
                      </a:lnTo>
                      <a:lnTo>
                        <a:pt x="1454396" y="428942"/>
                      </a:lnTo>
                      <a:lnTo>
                        <a:pt x="1416223" y="413713"/>
                      </a:lnTo>
                      <a:lnTo>
                        <a:pt x="1420657" y="389368"/>
                      </a:lnTo>
                      <a:cubicBezTo>
                        <a:pt x="1424370" y="360203"/>
                        <a:pt x="1426590" y="329068"/>
                        <a:pt x="1426590" y="295816"/>
                      </a:cubicBezTo>
                      <a:cubicBezTo>
                        <a:pt x="1426590" y="262564"/>
                        <a:pt x="1424484" y="231312"/>
                        <a:pt x="1420934" y="201966"/>
                      </a:cubicBezTo>
                      <a:close/>
                      <a:moveTo>
                        <a:pt x="126587" y="118058"/>
                      </a:moveTo>
                      <a:lnTo>
                        <a:pt x="126189" y="119558"/>
                      </a:lnTo>
                      <a:cubicBezTo>
                        <a:pt x="114634" y="170807"/>
                        <a:pt x="106210" y="229312"/>
                        <a:pt x="106210" y="295816"/>
                      </a:cubicBezTo>
                      <a:cubicBezTo>
                        <a:pt x="106210" y="329068"/>
                        <a:pt x="108431" y="360203"/>
                        <a:pt x="112143" y="389368"/>
                      </a:cubicBezTo>
                      <a:lnTo>
                        <a:pt x="117391" y="418182"/>
                      </a:lnTo>
                      <a:lnTo>
                        <a:pt x="87367" y="429404"/>
                      </a:lnTo>
                      <a:cubicBezTo>
                        <a:pt x="72392" y="434115"/>
                        <a:pt x="58075" y="437985"/>
                        <a:pt x="44380" y="440799"/>
                      </a:cubicBezTo>
                      <a:lnTo>
                        <a:pt x="10210" y="445200"/>
                      </a:lnTo>
                      <a:lnTo>
                        <a:pt x="4084" y="394425"/>
                      </a:lnTo>
                      <a:cubicBezTo>
                        <a:pt x="1437" y="362130"/>
                        <a:pt x="0" y="329068"/>
                        <a:pt x="0" y="295816"/>
                      </a:cubicBezTo>
                      <a:lnTo>
                        <a:pt x="9532" y="174422"/>
                      </a:lnTo>
                      <a:lnTo>
                        <a:pt x="97459" y="128640"/>
                      </a:lnTo>
                      <a:close/>
                      <a:moveTo>
                        <a:pt x="1180579" y="53073"/>
                      </a:moveTo>
                      <a:lnTo>
                        <a:pt x="1297952" y="85441"/>
                      </a:lnTo>
                      <a:lnTo>
                        <a:pt x="1298581" y="85694"/>
                      </a:lnTo>
                      <a:lnTo>
                        <a:pt x="1311156" y="245839"/>
                      </a:lnTo>
                      <a:cubicBezTo>
                        <a:pt x="1311156" y="279091"/>
                        <a:pt x="1309719" y="312153"/>
                        <a:pt x="1307072" y="344448"/>
                      </a:cubicBezTo>
                      <a:lnTo>
                        <a:pt x="1304124" y="368883"/>
                      </a:lnTo>
                      <a:lnTo>
                        <a:pt x="1240187" y="343242"/>
                      </a:lnTo>
                      <a:lnTo>
                        <a:pt x="1199620" y="329835"/>
                      </a:lnTo>
                      <a:lnTo>
                        <a:pt x="1204947" y="245839"/>
                      </a:lnTo>
                      <a:cubicBezTo>
                        <a:pt x="1204947" y="179335"/>
                        <a:pt x="1196524" y="120830"/>
                        <a:pt x="1184969" y="69581"/>
                      </a:cubicBezTo>
                      <a:close/>
                      <a:moveTo>
                        <a:pt x="353382" y="48714"/>
                      </a:moveTo>
                      <a:lnTo>
                        <a:pt x="347833" y="69581"/>
                      </a:lnTo>
                      <a:cubicBezTo>
                        <a:pt x="336278" y="120830"/>
                        <a:pt x="327854" y="179335"/>
                        <a:pt x="327854" y="245839"/>
                      </a:cubicBezTo>
                      <a:lnTo>
                        <a:pt x="333517" y="335124"/>
                      </a:lnTo>
                      <a:lnTo>
                        <a:pt x="300888" y="346273"/>
                      </a:lnTo>
                      <a:lnTo>
                        <a:pt x="229420" y="375042"/>
                      </a:lnTo>
                      <a:lnTo>
                        <a:pt x="225729" y="344448"/>
                      </a:lnTo>
                      <a:cubicBezTo>
                        <a:pt x="223082" y="312153"/>
                        <a:pt x="221645" y="279091"/>
                        <a:pt x="221645" y="245839"/>
                      </a:cubicBezTo>
                      <a:lnTo>
                        <a:pt x="234765" y="78761"/>
                      </a:lnTo>
                      <a:lnTo>
                        <a:pt x="239058" y="77201"/>
                      </a:lnTo>
                      <a:close/>
                      <a:moveTo>
                        <a:pt x="954859" y="10664"/>
                      </a:moveTo>
                      <a:lnTo>
                        <a:pt x="956394" y="10752"/>
                      </a:lnTo>
                      <a:lnTo>
                        <a:pt x="1074247" y="30380"/>
                      </a:lnTo>
                      <a:lnTo>
                        <a:pt x="1082438" y="72621"/>
                      </a:lnTo>
                      <a:cubicBezTo>
                        <a:pt x="1090841" y="126467"/>
                        <a:pt x="1095756" y="184046"/>
                        <a:pt x="1095756" y="242237"/>
                      </a:cubicBezTo>
                      <a:lnTo>
                        <a:pt x="1093530" y="295989"/>
                      </a:lnTo>
                      <a:lnTo>
                        <a:pt x="987589" y="273107"/>
                      </a:lnTo>
                      <a:lnTo>
                        <a:pt x="989547" y="242237"/>
                      </a:lnTo>
                      <a:cubicBezTo>
                        <a:pt x="989547" y="175733"/>
                        <a:pt x="981124" y="117228"/>
                        <a:pt x="969569" y="65979"/>
                      </a:cubicBezTo>
                      <a:close/>
                      <a:moveTo>
                        <a:pt x="578082" y="10144"/>
                      </a:moveTo>
                      <a:lnTo>
                        <a:pt x="563234" y="65979"/>
                      </a:lnTo>
                      <a:cubicBezTo>
                        <a:pt x="551679" y="117228"/>
                        <a:pt x="543255" y="175733"/>
                        <a:pt x="543255" y="242237"/>
                      </a:cubicBezTo>
                      <a:lnTo>
                        <a:pt x="545359" y="275407"/>
                      </a:lnTo>
                      <a:lnTo>
                        <a:pt x="439413" y="299386"/>
                      </a:lnTo>
                      <a:lnTo>
                        <a:pt x="437046" y="242237"/>
                      </a:lnTo>
                      <a:cubicBezTo>
                        <a:pt x="437046" y="184046"/>
                        <a:pt x="441961" y="126467"/>
                        <a:pt x="450365" y="72621"/>
                      </a:cubicBezTo>
                      <a:lnTo>
                        <a:pt x="459018" y="27996"/>
                      </a:lnTo>
                      <a:close/>
                      <a:moveTo>
                        <a:pt x="768905" y="0"/>
                      </a:moveTo>
                      <a:lnTo>
                        <a:pt x="834551" y="3765"/>
                      </a:lnTo>
                      <a:lnTo>
                        <a:pt x="837353" y="56496"/>
                      </a:lnTo>
                      <a:cubicBezTo>
                        <a:pt x="838313" y="83881"/>
                        <a:pt x="838816" y="112235"/>
                        <a:pt x="838816" y="141277"/>
                      </a:cubicBezTo>
                      <a:cubicBezTo>
                        <a:pt x="838816" y="170319"/>
                        <a:pt x="838313" y="198673"/>
                        <a:pt x="837353" y="226058"/>
                      </a:cubicBezTo>
                      <a:lnTo>
                        <a:pt x="835759" y="256065"/>
                      </a:lnTo>
                      <a:lnTo>
                        <a:pt x="768905" y="251058"/>
                      </a:lnTo>
                      <a:lnTo>
                        <a:pt x="697745" y="253940"/>
                      </a:lnTo>
                      <a:lnTo>
                        <a:pt x="696263" y="226058"/>
                      </a:lnTo>
                      <a:cubicBezTo>
                        <a:pt x="695304" y="198673"/>
                        <a:pt x="694800" y="170319"/>
                        <a:pt x="694800" y="141277"/>
                      </a:cubicBezTo>
                      <a:cubicBezTo>
                        <a:pt x="694800" y="112235"/>
                        <a:pt x="695304" y="83881"/>
                        <a:pt x="696263" y="56496"/>
                      </a:cubicBezTo>
                      <a:lnTo>
                        <a:pt x="699074" y="3594"/>
                      </a:lnTo>
                      <a:close/>
                    </a:path>
                  </a:pathLst>
                </a:custGeom>
                <a:solidFill>
                  <a:srgbClr val="C00000">
                    <a:alpha val="50000"/>
                  </a:srgb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152" name="グループ化 1151">
              <a:extLst>
                <a:ext uri="{FF2B5EF4-FFF2-40B4-BE49-F238E27FC236}">
                  <a16:creationId xmlns:a16="http://schemas.microsoft.com/office/drawing/2014/main" id="{083D43E5-59B4-B9C8-BF0D-1A0F2A7C9907}"/>
                </a:ext>
              </a:extLst>
            </p:cNvPr>
            <p:cNvGrpSpPr/>
            <p:nvPr/>
          </p:nvGrpSpPr>
          <p:grpSpPr>
            <a:xfrm>
              <a:off x="4384875" y="4919464"/>
              <a:ext cx="1299333" cy="1211368"/>
              <a:chOff x="4302325" y="3805549"/>
              <a:chExt cx="1299333" cy="1211368"/>
            </a:xfrm>
          </p:grpSpPr>
          <p:sp>
            <p:nvSpPr>
              <p:cNvPr id="1153" name="楕円 1">
                <a:extLst>
                  <a:ext uri="{FF2B5EF4-FFF2-40B4-BE49-F238E27FC236}">
                    <a16:creationId xmlns:a16="http://schemas.microsoft.com/office/drawing/2014/main" id="{E2A0E0CC-7CF4-2379-8898-5158B6020D01}"/>
                  </a:ext>
                </a:extLst>
              </p:cNvPr>
              <p:cNvSpPr/>
              <p:nvPr/>
            </p:nvSpPr>
            <p:spPr>
              <a:xfrm rot="1800000" flipH="1">
                <a:off x="4481286" y="3805549"/>
                <a:ext cx="199145" cy="483849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54" name="楕円 1">
                <a:extLst>
                  <a:ext uri="{FF2B5EF4-FFF2-40B4-BE49-F238E27FC236}">
                    <a16:creationId xmlns:a16="http://schemas.microsoft.com/office/drawing/2014/main" id="{C1F8801E-8474-2D33-CEFA-2806DC0514C4}"/>
                  </a:ext>
                </a:extLst>
              </p:cNvPr>
              <p:cNvSpPr/>
              <p:nvPr/>
            </p:nvSpPr>
            <p:spPr>
              <a:xfrm rot="19800000">
                <a:off x="5223552" y="3805549"/>
                <a:ext cx="199145" cy="483849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155" name="グループ化 1154">
                <a:extLst>
                  <a:ext uri="{FF2B5EF4-FFF2-40B4-BE49-F238E27FC236}">
                    <a16:creationId xmlns:a16="http://schemas.microsoft.com/office/drawing/2014/main" id="{C3524583-6536-78ED-80A9-3CC92E72C8B8}"/>
                  </a:ext>
                </a:extLst>
              </p:cNvPr>
              <p:cNvGrpSpPr/>
              <p:nvPr/>
            </p:nvGrpSpPr>
            <p:grpSpPr>
              <a:xfrm>
                <a:off x="4302325" y="3933361"/>
                <a:ext cx="1299333" cy="1083556"/>
                <a:chOff x="3691058" y="5734557"/>
                <a:chExt cx="1759588" cy="1467378"/>
              </a:xfrm>
            </p:grpSpPr>
            <p:sp>
              <p:nvSpPr>
                <p:cNvPr id="1156" name="フリーフォーム: 図形 1155">
                  <a:extLst>
                    <a:ext uri="{FF2B5EF4-FFF2-40B4-BE49-F238E27FC236}">
                      <a16:creationId xmlns:a16="http://schemas.microsoft.com/office/drawing/2014/main" id="{489402B2-A6FC-E035-04F4-A5228B08145E}"/>
                    </a:ext>
                  </a:extLst>
                </p:cNvPr>
                <p:cNvSpPr/>
                <p:nvPr/>
              </p:nvSpPr>
              <p:spPr>
                <a:xfrm>
                  <a:off x="3801836" y="5936456"/>
                  <a:ext cx="1546452" cy="1222960"/>
                </a:xfrm>
                <a:custGeom>
                  <a:avLst/>
                  <a:gdLst>
                    <a:gd name="connsiteX0" fmla="*/ 867366 w 1736952"/>
                    <a:gd name="connsiteY0" fmla="*/ 0 h 1222960"/>
                    <a:gd name="connsiteX1" fmla="*/ 1425410 w 1736952"/>
                    <a:gd name="connsiteY1" fmla="*/ 58973 h 1222960"/>
                    <a:gd name="connsiteX2" fmla="*/ 1427446 w 1736952"/>
                    <a:gd name="connsiteY2" fmla="*/ 61592 h 1222960"/>
                    <a:gd name="connsiteX3" fmla="*/ 1431349 w 1736952"/>
                    <a:gd name="connsiteY3" fmla="*/ 62838 h 1222960"/>
                    <a:gd name="connsiteX4" fmla="*/ 1648705 w 1736952"/>
                    <a:gd name="connsiteY4" fmla="*/ 574301 h 1222960"/>
                    <a:gd name="connsiteX5" fmla="*/ 1714138 w 1736952"/>
                    <a:gd name="connsiteY5" fmla="*/ 1136374 h 1222960"/>
                    <a:gd name="connsiteX6" fmla="*/ 1712000 w 1736952"/>
                    <a:gd name="connsiteY6" fmla="*/ 1135691 h 1222960"/>
                    <a:gd name="connsiteX7" fmla="*/ 1709581 w 1736952"/>
                    <a:gd name="connsiteY7" fmla="*/ 1138653 h 1222960"/>
                    <a:gd name="connsiteX8" fmla="*/ 1019545 w 1736952"/>
                    <a:gd name="connsiteY8" fmla="*/ 1221746 h 1222960"/>
                    <a:gd name="connsiteX9" fmla="*/ 910387 w 1736952"/>
                    <a:gd name="connsiteY9" fmla="*/ 1222936 h 1222960"/>
                    <a:gd name="connsiteX10" fmla="*/ 868477 w 1736952"/>
                    <a:gd name="connsiteY10" fmla="*/ 1164952 h 1222960"/>
                    <a:gd name="connsiteX11" fmla="*/ 826550 w 1736952"/>
                    <a:gd name="connsiteY11" fmla="*/ 1222960 h 1222960"/>
                    <a:gd name="connsiteX12" fmla="*/ 715190 w 1736952"/>
                    <a:gd name="connsiteY12" fmla="*/ 1221746 h 1222960"/>
                    <a:gd name="connsiteX13" fmla="*/ 25153 w 1736952"/>
                    <a:gd name="connsiteY13" fmla="*/ 1138653 h 1222960"/>
                    <a:gd name="connsiteX14" fmla="*/ 23193 w 1736952"/>
                    <a:gd name="connsiteY14" fmla="*/ 1136253 h 1222960"/>
                    <a:gd name="connsiteX15" fmla="*/ 22813 w 1736952"/>
                    <a:gd name="connsiteY15" fmla="*/ 1136374 h 1222960"/>
                    <a:gd name="connsiteX16" fmla="*/ 8524 w 1736952"/>
                    <a:gd name="connsiteY16" fmla="*/ 1120961 h 1222960"/>
                    <a:gd name="connsiteX17" fmla="*/ 7786 w 1736952"/>
                    <a:gd name="connsiteY17" fmla="*/ 1117382 h 1222960"/>
                    <a:gd name="connsiteX18" fmla="*/ 7687 w 1736952"/>
                    <a:gd name="connsiteY18" fmla="*/ 1117261 h 1222960"/>
                    <a:gd name="connsiteX19" fmla="*/ 7746 w 1736952"/>
                    <a:gd name="connsiteY19" fmla="*/ 1117189 h 1222960"/>
                    <a:gd name="connsiteX20" fmla="*/ 1181 w 1736952"/>
                    <a:gd name="connsiteY20" fmla="*/ 1085356 h 1222960"/>
                    <a:gd name="connsiteX21" fmla="*/ 88247 w 1736952"/>
                    <a:gd name="connsiteY21" fmla="*/ 574301 h 1222960"/>
                    <a:gd name="connsiteX22" fmla="*/ 305602 w 1736952"/>
                    <a:gd name="connsiteY22" fmla="*/ 62838 h 1222960"/>
                    <a:gd name="connsiteX23" fmla="*/ 306554 w 1736952"/>
                    <a:gd name="connsiteY23" fmla="*/ 62534 h 1222960"/>
                    <a:gd name="connsiteX24" fmla="*/ 309322 w 1736952"/>
                    <a:gd name="connsiteY24" fmla="*/ 58973 h 1222960"/>
                    <a:gd name="connsiteX25" fmla="*/ 867366 w 1736952"/>
                    <a:gd name="connsiteY25" fmla="*/ 0 h 1222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736952" h="1222960">
                      <a:moveTo>
                        <a:pt x="867366" y="0"/>
                      </a:moveTo>
                      <a:cubicBezTo>
                        <a:pt x="1142633" y="0"/>
                        <a:pt x="1372296" y="25317"/>
                        <a:pt x="1425410" y="58973"/>
                      </a:cubicBezTo>
                      <a:lnTo>
                        <a:pt x="1427446" y="61592"/>
                      </a:lnTo>
                      <a:lnTo>
                        <a:pt x="1431349" y="62838"/>
                      </a:lnTo>
                      <a:cubicBezTo>
                        <a:pt x="1484761" y="103152"/>
                        <a:pt x="1575435" y="313332"/>
                        <a:pt x="1648705" y="574301"/>
                      </a:cubicBezTo>
                      <a:cubicBezTo>
                        <a:pt x="1732442" y="872553"/>
                        <a:pt x="1761738" y="1124201"/>
                        <a:pt x="1714138" y="1136374"/>
                      </a:cubicBezTo>
                      <a:lnTo>
                        <a:pt x="1712000" y="1135691"/>
                      </a:lnTo>
                      <a:lnTo>
                        <a:pt x="1709581" y="1138653"/>
                      </a:lnTo>
                      <a:cubicBezTo>
                        <a:pt x="1639439" y="1180974"/>
                        <a:pt x="1365297" y="1214121"/>
                        <a:pt x="1019545" y="1221746"/>
                      </a:cubicBezTo>
                      <a:lnTo>
                        <a:pt x="910387" y="1222936"/>
                      </a:lnTo>
                      <a:lnTo>
                        <a:pt x="868477" y="1164952"/>
                      </a:lnTo>
                      <a:lnTo>
                        <a:pt x="826550" y="1222960"/>
                      </a:lnTo>
                      <a:lnTo>
                        <a:pt x="715190" y="1221746"/>
                      </a:lnTo>
                      <a:cubicBezTo>
                        <a:pt x="369437" y="1214121"/>
                        <a:pt x="95295" y="1180974"/>
                        <a:pt x="25153" y="1138653"/>
                      </a:cubicBezTo>
                      <a:lnTo>
                        <a:pt x="23193" y="1136253"/>
                      </a:lnTo>
                      <a:lnTo>
                        <a:pt x="22813" y="1136374"/>
                      </a:lnTo>
                      <a:cubicBezTo>
                        <a:pt x="16864" y="1134853"/>
                        <a:pt x="12115" y="1129589"/>
                        <a:pt x="8524" y="1120961"/>
                      </a:cubicBezTo>
                      <a:lnTo>
                        <a:pt x="7786" y="1117382"/>
                      </a:lnTo>
                      <a:lnTo>
                        <a:pt x="7687" y="1117261"/>
                      </a:lnTo>
                      <a:lnTo>
                        <a:pt x="7746" y="1117189"/>
                      </a:lnTo>
                      <a:lnTo>
                        <a:pt x="1181" y="1085356"/>
                      </a:lnTo>
                      <a:cubicBezTo>
                        <a:pt x="-6737" y="995465"/>
                        <a:pt x="25444" y="797990"/>
                        <a:pt x="88247" y="574301"/>
                      </a:cubicBezTo>
                      <a:cubicBezTo>
                        <a:pt x="161517" y="313332"/>
                        <a:pt x="252190" y="103152"/>
                        <a:pt x="305602" y="62838"/>
                      </a:cubicBezTo>
                      <a:lnTo>
                        <a:pt x="306554" y="62534"/>
                      </a:lnTo>
                      <a:lnTo>
                        <a:pt x="309322" y="58973"/>
                      </a:lnTo>
                      <a:cubicBezTo>
                        <a:pt x="362437" y="25317"/>
                        <a:pt x="592100" y="0"/>
                        <a:pt x="86736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57" name="フリーフォーム: 図形 1156">
                  <a:extLst>
                    <a:ext uri="{FF2B5EF4-FFF2-40B4-BE49-F238E27FC236}">
                      <a16:creationId xmlns:a16="http://schemas.microsoft.com/office/drawing/2014/main" id="{34773521-07F4-73D3-50DB-76D8B02E2A43}"/>
                    </a:ext>
                  </a:extLst>
                </p:cNvPr>
                <p:cNvSpPr/>
                <p:nvPr/>
              </p:nvSpPr>
              <p:spPr>
                <a:xfrm>
                  <a:off x="3919619" y="6669360"/>
                  <a:ext cx="276944" cy="286618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58" name="フリーフォーム: 図形 1157">
                  <a:extLst>
                    <a:ext uri="{FF2B5EF4-FFF2-40B4-BE49-F238E27FC236}">
                      <a16:creationId xmlns:a16="http://schemas.microsoft.com/office/drawing/2014/main" id="{CB5BDA7D-0C9C-912D-F78D-17F41EFC7734}"/>
                    </a:ext>
                  </a:extLst>
                </p:cNvPr>
                <p:cNvSpPr/>
                <p:nvPr/>
              </p:nvSpPr>
              <p:spPr>
                <a:xfrm>
                  <a:off x="4524417" y="6531769"/>
                  <a:ext cx="101290" cy="452722"/>
                </a:xfrm>
                <a:custGeom>
                  <a:avLst/>
                  <a:gdLst>
                    <a:gd name="connsiteX0" fmla="*/ 50645 w 101290"/>
                    <a:gd name="connsiteY0" fmla="*/ 351432 h 452722"/>
                    <a:gd name="connsiteX1" fmla="*/ 101290 w 101290"/>
                    <a:gd name="connsiteY1" fmla="*/ 402077 h 452722"/>
                    <a:gd name="connsiteX2" fmla="*/ 50645 w 101290"/>
                    <a:gd name="connsiteY2" fmla="*/ 452722 h 452722"/>
                    <a:gd name="connsiteX3" fmla="*/ 0 w 101290"/>
                    <a:gd name="connsiteY3" fmla="*/ 402077 h 452722"/>
                    <a:gd name="connsiteX4" fmla="*/ 50645 w 101290"/>
                    <a:gd name="connsiteY4" fmla="*/ 351432 h 452722"/>
                    <a:gd name="connsiteX5" fmla="*/ 50645 w 101290"/>
                    <a:gd name="connsiteY5" fmla="*/ 175716 h 452722"/>
                    <a:gd name="connsiteX6" fmla="*/ 101290 w 101290"/>
                    <a:gd name="connsiteY6" fmla="*/ 226361 h 452722"/>
                    <a:gd name="connsiteX7" fmla="*/ 50645 w 101290"/>
                    <a:gd name="connsiteY7" fmla="*/ 277006 h 452722"/>
                    <a:gd name="connsiteX8" fmla="*/ 0 w 101290"/>
                    <a:gd name="connsiteY8" fmla="*/ 226361 h 452722"/>
                    <a:gd name="connsiteX9" fmla="*/ 50645 w 101290"/>
                    <a:gd name="connsiteY9" fmla="*/ 175716 h 452722"/>
                    <a:gd name="connsiteX10" fmla="*/ 50645 w 101290"/>
                    <a:gd name="connsiteY10" fmla="*/ 0 h 452722"/>
                    <a:gd name="connsiteX11" fmla="*/ 101290 w 101290"/>
                    <a:gd name="connsiteY11" fmla="*/ 50645 h 452722"/>
                    <a:gd name="connsiteX12" fmla="*/ 50645 w 101290"/>
                    <a:gd name="connsiteY12" fmla="*/ 101290 h 452722"/>
                    <a:gd name="connsiteX13" fmla="*/ 0 w 101290"/>
                    <a:gd name="connsiteY13" fmla="*/ 50645 h 452722"/>
                    <a:gd name="connsiteX14" fmla="*/ 50645 w 101290"/>
                    <a:gd name="connsiteY14" fmla="*/ 0 h 4527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1290" h="452722">
                      <a:moveTo>
                        <a:pt x="50645" y="351432"/>
                      </a:moveTo>
                      <a:cubicBezTo>
                        <a:pt x="78615" y="351432"/>
                        <a:pt x="101290" y="374107"/>
                        <a:pt x="101290" y="402077"/>
                      </a:cubicBezTo>
                      <a:cubicBezTo>
                        <a:pt x="101290" y="430047"/>
                        <a:pt x="78615" y="452722"/>
                        <a:pt x="50645" y="452722"/>
                      </a:cubicBezTo>
                      <a:cubicBezTo>
                        <a:pt x="22675" y="452722"/>
                        <a:pt x="0" y="430047"/>
                        <a:pt x="0" y="402077"/>
                      </a:cubicBezTo>
                      <a:cubicBezTo>
                        <a:pt x="0" y="374107"/>
                        <a:pt x="22675" y="351432"/>
                        <a:pt x="50645" y="351432"/>
                      </a:cubicBezTo>
                      <a:close/>
                      <a:moveTo>
                        <a:pt x="50645" y="175716"/>
                      </a:moveTo>
                      <a:cubicBezTo>
                        <a:pt x="78615" y="175716"/>
                        <a:pt x="101290" y="198391"/>
                        <a:pt x="101290" y="226361"/>
                      </a:cubicBezTo>
                      <a:cubicBezTo>
                        <a:pt x="101290" y="254331"/>
                        <a:pt x="78615" y="277006"/>
                        <a:pt x="50645" y="277006"/>
                      </a:cubicBezTo>
                      <a:cubicBezTo>
                        <a:pt x="22675" y="277006"/>
                        <a:pt x="0" y="254331"/>
                        <a:pt x="0" y="226361"/>
                      </a:cubicBezTo>
                      <a:cubicBezTo>
                        <a:pt x="0" y="198391"/>
                        <a:pt x="22675" y="175716"/>
                        <a:pt x="50645" y="175716"/>
                      </a:cubicBezTo>
                      <a:close/>
                      <a:moveTo>
                        <a:pt x="50645" y="0"/>
                      </a:moveTo>
                      <a:cubicBezTo>
                        <a:pt x="78615" y="0"/>
                        <a:pt x="101290" y="22675"/>
                        <a:pt x="101290" y="50645"/>
                      </a:cubicBezTo>
                      <a:cubicBezTo>
                        <a:pt x="101290" y="78615"/>
                        <a:pt x="78615" y="101290"/>
                        <a:pt x="50645" y="101290"/>
                      </a:cubicBezTo>
                      <a:cubicBezTo>
                        <a:pt x="22675" y="101290"/>
                        <a:pt x="0" y="78615"/>
                        <a:pt x="0" y="50645"/>
                      </a:cubicBezTo>
                      <a:cubicBezTo>
                        <a:pt x="0" y="22675"/>
                        <a:pt x="22675" y="0"/>
                        <a:pt x="5064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9" name="フリーフォーム: 図形 1158">
                  <a:extLst>
                    <a:ext uri="{FF2B5EF4-FFF2-40B4-BE49-F238E27FC236}">
                      <a16:creationId xmlns:a16="http://schemas.microsoft.com/office/drawing/2014/main" id="{24ED7D1C-4F18-89A3-A876-3863F39BDCCF}"/>
                    </a:ext>
                  </a:extLst>
                </p:cNvPr>
                <p:cNvSpPr/>
                <p:nvPr/>
              </p:nvSpPr>
              <p:spPr>
                <a:xfrm>
                  <a:off x="4945938" y="6669360"/>
                  <a:ext cx="276944" cy="286618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60" name="フリーフォーム: 図形 1159">
                  <a:extLst>
                    <a:ext uri="{FF2B5EF4-FFF2-40B4-BE49-F238E27FC236}">
                      <a16:creationId xmlns:a16="http://schemas.microsoft.com/office/drawing/2014/main" id="{958754F3-60E4-48A8-45B9-8369879DFD95}"/>
                    </a:ext>
                  </a:extLst>
                </p:cNvPr>
                <p:cNvSpPr/>
                <p:nvPr/>
              </p:nvSpPr>
              <p:spPr>
                <a:xfrm>
                  <a:off x="3997282" y="5884070"/>
                  <a:ext cx="1165268" cy="184896"/>
                </a:xfrm>
                <a:custGeom>
                  <a:avLst/>
                  <a:gdLst>
                    <a:gd name="connsiteX0" fmla="*/ 490434 w 1200794"/>
                    <a:gd name="connsiteY0" fmla="*/ 0 h 260019"/>
                    <a:gd name="connsiteX1" fmla="*/ 512414 w 1200794"/>
                    <a:gd name="connsiteY1" fmla="*/ 9170 h 260019"/>
                    <a:gd name="connsiteX2" fmla="*/ 552688 w 1200794"/>
                    <a:gd name="connsiteY2" fmla="*/ 10157 h 260019"/>
                    <a:gd name="connsiteX3" fmla="*/ 595543 w 1200794"/>
                    <a:gd name="connsiteY3" fmla="*/ 73 h 260019"/>
                    <a:gd name="connsiteX4" fmla="*/ 638398 w 1200794"/>
                    <a:gd name="connsiteY4" fmla="*/ 10157 h 260019"/>
                    <a:gd name="connsiteX5" fmla="*/ 678706 w 1200794"/>
                    <a:gd name="connsiteY5" fmla="*/ 9169 h 260019"/>
                    <a:gd name="connsiteX6" fmla="*/ 700684 w 1200794"/>
                    <a:gd name="connsiteY6" fmla="*/ 0 h 260019"/>
                    <a:gd name="connsiteX7" fmla="*/ 747644 w 1200794"/>
                    <a:gd name="connsiteY7" fmla="*/ 6201 h 260019"/>
                    <a:gd name="connsiteX8" fmla="*/ 791329 w 1200794"/>
                    <a:gd name="connsiteY8" fmla="*/ 741 h 260019"/>
                    <a:gd name="connsiteX9" fmla="*/ 832866 w 1200794"/>
                    <a:gd name="connsiteY9" fmla="*/ 15334 h 260019"/>
                    <a:gd name="connsiteX10" fmla="*/ 880073 w 1200794"/>
                    <a:gd name="connsiteY10" fmla="*/ 19226 h 260019"/>
                    <a:gd name="connsiteX11" fmla="*/ 880455 w 1200794"/>
                    <a:gd name="connsiteY11" fmla="*/ 19492 h 260019"/>
                    <a:gd name="connsiteX12" fmla="*/ 901861 w 1200794"/>
                    <a:gd name="connsiteY12" fmla="*/ 12684 h 260019"/>
                    <a:gd name="connsiteX13" fmla="*/ 948102 w 1200794"/>
                    <a:gd name="connsiteY13" fmla="*/ 22954 h 260019"/>
                    <a:gd name="connsiteX14" fmla="*/ 992097 w 1200794"/>
                    <a:gd name="connsiteY14" fmla="*/ 21324 h 260019"/>
                    <a:gd name="connsiteX15" fmla="*/ 1032203 w 1200794"/>
                    <a:gd name="connsiteY15" fmla="*/ 39482 h 260019"/>
                    <a:gd name="connsiteX16" fmla="*/ 1078891 w 1200794"/>
                    <a:gd name="connsiteY16" fmla="*/ 47474 h 260019"/>
                    <a:gd name="connsiteX17" fmla="*/ 1106758 w 1200794"/>
                    <a:gd name="connsiteY17" fmla="*/ 70758 h 260019"/>
                    <a:gd name="connsiteX18" fmla="*/ 1149033 w 1200794"/>
                    <a:gd name="connsiteY18" fmla="*/ 87157 h 260019"/>
                    <a:gd name="connsiteX19" fmla="*/ 1160415 w 1200794"/>
                    <a:gd name="connsiteY19" fmla="*/ 112020 h 260019"/>
                    <a:gd name="connsiteX20" fmla="*/ 1191837 w 1200794"/>
                    <a:gd name="connsiteY20" fmla="*/ 134329 h 260019"/>
                    <a:gd name="connsiteX21" fmla="*/ 1185006 w 1200794"/>
                    <a:gd name="connsiteY21" fmla="*/ 156986 h 260019"/>
                    <a:gd name="connsiteX22" fmla="*/ 1200794 w 1200794"/>
                    <a:gd name="connsiteY22" fmla="*/ 181808 h 260019"/>
                    <a:gd name="connsiteX23" fmla="*/ 1176787 w 1200794"/>
                    <a:gd name="connsiteY23" fmla="*/ 198810 h 260019"/>
                    <a:gd name="connsiteX24" fmla="*/ 1174536 w 1200794"/>
                    <a:gd name="connsiteY24" fmla="*/ 222367 h 260019"/>
                    <a:gd name="connsiteX25" fmla="*/ 1137008 w 1200794"/>
                    <a:gd name="connsiteY25" fmla="*/ 231125 h 260019"/>
                    <a:gd name="connsiteX26" fmla="*/ 1117063 w 1200794"/>
                    <a:gd name="connsiteY26" fmla="*/ 249831 h 260019"/>
                    <a:gd name="connsiteX27" fmla="*/ 1071727 w 1200794"/>
                    <a:gd name="connsiteY27" fmla="*/ 249013 h 260019"/>
                    <a:gd name="connsiteX28" fmla="*/ 1037121 w 1200794"/>
                    <a:gd name="connsiteY28" fmla="*/ 260019 h 260019"/>
                    <a:gd name="connsiteX29" fmla="*/ 990881 w 1200794"/>
                    <a:gd name="connsiteY29" fmla="*/ 249748 h 260019"/>
                    <a:gd name="connsiteX30" fmla="*/ 946885 w 1200794"/>
                    <a:gd name="connsiteY30" fmla="*/ 251379 h 260019"/>
                    <a:gd name="connsiteX31" fmla="*/ 906779 w 1200794"/>
                    <a:gd name="connsiteY31" fmla="*/ 233220 h 260019"/>
                    <a:gd name="connsiteX32" fmla="*/ 873825 w 1200794"/>
                    <a:gd name="connsiteY32" fmla="*/ 227579 h 260019"/>
                    <a:gd name="connsiteX33" fmla="*/ 856991 w 1200794"/>
                    <a:gd name="connsiteY33" fmla="*/ 234602 h 260019"/>
                    <a:gd name="connsiteX34" fmla="*/ 810031 w 1200794"/>
                    <a:gd name="connsiteY34" fmla="*/ 228402 h 260019"/>
                    <a:gd name="connsiteX35" fmla="*/ 766345 w 1200794"/>
                    <a:gd name="connsiteY35" fmla="*/ 233862 h 260019"/>
                    <a:gd name="connsiteX36" fmla="*/ 724809 w 1200794"/>
                    <a:gd name="connsiteY36" fmla="*/ 219269 h 260019"/>
                    <a:gd name="connsiteX37" fmla="*/ 700890 w 1200794"/>
                    <a:gd name="connsiteY37" fmla="*/ 217297 h 260019"/>
                    <a:gd name="connsiteX38" fmla="*/ 685751 w 1200794"/>
                    <a:gd name="connsiteY38" fmla="*/ 225606 h 260019"/>
                    <a:gd name="connsiteX39" fmla="*/ 638398 w 1200794"/>
                    <a:gd name="connsiteY39" fmla="*/ 224445 h 260019"/>
                    <a:gd name="connsiteX40" fmla="*/ 595543 w 1200794"/>
                    <a:gd name="connsiteY40" fmla="*/ 234529 h 260019"/>
                    <a:gd name="connsiteX41" fmla="*/ 552688 w 1200794"/>
                    <a:gd name="connsiteY41" fmla="*/ 224445 h 260019"/>
                    <a:gd name="connsiteX42" fmla="*/ 505335 w 1200794"/>
                    <a:gd name="connsiteY42" fmla="*/ 225606 h 260019"/>
                    <a:gd name="connsiteX43" fmla="*/ 490200 w 1200794"/>
                    <a:gd name="connsiteY43" fmla="*/ 217299 h 260019"/>
                    <a:gd name="connsiteX44" fmla="*/ 466309 w 1200794"/>
                    <a:gd name="connsiteY44" fmla="*/ 219269 h 260019"/>
                    <a:gd name="connsiteX45" fmla="*/ 424772 w 1200794"/>
                    <a:gd name="connsiteY45" fmla="*/ 233862 h 260019"/>
                    <a:gd name="connsiteX46" fmla="*/ 381087 w 1200794"/>
                    <a:gd name="connsiteY46" fmla="*/ 228402 h 260019"/>
                    <a:gd name="connsiteX47" fmla="*/ 334126 w 1200794"/>
                    <a:gd name="connsiteY47" fmla="*/ 234602 h 260019"/>
                    <a:gd name="connsiteX48" fmla="*/ 320107 w 1200794"/>
                    <a:gd name="connsiteY48" fmla="*/ 228754 h 260019"/>
                    <a:gd name="connsiteX49" fmla="*/ 294015 w 1200794"/>
                    <a:gd name="connsiteY49" fmla="*/ 233220 h 260019"/>
                    <a:gd name="connsiteX50" fmla="*/ 253909 w 1200794"/>
                    <a:gd name="connsiteY50" fmla="*/ 251379 h 260019"/>
                    <a:gd name="connsiteX51" fmla="*/ 209913 w 1200794"/>
                    <a:gd name="connsiteY51" fmla="*/ 249748 h 260019"/>
                    <a:gd name="connsiteX52" fmla="*/ 163673 w 1200794"/>
                    <a:gd name="connsiteY52" fmla="*/ 260019 h 260019"/>
                    <a:gd name="connsiteX53" fmla="*/ 129067 w 1200794"/>
                    <a:gd name="connsiteY53" fmla="*/ 249013 h 260019"/>
                    <a:gd name="connsiteX54" fmla="*/ 83731 w 1200794"/>
                    <a:gd name="connsiteY54" fmla="*/ 249831 h 260019"/>
                    <a:gd name="connsiteX55" fmla="*/ 63787 w 1200794"/>
                    <a:gd name="connsiteY55" fmla="*/ 231125 h 260019"/>
                    <a:gd name="connsiteX56" fmla="*/ 26258 w 1200794"/>
                    <a:gd name="connsiteY56" fmla="*/ 222367 h 260019"/>
                    <a:gd name="connsiteX57" fmla="*/ 24007 w 1200794"/>
                    <a:gd name="connsiteY57" fmla="*/ 198810 h 260019"/>
                    <a:gd name="connsiteX58" fmla="*/ 0 w 1200794"/>
                    <a:gd name="connsiteY58" fmla="*/ 181808 h 260019"/>
                    <a:gd name="connsiteX59" fmla="*/ 15788 w 1200794"/>
                    <a:gd name="connsiteY59" fmla="*/ 156986 h 260019"/>
                    <a:gd name="connsiteX60" fmla="*/ 8957 w 1200794"/>
                    <a:gd name="connsiteY60" fmla="*/ 134329 h 260019"/>
                    <a:gd name="connsiteX61" fmla="*/ 40379 w 1200794"/>
                    <a:gd name="connsiteY61" fmla="*/ 112020 h 260019"/>
                    <a:gd name="connsiteX62" fmla="*/ 51762 w 1200794"/>
                    <a:gd name="connsiteY62" fmla="*/ 87157 h 260019"/>
                    <a:gd name="connsiteX63" fmla="*/ 94036 w 1200794"/>
                    <a:gd name="connsiteY63" fmla="*/ 70758 h 260019"/>
                    <a:gd name="connsiteX64" fmla="*/ 121903 w 1200794"/>
                    <a:gd name="connsiteY64" fmla="*/ 47474 h 260019"/>
                    <a:gd name="connsiteX65" fmla="*/ 168591 w 1200794"/>
                    <a:gd name="connsiteY65" fmla="*/ 39482 h 260019"/>
                    <a:gd name="connsiteX66" fmla="*/ 208697 w 1200794"/>
                    <a:gd name="connsiteY66" fmla="*/ 21324 h 260019"/>
                    <a:gd name="connsiteX67" fmla="*/ 252692 w 1200794"/>
                    <a:gd name="connsiteY67" fmla="*/ 22954 h 260019"/>
                    <a:gd name="connsiteX68" fmla="*/ 298933 w 1200794"/>
                    <a:gd name="connsiteY68" fmla="*/ 12684 h 260019"/>
                    <a:gd name="connsiteX69" fmla="*/ 317761 w 1200794"/>
                    <a:gd name="connsiteY69" fmla="*/ 18672 h 260019"/>
                    <a:gd name="connsiteX70" fmla="*/ 358251 w 1200794"/>
                    <a:gd name="connsiteY70" fmla="*/ 15334 h 260019"/>
                    <a:gd name="connsiteX71" fmla="*/ 399788 w 1200794"/>
                    <a:gd name="connsiteY71" fmla="*/ 741 h 260019"/>
                    <a:gd name="connsiteX72" fmla="*/ 443474 w 1200794"/>
                    <a:gd name="connsiteY72" fmla="*/ 6201 h 260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</a:cxnLst>
                  <a:rect l="l" t="t" r="r" b="b"/>
                  <a:pathLst>
                    <a:path w="1200794" h="260019">
                      <a:moveTo>
                        <a:pt x="490434" y="0"/>
                      </a:moveTo>
                      <a:lnTo>
                        <a:pt x="512414" y="9170"/>
                      </a:lnTo>
                      <a:lnTo>
                        <a:pt x="552688" y="10157"/>
                      </a:lnTo>
                      <a:lnTo>
                        <a:pt x="595543" y="73"/>
                      </a:lnTo>
                      <a:lnTo>
                        <a:pt x="638398" y="10157"/>
                      </a:lnTo>
                      <a:lnTo>
                        <a:pt x="678706" y="9169"/>
                      </a:lnTo>
                      <a:lnTo>
                        <a:pt x="700684" y="0"/>
                      </a:lnTo>
                      <a:lnTo>
                        <a:pt x="747644" y="6201"/>
                      </a:lnTo>
                      <a:lnTo>
                        <a:pt x="791329" y="741"/>
                      </a:lnTo>
                      <a:lnTo>
                        <a:pt x="832866" y="15334"/>
                      </a:lnTo>
                      <a:lnTo>
                        <a:pt x="880073" y="19226"/>
                      </a:lnTo>
                      <a:lnTo>
                        <a:pt x="880455" y="19492"/>
                      </a:lnTo>
                      <a:lnTo>
                        <a:pt x="901861" y="12684"/>
                      </a:lnTo>
                      <a:lnTo>
                        <a:pt x="948102" y="22954"/>
                      </a:lnTo>
                      <a:lnTo>
                        <a:pt x="992097" y="21324"/>
                      </a:lnTo>
                      <a:lnTo>
                        <a:pt x="1032203" y="39482"/>
                      </a:lnTo>
                      <a:lnTo>
                        <a:pt x="1078891" y="47474"/>
                      </a:lnTo>
                      <a:lnTo>
                        <a:pt x="1106758" y="70758"/>
                      </a:lnTo>
                      <a:lnTo>
                        <a:pt x="1149033" y="87157"/>
                      </a:lnTo>
                      <a:lnTo>
                        <a:pt x="1160415" y="112020"/>
                      </a:lnTo>
                      <a:lnTo>
                        <a:pt x="1191837" y="134329"/>
                      </a:lnTo>
                      <a:lnTo>
                        <a:pt x="1185006" y="156986"/>
                      </a:lnTo>
                      <a:lnTo>
                        <a:pt x="1200794" y="181808"/>
                      </a:lnTo>
                      <a:lnTo>
                        <a:pt x="1176787" y="198810"/>
                      </a:lnTo>
                      <a:lnTo>
                        <a:pt x="1174536" y="222367"/>
                      </a:lnTo>
                      <a:lnTo>
                        <a:pt x="1137008" y="231125"/>
                      </a:lnTo>
                      <a:lnTo>
                        <a:pt x="1117063" y="249831"/>
                      </a:lnTo>
                      <a:lnTo>
                        <a:pt x="1071727" y="249013"/>
                      </a:lnTo>
                      <a:lnTo>
                        <a:pt x="1037121" y="260019"/>
                      </a:lnTo>
                      <a:lnTo>
                        <a:pt x="990881" y="249748"/>
                      </a:lnTo>
                      <a:lnTo>
                        <a:pt x="946885" y="251379"/>
                      </a:lnTo>
                      <a:lnTo>
                        <a:pt x="906779" y="233220"/>
                      </a:lnTo>
                      <a:lnTo>
                        <a:pt x="873825" y="227579"/>
                      </a:lnTo>
                      <a:lnTo>
                        <a:pt x="856991" y="234602"/>
                      </a:lnTo>
                      <a:lnTo>
                        <a:pt x="810031" y="228402"/>
                      </a:lnTo>
                      <a:lnTo>
                        <a:pt x="766345" y="233862"/>
                      </a:lnTo>
                      <a:lnTo>
                        <a:pt x="724809" y="219269"/>
                      </a:lnTo>
                      <a:lnTo>
                        <a:pt x="700890" y="217297"/>
                      </a:lnTo>
                      <a:lnTo>
                        <a:pt x="685751" y="225606"/>
                      </a:lnTo>
                      <a:lnTo>
                        <a:pt x="638398" y="224445"/>
                      </a:lnTo>
                      <a:lnTo>
                        <a:pt x="595543" y="234529"/>
                      </a:lnTo>
                      <a:lnTo>
                        <a:pt x="552688" y="224445"/>
                      </a:lnTo>
                      <a:lnTo>
                        <a:pt x="505335" y="225606"/>
                      </a:lnTo>
                      <a:lnTo>
                        <a:pt x="490200" y="217299"/>
                      </a:lnTo>
                      <a:lnTo>
                        <a:pt x="466309" y="219269"/>
                      </a:lnTo>
                      <a:lnTo>
                        <a:pt x="424772" y="233862"/>
                      </a:lnTo>
                      <a:lnTo>
                        <a:pt x="381087" y="228402"/>
                      </a:lnTo>
                      <a:lnTo>
                        <a:pt x="334126" y="234602"/>
                      </a:lnTo>
                      <a:lnTo>
                        <a:pt x="320107" y="228754"/>
                      </a:lnTo>
                      <a:lnTo>
                        <a:pt x="294015" y="233220"/>
                      </a:lnTo>
                      <a:lnTo>
                        <a:pt x="253909" y="251379"/>
                      </a:lnTo>
                      <a:lnTo>
                        <a:pt x="209913" y="249748"/>
                      </a:lnTo>
                      <a:lnTo>
                        <a:pt x="163673" y="260019"/>
                      </a:lnTo>
                      <a:lnTo>
                        <a:pt x="129067" y="249013"/>
                      </a:lnTo>
                      <a:lnTo>
                        <a:pt x="83731" y="249831"/>
                      </a:lnTo>
                      <a:lnTo>
                        <a:pt x="63787" y="231125"/>
                      </a:lnTo>
                      <a:lnTo>
                        <a:pt x="26258" y="222367"/>
                      </a:lnTo>
                      <a:lnTo>
                        <a:pt x="24007" y="198810"/>
                      </a:lnTo>
                      <a:lnTo>
                        <a:pt x="0" y="181808"/>
                      </a:lnTo>
                      <a:lnTo>
                        <a:pt x="15788" y="156986"/>
                      </a:lnTo>
                      <a:lnTo>
                        <a:pt x="8957" y="134329"/>
                      </a:lnTo>
                      <a:lnTo>
                        <a:pt x="40379" y="112020"/>
                      </a:lnTo>
                      <a:lnTo>
                        <a:pt x="51762" y="87157"/>
                      </a:lnTo>
                      <a:lnTo>
                        <a:pt x="94036" y="70758"/>
                      </a:lnTo>
                      <a:lnTo>
                        <a:pt x="121903" y="47474"/>
                      </a:lnTo>
                      <a:lnTo>
                        <a:pt x="168591" y="39482"/>
                      </a:lnTo>
                      <a:lnTo>
                        <a:pt x="208697" y="21324"/>
                      </a:lnTo>
                      <a:lnTo>
                        <a:pt x="252692" y="22954"/>
                      </a:lnTo>
                      <a:lnTo>
                        <a:pt x="298933" y="12684"/>
                      </a:lnTo>
                      <a:lnTo>
                        <a:pt x="317761" y="18672"/>
                      </a:lnTo>
                      <a:lnTo>
                        <a:pt x="358251" y="15334"/>
                      </a:lnTo>
                      <a:lnTo>
                        <a:pt x="399788" y="741"/>
                      </a:lnTo>
                      <a:lnTo>
                        <a:pt x="443474" y="6201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61" name="フリーフォーム: 図形 1160">
                  <a:extLst>
                    <a:ext uri="{FF2B5EF4-FFF2-40B4-BE49-F238E27FC236}">
                      <a16:creationId xmlns:a16="http://schemas.microsoft.com/office/drawing/2014/main" id="{530A4B8B-9B00-A6B9-E287-83BCB202B82D}"/>
                    </a:ext>
                  </a:extLst>
                </p:cNvPr>
                <p:cNvSpPr/>
                <p:nvPr/>
              </p:nvSpPr>
              <p:spPr>
                <a:xfrm rot="11131890">
                  <a:off x="3752838" y="7045428"/>
                  <a:ext cx="788539" cy="156507"/>
                </a:xfrm>
                <a:custGeom>
                  <a:avLst/>
                  <a:gdLst>
                    <a:gd name="connsiteX0" fmla="*/ 490434 w 1200794"/>
                    <a:gd name="connsiteY0" fmla="*/ 0 h 260019"/>
                    <a:gd name="connsiteX1" fmla="*/ 512414 w 1200794"/>
                    <a:gd name="connsiteY1" fmla="*/ 9170 h 260019"/>
                    <a:gd name="connsiteX2" fmla="*/ 552688 w 1200794"/>
                    <a:gd name="connsiteY2" fmla="*/ 10157 h 260019"/>
                    <a:gd name="connsiteX3" fmla="*/ 595543 w 1200794"/>
                    <a:gd name="connsiteY3" fmla="*/ 73 h 260019"/>
                    <a:gd name="connsiteX4" fmla="*/ 638398 w 1200794"/>
                    <a:gd name="connsiteY4" fmla="*/ 10157 h 260019"/>
                    <a:gd name="connsiteX5" fmla="*/ 678706 w 1200794"/>
                    <a:gd name="connsiteY5" fmla="*/ 9169 h 260019"/>
                    <a:gd name="connsiteX6" fmla="*/ 700684 w 1200794"/>
                    <a:gd name="connsiteY6" fmla="*/ 0 h 260019"/>
                    <a:gd name="connsiteX7" fmla="*/ 747644 w 1200794"/>
                    <a:gd name="connsiteY7" fmla="*/ 6201 h 260019"/>
                    <a:gd name="connsiteX8" fmla="*/ 791329 w 1200794"/>
                    <a:gd name="connsiteY8" fmla="*/ 741 h 260019"/>
                    <a:gd name="connsiteX9" fmla="*/ 832866 w 1200794"/>
                    <a:gd name="connsiteY9" fmla="*/ 15334 h 260019"/>
                    <a:gd name="connsiteX10" fmla="*/ 880073 w 1200794"/>
                    <a:gd name="connsiteY10" fmla="*/ 19226 h 260019"/>
                    <a:gd name="connsiteX11" fmla="*/ 880455 w 1200794"/>
                    <a:gd name="connsiteY11" fmla="*/ 19492 h 260019"/>
                    <a:gd name="connsiteX12" fmla="*/ 901861 w 1200794"/>
                    <a:gd name="connsiteY12" fmla="*/ 12684 h 260019"/>
                    <a:gd name="connsiteX13" fmla="*/ 948102 w 1200794"/>
                    <a:gd name="connsiteY13" fmla="*/ 22954 h 260019"/>
                    <a:gd name="connsiteX14" fmla="*/ 992097 w 1200794"/>
                    <a:gd name="connsiteY14" fmla="*/ 21324 h 260019"/>
                    <a:gd name="connsiteX15" fmla="*/ 1032203 w 1200794"/>
                    <a:gd name="connsiteY15" fmla="*/ 39482 h 260019"/>
                    <a:gd name="connsiteX16" fmla="*/ 1078891 w 1200794"/>
                    <a:gd name="connsiteY16" fmla="*/ 47474 h 260019"/>
                    <a:gd name="connsiteX17" fmla="*/ 1106758 w 1200794"/>
                    <a:gd name="connsiteY17" fmla="*/ 70758 h 260019"/>
                    <a:gd name="connsiteX18" fmla="*/ 1149033 w 1200794"/>
                    <a:gd name="connsiteY18" fmla="*/ 87157 h 260019"/>
                    <a:gd name="connsiteX19" fmla="*/ 1160415 w 1200794"/>
                    <a:gd name="connsiteY19" fmla="*/ 112020 h 260019"/>
                    <a:gd name="connsiteX20" fmla="*/ 1191837 w 1200794"/>
                    <a:gd name="connsiteY20" fmla="*/ 134329 h 260019"/>
                    <a:gd name="connsiteX21" fmla="*/ 1185006 w 1200794"/>
                    <a:gd name="connsiteY21" fmla="*/ 156986 h 260019"/>
                    <a:gd name="connsiteX22" fmla="*/ 1200794 w 1200794"/>
                    <a:gd name="connsiteY22" fmla="*/ 181808 h 260019"/>
                    <a:gd name="connsiteX23" fmla="*/ 1176787 w 1200794"/>
                    <a:gd name="connsiteY23" fmla="*/ 198810 h 260019"/>
                    <a:gd name="connsiteX24" fmla="*/ 1174536 w 1200794"/>
                    <a:gd name="connsiteY24" fmla="*/ 222367 h 260019"/>
                    <a:gd name="connsiteX25" fmla="*/ 1137008 w 1200794"/>
                    <a:gd name="connsiteY25" fmla="*/ 231125 h 260019"/>
                    <a:gd name="connsiteX26" fmla="*/ 1117063 w 1200794"/>
                    <a:gd name="connsiteY26" fmla="*/ 249831 h 260019"/>
                    <a:gd name="connsiteX27" fmla="*/ 1071727 w 1200794"/>
                    <a:gd name="connsiteY27" fmla="*/ 249013 h 260019"/>
                    <a:gd name="connsiteX28" fmla="*/ 1037121 w 1200794"/>
                    <a:gd name="connsiteY28" fmla="*/ 260019 h 260019"/>
                    <a:gd name="connsiteX29" fmla="*/ 990881 w 1200794"/>
                    <a:gd name="connsiteY29" fmla="*/ 249748 h 260019"/>
                    <a:gd name="connsiteX30" fmla="*/ 946885 w 1200794"/>
                    <a:gd name="connsiteY30" fmla="*/ 251379 h 260019"/>
                    <a:gd name="connsiteX31" fmla="*/ 906779 w 1200794"/>
                    <a:gd name="connsiteY31" fmla="*/ 233220 h 260019"/>
                    <a:gd name="connsiteX32" fmla="*/ 873825 w 1200794"/>
                    <a:gd name="connsiteY32" fmla="*/ 227579 h 260019"/>
                    <a:gd name="connsiteX33" fmla="*/ 856991 w 1200794"/>
                    <a:gd name="connsiteY33" fmla="*/ 234602 h 260019"/>
                    <a:gd name="connsiteX34" fmla="*/ 810031 w 1200794"/>
                    <a:gd name="connsiteY34" fmla="*/ 228402 h 260019"/>
                    <a:gd name="connsiteX35" fmla="*/ 766345 w 1200794"/>
                    <a:gd name="connsiteY35" fmla="*/ 233862 h 260019"/>
                    <a:gd name="connsiteX36" fmla="*/ 724809 w 1200794"/>
                    <a:gd name="connsiteY36" fmla="*/ 219269 h 260019"/>
                    <a:gd name="connsiteX37" fmla="*/ 700890 w 1200794"/>
                    <a:gd name="connsiteY37" fmla="*/ 217297 h 260019"/>
                    <a:gd name="connsiteX38" fmla="*/ 685751 w 1200794"/>
                    <a:gd name="connsiteY38" fmla="*/ 225606 h 260019"/>
                    <a:gd name="connsiteX39" fmla="*/ 638398 w 1200794"/>
                    <a:gd name="connsiteY39" fmla="*/ 224445 h 260019"/>
                    <a:gd name="connsiteX40" fmla="*/ 595543 w 1200794"/>
                    <a:gd name="connsiteY40" fmla="*/ 234529 h 260019"/>
                    <a:gd name="connsiteX41" fmla="*/ 552688 w 1200794"/>
                    <a:gd name="connsiteY41" fmla="*/ 224445 h 260019"/>
                    <a:gd name="connsiteX42" fmla="*/ 505335 w 1200794"/>
                    <a:gd name="connsiteY42" fmla="*/ 225606 h 260019"/>
                    <a:gd name="connsiteX43" fmla="*/ 490200 w 1200794"/>
                    <a:gd name="connsiteY43" fmla="*/ 217299 h 260019"/>
                    <a:gd name="connsiteX44" fmla="*/ 466309 w 1200794"/>
                    <a:gd name="connsiteY44" fmla="*/ 219269 h 260019"/>
                    <a:gd name="connsiteX45" fmla="*/ 424772 w 1200794"/>
                    <a:gd name="connsiteY45" fmla="*/ 233862 h 260019"/>
                    <a:gd name="connsiteX46" fmla="*/ 381087 w 1200794"/>
                    <a:gd name="connsiteY46" fmla="*/ 228402 h 260019"/>
                    <a:gd name="connsiteX47" fmla="*/ 334126 w 1200794"/>
                    <a:gd name="connsiteY47" fmla="*/ 234602 h 260019"/>
                    <a:gd name="connsiteX48" fmla="*/ 320107 w 1200794"/>
                    <a:gd name="connsiteY48" fmla="*/ 228754 h 260019"/>
                    <a:gd name="connsiteX49" fmla="*/ 294015 w 1200794"/>
                    <a:gd name="connsiteY49" fmla="*/ 233220 h 260019"/>
                    <a:gd name="connsiteX50" fmla="*/ 253909 w 1200794"/>
                    <a:gd name="connsiteY50" fmla="*/ 251379 h 260019"/>
                    <a:gd name="connsiteX51" fmla="*/ 209913 w 1200794"/>
                    <a:gd name="connsiteY51" fmla="*/ 249748 h 260019"/>
                    <a:gd name="connsiteX52" fmla="*/ 163673 w 1200794"/>
                    <a:gd name="connsiteY52" fmla="*/ 260019 h 260019"/>
                    <a:gd name="connsiteX53" fmla="*/ 129067 w 1200794"/>
                    <a:gd name="connsiteY53" fmla="*/ 249013 h 260019"/>
                    <a:gd name="connsiteX54" fmla="*/ 83731 w 1200794"/>
                    <a:gd name="connsiteY54" fmla="*/ 249831 h 260019"/>
                    <a:gd name="connsiteX55" fmla="*/ 63787 w 1200794"/>
                    <a:gd name="connsiteY55" fmla="*/ 231125 h 260019"/>
                    <a:gd name="connsiteX56" fmla="*/ 26258 w 1200794"/>
                    <a:gd name="connsiteY56" fmla="*/ 222367 h 260019"/>
                    <a:gd name="connsiteX57" fmla="*/ 24007 w 1200794"/>
                    <a:gd name="connsiteY57" fmla="*/ 198810 h 260019"/>
                    <a:gd name="connsiteX58" fmla="*/ 0 w 1200794"/>
                    <a:gd name="connsiteY58" fmla="*/ 181808 h 260019"/>
                    <a:gd name="connsiteX59" fmla="*/ 15788 w 1200794"/>
                    <a:gd name="connsiteY59" fmla="*/ 156986 h 260019"/>
                    <a:gd name="connsiteX60" fmla="*/ 8957 w 1200794"/>
                    <a:gd name="connsiteY60" fmla="*/ 134329 h 260019"/>
                    <a:gd name="connsiteX61" fmla="*/ 40379 w 1200794"/>
                    <a:gd name="connsiteY61" fmla="*/ 112020 h 260019"/>
                    <a:gd name="connsiteX62" fmla="*/ 51762 w 1200794"/>
                    <a:gd name="connsiteY62" fmla="*/ 87157 h 260019"/>
                    <a:gd name="connsiteX63" fmla="*/ 94036 w 1200794"/>
                    <a:gd name="connsiteY63" fmla="*/ 70758 h 260019"/>
                    <a:gd name="connsiteX64" fmla="*/ 121903 w 1200794"/>
                    <a:gd name="connsiteY64" fmla="*/ 47474 h 260019"/>
                    <a:gd name="connsiteX65" fmla="*/ 168591 w 1200794"/>
                    <a:gd name="connsiteY65" fmla="*/ 39482 h 260019"/>
                    <a:gd name="connsiteX66" fmla="*/ 208697 w 1200794"/>
                    <a:gd name="connsiteY66" fmla="*/ 21324 h 260019"/>
                    <a:gd name="connsiteX67" fmla="*/ 252692 w 1200794"/>
                    <a:gd name="connsiteY67" fmla="*/ 22954 h 260019"/>
                    <a:gd name="connsiteX68" fmla="*/ 298933 w 1200794"/>
                    <a:gd name="connsiteY68" fmla="*/ 12684 h 260019"/>
                    <a:gd name="connsiteX69" fmla="*/ 317761 w 1200794"/>
                    <a:gd name="connsiteY69" fmla="*/ 18672 h 260019"/>
                    <a:gd name="connsiteX70" fmla="*/ 358251 w 1200794"/>
                    <a:gd name="connsiteY70" fmla="*/ 15334 h 260019"/>
                    <a:gd name="connsiteX71" fmla="*/ 399788 w 1200794"/>
                    <a:gd name="connsiteY71" fmla="*/ 741 h 260019"/>
                    <a:gd name="connsiteX72" fmla="*/ 443474 w 1200794"/>
                    <a:gd name="connsiteY72" fmla="*/ 6201 h 260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</a:cxnLst>
                  <a:rect l="l" t="t" r="r" b="b"/>
                  <a:pathLst>
                    <a:path w="1200794" h="260019">
                      <a:moveTo>
                        <a:pt x="490434" y="0"/>
                      </a:moveTo>
                      <a:lnTo>
                        <a:pt x="512414" y="9170"/>
                      </a:lnTo>
                      <a:lnTo>
                        <a:pt x="552688" y="10157"/>
                      </a:lnTo>
                      <a:lnTo>
                        <a:pt x="595543" y="73"/>
                      </a:lnTo>
                      <a:lnTo>
                        <a:pt x="638398" y="10157"/>
                      </a:lnTo>
                      <a:lnTo>
                        <a:pt x="678706" y="9169"/>
                      </a:lnTo>
                      <a:lnTo>
                        <a:pt x="700684" y="0"/>
                      </a:lnTo>
                      <a:lnTo>
                        <a:pt x="747644" y="6201"/>
                      </a:lnTo>
                      <a:lnTo>
                        <a:pt x="791329" y="741"/>
                      </a:lnTo>
                      <a:lnTo>
                        <a:pt x="832866" y="15334"/>
                      </a:lnTo>
                      <a:lnTo>
                        <a:pt x="880073" y="19226"/>
                      </a:lnTo>
                      <a:lnTo>
                        <a:pt x="880455" y="19492"/>
                      </a:lnTo>
                      <a:lnTo>
                        <a:pt x="901861" y="12684"/>
                      </a:lnTo>
                      <a:lnTo>
                        <a:pt x="948102" y="22954"/>
                      </a:lnTo>
                      <a:lnTo>
                        <a:pt x="992097" y="21324"/>
                      </a:lnTo>
                      <a:lnTo>
                        <a:pt x="1032203" y="39482"/>
                      </a:lnTo>
                      <a:lnTo>
                        <a:pt x="1078891" y="47474"/>
                      </a:lnTo>
                      <a:lnTo>
                        <a:pt x="1106758" y="70758"/>
                      </a:lnTo>
                      <a:lnTo>
                        <a:pt x="1149033" y="87157"/>
                      </a:lnTo>
                      <a:lnTo>
                        <a:pt x="1160415" y="112020"/>
                      </a:lnTo>
                      <a:lnTo>
                        <a:pt x="1191837" y="134329"/>
                      </a:lnTo>
                      <a:lnTo>
                        <a:pt x="1185006" y="156986"/>
                      </a:lnTo>
                      <a:lnTo>
                        <a:pt x="1200794" y="181808"/>
                      </a:lnTo>
                      <a:lnTo>
                        <a:pt x="1176787" y="198810"/>
                      </a:lnTo>
                      <a:lnTo>
                        <a:pt x="1174536" y="222367"/>
                      </a:lnTo>
                      <a:lnTo>
                        <a:pt x="1137008" y="231125"/>
                      </a:lnTo>
                      <a:lnTo>
                        <a:pt x="1117063" y="249831"/>
                      </a:lnTo>
                      <a:lnTo>
                        <a:pt x="1071727" y="249013"/>
                      </a:lnTo>
                      <a:lnTo>
                        <a:pt x="1037121" y="260019"/>
                      </a:lnTo>
                      <a:lnTo>
                        <a:pt x="990881" y="249748"/>
                      </a:lnTo>
                      <a:lnTo>
                        <a:pt x="946885" y="251379"/>
                      </a:lnTo>
                      <a:lnTo>
                        <a:pt x="906779" y="233220"/>
                      </a:lnTo>
                      <a:lnTo>
                        <a:pt x="873825" y="227579"/>
                      </a:lnTo>
                      <a:lnTo>
                        <a:pt x="856991" y="234602"/>
                      </a:lnTo>
                      <a:lnTo>
                        <a:pt x="810031" y="228402"/>
                      </a:lnTo>
                      <a:lnTo>
                        <a:pt x="766345" y="233862"/>
                      </a:lnTo>
                      <a:lnTo>
                        <a:pt x="724809" y="219269"/>
                      </a:lnTo>
                      <a:lnTo>
                        <a:pt x="700890" y="217297"/>
                      </a:lnTo>
                      <a:lnTo>
                        <a:pt x="685751" y="225606"/>
                      </a:lnTo>
                      <a:lnTo>
                        <a:pt x="638398" y="224445"/>
                      </a:lnTo>
                      <a:lnTo>
                        <a:pt x="595543" y="234529"/>
                      </a:lnTo>
                      <a:lnTo>
                        <a:pt x="552688" y="224445"/>
                      </a:lnTo>
                      <a:lnTo>
                        <a:pt x="505335" y="225606"/>
                      </a:lnTo>
                      <a:lnTo>
                        <a:pt x="490200" y="217299"/>
                      </a:lnTo>
                      <a:lnTo>
                        <a:pt x="466309" y="219269"/>
                      </a:lnTo>
                      <a:lnTo>
                        <a:pt x="424772" y="233862"/>
                      </a:lnTo>
                      <a:lnTo>
                        <a:pt x="381087" y="228402"/>
                      </a:lnTo>
                      <a:lnTo>
                        <a:pt x="334126" y="234602"/>
                      </a:lnTo>
                      <a:lnTo>
                        <a:pt x="320107" y="228754"/>
                      </a:lnTo>
                      <a:lnTo>
                        <a:pt x="294015" y="233220"/>
                      </a:lnTo>
                      <a:lnTo>
                        <a:pt x="253909" y="251379"/>
                      </a:lnTo>
                      <a:lnTo>
                        <a:pt x="209913" y="249748"/>
                      </a:lnTo>
                      <a:lnTo>
                        <a:pt x="163673" y="260019"/>
                      </a:lnTo>
                      <a:lnTo>
                        <a:pt x="129067" y="249013"/>
                      </a:lnTo>
                      <a:lnTo>
                        <a:pt x="83731" y="249831"/>
                      </a:lnTo>
                      <a:lnTo>
                        <a:pt x="63787" y="231125"/>
                      </a:lnTo>
                      <a:lnTo>
                        <a:pt x="26258" y="222367"/>
                      </a:lnTo>
                      <a:lnTo>
                        <a:pt x="24007" y="198810"/>
                      </a:lnTo>
                      <a:lnTo>
                        <a:pt x="0" y="181808"/>
                      </a:lnTo>
                      <a:lnTo>
                        <a:pt x="15788" y="156986"/>
                      </a:lnTo>
                      <a:lnTo>
                        <a:pt x="8957" y="134329"/>
                      </a:lnTo>
                      <a:lnTo>
                        <a:pt x="40379" y="112020"/>
                      </a:lnTo>
                      <a:lnTo>
                        <a:pt x="51762" y="87157"/>
                      </a:lnTo>
                      <a:lnTo>
                        <a:pt x="94036" y="70758"/>
                      </a:lnTo>
                      <a:lnTo>
                        <a:pt x="121903" y="47474"/>
                      </a:lnTo>
                      <a:lnTo>
                        <a:pt x="168591" y="39482"/>
                      </a:lnTo>
                      <a:lnTo>
                        <a:pt x="208697" y="21324"/>
                      </a:lnTo>
                      <a:lnTo>
                        <a:pt x="252692" y="22954"/>
                      </a:lnTo>
                      <a:lnTo>
                        <a:pt x="298933" y="12684"/>
                      </a:lnTo>
                      <a:lnTo>
                        <a:pt x="317761" y="18672"/>
                      </a:lnTo>
                      <a:lnTo>
                        <a:pt x="358251" y="15334"/>
                      </a:lnTo>
                      <a:lnTo>
                        <a:pt x="399788" y="741"/>
                      </a:lnTo>
                      <a:lnTo>
                        <a:pt x="443474" y="6201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62" name="フリーフォーム: 図形 1161">
                  <a:extLst>
                    <a:ext uri="{FF2B5EF4-FFF2-40B4-BE49-F238E27FC236}">
                      <a16:creationId xmlns:a16="http://schemas.microsoft.com/office/drawing/2014/main" id="{942A0898-B81C-FEB6-F76D-EA47DCF1FBBF}"/>
                    </a:ext>
                  </a:extLst>
                </p:cNvPr>
                <p:cNvSpPr/>
                <p:nvPr/>
              </p:nvSpPr>
              <p:spPr>
                <a:xfrm rot="10468110" flipH="1">
                  <a:off x="4612468" y="7045427"/>
                  <a:ext cx="788539" cy="156507"/>
                </a:xfrm>
                <a:custGeom>
                  <a:avLst/>
                  <a:gdLst>
                    <a:gd name="connsiteX0" fmla="*/ 490434 w 1200794"/>
                    <a:gd name="connsiteY0" fmla="*/ 0 h 260019"/>
                    <a:gd name="connsiteX1" fmla="*/ 512414 w 1200794"/>
                    <a:gd name="connsiteY1" fmla="*/ 9170 h 260019"/>
                    <a:gd name="connsiteX2" fmla="*/ 552688 w 1200794"/>
                    <a:gd name="connsiteY2" fmla="*/ 10157 h 260019"/>
                    <a:gd name="connsiteX3" fmla="*/ 595543 w 1200794"/>
                    <a:gd name="connsiteY3" fmla="*/ 73 h 260019"/>
                    <a:gd name="connsiteX4" fmla="*/ 638398 w 1200794"/>
                    <a:gd name="connsiteY4" fmla="*/ 10157 h 260019"/>
                    <a:gd name="connsiteX5" fmla="*/ 678706 w 1200794"/>
                    <a:gd name="connsiteY5" fmla="*/ 9169 h 260019"/>
                    <a:gd name="connsiteX6" fmla="*/ 700684 w 1200794"/>
                    <a:gd name="connsiteY6" fmla="*/ 0 h 260019"/>
                    <a:gd name="connsiteX7" fmla="*/ 747644 w 1200794"/>
                    <a:gd name="connsiteY7" fmla="*/ 6201 h 260019"/>
                    <a:gd name="connsiteX8" fmla="*/ 791329 w 1200794"/>
                    <a:gd name="connsiteY8" fmla="*/ 741 h 260019"/>
                    <a:gd name="connsiteX9" fmla="*/ 832866 w 1200794"/>
                    <a:gd name="connsiteY9" fmla="*/ 15334 h 260019"/>
                    <a:gd name="connsiteX10" fmla="*/ 880073 w 1200794"/>
                    <a:gd name="connsiteY10" fmla="*/ 19226 h 260019"/>
                    <a:gd name="connsiteX11" fmla="*/ 880455 w 1200794"/>
                    <a:gd name="connsiteY11" fmla="*/ 19492 h 260019"/>
                    <a:gd name="connsiteX12" fmla="*/ 901861 w 1200794"/>
                    <a:gd name="connsiteY12" fmla="*/ 12684 h 260019"/>
                    <a:gd name="connsiteX13" fmla="*/ 948102 w 1200794"/>
                    <a:gd name="connsiteY13" fmla="*/ 22954 h 260019"/>
                    <a:gd name="connsiteX14" fmla="*/ 992097 w 1200794"/>
                    <a:gd name="connsiteY14" fmla="*/ 21324 h 260019"/>
                    <a:gd name="connsiteX15" fmla="*/ 1032203 w 1200794"/>
                    <a:gd name="connsiteY15" fmla="*/ 39482 h 260019"/>
                    <a:gd name="connsiteX16" fmla="*/ 1078891 w 1200794"/>
                    <a:gd name="connsiteY16" fmla="*/ 47474 h 260019"/>
                    <a:gd name="connsiteX17" fmla="*/ 1106758 w 1200794"/>
                    <a:gd name="connsiteY17" fmla="*/ 70758 h 260019"/>
                    <a:gd name="connsiteX18" fmla="*/ 1149033 w 1200794"/>
                    <a:gd name="connsiteY18" fmla="*/ 87157 h 260019"/>
                    <a:gd name="connsiteX19" fmla="*/ 1160415 w 1200794"/>
                    <a:gd name="connsiteY19" fmla="*/ 112020 h 260019"/>
                    <a:gd name="connsiteX20" fmla="*/ 1191837 w 1200794"/>
                    <a:gd name="connsiteY20" fmla="*/ 134329 h 260019"/>
                    <a:gd name="connsiteX21" fmla="*/ 1185006 w 1200794"/>
                    <a:gd name="connsiteY21" fmla="*/ 156986 h 260019"/>
                    <a:gd name="connsiteX22" fmla="*/ 1200794 w 1200794"/>
                    <a:gd name="connsiteY22" fmla="*/ 181808 h 260019"/>
                    <a:gd name="connsiteX23" fmla="*/ 1176787 w 1200794"/>
                    <a:gd name="connsiteY23" fmla="*/ 198810 h 260019"/>
                    <a:gd name="connsiteX24" fmla="*/ 1174536 w 1200794"/>
                    <a:gd name="connsiteY24" fmla="*/ 222367 h 260019"/>
                    <a:gd name="connsiteX25" fmla="*/ 1137008 w 1200794"/>
                    <a:gd name="connsiteY25" fmla="*/ 231125 h 260019"/>
                    <a:gd name="connsiteX26" fmla="*/ 1117063 w 1200794"/>
                    <a:gd name="connsiteY26" fmla="*/ 249831 h 260019"/>
                    <a:gd name="connsiteX27" fmla="*/ 1071727 w 1200794"/>
                    <a:gd name="connsiteY27" fmla="*/ 249013 h 260019"/>
                    <a:gd name="connsiteX28" fmla="*/ 1037121 w 1200794"/>
                    <a:gd name="connsiteY28" fmla="*/ 260019 h 260019"/>
                    <a:gd name="connsiteX29" fmla="*/ 990881 w 1200794"/>
                    <a:gd name="connsiteY29" fmla="*/ 249748 h 260019"/>
                    <a:gd name="connsiteX30" fmla="*/ 946885 w 1200794"/>
                    <a:gd name="connsiteY30" fmla="*/ 251379 h 260019"/>
                    <a:gd name="connsiteX31" fmla="*/ 906779 w 1200794"/>
                    <a:gd name="connsiteY31" fmla="*/ 233220 h 260019"/>
                    <a:gd name="connsiteX32" fmla="*/ 873825 w 1200794"/>
                    <a:gd name="connsiteY32" fmla="*/ 227579 h 260019"/>
                    <a:gd name="connsiteX33" fmla="*/ 856991 w 1200794"/>
                    <a:gd name="connsiteY33" fmla="*/ 234602 h 260019"/>
                    <a:gd name="connsiteX34" fmla="*/ 810031 w 1200794"/>
                    <a:gd name="connsiteY34" fmla="*/ 228402 h 260019"/>
                    <a:gd name="connsiteX35" fmla="*/ 766345 w 1200794"/>
                    <a:gd name="connsiteY35" fmla="*/ 233862 h 260019"/>
                    <a:gd name="connsiteX36" fmla="*/ 724809 w 1200794"/>
                    <a:gd name="connsiteY36" fmla="*/ 219269 h 260019"/>
                    <a:gd name="connsiteX37" fmla="*/ 700890 w 1200794"/>
                    <a:gd name="connsiteY37" fmla="*/ 217297 h 260019"/>
                    <a:gd name="connsiteX38" fmla="*/ 685751 w 1200794"/>
                    <a:gd name="connsiteY38" fmla="*/ 225606 h 260019"/>
                    <a:gd name="connsiteX39" fmla="*/ 638398 w 1200794"/>
                    <a:gd name="connsiteY39" fmla="*/ 224445 h 260019"/>
                    <a:gd name="connsiteX40" fmla="*/ 595543 w 1200794"/>
                    <a:gd name="connsiteY40" fmla="*/ 234529 h 260019"/>
                    <a:gd name="connsiteX41" fmla="*/ 552688 w 1200794"/>
                    <a:gd name="connsiteY41" fmla="*/ 224445 h 260019"/>
                    <a:gd name="connsiteX42" fmla="*/ 505335 w 1200794"/>
                    <a:gd name="connsiteY42" fmla="*/ 225606 h 260019"/>
                    <a:gd name="connsiteX43" fmla="*/ 490200 w 1200794"/>
                    <a:gd name="connsiteY43" fmla="*/ 217299 h 260019"/>
                    <a:gd name="connsiteX44" fmla="*/ 466309 w 1200794"/>
                    <a:gd name="connsiteY44" fmla="*/ 219269 h 260019"/>
                    <a:gd name="connsiteX45" fmla="*/ 424772 w 1200794"/>
                    <a:gd name="connsiteY45" fmla="*/ 233862 h 260019"/>
                    <a:gd name="connsiteX46" fmla="*/ 381087 w 1200794"/>
                    <a:gd name="connsiteY46" fmla="*/ 228402 h 260019"/>
                    <a:gd name="connsiteX47" fmla="*/ 334126 w 1200794"/>
                    <a:gd name="connsiteY47" fmla="*/ 234602 h 260019"/>
                    <a:gd name="connsiteX48" fmla="*/ 320107 w 1200794"/>
                    <a:gd name="connsiteY48" fmla="*/ 228754 h 260019"/>
                    <a:gd name="connsiteX49" fmla="*/ 294015 w 1200794"/>
                    <a:gd name="connsiteY49" fmla="*/ 233220 h 260019"/>
                    <a:gd name="connsiteX50" fmla="*/ 253909 w 1200794"/>
                    <a:gd name="connsiteY50" fmla="*/ 251379 h 260019"/>
                    <a:gd name="connsiteX51" fmla="*/ 209913 w 1200794"/>
                    <a:gd name="connsiteY51" fmla="*/ 249748 h 260019"/>
                    <a:gd name="connsiteX52" fmla="*/ 163673 w 1200794"/>
                    <a:gd name="connsiteY52" fmla="*/ 260019 h 260019"/>
                    <a:gd name="connsiteX53" fmla="*/ 129067 w 1200794"/>
                    <a:gd name="connsiteY53" fmla="*/ 249013 h 260019"/>
                    <a:gd name="connsiteX54" fmla="*/ 83731 w 1200794"/>
                    <a:gd name="connsiteY54" fmla="*/ 249831 h 260019"/>
                    <a:gd name="connsiteX55" fmla="*/ 63787 w 1200794"/>
                    <a:gd name="connsiteY55" fmla="*/ 231125 h 260019"/>
                    <a:gd name="connsiteX56" fmla="*/ 26258 w 1200794"/>
                    <a:gd name="connsiteY56" fmla="*/ 222367 h 260019"/>
                    <a:gd name="connsiteX57" fmla="*/ 24007 w 1200794"/>
                    <a:gd name="connsiteY57" fmla="*/ 198810 h 260019"/>
                    <a:gd name="connsiteX58" fmla="*/ 0 w 1200794"/>
                    <a:gd name="connsiteY58" fmla="*/ 181808 h 260019"/>
                    <a:gd name="connsiteX59" fmla="*/ 15788 w 1200794"/>
                    <a:gd name="connsiteY59" fmla="*/ 156986 h 260019"/>
                    <a:gd name="connsiteX60" fmla="*/ 8957 w 1200794"/>
                    <a:gd name="connsiteY60" fmla="*/ 134329 h 260019"/>
                    <a:gd name="connsiteX61" fmla="*/ 40379 w 1200794"/>
                    <a:gd name="connsiteY61" fmla="*/ 112020 h 260019"/>
                    <a:gd name="connsiteX62" fmla="*/ 51762 w 1200794"/>
                    <a:gd name="connsiteY62" fmla="*/ 87157 h 260019"/>
                    <a:gd name="connsiteX63" fmla="*/ 94036 w 1200794"/>
                    <a:gd name="connsiteY63" fmla="*/ 70758 h 260019"/>
                    <a:gd name="connsiteX64" fmla="*/ 121903 w 1200794"/>
                    <a:gd name="connsiteY64" fmla="*/ 47474 h 260019"/>
                    <a:gd name="connsiteX65" fmla="*/ 168591 w 1200794"/>
                    <a:gd name="connsiteY65" fmla="*/ 39482 h 260019"/>
                    <a:gd name="connsiteX66" fmla="*/ 208697 w 1200794"/>
                    <a:gd name="connsiteY66" fmla="*/ 21324 h 260019"/>
                    <a:gd name="connsiteX67" fmla="*/ 252692 w 1200794"/>
                    <a:gd name="connsiteY67" fmla="*/ 22954 h 260019"/>
                    <a:gd name="connsiteX68" fmla="*/ 298933 w 1200794"/>
                    <a:gd name="connsiteY68" fmla="*/ 12684 h 260019"/>
                    <a:gd name="connsiteX69" fmla="*/ 317761 w 1200794"/>
                    <a:gd name="connsiteY69" fmla="*/ 18672 h 260019"/>
                    <a:gd name="connsiteX70" fmla="*/ 358251 w 1200794"/>
                    <a:gd name="connsiteY70" fmla="*/ 15334 h 260019"/>
                    <a:gd name="connsiteX71" fmla="*/ 399788 w 1200794"/>
                    <a:gd name="connsiteY71" fmla="*/ 741 h 260019"/>
                    <a:gd name="connsiteX72" fmla="*/ 443474 w 1200794"/>
                    <a:gd name="connsiteY72" fmla="*/ 6201 h 260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</a:cxnLst>
                  <a:rect l="l" t="t" r="r" b="b"/>
                  <a:pathLst>
                    <a:path w="1200794" h="260019">
                      <a:moveTo>
                        <a:pt x="490434" y="0"/>
                      </a:moveTo>
                      <a:lnTo>
                        <a:pt x="512414" y="9170"/>
                      </a:lnTo>
                      <a:lnTo>
                        <a:pt x="552688" y="10157"/>
                      </a:lnTo>
                      <a:lnTo>
                        <a:pt x="595543" y="73"/>
                      </a:lnTo>
                      <a:lnTo>
                        <a:pt x="638398" y="10157"/>
                      </a:lnTo>
                      <a:lnTo>
                        <a:pt x="678706" y="9169"/>
                      </a:lnTo>
                      <a:lnTo>
                        <a:pt x="700684" y="0"/>
                      </a:lnTo>
                      <a:lnTo>
                        <a:pt x="747644" y="6201"/>
                      </a:lnTo>
                      <a:lnTo>
                        <a:pt x="791329" y="741"/>
                      </a:lnTo>
                      <a:lnTo>
                        <a:pt x="832866" y="15334"/>
                      </a:lnTo>
                      <a:lnTo>
                        <a:pt x="880073" y="19226"/>
                      </a:lnTo>
                      <a:lnTo>
                        <a:pt x="880455" y="19492"/>
                      </a:lnTo>
                      <a:lnTo>
                        <a:pt x="901861" y="12684"/>
                      </a:lnTo>
                      <a:lnTo>
                        <a:pt x="948102" y="22954"/>
                      </a:lnTo>
                      <a:lnTo>
                        <a:pt x="992097" y="21324"/>
                      </a:lnTo>
                      <a:lnTo>
                        <a:pt x="1032203" y="39482"/>
                      </a:lnTo>
                      <a:lnTo>
                        <a:pt x="1078891" y="47474"/>
                      </a:lnTo>
                      <a:lnTo>
                        <a:pt x="1106758" y="70758"/>
                      </a:lnTo>
                      <a:lnTo>
                        <a:pt x="1149033" y="87157"/>
                      </a:lnTo>
                      <a:lnTo>
                        <a:pt x="1160415" y="112020"/>
                      </a:lnTo>
                      <a:lnTo>
                        <a:pt x="1191837" y="134329"/>
                      </a:lnTo>
                      <a:lnTo>
                        <a:pt x="1185006" y="156986"/>
                      </a:lnTo>
                      <a:lnTo>
                        <a:pt x="1200794" y="181808"/>
                      </a:lnTo>
                      <a:lnTo>
                        <a:pt x="1176787" y="198810"/>
                      </a:lnTo>
                      <a:lnTo>
                        <a:pt x="1174536" y="222367"/>
                      </a:lnTo>
                      <a:lnTo>
                        <a:pt x="1137008" y="231125"/>
                      </a:lnTo>
                      <a:lnTo>
                        <a:pt x="1117063" y="249831"/>
                      </a:lnTo>
                      <a:lnTo>
                        <a:pt x="1071727" y="249013"/>
                      </a:lnTo>
                      <a:lnTo>
                        <a:pt x="1037121" y="260019"/>
                      </a:lnTo>
                      <a:lnTo>
                        <a:pt x="990881" y="249748"/>
                      </a:lnTo>
                      <a:lnTo>
                        <a:pt x="946885" y="251379"/>
                      </a:lnTo>
                      <a:lnTo>
                        <a:pt x="906779" y="233220"/>
                      </a:lnTo>
                      <a:lnTo>
                        <a:pt x="873825" y="227579"/>
                      </a:lnTo>
                      <a:lnTo>
                        <a:pt x="856991" y="234602"/>
                      </a:lnTo>
                      <a:lnTo>
                        <a:pt x="810031" y="228402"/>
                      </a:lnTo>
                      <a:lnTo>
                        <a:pt x="766345" y="233862"/>
                      </a:lnTo>
                      <a:lnTo>
                        <a:pt x="724809" y="219269"/>
                      </a:lnTo>
                      <a:lnTo>
                        <a:pt x="700890" y="217297"/>
                      </a:lnTo>
                      <a:lnTo>
                        <a:pt x="685751" y="225606"/>
                      </a:lnTo>
                      <a:lnTo>
                        <a:pt x="638398" y="224445"/>
                      </a:lnTo>
                      <a:lnTo>
                        <a:pt x="595543" y="234529"/>
                      </a:lnTo>
                      <a:lnTo>
                        <a:pt x="552688" y="224445"/>
                      </a:lnTo>
                      <a:lnTo>
                        <a:pt x="505335" y="225606"/>
                      </a:lnTo>
                      <a:lnTo>
                        <a:pt x="490200" y="217299"/>
                      </a:lnTo>
                      <a:lnTo>
                        <a:pt x="466309" y="219269"/>
                      </a:lnTo>
                      <a:lnTo>
                        <a:pt x="424772" y="233862"/>
                      </a:lnTo>
                      <a:lnTo>
                        <a:pt x="381087" y="228402"/>
                      </a:lnTo>
                      <a:lnTo>
                        <a:pt x="334126" y="234602"/>
                      </a:lnTo>
                      <a:lnTo>
                        <a:pt x="320107" y="228754"/>
                      </a:lnTo>
                      <a:lnTo>
                        <a:pt x="294015" y="233220"/>
                      </a:lnTo>
                      <a:lnTo>
                        <a:pt x="253909" y="251379"/>
                      </a:lnTo>
                      <a:lnTo>
                        <a:pt x="209913" y="249748"/>
                      </a:lnTo>
                      <a:lnTo>
                        <a:pt x="163673" y="260019"/>
                      </a:lnTo>
                      <a:lnTo>
                        <a:pt x="129067" y="249013"/>
                      </a:lnTo>
                      <a:lnTo>
                        <a:pt x="83731" y="249831"/>
                      </a:lnTo>
                      <a:lnTo>
                        <a:pt x="63787" y="231125"/>
                      </a:lnTo>
                      <a:lnTo>
                        <a:pt x="26258" y="222367"/>
                      </a:lnTo>
                      <a:lnTo>
                        <a:pt x="24007" y="198810"/>
                      </a:lnTo>
                      <a:lnTo>
                        <a:pt x="0" y="181808"/>
                      </a:lnTo>
                      <a:lnTo>
                        <a:pt x="15788" y="156986"/>
                      </a:lnTo>
                      <a:lnTo>
                        <a:pt x="8957" y="134329"/>
                      </a:lnTo>
                      <a:lnTo>
                        <a:pt x="40379" y="112020"/>
                      </a:lnTo>
                      <a:lnTo>
                        <a:pt x="51762" y="87157"/>
                      </a:lnTo>
                      <a:lnTo>
                        <a:pt x="94036" y="70758"/>
                      </a:lnTo>
                      <a:lnTo>
                        <a:pt x="121903" y="47474"/>
                      </a:lnTo>
                      <a:lnTo>
                        <a:pt x="168591" y="39482"/>
                      </a:lnTo>
                      <a:lnTo>
                        <a:pt x="208697" y="21324"/>
                      </a:lnTo>
                      <a:lnTo>
                        <a:pt x="252692" y="22954"/>
                      </a:lnTo>
                      <a:lnTo>
                        <a:pt x="298933" y="12684"/>
                      </a:lnTo>
                      <a:lnTo>
                        <a:pt x="317761" y="18672"/>
                      </a:lnTo>
                      <a:lnTo>
                        <a:pt x="358251" y="15334"/>
                      </a:lnTo>
                      <a:lnTo>
                        <a:pt x="399788" y="741"/>
                      </a:lnTo>
                      <a:lnTo>
                        <a:pt x="443474" y="6201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163" name="グループ化 1162">
                  <a:extLst>
                    <a:ext uri="{FF2B5EF4-FFF2-40B4-BE49-F238E27FC236}">
                      <a16:creationId xmlns:a16="http://schemas.microsoft.com/office/drawing/2014/main" id="{BBC9F8E4-B2BF-BCE6-FAF0-A7F51F9084E5}"/>
                    </a:ext>
                  </a:extLst>
                </p:cNvPr>
                <p:cNvGrpSpPr/>
                <p:nvPr/>
              </p:nvGrpSpPr>
              <p:grpSpPr>
                <a:xfrm>
                  <a:off x="4280831" y="5913843"/>
                  <a:ext cx="532507" cy="541735"/>
                  <a:chOff x="3087106" y="6899407"/>
                  <a:chExt cx="532507" cy="541735"/>
                </a:xfrm>
                <a:solidFill>
                  <a:srgbClr val="FF6699"/>
                </a:solidFill>
              </p:grpSpPr>
              <p:sp>
                <p:nvSpPr>
                  <p:cNvPr id="1170" name="フリーフォーム: 図形 1169">
                    <a:extLst>
                      <a:ext uri="{FF2B5EF4-FFF2-40B4-BE49-F238E27FC236}">
                        <a16:creationId xmlns:a16="http://schemas.microsoft.com/office/drawing/2014/main" id="{CDA13223-6B1C-471E-EA56-DBE24F06B7DE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3403067" y="6899407"/>
                    <a:ext cx="216546" cy="323587"/>
                  </a:xfrm>
                  <a:custGeom>
                    <a:avLst/>
                    <a:gdLst>
                      <a:gd name="connsiteX0" fmla="*/ 117758 w 216546"/>
                      <a:gd name="connsiteY0" fmla="*/ 23870 h 323587"/>
                      <a:gd name="connsiteX1" fmla="*/ 105670 w 216546"/>
                      <a:gd name="connsiteY1" fmla="*/ 23870 h 323587"/>
                      <a:gd name="connsiteX2" fmla="*/ 72501 w 216546"/>
                      <a:gd name="connsiteY2" fmla="*/ 284859 h 323587"/>
                      <a:gd name="connsiteX3" fmla="*/ 150927 w 216546"/>
                      <a:gd name="connsiteY3" fmla="*/ 284859 h 323587"/>
                      <a:gd name="connsiteX4" fmla="*/ 124962 w 216546"/>
                      <a:gd name="connsiteY4" fmla="*/ 0 h 323587"/>
                      <a:gd name="connsiteX5" fmla="*/ 216546 w 216546"/>
                      <a:gd name="connsiteY5" fmla="*/ 323587 h 323587"/>
                      <a:gd name="connsiteX6" fmla="*/ 0 w 216546"/>
                      <a:gd name="connsiteY6" fmla="*/ 323587 h 323587"/>
                      <a:gd name="connsiteX7" fmla="*/ 91584 w 216546"/>
                      <a:gd name="connsiteY7" fmla="*/ 0 h 323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16546" h="323587">
                        <a:moveTo>
                          <a:pt x="117758" y="23870"/>
                        </a:moveTo>
                        <a:lnTo>
                          <a:pt x="105670" y="23870"/>
                        </a:lnTo>
                        <a:lnTo>
                          <a:pt x="72501" y="284859"/>
                        </a:lnTo>
                        <a:lnTo>
                          <a:pt x="150927" y="284859"/>
                        </a:lnTo>
                        <a:close/>
                        <a:moveTo>
                          <a:pt x="124962" y="0"/>
                        </a:moveTo>
                        <a:lnTo>
                          <a:pt x="216546" y="323587"/>
                        </a:lnTo>
                        <a:lnTo>
                          <a:pt x="0" y="323587"/>
                        </a:lnTo>
                        <a:lnTo>
                          <a:pt x="91584" y="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1" name="フリーフォーム: 図形 1170">
                    <a:extLst>
                      <a:ext uri="{FF2B5EF4-FFF2-40B4-BE49-F238E27FC236}">
                        <a16:creationId xmlns:a16="http://schemas.microsoft.com/office/drawing/2014/main" id="{2BE05B2F-21E5-9417-B67C-6A78E489F7F8}"/>
                      </a:ext>
                    </a:extLst>
                  </p:cNvPr>
                  <p:cNvSpPr/>
                  <p:nvPr/>
                </p:nvSpPr>
                <p:spPr>
                  <a:xfrm rot="2700000" flipH="1">
                    <a:off x="3140627" y="6899407"/>
                    <a:ext cx="216546" cy="323587"/>
                  </a:xfrm>
                  <a:custGeom>
                    <a:avLst/>
                    <a:gdLst>
                      <a:gd name="connsiteX0" fmla="*/ 117758 w 216546"/>
                      <a:gd name="connsiteY0" fmla="*/ 23870 h 323587"/>
                      <a:gd name="connsiteX1" fmla="*/ 105670 w 216546"/>
                      <a:gd name="connsiteY1" fmla="*/ 23870 h 323587"/>
                      <a:gd name="connsiteX2" fmla="*/ 72501 w 216546"/>
                      <a:gd name="connsiteY2" fmla="*/ 284859 h 323587"/>
                      <a:gd name="connsiteX3" fmla="*/ 150927 w 216546"/>
                      <a:gd name="connsiteY3" fmla="*/ 284859 h 323587"/>
                      <a:gd name="connsiteX4" fmla="*/ 124962 w 216546"/>
                      <a:gd name="connsiteY4" fmla="*/ 0 h 323587"/>
                      <a:gd name="connsiteX5" fmla="*/ 216546 w 216546"/>
                      <a:gd name="connsiteY5" fmla="*/ 323587 h 323587"/>
                      <a:gd name="connsiteX6" fmla="*/ 0 w 216546"/>
                      <a:gd name="connsiteY6" fmla="*/ 323587 h 323587"/>
                      <a:gd name="connsiteX7" fmla="*/ 91584 w 216546"/>
                      <a:gd name="connsiteY7" fmla="*/ 0 h 323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16546" h="323587">
                        <a:moveTo>
                          <a:pt x="117758" y="23870"/>
                        </a:moveTo>
                        <a:lnTo>
                          <a:pt x="105670" y="23870"/>
                        </a:lnTo>
                        <a:lnTo>
                          <a:pt x="72501" y="284859"/>
                        </a:lnTo>
                        <a:lnTo>
                          <a:pt x="150927" y="284859"/>
                        </a:lnTo>
                        <a:close/>
                        <a:moveTo>
                          <a:pt x="124962" y="0"/>
                        </a:moveTo>
                        <a:lnTo>
                          <a:pt x="216546" y="323587"/>
                        </a:lnTo>
                        <a:lnTo>
                          <a:pt x="0" y="323587"/>
                        </a:lnTo>
                        <a:lnTo>
                          <a:pt x="91584" y="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2" name="台形 1171">
                    <a:extLst>
                      <a:ext uri="{FF2B5EF4-FFF2-40B4-BE49-F238E27FC236}">
                        <a16:creationId xmlns:a16="http://schemas.microsoft.com/office/drawing/2014/main" id="{76662CFC-3B0F-819F-BA2A-36BDA649401A}"/>
                      </a:ext>
                    </a:extLst>
                  </p:cNvPr>
                  <p:cNvSpPr/>
                  <p:nvPr/>
                </p:nvSpPr>
                <p:spPr>
                  <a:xfrm rot="884484">
                    <a:off x="3301817" y="6940538"/>
                    <a:ext cx="58782" cy="480808"/>
                  </a:xfrm>
                  <a:prstGeom prst="trapezoid">
                    <a:avLst>
                      <a:gd name="adj" fmla="val 34517"/>
                    </a:avLst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3" name="台形 1172">
                    <a:extLst>
                      <a:ext uri="{FF2B5EF4-FFF2-40B4-BE49-F238E27FC236}">
                        <a16:creationId xmlns:a16="http://schemas.microsoft.com/office/drawing/2014/main" id="{8D750AC5-035C-8486-18FF-8C2562DB8638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398547" y="6940539"/>
                    <a:ext cx="58782" cy="480808"/>
                  </a:xfrm>
                  <a:prstGeom prst="trapezoid">
                    <a:avLst>
                      <a:gd name="adj" fmla="val 34517"/>
                    </a:avLst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4" name="四角形: 角を丸くする 1173">
                    <a:extLst>
                      <a:ext uri="{FF2B5EF4-FFF2-40B4-BE49-F238E27FC236}">
                        <a16:creationId xmlns:a16="http://schemas.microsoft.com/office/drawing/2014/main" id="{F35BB482-8B2C-717E-88B4-374462423DF3}"/>
                      </a:ext>
                    </a:extLst>
                  </p:cNvPr>
                  <p:cNvSpPr/>
                  <p:nvPr/>
                </p:nvSpPr>
                <p:spPr>
                  <a:xfrm>
                    <a:off x="3326030" y="6904086"/>
                    <a:ext cx="109702" cy="127596"/>
                  </a:xfrm>
                  <a:prstGeom prst="roundRect">
                    <a:avLst>
                      <a:gd name="adj" fmla="val 36203"/>
                    </a:avLst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5" name="星: 12 pt 1174">
                    <a:extLst>
                      <a:ext uri="{FF2B5EF4-FFF2-40B4-BE49-F238E27FC236}">
                        <a16:creationId xmlns:a16="http://schemas.microsoft.com/office/drawing/2014/main" id="{70F1231C-F213-328D-771A-2660902703B7}"/>
                      </a:ext>
                    </a:extLst>
                  </p:cNvPr>
                  <p:cNvSpPr/>
                  <p:nvPr/>
                </p:nvSpPr>
                <p:spPr>
                  <a:xfrm>
                    <a:off x="3200401" y="7289104"/>
                    <a:ext cx="152038" cy="152038"/>
                  </a:xfrm>
                  <a:prstGeom prst="star12">
                    <a:avLst>
                      <a:gd name="adj" fmla="val 45177"/>
                    </a:avLst>
                  </a:prstGeom>
                  <a:solidFill>
                    <a:srgbClr val="FFFF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6" name="星: 12 pt 1175">
                    <a:extLst>
                      <a:ext uri="{FF2B5EF4-FFF2-40B4-BE49-F238E27FC236}">
                        <a16:creationId xmlns:a16="http://schemas.microsoft.com/office/drawing/2014/main" id="{DE9DC13C-5D5F-1276-DE03-1E47F0C6E135}"/>
                      </a:ext>
                    </a:extLst>
                  </p:cNvPr>
                  <p:cNvSpPr/>
                  <p:nvPr/>
                </p:nvSpPr>
                <p:spPr>
                  <a:xfrm>
                    <a:off x="3400426" y="7289104"/>
                    <a:ext cx="152038" cy="152038"/>
                  </a:xfrm>
                  <a:prstGeom prst="star12">
                    <a:avLst>
                      <a:gd name="adj" fmla="val 45177"/>
                    </a:avLst>
                  </a:prstGeom>
                  <a:solidFill>
                    <a:srgbClr val="FFFF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64" name="グループ化 1163">
                  <a:extLst>
                    <a:ext uri="{FF2B5EF4-FFF2-40B4-BE49-F238E27FC236}">
                      <a16:creationId xmlns:a16="http://schemas.microsoft.com/office/drawing/2014/main" id="{03640087-765E-D34B-ED8D-565FDA095DCF}"/>
                    </a:ext>
                  </a:extLst>
                </p:cNvPr>
                <p:cNvGrpSpPr/>
                <p:nvPr/>
              </p:nvGrpSpPr>
              <p:grpSpPr>
                <a:xfrm rot="1800000">
                  <a:off x="3691058" y="5734557"/>
                  <a:ext cx="471454" cy="821785"/>
                  <a:chOff x="3244760" y="5986991"/>
                  <a:chExt cx="471454" cy="821785"/>
                </a:xfrm>
              </p:grpSpPr>
              <p:sp>
                <p:nvSpPr>
                  <p:cNvPr id="1168" name="フリーフォーム: 図形 1167">
                    <a:extLst>
                      <a:ext uri="{FF2B5EF4-FFF2-40B4-BE49-F238E27FC236}">
                        <a16:creationId xmlns:a16="http://schemas.microsoft.com/office/drawing/2014/main" id="{514B3764-81C9-E7D0-DE44-9640F7804947}"/>
                      </a:ext>
                    </a:extLst>
                  </p:cNvPr>
                  <p:cNvSpPr/>
                  <p:nvPr/>
                </p:nvSpPr>
                <p:spPr>
                  <a:xfrm>
                    <a:off x="3263881" y="6115290"/>
                    <a:ext cx="436582" cy="693486"/>
                  </a:xfrm>
                  <a:custGeom>
                    <a:avLst/>
                    <a:gdLst>
                      <a:gd name="connsiteX0" fmla="*/ 50686 w 436582"/>
                      <a:gd name="connsiteY0" fmla="*/ 0 h 693486"/>
                      <a:gd name="connsiteX1" fmla="*/ 377615 w 436582"/>
                      <a:gd name="connsiteY1" fmla="*/ 0 h 693486"/>
                      <a:gd name="connsiteX2" fmla="*/ 396305 w 436582"/>
                      <a:gd name="connsiteY2" fmla="*/ 76568 h 693486"/>
                      <a:gd name="connsiteX3" fmla="*/ 436582 w 436582"/>
                      <a:gd name="connsiteY3" fmla="*/ 397454 h 693486"/>
                      <a:gd name="connsiteX4" fmla="*/ 218291 w 436582"/>
                      <a:gd name="connsiteY4" fmla="*/ 693486 h 693486"/>
                      <a:gd name="connsiteX5" fmla="*/ 0 w 436582"/>
                      <a:gd name="connsiteY5" fmla="*/ 397454 h 693486"/>
                      <a:gd name="connsiteX6" fmla="*/ 34285 w 436582"/>
                      <a:gd name="connsiteY6" fmla="*/ 76568 h 693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6582" h="693486">
                        <a:moveTo>
                          <a:pt x="50686" y="0"/>
                        </a:moveTo>
                        <a:lnTo>
                          <a:pt x="377615" y="0"/>
                        </a:lnTo>
                        <a:lnTo>
                          <a:pt x="396305" y="76568"/>
                        </a:lnTo>
                        <a:cubicBezTo>
                          <a:pt x="421507" y="195029"/>
                          <a:pt x="436582" y="315431"/>
                          <a:pt x="436582" y="397454"/>
                        </a:cubicBezTo>
                        <a:cubicBezTo>
                          <a:pt x="436582" y="616183"/>
                          <a:pt x="338850" y="693486"/>
                          <a:pt x="218291" y="693486"/>
                        </a:cubicBezTo>
                        <a:cubicBezTo>
                          <a:pt x="97732" y="693486"/>
                          <a:pt x="0" y="616183"/>
                          <a:pt x="0" y="397454"/>
                        </a:cubicBezTo>
                        <a:cubicBezTo>
                          <a:pt x="0" y="315431"/>
                          <a:pt x="12412" y="195029"/>
                          <a:pt x="34285" y="7656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9" name="星: 16 pt 1168">
                    <a:extLst>
                      <a:ext uri="{FF2B5EF4-FFF2-40B4-BE49-F238E27FC236}">
                        <a16:creationId xmlns:a16="http://schemas.microsoft.com/office/drawing/2014/main" id="{33511CE6-8842-1462-A500-59249643D890}"/>
                      </a:ext>
                    </a:extLst>
                  </p:cNvPr>
                  <p:cNvSpPr/>
                  <p:nvPr/>
                </p:nvSpPr>
                <p:spPr>
                  <a:xfrm>
                    <a:off x="3244760" y="5986991"/>
                    <a:ext cx="471454" cy="234456"/>
                  </a:xfrm>
                  <a:prstGeom prst="star16">
                    <a:avLst>
                      <a:gd name="adj" fmla="val 46594"/>
                    </a:avLst>
                  </a:prstGeom>
                  <a:solidFill>
                    <a:srgbClr val="FFFF99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165" name="グループ化 1164">
                  <a:extLst>
                    <a:ext uri="{FF2B5EF4-FFF2-40B4-BE49-F238E27FC236}">
                      <a16:creationId xmlns:a16="http://schemas.microsoft.com/office/drawing/2014/main" id="{D1AD77CE-A8FD-B969-E0C2-D15FBBF0A771}"/>
                    </a:ext>
                  </a:extLst>
                </p:cNvPr>
                <p:cNvGrpSpPr/>
                <p:nvPr/>
              </p:nvGrpSpPr>
              <p:grpSpPr>
                <a:xfrm rot="19800000" flipH="1">
                  <a:off x="4979192" y="5734557"/>
                  <a:ext cx="471454" cy="821785"/>
                  <a:chOff x="3244760" y="5986991"/>
                  <a:chExt cx="471454" cy="821785"/>
                </a:xfrm>
              </p:grpSpPr>
              <p:sp>
                <p:nvSpPr>
                  <p:cNvPr id="1166" name="フリーフォーム: 図形 1165">
                    <a:extLst>
                      <a:ext uri="{FF2B5EF4-FFF2-40B4-BE49-F238E27FC236}">
                        <a16:creationId xmlns:a16="http://schemas.microsoft.com/office/drawing/2014/main" id="{493902F8-D598-90D1-0623-71E46D37FB42}"/>
                      </a:ext>
                    </a:extLst>
                  </p:cNvPr>
                  <p:cNvSpPr/>
                  <p:nvPr/>
                </p:nvSpPr>
                <p:spPr>
                  <a:xfrm>
                    <a:off x="3263881" y="6115290"/>
                    <a:ext cx="436582" cy="693486"/>
                  </a:xfrm>
                  <a:custGeom>
                    <a:avLst/>
                    <a:gdLst>
                      <a:gd name="connsiteX0" fmla="*/ 50686 w 436582"/>
                      <a:gd name="connsiteY0" fmla="*/ 0 h 693486"/>
                      <a:gd name="connsiteX1" fmla="*/ 377615 w 436582"/>
                      <a:gd name="connsiteY1" fmla="*/ 0 h 693486"/>
                      <a:gd name="connsiteX2" fmla="*/ 396305 w 436582"/>
                      <a:gd name="connsiteY2" fmla="*/ 76568 h 693486"/>
                      <a:gd name="connsiteX3" fmla="*/ 436582 w 436582"/>
                      <a:gd name="connsiteY3" fmla="*/ 397454 h 693486"/>
                      <a:gd name="connsiteX4" fmla="*/ 218291 w 436582"/>
                      <a:gd name="connsiteY4" fmla="*/ 693486 h 693486"/>
                      <a:gd name="connsiteX5" fmla="*/ 0 w 436582"/>
                      <a:gd name="connsiteY5" fmla="*/ 397454 h 693486"/>
                      <a:gd name="connsiteX6" fmla="*/ 34285 w 436582"/>
                      <a:gd name="connsiteY6" fmla="*/ 76568 h 693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6582" h="693486">
                        <a:moveTo>
                          <a:pt x="50686" y="0"/>
                        </a:moveTo>
                        <a:lnTo>
                          <a:pt x="377615" y="0"/>
                        </a:lnTo>
                        <a:lnTo>
                          <a:pt x="396305" y="76568"/>
                        </a:lnTo>
                        <a:cubicBezTo>
                          <a:pt x="421507" y="195029"/>
                          <a:pt x="436582" y="315431"/>
                          <a:pt x="436582" y="397454"/>
                        </a:cubicBezTo>
                        <a:cubicBezTo>
                          <a:pt x="436582" y="616183"/>
                          <a:pt x="338850" y="693486"/>
                          <a:pt x="218291" y="693486"/>
                        </a:cubicBezTo>
                        <a:cubicBezTo>
                          <a:pt x="97732" y="693486"/>
                          <a:pt x="0" y="616183"/>
                          <a:pt x="0" y="397454"/>
                        </a:cubicBezTo>
                        <a:cubicBezTo>
                          <a:pt x="0" y="315431"/>
                          <a:pt x="12412" y="195029"/>
                          <a:pt x="34285" y="7656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7" name="星: 16 pt 1166">
                    <a:extLst>
                      <a:ext uri="{FF2B5EF4-FFF2-40B4-BE49-F238E27FC236}">
                        <a16:creationId xmlns:a16="http://schemas.microsoft.com/office/drawing/2014/main" id="{A3F78D5B-456C-0494-071F-9D9224B41008}"/>
                      </a:ext>
                    </a:extLst>
                  </p:cNvPr>
                  <p:cNvSpPr/>
                  <p:nvPr/>
                </p:nvSpPr>
                <p:spPr>
                  <a:xfrm>
                    <a:off x="3244760" y="5986991"/>
                    <a:ext cx="471454" cy="234456"/>
                  </a:xfrm>
                  <a:prstGeom prst="star16">
                    <a:avLst>
                      <a:gd name="adj" fmla="val 46594"/>
                    </a:avLst>
                  </a:prstGeom>
                  <a:solidFill>
                    <a:srgbClr val="FFFF99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sp>
          <p:nvSpPr>
            <p:cNvPr id="1177" name="フリーフォーム: 図形 1176">
              <a:extLst>
                <a:ext uri="{FF2B5EF4-FFF2-40B4-BE49-F238E27FC236}">
                  <a16:creationId xmlns:a16="http://schemas.microsoft.com/office/drawing/2014/main" id="{F8C169E7-830F-E795-09A1-2EEBC6883D30}"/>
                </a:ext>
              </a:extLst>
            </p:cNvPr>
            <p:cNvSpPr/>
            <p:nvPr/>
          </p:nvSpPr>
          <p:spPr>
            <a:xfrm rot="12600000">
              <a:off x="4722267" y="4919176"/>
              <a:ext cx="178052" cy="142270"/>
            </a:xfrm>
            <a:custGeom>
              <a:avLst/>
              <a:gdLst>
                <a:gd name="connsiteX0" fmla="*/ 378507 w 754428"/>
                <a:gd name="connsiteY0" fmla="*/ 0 h 666751"/>
                <a:gd name="connsiteX1" fmla="*/ 632983 w 754428"/>
                <a:gd name="connsiteY1" fmla="*/ 72248 h 666751"/>
                <a:gd name="connsiteX2" fmla="*/ 631875 w 754428"/>
                <a:gd name="connsiteY2" fmla="*/ 75368 h 666751"/>
                <a:gd name="connsiteX3" fmla="*/ 753212 w 754428"/>
                <a:gd name="connsiteY3" fmla="*/ 560716 h 666751"/>
                <a:gd name="connsiteX4" fmla="*/ 750982 w 754428"/>
                <a:gd name="connsiteY4" fmla="*/ 560716 h 666751"/>
                <a:gd name="connsiteX5" fmla="*/ 754428 w 754428"/>
                <a:gd name="connsiteY5" fmla="*/ 569526 h 666751"/>
                <a:gd name="connsiteX6" fmla="*/ 377214 w 754428"/>
                <a:gd name="connsiteY6" fmla="*/ 666751 h 666751"/>
                <a:gd name="connsiteX7" fmla="*/ 0 w 754428"/>
                <a:gd name="connsiteY7" fmla="*/ 569526 h 666751"/>
                <a:gd name="connsiteX8" fmla="*/ 3446 w 754428"/>
                <a:gd name="connsiteY8" fmla="*/ 560716 h 666751"/>
                <a:gd name="connsiteX9" fmla="*/ 2714 w 754428"/>
                <a:gd name="connsiteY9" fmla="*/ 560716 h 666751"/>
                <a:gd name="connsiteX10" fmla="*/ 124501 w 754428"/>
                <a:gd name="connsiteY10" fmla="*/ 73571 h 666751"/>
                <a:gd name="connsiteX11" fmla="*/ 124031 w 754428"/>
                <a:gd name="connsiteY11" fmla="*/ 72248 h 666751"/>
                <a:gd name="connsiteX12" fmla="*/ 126736 w 754428"/>
                <a:gd name="connsiteY12" fmla="*/ 64630 h 666751"/>
                <a:gd name="connsiteX13" fmla="*/ 128041 w 754428"/>
                <a:gd name="connsiteY13" fmla="*/ 59410 h 666751"/>
                <a:gd name="connsiteX14" fmla="*/ 128590 w 754428"/>
                <a:gd name="connsiteY14" fmla="*/ 59410 h 666751"/>
                <a:gd name="connsiteX15" fmla="*/ 129201 w 754428"/>
                <a:gd name="connsiteY15" fmla="*/ 57688 h 666751"/>
                <a:gd name="connsiteX16" fmla="*/ 378507 w 754428"/>
                <a:gd name="connsiteY16" fmla="*/ 0 h 666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54428" h="666751">
                  <a:moveTo>
                    <a:pt x="378507" y="0"/>
                  </a:moveTo>
                  <a:cubicBezTo>
                    <a:pt x="519050" y="0"/>
                    <a:pt x="632983" y="32347"/>
                    <a:pt x="632983" y="72248"/>
                  </a:cubicBezTo>
                  <a:lnTo>
                    <a:pt x="631875" y="75368"/>
                  </a:lnTo>
                  <a:lnTo>
                    <a:pt x="753212" y="560716"/>
                  </a:lnTo>
                  <a:lnTo>
                    <a:pt x="750982" y="560716"/>
                  </a:lnTo>
                  <a:lnTo>
                    <a:pt x="754428" y="569526"/>
                  </a:lnTo>
                  <a:cubicBezTo>
                    <a:pt x="754428" y="623222"/>
                    <a:pt x="585544" y="666751"/>
                    <a:pt x="377214" y="666751"/>
                  </a:cubicBezTo>
                  <a:cubicBezTo>
                    <a:pt x="168884" y="666751"/>
                    <a:pt x="0" y="623222"/>
                    <a:pt x="0" y="569526"/>
                  </a:cubicBezTo>
                  <a:lnTo>
                    <a:pt x="3446" y="560716"/>
                  </a:lnTo>
                  <a:lnTo>
                    <a:pt x="2714" y="560716"/>
                  </a:lnTo>
                  <a:lnTo>
                    <a:pt x="124501" y="73571"/>
                  </a:lnTo>
                  <a:lnTo>
                    <a:pt x="124031" y="72248"/>
                  </a:lnTo>
                  <a:lnTo>
                    <a:pt x="126736" y="64630"/>
                  </a:lnTo>
                  <a:lnTo>
                    <a:pt x="128041" y="59410"/>
                  </a:lnTo>
                  <a:lnTo>
                    <a:pt x="128590" y="59410"/>
                  </a:lnTo>
                  <a:lnTo>
                    <a:pt x="129201" y="57688"/>
                  </a:lnTo>
                  <a:cubicBezTo>
                    <a:pt x="152930" y="24766"/>
                    <a:pt x="255532" y="0"/>
                    <a:pt x="37850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78" name="フリーフォーム: 図形 1177">
              <a:extLst>
                <a:ext uri="{FF2B5EF4-FFF2-40B4-BE49-F238E27FC236}">
                  <a16:creationId xmlns:a16="http://schemas.microsoft.com/office/drawing/2014/main" id="{E3C2D8BA-5D6E-61D6-7E72-FBE90A0F5ACC}"/>
                </a:ext>
              </a:extLst>
            </p:cNvPr>
            <p:cNvSpPr/>
            <p:nvPr/>
          </p:nvSpPr>
          <p:spPr>
            <a:xfrm rot="9000000" flipH="1">
              <a:off x="5171529" y="4919177"/>
              <a:ext cx="178052" cy="142270"/>
            </a:xfrm>
            <a:custGeom>
              <a:avLst/>
              <a:gdLst>
                <a:gd name="connsiteX0" fmla="*/ 378507 w 754428"/>
                <a:gd name="connsiteY0" fmla="*/ 0 h 666751"/>
                <a:gd name="connsiteX1" fmla="*/ 632983 w 754428"/>
                <a:gd name="connsiteY1" fmla="*/ 72248 h 666751"/>
                <a:gd name="connsiteX2" fmla="*/ 631875 w 754428"/>
                <a:gd name="connsiteY2" fmla="*/ 75368 h 666751"/>
                <a:gd name="connsiteX3" fmla="*/ 753212 w 754428"/>
                <a:gd name="connsiteY3" fmla="*/ 560716 h 666751"/>
                <a:gd name="connsiteX4" fmla="*/ 750982 w 754428"/>
                <a:gd name="connsiteY4" fmla="*/ 560716 h 666751"/>
                <a:gd name="connsiteX5" fmla="*/ 754428 w 754428"/>
                <a:gd name="connsiteY5" fmla="*/ 569526 h 666751"/>
                <a:gd name="connsiteX6" fmla="*/ 377214 w 754428"/>
                <a:gd name="connsiteY6" fmla="*/ 666751 h 666751"/>
                <a:gd name="connsiteX7" fmla="*/ 0 w 754428"/>
                <a:gd name="connsiteY7" fmla="*/ 569526 h 666751"/>
                <a:gd name="connsiteX8" fmla="*/ 3446 w 754428"/>
                <a:gd name="connsiteY8" fmla="*/ 560716 h 666751"/>
                <a:gd name="connsiteX9" fmla="*/ 2714 w 754428"/>
                <a:gd name="connsiteY9" fmla="*/ 560716 h 666751"/>
                <a:gd name="connsiteX10" fmla="*/ 124501 w 754428"/>
                <a:gd name="connsiteY10" fmla="*/ 73571 h 666751"/>
                <a:gd name="connsiteX11" fmla="*/ 124031 w 754428"/>
                <a:gd name="connsiteY11" fmla="*/ 72248 h 666751"/>
                <a:gd name="connsiteX12" fmla="*/ 126736 w 754428"/>
                <a:gd name="connsiteY12" fmla="*/ 64630 h 666751"/>
                <a:gd name="connsiteX13" fmla="*/ 128041 w 754428"/>
                <a:gd name="connsiteY13" fmla="*/ 59410 h 666751"/>
                <a:gd name="connsiteX14" fmla="*/ 128590 w 754428"/>
                <a:gd name="connsiteY14" fmla="*/ 59410 h 666751"/>
                <a:gd name="connsiteX15" fmla="*/ 129201 w 754428"/>
                <a:gd name="connsiteY15" fmla="*/ 57688 h 666751"/>
                <a:gd name="connsiteX16" fmla="*/ 378507 w 754428"/>
                <a:gd name="connsiteY16" fmla="*/ 0 h 666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54428" h="666751">
                  <a:moveTo>
                    <a:pt x="378507" y="0"/>
                  </a:moveTo>
                  <a:cubicBezTo>
                    <a:pt x="519050" y="0"/>
                    <a:pt x="632983" y="32347"/>
                    <a:pt x="632983" y="72248"/>
                  </a:cubicBezTo>
                  <a:lnTo>
                    <a:pt x="631875" y="75368"/>
                  </a:lnTo>
                  <a:lnTo>
                    <a:pt x="753212" y="560716"/>
                  </a:lnTo>
                  <a:lnTo>
                    <a:pt x="750982" y="560716"/>
                  </a:lnTo>
                  <a:lnTo>
                    <a:pt x="754428" y="569526"/>
                  </a:lnTo>
                  <a:cubicBezTo>
                    <a:pt x="754428" y="623222"/>
                    <a:pt x="585544" y="666751"/>
                    <a:pt x="377214" y="666751"/>
                  </a:cubicBezTo>
                  <a:cubicBezTo>
                    <a:pt x="168884" y="666751"/>
                    <a:pt x="0" y="623222"/>
                    <a:pt x="0" y="569526"/>
                  </a:cubicBezTo>
                  <a:lnTo>
                    <a:pt x="3446" y="560716"/>
                  </a:lnTo>
                  <a:lnTo>
                    <a:pt x="2714" y="560716"/>
                  </a:lnTo>
                  <a:lnTo>
                    <a:pt x="124501" y="73571"/>
                  </a:lnTo>
                  <a:lnTo>
                    <a:pt x="124031" y="72248"/>
                  </a:lnTo>
                  <a:lnTo>
                    <a:pt x="126736" y="64630"/>
                  </a:lnTo>
                  <a:lnTo>
                    <a:pt x="128041" y="59410"/>
                  </a:lnTo>
                  <a:lnTo>
                    <a:pt x="128590" y="59410"/>
                  </a:lnTo>
                  <a:lnTo>
                    <a:pt x="129201" y="57688"/>
                  </a:lnTo>
                  <a:cubicBezTo>
                    <a:pt x="152930" y="24766"/>
                    <a:pt x="255532" y="0"/>
                    <a:pt x="37850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1179" name="テキスト ボックス 1178">
            <a:extLst>
              <a:ext uri="{FF2B5EF4-FFF2-40B4-BE49-F238E27FC236}">
                <a16:creationId xmlns:a16="http://schemas.microsoft.com/office/drawing/2014/main" id="{A15C9BB4-AE86-2F28-7B97-C5691E56F93E}"/>
              </a:ext>
            </a:extLst>
          </p:cNvPr>
          <p:cNvSpPr txBox="1"/>
          <p:nvPr/>
        </p:nvSpPr>
        <p:spPr>
          <a:xfrm>
            <a:off x="3360277" y="211844"/>
            <a:ext cx="31854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ホルスタインの冬用イラスト</a:t>
            </a:r>
          </a:p>
        </p:txBody>
      </p:sp>
    </p:spTree>
    <p:extLst>
      <p:ext uri="{BB962C8B-B14F-4D97-AF65-F5344CB8AC3E}">
        <p14:creationId xmlns:p14="http://schemas.microsoft.com/office/powerpoint/2010/main" val="32087656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81" name="グループ化 1180">
            <a:extLst>
              <a:ext uri="{FF2B5EF4-FFF2-40B4-BE49-F238E27FC236}">
                <a16:creationId xmlns:a16="http://schemas.microsoft.com/office/drawing/2014/main" id="{B283F92E-4B00-10AA-8AEA-3B200C78199F}"/>
              </a:ext>
            </a:extLst>
          </p:cNvPr>
          <p:cNvGrpSpPr/>
          <p:nvPr/>
        </p:nvGrpSpPr>
        <p:grpSpPr>
          <a:xfrm>
            <a:off x="1304273" y="3630766"/>
            <a:ext cx="1376385" cy="2654798"/>
            <a:chOff x="1304273" y="3619389"/>
            <a:chExt cx="1376385" cy="2654798"/>
          </a:xfrm>
        </p:grpSpPr>
        <p:grpSp>
          <p:nvGrpSpPr>
            <p:cNvPr id="481" name="グループ化 480">
              <a:extLst>
                <a:ext uri="{FF2B5EF4-FFF2-40B4-BE49-F238E27FC236}">
                  <a16:creationId xmlns:a16="http://schemas.microsoft.com/office/drawing/2014/main" id="{4EC99A05-DB46-860C-0355-878E856A4FDB}"/>
                </a:ext>
              </a:extLst>
            </p:cNvPr>
            <p:cNvGrpSpPr/>
            <p:nvPr/>
          </p:nvGrpSpPr>
          <p:grpSpPr>
            <a:xfrm>
              <a:off x="1418315" y="5001239"/>
              <a:ext cx="1140956" cy="1272948"/>
              <a:chOff x="1418315" y="5001239"/>
              <a:chExt cx="1140956" cy="1272948"/>
            </a:xfrm>
          </p:grpSpPr>
          <p:grpSp>
            <p:nvGrpSpPr>
              <p:cNvPr id="200" name="グループ化 199">
                <a:extLst>
                  <a:ext uri="{FF2B5EF4-FFF2-40B4-BE49-F238E27FC236}">
                    <a16:creationId xmlns:a16="http://schemas.microsoft.com/office/drawing/2014/main" id="{EB9CA987-56F0-E302-4025-916F1D8E804C}"/>
                  </a:ext>
                </a:extLst>
              </p:cNvPr>
              <p:cNvGrpSpPr/>
              <p:nvPr/>
            </p:nvGrpSpPr>
            <p:grpSpPr>
              <a:xfrm>
                <a:off x="1418315" y="5123383"/>
                <a:ext cx="289750" cy="693713"/>
                <a:chOff x="1418315" y="2037283"/>
                <a:chExt cx="289750" cy="693713"/>
              </a:xfrm>
            </p:grpSpPr>
            <p:sp>
              <p:nvSpPr>
                <p:cNvPr id="203" name="楕円 1">
                  <a:extLst>
                    <a:ext uri="{FF2B5EF4-FFF2-40B4-BE49-F238E27FC236}">
                      <a16:creationId xmlns:a16="http://schemas.microsoft.com/office/drawing/2014/main" id="{69755139-FA5D-EA18-361C-817846BA3A1D}"/>
                    </a:ext>
                  </a:extLst>
                </p:cNvPr>
                <p:cNvSpPr/>
                <p:nvPr/>
              </p:nvSpPr>
              <p:spPr>
                <a:xfrm rot="12600000">
                  <a:off x="1508007" y="2037283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4" name="フリーフォーム: 図形 203">
                  <a:extLst>
                    <a:ext uri="{FF2B5EF4-FFF2-40B4-BE49-F238E27FC236}">
                      <a16:creationId xmlns:a16="http://schemas.microsoft.com/office/drawing/2014/main" id="{0E84A430-45C7-D189-3490-095E383DA069}"/>
                    </a:ext>
                  </a:extLst>
                </p:cNvPr>
                <p:cNvSpPr/>
                <p:nvPr/>
              </p:nvSpPr>
              <p:spPr>
                <a:xfrm rot="12600000">
                  <a:off x="1482161" y="2278330"/>
                  <a:ext cx="103814" cy="249187"/>
                </a:xfrm>
                <a:custGeom>
                  <a:avLst/>
                  <a:gdLst>
                    <a:gd name="connsiteX0" fmla="*/ 140587 w 140587"/>
                    <a:gd name="connsiteY0" fmla="*/ 337436 h 337455"/>
                    <a:gd name="connsiteX1" fmla="*/ 136597 w 140587"/>
                    <a:gd name="connsiteY1" fmla="*/ 337455 h 337455"/>
                    <a:gd name="connsiteX2" fmla="*/ 8192 w 140587"/>
                    <a:gd name="connsiteY2" fmla="*/ 194657 h 337455"/>
                    <a:gd name="connsiteX3" fmla="*/ 47995 w 140587"/>
                    <a:gd name="connsiteY3" fmla="*/ 6788 h 337455"/>
                    <a:gd name="connsiteX4" fmla="*/ 59876 w 140587"/>
                    <a:gd name="connsiteY4" fmla="*/ 0 h 337455"/>
                    <a:gd name="connsiteX5" fmla="*/ 70200 w 140587"/>
                    <a:gd name="connsiteY5" fmla="*/ 24667 h 337455"/>
                    <a:gd name="connsiteX6" fmla="*/ 137350 w 140587"/>
                    <a:gd name="connsiteY6" fmla="*/ 291368 h 3374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0587" h="337455">
                      <a:moveTo>
                        <a:pt x="140587" y="337436"/>
                      </a:moveTo>
                      <a:lnTo>
                        <a:pt x="136597" y="337455"/>
                      </a:lnTo>
                      <a:cubicBezTo>
                        <a:pt x="79874" y="323458"/>
                        <a:pt x="28108" y="268981"/>
                        <a:pt x="8192" y="194657"/>
                      </a:cubicBezTo>
                      <a:cubicBezTo>
                        <a:pt x="-11723" y="120332"/>
                        <a:pt x="5870" y="47270"/>
                        <a:pt x="47995" y="6788"/>
                      </a:cubicBezTo>
                      <a:lnTo>
                        <a:pt x="59876" y="0"/>
                      </a:lnTo>
                      <a:lnTo>
                        <a:pt x="70200" y="24667"/>
                      </a:lnTo>
                      <a:cubicBezTo>
                        <a:pt x="101695" y="109743"/>
                        <a:pt x="126777" y="208003"/>
                        <a:pt x="137350" y="291368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5" name="フリーフォーム: 図形 204">
                  <a:extLst>
                    <a:ext uri="{FF2B5EF4-FFF2-40B4-BE49-F238E27FC236}">
                      <a16:creationId xmlns:a16="http://schemas.microsoft.com/office/drawing/2014/main" id="{A65A973B-C953-534B-33D7-5EFEB56CEC4D}"/>
                    </a:ext>
                  </a:extLst>
                </p:cNvPr>
                <p:cNvSpPr/>
                <p:nvPr/>
              </p:nvSpPr>
              <p:spPr>
                <a:xfrm rot="900000">
                  <a:off x="1418315" y="2588726"/>
                  <a:ext cx="178052" cy="142270"/>
                </a:xfrm>
                <a:custGeom>
                  <a:avLst/>
                  <a:gdLst>
                    <a:gd name="connsiteX0" fmla="*/ 378507 w 754428"/>
                    <a:gd name="connsiteY0" fmla="*/ 0 h 666751"/>
                    <a:gd name="connsiteX1" fmla="*/ 632983 w 754428"/>
                    <a:gd name="connsiteY1" fmla="*/ 72248 h 666751"/>
                    <a:gd name="connsiteX2" fmla="*/ 631875 w 754428"/>
                    <a:gd name="connsiteY2" fmla="*/ 75368 h 666751"/>
                    <a:gd name="connsiteX3" fmla="*/ 753212 w 754428"/>
                    <a:gd name="connsiteY3" fmla="*/ 560716 h 666751"/>
                    <a:gd name="connsiteX4" fmla="*/ 750982 w 754428"/>
                    <a:gd name="connsiteY4" fmla="*/ 560716 h 666751"/>
                    <a:gd name="connsiteX5" fmla="*/ 754428 w 754428"/>
                    <a:gd name="connsiteY5" fmla="*/ 569526 h 666751"/>
                    <a:gd name="connsiteX6" fmla="*/ 377214 w 754428"/>
                    <a:gd name="connsiteY6" fmla="*/ 666751 h 666751"/>
                    <a:gd name="connsiteX7" fmla="*/ 0 w 754428"/>
                    <a:gd name="connsiteY7" fmla="*/ 569526 h 666751"/>
                    <a:gd name="connsiteX8" fmla="*/ 3446 w 754428"/>
                    <a:gd name="connsiteY8" fmla="*/ 560716 h 666751"/>
                    <a:gd name="connsiteX9" fmla="*/ 2714 w 754428"/>
                    <a:gd name="connsiteY9" fmla="*/ 560716 h 666751"/>
                    <a:gd name="connsiteX10" fmla="*/ 124501 w 754428"/>
                    <a:gd name="connsiteY10" fmla="*/ 73571 h 666751"/>
                    <a:gd name="connsiteX11" fmla="*/ 124031 w 754428"/>
                    <a:gd name="connsiteY11" fmla="*/ 72248 h 666751"/>
                    <a:gd name="connsiteX12" fmla="*/ 126736 w 754428"/>
                    <a:gd name="connsiteY12" fmla="*/ 64630 h 666751"/>
                    <a:gd name="connsiteX13" fmla="*/ 128041 w 754428"/>
                    <a:gd name="connsiteY13" fmla="*/ 59410 h 666751"/>
                    <a:gd name="connsiteX14" fmla="*/ 128590 w 754428"/>
                    <a:gd name="connsiteY14" fmla="*/ 59410 h 666751"/>
                    <a:gd name="connsiteX15" fmla="*/ 129201 w 754428"/>
                    <a:gd name="connsiteY15" fmla="*/ 57688 h 666751"/>
                    <a:gd name="connsiteX16" fmla="*/ 378507 w 754428"/>
                    <a:gd name="connsiteY16" fmla="*/ 0 h 666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54428" h="666751">
                      <a:moveTo>
                        <a:pt x="378507" y="0"/>
                      </a:moveTo>
                      <a:cubicBezTo>
                        <a:pt x="519050" y="0"/>
                        <a:pt x="632983" y="32347"/>
                        <a:pt x="632983" y="72248"/>
                      </a:cubicBezTo>
                      <a:lnTo>
                        <a:pt x="631875" y="75368"/>
                      </a:lnTo>
                      <a:lnTo>
                        <a:pt x="753212" y="560716"/>
                      </a:lnTo>
                      <a:lnTo>
                        <a:pt x="750982" y="560716"/>
                      </a:lnTo>
                      <a:lnTo>
                        <a:pt x="754428" y="569526"/>
                      </a:lnTo>
                      <a:cubicBezTo>
                        <a:pt x="754428" y="623222"/>
                        <a:pt x="585544" y="666751"/>
                        <a:pt x="377214" y="666751"/>
                      </a:cubicBezTo>
                      <a:cubicBezTo>
                        <a:pt x="168884" y="666751"/>
                        <a:pt x="0" y="623222"/>
                        <a:pt x="0" y="569526"/>
                      </a:cubicBezTo>
                      <a:lnTo>
                        <a:pt x="3446" y="560716"/>
                      </a:lnTo>
                      <a:lnTo>
                        <a:pt x="2714" y="560716"/>
                      </a:lnTo>
                      <a:lnTo>
                        <a:pt x="124501" y="73571"/>
                      </a:lnTo>
                      <a:lnTo>
                        <a:pt x="124031" y="72248"/>
                      </a:lnTo>
                      <a:lnTo>
                        <a:pt x="126736" y="64630"/>
                      </a:lnTo>
                      <a:lnTo>
                        <a:pt x="128041" y="59410"/>
                      </a:lnTo>
                      <a:lnTo>
                        <a:pt x="128590" y="59410"/>
                      </a:lnTo>
                      <a:lnTo>
                        <a:pt x="129201" y="57688"/>
                      </a:lnTo>
                      <a:cubicBezTo>
                        <a:pt x="152930" y="24766"/>
                        <a:pt x="255532" y="0"/>
                        <a:pt x="37850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06" name="グループ化 205">
                <a:extLst>
                  <a:ext uri="{FF2B5EF4-FFF2-40B4-BE49-F238E27FC236}">
                    <a16:creationId xmlns:a16="http://schemas.microsoft.com/office/drawing/2014/main" id="{08DB09ED-9BB7-BB56-01B8-1022FC00A8BF}"/>
                  </a:ext>
                </a:extLst>
              </p:cNvPr>
              <p:cNvGrpSpPr/>
              <p:nvPr/>
            </p:nvGrpSpPr>
            <p:grpSpPr>
              <a:xfrm flipH="1">
                <a:off x="2269521" y="5123383"/>
                <a:ext cx="289750" cy="693713"/>
                <a:chOff x="1418315" y="2037283"/>
                <a:chExt cx="289750" cy="693713"/>
              </a:xfrm>
            </p:grpSpPr>
            <p:sp>
              <p:nvSpPr>
                <p:cNvPr id="207" name="楕円 1">
                  <a:extLst>
                    <a:ext uri="{FF2B5EF4-FFF2-40B4-BE49-F238E27FC236}">
                      <a16:creationId xmlns:a16="http://schemas.microsoft.com/office/drawing/2014/main" id="{E2309158-A69E-8631-23AD-656901F9BBBE}"/>
                    </a:ext>
                  </a:extLst>
                </p:cNvPr>
                <p:cNvSpPr/>
                <p:nvPr/>
              </p:nvSpPr>
              <p:spPr>
                <a:xfrm rot="12600000">
                  <a:off x="1508007" y="2037283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8" name="フリーフォーム: 図形 207">
                  <a:extLst>
                    <a:ext uri="{FF2B5EF4-FFF2-40B4-BE49-F238E27FC236}">
                      <a16:creationId xmlns:a16="http://schemas.microsoft.com/office/drawing/2014/main" id="{878F59C8-D75D-36BC-DFD8-5AC44E0B71B8}"/>
                    </a:ext>
                  </a:extLst>
                </p:cNvPr>
                <p:cNvSpPr/>
                <p:nvPr/>
              </p:nvSpPr>
              <p:spPr>
                <a:xfrm rot="12600000">
                  <a:off x="1482161" y="2278330"/>
                  <a:ext cx="103814" cy="249187"/>
                </a:xfrm>
                <a:custGeom>
                  <a:avLst/>
                  <a:gdLst>
                    <a:gd name="connsiteX0" fmla="*/ 140587 w 140587"/>
                    <a:gd name="connsiteY0" fmla="*/ 337436 h 337455"/>
                    <a:gd name="connsiteX1" fmla="*/ 136597 w 140587"/>
                    <a:gd name="connsiteY1" fmla="*/ 337455 h 337455"/>
                    <a:gd name="connsiteX2" fmla="*/ 8192 w 140587"/>
                    <a:gd name="connsiteY2" fmla="*/ 194657 h 337455"/>
                    <a:gd name="connsiteX3" fmla="*/ 47995 w 140587"/>
                    <a:gd name="connsiteY3" fmla="*/ 6788 h 337455"/>
                    <a:gd name="connsiteX4" fmla="*/ 59876 w 140587"/>
                    <a:gd name="connsiteY4" fmla="*/ 0 h 337455"/>
                    <a:gd name="connsiteX5" fmla="*/ 70200 w 140587"/>
                    <a:gd name="connsiteY5" fmla="*/ 24667 h 337455"/>
                    <a:gd name="connsiteX6" fmla="*/ 137350 w 140587"/>
                    <a:gd name="connsiteY6" fmla="*/ 291368 h 3374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0587" h="337455">
                      <a:moveTo>
                        <a:pt x="140587" y="337436"/>
                      </a:moveTo>
                      <a:lnTo>
                        <a:pt x="136597" y="337455"/>
                      </a:lnTo>
                      <a:cubicBezTo>
                        <a:pt x="79874" y="323458"/>
                        <a:pt x="28108" y="268981"/>
                        <a:pt x="8192" y="194657"/>
                      </a:cubicBezTo>
                      <a:cubicBezTo>
                        <a:pt x="-11723" y="120332"/>
                        <a:pt x="5870" y="47270"/>
                        <a:pt x="47995" y="6788"/>
                      </a:cubicBezTo>
                      <a:lnTo>
                        <a:pt x="59876" y="0"/>
                      </a:lnTo>
                      <a:lnTo>
                        <a:pt x="70200" y="24667"/>
                      </a:lnTo>
                      <a:cubicBezTo>
                        <a:pt x="101695" y="109743"/>
                        <a:pt x="126777" y="208003"/>
                        <a:pt x="137350" y="291368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9" name="フリーフォーム: 図形 208">
                  <a:extLst>
                    <a:ext uri="{FF2B5EF4-FFF2-40B4-BE49-F238E27FC236}">
                      <a16:creationId xmlns:a16="http://schemas.microsoft.com/office/drawing/2014/main" id="{8E4BFB4A-48C8-7C93-140F-6D0E2C0AB832}"/>
                    </a:ext>
                  </a:extLst>
                </p:cNvPr>
                <p:cNvSpPr/>
                <p:nvPr/>
              </p:nvSpPr>
              <p:spPr>
                <a:xfrm rot="900000">
                  <a:off x="1418315" y="2588726"/>
                  <a:ext cx="178052" cy="142270"/>
                </a:xfrm>
                <a:custGeom>
                  <a:avLst/>
                  <a:gdLst>
                    <a:gd name="connsiteX0" fmla="*/ 378507 w 754428"/>
                    <a:gd name="connsiteY0" fmla="*/ 0 h 666751"/>
                    <a:gd name="connsiteX1" fmla="*/ 632983 w 754428"/>
                    <a:gd name="connsiteY1" fmla="*/ 72248 h 666751"/>
                    <a:gd name="connsiteX2" fmla="*/ 631875 w 754428"/>
                    <a:gd name="connsiteY2" fmla="*/ 75368 h 666751"/>
                    <a:gd name="connsiteX3" fmla="*/ 753212 w 754428"/>
                    <a:gd name="connsiteY3" fmla="*/ 560716 h 666751"/>
                    <a:gd name="connsiteX4" fmla="*/ 750982 w 754428"/>
                    <a:gd name="connsiteY4" fmla="*/ 560716 h 666751"/>
                    <a:gd name="connsiteX5" fmla="*/ 754428 w 754428"/>
                    <a:gd name="connsiteY5" fmla="*/ 569526 h 666751"/>
                    <a:gd name="connsiteX6" fmla="*/ 377214 w 754428"/>
                    <a:gd name="connsiteY6" fmla="*/ 666751 h 666751"/>
                    <a:gd name="connsiteX7" fmla="*/ 0 w 754428"/>
                    <a:gd name="connsiteY7" fmla="*/ 569526 h 666751"/>
                    <a:gd name="connsiteX8" fmla="*/ 3446 w 754428"/>
                    <a:gd name="connsiteY8" fmla="*/ 560716 h 666751"/>
                    <a:gd name="connsiteX9" fmla="*/ 2714 w 754428"/>
                    <a:gd name="connsiteY9" fmla="*/ 560716 h 666751"/>
                    <a:gd name="connsiteX10" fmla="*/ 124501 w 754428"/>
                    <a:gd name="connsiteY10" fmla="*/ 73571 h 666751"/>
                    <a:gd name="connsiteX11" fmla="*/ 124031 w 754428"/>
                    <a:gd name="connsiteY11" fmla="*/ 72248 h 666751"/>
                    <a:gd name="connsiteX12" fmla="*/ 126736 w 754428"/>
                    <a:gd name="connsiteY12" fmla="*/ 64630 h 666751"/>
                    <a:gd name="connsiteX13" fmla="*/ 128041 w 754428"/>
                    <a:gd name="connsiteY13" fmla="*/ 59410 h 666751"/>
                    <a:gd name="connsiteX14" fmla="*/ 128590 w 754428"/>
                    <a:gd name="connsiteY14" fmla="*/ 59410 h 666751"/>
                    <a:gd name="connsiteX15" fmla="*/ 129201 w 754428"/>
                    <a:gd name="connsiteY15" fmla="*/ 57688 h 666751"/>
                    <a:gd name="connsiteX16" fmla="*/ 378507 w 754428"/>
                    <a:gd name="connsiteY16" fmla="*/ 0 h 666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54428" h="666751">
                      <a:moveTo>
                        <a:pt x="378507" y="0"/>
                      </a:moveTo>
                      <a:cubicBezTo>
                        <a:pt x="519050" y="0"/>
                        <a:pt x="632983" y="32347"/>
                        <a:pt x="632983" y="72248"/>
                      </a:cubicBezTo>
                      <a:lnTo>
                        <a:pt x="631875" y="75368"/>
                      </a:lnTo>
                      <a:lnTo>
                        <a:pt x="753212" y="560716"/>
                      </a:lnTo>
                      <a:lnTo>
                        <a:pt x="750982" y="560716"/>
                      </a:lnTo>
                      <a:lnTo>
                        <a:pt x="754428" y="569526"/>
                      </a:lnTo>
                      <a:cubicBezTo>
                        <a:pt x="754428" y="623222"/>
                        <a:pt x="585544" y="666751"/>
                        <a:pt x="377214" y="666751"/>
                      </a:cubicBezTo>
                      <a:cubicBezTo>
                        <a:pt x="168884" y="666751"/>
                        <a:pt x="0" y="623222"/>
                        <a:pt x="0" y="569526"/>
                      </a:cubicBezTo>
                      <a:lnTo>
                        <a:pt x="3446" y="560716"/>
                      </a:lnTo>
                      <a:lnTo>
                        <a:pt x="2714" y="560716"/>
                      </a:lnTo>
                      <a:lnTo>
                        <a:pt x="124501" y="73571"/>
                      </a:lnTo>
                      <a:lnTo>
                        <a:pt x="124031" y="72248"/>
                      </a:lnTo>
                      <a:lnTo>
                        <a:pt x="126736" y="64630"/>
                      </a:lnTo>
                      <a:lnTo>
                        <a:pt x="128041" y="59410"/>
                      </a:lnTo>
                      <a:lnTo>
                        <a:pt x="128590" y="59410"/>
                      </a:lnTo>
                      <a:lnTo>
                        <a:pt x="129201" y="57688"/>
                      </a:lnTo>
                      <a:cubicBezTo>
                        <a:pt x="152930" y="24766"/>
                        <a:pt x="255532" y="0"/>
                        <a:pt x="37850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19" name="フリーフォーム: 図形 218">
                <a:extLst>
                  <a:ext uri="{FF2B5EF4-FFF2-40B4-BE49-F238E27FC236}">
                    <a16:creationId xmlns:a16="http://schemas.microsoft.com/office/drawing/2014/main" id="{0BBD54B0-EFD3-D500-6ED0-F46D12808566}"/>
                  </a:ext>
                </a:extLst>
              </p:cNvPr>
              <p:cNvSpPr/>
              <p:nvPr/>
            </p:nvSpPr>
            <p:spPr>
              <a:xfrm rot="20619677">
                <a:off x="2088675" y="5664298"/>
                <a:ext cx="322412" cy="341870"/>
              </a:xfrm>
              <a:custGeom>
                <a:avLst/>
                <a:gdLst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18505 w 372638"/>
                  <a:gd name="connsiteY5" fmla="*/ 35020 h 395126"/>
                  <a:gd name="connsiteX6" fmla="*/ 13138 w 372638"/>
                  <a:gd name="connsiteY6" fmla="*/ 29287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18505 w 372638"/>
                  <a:gd name="connsiteY5" fmla="*/ 35020 h 395126"/>
                  <a:gd name="connsiteX6" fmla="*/ 24028 w 372638"/>
                  <a:gd name="connsiteY6" fmla="*/ 0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24028 w 372638"/>
                  <a:gd name="connsiteY5" fmla="*/ 0 h 395126"/>
                  <a:gd name="connsiteX0" fmla="*/ 10052 w 372638"/>
                  <a:gd name="connsiteY0" fmla="*/ 37587 h 395126"/>
                  <a:gd name="connsiteX1" fmla="*/ 24028 w 372638"/>
                  <a:gd name="connsiteY1" fmla="*/ 0 h 395126"/>
                  <a:gd name="connsiteX2" fmla="*/ 372638 w 372638"/>
                  <a:gd name="connsiteY2" fmla="*/ 376056 h 395126"/>
                  <a:gd name="connsiteX3" fmla="*/ 306387 w 372638"/>
                  <a:gd name="connsiteY3" fmla="*/ 395126 h 395126"/>
                  <a:gd name="connsiteX4" fmla="*/ 0 w 372638"/>
                  <a:gd name="connsiteY4" fmla="*/ 64618 h 395126"/>
                  <a:gd name="connsiteX5" fmla="*/ 101492 w 372638"/>
                  <a:gd name="connsiteY5" fmla="*/ 129027 h 395126"/>
                  <a:gd name="connsiteX0" fmla="*/ 10052 w 372638"/>
                  <a:gd name="connsiteY0" fmla="*/ 37587 h 395126"/>
                  <a:gd name="connsiteX1" fmla="*/ 24028 w 372638"/>
                  <a:gd name="connsiteY1" fmla="*/ 0 h 395126"/>
                  <a:gd name="connsiteX2" fmla="*/ 372638 w 372638"/>
                  <a:gd name="connsiteY2" fmla="*/ 376056 h 395126"/>
                  <a:gd name="connsiteX3" fmla="*/ 306387 w 372638"/>
                  <a:gd name="connsiteY3" fmla="*/ 395126 h 395126"/>
                  <a:gd name="connsiteX4" fmla="*/ 0 w 372638"/>
                  <a:gd name="connsiteY4" fmla="*/ 64618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2638" h="395126">
                    <a:moveTo>
                      <a:pt x="24028" y="0"/>
                    </a:moveTo>
                    <a:cubicBezTo>
                      <a:pt x="193312" y="62945"/>
                      <a:pt x="322678" y="202495"/>
                      <a:pt x="372638" y="376056"/>
                    </a:cubicBezTo>
                    <a:lnTo>
                      <a:pt x="306387" y="395126"/>
                    </a:lnTo>
                    <a:cubicBezTo>
                      <a:pt x="262478" y="242587"/>
                      <a:pt x="148781" y="119939"/>
                      <a:pt x="0" y="64618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0" name="楕円 1">
                <a:extLst>
                  <a:ext uri="{FF2B5EF4-FFF2-40B4-BE49-F238E27FC236}">
                    <a16:creationId xmlns:a16="http://schemas.microsoft.com/office/drawing/2014/main" id="{B90775DC-3AE6-F182-B4E5-192F25C2FF98}"/>
                  </a:ext>
                </a:extLst>
              </p:cNvPr>
              <p:cNvSpPr/>
              <p:nvPr/>
            </p:nvSpPr>
            <p:spPr>
              <a:xfrm rot="10800000">
                <a:off x="2006462" y="5700530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231" name="楕円 1">
                <a:extLst>
                  <a:ext uri="{FF2B5EF4-FFF2-40B4-BE49-F238E27FC236}">
                    <a16:creationId xmlns:a16="http://schemas.microsoft.com/office/drawing/2014/main" id="{1DA7E099-EF5B-2EE2-DE91-5E2C9428AE50}"/>
                  </a:ext>
                </a:extLst>
              </p:cNvPr>
              <p:cNvSpPr/>
              <p:nvPr/>
            </p:nvSpPr>
            <p:spPr>
              <a:xfrm rot="10800000">
                <a:off x="1741783" y="5700530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2" name="楕円 1">
                <a:extLst>
                  <a:ext uri="{FF2B5EF4-FFF2-40B4-BE49-F238E27FC236}">
                    <a16:creationId xmlns:a16="http://schemas.microsoft.com/office/drawing/2014/main" id="{35BB3748-E930-9730-1CD2-840BF1A737DF}"/>
                  </a:ext>
                </a:extLst>
              </p:cNvPr>
              <p:cNvSpPr/>
              <p:nvPr/>
            </p:nvSpPr>
            <p:spPr>
              <a:xfrm>
                <a:off x="1593669" y="5001239"/>
                <a:ext cx="797593" cy="1010285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6" name="フリーフォーム: 図形 235">
                <a:extLst>
                  <a:ext uri="{FF2B5EF4-FFF2-40B4-BE49-F238E27FC236}">
                    <a16:creationId xmlns:a16="http://schemas.microsoft.com/office/drawing/2014/main" id="{4F69FE16-080A-1680-E4A9-3560DC5DACFE}"/>
                  </a:ext>
                </a:extLst>
              </p:cNvPr>
              <p:cNvSpPr/>
              <p:nvPr/>
            </p:nvSpPr>
            <p:spPr>
              <a:xfrm rot="19800000">
                <a:off x="2405405" y="5935076"/>
                <a:ext cx="134724" cy="203553"/>
              </a:xfrm>
              <a:custGeom>
                <a:avLst/>
                <a:gdLst>
                  <a:gd name="connsiteX0" fmla="*/ 66957 w 267827"/>
                  <a:gd name="connsiteY0" fmla="*/ 0 h 415158"/>
                  <a:gd name="connsiteX1" fmla="*/ 200870 w 267827"/>
                  <a:gd name="connsiteY1" fmla="*/ 0 h 415158"/>
                  <a:gd name="connsiteX2" fmla="*/ 267827 w 267827"/>
                  <a:gd name="connsiteY2" fmla="*/ 415158 h 415158"/>
                  <a:gd name="connsiteX3" fmla="*/ 221686 w 267827"/>
                  <a:gd name="connsiteY3" fmla="*/ 415158 h 415158"/>
                  <a:gd name="connsiteX4" fmla="*/ 193799 w 267827"/>
                  <a:gd name="connsiteY4" fmla="*/ 245930 h 415158"/>
                  <a:gd name="connsiteX5" fmla="*/ 168928 w 267827"/>
                  <a:gd name="connsiteY5" fmla="*/ 249260 h 415158"/>
                  <a:gd name="connsiteX6" fmla="*/ 186059 w 267827"/>
                  <a:gd name="connsiteY6" fmla="*/ 415158 h 415158"/>
                  <a:gd name="connsiteX7" fmla="*/ 92264 w 267827"/>
                  <a:gd name="connsiteY7" fmla="*/ 415158 h 415158"/>
                  <a:gd name="connsiteX8" fmla="*/ 109396 w 267827"/>
                  <a:gd name="connsiteY8" fmla="*/ 249260 h 415158"/>
                  <a:gd name="connsiteX9" fmla="*/ 84525 w 267827"/>
                  <a:gd name="connsiteY9" fmla="*/ 245930 h 415158"/>
                  <a:gd name="connsiteX10" fmla="*/ 56637 w 267827"/>
                  <a:gd name="connsiteY10" fmla="*/ 415158 h 415158"/>
                  <a:gd name="connsiteX11" fmla="*/ 0 w 267827"/>
                  <a:gd name="connsiteY11" fmla="*/ 415158 h 415158"/>
                  <a:gd name="connsiteX0" fmla="*/ 66957 w 267827"/>
                  <a:gd name="connsiteY0" fmla="*/ 0 h 415158"/>
                  <a:gd name="connsiteX1" fmla="*/ 200870 w 267827"/>
                  <a:gd name="connsiteY1" fmla="*/ 0 h 415158"/>
                  <a:gd name="connsiteX2" fmla="*/ 267827 w 267827"/>
                  <a:gd name="connsiteY2" fmla="*/ 415158 h 415158"/>
                  <a:gd name="connsiteX3" fmla="*/ 221686 w 267827"/>
                  <a:gd name="connsiteY3" fmla="*/ 415158 h 415158"/>
                  <a:gd name="connsiteX4" fmla="*/ 193799 w 267827"/>
                  <a:gd name="connsiteY4" fmla="*/ 245930 h 415158"/>
                  <a:gd name="connsiteX5" fmla="*/ 168928 w 267827"/>
                  <a:gd name="connsiteY5" fmla="*/ 249260 h 415158"/>
                  <a:gd name="connsiteX6" fmla="*/ 186059 w 267827"/>
                  <a:gd name="connsiteY6" fmla="*/ 415158 h 415158"/>
                  <a:gd name="connsiteX7" fmla="*/ 92264 w 267827"/>
                  <a:gd name="connsiteY7" fmla="*/ 415158 h 415158"/>
                  <a:gd name="connsiteX8" fmla="*/ 109396 w 267827"/>
                  <a:gd name="connsiteY8" fmla="*/ 249260 h 415158"/>
                  <a:gd name="connsiteX9" fmla="*/ 84525 w 267827"/>
                  <a:gd name="connsiteY9" fmla="*/ 245930 h 415158"/>
                  <a:gd name="connsiteX10" fmla="*/ 0 w 267827"/>
                  <a:gd name="connsiteY10" fmla="*/ 415158 h 415158"/>
                  <a:gd name="connsiteX11" fmla="*/ 66957 w 267827"/>
                  <a:gd name="connsiteY11" fmla="*/ 0 h 415158"/>
                  <a:gd name="connsiteX0" fmla="*/ 66957 w 267827"/>
                  <a:gd name="connsiteY0" fmla="*/ 0 h 415158"/>
                  <a:gd name="connsiteX1" fmla="*/ 200870 w 267827"/>
                  <a:gd name="connsiteY1" fmla="*/ 0 h 415158"/>
                  <a:gd name="connsiteX2" fmla="*/ 267827 w 267827"/>
                  <a:gd name="connsiteY2" fmla="*/ 415158 h 415158"/>
                  <a:gd name="connsiteX3" fmla="*/ 193799 w 267827"/>
                  <a:gd name="connsiteY3" fmla="*/ 245930 h 415158"/>
                  <a:gd name="connsiteX4" fmla="*/ 168928 w 267827"/>
                  <a:gd name="connsiteY4" fmla="*/ 249260 h 415158"/>
                  <a:gd name="connsiteX5" fmla="*/ 186059 w 267827"/>
                  <a:gd name="connsiteY5" fmla="*/ 415158 h 415158"/>
                  <a:gd name="connsiteX6" fmla="*/ 92264 w 267827"/>
                  <a:gd name="connsiteY6" fmla="*/ 415158 h 415158"/>
                  <a:gd name="connsiteX7" fmla="*/ 109396 w 267827"/>
                  <a:gd name="connsiteY7" fmla="*/ 249260 h 415158"/>
                  <a:gd name="connsiteX8" fmla="*/ 84525 w 267827"/>
                  <a:gd name="connsiteY8" fmla="*/ 245930 h 415158"/>
                  <a:gd name="connsiteX9" fmla="*/ 0 w 267827"/>
                  <a:gd name="connsiteY9" fmla="*/ 415158 h 415158"/>
                  <a:gd name="connsiteX10" fmla="*/ 66957 w 267827"/>
                  <a:gd name="connsiteY10" fmla="*/ 0 h 415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67827" h="415158">
                    <a:moveTo>
                      <a:pt x="66957" y="0"/>
                    </a:moveTo>
                    <a:lnTo>
                      <a:pt x="200870" y="0"/>
                    </a:lnTo>
                    <a:lnTo>
                      <a:pt x="267827" y="415158"/>
                    </a:lnTo>
                    <a:lnTo>
                      <a:pt x="193799" y="245930"/>
                    </a:lnTo>
                    <a:lnTo>
                      <a:pt x="168928" y="249260"/>
                    </a:lnTo>
                    <a:lnTo>
                      <a:pt x="186059" y="415158"/>
                    </a:lnTo>
                    <a:lnTo>
                      <a:pt x="92264" y="415158"/>
                    </a:lnTo>
                    <a:lnTo>
                      <a:pt x="109396" y="249260"/>
                    </a:lnTo>
                    <a:lnTo>
                      <a:pt x="84525" y="245930"/>
                    </a:lnTo>
                    <a:lnTo>
                      <a:pt x="0" y="415158"/>
                    </a:lnTo>
                    <a:lnTo>
                      <a:pt x="66957" y="0"/>
                    </a:ln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7" name="フリーフォーム: 図形 236">
                <a:extLst>
                  <a:ext uri="{FF2B5EF4-FFF2-40B4-BE49-F238E27FC236}">
                    <a16:creationId xmlns:a16="http://schemas.microsoft.com/office/drawing/2014/main" id="{4D8E6442-50CB-30E9-F8E7-BC55BD3A7168}"/>
                  </a:ext>
                </a:extLst>
              </p:cNvPr>
              <p:cNvSpPr/>
              <p:nvPr/>
            </p:nvSpPr>
            <p:spPr>
              <a:xfrm>
                <a:off x="1734603" y="6108562"/>
                <a:ext cx="228437" cy="165625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6DF5D959-DBB1-5868-6ECB-44159800DBA9}"/>
                  </a:ext>
                </a:extLst>
              </p:cNvPr>
              <p:cNvSpPr/>
              <p:nvPr/>
            </p:nvSpPr>
            <p:spPr>
              <a:xfrm>
                <a:off x="2001878" y="6108562"/>
                <a:ext cx="228437" cy="165625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8588C20E-4502-38FD-C899-7CB554F19718}"/>
                  </a:ext>
                </a:extLst>
              </p:cNvPr>
              <p:cNvSpPr/>
              <p:nvPr/>
            </p:nvSpPr>
            <p:spPr>
              <a:xfrm>
                <a:off x="1647642" y="5001239"/>
                <a:ext cx="693116" cy="441974"/>
              </a:xfrm>
              <a:custGeom>
                <a:avLst/>
                <a:gdLst>
                  <a:gd name="connsiteX0" fmla="*/ 476432 w 938634"/>
                  <a:gd name="connsiteY0" fmla="*/ 0 h 598532"/>
                  <a:gd name="connsiteX1" fmla="*/ 890359 w 938634"/>
                  <a:gd name="connsiteY1" fmla="*/ 311307 h 598532"/>
                  <a:gd name="connsiteX2" fmla="*/ 938634 w 938634"/>
                  <a:gd name="connsiteY2" fmla="*/ 434067 h 598532"/>
                  <a:gd name="connsiteX3" fmla="*/ 928364 w 938634"/>
                  <a:gd name="connsiteY3" fmla="*/ 444126 h 598532"/>
                  <a:gd name="connsiteX4" fmla="*/ 467109 w 938634"/>
                  <a:gd name="connsiteY4" fmla="*/ 598532 h 598532"/>
                  <a:gd name="connsiteX5" fmla="*/ 5854 w 938634"/>
                  <a:gd name="connsiteY5" fmla="*/ 444126 h 598532"/>
                  <a:gd name="connsiteX6" fmla="*/ 0 w 938634"/>
                  <a:gd name="connsiteY6" fmla="*/ 438391 h 598532"/>
                  <a:gd name="connsiteX7" fmla="*/ 53182 w 938634"/>
                  <a:gd name="connsiteY7" fmla="*/ 311307 h 598532"/>
                  <a:gd name="connsiteX8" fmla="*/ 476432 w 938634"/>
                  <a:gd name="connsiteY8" fmla="*/ 0 h 598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38634" h="598532">
                    <a:moveTo>
                      <a:pt x="476432" y="0"/>
                    </a:moveTo>
                    <a:cubicBezTo>
                      <a:pt x="674509" y="0"/>
                      <a:pt x="807194" y="137457"/>
                      <a:pt x="890359" y="311307"/>
                    </a:cubicBezTo>
                    <a:lnTo>
                      <a:pt x="938634" y="434067"/>
                    </a:lnTo>
                    <a:lnTo>
                      <a:pt x="928364" y="444126"/>
                    </a:lnTo>
                    <a:cubicBezTo>
                      <a:pt x="810319" y="539526"/>
                      <a:pt x="647241" y="598532"/>
                      <a:pt x="467109" y="598532"/>
                    </a:cubicBezTo>
                    <a:cubicBezTo>
                      <a:pt x="286978" y="598532"/>
                      <a:pt x="123900" y="539526"/>
                      <a:pt x="5854" y="444126"/>
                    </a:cubicBezTo>
                    <a:lnTo>
                      <a:pt x="0" y="438391"/>
                    </a:lnTo>
                    <a:lnTo>
                      <a:pt x="53182" y="311307"/>
                    </a:lnTo>
                    <a:cubicBezTo>
                      <a:pt x="141009" y="137457"/>
                      <a:pt x="278354" y="0"/>
                      <a:pt x="476432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1" name="フリーフォーム: 図形 330">
                <a:extLst>
                  <a:ext uri="{FF2B5EF4-FFF2-40B4-BE49-F238E27FC236}">
                    <a16:creationId xmlns:a16="http://schemas.microsoft.com/office/drawing/2014/main" id="{16ABF596-8723-6329-9859-0F159C7D73FD}"/>
                  </a:ext>
                </a:extLst>
              </p:cNvPr>
              <p:cNvSpPr/>
              <p:nvPr/>
            </p:nvSpPr>
            <p:spPr>
              <a:xfrm>
                <a:off x="1592353" y="5506412"/>
                <a:ext cx="182942" cy="328004"/>
              </a:xfrm>
              <a:custGeom>
                <a:avLst/>
                <a:gdLst>
                  <a:gd name="connsiteX0" fmla="*/ 48799 w 247744"/>
                  <a:gd name="connsiteY0" fmla="*/ 0 h 444191"/>
                  <a:gd name="connsiteX1" fmla="*/ 247744 w 247744"/>
                  <a:gd name="connsiteY1" fmla="*/ 224330 h 444191"/>
                  <a:gd name="connsiteX2" fmla="*/ 88893 w 247744"/>
                  <a:gd name="connsiteY2" fmla="*/ 444102 h 444191"/>
                  <a:gd name="connsiteX3" fmla="*/ 88110 w 247744"/>
                  <a:gd name="connsiteY3" fmla="*/ 444191 h 444191"/>
                  <a:gd name="connsiteX4" fmla="*/ 42441 w 247744"/>
                  <a:gd name="connsiteY4" fmla="*/ 362060 h 444191"/>
                  <a:gd name="connsiteX5" fmla="*/ 0 w 247744"/>
                  <a:gd name="connsiteY5" fmla="*/ 156860 h 444191"/>
                  <a:gd name="connsiteX6" fmla="*/ 7358 w 247744"/>
                  <a:gd name="connsiteY6" fmla="*/ 37132 h 444191"/>
                  <a:gd name="connsiteX7" fmla="*/ 12955 w 247744"/>
                  <a:gd name="connsiteY7" fmla="*/ 4075 h 444191"/>
                  <a:gd name="connsiteX8" fmla="*/ 48799 w 247744"/>
                  <a:gd name="connsiteY8" fmla="*/ 0 h 444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7744" h="444191">
                    <a:moveTo>
                      <a:pt x="48799" y="0"/>
                    </a:moveTo>
                    <a:cubicBezTo>
                      <a:pt x="158673" y="0"/>
                      <a:pt x="247744" y="100436"/>
                      <a:pt x="247744" y="224330"/>
                    </a:cubicBezTo>
                    <a:cubicBezTo>
                      <a:pt x="247744" y="332737"/>
                      <a:pt x="179549" y="423185"/>
                      <a:pt x="88893" y="444102"/>
                    </a:cubicBezTo>
                    <a:lnTo>
                      <a:pt x="88110" y="444191"/>
                    </a:lnTo>
                    <a:lnTo>
                      <a:pt x="42441" y="362060"/>
                    </a:lnTo>
                    <a:cubicBezTo>
                      <a:pt x="15112" y="298990"/>
                      <a:pt x="0" y="229648"/>
                      <a:pt x="0" y="156860"/>
                    </a:cubicBezTo>
                    <a:cubicBezTo>
                      <a:pt x="0" y="120466"/>
                      <a:pt x="2394" y="80031"/>
                      <a:pt x="7358" y="37132"/>
                    </a:cubicBezTo>
                    <a:lnTo>
                      <a:pt x="12955" y="4075"/>
                    </a:lnTo>
                    <a:lnTo>
                      <a:pt x="48799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8" name="フリーフォーム: 図形 337">
                <a:extLst>
                  <a:ext uri="{FF2B5EF4-FFF2-40B4-BE49-F238E27FC236}">
                    <a16:creationId xmlns:a16="http://schemas.microsoft.com/office/drawing/2014/main" id="{39EE58C8-1E90-84D7-E71E-E27C4E4588B8}"/>
                  </a:ext>
                </a:extLst>
              </p:cNvPr>
              <p:cNvSpPr/>
              <p:nvPr/>
            </p:nvSpPr>
            <p:spPr>
              <a:xfrm>
                <a:off x="2149668" y="5665839"/>
                <a:ext cx="232521" cy="287735"/>
              </a:xfrm>
              <a:custGeom>
                <a:avLst/>
                <a:gdLst>
                  <a:gd name="connsiteX0" fmla="*/ 198945 w 314885"/>
                  <a:gd name="connsiteY0" fmla="*/ 0 h 389658"/>
                  <a:gd name="connsiteX1" fmla="*/ 310177 w 314885"/>
                  <a:gd name="connsiteY1" fmla="*/ 38312 h 389658"/>
                  <a:gd name="connsiteX2" fmla="*/ 314885 w 314885"/>
                  <a:gd name="connsiteY2" fmla="*/ 42692 h 389658"/>
                  <a:gd name="connsiteX3" fmla="*/ 314419 w 314885"/>
                  <a:gd name="connsiteY3" fmla="*/ 47204 h 389658"/>
                  <a:gd name="connsiteX4" fmla="*/ 87284 w 314885"/>
                  <a:gd name="connsiteY4" fmla="*/ 378102 h 389658"/>
                  <a:gd name="connsiteX5" fmla="*/ 65474 w 314885"/>
                  <a:gd name="connsiteY5" fmla="*/ 389658 h 389658"/>
                  <a:gd name="connsiteX6" fmla="*/ 58270 w 314885"/>
                  <a:gd name="connsiteY6" fmla="*/ 382955 h 389658"/>
                  <a:gd name="connsiteX7" fmla="*/ 0 w 314885"/>
                  <a:gd name="connsiteY7" fmla="*/ 224330 h 389658"/>
                  <a:gd name="connsiteX8" fmla="*/ 198945 w 314885"/>
                  <a:gd name="connsiteY8" fmla="*/ 0 h 389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4885" h="389658">
                    <a:moveTo>
                      <a:pt x="198945" y="0"/>
                    </a:moveTo>
                    <a:cubicBezTo>
                      <a:pt x="240148" y="0"/>
                      <a:pt x="278425" y="14124"/>
                      <a:pt x="310177" y="38312"/>
                    </a:cubicBezTo>
                    <a:lnTo>
                      <a:pt x="314885" y="42692"/>
                    </a:lnTo>
                    <a:lnTo>
                      <a:pt x="314419" y="47204"/>
                    </a:lnTo>
                    <a:cubicBezTo>
                      <a:pt x="285643" y="184476"/>
                      <a:pt x="202209" y="302312"/>
                      <a:pt x="87284" y="378102"/>
                    </a:cubicBezTo>
                    <a:lnTo>
                      <a:pt x="65474" y="389658"/>
                    </a:lnTo>
                    <a:lnTo>
                      <a:pt x="58270" y="382955"/>
                    </a:lnTo>
                    <a:cubicBezTo>
                      <a:pt x="22268" y="342360"/>
                      <a:pt x="0" y="286277"/>
                      <a:pt x="0" y="224330"/>
                    </a:cubicBezTo>
                    <a:cubicBezTo>
                      <a:pt x="0" y="100436"/>
                      <a:pt x="89071" y="0"/>
                      <a:pt x="198945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55" name="グループ化 354">
              <a:extLst>
                <a:ext uri="{FF2B5EF4-FFF2-40B4-BE49-F238E27FC236}">
                  <a16:creationId xmlns:a16="http://schemas.microsoft.com/office/drawing/2014/main" id="{FAD42D25-07B2-DC9F-7DA0-A1010C7F4523}"/>
                </a:ext>
              </a:extLst>
            </p:cNvPr>
            <p:cNvGrpSpPr/>
            <p:nvPr/>
          </p:nvGrpSpPr>
          <p:grpSpPr>
            <a:xfrm>
              <a:off x="1575231" y="5150070"/>
              <a:ext cx="824136" cy="568219"/>
              <a:chOff x="1443950" y="2053446"/>
              <a:chExt cx="1116065" cy="769496"/>
            </a:xfrm>
          </p:grpSpPr>
          <p:grpSp>
            <p:nvGrpSpPr>
              <p:cNvPr id="368" name="グループ化 367">
                <a:extLst>
                  <a:ext uri="{FF2B5EF4-FFF2-40B4-BE49-F238E27FC236}">
                    <a16:creationId xmlns:a16="http://schemas.microsoft.com/office/drawing/2014/main" id="{C1074BE7-7A74-1299-E9F5-1561C20370B6}"/>
                  </a:ext>
                </a:extLst>
              </p:cNvPr>
              <p:cNvGrpSpPr/>
              <p:nvPr/>
            </p:nvGrpSpPr>
            <p:grpSpPr>
              <a:xfrm>
                <a:off x="1443950" y="2053446"/>
                <a:ext cx="1116065" cy="769496"/>
                <a:chOff x="1443950" y="2053446"/>
                <a:chExt cx="1116065" cy="769496"/>
              </a:xfrm>
              <a:solidFill>
                <a:srgbClr val="FF0000"/>
              </a:solidFill>
            </p:grpSpPr>
            <p:sp>
              <p:nvSpPr>
                <p:cNvPr id="432" name="楕円 5">
                  <a:extLst>
                    <a:ext uri="{FF2B5EF4-FFF2-40B4-BE49-F238E27FC236}">
                      <a16:creationId xmlns:a16="http://schemas.microsoft.com/office/drawing/2014/main" id="{6314EB15-93FA-B0ED-6BBB-82F31C507FAA}"/>
                    </a:ext>
                  </a:extLst>
                </p:cNvPr>
                <p:cNvSpPr/>
                <p:nvPr/>
              </p:nvSpPr>
              <p:spPr>
                <a:xfrm rot="10800000">
                  <a:off x="1443950" y="2135816"/>
                  <a:ext cx="1108750" cy="190680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433" name="二等辺三角形 21">
                  <a:extLst>
                    <a:ext uri="{FF2B5EF4-FFF2-40B4-BE49-F238E27FC236}">
                      <a16:creationId xmlns:a16="http://schemas.microsoft.com/office/drawing/2014/main" id="{583D5851-4754-4D43-F903-C0F8A429482D}"/>
                    </a:ext>
                  </a:extLst>
                </p:cNvPr>
                <p:cNvSpPr/>
                <p:nvPr/>
              </p:nvSpPr>
              <p:spPr>
                <a:xfrm rot="400418">
                  <a:off x="2088302" y="2106518"/>
                  <a:ext cx="340963" cy="639706"/>
                </a:xfrm>
                <a:custGeom>
                  <a:avLst/>
                  <a:gdLst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608925"/>
                    <a:gd name="connsiteX1" fmla="*/ 253752 w 507504"/>
                    <a:gd name="connsiteY1" fmla="*/ 0 h 608925"/>
                    <a:gd name="connsiteX2" fmla="*/ 507504 w 507504"/>
                    <a:gd name="connsiteY2" fmla="*/ 569414 h 608925"/>
                    <a:gd name="connsiteX3" fmla="*/ 0 w 507504"/>
                    <a:gd name="connsiteY3" fmla="*/ 569414 h 608925"/>
                    <a:gd name="connsiteX0" fmla="*/ 0 w 507504"/>
                    <a:gd name="connsiteY0" fmla="*/ 569414 h 631417"/>
                    <a:gd name="connsiteX1" fmla="*/ 253752 w 507504"/>
                    <a:gd name="connsiteY1" fmla="*/ 0 h 631417"/>
                    <a:gd name="connsiteX2" fmla="*/ 507504 w 507504"/>
                    <a:gd name="connsiteY2" fmla="*/ 569414 h 631417"/>
                    <a:gd name="connsiteX3" fmla="*/ 0 w 507504"/>
                    <a:gd name="connsiteY3" fmla="*/ 569414 h 631417"/>
                    <a:gd name="connsiteX0" fmla="*/ 0 w 507504"/>
                    <a:gd name="connsiteY0" fmla="*/ 569414 h 639706"/>
                    <a:gd name="connsiteX1" fmla="*/ 253752 w 507504"/>
                    <a:gd name="connsiteY1" fmla="*/ 0 h 639706"/>
                    <a:gd name="connsiteX2" fmla="*/ 507504 w 507504"/>
                    <a:gd name="connsiteY2" fmla="*/ 569414 h 639706"/>
                    <a:gd name="connsiteX3" fmla="*/ 0 w 507504"/>
                    <a:gd name="connsiteY3" fmla="*/ 569414 h 639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07504" h="639706">
                      <a:moveTo>
                        <a:pt x="0" y="569414"/>
                      </a:moveTo>
                      <a:cubicBezTo>
                        <a:pt x="151259" y="379609"/>
                        <a:pt x="194568" y="370780"/>
                        <a:pt x="253752" y="0"/>
                      </a:cubicBezTo>
                      <a:cubicBezTo>
                        <a:pt x="430411" y="234255"/>
                        <a:pt x="464195" y="351034"/>
                        <a:pt x="507504" y="569414"/>
                      </a:cubicBezTo>
                      <a:cubicBezTo>
                        <a:pt x="370086" y="667839"/>
                        <a:pt x="118368" y="658314"/>
                        <a:pt x="0" y="569414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39" name="二等辺三角形 21">
                  <a:extLst>
                    <a:ext uri="{FF2B5EF4-FFF2-40B4-BE49-F238E27FC236}">
                      <a16:creationId xmlns:a16="http://schemas.microsoft.com/office/drawing/2014/main" id="{15296E03-4B99-BA87-11B7-1B4DFA3BF1AF}"/>
                    </a:ext>
                  </a:extLst>
                </p:cNvPr>
                <p:cNvSpPr/>
                <p:nvPr/>
              </p:nvSpPr>
              <p:spPr>
                <a:xfrm rot="20700000">
                  <a:off x="2219052" y="2105188"/>
                  <a:ext cx="340963" cy="717754"/>
                </a:xfrm>
                <a:custGeom>
                  <a:avLst/>
                  <a:gdLst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608925"/>
                    <a:gd name="connsiteX1" fmla="*/ 253752 w 507504"/>
                    <a:gd name="connsiteY1" fmla="*/ 0 h 608925"/>
                    <a:gd name="connsiteX2" fmla="*/ 507504 w 507504"/>
                    <a:gd name="connsiteY2" fmla="*/ 569414 h 608925"/>
                    <a:gd name="connsiteX3" fmla="*/ 0 w 507504"/>
                    <a:gd name="connsiteY3" fmla="*/ 569414 h 608925"/>
                    <a:gd name="connsiteX0" fmla="*/ 0 w 507504"/>
                    <a:gd name="connsiteY0" fmla="*/ 569414 h 631417"/>
                    <a:gd name="connsiteX1" fmla="*/ 253752 w 507504"/>
                    <a:gd name="connsiteY1" fmla="*/ 0 h 631417"/>
                    <a:gd name="connsiteX2" fmla="*/ 507504 w 507504"/>
                    <a:gd name="connsiteY2" fmla="*/ 569414 h 631417"/>
                    <a:gd name="connsiteX3" fmla="*/ 0 w 507504"/>
                    <a:gd name="connsiteY3" fmla="*/ 569414 h 631417"/>
                    <a:gd name="connsiteX0" fmla="*/ 0 w 507504"/>
                    <a:gd name="connsiteY0" fmla="*/ 569414 h 639706"/>
                    <a:gd name="connsiteX1" fmla="*/ 253752 w 507504"/>
                    <a:gd name="connsiteY1" fmla="*/ 0 h 639706"/>
                    <a:gd name="connsiteX2" fmla="*/ 507504 w 507504"/>
                    <a:gd name="connsiteY2" fmla="*/ 569414 h 639706"/>
                    <a:gd name="connsiteX3" fmla="*/ 0 w 507504"/>
                    <a:gd name="connsiteY3" fmla="*/ 569414 h 639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07504" h="639706">
                      <a:moveTo>
                        <a:pt x="0" y="569414"/>
                      </a:moveTo>
                      <a:cubicBezTo>
                        <a:pt x="151259" y="379609"/>
                        <a:pt x="194568" y="370780"/>
                        <a:pt x="253752" y="0"/>
                      </a:cubicBezTo>
                      <a:cubicBezTo>
                        <a:pt x="430411" y="234255"/>
                        <a:pt x="464195" y="351034"/>
                        <a:pt x="507504" y="569414"/>
                      </a:cubicBezTo>
                      <a:cubicBezTo>
                        <a:pt x="370086" y="667839"/>
                        <a:pt x="118368" y="658314"/>
                        <a:pt x="0" y="569414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40" name="楕円 5">
                  <a:extLst>
                    <a:ext uri="{FF2B5EF4-FFF2-40B4-BE49-F238E27FC236}">
                      <a16:creationId xmlns:a16="http://schemas.microsoft.com/office/drawing/2014/main" id="{616546CF-FB54-D8AC-DEF6-DC6DEDFFB5AC}"/>
                    </a:ext>
                  </a:extLst>
                </p:cNvPr>
                <p:cNvSpPr/>
                <p:nvPr/>
              </p:nvSpPr>
              <p:spPr>
                <a:xfrm rot="10800000">
                  <a:off x="1443950" y="2053446"/>
                  <a:ext cx="1108750" cy="202498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431" name="フリーフォーム: 図形 430">
                <a:extLst>
                  <a:ext uri="{FF2B5EF4-FFF2-40B4-BE49-F238E27FC236}">
                    <a16:creationId xmlns:a16="http://schemas.microsoft.com/office/drawing/2014/main" id="{8A102CF3-0BD5-6E27-5CE2-E90B442AFC12}"/>
                  </a:ext>
                </a:extLst>
              </p:cNvPr>
              <p:cNvSpPr/>
              <p:nvPr/>
            </p:nvSpPr>
            <p:spPr>
              <a:xfrm rot="20700000">
                <a:off x="2192524" y="2066951"/>
                <a:ext cx="238125" cy="248052"/>
              </a:xfrm>
              <a:custGeom>
                <a:avLst/>
                <a:gdLst>
                  <a:gd name="connsiteX0" fmla="*/ 194227 w 238125"/>
                  <a:gd name="connsiteY0" fmla="*/ 5649 h 233293"/>
                  <a:gd name="connsiteX1" fmla="*/ 238125 w 238125"/>
                  <a:gd name="connsiteY1" fmla="*/ 71875 h 233293"/>
                  <a:gd name="connsiteX2" fmla="*/ 238125 w 238125"/>
                  <a:gd name="connsiteY2" fmla="*/ 161418 h 233293"/>
                  <a:gd name="connsiteX3" fmla="*/ 166250 w 238125"/>
                  <a:gd name="connsiteY3" fmla="*/ 233293 h 233293"/>
                  <a:gd name="connsiteX4" fmla="*/ 71875 w 238125"/>
                  <a:gd name="connsiteY4" fmla="*/ 233293 h 233293"/>
                  <a:gd name="connsiteX5" fmla="*/ 0 w 238125"/>
                  <a:gd name="connsiteY5" fmla="*/ 161418 h 233293"/>
                  <a:gd name="connsiteX6" fmla="*/ 0 w 238125"/>
                  <a:gd name="connsiteY6" fmla="*/ 71875 h 233293"/>
                  <a:gd name="connsiteX7" fmla="*/ 71875 w 238125"/>
                  <a:gd name="connsiteY7" fmla="*/ 0 h 233293"/>
                  <a:gd name="connsiteX8" fmla="*/ 166250 w 238125"/>
                  <a:gd name="connsiteY8" fmla="*/ 0 h 233293"/>
                  <a:gd name="connsiteX9" fmla="*/ 194227 w 238125"/>
                  <a:gd name="connsiteY9" fmla="*/ 5649 h 233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125" h="233293">
                    <a:moveTo>
                      <a:pt x="194227" y="5649"/>
                    </a:moveTo>
                    <a:cubicBezTo>
                      <a:pt x="220024" y="16560"/>
                      <a:pt x="238125" y="42104"/>
                      <a:pt x="238125" y="71875"/>
                    </a:cubicBezTo>
                    <a:lnTo>
                      <a:pt x="238125" y="161418"/>
                    </a:lnTo>
                    <a:cubicBezTo>
                      <a:pt x="238125" y="201113"/>
                      <a:pt x="205945" y="233293"/>
                      <a:pt x="166250" y="233293"/>
                    </a:cubicBezTo>
                    <a:lnTo>
                      <a:pt x="71875" y="233293"/>
                    </a:lnTo>
                    <a:cubicBezTo>
                      <a:pt x="32180" y="233293"/>
                      <a:pt x="0" y="201113"/>
                      <a:pt x="0" y="161418"/>
                    </a:cubicBezTo>
                    <a:lnTo>
                      <a:pt x="0" y="71875"/>
                    </a:lnTo>
                    <a:cubicBezTo>
                      <a:pt x="0" y="32180"/>
                      <a:pt x="32180" y="0"/>
                      <a:pt x="71875" y="0"/>
                    </a:cubicBezTo>
                    <a:lnTo>
                      <a:pt x="166250" y="0"/>
                    </a:lnTo>
                    <a:cubicBezTo>
                      <a:pt x="176174" y="0"/>
                      <a:pt x="185628" y="2012"/>
                      <a:pt x="194227" y="5649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82" name="グループ化 481">
              <a:extLst>
                <a:ext uri="{FF2B5EF4-FFF2-40B4-BE49-F238E27FC236}">
                  <a16:creationId xmlns:a16="http://schemas.microsoft.com/office/drawing/2014/main" id="{D7A746D7-9448-3D24-B5C5-1D18DFB9F925}"/>
                </a:ext>
              </a:extLst>
            </p:cNvPr>
            <p:cNvGrpSpPr/>
            <p:nvPr/>
          </p:nvGrpSpPr>
          <p:grpSpPr>
            <a:xfrm>
              <a:off x="1304273" y="3946436"/>
              <a:ext cx="1376385" cy="1470218"/>
              <a:chOff x="1304273" y="3946436"/>
              <a:chExt cx="1376385" cy="1470218"/>
            </a:xfrm>
          </p:grpSpPr>
          <p:sp>
            <p:nvSpPr>
              <p:cNvPr id="483" name="楕円 1">
                <a:extLst>
                  <a:ext uri="{FF2B5EF4-FFF2-40B4-BE49-F238E27FC236}">
                    <a16:creationId xmlns:a16="http://schemas.microsoft.com/office/drawing/2014/main" id="{1DB15B01-9406-F9B5-33BC-6ABDDFF5DD68}"/>
                  </a:ext>
                </a:extLst>
              </p:cNvPr>
              <p:cNvSpPr/>
              <p:nvPr/>
            </p:nvSpPr>
            <p:spPr>
              <a:xfrm flipV="1">
                <a:off x="2230588" y="3988368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84" name="楕円 1">
                <a:extLst>
                  <a:ext uri="{FF2B5EF4-FFF2-40B4-BE49-F238E27FC236}">
                    <a16:creationId xmlns:a16="http://schemas.microsoft.com/office/drawing/2014/main" id="{7007DED8-E689-68A6-612A-EF7FA5555B0F}"/>
                  </a:ext>
                </a:extLst>
              </p:cNvPr>
              <p:cNvSpPr/>
              <p:nvPr/>
            </p:nvSpPr>
            <p:spPr>
              <a:xfrm flipV="1">
                <a:off x="1304273" y="3988368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85" name="四角形: 角を丸くする 484">
                <a:extLst>
                  <a:ext uri="{FF2B5EF4-FFF2-40B4-BE49-F238E27FC236}">
                    <a16:creationId xmlns:a16="http://schemas.microsoft.com/office/drawing/2014/main" id="{E0B93563-A02B-5A28-4896-20503A95EBCF}"/>
                  </a:ext>
                </a:extLst>
              </p:cNvPr>
              <p:cNvSpPr/>
              <p:nvPr/>
            </p:nvSpPr>
            <p:spPr>
              <a:xfrm>
                <a:off x="1482797" y="3946436"/>
                <a:ext cx="1028036" cy="1205302"/>
              </a:xfrm>
              <a:prstGeom prst="roundRect">
                <a:avLst>
                  <a:gd name="adj" fmla="val 35875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87" name="四角形: 角を丸くする 486">
                <a:extLst>
                  <a:ext uri="{FF2B5EF4-FFF2-40B4-BE49-F238E27FC236}">
                    <a16:creationId xmlns:a16="http://schemas.microsoft.com/office/drawing/2014/main" id="{38F20B15-D7CF-5135-D144-AC97C4E4FFBB}"/>
                  </a:ext>
                </a:extLst>
              </p:cNvPr>
              <p:cNvSpPr/>
              <p:nvPr/>
            </p:nvSpPr>
            <p:spPr>
              <a:xfrm>
                <a:off x="1556422" y="4825281"/>
                <a:ext cx="880786" cy="379817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89" name="四角形: 角を丸くする 488">
                <a:extLst>
                  <a:ext uri="{FF2B5EF4-FFF2-40B4-BE49-F238E27FC236}">
                    <a16:creationId xmlns:a16="http://schemas.microsoft.com/office/drawing/2014/main" id="{5788F978-B76F-4C13-153C-F24AB6F53C3E}"/>
                  </a:ext>
                </a:extLst>
              </p:cNvPr>
              <p:cNvSpPr/>
              <p:nvPr/>
            </p:nvSpPr>
            <p:spPr>
              <a:xfrm>
                <a:off x="1645121" y="4916189"/>
                <a:ext cx="235808" cy="2126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0" name="四角形: 角を丸くする 489">
                <a:extLst>
                  <a:ext uri="{FF2B5EF4-FFF2-40B4-BE49-F238E27FC236}">
                    <a16:creationId xmlns:a16="http://schemas.microsoft.com/office/drawing/2014/main" id="{753C5D30-D750-FE33-6AE7-2ACB6C85C47F}"/>
                  </a:ext>
                </a:extLst>
              </p:cNvPr>
              <p:cNvSpPr/>
              <p:nvPr/>
            </p:nvSpPr>
            <p:spPr>
              <a:xfrm>
                <a:off x="2116502" y="4916189"/>
                <a:ext cx="235808" cy="2126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1" name="楕円 490">
                <a:extLst>
                  <a:ext uri="{FF2B5EF4-FFF2-40B4-BE49-F238E27FC236}">
                    <a16:creationId xmlns:a16="http://schemas.microsoft.com/office/drawing/2014/main" id="{BF9F1E19-B22E-5F46-7EBB-F1E9741D5437}"/>
                  </a:ext>
                </a:extLst>
              </p:cNvPr>
              <p:cNvSpPr/>
              <p:nvPr/>
            </p:nvSpPr>
            <p:spPr>
              <a:xfrm rot="20700000">
                <a:off x="1601090" y="4460173"/>
                <a:ext cx="234014" cy="45707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2" name="楕円 491">
                <a:extLst>
                  <a:ext uri="{FF2B5EF4-FFF2-40B4-BE49-F238E27FC236}">
                    <a16:creationId xmlns:a16="http://schemas.microsoft.com/office/drawing/2014/main" id="{DB089DD0-1FE6-8502-4873-592710374B80}"/>
                  </a:ext>
                </a:extLst>
              </p:cNvPr>
              <p:cNvSpPr/>
              <p:nvPr/>
            </p:nvSpPr>
            <p:spPr>
              <a:xfrm rot="900000">
                <a:off x="2148012" y="4460173"/>
                <a:ext cx="234014" cy="45707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3" name="アーチ 492">
                <a:extLst>
                  <a:ext uri="{FF2B5EF4-FFF2-40B4-BE49-F238E27FC236}">
                    <a16:creationId xmlns:a16="http://schemas.microsoft.com/office/drawing/2014/main" id="{2F7E3F32-87FD-401B-3122-9BF602D98068}"/>
                  </a:ext>
                </a:extLst>
              </p:cNvPr>
              <p:cNvSpPr/>
              <p:nvPr/>
            </p:nvSpPr>
            <p:spPr>
              <a:xfrm>
                <a:off x="1746439" y="4915905"/>
                <a:ext cx="500749" cy="500749"/>
              </a:xfrm>
              <a:prstGeom prst="blockArc">
                <a:avLst>
                  <a:gd name="adj1" fmla="val 18795270"/>
                  <a:gd name="adj2" fmla="val 13720252"/>
                  <a:gd name="adj3" fmla="val 12732"/>
                </a:avLst>
              </a:pr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4" name="フリーフォーム: 図形 493">
                <a:extLst>
                  <a:ext uri="{FF2B5EF4-FFF2-40B4-BE49-F238E27FC236}">
                    <a16:creationId xmlns:a16="http://schemas.microsoft.com/office/drawing/2014/main" id="{D9F8836F-51B0-7B50-3160-55D65BECA14D}"/>
                  </a:ext>
                </a:extLst>
              </p:cNvPr>
              <p:cNvSpPr/>
              <p:nvPr/>
            </p:nvSpPr>
            <p:spPr>
              <a:xfrm>
                <a:off x="1821622" y="3946436"/>
                <a:ext cx="335742" cy="449148"/>
              </a:xfrm>
              <a:custGeom>
                <a:avLst/>
                <a:gdLst>
                  <a:gd name="connsiteX0" fmla="*/ 30699 w 454670"/>
                  <a:gd name="connsiteY0" fmla="*/ 0 h 608247"/>
                  <a:gd name="connsiteX1" fmla="*/ 423992 w 454670"/>
                  <a:gd name="connsiteY1" fmla="*/ 0 h 608247"/>
                  <a:gd name="connsiteX2" fmla="*/ 450703 w 454670"/>
                  <a:gd name="connsiteY2" fmla="*/ 2693 h 608247"/>
                  <a:gd name="connsiteX3" fmla="*/ 454670 w 454670"/>
                  <a:gd name="connsiteY3" fmla="*/ 92045 h 608247"/>
                  <a:gd name="connsiteX4" fmla="*/ 227335 w 454670"/>
                  <a:gd name="connsiteY4" fmla="*/ 608247 h 608247"/>
                  <a:gd name="connsiteX5" fmla="*/ 0 w 454670"/>
                  <a:gd name="connsiteY5" fmla="*/ 92045 h 608247"/>
                  <a:gd name="connsiteX6" fmla="*/ 3967 w 454670"/>
                  <a:gd name="connsiteY6" fmla="*/ 2695 h 6082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4670" h="608247">
                    <a:moveTo>
                      <a:pt x="30699" y="0"/>
                    </a:moveTo>
                    <a:lnTo>
                      <a:pt x="423992" y="0"/>
                    </a:lnTo>
                    <a:lnTo>
                      <a:pt x="450703" y="2693"/>
                    </a:lnTo>
                    <a:lnTo>
                      <a:pt x="454670" y="92045"/>
                    </a:lnTo>
                    <a:cubicBezTo>
                      <a:pt x="454670" y="377135"/>
                      <a:pt x="352889" y="608247"/>
                      <a:pt x="227335" y="608247"/>
                    </a:cubicBezTo>
                    <a:cubicBezTo>
                      <a:pt x="101781" y="608247"/>
                      <a:pt x="0" y="377135"/>
                      <a:pt x="0" y="92045"/>
                    </a:cubicBezTo>
                    <a:lnTo>
                      <a:pt x="3967" y="269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95" name="グループ化 494">
              <a:extLst>
                <a:ext uri="{FF2B5EF4-FFF2-40B4-BE49-F238E27FC236}">
                  <a16:creationId xmlns:a16="http://schemas.microsoft.com/office/drawing/2014/main" id="{196EBA0E-E8C8-783F-4F82-E0891B1A84B1}"/>
                </a:ext>
              </a:extLst>
            </p:cNvPr>
            <p:cNvGrpSpPr/>
            <p:nvPr/>
          </p:nvGrpSpPr>
          <p:grpSpPr>
            <a:xfrm>
              <a:off x="1345544" y="3619389"/>
              <a:ext cx="1325355" cy="650911"/>
              <a:chOff x="1100911" y="95250"/>
              <a:chExt cx="1794828" cy="881479"/>
            </a:xfrm>
          </p:grpSpPr>
          <p:sp>
            <p:nvSpPr>
              <p:cNvPr id="496" name="楕円 5">
                <a:extLst>
                  <a:ext uri="{FF2B5EF4-FFF2-40B4-BE49-F238E27FC236}">
                    <a16:creationId xmlns:a16="http://schemas.microsoft.com/office/drawing/2014/main" id="{9BD5E19D-3490-F5E7-6D58-B5BDD8595486}"/>
                  </a:ext>
                </a:extLst>
              </p:cNvPr>
              <p:cNvSpPr/>
              <p:nvPr/>
            </p:nvSpPr>
            <p:spPr>
              <a:xfrm>
                <a:off x="1217766" y="95250"/>
                <a:ext cx="1559194" cy="731066"/>
              </a:xfrm>
              <a:custGeom>
                <a:avLst/>
                <a:gdLst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405851 h 611677"/>
                  <a:gd name="connsiteX1" fmla="*/ 906609 w 1832268"/>
                  <a:gd name="connsiteY1" fmla="*/ 0 h 611677"/>
                  <a:gd name="connsiteX2" fmla="*/ 1832268 w 1832268"/>
                  <a:gd name="connsiteY2" fmla="*/ 405851 h 611677"/>
                  <a:gd name="connsiteX3" fmla="*/ 916134 w 1832268"/>
                  <a:gd name="connsiteY3" fmla="*/ 611677 h 611677"/>
                  <a:gd name="connsiteX4" fmla="*/ 0 w 1832268"/>
                  <a:gd name="connsiteY4" fmla="*/ 405851 h 611677"/>
                  <a:gd name="connsiteX0" fmla="*/ 0 w 1832268"/>
                  <a:gd name="connsiteY0" fmla="*/ 405851 h 438748"/>
                  <a:gd name="connsiteX1" fmla="*/ 906609 w 1832268"/>
                  <a:gd name="connsiteY1" fmla="*/ 0 h 438748"/>
                  <a:gd name="connsiteX2" fmla="*/ 1832268 w 1832268"/>
                  <a:gd name="connsiteY2" fmla="*/ 405851 h 438748"/>
                  <a:gd name="connsiteX3" fmla="*/ 906609 w 1832268"/>
                  <a:gd name="connsiteY3" fmla="*/ 302114 h 438748"/>
                  <a:gd name="connsiteX4" fmla="*/ 0 w 1832268"/>
                  <a:gd name="connsiteY4" fmla="*/ 405851 h 438748"/>
                  <a:gd name="connsiteX0" fmla="*/ 0 w 1832268"/>
                  <a:gd name="connsiteY0" fmla="*/ 405851 h 463815"/>
                  <a:gd name="connsiteX1" fmla="*/ 906609 w 1832268"/>
                  <a:gd name="connsiteY1" fmla="*/ 0 h 463815"/>
                  <a:gd name="connsiteX2" fmla="*/ 1832268 w 1832268"/>
                  <a:gd name="connsiteY2" fmla="*/ 405851 h 463815"/>
                  <a:gd name="connsiteX3" fmla="*/ 906609 w 1832268"/>
                  <a:gd name="connsiteY3" fmla="*/ 302114 h 463815"/>
                  <a:gd name="connsiteX4" fmla="*/ 0 w 1832268"/>
                  <a:gd name="connsiteY4" fmla="*/ 405851 h 463815"/>
                  <a:gd name="connsiteX0" fmla="*/ 0 w 1841829"/>
                  <a:gd name="connsiteY0" fmla="*/ 405851 h 463815"/>
                  <a:gd name="connsiteX1" fmla="*/ 906609 w 1841829"/>
                  <a:gd name="connsiteY1" fmla="*/ 0 h 463815"/>
                  <a:gd name="connsiteX2" fmla="*/ 1832268 w 1841829"/>
                  <a:gd name="connsiteY2" fmla="*/ 405851 h 463815"/>
                  <a:gd name="connsiteX3" fmla="*/ 906609 w 1841829"/>
                  <a:gd name="connsiteY3" fmla="*/ 302114 h 463815"/>
                  <a:gd name="connsiteX4" fmla="*/ 0 w 1841829"/>
                  <a:gd name="connsiteY4" fmla="*/ 405851 h 463815"/>
                  <a:gd name="connsiteX0" fmla="*/ 0 w 1813739"/>
                  <a:gd name="connsiteY0" fmla="*/ 405851 h 484487"/>
                  <a:gd name="connsiteX1" fmla="*/ 906609 w 1813739"/>
                  <a:gd name="connsiteY1" fmla="*/ 0 h 484487"/>
                  <a:gd name="connsiteX2" fmla="*/ 1803693 w 1813739"/>
                  <a:gd name="connsiteY2" fmla="*/ 448714 h 484487"/>
                  <a:gd name="connsiteX3" fmla="*/ 906609 w 1813739"/>
                  <a:gd name="connsiteY3" fmla="*/ 302114 h 484487"/>
                  <a:gd name="connsiteX4" fmla="*/ 0 w 1813739"/>
                  <a:gd name="connsiteY4" fmla="*/ 405851 h 484487"/>
                  <a:gd name="connsiteX0" fmla="*/ 13906 w 1827645"/>
                  <a:gd name="connsiteY0" fmla="*/ 405851 h 484487"/>
                  <a:gd name="connsiteX1" fmla="*/ 920515 w 1827645"/>
                  <a:gd name="connsiteY1" fmla="*/ 0 h 484487"/>
                  <a:gd name="connsiteX2" fmla="*/ 1817599 w 1827645"/>
                  <a:gd name="connsiteY2" fmla="*/ 448714 h 484487"/>
                  <a:gd name="connsiteX3" fmla="*/ 920515 w 1827645"/>
                  <a:gd name="connsiteY3" fmla="*/ 302114 h 484487"/>
                  <a:gd name="connsiteX4" fmla="*/ 13906 w 1827645"/>
                  <a:gd name="connsiteY4" fmla="*/ 405851 h 484487"/>
                  <a:gd name="connsiteX0" fmla="*/ 14354 w 1809043"/>
                  <a:gd name="connsiteY0" fmla="*/ 453476 h 510970"/>
                  <a:gd name="connsiteX1" fmla="*/ 901913 w 1809043"/>
                  <a:gd name="connsiteY1" fmla="*/ 0 h 510970"/>
                  <a:gd name="connsiteX2" fmla="*/ 1798997 w 1809043"/>
                  <a:gd name="connsiteY2" fmla="*/ 448714 h 510970"/>
                  <a:gd name="connsiteX3" fmla="*/ 901913 w 1809043"/>
                  <a:gd name="connsiteY3" fmla="*/ 302114 h 510970"/>
                  <a:gd name="connsiteX4" fmla="*/ 14354 w 1809043"/>
                  <a:gd name="connsiteY4" fmla="*/ 453476 h 510970"/>
                  <a:gd name="connsiteX0" fmla="*/ 14354 w 1813123"/>
                  <a:gd name="connsiteY0" fmla="*/ 453476 h 510970"/>
                  <a:gd name="connsiteX1" fmla="*/ 901913 w 1813123"/>
                  <a:gd name="connsiteY1" fmla="*/ 0 h 510970"/>
                  <a:gd name="connsiteX2" fmla="*/ 1798997 w 1813123"/>
                  <a:gd name="connsiteY2" fmla="*/ 448714 h 510970"/>
                  <a:gd name="connsiteX3" fmla="*/ 901913 w 1813123"/>
                  <a:gd name="connsiteY3" fmla="*/ 302114 h 510970"/>
                  <a:gd name="connsiteX4" fmla="*/ 14354 w 1813123"/>
                  <a:gd name="connsiteY4" fmla="*/ 453476 h 510970"/>
                  <a:gd name="connsiteX0" fmla="*/ 7487 w 1806256"/>
                  <a:gd name="connsiteY0" fmla="*/ 453476 h 539069"/>
                  <a:gd name="connsiteX1" fmla="*/ 895046 w 1806256"/>
                  <a:gd name="connsiteY1" fmla="*/ 0 h 539069"/>
                  <a:gd name="connsiteX2" fmla="*/ 1792130 w 1806256"/>
                  <a:gd name="connsiteY2" fmla="*/ 448714 h 539069"/>
                  <a:gd name="connsiteX3" fmla="*/ 895046 w 1806256"/>
                  <a:gd name="connsiteY3" fmla="*/ 302114 h 539069"/>
                  <a:gd name="connsiteX4" fmla="*/ 7487 w 1806256"/>
                  <a:gd name="connsiteY4" fmla="*/ 453476 h 539069"/>
                  <a:gd name="connsiteX0" fmla="*/ 7487 w 1803151"/>
                  <a:gd name="connsiteY0" fmla="*/ 453476 h 539069"/>
                  <a:gd name="connsiteX1" fmla="*/ 895046 w 1803151"/>
                  <a:gd name="connsiteY1" fmla="*/ 0 h 539069"/>
                  <a:gd name="connsiteX2" fmla="*/ 1792130 w 1803151"/>
                  <a:gd name="connsiteY2" fmla="*/ 448714 h 539069"/>
                  <a:gd name="connsiteX3" fmla="*/ 895046 w 1803151"/>
                  <a:gd name="connsiteY3" fmla="*/ 302114 h 539069"/>
                  <a:gd name="connsiteX4" fmla="*/ 7487 w 1803151"/>
                  <a:gd name="connsiteY4" fmla="*/ 453476 h 539069"/>
                  <a:gd name="connsiteX0" fmla="*/ 7487 w 1784480"/>
                  <a:gd name="connsiteY0" fmla="*/ 453476 h 539069"/>
                  <a:gd name="connsiteX1" fmla="*/ 895046 w 1784480"/>
                  <a:gd name="connsiteY1" fmla="*/ 0 h 539069"/>
                  <a:gd name="connsiteX2" fmla="*/ 1773080 w 1784480"/>
                  <a:gd name="connsiteY2" fmla="*/ 488831 h 539069"/>
                  <a:gd name="connsiteX3" fmla="*/ 895046 w 1784480"/>
                  <a:gd name="connsiteY3" fmla="*/ 302114 h 539069"/>
                  <a:gd name="connsiteX4" fmla="*/ 7487 w 1784480"/>
                  <a:gd name="connsiteY4" fmla="*/ 453476 h 539069"/>
                  <a:gd name="connsiteX0" fmla="*/ 7487 w 1788786"/>
                  <a:gd name="connsiteY0" fmla="*/ 453476 h 544947"/>
                  <a:gd name="connsiteX1" fmla="*/ 895046 w 1788786"/>
                  <a:gd name="connsiteY1" fmla="*/ 0 h 544947"/>
                  <a:gd name="connsiteX2" fmla="*/ 1773080 w 1788786"/>
                  <a:gd name="connsiteY2" fmla="*/ 488831 h 544947"/>
                  <a:gd name="connsiteX3" fmla="*/ 895046 w 1788786"/>
                  <a:gd name="connsiteY3" fmla="*/ 302114 h 544947"/>
                  <a:gd name="connsiteX4" fmla="*/ 7487 w 1788786"/>
                  <a:gd name="connsiteY4" fmla="*/ 453476 h 544947"/>
                  <a:gd name="connsiteX0" fmla="*/ 13529 w 1794828"/>
                  <a:gd name="connsiteY0" fmla="*/ 453476 h 544947"/>
                  <a:gd name="connsiteX1" fmla="*/ 901088 w 1794828"/>
                  <a:gd name="connsiteY1" fmla="*/ 0 h 544947"/>
                  <a:gd name="connsiteX2" fmla="*/ 1779122 w 1794828"/>
                  <a:gd name="connsiteY2" fmla="*/ 488831 h 544947"/>
                  <a:gd name="connsiteX3" fmla="*/ 901088 w 1794828"/>
                  <a:gd name="connsiteY3" fmla="*/ 302114 h 544947"/>
                  <a:gd name="connsiteX4" fmla="*/ 13529 w 1794828"/>
                  <a:gd name="connsiteY4" fmla="*/ 453476 h 544947"/>
                  <a:gd name="connsiteX0" fmla="*/ 7 w 1765606"/>
                  <a:gd name="connsiteY0" fmla="*/ 875550 h 938989"/>
                  <a:gd name="connsiteX1" fmla="*/ 898353 w 1765606"/>
                  <a:gd name="connsiteY1" fmla="*/ 0 h 938989"/>
                  <a:gd name="connsiteX2" fmla="*/ 1765600 w 1765606"/>
                  <a:gd name="connsiteY2" fmla="*/ 910905 h 938989"/>
                  <a:gd name="connsiteX3" fmla="*/ 887566 w 1765606"/>
                  <a:gd name="connsiteY3" fmla="*/ 724188 h 938989"/>
                  <a:gd name="connsiteX4" fmla="*/ 7 w 1765606"/>
                  <a:gd name="connsiteY4" fmla="*/ 875550 h 938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65606" h="938989">
                    <a:moveTo>
                      <a:pt x="7" y="875550"/>
                    </a:moveTo>
                    <a:cubicBezTo>
                      <a:pt x="1805" y="754852"/>
                      <a:pt x="392386" y="0"/>
                      <a:pt x="898353" y="0"/>
                    </a:cubicBezTo>
                    <a:cubicBezTo>
                      <a:pt x="1404320" y="0"/>
                      <a:pt x="1767398" y="790207"/>
                      <a:pt x="1765600" y="910905"/>
                    </a:cubicBezTo>
                    <a:cubicBezTo>
                      <a:pt x="1763802" y="1031603"/>
                      <a:pt x="1393533" y="724188"/>
                      <a:pt x="887566" y="724188"/>
                    </a:cubicBezTo>
                    <a:cubicBezTo>
                      <a:pt x="381599" y="724188"/>
                      <a:pt x="-1791" y="996248"/>
                      <a:pt x="7" y="8755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497" name="楕円 496">
                <a:extLst>
                  <a:ext uri="{FF2B5EF4-FFF2-40B4-BE49-F238E27FC236}">
                    <a16:creationId xmlns:a16="http://schemas.microsoft.com/office/drawing/2014/main" id="{18ADA4D5-43B7-3557-D06D-4A4EE27083BB}"/>
                  </a:ext>
                </a:extLst>
              </p:cNvPr>
              <p:cNvSpPr/>
              <p:nvPr/>
            </p:nvSpPr>
            <p:spPr>
              <a:xfrm>
                <a:off x="1915707" y="247755"/>
                <a:ext cx="171624" cy="18177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98" name="グループ化 497">
                <a:extLst>
                  <a:ext uri="{FF2B5EF4-FFF2-40B4-BE49-F238E27FC236}">
                    <a16:creationId xmlns:a16="http://schemas.microsoft.com/office/drawing/2014/main" id="{3E413260-24E4-19FB-0817-A54345F59558}"/>
                  </a:ext>
                </a:extLst>
              </p:cNvPr>
              <p:cNvGrpSpPr/>
              <p:nvPr/>
            </p:nvGrpSpPr>
            <p:grpSpPr>
              <a:xfrm>
                <a:off x="1100911" y="523876"/>
                <a:ext cx="1794828" cy="452853"/>
                <a:chOff x="1100911" y="523876"/>
                <a:chExt cx="1794828" cy="452853"/>
              </a:xfrm>
            </p:grpSpPr>
            <p:sp>
              <p:nvSpPr>
                <p:cNvPr id="499" name="楕円 5">
                  <a:extLst>
                    <a:ext uri="{FF2B5EF4-FFF2-40B4-BE49-F238E27FC236}">
                      <a16:creationId xmlns:a16="http://schemas.microsoft.com/office/drawing/2014/main" id="{CD14C7EA-A106-F20A-676A-81D5D24CE254}"/>
                    </a:ext>
                  </a:extLst>
                </p:cNvPr>
                <p:cNvSpPr/>
                <p:nvPr/>
              </p:nvSpPr>
              <p:spPr>
                <a:xfrm>
                  <a:off x="1100911" y="523876"/>
                  <a:ext cx="1794828" cy="452853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500" name="フリーフォーム: 図形 499">
                  <a:extLst>
                    <a:ext uri="{FF2B5EF4-FFF2-40B4-BE49-F238E27FC236}">
                      <a16:creationId xmlns:a16="http://schemas.microsoft.com/office/drawing/2014/main" id="{7B1C240B-9E7A-4E38-D023-BDA7575CA9D5}"/>
                    </a:ext>
                  </a:extLst>
                </p:cNvPr>
                <p:cNvSpPr/>
                <p:nvPr/>
              </p:nvSpPr>
              <p:spPr>
                <a:xfrm>
                  <a:off x="1235119" y="523877"/>
                  <a:ext cx="1532799" cy="447531"/>
                </a:xfrm>
                <a:custGeom>
                  <a:avLst/>
                  <a:gdLst>
                    <a:gd name="connsiteX0" fmla="*/ 1408369 w 1532799"/>
                    <a:gd name="connsiteY0" fmla="*/ 129665 h 447531"/>
                    <a:gd name="connsiteX1" fmla="*/ 1438737 w 1532799"/>
                    <a:gd name="connsiteY1" fmla="*/ 141828 h 447531"/>
                    <a:gd name="connsiteX2" fmla="*/ 1524564 w 1532799"/>
                    <a:gd name="connsiteY2" fmla="*/ 190937 h 447531"/>
                    <a:gd name="connsiteX3" fmla="*/ 1532799 w 1532799"/>
                    <a:gd name="connsiteY3" fmla="*/ 295816 h 447531"/>
                    <a:gd name="connsiteX4" fmla="*/ 1528715 w 1532799"/>
                    <a:gd name="connsiteY4" fmla="*/ 394425 h 447531"/>
                    <a:gd name="connsiteX5" fmla="*/ 1522308 w 1532799"/>
                    <a:gd name="connsiteY5" fmla="*/ 447531 h 447531"/>
                    <a:gd name="connsiteX6" fmla="*/ 1454396 w 1532799"/>
                    <a:gd name="connsiteY6" fmla="*/ 428942 h 447531"/>
                    <a:gd name="connsiteX7" fmla="*/ 1416223 w 1532799"/>
                    <a:gd name="connsiteY7" fmla="*/ 413713 h 447531"/>
                    <a:gd name="connsiteX8" fmla="*/ 1420657 w 1532799"/>
                    <a:gd name="connsiteY8" fmla="*/ 389368 h 447531"/>
                    <a:gd name="connsiteX9" fmla="*/ 1426590 w 1532799"/>
                    <a:gd name="connsiteY9" fmla="*/ 295816 h 447531"/>
                    <a:gd name="connsiteX10" fmla="*/ 1420934 w 1532799"/>
                    <a:gd name="connsiteY10" fmla="*/ 201966 h 447531"/>
                    <a:gd name="connsiteX11" fmla="*/ 126587 w 1532799"/>
                    <a:gd name="connsiteY11" fmla="*/ 118058 h 447531"/>
                    <a:gd name="connsiteX12" fmla="*/ 126189 w 1532799"/>
                    <a:gd name="connsiteY12" fmla="*/ 119558 h 447531"/>
                    <a:gd name="connsiteX13" fmla="*/ 106210 w 1532799"/>
                    <a:gd name="connsiteY13" fmla="*/ 295816 h 447531"/>
                    <a:gd name="connsiteX14" fmla="*/ 112143 w 1532799"/>
                    <a:gd name="connsiteY14" fmla="*/ 389368 h 447531"/>
                    <a:gd name="connsiteX15" fmla="*/ 117391 w 1532799"/>
                    <a:gd name="connsiteY15" fmla="*/ 418182 h 447531"/>
                    <a:gd name="connsiteX16" fmla="*/ 87367 w 1532799"/>
                    <a:gd name="connsiteY16" fmla="*/ 429404 h 447531"/>
                    <a:gd name="connsiteX17" fmla="*/ 44380 w 1532799"/>
                    <a:gd name="connsiteY17" fmla="*/ 440799 h 447531"/>
                    <a:gd name="connsiteX18" fmla="*/ 10210 w 1532799"/>
                    <a:gd name="connsiteY18" fmla="*/ 445200 h 447531"/>
                    <a:gd name="connsiteX19" fmla="*/ 4084 w 1532799"/>
                    <a:gd name="connsiteY19" fmla="*/ 394425 h 447531"/>
                    <a:gd name="connsiteX20" fmla="*/ 0 w 1532799"/>
                    <a:gd name="connsiteY20" fmla="*/ 295816 h 447531"/>
                    <a:gd name="connsiteX21" fmla="*/ 9532 w 1532799"/>
                    <a:gd name="connsiteY21" fmla="*/ 174422 h 447531"/>
                    <a:gd name="connsiteX22" fmla="*/ 97459 w 1532799"/>
                    <a:gd name="connsiteY22" fmla="*/ 128640 h 447531"/>
                    <a:gd name="connsiteX23" fmla="*/ 1180579 w 1532799"/>
                    <a:gd name="connsiteY23" fmla="*/ 53073 h 447531"/>
                    <a:gd name="connsiteX24" fmla="*/ 1297952 w 1532799"/>
                    <a:gd name="connsiteY24" fmla="*/ 85441 h 447531"/>
                    <a:gd name="connsiteX25" fmla="*/ 1298581 w 1532799"/>
                    <a:gd name="connsiteY25" fmla="*/ 85694 h 447531"/>
                    <a:gd name="connsiteX26" fmla="*/ 1311156 w 1532799"/>
                    <a:gd name="connsiteY26" fmla="*/ 245839 h 447531"/>
                    <a:gd name="connsiteX27" fmla="*/ 1307072 w 1532799"/>
                    <a:gd name="connsiteY27" fmla="*/ 344448 h 447531"/>
                    <a:gd name="connsiteX28" fmla="*/ 1304124 w 1532799"/>
                    <a:gd name="connsiteY28" fmla="*/ 368883 h 447531"/>
                    <a:gd name="connsiteX29" fmla="*/ 1240187 w 1532799"/>
                    <a:gd name="connsiteY29" fmla="*/ 343242 h 447531"/>
                    <a:gd name="connsiteX30" fmla="*/ 1199620 w 1532799"/>
                    <a:gd name="connsiteY30" fmla="*/ 329835 h 447531"/>
                    <a:gd name="connsiteX31" fmla="*/ 1204947 w 1532799"/>
                    <a:gd name="connsiteY31" fmla="*/ 245839 h 447531"/>
                    <a:gd name="connsiteX32" fmla="*/ 1184969 w 1532799"/>
                    <a:gd name="connsiteY32" fmla="*/ 69581 h 447531"/>
                    <a:gd name="connsiteX33" fmla="*/ 353382 w 1532799"/>
                    <a:gd name="connsiteY33" fmla="*/ 48714 h 447531"/>
                    <a:gd name="connsiteX34" fmla="*/ 347833 w 1532799"/>
                    <a:gd name="connsiteY34" fmla="*/ 69581 h 447531"/>
                    <a:gd name="connsiteX35" fmla="*/ 327854 w 1532799"/>
                    <a:gd name="connsiteY35" fmla="*/ 245839 h 447531"/>
                    <a:gd name="connsiteX36" fmla="*/ 333517 w 1532799"/>
                    <a:gd name="connsiteY36" fmla="*/ 335124 h 447531"/>
                    <a:gd name="connsiteX37" fmla="*/ 300888 w 1532799"/>
                    <a:gd name="connsiteY37" fmla="*/ 346273 h 447531"/>
                    <a:gd name="connsiteX38" fmla="*/ 229420 w 1532799"/>
                    <a:gd name="connsiteY38" fmla="*/ 375042 h 447531"/>
                    <a:gd name="connsiteX39" fmla="*/ 225729 w 1532799"/>
                    <a:gd name="connsiteY39" fmla="*/ 344448 h 447531"/>
                    <a:gd name="connsiteX40" fmla="*/ 221645 w 1532799"/>
                    <a:gd name="connsiteY40" fmla="*/ 245839 h 447531"/>
                    <a:gd name="connsiteX41" fmla="*/ 234765 w 1532799"/>
                    <a:gd name="connsiteY41" fmla="*/ 78761 h 447531"/>
                    <a:gd name="connsiteX42" fmla="*/ 239058 w 1532799"/>
                    <a:gd name="connsiteY42" fmla="*/ 77201 h 447531"/>
                    <a:gd name="connsiteX43" fmla="*/ 954859 w 1532799"/>
                    <a:gd name="connsiteY43" fmla="*/ 10664 h 447531"/>
                    <a:gd name="connsiteX44" fmla="*/ 956394 w 1532799"/>
                    <a:gd name="connsiteY44" fmla="*/ 10752 h 447531"/>
                    <a:gd name="connsiteX45" fmla="*/ 1074247 w 1532799"/>
                    <a:gd name="connsiteY45" fmla="*/ 30380 h 447531"/>
                    <a:gd name="connsiteX46" fmla="*/ 1082438 w 1532799"/>
                    <a:gd name="connsiteY46" fmla="*/ 72621 h 447531"/>
                    <a:gd name="connsiteX47" fmla="*/ 1095756 w 1532799"/>
                    <a:gd name="connsiteY47" fmla="*/ 242237 h 447531"/>
                    <a:gd name="connsiteX48" fmla="*/ 1093530 w 1532799"/>
                    <a:gd name="connsiteY48" fmla="*/ 295989 h 447531"/>
                    <a:gd name="connsiteX49" fmla="*/ 987589 w 1532799"/>
                    <a:gd name="connsiteY49" fmla="*/ 273107 h 447531"/>
                    <a:gd name="connsiteX50" fmla="*/ 989547 w 1532799"/>
                    <a:gd name="connsiteY50" fmla="*/ 242237 h 447531"/>
                    <a:gd name="connsiteX51" fmla="*/ 969569 w 1532799"/>
                    <a:gd name="connsiteY51" fmla="*/ 65979 h 447531"/>
                    <a:gd name="connsiteX52" fmla="*/ 578082 w 1532799"/>
                    <a:gd name="connsiteY52" fmla="*/ 10144 h 447531"/>
                    <a:gd name="connsiteX53" fmla="*/ 563234 w 1532799"/>
                    <a:gd name="connsiteY53" fmla="*/ 65979 h 447531"/>
                    <a:gd name="connsiteX54" fmla="*/ 543255 w 1532799"/>
                    <a:gd name="connsiteY54" fmla="*/ 242237 h 447531"/>
                    <a:gd name="connsiteX55" fmla="*/ 545359 w 1532799"/>
                    <a:gd name="connsiteY55" fmla="*/ 275407 h 447531"/>
                    <a:gd name="connsiteX56" fmla="*/ 439413 w 1532799"/>
                    <a:gd name="connsiteY56" fmla="*/ 299386 h 447531"/>
                    <a:gd name="connsiteX57" fmla="*/ 437046 w 1532799"/>
                    <a:gd name="connsiteY57" fmla="*/ 242237 h 447531"/>
                    <a:gd name="connsiteX58" fmla="*/ 450365 w 1532799"/>
                    <a:gd name="connsiteY58" fmla="*/ 72621 h 447531"/>
                    <a:gd name="connsiteX59" fmla="*/ 459018 w 1532799"/>
                    <a:gd name="connsiteY59" fmla="*/ 27996 h 447531"/>
                    <a:gd name="connsiteX60" fmla="*/ 768905 w 1532799"/>
                    <a:gd name="connsiteY60" fmla="*/ 0 h 447531"/>
                    <a:gd name="connsiteX61" fmla="*/ 834551 w 1532799"/>
                    <a:gd name="connsiteY61" fmla="*/ 3765 h 447531"/>
                    <a:gd name="connsiteX62" fmla="*/ 837353 w 1532799"/>
                    <a:gd name="connsiteY62" fmla="*/ 56496 h 447531"/>
                    <a:gd name="connsiteX63" fmla="*/ 838816 w 1532799"/>
                    <a:gd name="connsiteY63" fmla="*/ 141277 h 447531"/>
                    <a:gd name="connsiteX64" fmla="*/ 837353 w 1532799"/>
                    <a:gd name="connsiteY64" fmla="*/ 226058 h 447531"/>
                    <a:gd name="connsiteX65" fmla="*/ 835759 w 1532799"/>
                    <a:gd name="connsiteY65" fmla="*/ 256065 h 447531"/>
                    <a:gd name="connsiteX66" fmla="*/ 768905 w 1532799"/>
                    <a:gd name="connsiteY66" fmla="*/ 251058 h 447531"/>
                    <a:gd name="connsiteX67" fmla="*/ 697745 w 1532799"/>
                    <a:gd name="connsiteY67" fmla="*/ 253940 h 447531"/>
                    <a:gd name="connsiteX68" fmla="*/ 696263 w 1532799"/>
                    <a:gd name="connsiteY68" fmla="*/ 226058 h 447531"/>
                    <a:gd name="connsiteX69" fmla="*/ 694800 w 1532799"/>
                    <a:gd name="connsiteY69" fmla="*/ 141277 h 447531"/>
                    <a:gd name="connsiteX70" fmla="*/ 696263 w 1532799"/>
                    <a:gd name="connsiteY70" fmla="*/ 56496 h 447531"/>
                    <a:gd name="connsiteX71" fmla="*/ 699074 w 1532799"/>
                    <a:gd name="connsiteY71" fmla="*/ 3594 h 4475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1532799" h="447531">
                      <a:moveTo>
                        <a:pt x="1408369" y="129665"/>
                      </a:moveTo>
                      <a:lnTo>
                        <a:pt x="1438737" y="141828"/>
                      </a:lnTo>
                      <a:lnTo>
                        <a:pt x="1524564" y="190937"/>
                      </a:lnTo>
                      <a:lnTo>
                        <a:pt x="1532799" y="295816"/>
                      </a:lnTo>
                      <a:cubicBezTo>
                        <a:pt x="1532799" y="329068"/>
                        <a:pt x="1531362" y="362130"/>
                        <a:pt x="1528715" y="394425"/>
                      </a:cubicBezTo>
                      <a:lnTo>
                        <a:pt x="1522308" y="447531"/>
                      </a:lnTo>
                      <a:lnTo>
                        <a:pt x="1454396" y="428942"/>
                      </a:lnTo>
                      <a:lnTo>
                        <a:pt x="1416223" y="413713"/>
                      </a:lnTo>
                      <a:lnTo>
                        <a:pt x="1420657" y="389368"/>
                      </a:lnTo>
                      <a:cubicBezTo>
                        <a:pt x="1424370" y="360203"/>
                        <a:pt x="1426590" y="329068"/>
                        <a:pt x="1426590" y="295816"/>
                      </a:cubicBezTo>
                      <a:cubicBezTo>
                        <a:pt x="1426590" y="262564"/>
                        <a:pt x="1424484" y="231312"/>
                        <a:pt x="1420934" y="201966"/>
                      </a:cubicBezTo>
                      <a:close/>
                      <a:moveTo>
                        <a:pt x="126587" y="118058"/>
                      </a:moveTo>
                      <a:lnTo>
                        <a:pt x="126189" y="119558"/>
                      </a:lnTo>
                      <a:cubicBezTo>
                        <a:pt x="114634" y="170807"/>
                        <a:pt x="106210" y="229312"/>
                        <a:pt x="106210" y="295816"/>
                      </a:cubicBezTo>
                      <a:cubicBezTo>
                        <a:pt x="106210" y="329068"/>
                        <a:pt x="108431" y="360203"/>
                        <a:pt x="112143" y="389368"/>
                      </a:cubicBezTo>
                      <a:lnTo>
                        <a:pt x="117391" y="418182"/>
                      </a:lnTo>
                      <a:lnTo>
                        <a:pt x="87367" y="429404"/>
                      </a:lnTo>
                      <a:cubicBezTo>
                        <a:pt x="72392" y="434115"/>
                        <a:pt x="58075" y="437985"/>
                        <a:pt x="44380" y="440799"/>
                      </a:cubicBezTo>
                      <a:lnTo>
                        <a:pt x="10210" y="445200"/>
                      </a:lnTo>
                      <a:lnTo>
                        <a:pt x="4084" y="394425"/>
                      </a:lnTo>
                      <a:cubicBezTo>
                        <a:pt x="1437" y="362130"/>
                        <a:pt x="0" y="329068"/>
                        <a:pt x="0" y="295816"/>
                      </a:cubicBezTo>
                      <a:lnTo>
                        <a:pt x="9532" y="174422"/>
                      </a:lnTo>
                      <a:lnTo>
                        <a:pt x="97459" y="128640"/>
                      </a:lnTo>
                      <a:close/>
                      <a:moveTo>
                        <a:pt x="1180579" y="53073"/>
                      </a:moveTo>
                      <a:lnTo>
                        <a:pt x="1297952" y="85441"/>
                      </a:lnTo>
                      <a:lnTo>
                        <a:pt x="1298581" y="85694"/>
                      </a:lnTo>
                      <a:lnTo>
                        <a:pt x="1311156" y="245839"/>
                      </a:lnTo>
                      <a:cubicBezTo>
                        <a:pt x="1311156" y="279091"/>
                        <a:pt x="1309719" y="312153"/>
                        <a:pt x="1307072" y="344448"/>
                      </a:cubicBezTo>
                      <a:lnTo>
                        <a:pt x="1304124" y="368883"/>
                      </a:lnTo>
                      <a:lnTo>
                        <a:pt x="1240187" y="343242"/>
                      </a:lnTo>
                      <a:lnTo>
                        <a:pt x="1199620" y="329835"/>
                      </a:lnTo>
                      <a:lnTo>
                        <a:pt x="1204947" y="245839"/>
                      </a:lnTo>
                      <a:cubicBezTo>
                        <a:pt x="1204947" y="179335"/>
                        <a:pt x="1196524" y="120830"/>
                        <a:pt x="1184969" y="69581"/>
                      </a:cubicBezTo>
                      <a:close/>
                      <a:moveTo>
                        <a:pt x="353382" y="48714"/>
                      </a:moveTo>
                      <a:lnTo>
                        <a:pt x="347833" y="69581"/>
                      </a:lnTo>
                      <a:cubicBezTo>
                        <a:pt x="336278" y="120830"/>
                        <a:pt x="327854" y="179335"/>
                        <a:pt x="327854" y="245839"/>
                      </a:cubicBezTo>
                      <a:lnTo>
                        <a:pt x="333517" y="335124"/>
                      </a:lnTo>
                      <a:lnTo>
                        <a:pt x="300888" y="346273"/>
                      </a:lnTo>
                      <a:lnTo>
                        <a:pt x="229420" y="375042"/>
                      </a:lnTo>
                      <a:lnTo>
                        <a:pt x="225729" y="344448"/>
                      </a:lnTo>
                      <a:cubicBezTo>
                        <a:pt x="223082" y="312153"/>
                        <a:pt x="221645" y="279091"/>
                        <a:pt x="221645" y="245839"/>
                      </a:cubicBezTo>
                      <a:lnTo>
                        <a:pt x="234765" y="78761"/>
                      </a:lnTo>
                      <a:lnTo>
                        <a:pt x="239058" y="77201"/>
                      </a:lnTo>
                      <a:close/>
                      <a:moveTo>
                        <a:pt x="954859" y="10664"/>
                      </a:moveTo>
                      <a:lnTo>
                        <a:pt x="956394" y="10752"/>
                      </a:lnTo>
                      <a:lnTo>
                        <a:pt x="1074247" y="30380"/>
                      </a:lnTo>
                      <a:lnTo>
                        <a:pt x="1082438" y="72621"/>
                      </a:lnTo>
                      <a:cubicBezTo>
                        <a:pt x="1090841" y="126467"/>
                        <a:pt x="1095756" y="184046"/>
                        <a:pt x="1095756" y="242237"/>
                      </a:cubicBezTo>
                      <a:lnTo>
                        <a:pt x="1093530" y="295989"/>
                      </a:lnTo>
                      <a:lnTo>
                        <a:pt x="987589" y="273107"/>
                      </a:lnTo>
                      <a:lnTo>
                        <a:pt x="989547" y="242237"/>
                      </a:lnTo>
                      <a:cubicBezTo>
                        <a:pt x="989547" y="175733"/>
                        <a:pt x="981124" y="117228"/>
                        <a:pt x="969569" y="65979"/>
                      </a:cubicBezTo>
                      <a:close/>
                      <a:moveTo>
                        <a:pt x="578082" y="10144"/>
                      </a:moveTo>
                      <a:lnTo>
                        <a:pt x="563234" y="65979"/>
                      </a:lnTo>
                      <a:cubicBezTo>
                        <a:pt x="551679" y="117228"/>
                        <a:pt x="543255" y="175733"/>
                        <a:pt x="543255" y="242237"/>
                      </a:cubicBezTo>
                      <a:lnTo>
                        <a:pt x="545359" y="275407"/>
                      </a:lnTo>
                      <a:lnTo>
                        <a:pt x="439413" y="299386"/>
                      </a:lnTo>
                      <a:lnTo>
                        <a:pt x="437046" y="242237"/>
                      </a:lnTo>
                      <a:cubicBezTo>
                        <a:pt x="437046" y="184046"/>
                        <a:pt x="441961" y="126467"/>
                        <a:pt x="450365" y="72621"/>
                      </a:cubicBezTo>
                      <a:lnTo>
                        <a:pt x="459018" y="27996"/>
                      </a:lnTo>
                      <a:close/>
                      <a:moveTo>
                        <a:pt x="768905" y="0"/>
                      </a:moveTo>
                      <a:lnTo>
                        <a:pt x="834551" y="3765"/>
                      </a:lnTo>
                      <a:lnTo>
                        <a:pt x="837353" y="56496"/>
                      </a:lnTo>
                      <a:cubicBezTo>
                        <a:pt x="838313" y="83881"/>
                        <a:pt x="838816" y="112235"/>
                        <a:pt x="838816" y="141277"/>
                      </a:cubicBezTo>
                      <a:cubicBezTo>
                        <a:pt x="838816" y="170319"/>
                        <a:pt x="838313" y="198673"/>
                        <a:pt x="837353" y="226058"/>
                      </a:cubicBezTo>
                      <a:lnTo>
                        <a:pt x="835759" y="256065"/>
                      </a:lnTo>
                      <a:lnTo>
                        <a:pt x="768905" y="251058"/>
                      </a:lnTo>
                      <a:lnTo>
                        <a:pt x="697745" y="253940"/>
                      </a:lnTo>
                      <a:lnTo>
                        <a:pt x="696263" y="226058"/>
                      </a:lnTo>
                      <a:cubicBezTo>
                        <a:pt x="695304" y="198673"/>
                        <a:pt x="694800" y="170319"/>
                        <a:pt x="694800" y="141277"/>
                      </a:cubicBezTo>
                      <a:cubicBezTo>
                        <a:pt x="694800" y="112235"/>
                        <a:pt x="695304" y="83881"/>
                        <a:pt x="696263" y="56496"/>
                      </a:cubicBezTo>
                      <a:lnTo>
                        <a:pt x="699074" y="3594"/>
                      </a:lnTo>
                      <a:close/>
                    </a:path>
                  </a:pathLst>
                </a:custGeom>
                <a:solidFill>
                  <a:srgbClr val="C00000">
                    <a:alpha val="50000"/>
                  </a:srgb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1185" name="グループ化 1184">
            <a:extLst>
              <a:ext uri="{FF2B5EF4-FFF2-40B4-BE49-F238E27FC236}">
                <a16:creationId xmlns:a16="http://schemas.microsoft.com/office/drawing/2014/main" id="{F8B9C0BD-A691-1A64-7E20-A090BA624FD7}"/>
              </a:ext>
            </a:extLst>
          </p:cNvPr>
          <p:cNvGrpSpPr/>
          <p:nvPr/>
        </p:nvGrpSpPr>
        <p:grpSpPr>
          <a:xfrm>
            <a:off x="6778600" y="3870236"/>
            <a:ext cx="2761753" cy="2528802"/>
            <a:chOff x="6778600" y="3870236"/>
            <a:chExt cx="2761753" cy="2528802"/>
          </a:xfrm>
        </p:grpSpPr>
        <p:grpSp>
          <p:nvGrpSpPr>
            <p:cNvPr id="998" name="グループ化 997">
              <a:extLst>
                <a:ext uri="{FF2B5EF4-FFF2-40B4-BE49-F238E27FC236}">
                  <a16:creationId xmlns:a16="http://schemas.microsoft.com/office/drawing/2014/main" id="{0C64FFAC-3DC9-3B35-F333-09115A8579B0}"/>
                </a:ext>
              </a:extLst>
            </p:cNvPr>
            <p:cNvGrpSpPr/>
            <p:nvPr/>
          </p:nvGrpSpPr>
          <p:grpSpPr>
            <a:xfrm>
              <a:off x="7495523" y="3870236"/>
              <a:ext cx="1376385" cy="1470218"/>
              <a:chOff x="3262040" y="524355"/>
              <a:chExt cx="1863934" cy="1991005"/>
            </a:xfrm>
          </p:grpSpPr>
          <p:sp>
            <p:nvSpPr>
              <p:cNvPr id="1007" name="楕円 1">
                <a:extLst>
                  <a:ext uri="{FF2B5EF4-FFF2-40B4-BE49-F238E27FC236}">
                    <a16:creationId xmlns:a16="http://schemas.microsoft.com/office/drawing/2014/main" id="{B0380101-5E8D-3FF9-21D5-94259848B094}"/>
                  </a:ext>
                </a:extLst>
              </p:cNvPr>
              <p:cNvSpPr/>
              <p:nvPr/>
            </p:nvSpPr>
            <p:spPr>
              <a:xfrm flipV="1">
                <a:off x="4516478" y="581140"/>
                <a:ext cx="609496" cy="203720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08" name="楕円 1">
                <a:extLst>
                  <a:ext uri="{FF2B5EF4-FFF2-40B4-BE49-F238E27FC236}">
                    <a16:creationId xmlns:a16="http://schemas.microsoft.com/office/drawing/2014/main" id="{2BB23E53-5FD4-EDD4-1BFA-9EA1F5966552}"/>
                  </a:ext>
                </a:extLst>
              </p:cNvPr>
              <p:cNvSpPr/>
              <p:nvPr/>
            </p:nvSpPr>
            <p:spPr>
              <a:xfrm flipV="1">
                <a:off x="3262040" y="581140"/>
                <a:ext cx="609496" cy="203720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09" name="四角形: 角を丸くする 1008">
                <a:extLst>
                  <a:ext uri="{FF2B5EF4-FFF2-40B4-BE49-F238E27FC236}">
                    <a16:creationId xmlns:a16="http://schemas.microsoft.com/office/drawing/2014/main" id="{9EA2290F-F9D0-ED0A-389D-2D0ECE5A4EB4}"/>
                  </a:ext>
                </a:extLst>
              </p:cNvPr>
              <p:cNvSpPr/>
              <p:nvPr/>
            </p:nvSpPr>
            <p:spPr>
              <a:xfrm>
                <a:off x="3503801" y="524355"/>
                <a:ext cx="1392191" cy="1632249"/>
              </a:xfrm>
              <a:prstGeom prst="roundRect">
                <a:avLst>
                  <a:gd name="adj" fmla="val 35875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10" name="四角形: 角を丸くする 1009">
                <a:extLst>
                  <a:ext uri="{FF2B5EF4-FFF2-40B4-BE49-F238E27FC236}">
                    <a16:creationId xmlns:a16="http://schemas.microsoft.com/office/drawing/2014/main" id="{35BA2AB1-5662-018D-0E44-B1C4C10CC00D}"/>
                  </a:ext>
                </a:extLst>
              </p:cNvPr>
              <p:cNvSpPr/>
              <p:nvPr/>
            </p:nvSpPr>
            <p:spPr>
              <a:xfrm>
                <a:off x="3603506" y="1714508"/>
                <a:ext cx="1192782" cy="514358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11" name="四角形: 角を丸くする 1010">
                <a:extLst>
                  <a:ext uri="{FF2B5EF4-FFF2-40B4-BE49-F238E27FC236}">
                    <a16:creationId xmlns:a16="http://schemas.microsoft.com/office/drawing/2014/main" id="{575EF793-A146-7CF6-57A3-95BDF9312ACA}"/>
                  </a:ext>
                </a:extLst>
              </p:cNvPr>
              <p:cNvSpPr/>
              <p:nvPr/>
            </p:nvSpPr>
            <p:spPr>
              <a:xfrm>
                <a:off x="3723625" y="1837618"/>
                <a:ext cx="319337" cy="28803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12" name="四角形: 角を丸くする 1011">
                <a:extLst>
                  <a:ext uri="{FF2B5EF4-FFF2-40B4-BE49-F238E27FC236}">
                    <a16:creationId xmlns:a16="http://schemas.microsoft.com/office/drawing/2014/main" id="{7034F774-A7B8-BAB3-1C32-A07911515038}"/>
                  </a:ext>
                </a:extLst>
              </p:cNvPr>
              <p:cNvSpPr/>
              <p:nvPr/>
            </p:nvSpPr>
            <p:spPr>
              <a:xfrm>
                <a:off x="4361980" y="1837618"/>
                <a:ext cx="319337" cy="28803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13" name="楕円 1012">
                <a:extLst>
                  <a:ext uri="{FF2B5EF4-FFF2-40B4-BE49-F238E27FC236}">
                    <a16:creationId xmlns:a16="http://schemas.microsoft.com/office/drawing/2014/main" id="{F4A136CA-BCF3-32A5-187C-A50E3B6AEE0E}"/>
                  </a:ext>
                </a:extLst>
              </p:cNvPr>
              <p:cNvSpPr/>
              <p:nvPr/>
            </p:nvSpPr>
            <p:spPr>
              <a:xfrm rot="20700000">
                <a:off x="3663997" y="1220070"/>
                <a:ext cx="316908" cy="61898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4" name="楕円 1013">
                <a:extLst>
                  <a:ext uri="{FF2B5EF4-FFF2-40B4-BE49-F238E27FC236}">
                    <a16:creationId xmlns:a16="http://schemas.microsoft.com/office/drawing/2014/main" id="{C748A488-70FE-247B-566B-CDB801ADBF58}"/>
                  </a:ext>
                </a:extLst>
              </p:cNvPr>
              <p:cNvSpPr/>
              <p:nvPr/>
            </p:nvSpPr>
            <p:spPr>
              <a:xfrm rot="900000">
                <a:off x="4404652" y="1220070"/>
                <a:ext cx="316908" cy="61898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5" name="アーチ 1014">
                <a:extLst>
                  <a:ext uri="{FF2B5EF4-FFF2-40B4-BE49-F238E27FC236}">
                    <a16:creationId xmlns:a16="http://schemas.microsoft.com/office/drawing/2014/main" id="{55E4BB3C-EDF1-C018-D829-D1E6A2D27A28}"/>
                  </a:ext>
                </a:extLst>
              </p:cNvPr>
              <p:cNvSpPr/>
              <p:nvPr/>
            </p:nvSpPr>
            <p:spPr>
              <a:xfrm>
                <a:off x="3860832" y="1837233"/>
                <a:ext cx="678127" cy="678127"/>
              </a:xfrm>
              <a:prstGeom prst="blockArc">
                <a:avLst>
                  <a:gd name="adj1" fmla="val 18795270"/>
                  <a:gd name="adj2" fmla="val 13720252"/>
                  <a:gd name="adj3" fmla="val 12732"/>
                </a:avLst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16" name="フリーフォーム: 図形 1015">
                <a:extLst>
                  <a:ext uri="{FF2B5EF4-FFF2-40B4-BE49-F238E27FC236}">
                    <a16:creationId xmlns:a16="http://schemas.microsoft.com/office/drawing/2014/main" id="{20EEE43B-FE40-0423-4B0E-A6990C11DD45}"/>
                  </a:ext>
                </a:extLst>
              </p:cNvPr>
              <p:cNvSpPr/>
              <p:nvPr/>
            </p:nvSpPr>
            <p:spPr>
              <a:xfrm>
                <a:off x="3962646" y="524355"/>
                <a:ext cx="454670" cy="608247"/>
              </a:xfrm>
              <a:custGeom>
                <a:avLst/>
                <a:gdLst>
                  <a:gd name="connsiteX0" fmla="*/ 30699 w 454670"/>
                  <a:gd name="connsiteY0" fmla="*/ 0 h 608247"/>
                  <a:gd name="connsiteX1" fmla="*/ 423992 w 454670"/>
                  <a:gd name="connsiteY1" fmla="*/ 0 h 608247"/>
                  <a:gd name="connsiteX2" fmla="*/ 450703 w 454670"/>
                  <a:gd name="connsiteY2" fmla="*/ 2693 h 608247"/>
                  <a:gd name="connsiteX3" fmla="*/ 454670 w 454670"/>
                  <a:gd name="connsiteY3" fmla="*/ 92045 h 608247"/>
                  <a:gd name="connsiteX4" fmla="*/ 227335 w 454670"/>
                  <a:gd name="connsiteY4" fmla="*/ 608247 h 608247"/>
                  <a:gd name="connsiteX5" fmla="*/ 0 w 454670"/>
                  <a:gd name="connsiteY5" fmla="*/ 92045 h 608247"/>
                  <a:gd name="connsiteX6" fmla="*/ 3967 w 454670"/>
                  <a:gd name="connsiteY6" fmla="*/ 2695 h 6082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4670" h="608247">
                    <a:moveTo>
                      <a:pt x="30699" y="0"/>
                    </a:moveTo>
                    <a:lnTo>
                      <a:pt x="423992" y="0"/>
                    </a:lnTo>
                    <a:lnTo>
                      <a:pt x="450703" y="2693"/>
                    </a:lnTo>
                    <a:lnTo>
                      <a:pt x="454670" y="92045"/>
                    </a:lnTo>
                    <a:cubicBezTo>
                      <a:pt x="454670" y="377135"/>
                      <a:pt x="352889" y="608247"/>
                      <a:pt x="227335" y="608247"/>
                    </a:cubicBezTo>
                    <a:cubicBezTo>
                      <a:pt x="101781" y="608247"/>
                      <a:pt x="0" y="377135"/>
                      <a:pt x="0" y="92045"/>
                    </a:cubicBezTo>
                    <a:lnTo>
                      <a:pt x="3967" y="269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90" name="グループ化 689">
              <a:extLst>
                <a:ext uri="{FF2B5EF4-FFF2-40B4-BE49-F238E27FC236}">
                  <a16:creationId xmlns:a16="http://schemas.microsoft.com/office/drawing/2014/main" id="{1E435EEA-EFDB-11CA-9382-1F848687D420}"/>
                </a:ext>
              </a:extLst>
            </p:cNvPr>
            <p:cNvGrpSpPr/>
            <p:nvPr/>
          </p:nvGrpSpPr>
          <p:grpSpPr>
            <a:xfrm>
              <a:off x="6778600" y="4948015"/>
              <a:ext cx="2761753" cy="1451023"/>
              <a:chOff x="6778600" y="4948015"/>
              <a:chExt cx="2761753" cy="1451023"/>
            </a:xfrm>
          </p:grpSpPr>
          <p:sp>
            <p:nvSpPr>
              <p:cNvPr id="691" name="フリーフォーム: 図形 690">
                <a:extLst>
                  <a:ext uri="{FF2B5EF4-FFF2-40B4-BE49-F238E27FC236}">
                    <a16:creationId xmlns:a16="http://schemas.microsoft.com/office/drawing/2014/main" id="{B7855FE4-5F97-316B-DB82-A2D46D07105A}"/>
                  </a:ext>
                </a:extLst>
              </p:cNvPr>
              <p:cNvSpPr/>
              <p:nvPr/>
            </p:nvSpPr>
            <p:spPr>
              <a:xfrm>
                <a:off x="6778601" y="5331782"/>
                <a:ext cx="2761752" cy="1067256"/>
              </a:xfrm>
              <a:custGeom>
                <a:avLst/>
                <a:gdLst>
                  <a:gd name="connsiteX0" fmla="*/ 867366 w 1736952"/>
                  <a:gd name="connsiteY0" fmla="*/ 0 h 1222960"/>
                  <a:gd name="connsiteX1" fmla="*/ 1425410 w 1736952"/>
                  <a:gd name="connsiteY1" fmla="*/ 58973 h 1222960"/>
                  <a:gd name="connsiteX2" fmla="*/ 1427446 w 1736952"/>
                  <a:gd name="connsiteY2" fmla="*/ 61592 h 1222960"/>
                  <a:gd name="connsiteX3" fmla="*/ 1431349 w 1736952"/>
                  <a:gd name="connsiteY3" fmla="*/ 62838 h 1222960"/>
                  <a:gd name="connsiteX4" fmla="*/ 1648705 w 1736952"/>
                  <a:gd name="connsiteY4" fmla="*/ 574301 h 1222960"/>
                  <a:gd name="connsiteX5" fmla="*/ 1714138 w 1736952"/>
                  <a:gd name="connsiteY5" fmla="*/ 1136374 h 1222960"/>
                  <a:gd name="connsiteX6" fmla="*/ 1712000 w 1736952"/>
                  <a:gd name="connsiteY6" fmla="*/ 1135691 h 1222960"/>
                  <a:gd name="connsiteX7" fmla="*/ 1709581 w 1736952"/>
                  <a:gd name="connsiteY7" fmla="*/ 1138653 h 1222960"/>
                  <a:gd name="connsiteX8" fmla="*/ 1019545 w 1736952"/>
                  <a:gd name="connsiteY8" fmla="*/ 1221746 h 1222960"/>
                  <a:gd name="connsiteX9" fmla="*/ 910387 w 1736952"/>
                  <a:gd name="connsiteY9" fmla="*/ 1222936 h 1222960"/>
                  <a:gd name="connsiteX10" fmla="*/ 868477 w 1736952"/>
                  <a:gd name="connsiteY10" fmla="*/ 1164952 h 1222960"/>
                  <a:gd name="connsiteX11" fmla="*/ 826550 w 1736952"/>
                  <a:gd name="connsiteY11" fmla="*/ 1222960 h 1222960"/>
                  <a:gd name="connsiteX12" fmla="*/ 715190 w 1736952"/>
                  <a:gd name="connsiteY12" fmla="*/ 1221746 h 1222960"/>
                  <a:gd name="connsiteX13" fmla="*/ 25153 w 1736952"/>
                  <a:gd name="connsiteY13" fmla="*/ 1138653 h 1222960"/>
                  <a:gd name="connsiteX14" fmla="*/ 23193 w 1736952"/>
                  <a:gd name="connsiteY14" fmla="*/ 1136253 h 1222960"/>
                  <a:gd name="connsiteX15" fmla="*/ 22813 w 1736952"/>
                  <a:gd name="connsiteY15" fmla="*/ 1136374 h 1222960"/>
                  <a:gd name="connsiteX16" fmla="*/ 8524 w 1736952"/>
                  <a:gd name="connsiteY16" fmla="*/ 1120961 h 1222960"/>
                  <a:gd name="connsiteX17" fmla="*/ 7786 w 1736952"/>
                  <a:gd name="connsiteY17" fmla="*/ 1117382 h 1222960"/>
                  <a:gd name="connsiteX18" fmla="*/ 7687 w 1736952"/>
                  <a:gd name="connsiteY18" fmla="*/ 1117261 h 1222960"/>
                  <a:gd name="connsiteX19" fmla="*/ 7746 w 1736952"/>
                  <a:gd name="connsiteY19" fmla="*/ 1117189 h 1222960"/>
                  <a:gd name="connsiteX20" fmla="*/ 1181 w 1736952"/>
                  <a:gd name="connsiteY20" fmla="*/ 1085356 h 1222960"/>
                  <a:gd name="connsiteX21" fmla="*/ 88247 w 1736952"/>
                  <a:gd name="connsiteY21" fmla="*/ 574301 h 1222960"/>
                  <a:gd name="connsiteX22" fmla="*/ 305602 w 1736952"/>
                  <a:gd name="connsiteY22" fmla="*/ 62838 h 1222960"/>
                  <a:gd name="connsiteX23" fmla="*/ 306554 w 1736952"/>
                  <a:gd name="connsiteY23" fmla="*/ 62534 h 1222960"/>
                  <a:gd name="connsiteX24" fmla="*/ 309322 w 1736952"/>
                  <a:gd name="connsiteY24" fmla="*/ 58973 h 1222960"/>
                  <a:gd name="connsiteX25" fmla="*/ 867366 w 1736952"/>
                  <a:gd name="connsiteY25" fmla="*/ 0 h 1222960"/>
                  <a:gd name="connsiteX0" fmla="*/ 867366 w 1736952"/>
                  <a:gd name="connsiteY0" fmla="*/ 0 h 1222960"/>
                  <a:gd name="connsiteX1" fmla="*/ 1425410 w 1736952"/>
                  <a:gd name="connsiteY1" fmla="*/ 58973 h 1222960"/>
                  <a:gd name="connsiteX2" fmla="*/ 1427446 w 1736952"/>
                  <a:gd name="connsiteY2" fmla="*/ 61592 h 1222960"/>
                  <a:gd name="connsiteX3" fmla="*/ 1431349 w 1736952"/>
                  <a:gd name="connsiteY3" fmla="*/ 62838 h 1222960"/>
                  <a:gd name="connsiteX4" fmla="*/ 1648705 w 1736952"/>
                  <a:gd name="connsiteY4" fmla="*/ 574301 h 1222960"/>
                  <a:gd name="connsiteX5" fmla="*/ 1714138 w 1736952"/>
                  <a:gd name="connsiteY5" fmla="*/ 1136374 h 1222960"/>
                  <a:gd name="connsiteX6" fmla="*/ 1712000 w 1736952"/>
                  <a:gd name="connsiteY6" fmla="*/ 1135691 h 1222960"/>
                  <a:gd name="connsiteX7" fmla="*/ 1709581 w 1736952"/>
                  <a:gd name="connsiteY7" fmla="*/ 1138653 h 1222960"/>
                  <a:gd name="connsiteX8" fmla="*/ 1019545 w 1736952"/>
                  <a:gd name="connsiteY8" fmla="*/ 1221746 h 1222960"/>
                  <a:gd name="connsiteX9" fmla="*/ 910387 w 1736952"/>
                  <a:gd name="connsiteY9" fmla="*/ 1222936 h 1222960"/>
                  <a:gd name="connsiteX10" fmla="*/ 826550 w 1736952"/>
                  <a:gd name="connsiteY10" fmla="*/ 1222960 h 1222960"/>
                  <a:gd name="connsiteX11" fmla="*/ 715190 w 1736952"/>
                  <a:gd name="connsiteY11" fmla="*/ 1221746 h 1222960"/>
                  <a:gd name="connsiteX12" fmla="*/ 25153 w 1736952"/>
                  <a:gd name="connsiteY12" fmla="*/ 1138653 h 1222960"/>
                  <a:gd name="connsiteX13" fmla="*/ 23193 w 1736952"/>
                  <a:gd name="connsiteY13" fmla="*/ 1136253 h 1222960"/>
                  <a:gd name="connsiteX14" fmla="*/ 22813 w 1736952"/>
                  <a:gd name="connsiteY14" fmla="*/ 1136374 h 1222960"/>
                  <a:gd name="connsiteX15" fmla="*/ 8524 w 1736952"/>
                  <a:gd name="connsiteY15" fmla="*/ 1120961 h 1222960"/>
                  <a:gd name="connsiteX16" fmla="*/ 7786 w 1736952"/>
                  <a:gd name="connsiteY16" fmla="*/ 1117382 h 1222960"/>
                  <a:gd name="connsiteX17" fmla="*/ 7687 w 1736952"/>
                  <a:gd name="connsiteY17" fmla="*/ 1117261 h 1222960"/>
                  <a:gd name="connsiteX18" fmla="*/ 7746 w 1736952"/>
                  <a:gd name="connsiteY18" fmla="*/ 1117189 h 1222960"/>
                  <a:gd name="connsiteX19" fmla="*/ 1181 w 1736952"/>
                  <a:gd name="connsiteY19" fmla="*/ 1085356 h 1222960"/>
                  <a:gd name="connsiteX20" fmla="*/ 88247 w 1736952"/>
                  <a:gd name="connsiteY20" fmla="*/ 574301 h 1222960"/>
                  <a:gd name="connsiteX21" fmla="*/ 305602 w 1736952"/>
                  <a:gd name="connsiteY21" fmla="*/ 62838 h 1222960"/>
                  <a:gd name="connsiteX22" fmla="*/ 306554 w 1736952"/>
                  <a:gd name="connsiteY22" fmla="*/ 62534 h 1222960"/>
                  <a:gd name="connsiteX23" fmla="*/ 309322 w 1736952"/>
                  <a:gd name="connsiteY23" fmla="*/ 58973 h 1222960"/>
                  <a:gd name="connsiteX24" fmla="*/ 867366 w 1736952"/>
                  <a:gd name="connsiteY24" fmla="*/ 0 h 1222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736952" h="1222960">
                    <a:moveTo>
                      <a:pt x="867366" y="0"/>
                    </a:moveTo>
                    <a:cubicBezTo>
                      <a:pt x="1142633" y="0"/>
                      <a:pt x="1372296" y="25317"/>
                      <a:pt x="1425410" y="58973"/>
                    </a:cubicBezTo>
                    <a:lnTo>
                      <a:pt x="1427446" y="61592"/>
                    </a:lnTo>
                    <a:lnTo>
                      <a:pt x="1431349" y="62838"/>
                    </a:lnTo>
                    <a:cubicBezTo>
                      <a:pt x="1484761" y="103152"/>
                      <a:pt x="1575435" y="313332"/>
                      <a:pt x="1648705" y="574301"/>
                    </a:cubicBezTo>
                    <a:cubicBezTo>
                      <a:pt x="1732442" y="872553"/>
                      <a:pt x="1761738" y="1124201"/>
                      <a:pt x="1714138" y="1136374"/>
                    </a:cubicBezTo>
                    <a:lnTo>
                      <a:pt x="1712000" y="1135691"/>
                    </a:lnTo>
                    <a:lnTo>
                      <a:pt x="1709581" y="1138653"/>
                    </a:lnTo>
                    <a:cubicBezTo>
                      <a:pt x="1639439" y="1180974"/>
                      <a:pt x="1365297" y="1214121"/>
                      <a:pt x="1019545" y="1221746"/>
                    </a:cubicBezTo>
                    <a:lnTo>
                      <a:pt x="910387" y="1222936"/>
                    </a:lnTo>
                    <a:lnTo>
                      <a:pt x="826550" y="1222960"/>
                    </a:lnTo>
                    <a:lnTo>
                      <a:pt x="715190" y="1221746"/>
                    </a:lnTo>
                    <a:cubicBezTo>
                      <a:pt x="369437" y="1214121"/>
                      <a:pt x="95295" y="1180974"/>
                      <a:pt x="25153" y="1138653"/>
                    </a:cubicBezTo>
                    <a:lnTo>
                      <a:pt x="23193" y="1136253"/>
                    </a:lnTo>
                    <a:lnTo>
                      <a:pt x="22813" y="1136374"/>
                    </a:lnTo>
                    <a:cubicBezTo>
                      <a:pt x="16864" y="1134853"/>
                      <a:pt x="12115" y="1129589"/>
                      <a:pt x="8524" y="1120961"/>
                    </a:cubicBezTo>
                    <a:lnTo>
                      <a:pt x="7786" y="1117382"/>
                    </a:lnTo>
                    <a:cubicBezTo>
                      <a:pt x="7753" y="1117342"/>
                      <a:pt x="7720" y="1117301"/>
                      <a:pt x="7687" y="1117261"/>
                    </a:cubicBezTo>
                    <a:cubicBezTo>
                      <a:pt x="7707" y="1117237"/>
                      <a:pt x="7726" y="1117213"/>
                      <a:pt x="7746" y="1117189"/>
                    </a:cubicBezTo>
                    <a:lnTo>
                      <a:pt x="1181" y="1085356"/>
                    </a:lnTo>
                    <a:cubicBezTo>
                      <a:pt x="-6737" y="995465"/>
                      <a:pt x="25444" y="797990"/>
                      <a:pt x="88247" y="574301"/>
                    </a:cubicBezTo>
                    <a:cubicBezTo>
                      <a:pt x="161517" y="313332"/>
                      <a:pt x="252190" y="103152"/>
                      <a:pt x="305602" y="62838"/>
                    </a:cubicBezTo>
                    <a:lnTo>
                      <a:pt x="306554" y="62534"/>
                    </a:lnTo>
                    <a:lnTo>
                      <a:pt x="309322" y="58973"/>
                    </a:lnTo>
                    <a:cubicBezTo>
                      <a:pt x="362437" y="25317"/>
                      <a:pt x="592100" y="0"/>
                      <a:pt x="867366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92" name="フリーフォーム: 図形 691">
                <a:extLst>
                  <a:ext uri="{FF2B5EF4-FFF2-40B4-BE49-F238E27FC236}">
                    <a16:creationId xmlns:a16="http://schemas.microsoft.com/office/drawing/2014/main" id="{8550F4EC-538A-CBF1-2E79-D2E27AC041DD}"/>
                  </a:ext>
                </a:extLst>
              </p:cNvPr>
              <p:cNvSpPr/>
              <p:nvPr/>
            </p:nvSpPr>
            <p:spPr>
              <a:xfrm>
                <a:off x="6778600" y="5332225"/>
                <a:ext cx="2761753" cy="1066813"/>
              </a:xfrm>
              <a:custGeom>
                <a:avLst/>
                <a:gdLst>
                  <a:gd name="connsiteX0" fmla="*/ 2839929 w 3740033"/>
                  <a:gd name="connsiteY0" fmla="*/ 601478 h 1444704"/>
                  <a:gd name="connsiteX1" fmla="*/ 2619514 w 3740033"/>
                  <a:gd name="connsiteY1" fmla="*/ 923408 h 1444704"/>
                  <a:gd name="connsiteX2" fmla="*/ 2839929 w 3740033"/>
                  <a:gd name="connsiteY2" fmla="*/ 1245338 h 1444704"/>
                  <a:gd name="connsiteX3" fmla="*/ 3060345 w 3740033"/>
                  <a:gd name="connsiteY3" fmla="*/ 923408 h 1444704"/>
                  <a:gd name="connsiteX4" fmla="*/ 2354972 w 3740033"/>
                  <a:gd name="connsiteY4" fmla="*/ 601478 h 1444704"/>
                  <a:gd name="connsiteX5" fmla="*/ 2134557 w 3740033"/>
                  <a:gd name="connsiteY5" fmla="*/ 923408 h 1444704"/>
                  <a:gd name="connsiteX6" fmla="*/ 2354972 w 3740033"/>
                  <a:gd name="connsiteY6" fmla="*/ 1245338 h 1444704"/>
                  <a:gd name="connsiteX7" fmla="*/ 2575389 w 3740033"/>
                  <a:gd name="connsiteY7" fmla="*/ 923408 h 1444704"/>
                  <a:gd name="connsiteX8" fmla="*/ 1870015 w 3740033"/>
                  <a:gd name="connsiteY8" fmla="*/ 601478 h 1444704"/>
                  <a:gd name="connsiteX9" fmla="*/ 1649600 w 3740033"/>
                  <a:gd name="connsiteY9" fmla="*/ 923408 h 1444704"/>
                  <a:gd name="connsiteX10" fmla="*/ 1870015 w 3740033"/>
                  <a:gd name="connsiteY10" fmla="*/ 1245338 h 1444704"/>
                  <a:gd name="connsiteX11" fmla="*/ 2090431 w 3740033"/>
                  <a:gd name="connsiteY11" fmla="*/ 923408 h 1444704"/>
                  <a:gd name="connsiteX12" fmla="*/ 1385059 w 3740033"/>
                  <a:gd name="connsiteY12" fmla="*/ 601478 h 1444704"/>
                  <a:gd name="connsiteX13" fmla="*/ 1164643 w 3740033"/>
                  <a:gd name="connsiteY13" fmla="*/ 923408 h 1444704"/>
                  <a:gd name="connsiteX14" fmla="*/ 1385059 w 3740033"/>
                  <a:gd name="connsiteY14" fmla="*/ 1245338 h 1444704"/>
                  <a:gd name="connsiteX15" fmla="*/ 1605474 w 3740033"/>
                  <a:gd name="connsiteY15" fmla="*/ 923408 h 1444704"/>
                  <a:gd name="connsiteX16" fmla="*/ 900101 w 3740033"/>
                  <a:gd name="connsiteY16" fmla="*/ 601478 h 1444704"/>
                  <a:gd name="connsiteX17" fmla="*/ 679686 w 3740033"/>
                  <a:gd name="connsiteY17" fmla="*/ 923408 h 1444704"/>
                  <a:gd name="connsiteX18" fmla="*/ 900101 w 3740033"/>
                  <a:gd name="connsiteY18" fmla="*/ 1245338 h 1444704"/>
                  <a:gd name="connsiteX19" fmla="*/ 1120517 w 3740033"/>
                  <a:gd name="connsiteY19" fmla="*/ 923408 h 1444704"/>
                  <a:gd name="connsiteX20" fmla="*/ 415145 w 3740033"/>
                  <a:gd name="connsiteY20" fmla="*/ 601478 h 1444704"/>
                  <a:gd name="connsiteX21" fmla="*/ 194729 w 3740033"/>
                  <a:gd name="connsiteY21" fmla="*/ 923408 h 1444704"/>
                  <a:gd name="connsiteX22" fmla="*/ 415145 w 3740033"/>
                  <a:gd name="connsiteY22" fmla="*/ 1245338 h 1444704"/>
                  <a:gd name="connsiteX23" fmla="*/ 635560 w 3740033"/>
                  <a:gd name="connsiteY23" fmla="*/ 923408 h 1444704"/>
                  <a:gd name="connsiteX24" fmla="*/ 3324889 w 3740033"/>
                  <a:gd name="connsiteY24" fmla="*/ 601476 h 1444704"/>
                  <a:gd name="connsiteX25" fmla="*/ 3104471 w 3740033"/>
                  <a:gd name="connsiteY25" fmla="*/ 923408 h 1444704"/>
                  <a:gd name="connsiteX26" fmla="*/ 3324889 w 3740033"/>
                  <a:gd name="connsiteY26" fmla="*/ 1245339 h 1444704"/>
                  <a:gd name="connsiteX27" fmla="*/ 3545305 w 3740033"/>
                  <a:gd name="connsiteY27" fmla="*/ 923408 h 1444704"/>
                  <a:gd name="connsiteX28" fmla="*/ 1785114 w 3740033"/>
                  <a:gd name="connsiteY28" fmla="*/ 0 h 1444704"/>
                  <a:gd name="connsiteX29" fmla="*/ 1637885 w 3740033"/>
                  <a:gd name="connsiteY29" fmla="*/ 215037 h 1444704"/>
                  <a:gd name="connsiteX30" fmla="*/ 1870015 w 3740033"/>
                  <a:gd name="connsiteY30" fmla="*/ 554077 h 1444704"/>
                  <a:gd name="connsiteX31" fmla="*/ 2102146 w 3740033"/>
                  <a:gd name="connsiteY31" fmla="*/ 215037 h 1444704"/>
                  <a:gd name="connsiteX32" fmla="*/ 1954937 w 3740033"/>
                  <a:gd name="connsiteY32" fmla="*/ 30 h 1444704"/>
                  <a:gd name="connsiteX33" fmla="*/ 2084739 w 3740033"/>
                  <a:gd name="connsiteY33" fmla="*/ 845 h 1444704"/>
                  <a:gd name="connsiteX34" fmla="*/ 2267092 w 3740033"/>
                  <a:gd name="connsiteY34" fmla="*/ 4351 h 1444704"/>
                  <a:gd name="connsiteX35" fmla="*/ 2122842 w 3740033"/>
                  <a:gd name="connsiteY35" fmla="*/ 215037 h 1444704"/>
                  <a:gd name="connsiteX36" fmla="*/ 2354972 w 3740033"/>
                  <a:gd name="connsiteY36" fmla="*/ 554077 h 1444704"/>
                  <a:gd name="connsiteX37" fmla="*/ 2587103 w 3740033"/>
                  <a:gd name="connsiteY37" fmla="*/ 215037 h 1444704"/>
                  <a:gd name="connsiteX38" fmla="*/ 2446723 w 3740033"/>
                  <a:gd name="connsiteY38" fmla="*/ 10004 h 1444704"/>
                  <a:gd name="connsiteX39" fmla="*/ 2478130 w 3740033"/>
                  <a:gd name="connsiteY39" fmla="*/ 11046 h 1444704"/>
                  <a:gd name="connsiteX40" fmla="*/ 2647800 w 3740033"/>
                  <a:gd name="connsiteY40" fmla="*/ 19414 h 1444704"/>
                  <a:gd name="connsiteX41" fmla="*/ 2737470 w 3740033"/>
                  <a:gd name="connsiteY41" fmla="*/ 25645 h 1444704"/>
                  <a:gd name="connsiteX42" fmla="*/ 2607799 w 3740033"/>
                  <a:gd name="connsiteY42" fmla="*/ 215037 h 1444704"/>
                  <a:gd name="connsiteX43" fmla="*/ 2839929 w 3740033"/>
                  <a:gd name="connsiteY43" fmla="*/ 554077 h 1444704"/>
                  <a:gd name="connsiteX44" fmla="*/ 3072061 w 3740033"/>
                  <a:gd name="connsiteY44" fmla="*/ 215037 h 1444704"/>
                  <a:gd name="connsiteX45" fmla="*/ 2957240 w 3740033"/>
                  <a:gd name="connsiteY45" fmla="*/ 47336 h 1444704"/>
                  <a:gd name="connsiteX46" fmla="*/ 3009060 w 3740033"/>
                  <a:gd name="connsiteY46" fmla="*/ 54762 h 1444704"/>
                  <a:gd name="connsiteX47" fmla="*/ 3069216 w 3740033"/>
                  <a:gd name="connsiteY47" fmla="*/ 69177 h 1444704"/>
                  <a:gd name="connsiteX48" fmla="*/ 3073600 w 3740033"/>
                  <a:gd name="connsiteY48" fmla="*/ 72272 h 1444704"/>
                  <a:gd name="connsiteX49" fmla="*/ 3082004 w 3740033"/>
                  <a:gd name="connsiteY49" fmla="*/ 73745 h 1444704"/>
                  <a:gd name="connsiteX50" fmla="*/ 3128663 w 3740033"/>
                  <a:gd name="connsiteY50" fmla="*/ 100746 h 1444704"/>
                  <a:gd name="connsiteX51" fmla="*/ 3155587 w 3740033"/>
                  <a:gd name="connsiteY51" fmla="*/ 123270 h 1444704"/>
                  <a:gd name="connsiteX52" fmla="*/ 3092757 w 3740033"/>
                  <a:gd name="connsiteY52" fmla="*/ 215037 h 1444704"/>
                  <a:gd name="connsiteX53" fmla="*/ 3324889 w 3740033"/>
                  <a:gd name="connsiteY53" fmla="*/ 554079 h 1444704"/>
                  <a:gd name="connsiteX54" fmla="*/ 3408136 w 3740033"/>
                  <a:gd name="connsiteY54" fmla="*/ 432493 h 1444704"/>
                  <a:gd name="connsiteX55" fmla="*/ 3426506 w 3740033"/>
                  <a:gd name="connsiteY55" fmla="*/ 460338 h 1444704"/>
                  <a:gd name="connsiteX56" fmla="*/ 3550018 w 3740033"/>
                  <a:gd name="connsiteY56" fmla="*/ 678196 h 1444704"/>
                  <a:gd name="connsiteX57" fmla="*/ 3612043 w 3740033"/>
                  <a:gd name="connsiteY57" fmla="*/ 807348 h 1444704"/>
                  <a:gd name="connsiteX58" fmla="*/ 3633530 w 3740033"/>
                  <a:gd name="connsiteY58" fmla="*/ 858999 h 1444704"/>
                  <a:gd name="connsiteX59" fmla="*/ 3589431 w 3740033"/>
                  <a:gd name="connsiteY59" fmla="*/ 923408 h 1444704"/>
                  <a:gd name="connsiteX60" fmla="*/ 3720761 w 3740033"/>
                  <a:gd name="connsiteY60" fmla="*/ 1115223 h 1444704"/>
                  <a:gd name="connsiteX61" fmla="*/ 3726513 w 3740033"/>
                  <a:gd name="connsiteY61" fmla="*/ 1137111 h 1444704"/>
                  <a:gd name="connsiteX62" fmla="*/ 3690909 w 3740033"/>
                  <a:gd name="connsiteY62" fmla="*/ 1342458 h 1444704"/>
                  <a:gd name="connsiteX63" fmla="*/ 3686306 w 3740033"/>
                  <a:gd name="connsiteY63" fmla="*/ 1341651 h 1444704"/>
                  <a:gd name="connsiteX64" fmla="*/ 3681097 w 3740033"/>
                  <a:gd name="connsiteY64" fmla="*/ 1345151 h 1444704"/>
                  <a:gd name="connsiteX65" fmla="*/ 3489918 w 3740033"/>
                  <a:gd name="connsiteY65" fmla="*/ 1380328 h 1444704"/>
                  <a:gd name="connsiteX66" fmla="*/ 3391844 w 3740033"/>
                  <a:gd name="connsiteY66" fmla="*/ 1390528 h 1444704"/>
                  <a:gd name="connsiteX67" fmla="*/ 3324889 w 3740033"/>
                  <a:gd name="connsiteY67" fmla="*/ 1292736 h 1444704"/>
                  <a:gd name="connsiteX68" fmla="*/ 3249513 w 3740033"/>
                  <a:gd name="connsiteY68" fmla="*/ 1402828 h 1444704"/>
                  <a:gd name="connsiteX69" fmla="*/ 3160742 w 3740033"/>
                  <a:gd name="connsiteY69" fmla="*/ 1409628 h 1444704"/>
                  <a:gd name="connsiteX70" fmla="*/ 2952757 w 3740033"/>
                  <a:gd name="connsiteY70" fmla="*/ 1421508 h 1444704"/>
                  <a:gd name="connsiteX71" fmla="*/ 2928781 w 3740033"/>
                  <a:gd name="connsiteY71" fmla="*/ 1422512 h 1444704"/>
                  <a:gd name="connsiteX72" fmla="*/ 2839929 w 3740033"/>
                  <a:gd name="connsiteY72" fmla="*/ 1292738 h 1444704"/>
                  <a:gd name="connsiteX73" fmla="*/ 2745834 w 3740033"/>
                  <a:gd name="connsiteY73" fmla="*/ 1430170 h 1444704"/>
                  <a:gd name="connsiteX74" fmla="*/ 2720295 w 3740033"/>
                  <a:gd name="connsiteY74" fmla="*/ 1431239 h 1444704"/>
                  <a:gd name="connsiteX75" fmla="*/ 2466696 w 3740033"/>
                  <a:gd name="connsiteY75" fmla="*/ 1438596 h 1444704"/>
                  <a:gd name="connsiteX76" fmla="*/ 2454977 w 3740033"/>
                  <a:gd name="connsiteY76" fmla="*/ 1438801 h 1444704"/>
                  <a:gd name="connsiteX77" fmla="*/ 2354972 w 3740033"/>
                  <a:gd name="connsiteY77" fmla="*/ 1292738 h 1444704"/>
                  <a:gd name="connsiteX78" fmla="*/ 2252539 w 3740033"/>
                  <a:gd name="connsiteY78" fmla="*/ 1442348 h 1444704"/>
                  <a:gd name="connsiteX79" fmla="*/ 2195301 w 3740033"/>
                  <a:gd name="connsiteY79" fmla="*/ 1443351 h 1444704"/>
                  <a:gd name="connsiteX80" fmla="*/ 1974042 w 3740033"/>
                  <a:gd name="connsiteY80" fmla="*/ 1444675 h 1444704"/>
                  <a:gd name="connsiteX81" fmla="*/ 1870015 w 3740033"/>
                  <a:gd name="connsiteY81" fmla="*/ 1292738 h 1444704"/>
                  <a:gd name="connsiteX82" fmla="*/ 1765969 w 3740033"/>
                  <a:gd name="connsiteY82" fmla="*/ 1444704 h 1444704"/>
                  <a:gd name="connsiteX83" fmla="*/ 1539959 w 3740033"/>
                  <a:gd name="connsiteY83" fmla="*/ 1443351 h 1444704"/>
                  <a:gd name="connsiteX84" fmla="*/ 1487550 w 3740033"/>
                  <a:gd name="connsiteY84" fmla="*/ 1442433 h 1444704"/>
                  <a:gd name="connsiteX85" fmla="*/ 1385059 w 3740033"/>
                  <a:gd name="connsiteY85" fmla="*/ 1292738 h 1444704"/>
                  <a:gd name="connsiteX86" fmla="*/ 1284997 w 3740033"/>
                  <a:gd name="connsiteY86" fmla="*/ 1438884 h 1444704"/>
                  <a:gd name="connsiteX87" fmla="*/ 1268564 w 3740033"/>
                  <a:gd name="connsiteY87" fmla="*/ 1438596 h 1444704"/>
                  <a:gd name="connsiteX88" fmla="*/ 1014964 w 3740033"/>
                  <a:gd name="connsiteY88" fmla="*/ 1431239 h 1444704"/>
                  <a:gd name="connsiteX89" fmla="*/ 994338 w 3740033"/>
                  <a:gd name="connsiteY89" fmla="*/ 1430376 h 1444704"/>
                  <a:gd name="connsiteX90" fmla="*/ 900101 w 3740033"/>
                  <a:gd name="connsiteY90" fmla="*/ 1292738 h 1444704"/>
                  <a:gd name="connsiteX91" fmla="*/ 811116 w 3740033"/>
                  <a:gd name="connsiteY91" fmla="*/ 1422706 h 1444704"/>
                  <a:gd name="connsiteX92" fmla="*/ 782502 w 3740033"/>
                  <a:gd name="connsiteY92" fmla="*/ 1421508 h 1444704"/>
                  <a:gd name="connsiteX93" fmla="*/ 574517 w 3740033"/>
                  <a:gd name="connsiteY93" fmla="*/ 1409628 h 1444704"/>
                  <a:gd name="connsiteX94" fmla="*/ 490784 w 3740033"/>
                  <a:gd name="connsiteY94" fmla="*/ 1403213 h 1444704"/>
                  <a:gd name="connsiteX95" fmla="*/ 415145 w 3740033"/>
                  <a:gd name="connsiteY95" fmla="*/ 1292738 h 1444704"/>
                  <a:gd name="connsiteX96" fmla="*/ 347873 w 3740033"/>
                  <a:gd name="connsiteY96" fmla="*/ 1390992 h 1444704"/>
                  <a:gd name="connsiteX97" fmla="*/ 245341 w 3740033"/>
                  <a:gd name="connsiteY97" fmla="*/ 1380328 h 1444704"/>
                  <a:gd name="connsiteX98" fmla="*/ 54161 w 3740033"/>
                  <a:gd name="connsiteY98" fmla="*/ 1345151 h 1444704"/>
                  <a:gd name="connsiteX99" fmla="*/ 49941 w 3740033"/>
                  <a:gd name="connsiteY99" fmla="*/ 1342315 h 1444704"/>
                  <a:gd name="connsiteX100" fmla="*/ 49122 w 3740033"/>
                  <a:gd name="connsiteY100" fmla="*/ 1342458 h 1444704"/>
                  <a:gd name="connsiteX101" fmla="*/ 18355 w 3740033"/>
                  <a:gd name="connsiteY101" fmla="*/ 1324243 h 1444704"/>
                  <a:gd name="connsiteX102" fmla="*/ 16766 w 3740033"/>
                  <a:gd name="connsiteY102" fmla="*/ 1320013 h 1444704"/>
                  <a:gd name="connsiteX103" fmla="*/ 16553 w 3740033"/>
                  <a:gd name="connsiteY103" fmla="*/ 1319870 h 1444704"/>
                  <a:gd name="connsiteX104" fmla="*/ 16680 w 3740033"/>
                  <a:gd name="connsiteY104" fmla="*/ 1319785 h 1444704"/>
                  <a:gd name="connsiteX105" fmla="*/ 2544 w 3740033"/>
                  <a:gd name="connsiteY105" fmla="*/ 1282165 h 1444704"/>
                  <a:gd name="connsiteX106" fmla="*/ 5627 w 3740033"/>
                  <a:gd name="connsiteY106" fmla="*/ 1180152 h 1444704"/>
                  <a:gd name="connsiteX107" fmla="*/ 18168 w 3740033"/>
                  <a:gd name="connsiteY107" fmla="*/ 1116837 h 1444704"/>
                  <a:gd name="connsiteX108" fmla="*/ 150603 w 3740033"/>
                  <a:gd name="connsiteY108" fmla="*/ 923408 h 1444704"/>
                  <a:gd name="connsiteX109" fmla="*/ 106201 w 3740033"/>
                  <a:gd name="connsiteY109" fmla="*/ 858556 h 1444704"/>
                  <a:gd name="connsiteX110" fmla="*/ 190016 w 3740033"/>
                  <a:gd name="connsiteY110" fmla="*/ 678196 h 1444704"/>
                  <a:gd name="connsiteX111" fmla="*/ 313527 w 3740033"/>
                  <a:gd name="connsiteY111" fmla="*/ 460338 h 1444704"/>
                  <a:gd name="connsiteX112" fmla="*/ 331899 w 3740033"/>
                  <a:gd name="connsiteY112" fmla="*/ 432492 h 1444704"/>
                  <a:gd name="connsiteX113" fmla="*/ 415145 w 3740033"/>
                  <a:gd name="connsiteY113" fmla="*/ 554077 h 1444704"/>
                  <a:gd name="connsiteX114" fmla="*/ 647275 w 3740033"/>
                  <a:gd name="connsiteY114" fmla="*/ 215037 h 1444704"/>
                  <a:gd name="connsiteX115" fmla="*/ 584445 w 3740033"/>
                  <a:gd name="connsiteY115" fmla="*/ 123270 h 1444704"/>
                  <a:gd name="connsiteX116" fmla="*/ 611369 w 3740033"/>
                  <a:gd name="connsiteY116" fmla="*/ 100746 h 1444704"/>
                  <a:gd name="connsiteX117" fmla="*/ 658028 w 3740033"/>
                  <a:gd name="connsiteY117" fmla="*/ 73745 h 1444704"/>
                  <a:gd name="connsiteX118" fmla="*/ 660078 w 3740033"/>
                  <a:gd name="connsiteY118" fmla="*/ 73385 h 1444704"/>
                  <a:gd name="connsiteX119" fmla="*/ 666038 w 3740033"/>
                  <a:gd name="connsiteY119" fmla="*/ 69177 h 1444704"/>
                  <a:gd name="connsiteX120" fmla="*/ 726195 w 3740033"/>
                  <a:gd name="connsiteY120" fmla="*/ 54762 h 1444704"/>
                  <a:gd name="connsiteX121" fmla="*/ 783310 w 3740033"/>
                  <a:gd name="connsiteY121" fmla="*/ 46577 h 1444704"/>
                  <a:gd name="connsiteX122" fmla="*/ 667971 w 3740033"/>
                  <a:gd name="connsiteY122" fmla="*/ 215037 h 1444704"/>
                  <a:gd name="connsiteX123" fmla="*/ 900101 w 3740033"/>
                  <a:gd name="connsiteY123" fmla="*/ 554077 h 1444704"/>
                  <a:gd name="connsiteX124" fmla="*/ 1132232 w 3740033"/>
                  <a:gd name="connsiteY124" fmla="*/ 215037 h 1444704"/>
                  <a:gd name="connsiteX125" fmla="*/ 1002344 w 3740033"/>
                  <a:gd name="connsiteY125" fmla="*/ 25328 h 1444704"/>
                  <a:gd name="connsiteX126" fmla="*/ 1087455 w 3740033"/>
                  <a:gd name="connsiteY126" fmla="*/ 19414 h 1444704"/>
                  <a:gd name="connsiteX127" fmla="*/ 1257125 w 3740033"/>
                  <a:gd name="connsiteY127" fmla="*/ 11046 h 1444704"/>
                  <a:gd name="connsiteX128" fmla="*/ 1293420 w 3740033"/>
                  <a:gd name="connsiteY128" fmla="*/ 9841 h 1444704"/>
                  <a:gd name="connsiteX129" fmla="*/ 1152928 w 3740033"/>
                  <a:gd name="connsiteY129" fmla="*/ 215037 h 1444704"/>
                  <a:gd name="connsiteX130" fmla="*/ 1385059 w 3740033"/>
                  <a:gd name="connsiteY130" fmla="*/ 554077 h 1444704"/>
                  <a:gd name="connsiteX131" fmla="*/ 1617189 w 3740033"/>
                  <a:gd name="connsiteY131" fmla="*/ 215037 h 1444704"/>
                  <a:gd name="connsiteX132" fmla="*/ 1472877 w 3740033"/>
                  <a:gd name="connsiteY132" fmla="*/ 4260 h 1444704"/>
                  <a:gd name="connsiteX133" fmla="*/ 1650515 w 3740033"/>
                  <a:gd name="connsiteY133" fmla="*/ 845 h 1444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</a:cxnLst>
                <a:rect l="l" t="t" r="r" b="b"/>
                <a:pathLst>
                  <a:path w="3740033" h="1444704">
                    <a:moveTo>
                      <a:pt x="2839929" y="601478"/>
                    </a:moveTo>
                    <a:lnTo>
                      <a:pt x="2619514" y="923408"/>
                    </a:lnTo>
                    <a:lnTo>
                      <a:pt x="2839929" y="1245338"/>
                    </a:lnTo>
                    <a:lnTo>
                      <a:pt x="3060345" y="923408"/>
                    </a:lnTo>
                    <a:close/>
                    <a:moveTo>
                      <a:pt x="2354972" y="601478"/>
                    </a:moveTo>
                    <a:lnTo>
                      <a:pt x="2134557" y="923408"/>
                    </a:lnTo>
                    <a:lnTo>
                      <a:pt x="2354972" y="1245338"/>
                    </a:lnTo>
                    <a:lnTo>
                      <a:pt x="2575389" y="923408"/>
                    </a:lnTo>
                    <a:close/>
                    <a:moveTo>
                      <a:pt x="1870015" y="601478"/>
                    </a:moveTo>
                    <a:lnTo>
                      <a:pt x="1649600" y="923408"/>
                    </a:lnTo>
                    <a:lnTo>
                      <a:pt x="1870015" y="1245338"/>
                    </a:lnTo>
                    <a:lnTo>
                      <a:pt x="2090431" y="923408"/>
                    </a:lnTo>
                    <a:close/>
                    <a:moveTo>
                      <a:pt x="1385059" y="601478"/>
                    </a:moveTo>
                    <a:lnTo>
                      <a:pt x="1164643" y="923408"/>
                    </a:lnTo>
                    <a:lnTo>
                      <a:pt x="1385059" y="1245338"/>
                    </a:lnTo>
                    <a:lnTo>
                      <a:pt x="1605474" y="923408"/>
                    </a:lnTo>
                    <a:close/>
                    <a:moveTo>
                      <a:pt x="900101" y="601478"/>
                    </a:moveTo>
                    <a:lnTo>
                      <a:pt x="679686" y="923408"/>
                    </a:lnTo>
                    <a:lnTo>
                      <a:pt x="900101" y="1245338"/>
                    </a:lnTo>
                    <a:lnTo>
                      <a:pt x="1120517" y="923408"/>
                    </a:lnTo>
                    <a:close/>
                    <a:moveTo>
                      <a:pt x="415145" y="601478"/>
                    </a:moveTo>
                    <a:lnTo>
                      <a:pt x="194729" y="923408"/>
                    </a:lnTo>
                    <a:lnTo>
                      <a:pt x="415145" y="1245338"/>
                    </a:lnTo>
                    <a:lnTo>
                      <a:pt x="635560" y="923408"/>
                    </a:lnTo>
                    <a:close/>
                    <a:moveTo>
                      <a:pt x="3324889" y="601476"/>
                    </a:moveTo>
                    <a:lnTo>
                      <a:pt x="3104471" y="923408"/>
                    </a:lnTo>
                    <a:lnTo>
                      <a:pt x="3324889" y="1245339"/>
                    </a:lnTo>
                    <a:lnTo>
                      <a:pt x="3545305" y="923408"/>
                    </a:lnTo>
                    <a:close/>
                    <a:moveTo>
                      <a:pt x="1785114" y="0"/>
                    </a:moveTo>
                    <a:lnTo>
                      <a:pt x="1637885" y="215037"/>
                    </a:lnTo>
                    <a:lnTo>
                      <a:pt x="1870015" y="554077"/>
                    </a:lnTo>
                    <a:lnTo>
                      <a:pt x="2102146" y="215037"/>
                    </a:lnTo>
                    <a:lnTo>
                      <a:pt x="1954937" y="30"/>
                    </a:lnTo>
                    <a:lnTo>
                      <a:pt x="2084739" y="845"/>
                    </a:lnTo>
                    <a:lnTo>
                      <a:pt x="2267092" y="4351"/>
                    </a:lnTo>
                    <a:lnTo>
                      <a:pt x="2122842" y="215037"/>
                    </a:lnTo>
                    <a:lnTo>
                      <a:pt x="2354972" y="554077"/>
                    </a:lnTo>
                    <a:lnTo>
                      <a:pt x="2587103" y="215037"/>
                    </a:lnTo>
                    <a:lnTo>
                      <a:pt x="2446723" y="10004"/>
                    </a:lnTo>
                    <a:lnTo>
                      <a:pt x="2478130" y="11046"/>
                    </a:lnTo>
                    <a:cubicBezTo>
                      <a:pt x="2538057" y="13499"/>
                      <a:pt x="2594797" y="16301"/>
                      <a:pt x="2647800" y="19414"/>
                    </a:cubicBezTo>
                    <a:lnTo>
                      <a:pt x="2737470" y="25645"/>
                    </a:lnTo>
                    <a:lnTo>
                      <a:pt x="2607799" y="215037"/>
                    </a:lnTo>
                    <a:lnTo>
                      <a:pt x="2839929" y="554077"/>
                    </a:lnTo>
                    <a:lnTo>
                      <a:pt x="3072061" y="215037"/>
                    </a:lnTo>
                    <a:lnTo>
                      <a:pt x="2957240" y="47336"/>
                    </a:lnTo>
                    <a:lnTo>
                      <a:pt x="3009060" y="54762"/>
                    </a:lnTo>
                    <a:cubicBezTo>
                      <a:pt x="3034685" y="59387"/>
                      <a:pt x="3054920" y="64205"/>
                      <a:pt x="3069216" y="69177"/>
                    </a:cubicBezTo>
                    <a:lnTo>
                      <a:pt x="3073600" y="72272"/>
                    </a:lnTo>
                    <a:lnTo>
                      <a:pt x="3082004" y="73745"/>
                    </a:lnTo>
                    <a:cubicBezTo>
                      <a:pt x="3096380" y="79700"/>
                      <a:pt x="3112009" y="88792"/>
                      <a:pt x="3128663" y="100746"/>
                    </a:cubicBezTo>
                    <a:lnTo>
                      <a:pt x="3155587" y="123270"/>
                    </a:lnTo>
                    <a:lnTo>
                      <a:pt x="3092757" y="215037"/>
                    </a:lnTo>
                    <a:lnTo>
                      <a:pt x="3324889" y="554079"/>
                    </a:lnTo>
                    <a:lnTo>
                      <a:pt x="3408136" y="432493"/>
                    </a:lnTo>
                    <a:lnTo>
                      <a:pt x="3426506" y="460338"/>
                    </a:lnTo>
                    <a:cubicBezTo>
                      <a:pt x="3468793" y="527740"/>
                      <a:pt x="3510576" y="601092"/>
                      <a:pt x="3550018" y="678196"/>
                    </a:cubicBezTo>
                    <a:cubicBezTo>
                      <a:pt x="3572556" y="722255"/>
                      <a:pt x="3593262" y="765454"/>
                      <a:pt x="3612043" y="807348"/>
                    </a:cubicBezTo>
                    <a:lnTo>
                      <a:pt x="3633530" y="858999"/>
                    </a:lnTo>
                    <a:lnTo>
                      <a:pt x="3589431" y="923408"/>
                    </a:lnTo>
                    <a:lnTo>
                      <a:pt x="3720761" y="1115223"/>
                    </a:lnTo>
                    <a:lnTo>
                      <a:pt x="3726513" y="1137111"/>
                    </a:lnTo>
                    <a:cubicBezTo>
                      <a:pt x="3752009" y="1257319"/>
                      <a:pt x="3742156" y="1335265"/>
                      <a:pt x="3690909" y="1342458"/>
                    </a:cubicBezTo>
                    <a:lnTo>
                      <a:pt x="3686306" y="1341651"/>
                    </a:lnTo>
                    <a:lnTo>
                      <a:pt x="3681097" y="1345151"/>
                    </a:lnTo>
                    <a:cubicBezTo>
                      <a:pt x="3643340" y="1357655"/>
                      <a:pt x="3578128" y="1369481"/>
                      <a:pt x="3489918" y="1380328"/>
                    </a:cubicBezTo>
                    <a:lnTo>
                      <a:pt x="3391844" y="1390528"/>
                    </a:lnTo>
                    <a:lnTo>
                      <a:pt x="3324889" y="1292736"/>
                    </a:lnTo>
                    <a:lnTo>
                      <a:pt x="3249513" y="1402828"/>
                    </a:lnTo>
                    <a:lnTo>
                      <a:pt x="3160742" y="1409628"/>
                    </a:lnTo>
                    <a:cubicBezTo>
                      <a:pt x="3095865" y="1413921"/>
                      <a:pt x="3026351" y="1417893"/>
                      <a:pt x="2952757" y="1421508"/>
                    </a:cubicBezTo>
                    <a:lnTo>
                      <a:pt x="2928781" y="1422512"/>
                    </a:lnTo>
                    <a:lnTo>
                      <a:pt x="2839929" y="1292738"/>
                    </a:lnTo>
                    <a:lnTo>
                      <a:pt x="2745834" y="1430170"/>
                    </a:lnTo>
                    <a:lnTo>
                      <a:pt x="2720295" y="1431239"/>
                    </a:lnTo>
                    <a:cubicBezTo>
                      <a:pt x="2639099" y="1434100"/>
                      <a:pt x="2554381" y="1436565"/>
                      <a:pt x="2466696" y="1438596"/>
                    </a:cubicBezTo>
                    <a:lnTo>
                      <a:pt x="2454977" y="1438801"/>
                    </a:lnTo>
                    <a:lnTo>
                      <a:pt x="2354972" y="1292738"/>
                    </a:lnTo>
                    <a:lnTo>
                      <a:pt x="2252539" y="1442348"/>
                    </a:lnTo>
                    <a:lnTo>
                      <a:pt x="2195301" y="1443351"/>
                    </a:lnTo>
                    <a:lnTo>
                      <a:pt x="1974042" y="1444675"/>
                    </a:lnTo>
                    <a:lnTo>
                      <a:pt x="1870015" y="1292738"/>
                    </a:lnTo>
                    <a:lnTo>
                      <a:pt x="1765969" y="1444704"/>
                    </a:lnTo>
                    <a:lnTo>
                      <a:pt x="1539959" y="1443351"/>
                    </a:lnTo>
                    <a:lnTo>
                      <a:pt x="1487550" y="1442433"/>
                    </a:lnTo>
                    <a:lnTo>
                      <a:pt x="1385059" y="1292738"/>
                    </a:lnTo>
                    <a:lnTo>
                      <a:pt x="1284997" y="1438884"/>
                    </a:lnTo>
                    <a:lnTo>
                      <a:pt x="1268564" y="1438596"/>
                    </a:lnTo>
                    <a:cubicBezTo>
                      <a:pt x="1180879" y="1436565"/>
                      <a:pt x="1096160" y="1434100"/>
                      <a:pt x="1014964" y="1431239"/>
                    </a:cubicBezTo>
                    <a:lnTo>
                      <a:pt x="994338" y="1430376"/>
                    </a:lnTo>
                    <a:lnTo>
                      <a:pt x="900101" y="1292738"/>
                    </a:lnTo>
                    <a:lnTo>
                      <a:pt x="811116" y="1422706"/>
                    </a:lnTo>
                    <a:lnTo>
                      <a:pt x="782502" y="1421508"/>
                    </a:lnTo>
                    <a:cubicBezTo>
                      <a:pt x="708908" y="1417893"/>
                      <a:pt x="639394" y="1413921"/>
                      <a:pt x="574517" y="1409628"/>
                    </a:cubicBezTo>
                    <a:lnTo>
                      <a:pt x="490784" y="1403213"/>
                    </a:lnTo>
                    <a:lnTo>
                      <a:pt x="415145" y="1292738"/>
                    </a:lnTo>
                    <a:lnTo>
                      <a:pt x="347873" y="1390992"/>
                    </a:lnTo>
                    <a:lnTo>
                      <a:pt x="245341" y="1380328"/>
                    </a:lnTo>
                    <a:cubicBezTo>
                      <a:pt x="157130" y="1369481"/>
                      <a:pt x="91919" y="1357655"/>
                      <a:pt x="54161" y="1345151"/>
                    </a:cubicBezTo>
                    <a:lnTo>
                      <a:pt x="49941" y="1342315"/>
                    </a:lnTo>
                    <a:lnTo>
                      <a:pt x="49122" y="1342458"/>
                    </a:lnTo>
                    <a:cubicBezTo>
                      <a:pt x="36313" y="1340661"/>
                      <a:pt x="26087" y="1334440"/>
                      <a:pt x="18355" y="1324243"/>
                    </a:cubicBezTo>
                    <a:lnTo>
                      <a:pt x="16766" y="1320013"/>
                    </a:lnTo>
                    <a:cubicBezTo>
                      <a:pt x="16695" y="1319966"/>
                      <a:pt x="16624" y="1319918"/>
                      <a:pt x="16553" y="1319870"/>
                    </a:cubicBezTo>
                    <a:cubicBezTo>
                      <a:pt x="16596" y="1319842"/>
                      <a:pt x="16637" y="1319814"/>
                      <a:pt x="16680" y="1319785"/>
                    </a:cubicBezTo>
                    <a:lnTo>
                      <a:pt x="2544" y="1282165"/>
                    </a:lnTo>
                    <a:cubicBezTo>
                      <a:pt x="-1718" y="1255606"/>
                      <a:pt x="-584" y="1221101"/>
                      <a:pt x="5627" y="1180152"/>
                    </a:cubicBezTo>
                    <a:lnTo>
                      <a:pt x="18168" y="1116837"/>
                    </a:lnTo>
                    <a:lnTo>
                      <a:pt x="150603" y="923408"/>
                    </a:lnTo>
                    <a:lnTo>
                      <a:pt x="106201" y="858556"/>
                    </a:lnTo>
                    <a:lnTo>
                      <a:pt x="190016" y="678196"/>
                    </a:lnTo>
                    <a:cubicBezTo>
                      <a:pt x="229458" y="601092"/>
                      <a:pt x="271241" y="527740"/>
                      <a:pt x="313527" y="460338"/>
                    </a:cubicBezTo>
                    <a:lnTo>
                      <a:pt x="331899" y="432492"/>
                    </a:lnTo>
                    <a:lnTo>
                      <a:pt x="415145" y="554077"/>
                    </a:lnTo>
                    <a:lnTo>
                      <a:pt x="647275" y="215037"/>
                    </a:lnTo>
                    <a:lnTo>
                      <a:pt x="584445" y="123270"/>
                    </a:lnTo>
                    <a:lnTo>
                      <a:pt x="611369" y="100746"/>
                    </a:lnTo>
                    <a:cubicBezTo>
                      <a:pt x="628022" y="88792"/>
                      <a:pt x="643652" y="79700"/>
                      <a:pt x="658028" y="73745"/>
                    </a:cubicBezTo>
                    <a:lnTo>
                      <a:pt x="660078" y="73385"/>
                    </a:lnTo>
                    <a:lnTo>
                      <a:pt x="666038" y="69177"/>
                    </a:lnTo>
                    <a:cubicBezTo>
                      <a:pt x="680334" y="64205"/>
                      <a:pt x="700570" y="59387"/>
                      <a:pt x="726195" y="54762"/>
                    </a:cubicBezTo>
                    <a:lnTo>
                      <a:pt x="783310" y="46577"/>
                    </a:lnTo>
                    <a:lnTo>
                      <a:pt x="667971" y="215037"/>
                    </a:lnTo>
                    <a:lnTo>
                      <a:pt x="900101" y="554077"/>
                    </a:lnTo>
                    <a:lnTo>
                      <a:pt x="1132232" y="215037"/>
                    </a:lnTo>
                    <a:lnTo>
                      <a:pt x="1002344" y="25328"/>
                    </a:lnTo>
                    <a:lnTo>
                      <a:pt x="1087455" y="19414"/>
                    </a:lnTo>
                    <a:cubicBezTo>
                      <a:pt x="1140459" y="16301"/>
                      <a:pt x="1197199" y="13499"/>
                      <a:pt x="1257125" y="11046"/>
                    </a:cubicBezTo>
                    <a:lnTo>
                      <a:pt x="1293420" y="9841"/>
                    </a:lnTo>
                    <a:lnTo>
                      <a:pt x="1152928" y="215037"/>
                    </a:lnTo>
                    <a:lnTo>
                      <a:pt x="1385059" y="554077"/>
                    </a:lnTo>
                    <a:lnTo>
                      <a:pt x="1617189" y="215037"/>
                    </a:lnTo>
                    <a:lnTo>
                      <a:pt x="1472877" y="4260"/>
                    </a:lnTo>
                    <a:lnTo>
                      <a:pt x="1650515" y="845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93" name="フリーフォーム: 図形 692">
                <a:extLst>
                  <a:ext uri="{FF2B5EF4-FFF2-40B4-BE49-F238E27FC236}">
                    <a16:creationId xmlns:a16="http://schemas.microsoft.com/office/drawing/2014/main" id="{C22B2CD6-FA02-38C9-BA9D-123A8087FD19}"/>
                  </a:ext>
                </a:extLst>
              </p:cNvPr>
              <p:cNvSpPr/>
              <p:nvPr/>
            </p:nvSpPr>
            <p:spPr>
              <a:xfrm>
                <a:off x="7399968" y="5050422"/>
                <a:ext cx="1563633" cy="473081"/>
              </a:xfrm>
              <a:custGeom>
                <a:avLst/>
                <a:gdLst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490787 w 1861942"/>
                  <a:gd name="connsiteY21" fmla="*/ 11418 h 1521540"/>
                  <a:gd name="connsiteX22" fmla="*/ 930971 w 1861942"/>
                  <a:gd name="connsiteY22" fmla="*/ 30429 h 1521540"/>
                  <a:gd name="connsiteX23" fmla="*/ 1371156 w 1861942"/>
                  <a:gd name="connsiteY23" fmla="*/ 11418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490787 w 1861942"/>
                  <a:gd name="connsiteY21" fmla="*/ 11418 h 1521540"/>
                  <a:gd name="connsiteX22" fmla="*/ 925387 w 1861942"/>
                  <a:gd name="connsiteY22" fmla="*/ 301886 h 1521540"/>
                  <a:gd name="connsiteX23" fmla="*/ 1371156 w 1861942"/>
                  <a:gd name="connsiteY23" fmla="*/ 11418 h 1521540"/>
                  <a:gd name="connsiteX24" fmla="*/ 1475777 w 1861942"/>
                  <a:gd name="connsiteY24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371156 w 1861942"/>
                  <a:gd name="connsiteY22" fmla="*/ 11418 h 1521540"/>
                  <a:gd name="connsiteX23" fmla="*/ 1475777 w 1861942"/>
                  <a:gd name="connsiteY23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861942" h="1521540">
                    <a:moveTo>
                      <a:pt x="1475777" y="0"/>
                    </a:moveTo>
                    <a:lnTo>
                      <a:pt x="1484078" y="9011"/>
                    </a:lnTo>
                    <a:cubicBezTo>
                      <a:pt x="1522101" y="55261"/>
                      <a:pt x="1543569" y="105948"/>
                      <a:pt x="1498815" y="174378"/>
                    </a:cubicBezTo>
                    <a:cubicBezTo>
                      <a:pt x="1386930" y="345456"/>
                      <a:pt x="1688930" y="405633"/>
                      <a:pt x="1628782" y="562847"/>
                    </a:cubicBezTo>
                    <a:lnTo>
                      <a:pt x="1613316" y="592532"/>
                    </a:lnTo>
                    <a:lnTo>
                      <a:pt x="1611088" y="593387"/>
                    </a:lnTo>
                    <a:cubicBezTo>
                      <a:pt x="1491745" y="775869"/>
                      <a:pt x="1843309" y="832172"/>
                      <a:pt x="1723966" y="1014653"/>
                    </a:cubicBezTo>
                    <a:cubicBezTo>
                      <a:pt x="1612082" y="1185731"/>
                      <a:pt x="1914081" y="1245908"/>
                      <a:pt x="1853933" y="1403123"/>
                    </a:cubicBezTo>
                    <a:lnTo>
                      <a:pt x="1850704" y="1409321"/>
                    </a:lnTo>
                    <a:lnTo>
                      <a:pt x="1772892" y="1436541"/>
                    </a:lnTo>
                    <a:cubicBezTo>
                      <a:pt x="1590432" y="1487824"/>
                      <a:pt x="1281438" y="1521540"/>
                      <a:pt x="930971" y="1521540"/>
                    </a:cubicBezTo>
                    <a:cubicBezTo>
                      <a:pt x="580505" y="1521540"/>
                      <a:pt x="271511" y="1487824"/>
                      <a:pt x="89050" y="1436541"/>
                    </a:cubicBezTo>
                    <a:lnTo>
                      <a:pt x="11239" y="1409321"/>
                    </a:lnTo>
                    <a:lnTo>
                      <a:pt x="8010" y="1403124"/>
                    </a:lnTo>
                    <a:cubicBezTo>
                      <a:pt x="-52139" y="1245909"/>
                      <a:pt x="249861" y="1185732"/>
                      <a:pt x="137976" y="1014654"/>
                    </a:cubicBezTo>
                    <a:cubicBezTo>
                      <a:pt x="18633" y="832173"/>
                      <a:pt x="370198" y="775870"/>
                      <a:pt x="250854" y="593388"/>
                    </a:cubicBezTo>
                    <a:lnTo>
                      <a:pt x="248626" y="592533"/>
                    </a:lnTo>
                    <a:lnTo>
                      <a:pt x="233160" y="562848"/>
                    </a:lnTo>
                    <a:cubicBezTo>
                      <a:pt x="173012" y="405634"/>
                      <a:pt x="475012" y="345457"/>
                      <a:pt x="363127" y="174379"/>
                    </a:cubicBezTo>
                    <a:cubicBezTo>
                      <a:pt x="318374" y="105949"/>
                      <a:pt x="339841" y="55262"/>
                      <a:pt x="377865" y="9012"/>
                    </a:cubicBezTo>
                    <a:lnTo>
                      <a:pt x="386167" y="0"/>
                    </a:lnTo>
                    <a:cubicBezTo>
                      <a:pt x="565907" y="100629"/>
                      <a:pt x="665615" y="286804"/>
                      <a:pt x="925387" y="301886"/>
                    </a:cubicBezTo>
                    <a:cubicBezTo>
                      <a:pt x="1185159" y="316968"/>
                      <a:pt x="1382662" y="48812"/>
                      <a:pt x="1475777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94" name="グループ化 693">
                <a:extLst>
                  <a:ext uri="{FF2B5EF4-FFF2-40B4-BE49-F238E27FC236}">
                    <a16:creationId xmlns:a16="http://schemas.microsoft.com/office/drawing/2014/main" id="{66477951-A542-82C6-30E0-516FB9466922}"/>
                  </a:ext>
                </a:extLst>
              </p:cNvPr>
              <p:cNvGrpSpPr/>
              <p:nvPr/>
            </p:nvGrpSpPr>
            <p:grpSpPr>
              <a:xfrm>
                <a:off x="7024547" y="5209937"/>
                <a:ext cx="2269858" cy="381045"/>
                <a:chOff x="6165382" y="5445224"/>
                <a:chExt cx="3442168" cy="451834"/>
              </a:xfrm>
            </p:grpSpPr>
            <p:sp>
              <p:nvSpPr>
                <p:cNvPr id="996" name="台形 995">
                  <a:extLst>
                    <a:ext uri="{FF2B5EF4-FFF2-40B4-BE49-F238E27FC236}">
                      <a16:creationId xmlns:a16="http://schemas.microsoft.com/office/drawing/2014/main" id="{259E2CA7-CDB7-3177-FB0C-C63491F1B2D5}"/>
                    </a:ext>
                  </a:extLst>
                </p:cNvPr>
                <p:cNvSpPr/>
                <p:nvPr/>
              </p:nvSpPr>
              <p:spPr>
                <a:xfrm>
                  <a:off x="6165382" y="5445224"/>
                  <a:ext cx="3442168" cy="360040"/>
                </a:xfrm>
                <a:prstGeom prst="trapezoid">
                  <a:avLst>
                    <a:gd name="adj" fmla="val 124408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97" name="四角形: 角を丸くする 996">
                  <a:extLst>
                    <a:ext uri="{FF2B5EF4-FFF2-40B4-BE49-F238E27FC236}">
                      <a16:creationId xmlns:a16="http://schemas.microsoft.com/office/drawing/2014/main" id="{3EF8C075-5104-ABCC-6D6B-4061AC1124DD}"/>
                    </a:ext>
                  </a:extLst>
                </p:cNvPr>
                <p:cNvSpPr/>
                <p:nvPr/>
              </p:nvSpPr>
              <p:spPr>
                <a:xfrm>
                  <a:off x="6165382" y="5792753"/>
                  <a:ext cx="3442168" cy="104305"/>
                </a:xfrm>
                <a:prstGeom prst="round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95" name="楕円 694">
                <a:extLst>
                  <a:ext uri="{FF2B5EF4-FFF2-40B4-BE49-F238E27FC236}">
                    <a16:creationId xmlns:a16="http://schemas.microsoft.com/office/drawing/2014/main" id="{B36B1B5F-B666-AECF-CE2D-CCF120309589}"/>
                  </a:ext>
                </a:extLst>
              </p:cNvPr>
              <p:cNvSpPr/>
              <p:nvPr/>
            </p:nvSpPr>
            <p:spPr>
              <a:xfrm>
                <a:off x="7920199" y="5320225"/>
                <a:ext cx="478556" cy="106346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96" name="グループ化 695">
                <a:extLst>
                  <a:ext uri="{FF2B5EF4-FFF2-40B4-BE49-F238E27FC236}">
                    <a16:creationId xmlns:a16="http://schemas.microsoft.com/office/drawing/2014/main" id="{26DAF446-31AF-D052-01AC-D291605DEB0F}"/>
                  </a:ext>
                </a:extLst>
              </p:cNvPr>
              <p:cNvGrpSpPr/>
              <p:nvPr/>
            </p:nvGrpSpPr>
            <p:grpSpPr>
              <a:xfrm>
                <a:off x="7863260" y="4948015"/>
                <a:ext cx="592434" cy="437077"/>
                <a:chOff x="9201472" y="4580520"/>
                <a:chExt cx="1152128" cy="850000"/>
              </a:xfrm>
            </p:grpSpPr>
            <p:sp>
              <p:nvSpPr>
                <p:cNvPr id="697" name="フリーフォーム: 図形 696">
                  <a:extLst>
                    <a:ext uri="{FF2B5EF4-FFF2-40B4-BE49-F238E27FC236}">
                      <a16:creationId xmlns:a16="http://schemas.microsoft.com/office/drawing/2014/main" id="{0E14165D-2F45-933B-9BD8-1AC2205A0DF5}"/>
                    </a:ext>
                  </a:extLst>
                </p:cNvPr>
                <p:cNvSpPr/>
                <p:nvPr/>
              </p:nvSpPr>
              <p:spPr>
                <a:xfrm>
                  <a:off x="9201472" y="4747580"/>
                  <a:ext cx="1152128" cy="682940"/>
                </a:xfrm>
                <a:custGeom>
                  <a:avLst/>
                  <a:gdLst>
                    <a:gd name="connsiteX0" fmla="*/ 576064 w 1152128"/>
                    <a:gd name="connsiteY0" fmla="*/ 0 h 682940"/>
                    <a:gd name="connsiteX1" fmla="*/ 1152128 w 1152128"/>
                    <a:gd name="connsiteY1" fmla="*/ 180020 h 682940"/>
                    <a:gd name="connsiteX2" fmla="*/ 1144132 w 1152128"/>
                    <a:gd name="connsiteY2" fmla="*/ 204806 h 682940"/>
                    <a:gd name="connsiteX3" fmla="*/ 1152128 w 1152128"/>
                    <a:gd name="connsiteY3" fmla="*/ 229592 h 682940"/>
                    <a:gd name="connsiteX4" fmla="*/ 1106858 w 1152128"/>
                    <a:gd name="connsiteY4" fmla="*/ 299664 h 682940"/>
                    <a:gd name="connsiteX5" fmla="*/ 1106628 w 1152128"/>
                    <a:gd name="connsiteY5" fmla="*/ 299797 h 682940"/>
                    <a:gd name="connsiteX6" fmla="*/ 1114103 w 1152128"/>
                    <a:gd name="connsiteY6" fmla="*/ 340958 h 682940"/>
                    <a:gd name="connsiteX7" fmla="*/ 576064 w 1152128"/>
                    <a:gd name="connsiteY7" fmla="*/ 682785 h 682940"/>
                    <a:gd name="connsiteX8" fmla="*/ 38025 w 1152128"/>
                    <a:gd name="connsiteY8" fmla="*/ 340958 h 682940"/>
                    <a:gd name="connsiteX9" fmla="*/ 44915 w 1152128"/>
                    <a:gd name="connsiteY9" fmla="*/ 299307 h 682940"/>
                    <a:gd name="connsiteX10" fmla="*/ 11704 w 1152128"/>
                    <a:gd name="connsiteY10" fmla="*/ 265872 h 682940"/>
                    <a:gd name="connsiteX11" fmla="*/ 0 w 1152128"/>
                    <a:gd name="connsiteY11" fmla="*/ 229592 h 682940"/>
                    <a:gd name="connsiteX12" fmla="*/ 7996 w 1152128"/>
                    <a:gd name="connsiteY12" fmla="*/ 204806 h 682940"/>
                    <a:gd name="connsiteX13" fmla="*/ 0 w 1152128"/>
                    <a:gd name="connsiteY13" fmla="*/ 180020 h 682940"/>
                    <a:gd name="connsiteX14" fmla="*/ 576064 w 1152128"/>
                    <a:gd name="connsiteY14" fmla="*/ 0 h 6829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52128" h="682940">
                      <a:moveTo>
                        <a:pt x="576064" y="0"/>
                      </a:moveTo>
                      <a:cubicBezTo>
                        <a:pt x="894215" y="0"/>
                        <a:pt x="1152128" y="80598"/>
                        <a:pt x="1152128" y="180020"/>
                      </a:cubicBezTo>
                      <a:lnTo>
                        <a:pt x="1144132" y="204806"/>
                      </a:lnTo>
                      <a:lnTo>
                        <a:pt x="1152128" y="229592"/>
                      </a:lnTo>
                      <a:cubicBezTo>
                        <a:pt x="1152128" y="254448"/>
                        <a:pt x="1136008" y="278127"/>
                        <a:pt x="1106858" y="299664"/>
                      </a:cubicBezTo>
                      <a:lnTo>
                        <a:pt x="1106628" y="299797"/>
                      </a:lnTo>
                      <a:lnTo>
                        <a:pt x="1114103" y="340958"/>
                      </a:lnTo>
                      <a:cubicBezTo>
                        <a:pt x="1114103" y="529744"/>
                        <a:pt x="985900" y="688621"/>
                        <a:pt x="576064" y="682785"/>
                      </a:cubicBezTo>
                      <a:cubicBezTo>
                        <a:pt x="166228" y="676949"/>
                        <a:pt x="38025" y="529744"/>
                        <a:pt x="38025" y="340958"/>
                      </a:cubicBezTo>
                      <a:lnTo>
                        <a:pt x="44915" y="299307"/>
                      </a:lnTo>
                      <a:lnTo>
                        <a:pt x="11704" y="265872"/>
                      </a:lnTo>
                      <a:cubicBezTo>
                        <a:pt x="4030" y="254154"/>
                        <a:pt x="0" y="242020"/>
                        <a:pt x="0" y="229592"/>
                      </a:cubicBezTo>
                      <a:lnTo>
                        <a:pt x="7996" y="204806"/>
                      </a:lnTo>
                      <a:lnTo>
                        <a:pt x="0" y="180020"/>
                      </a:lnTo>
                      <a:cubicBezTo>
                        <a:pt x="0" y="80598"/>
                        <a:pt x="257913" y="0"/>
                        <a:pt x="576064" y="0"/>
                      </a:cubicBezTo>
                      <a:close/>
                    </a:path>
                  </a:pathLst>
                </a:custGeom>
                <a:pattFill prst="openDmnd">
                  <a:fgClr>
                    <a:srgbClr val="FFFF00"/>
                  </a:fgClr>
                  <a:bgClr>
                    <a:srgbClr val="FFCC00"/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98" name="グループ化 697">
                  <a:extLst>
                    <a:ext uri="{FF2B5EF4-FFF2-40B4-BE49-F238E27FC236}">
                      <a16:creationId xmlns:a16="http://schemas.microsoft.com/office/drawing/2014/main" id="{25F4BE34-38EB-6459-EB8A-D6AFE5D66847}"/>
                    </a:ext>
                  </a:extLst>
                </p:cNvPr>
                <p:cNvGrpSpPr/>
                <p:nvPr/>
              </p:nvGrpSpPr>
              <p:grpSpPr>
                <a:xfrm>
                  <a:off x="9237878" y="4580520"/>
                  <a:ext cx="1079317" cy="489955"/>
                  <a:chOff x="9237878" y="4580520"/>
                  <a:chExt cx="1079317" cy="489955"/>
                </a:xfrm>
              </p:grpSpPr>
              <p:sp>
                <p:nvSpPr>
                  <p:cNvPr id="699" name="楕円 698">
                    <a:extLst>
                      <a:ext uri="{FF2B5EF4-FFF2-40B4-BE49-F238E27FC236}">
                        <a16:creationId xmlns:a16="http://schemas.microsoft.com/office/drawing/2014/main" id="{E328EC38-3F51-D763-90E2-E0CAD30372F1}"/>
                      </a:ext>
                    </a:extLst>
                  </p:cNvPr>
                  <p:cNvSpPr/>
                  <p:nvPr/>
                </p:nvSpPr>
                <p:spPr>
                  <a:xfrm>
                    <a:off x="9255372" y="4784725"/>
                    <a:ext cx="1044328" cy="285750"/>
                  </a:xfrm>
                  <a:prstGeom prst="ellipse">
                    <a:avLst/>
                  </a:prstGeom>
                  <a:pattFill prst="openDmnd">
                    <a:fgClr>
                      <a:srgbClr val="663300"/>
                    </a:fgClr>
                    <a:bgClr>
                      <a:srgbClr val="CC6600"/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700" name="グループ化 699">
                    <a:extLst>
                      <a:ext uri="{FF2B5EF4-FFF2-40B4-BE49-F238E27FC236}">
                        <a16:creationId xmlns:a16="http://schemas.microsoft.com/office/drawing/2014/main" id="{6ED74350-76BA-D491-A998-D181522B4167}"/>
                      </a:ext>
                    </a:extLst>
                  </p:cNvPr>
                  <p:cNvGrpSpPr/>
                  <p:nvPr/>
                </p:nvGrpSpPr>
                <p:grpSpPr>
                  <a:xfrm rot="900000">
                    <a:off x="9237878" y="4695702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994" name="楕円 993">
                      <a:extLst>
                        <a:ext uri="{FF2B5EF4-FFF2-40B4-BE49-F238E27FC236}">
                          <a16:creationId xmlns:a16="http://schemas.microsoft.com/office/drawing/2014/main" id="{10E1293F-704C-F1B8-AB44-947AF47FD49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95" name="星: 6 pt 994">
                      <a:extLst>
                        <a:ext uri="{FF2B5EF4-FFF2-40B4-BE49-F238E27FC236}">
                          <a16:creationId xmlns:a16="http://schemas.microsoft.com/office/drawing/2014/main" id="{B99DDA8C-F800-1D5F-81CF-6E26FFA6333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01" name="グループ化 700">
                    <a:extLst>
                      <a:ext uri="{FF2B5EF4-FFF2-40B4-BE49-F238E27FC236}">
                        <a16:creationId xmlns:a16="http://schemas.microsoft.com/office/drawing/2014/main" id="{DE2B445D-70CE-B717-6BD0-879376D4BB32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9916127" y="4701356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992" name="楕円 991">
                      <a:extLst>
                        <a:ext uri="{FF2B5EF4-FFF2-40B4-BE49-F238E27FC236}">
                          <a16:creationId xmlns:a16="http://schemas.microsoft.com/office/drawing/2014/main" id="{ACD2EC6D-FAE5-52B3-DB3F-0A54765CB38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93" name="星: 6 pt 992">
                      <a:extLst>
                        <a:ext uri="{FF2B5EF4-FFF2-40B4-BE49-F238E27FC236}">
                          <a16:creationId xmlns:a16="http://schemas.microsoft.com/office/drawing/2014/main" id="{B3A776F3-24FF-74E9-A277-C39627C1B08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02" name="グループ化 701">
                    <a:extLst>
                      <a:ext uri="{FF2B5EF4-FFF2-40B4-BE49-F238E27FC236}">
                        <a16:creationId xmlns:a16="http://schemas.microsoft.com/office/drawing/2014/main" id="{1DA97C71-5756-5682-ED05-C9F737249FF9}"/>
                      </a:ext>
                    </a:extLst>
                  </p:cNvPr>
                  <p:cNvGrpSpPr/>
                  <p:nvPr/>
                </p:nvGrpSpPr>
                <p:grpSpPr>
                  <a:xfrm>
                    <a:off x="9577002" y="4580520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714" name="楕円 713">
                      <a:extLst>
                        <a:ext uri="{FF2B5EF4-FFF2-40B4-BE49-F238E27FC236}">
                          <a16:creationId xmlns:a16="http://schemas.microsoft.com/office/drawing/2014/main" id="{5ACFBE68-8D94-B0FF-1EE0-14E0586EB9A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15" name="星: 6 pt 714">
                      <a:extLst>
                        <a:ext uri="{FF2B5EF4-FFF2-40B4-BE49-F238E27FC236}">
                          <a16:creationId xmlns:a16="http://schemas.microsoft.com/office/drawing/2014/main" id="{2888D24B-9440-6373-0C67-7BFD65326EF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03" name="グループ化 702">
                    <a:extLst>
                      <a:ext uri="{FF2B5EF4-FFF2-40B4-BE49-F238E27FC236}">
                        <a16:creationId xmlns:a16="http://schemas.microsoft.com/office/drawing/2014/main" id="{2F59A1BB-D293-F041-D31F-BBB7A3DA57B6}"/>
                      </a:ext>
                    </a:extLst>
                  </p:cNvPr>
                  <p:cNvGrpSpPr/>
                  <p:nvPr/>
                </p:nvGrpSpPr>
                <p:grpSpPr>
                  <a:xfrm>
                    <a:off x="9577002" y="4725777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712" name="楕円 711">
                      <a:extLst>
                        <a:ext uri="{FF2B5EF4-FFF2-40B4-BE49-F238E27FC236}">
                          <a16:creationId xmlns:a16="http://schemas.microsoft.com/office/drawing/2014/main" id="{642FE426-B352-9140-928E-230A39E6A98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13" name="星: 6 pt 712">
                      <a:extLst>
                        <a:ext uri="{FF2B5EF4-FFF2-40B4-BE49-F238E27FC236}">
                          <a16:creationId xmlns:a16="http://schemas.microsoft.com/office/drawing/2014/main" id="{9CC6C9F2-C0FB-298E-4F85-E3095752A10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04" name="グループ化 703">
                    <a:extLst>
                      <a:ext uri="{FF2B5EF4-FFF2-40B4-BE49-F238E27FC236}">
                        <a16:creationId xmlns:a16="http://schemas.microsoft.com/office/drawing/2014/main" id="{2CA2A19A-1E61-79F7-F1CE-7A1DCF90EEAD}"/>
                      </a:ext>
                    </a:extLst>
                  </p:cNvPr>
                  <p:cNvGrpSpPr/>
                  <p:nvPr/>
                </p:nvGrpSpPr>
                <p:grpSpPr>
                  <a:xfrm>
                    <a:off x="9290744" y="4889957"/>
                    <a:ext cx="968027" cy="180518"/>
                    <a:chOff x="9290744" y="4889957"/>
                    <a:chExt cx="968027" cy="180518"/>
                  </a:xfrm>
                </p:grpSpPr>
                <p:sp>
                  <p:nvSpPr>
                    <p:cNvPr id="705" name="フリーフォーム: 図形 704">
                      <a:extLst>
                        <a:ext uri="{FF2B5EF4-FFF2-40B4-BE49-F238E27FC236}">
                          <a16:creationId xmlns:a16="http://schemas.microsoft.com/office/drawing/2014/main" id="{7D6FDB66-4986-93BF-B762-CEA1AF6E44E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90744" y="4889957"/>
                      <a:ext cx="370621" cy="169686"/>
                    </a:xfrm>
                    <a:custGeom>
                      <a:avLst/>
                      <a:gdLst>
                        <a:gd name="connsiteX0" fmla="*/ 170087 w 370621"/>
                        <a:gd name="connsiteY0" fmla="*/ 0 h 169686"/>
                        <a:gd name="connsiteX1" fmla="*/ 370621 w 370621"/>
                        <a:gd name="connsiteY1" fmla="*/ 167060 h 169686"/>
                        <a:gd name="connsiteX2" fmla="*/ 369985 w 370621"/>
                        <a:gd name="connsiteY2" fmla="*/ 169686 h 169686"/>
                        <a:gd name="connsiteX3" fmla="*/ 283543 w 370621"/>
                        <a:gd name="connsiteY3" fmla="*/ 164910 h 169686"/>
                        <a:gd name="connsiteX4" fmla="*/ 5663 w 370621"/>
                        <a:gd name="connsiteY4" fmla="*/ 88877 h 169686"/>
                        <a:gd name="connsiteX5" fmla="*/ 0 w 370621"/>
                        <a:gd name="connsiteY5" fmla="*/ 83884 h 169686"/>
                        <a:gd name="connsiteX6" fmla="*/ 28288 w 370621"/>
                        <a:gd name="connsiteY6" fmla="*/ 48931 h 169686"/>
                        <a:gd name="connsiteX7" fmla="*/ 170087 w 370621"/>
                        <a:gd name="connsiteY7" fmla="*/ 0 h 1696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370621" h="169686">
                          <a:moveTo>
                            <a:pt x="170087" y="0"/>
                          </a:moveTo>
                          <a:cubicBezTo>
                            <a:pt x="280839" y="0"/>
                            <a:pt x="370621" y="74795"/>
                            <a:pt x="370621" y="167060"/>
                          </a:cubicBezTo>
                          <a:lnTo>
                            <a:pt x="369985" y="169686"/>
                          </a:lnTo>
                          <a:lnTo>
                            <a:pt x="283543" y="164910"/>
                          </a:lnTo>
                          <a:cubicBezTo>
                            <a:pt x="158602" y="150451"/>
                            <a:pt x="58509" y="123063"/>
                            <a:pt x="5663" y="88877"/>
                          </a:cubicBezTo>
                          <a:lnTo>
                            <a:pt x="0" y="83884"/>
                          </a:lnTo>
                          <a:lnTo>
                            <a:pt x="28288" y="48931"/>
                          </a:lnTo>
                          <a:cubicBezTo>
                            <a:pt x="64578" y="18699"/>
                            <a:pt x="114711" y="0"/>
                            <a:pt x="170087" y="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06" name="フリーフォーム: 図形 705">
                      <a:extLst>
                        <a:ext uri="{FF2B5EF4-FFF2-40B4-BE49-F238E27FC236}">
                          <a16:creationId xmlns:a16="http://schemas.microsoft.com/office/drawing/2014/main" id="{3C0EEE13-6AD1-7AA0-39AA-CBF2E50950B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884184" y="4894733"/>
                      <a:ext cx="374587" cy="170205"/>
                    </a:xfrm>
                    <a:custGeom>
                      <a:avLst/>
                      <a:gdLst>
                        <a:gd name="connsiteX0" fmla="*/ 200534 w 374587"/>
                        <a:gd name="connsiteY0" fmla="*/ 0 h 170205"/>
                        <a:gd name="connsiteX1" fmla="*/ 342333 w 374587"/>
                        <a:gd name="connsiteY1" fmla="*/ 48931 h 170205"/>
                        <a:gd name="connsiteX2" fmla="*/ 374587 w 374587"/>
                        <a:gd name="connsiteY2" fmla="*/ 88785 h 170205"/>
                        <a:gd name="connsiteX3" fmla="*/ 374483 w 374587"/>
                        <a:gd name="connsiteY3" fmla="*/ 88877 h 170205"/>
                        <a:gd name="connsiteX4" fmla="*/ 96603 w 374587"/>
                        <a:gd name="connsiteY4" fmla="*/ 164910 h 170205"/>
                        <a:gd name="connsiteX5" fmla="*/ 762 w 374587"/>
                        <a:gd name="connsiteY5" fmla="*/ 170205 h 170205"/>
                        <a:gd name="connsiteX6" fmla="*/ 0 w 374587"/>
                        <a:gd name="connsiteY6" fmla="*/ 167060 h 170205"/>
                        <a:gd name="connsiteX7" fmla="*/ 200534 w 374587"/>
                        <a:gd name="connsiteY7" fmla="*/ 0 h 17020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374587" h="170205">
                          <a:moveTo>
                            <a:pt x="200534" y="0"/>
                          </a:moveTo>
                          <a:cubicBezTo>
                            <a:pt x="255910" y="0"/>
                            <a:pt x="306044" y="18699"/>
                            <a:pt x="342333" y="48931"/>
                          </a:cubicBezTo>
                          <a:lnTo>
                            <a:pt x="374587" y="88785"/>
                          </a:lnTo>
                          <a:lnTo>
                            <a:pt x="374483" y="88877"/>
                          </a:lnTo>
                          <a:cubicBezTo>
                            <a:pt x="321637" y="123063"/>
                            <a:pt x="221544" y="150451"/>
                            <a:pt x="96603" y="164910"/>
                          </a:cubicBezTo>
                          <a:lnTo>
                            <a:pt x="762" y="170205"/>
                          </a:lnTo>
                          <a:lnTo>
                            <a:pt x="0" y="167060"/>
                          </a:lnTo>
                          <a:cubicBezTo>
                            <a:pt x="0" y="74795"/>
                            <a:pt x="89782" y="0"/>
                            <a:pt x="200534" y="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07" name="星: 6 pt 706">
                      <a:extLst>
                        <a:ext uri="{FF2B5EF4-FFF2-40B4-BE49-F238E27FC236}">
                          <a16:creationId xmlns:a16="http://schemas.microsoft.com/office/drawing/2014/main" id="{1C3DF364-0C8E-4B57-6527-F44D0721BA5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11841" y="4919135"/>
                      <a:ext cx="102739" cy="65138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08" name="フリーフォーム: 図形 707">
                      <a:extLst>
                        <a:ext uri="{FF2B5EF4-FFF2-40B4-BE49-F238E27FC236}">
                          <a16:creationId xmlns:a16="http://schemas.microsoft.com/office/drawing/2014/main" id="{911D41D8-07AD-BB15-AFE3-577BE20558F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588534" y="4940560"/>
                      <a:ext cx="378004" cy="129915"/>
                    </a:xfrm>
                    <a:custGeom>
                      <a:avLst/>
                      <a:gdLst>
                        <a:gd name="connsiteX0" fmla="*/ 189002 w 378004"/>
                        <a:gd name="connsiteY0" fmla="*/ 0 h 129915"/>
                        <a:gd name="connsiteX1" fmla="*/ 373777 w 378004"/>
                        <a:gd name="connsiteY1" fmla="*/ 102033 h 129915"/>
                        <a:gd name="connsiteX2" fmla="*/ 378004 w 378004"/>
                        <a:gd name="connsiteY2" fmla="*/ 119475 h 129915"/>
                        <a:gd name="connsiteX3" fmla="*/ 189002 w 378004"/>
                        <a:gd name="connsiteY3" fmla="*/ 129915 h 129915"/>
                        <a:gd name="connsiteX4" fmla="*/ 0 w 378004"/>
                        <a:gd name="connsiteY4" fmla="*/ 119475 h 129915"/>
                        <a:gd name="connsiteX5" fmla="*/ 4227 w 378004"/>
                        <a:gd name="connsiteY5" fmla="*/ 102033 h 129915"/>
                        <a:gd name="connsiteX6" fmla="*/ 189002 w 378004"/>
                        <a:gd name="connsiteY6" fmla="*/ 0 h 12991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378004" h="129915">
                          <a:moveTo>
                            <a:pt x="189002" y="0"/>
                          </a:moveTo>
                          <a:cubicBezTo>
                            <a:pt x="272066" y="0"/>
                            <a:pt x="343334" y="42072"/>
                            <a:pt x="373777" y="102033"/>
                          </a:cubicBezTo>
                          <a:lnTo>
                            <a:pt x="378004" y="119475"/>
                          </a:lnTo>
                          <a:lnTo>
                            <a:pt x="189002" y="129915"/>
                          </a:lnTo>
                          <a:lnTo>
                            <a:pt x="0" y="119475"/>
                          </a:lnTo>
                          <a:lnTo>
                            <a:pt x="4227" y="102033"/>
                          </a:lnTo>
                          <a:cubicBezTo>
                            <a:pt x="34670" y="42072"/>
                            <a:pt x="105938" y="0"/>
                            <a:pt x="189002" y="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09" name="星: 6 pt 708">
                      <a:extLst>
                        <a:ext uri="{FF2B5EF4-FFF2-40B4-BE49-F238E27FC236}">
                          <a16:creationId xmlns:a16="http://schemas.microsoft.com/office/drawing/2014/main" id="{A3A6A787-C1FF-0A55-AFE6-A5F9E7FADEE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726166" y="4961998"/>
                      <a:ext cx="102739" cy="65138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11" name="星: 6 pt 710">
                      <a:extLst>
                        <a:ext uri="{FF2B5EF4-FFF2-40B4-BE49-F238E27FC236}">
                          <a16:creationId xmlns:a16="http://schemas.microsoft.com/office/drawing/2014/main" id="{FB7D20C7-2A7F-6E41-0F6B-47F9D47C975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21441" y="4923898"/>
                      <a:ext cx="102739" cy="65138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</p:grpSp>
      <p:grpSp>
        <p:nvGrpSpPr>
          <p:cNvPr id="1183" name="グループ化 1182">
            <a:extLst>
              <a:ext uri="{FF2B5EF4-FFF2-40B4-BE49-F238E27FC236}">
                <a16:creationId xmlns:a16="http://schemas.microsoft.com/office/drawing/2014/main" id="{1DE658FF-8479-6C2D-2E35-2547B75C36D5}"/>
              </a:ext>
            </a:extLst>
          </p:cNvPr>
          <p:cNvGrpSpPr/>
          <p:nvPr/>
        </p:nvGrpSpPr>
        <p:grpSpPr>
          <a:xfrm>
            <a:off x="4277844" y="911136"/>
            <a:ext cx="1632061" cy="2290432"/>
            <a:chOff x="4277844" y="911136"/>
            <a:chExt cx="1632061" cy="2290432"/>
          </a:xfrm>
        </p:grpSpPr>
        <p:grpSp>
          <p:nvGrpSpPr>
            <p:cNvPr id="1027" name="グループ化 1026">
              <a:extLst>
                <a:ext uri="{FF2B5EF4-FFF2-40B4-BE49-F238E27FC236}">
                  <a16:creationId xmlns:a16="http://schemas.microsoft.com/office/drawing/2014/main" id="{BDA480AD-78B5-AF1E-E37B-8DA04D9F8E64}"/>
                </a:ext>
              </a:extLst>
            </p:cNvPr>
            <p:cNvGrpSpPr/>
            <p:nvPr/>
          </p:nvGrpSpPr>
          <p:grpSpPr>
            <a:xfrm>
              <a:off x="4277844" y="2035332"/>
              <a:ext cx="1632061" cy="1166236"/>
              <a:chOff x="4239744" y="2035332"/>
              <a:chExt cx="1632061" cy="1166236"/>
            </a:xfrm>
          </p:grpSpPr>
          <p:sp>
            <p:nvSpPr>
              <p:cNvPr id="1028" name="フリーフォーム: 図形 1027">
                <a:extLst>
                  <a:ext uri="{FF2B5EF4-FFF2-40B4-BE49-F238E27FC236}">
                    <a16:creationId xmlns:a16="http://schemas.microsoft.com/office/drawing/2014/main" id="{A0057A7A-F5CF-735D-FA7A-C8FF22FB2821}"/>
                  </a:ext>
                </a:extLst>
              </p:cNvPr>
              <p:cNvSpPr/>
              <p:nvPr/>
            </p:nvSpPr>
            <p:spPr>
              <a:xfrm rot="900000">
                <a:off x="4255328" y="2035332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9" name="フリーフォーム: 図形 1028">
                <a:extLst>
                  <a:ext uri="{FF2B5EF4-FFF2-40B4-BE49-F238E27FC236}">
                    <a16:creationId xmlns:a16="http://schemas.microsoft.com/office/drawing/2014/main" id="{8D0AADF9-5597-D108-679A-E93F836DBCBA}"/>
                  </a:ext>
                </a:extLst>
              </p:cNvPr>
              <p:cNvSpPr/>
              <p:nvPr/>
            </p:nvSpPr>
            <p:spPr>
              <a:xfrm rot="900000">
                <a:off x="4290495" y="2274473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0" name="フリーフォーム: 図形 1029">
                <a:extLst>
                  <a:ext uri="{FF2B5EF4-FFF2-40B4-BE49-F238E27FC236}">
                    <a16:creationId xmlns:a16="http://schemas.microsoft.com/office/drawing/2014/main" id="{2921ADF5-B4C3-05F4-7707-84F3C6C8EC7B}"/>
                  </a:ext>
                </a:extLst>
              </p:cNvPr>
              <p:cNvSpPr/>
              <p:nvPr/>
            </p:nvSpPr>
            <p:spPr>
              <a:xfrm rot="20700000" flipH="1">
                <a:off x="5816775" y="2077533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1" name="フリーフォーム: 図形 1030">
                <a:extLst>
                  <a:ext uri="{FF2B5EF4-FFF2-40B4-BE49-F238E27FC236}">
                    <a16:creationId xmlns:a16="http://schemas.microsoft.com/office/drawing/2014/main" id="{4E44DCAA-8359-5954-EBE0-7B5BC105235E}"/>
                  </a:ext>
                </a:extLst>
              </p:cNvPr>
              <p:cNvSpPr/>
              <p:nvPr/>
            </p:nvSpPr>
            <p:spPr>
              <a:xfrm rot="20700000" flipH="1">
                <a:off x="5823809" y="2450311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32" name="グループ化 1031">
                <a:extLst>
                  <a:ext uri="{FF2B5EF4-FFF2-40B4-BE49-F238E27FC236}">
                    <a16:creationId xmlns:a16="http://schemas.microsoft.com/office/drawing/2014/main" id="{FB1539E5-CED8-BA42-A74A-43A6D258BAEE}"/>
                  </a:ext>
                </a:extLst>
              </p:cNvPr>
              <p:cNvGrpSpPr/>
              <p:nvPr/>
            </p:nvGrpSpPr>
            <p:grpSpPr>
              <a:xfrm>
                <a:off x="4239744" y="2049020"/>
                <a:ext cx="1607691" cy="1152548"/>
                <a:chOff x="3677526" y="2017114"/>
                <a:chExt cx="2177174" cy="1560809"/>
              </a:xfrm>
            </p:grpSpPr>
            <p:sp>
              <p:nvSpPr>
                <p:cNvPr id="1033" name="フリーフォーム: 図形 1032">
                  <a:extLst>
                    <a:ext uri="{FF2B5EF4-FFF2-40B4-BE49-F238E27FC236}">
                      <a16:creationId xmlns:a16="http://schemas.microsoft.com/office/drawing/2014/main" id="{A705DB52-ED39-4A2B-219B-AAC8C9D9BD31}"/>
                    </a:ext>
                  </a:extLst>
                </p:cNvPr>
                <p:cNvSpPr/>
                <p:nvPr/>
              </p:nvSpPr>
              <p:spPr>
                <a:xfrm>
                  <a:off x="3677526" y="2017114"/>
                  <a:ext cx="2177174" cy="1560809"/>
                </a:xfrm>
                <a:custGeom>
                  <a:avLst/>
                  <a:gdLst>
                    <a:gd name="connsiteX0" fmla="*/ 1475777 w 1861942"/>
                    <a:gd name="connsiteY0" fmla="*/ 0 h 1521540"/>
                    <a:gd name="connsiteX1" fmla="*/ 1484078 w 1861942"/>
                    <a:gd name="connsiteY1" fmla="*/ 9011 h 1521540"/>
                    <a:gd name="connsiteX2" fmla="*/ 1498815 w 1861942"/>
                    <a:gd name="connsiteY2" fmla="*/ 174378 h 1521540"/>
                    <a:gd name="connsiteX3" fmla="*/ 1628782 w 1861942"/>
                    <a:gd name="connsiteY3" fmla="*/ 562847 h 1521540"/>
                    <a:gd name="connsiteX4" fmla="*/ 1613316 w 1861942"/>
                    <a:gd name="connsiteY4" fmla="*/ 592532 h 1521540"/>
                    <a:gd name="connsiteX5" fmla="*/ 1611088 w 1861942"/>
                    <a:gd name="connsiteY5" fmla="*/ 593387 h 1521540"/>
                    <a:gd name="connsiteX6" fmla="*/ 1723966 w 1861942"/>
                    <a:gd name="connsiteY6" fmla="*/ 1014653 h 1521540"/>
                    <a:gd name="connsiteX7" fmla="*/ 1853933 w 1861942"/>
                    <a:gd name="connsiteY7" fmla="*/ 1403123 h 1521540"/>
                    <a:gd name="connsiteX8" fmla="*/ 1850704 w 1861942"/>
                    <a:gd name="connsiteY8" fmla="*/ 1409321 h 1521540"/>
                    <a:gd name="connsiteX9" fmla="*/ 1772892 w 1861942"/>
                    <a:gd name="connsiteY9" fmla="*/ 1436541 h 1521540"/>
                    <a:gd name="connsiteX10" fmla="*/ 930971 w 1861942"/>
                    <a:gd name="connsiteY10" fmla="*/ 1521540 h 1521540"/>
                    <a:gd name="connsiteX11" fmla="*/ 89050 w 1861942"/>
                    <a:gd name="connsiteY11" fmla="*/ 1436541 h 1521540"/>
                    <a:gd name="connsiteX12" fmla="*/ 11239 w 1861942"/>
                    <a:gd name="connsiteY12" fmla="*/ 1409321 h 1521540"/>
                    <a:gd name="connsiteX13" fmla="*/ 8010 w 1861942"/>
                    <a:gd name="connsiteY13" fmla="*/ 1403124 h 1521540"/>
                    <a:gd name="connsiteX14" fmla="*/ 137976 w 1861942"/>
                    <a:gd name="connsiteY14" fmla="*/ 1014654 h 1521540"/>
                    <a:gd name="connsiteX15" fmla="*/ 250854 w 1861942"/>
                    <a:gd name="connsiteY15" fmla="*/ 593388 h 1521540"/>
                    <a:gd name="connsiteX16" fmla="*/ 248626 w 1861942"/>
                    <a:gd name="connsiteY16" fmla="*/ 592533 h 1521540"/>
                    <a:gd name="connsiteX17" fmla="*/ 233160 w 1861942"/>
                    <a:gd name="connsiteY17" fmla="*/ 562848 h 1521540"/>
                    <a:gd name="connsiteX18" fmla="*/ 363127 w 1861942"/>
                    <a:gd name="connsiteY18" fmla="*/ 174379 h 1521540"/>
                    <a:gd name="connsiteX19" fmla="*/ 377865 w 1861942"/>
                    <a:gd name="connsiteY19" fmla="*/ 9012 h 1521540"/>
                    <a:gd name="connsiteX20" fmla="*/ 386167 w 1861942"/>
                    <a:gd name="connsiteY20" fmla="*/ 0 h 1521540"/>
                    <a:gd name="connsiteX21" fmla="*/ 490787 w 1861942"/>
                    <a:gd name="connsiteY21" fmla="*/ 11418 h 1521540"/>
                    <a:gd name="connsiteX22" fmla="*/ 930971 w 1861942"/>
                    <a:gd name="connsiteY22" fmla="*/ 30429 h 1521540"/>
                    <a:gd name="connsiteX23" fmla="*/ 1371156 w 1861942"/>
                    <a:gd name="connsiteY23" fmla="*/ 11418 h 1521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1861942" h="1521540">
                      <a:moveTo>
                        <a:pt x="1475777" y="0"/>
                      </a:moveTo>
                      <a:lnTo>
                        <a:pt x="1484078" y="9011"/>
                      </a:lnTo>
                      <a:cubicBezTo>
                        <a:pt x="1522101" y="55261"/>
                        <a:pt x="1543569" y="105948"/>
                        <a:pt x="1498815" y="174378"/>
                      </a:cubicBezTo>
                      <a:cubicBezTo>
                        <a:pt x="1386930" y="345456"/>
                        <a:pt x="1688930" y="405633"/>
                        <a:pt x="1628782" y="562847"/>
                      </a:cubicBezTo>
                      <a:lnTo>
                        <a:pt x="1613316" y="592532"/>
                      </a:lnTo>
                      <a:lnTo>
                        <a:pt x="1611088" y="593387"/>
                      </a:lnTo>
                      <a:cubicBezTo>
                        <a:pt x="1491745" y="775869"/>
                        <a:pt x="1843309" y="832172"/>
                        <a:pt x="1723966" y="1014653"/>
                      </a:cubicBezTo>
                      <a:cubicBezTo>
                        <a:pt x="1612082" y="1185731"/>
                        <a:pt x="1914081" y="1245908"/>
                        <a:pt x="1853933" y="1403123"/>
                      </a:cubicBezTo>
                      <a:lnTo>
                        <a:pt x="1850704" y="1409321"/>
                      </a:lnTo>
                      <a:lnTo>
                        <a:pt x="1772892" y="1436541"/>
                      </a:lnTo>
                      <a:cubicBezTo>
                        <a:pt x="1590432" y="1487824"/>
                        <a:pt x="1281438" y="1521540"/>
                        <a:pt x="930971" y="1521540"/>
                      </a:cubicBezTo>
                      <a:cubicBezTo>
                        <a:pt x="580505" y="1521540"/>
                        <a:pt x="271511" y="1487824"/>
                        <a:pt x="89050" y="1436541"/>
                      </a:cubicBezTo>
                      <a:lnTo>
                        <a:pt x="11239" y="1409321"/>
                      </a:lnTo>
                      <a:lnTo>
                        <a:pt x="8010" y="1403124"/>
                      </a:lnTo>
                      <a:cubicBezTo>
                        <a:pt x="-52139" y="1245909"/>
                        <a:pt x="249861" y="1185732"/>
                        <a:pt x="137976" y="1014654"/>
                      </a:cubicBezTo>
                      <a:cubicBezTo>
                        <a:pt x="18633" y="832173"/>
                        <a:pt x="370198" y="775870"/>
                        <a:pt x="250854" y="593388"/>
                      </a:cubicBezTo>
                      <a:lnTo>
                        <a:pt x="248626" y="592533"/>
                      </a:lnTo>
                      <a:lnTo>
                        <a:pt x="233160" y="562848"/>
                      </a:lnTo>
                      <a:cubicBezTo>
                        <a:pt x="173012" y="405634"/>
                        <a:pt x="475012" y="345457"/>
                        <a:pt x="363127" y="174379"/>
                      </a:cubicBezTo>
                      <a:cubicBezTo>
                        <a:pt x="318374" y="105949"/>
                        <a:pt x="339841" y="55262"/>
                        <a:pt x="377865" y="9012"/>
                      </a:cubicBezTo>
                      <a:lnTo>
                        <a:pt x="386167" y="0"/>
                      </a:lnTo>
                      <a:lnTo>
                        <a:pt x="490787" y="11418"/>
                      </a:lnTo>
                      <a:cubicBezTo>
                        <a:pt x="623949" y="23601"/>
                        <a:pt x="773261" y="30429"/>
                        <a:pt x="930971" y="30429"/>
                      </a:cubicBezTo>
                      <a:cubicBezTo>
                        <a:pt x="1088682" y="30429"/>
                        <a:pt x="1237994" y="23601"/>
                        <a:pt x="1371156" y="11418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34" name="月 1033">
                  <a:extLst>
                    <a:ext uri="{FF2B5EF4-FFF2-40B4-BE49-F238E27FC236}">
                      <a16:creationId xmlns:a16="http://schemas.microsoft.com/office/drawing/2014/main" id="{5583110F-22A6-4512-93E8-BC47EC869221}"/>
                    </a:ext>
                  </a:extLst>
                </p:cNvPr>
                <p:cNvSpPr/>
                <p:nvPr/>
              </p:nvSpPr>
              <p:spPr>
                <a:xfrm rot="16200000">
                  <a:off x="4642512" y="2202317"/>
                  <a:ext cx="212633" cy="1716444"/>
                </a:xfrm>
                <a:prstGeom prst="moon">
                  <a:avLst>
                    <a:gd name="adj" fmla="val 34568"/>
                  </a:avLst>
                </a:pr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5" name="月 1034">
                  <a:extLst>
                    <a:ext uri="{FF2B5EF4-FFF2-40B4-BE49-F238E27FC236}">
                      <a16:creationId xmlns:a16="http://schemas.microsoft.com/office/drawing/2014/main" id="{5894978A-8E1F-26EF-803F-17CDAEF8F708}"/>
                    </a:ext>
                  </a:extLst>
                </p:cNvPr>
                <p:cNvSpPr/>
                <p:nvPr/>
              </p:nvSpPr>
              <p:spPr>
                <a:xfrm rot="16200000">
                  <a:off x="4686964" y="1961161"/>
                  <a:ext cx="161833" cy="1462440"/>
                </a:xfrm>
                <a:prstGeom prst="moon">
                  <a:avLst>
                    <a:gd name="adj" fmla="val 49500"/>
                  </a:avLst>
                </a:pr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6" name="月 1035">
                  <a:extLst>
                    <a:ext uri="{FF2B5EF4-FFF2-40B4-BE49-F238E27FC236}">
                      <a16:creationId xmlns:a16="http://schemas.microsoft.com/office/drawing/2014/main" id="{38716360-8CAD-E40D-B211-D79E0113BD7C}"/>
                    </a:ext>
                  </a:extLst>
                </p:cNvPr>
                <p:cNvSpPr/>
                <p:nvPr/>
              </p:nvSpPr>
              <p:spPr>
                <a:xfrm rot="16200000">
                  <a:off x="4696490" y="1721512"/>
                  <a:ext cx="123733" cy="1170344"/>
                </a:xfrm>
                <a:prstGeom prst="moon">
                  <a:avLst>
                    <a:gd name="adj" fmla="val 60772"/>
                  </a:avLst>
                </a:pr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037" name="グループ化 1036">
              <a:extLst>
                <a:ext uri="{FF2B5EF4-FFF2-40B4-BE49-F238E27FC236}">
                  <a16:creationId xmlns:a16="http://schemas.microsoft.com/office/drawing/2014/main" id="{650D008D-F692-CDEC-D90A-3292A68A30EE}"/>
                </a:ext>
              </a:extLst>
            </p:cNvPr>
            <p:cNvGrpSpPr/>
            <p:nvPr/>
          </p:nvGrpSpPr>
          <p:grpSpPr>
            <a:xfrm>
              <a:off x="4384023" y="911136"/>
              <a:ext cx="1376385" cy="1470218"/>
              <a:chOff x="3262040" y="524355"/>
              <a:chExt cx="1863934" cy="1991005"/>
            </a:xfrm>
          </p:grpSpPr>
          <p:sp>
            <p:nvSpPr>
              <p:cNvPr id="1038" name="楕円 1">
                <a:extLst>
                  <a:ext uri="{FF2B5EF4-FFF2-40B4-BE49-F238E27FC236}">
                    <a16:creationId xmlns:a16="http://schemas.microsoft.com/office/drawing/2014/main" id="{99C06043-7581-3C04-EB1E-3779755CF2C5}"/>
                  </a:ext>
                </a:extLst>
              </p:cNvPr>
              <p:cNvSpPr/>
              <p:nvPr/>
            </p:nvSpPr>
            <p:spPr>
              <a:xfrm flipV="1">
                <a:off x="4516478" y="581140"/>
                <a:ext cx="609496" cy="203720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39" name="楕円 1">
                <a:extLst>
                  <a:ext uri="{FF2B5EF4-FFF2-40B4-BE49-F238E27FC236}">
                    <a16:creationId xmlns:a16="http://schemas.microsoft.com/office/drawing/2014/main" id="{C5646CD2-F859-F67D-E916-16E9C3939273}"/>
                  </a:ext>
                </a:extLst>
              </p:cNvPr>
              <p:cNvSpPr/>
              <p:nvPr/>
            </p:nvSpPr>
            <p:spPr>
              <a:xfrm flipV="1">
                <a:off x="3262040" y="581140"/>
                <a:ext cx="609496" cy="203720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40" name="四角形: 角を丸くする 1039">
                <a:extLst>
                  <a:ext uri="{FF2B5EF4-FFF2-40B4-BE49-F238E27FC236}">
                    <a16:creationId xmlns:a16="http://schemas.microsoft.com/office/drawing/2014/main" id="{54AFC0EC-A3F7-87CC-1EF3-F6140B14EAC4}"/>
                  </a:ext>
                </a:extLst>
              </p:cNvPr>
              <p:cNvSpPr/>
              <p:nvPr/>
            </p:nvSpPr>
            <p:spPr>
              <a:xfrm>
                <a:off x="3503801" y="524355"/>
                <a:ext cx="1392191" cy="1632249"/>
              </a:xfrm>
              <a:prstGeom prst="roundRect">
                <a:avLst>
                  <a:gd name="adj" fmla="val 35875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41" name="四角形: 角を丸くする 1040">
                <a:extLst>
                  <a:ext uri="{FF2B5EF4-FFF2-40B4-BE49-F238E27FC236}">
                    <a16:creationId xmlns:a16="http://schemas.microsoft.com/office/drawing/2014/main" id="{DE77AF98-976E-A7DA-EFE6-E3BB2D1A722D}"/>
                  </a:ext>
                </a:extLst>
              </p:cNvPr>
              <p:cNvSpPr/>
              <p:nvPr/>
            </p:nvSpPr>
            <p:spPr>
              <a:xfrm>
                <a:off x="3603506" y="1714508"/>
                <a:ext cx="1192782" cy="514358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42" name="四角形: 角を丸くする 1041">
                <a:extLst>
                  <a:ext uri="{FF2B5EF4-FFF2-40B4-BE49-F238E27FC236}">
                    <a16:creationId xmlns:a16="http://schemas.microsoft.com/office/drawing/2014/main" id="{DDD8BF19-25CD-41F8-565C-1E1ABB22BD6F}"/>
                  </a:ext>
                </a:extLst>
              </p:cNvPr>
              <p:cNvSpPr/>
              <p:nvPr/>
            </p:nvSpPr>
            <p:spPr>
              <a:xfrm>
                <a:off x="3723625" y="1837618"/>
                <a:ext cx="319337" cy="28803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43" name="四角形: 角を丸くする 1042">
                <a:extLst>
                  <a:ext uri="{FF2B5EF4-FFF2-40B4-BE49-F238E27FC236}">
                    <a16:creationId xmlns:a16="http://schemas.microsoft.com/office/drawing/2014/main" id="{2696C327-8B1B-D2CE-D6F8-4415A6F93EE1}"/>
                  </a:ext>
                </a:extLst>
              </p:cNvPr>
              <p:cNvSpPr/>
              <p:nvPr/>
            </p:nvSpPr>
            <p:spPr>
              <a:xfrm>
                <a:off x="4361980" y="1837618"/>
                <a:ext cx="319337" cy="28803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46" name="アーチ 1045">
                <a:extLst>
                  <a:ext uri="{FF2B5EF4-FFF2-40B4-BE49-F238E27FC236}">
                    <a16:creationId xmlns:a16="http://schemas.microsoft.com/office/drawing/2014/main" id="{7BA8A7B8-0F6E-6FAF-3F3C-01AD33C5AC86}"/>
                  </a:ext>
                </a:extLst>
              </p:cNvPr>
              <p:cNvSpPr/>
              <p:nvPr/>
            </p:nvSpPr>
            <p:spPr>
              <a:xfrm>
                <a:off x="3860832" y="1837233"/>
                <a:ext cx="678127" cy="678127"/>
              </a:xfrm>
              <a:prstGeom prst="blockArc">
                <a:avLst>
                  <a:gd name="adj1" fmla="val 18795270"/>
                  <a:gd name="adj2" fmla="val 13720252"/>
                  <a:gd name="adj3" fmla="val 12732"/>
                </a:avLst>
              </a:pr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47" name="フリーフォーム: 図形 1046">
                <a:extLst>
                  <a:ext uri="{FF2B5EF4-FFF2-40B4-BE49-F238E27FC236}">
                    <a16:creationId xmlns:a16="http://schemas.microsoft.com/office/drawing/2014/main" id="{86B71954-5AC7-9343-BAB1-17289598B123}"/>
                  </a:ext>
                </a:extLst>
              </p:cNvPr>
              <p:cNvSpPr/>
              <p:nvPr/>
            </p:nvSpPr>
            <p:spPr>
              <a:xfrm>
                <a:off x="3962646" y="524355"/>
                <a:ext cx="454670" cy="608247"/>
              </a:xfrm>
              <a:custGeom>
                <a:avLst/>
                <a:gdLst>
                  <a:gd name="connsiteX0" fmla="*/ 30699 w 454670"/>
                  <a:gd name="connsiteY0" fmla="*/ 0 h 608247"/>
                  <a:gd name="connsiteX1" fmla="*/ 423992 w 454670"/>
                  <a:gd name="connsiteY1" fmla="*/ 0 h 608247"/>
                  <a:gd name="connsiteX2" fmla="*/ 450703 w 454670"/>
                  <a:gd name="connsiteY2" fmla="*/ 2693 h 608247"/>
                  <a:gd name="connsiteX3" fmla="*/ 454670 w 454670"/>
                  <a:gd name="connsiteY3" fmla="*/ 92045 h 608247"/>
                  <a:gd name="connsiteX4" fmla="*/ 227335 w 454670"/>
                  <a:gd name="connsiteY4" fmla="*/ 608247 h 608247"/>
                  <a:gd name="connsiteX5" fmla="*/ 0 w 454670"/>
                  <a:gd name="connsiteY5" fmla="*/ 92045 h 608247"/>
                  <a:gd name="connsiteX6" fmla="*/ 3967 w 454670"/>
                  <a:gd name="connsiteY6" fmla="*/ 2695 h 6082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4670" h="608247">
                    <a:moveTo>
                      <a:pt x="30699" y="0"/>
                    </a:moveTo>
                    <a:lnTo>
                      <a:pt x="423992" y="0"/>
                    </a:lnTo>
                    <a:lnTo>
                      <a:pt x="450703" y="2693"/>
                    </a:lnTo>
                    <a:lnTo>
                      <a:pt x="454670" y="92045"/>
                    </a:lnTo>
                    <a:cubicBezTo>
                      <a:pt x="454670" y="377135"/>
                      <a:pt x="352889" y="608247"/>
                      <a:pt x="227335" y="608247"/>
                    </a:cubicBezTo>
                    <a:cubicBezTo>
                      <a:pt x="101781" y="608247"/>
                      <a:pt x="0" y="377135"/>
                      <a:pt x="0" y="92045"/>
                    </a:cubicBezTo>
                    <a:lnTo>
                      <a:pt x="3967" y="269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048" name="グループ化 1047">
              <a:extLst>
                <a:ext uri="{FF2B5EF4-FFF2-40B4-BE49-F238E27FC236}">
                  <a16:creationId xmlns:a16="http://schemas.microsoft.com/office/drawing/2014/main" id="{1AB0CA65-1EB0-66A6-F56E-4AA91077D06F}"/>
                </a:ext>
              </a:extLst>
            </p:cNvPr>
            <p:cNvGrpSpPr/>
            <p:nvPr/>
          </p:nvGrpSpPr>
          <p:grpSpPr>
            <a:xfrm>
              <a:off x="5270500" y="2066702"/>
              <a:ext cx="176433" cy="258588"/>
              <a:chOff x="986766" y="914731"/>
              <a:chExt cx="238930" cy="350186"/>
            </a:xfrm>
          </p:grpSpPr>
          <p:sp>
            <p:nvSpPr>
              <p:cNvPr id="1049" name="楕円 66">
                <a:extLst>
                  <a:ext uri="{FF2B5EF4-FFF2-40B4-BE49-F238E27FC236}">
                    <a16:creationId xmlns:a16="http://schemas.microsoft.com/office/drawing/2014/main" id="{9E791792-266B-6A3B-DF73-246671549E2B}"/>
                  </a:ext>
                </a:extLst>
              </p:cNvPr>
              <p:cNvSpPr/>
              <p:nvPr/>
            </p:nvSpPr>
            <p:spPr>
              <a:xfrm>
                <a:off x="986766" y="914731"/>
                <a:ext cx="238930" cy="350186"/>
              </a:xfrm>
              <a:custGeom>
                <a:avLst/>
                <a:gdLst>
                  <a:gd name="connsiteX0" fmla="*/ 0 w 920501"/>
                  <a:gd name="connsiteY0" fmla="*/ 460251 h 920501"/>
                  <a:gd name="connsiteX1" fmla="*/ 460251 w 920501"/>
                  <a:gd name="connsiteY1" fmla="*/ 0 h 920501"/>
                  <a:gd name="connsiteX2" fmla="*/ 920502 w 920501"/>
                  <a:gd name="connsiteY2" fmla="*/ 460251 h 920501"/>
                  <a:gd name="connsiteX3" fmla="*/ 460251 w 920501"/>
                  <a:gd name="connsiteY3" fmla="*/ 920502 h 920501"/>
                  <a:gd name="connsiteX4" fmla="*/ 0 w 920501"/>
                  <a:gd name="connsiteY4" fmla="*/ 460251 h 920501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0502" h="1349127">
                    <a:moveTo>
                      <a:pt x="0" y="888876"/>
                    </a:moveTo>
                    <a:cubicBezTo>
                      <a:pt x="0" y="634686"/>
                      <a:pt x="315599" y="209550"/>
                      <a:pt x="455489" y="0"/>
                    </a:cubicBezTo>
                    <a:cubicBezTo>
                      <a:pt x="581091" y="204787"/>
                      <a:pt x="920502" y="634686"/>
                      <a:pt x="920502" y="888876"/>
                    </a:cubicBezTo>
                    <a:cubicBezTo>
                      <a:pt x="920502" y="1143066"/>
                      <a:pt x="714441" y="1349127"/>
                      <a:pt x="460251" y="1349127"/>
                    </a:cubicBezTo>
                    <a:cubicBezTo>
                      <a:pt x="206061" y="1349127"/>
                      <a:pt x="0" y="1143066"/>
                      <a:pt x="0" y="888876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50" name="フリーフォーム: 図形 1049">
                <a:extLst>
                  <a:ext uri="{FF2B5EF4-FFF2-40B4-BE49-F238E27FC236}">
                    <a16:creationId xmlns:a16="http://schemas.microsoft.com/office/drawing/2014/main" id="{CE972304-2982-03C8-11C5-041132A65351}"/>
                  </a:ext>
                </a:extLst>
              </p:cNvPr>
              <p:cNvSpPr/>
              <p:nvPr/>
            </p:nvSpPr>
            <p:spPr>
              <a:xfrm rot="900000" flipH="1">
                <a:off x="1002545" y="1130060"/>
                <a:ext cx="128110" cy="97560"/>
              </a:xfrm>
              <a:custGeom>
                <a:avLst/>
                <a:gdLst>
                  <a:gd name="connsiteX0" fmla="*/ 55471 w 427286"/>
                  <a:gd name="connsiteY0" fmla="*/ 214452 h 325394"/>
                  <a:gd name="connsiteX1" fmla="*/ 110942 w 427286"/>
                  <a:gd name="connsiteY1" fmla="*/ 269923 h 325394"/>
                  <a:gd name="connsiteX2" fmla="*/ 55471 w 427286"/>
                  <a:gd name="connsiteY2" fmla="*/ 325394 h 325394"/>
                  <a:gd name="connsiteX3" fmla="*/ 0 w 427286"/>
                  <a:gd name="connsiteY3" fmla="*/ 269923 h 325394"/>
                  <a:gd name="connsiteX4" fmla="*/ 55471 w 427286"/>
                  <a:gd name="connsiteY4" fmla="*/ 214452 h 325394"/>
                  <a:gd name="connsiteX5" fmla="*/ 371291 w 427286"/>
                  <a:gd name="connsiteY5" fmla="*/ 651 h 325394"/>
                  <a:gd name="connsiteX6" fmla="*/ 395286 w 427286"/>
                  <a:gd name="connsiteY6" fmla="*/ 1731 h 325394"/>
                  <a:gd name="connsiteX7" fmla="*/ 353639 w 427286"/>
                  <a:gd name="connsiteY7" fmla="*/ 204250 h 325394"/>
                  <a:gd name="connsiteX8" fmla="*/ 172037 w 427286"/>
                  <a:gd name="connsiteY8" fmla="*/ 261589 h 325394"/>
                  <a:gd name="connsiteX9" fmla="*/ 289885 w 427286"/>
                  <a:gd name="connsiteY9" fmla="*/ 140497 h 325394"/>
                  <a:gd name="connsiteX10" fmla="*/ 371291 w 427286"/>
                  <a:gd name="connsiteY10" fmla="*/ 651 h 325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7286" h="325394">
                    <a:moveTo>
                      <a:pt x="55471" y="214452"/>
                    </a:moveTo>
                    <a:cubicBezTo>
                      <a:pt x="86107" y="214452"/>
                      <a:pt x="110942" y="239287"/>
                      <a:pt x="110942" y="269923"/>
                    </a:cubicBezTo>
                    <a:cubicBezTo>
                      <a:pt x="110942" y="300559"/>
                      <a:pt x="86107" y="325394"/>
                      <a:pt x="55471" y="325394"/>
                    </a:cubicBezTo>
                    <a:cubicBezTo>
                      <a:pt x="24835" y="325394"/>
                      <a:pt x="0" y="300559"/>
                      <a:pt x="0" y="269923"/>
                    </a:cubicBezTo>
                    <a:cubicBezTo>
                      <a:pt x="0" y="239287"/>
                      <a:pt x="24835" y="214452"/>
                      <a:pt x="55471" y="214452"/>
                    </a:cubicBezTo>
                    <a:close/>
                    <a:moveTo>
                      <a:pt x="371291" y="651"/>
                    </a:moveTo>
                    <a:cubicBezTo>
                      <a:pt x="377800" y="-459"/>
                      <a:pt x="385660" y="-183"/>
                      <a:pt x="395286" y="1731"/>
                    </a:cubicBezTo>
                    <a:cubicBezTo>
                      <a:pt x="472301" y="17043"/>
                      <a:pt x="390846" y="160940"/>
                      <a:pt x="353639" y="204250"/>
                    </a:cubicBezTo>
                    <a:cubicBezTo>
                      <a:pt x="316431" y="247559"/>
                      <a:pt x="211077" y="326779"/>
                      <a:pt x="172037" y="261589"/>
                    </a:cubicBezTo>
                    <a:cubicBezTo>
                      <a:pt x="132998" y="196399"/>
                      <a:pt x="225389" y="204993"/>
                      <a:pt x="289885" y="140497"/>
                    </a:cubicBezTo>
                    <a:cubicBezTo>
                      <a:pt x="346318" y="84063"/>
                      <a:pt x="325727" y="8422"/>
                      <a:pt x="371291" y="6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51" name="グループ化 1050">
              <a:extLst>
                <a:ext uri="{FF2B5EF4-FFF2-40B4-BE49-F238E27FC236}">
                  <a16:creationId xmlns:a16="http://schemas.microsoft.com/office/drawing/2014/main" id="{18B9C536-93E7-15F0-D173-563D79B83A45}"/>
                </a:ext>
              </a:extLst>
            </p:cNvPr>
            <p:cNvGrpSpPr/>
            <p:nvPr/>
          </p:nvGrpSpPr>
          <p:grpSpPr>
            <a:xfrm>
              <a:off x="4600082" y="1289919"/>
              <a:ext cx="968868" cy="375876"/>
              <a:chOff x="4496994" y="1173812"/>
              <a:chExt cx="1078478" cy="418400"/>
            </a:xfrm>
          </p:grpSpPr>
          <p:sp>
            <p:nvSpPr>
              <p:cNvPr id="1052" name="星: 7 pt 234">
                <a:extLst>
                  <a:ext uri="{FF2B5EF4-FFF2-40B4-BE49-F238E27FC236}">
                    <a16:creationId xmlns:a16="http://schemas.microsoft.com/office/drawing/2014/main" id="{6A6C523B-36F3-FEE1-06BA-0BF6DEDEAE45}"/>
                  </a:ext>
                </a:extLst>
              </p:cNvPr>
              <p:cNvSpPr/>
              <p:nvPr/>
            </p:nvSpPr>
            <p:spPr>
              <a:xfrm>
                <a:off x="4496994" y="1173812"/>
                <a:ext cx="414980" cy="418400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53" name="星: 7 pt 234">
                <a:extLst>
                  <a:ext uri="{FF2B5EF4-FFF2-40B4-BE49-F238E27FC236}">
                    <a16:creationId xmlns:a16="http://schemas.microsoft.com/office/drawing/2014/main" id="{3ED76CF1-98ED-3F14-F20C-CFC3222C8D29}"/>
                  </a:ext>
                </a:extLst>
              </p:cNvPr>
              <p:cNvSpPr/>
              <p:nvPr/>
            </p:nvSpPr>
            <p:spPr>
              <a:xfrm>
                <a:off x="4644899" y="1330965"/>
                <a:ext cx="103435" cy="104287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54" name="星: 7 pt 234">
                <a:extLst>
                  <a:ext uri="{FF2B5EF4-FFF2-40B4-BE49-F238E27FC236}">
                    <a16:creationId xmlns:a16="http://schemas.microsoft.com/office/drawing/2014/main" id="{6594EC40-894D-BE17-FF0F-5442AF82D34A}"/>
                  </a:ext>
                </a:extLst>
              </p:cNvPr>
              <p:cNvSpPr/>
              <p:nvPr/>
            </p:nvSpPr>
            <p:spPr>
              <a:xfrm>
                <a:off x="5160492" y="1173812"/>
                <a:ext cx="414980" cy="418400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55" name="星: 7 pt 234">
                <a:extLst>
                  <a:ext uri="{FF2B5EF4-FFF2-40B4-BE49-F238E27FC236}">
                    <a16:creationId xmlns:a16="http://schemas.microsoft.com/office/drawing/2014/main" id="{DEE48AF5-0FA9-5504-B174-4447C49EDB56}"/>
                  </a:ext>
                </a:extLst>
              </p:cNvPr>
              <p:cNvSpPr/>
              <p:nvPr/>
            </p:nvSpPr>
            <p:spPr>
              <a:xfrm>
                <a:off x="5308397" y="1330965"/>
                <a:ext cx="103435" cy="104287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180" name="グループ化 1179">
            <a:extLst>
              <a:ext uri="{FF2B5EF4-FFF2-40B4-BE49-F238E27FC236}">
                <a16:creationId xmlns:a16="http://schemas.microsoft.com/office/drawing/2014/main" id="{C9A70788-23CE-666C-40A5-E0E14CA3D74E}"/>
              </a:ext>
            </a:extLst>
          </p:cNvPr>
          <p:cNvGrpSpPr/>
          <p:nvPr/>
        </p:nvGrpSpPr>
        <p:grpSpPr>
          <a:xfrm>
            <a:off x="1011658" y="860336"/>
            <a:ext cx="1958311" cy="2327751"/>
            <a:chOff x="1011658" y="860336"/>
            <a:chExt cx="1958311" cy="2327751"/>
          </a:xfrm>
        </p:grpSpPr>
        <p:sp>
          <p:nvSpPr>
            <p:cNvPr id="968" name="フリーフォーム: 図形 967">
              <a:extLst>
                <a:ext uri="{FF2B5EF4-FFF2-40B4-BE49-F238E27FC236}">
                  <a16:creationId xmlns:a16="http://schemas.microsoft.com/office/drawing/2014/main" id="{147CFF37-4903-2020-540D-08C499B6CBBC}"/>
                </a:ext>
              </a:extLst>
            </p:cNvPr>
            <p:cNvSpPr/>
            <p:nvPr/>
          </p:nvSpPr>
          <p:spPr>
            <a:xfrm rot="20619677">
              <a:off x="2088675" y="2578198"/>
              <a:ext cx="322412" cy="341870"/>
            </a:xfrm>
            <a:custGeom>
              <a:avLst/>
              <a:gdLst>
                <a:gd name="connsiteX0" fmla="*/ 24028 w 372638"/>
                <a:gd name="connsiteY0" fmla="*/ 0 h 395126"/>
                <a:gd name="connsiteX1" fmla="*/ 372638 w 372638"/>
                <a:gd name="connsiteY1" fmla="*/ 376056 h 395126"/>
                <a:gd name="connsiteX2" fmla="*/ 306387 w 372638"/>
                <a:gd name="connsiteY2" fmla="*/ 395126 h 395126"/>
                <a:gd name="connsiteX3" fmla="*/ 0 w 372638"/>
                <a:gd name="connsiteY3" fmla="*/ 64618 h 395126"/>
                <a:gd name="connsiteX4" fmla="*/ 10052 w 372638"/>
                <a:gd name="connsiteY4" fmla="*/ 37587 h 395126"/>
                <a:gd name="connsiteX5" fmla="*/ 18505 w 372638"/>
                <a:gd name="connsiteY5" fmla="*/ 35020 h 395126"/>
                <a:gd name="connsiteX6" fmla="*/ 13138 w 372638"/>
                <a:gd name="connsiteY6" fmla="*/ 29287 h 395126"/>
                <a:gd name="connsiteX0" fmla="*/ 24028 w 372638"/>
                <a:gd name="connsiteY0" fmla="*/ 0 h 395126"/>
                <a:gd name="connsiteX1" fmla="*/ 372638 w 372638"/>
                <a:gd name="connsiteY1" fmla="*/ 376056 h 395126"/>
                <a:gd name="connsiteX2" fmla="*/ 306387 w 372638"/>
                <a:gd name="connsiteY2" fmla="*/ 395126 h 395126"/>
                <a:gd name="connsiteX3" fmla="*/ 0 w 372638"/>
                <a:gd name="connsiteY3" fmla="*/ 64618 h 395126"/>
                <a:gd name="connsiteX4" fmla="*/ 10052 w 372638"/>
                <a:gd name="connsiteY4" fmla="*/ 37587 h 395126"/>
                <a:gd name="connsiteX5" fmla="*/ 18505 w 372638"/>
                <a:gd name="connsiteY5" fmla="*/ 35020 h 395126"/>
                <a:gd name="connsiteX6" fmla="*/ 24028 w 372638"/>
                <a:gd name="connsiteY6" fmla="*/ 0 h 395126"/>
                <a:gd name="connsiteX0" fmla="*/ 24028 w 372638"/>
                <a:gd name="connsiteY0" fmla="*/ 0 h 395126"/>
                <a:gd name="connsiteX1" fmla="*/ 372638 w 372638"/>
                <a:gd name="connsiteY1" fmla="*/ 376056 h 395126"/>
                <a:gd name="connsiteX2" fmla="*/ 306387 w 372638"/>
                <a:gd name="connsiteY2" fmla="*/ 395126 h 395126"/>
                <a:gd name="connsiteX3" fmla="*/ 0 w 372638"/>
                <a:gd name="connsiteY3" fmla="*/ 64618 h 395126"/>
                <a:gd name="connsiteX4" fmla="*/ 10052 w 372638"/>
                <a:gd name="connsiteY4" fmla="*/ 37587 h 395126"/>
                <a:gd name="connsiteX5" fmla="*/ 24028 w 372638"/>
                <a:gd name="connsiteY5" fmla="*/ 0 h 395126"/>
                <a:gd name="connsiteX0" fmla="*/ 10052 w 372638"/>
                <a:gd name="connsiteY0" fmla="*/ 37587 h 395126"/>
                <a:gd name="connsiteX1" fmla="*/ 24028 w 372638"/>
                <a:gd name="connsiteY1" fmla="*/ 0 h 395126"/>
                <a:gd name="connsiteX2" fmla="*/ 372638 w 372638"/>
                <a:gd name="connsiteY2" fmla="*/ 376056 h 395126"/>
                <a:gd name="connsiteX3" fmla="*/ 306387 w 372638"/>
                <a:gd name="connsiteY3" fmla="*/ 395126 h 395126"/>
                <a:gd name="connsiteX4" fmla="*/ 0 w 372638"/>
                <a:gd name="connsiteY4" fmla="*/ 64618 h 395126"/>
                <a:gd name="connsiteX5" fmla="*/ 101492 w 372638"/>
                <a:gd name="connsiteY5" fmla="*/ 129027 h 395126"/>
                <a:gd name="connsiteX0" fmla="*/ 10052 w 372638"/>
                <a:gd name="connsiteY0" fmla="*/ 37587 h 395126"/>
                <a:gd name="connsiteX1" fmla="*/ 24028 w 372638"/>
                <a:gd name="connsiteY1" fmla="*/ 0 h 395126"/>
                <a:gd name="connsiteX2" fmla="*/ 372638 w 372638"/>
                <a:gd name="connsiteY2" fmla="*/ 376056 h 395126"/>
                <a:gd name="connsiteX3" fmla="*/ 306387 w 372638"/>
                <a:gd name="connsiteY3" fmla="*/ 395126 h 395126"/>
                <a:gd name="connsiteX4" fmla="*/ 0 w 372638"/>
                <a:gd name="connsiteY4" fmla="*/ 64618 h 395126"/>
                <a:gd name="connsiteX0" fmla="*/ 24028 w 372638"/>
                <a:gd name="connsiteY0" fmla="*/ 0 h 395126"/>
                <a:gd name="connsiteX1" fmla="*/ 372638 w 372638"/>
                <a:gd name="connsiteY1" fmla="*/ 376056 h 395126"/>
                <a:gd name="connsiteX2" fmla="*/ 306387 w 372638"/>
                <a:gd name="connsiteY2" fmla="*/ 395126 h 395126"/>
                <a:gd name="connsiteX3" fmla="*/ 0 w 372638"/>
                <a:gd name="connsiteY3" fmla="*/ 64618 h 395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2638" h="395126">
                  <a:moveTo>
                    <a:pt x="24028" y="0"/>
                  </a:moveTo>
                  <a:cubicBezTo>
                    <a:pt x="193312" y="62945"/>
                    <a:pt x="322678" y="202495"/>
                    <a:pt x="372638" y="376056"/>
                  </a:cubicBezTo>
                  <a:lnTo>
                    <a:pt x="306387" y="395126"/>
                  </a:lnTo>
                  <a:cubicBezTo>
                    <a:pt x="262478" y="242587"/>
                    <a:pt x="148781" y="119939"/>
                    <a:pt x="0" y="64618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70" name="楕円 1">
              <a:extLst>
                <a:ext uri="{FF2B5EF4-FFF2-40B4-BE49-F238E27FC236}">
                  <a16:creationId xmlns:a16="http://schemas.microsoft.com/office/drawing/2014/main" id="{798BADE3-27B3-56E1-22B3-D4F120139BEC}"/>
                </a:ext>
              </a:extLst>
            </p:cNvPr>
            <p:cNvSpPr/>
            <p:nvPr/>
          </p:nvSpPr>
          <p:spPr>
            <a:xfrm rot="10800000">
              <a:off x="2006462" y="2614430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971" name="楕円 1">
              <a:extLst>
                <a:ext uri="{FF2B5EF4-FFF2-40B4-BE49-F238E27FC236}">
                  <a16:creationId xmlns:a16="http://schemas.microsoft.com/office/drawing/2014/main" id="{CE617C48-0E33-2613-C7F2-53E254F3FCF1}"/>
                </a:ext>
              </a:extLst>
            </p:cNvPr>
            <p:cNvSpPr/>
            <p:nvPr/>
          </p:nvSpPr>
          <p:spPr>
            <a:xfrm rot="10800000">
              <a:off x="1741783" y="2614430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72" name="楕円 1">
              <a:extLst>
                <a:ext uri="{FF2B5EF4-FFF2-40B4-BE49-F238E27FC236}">
                  <a16:creationId xmlns:a16="http://schemas.microsoft.com/office/drawing/2014/main" id="{8ED5EF57-54AF-722D-D016-7C95C84FF627}"/>
                </a:ext>
              </a:extLst>
            </p:cNvPr>
            <p:cNvSpPr/>
            <p:nvPr/>
          </p:nvSpPr>
          <p:spPr>
            <a:xfrm>
              <a:off x="1593669" y="1915139"/>
              <a:ext cx="797593" cy="1010285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73" name="フリーフォーム: 図形 972">
              <a:extLst>
                <a:ext uri="{FF2B5EF4-FFF2-40B4-BE49-F238E27FC236}">
                  <a16:creationId xmlns:a16="http://schemas.microsoft.com/office/drawing/2014/main" id="{4E634D4F-C7F4-00DE-A8E3-E99407682C1D}"/>
                </a:ext>
              </a:extLst>
            </p:cNvPr>
            <p:cNvSpPr/>
            <p:nvPr/>
          </p:nvSpPr>
          <p:spPr>
            <a:xfrm rot="19800000">
              <a:off x="2405405" y="2848976"/>
              <a:ext cx="134724" cy="203553"/>
            </a:xfrm>
            <a:custGeom>
              <a:avLst/>
              <a:gdLst>
                <a:gd name="connsiteX0" fmla="*/ 66957 w 267827"/>
                <a:gd name="connsiteY0" fmla="*/ 0 h 415158"/>
                <a:gd name="connsiteX1" fmla="*/ 200870 w 267827"/>
                <a:gd name="connsiteY1" fmla="*/ 0 h 415158"/>
                <a:gd name="connsiteX2" fmla="*/ 267827 w 267827"/>
                <a:gd name="connsiteY2" fmla="*/ 415158 h 415158"/>
                <a:gd name="connsiteX3" fmla="*/ 221686 w 267827"/>
                <a:gd name="connsiteY3" fmla="*/ 415158 h 415158"/>
                <a:gd name="connsiteX4" fmla="*/ 193799 w 267827"/>
                <a:gd name="connsiteY4" fmla="*/ 245930 h 415158"/>
                <a:gd name="connsiteX5" fmla="*/ 168928 w 267827"/>
                <a:gd name="connsiteY5" fmla="*/ 249260 h 415158"/>
                <a:gd name="connsiteX6" fmla="*/ 186059 w 267827"/>
                <a:gd name="connsiteY6" fmla="*/ 415158 h 415158"/>
                <a:gd name="connsiteX7" fmla="*/ 92264 w 267827"/>
                <a:gd name="connsiteY7" fmla="*/ 415158 h 415158"/>
                <a:gd name="connsiteX8" fmla="*/ 109396 w 267827"/>
                <a:gd name="connsiteY8" fmla="*/ 249260 h 415158"/>
                <a:gd name="connsiteX9" fmla="*/ 84525 w 267827"/>
                <a:gd name="connsiteY9" fmla="*/ 245930 h 415158"/>
                <a:gd name="connsiteX10" fmla="*/ 56637 w 267827"/>
                <a:gd name="connsiteY10" fmla="*/ 415158 h 415158"/>
                <a:gd name="connsiteX11" fmla="*/ 0 w 267827"/>
                <a:gd name="connsiteY11" fmla="*/ 415158 h 415158"/>
                <a:gd name="connsiteX0" fmla="*/ 66957 w 267827"/>
                <a:gd name="connsiteY0" fmla="*/ 0 h 415158"/>
                <a:gd name="connsiteX1" fmla="*/ 200870 w 267827"/>
                <a:gd name="connsiteY1" fmla="*/ 0 h 415158"/>
                <a:gd name="connsiteX2" fmla="*/ 267827 w 267827"/>
                <a:gd name="connsiteY2" fmla="*/ 415158 h 415158"/>
                <a:gd name="connsiteX3" fmla="*/ 221686 w 267827"/>
                <a:gd name="connsiteY3" fmla="*/ 415158 h 415158"/>
                <a:gd name="connsiteX4" fmla="*/ 193799 w 267827"/>
                <a:gd name="connsiteY4" fmla="*/ 245930 h 415158"/>
                <a:gd name="connsiteX5" fmla="*/ 168928 w 267827"/>
                <a:gd name="connsiteY5" fmla="*/ 249260 h 415158"/>
                <a:gd name="connsiteX6" fmla="*/ 186059 w 267827"/>
                <a:gd name="connsiteY6" fmla="*/ 415158 h 415158"/>
                <a:gd name="connsiteX7" fmla="*/ 92264 w 267827"/>
                <a:gd name="connsiteY7" fmla="*/ 415158 h 415158"/>
                <a:gd name="connsiteX8" fmla="*/ 109396 w 267827"/>
                <a:gd name="connsiteY8" fmla="*/ 249260 h 415158"/>
                <a:gd name="connsiteX9" fmla="*/ 84525 w 267827"/>
                <a:gd name="connsiteY9" fmla="*/ 245930 h 415158"/>
                <a:gd name="connsiteX10" fmla="*/ 0 w 267827"/>
                <a:gd name="connsiteY10" fmla="*/ 415158 h 415158"/>
                <a:gd name="connsiteX11" fmla="*/ 66957 w 267827"/>
                <a:gd name="connsiteY11" fmla="*/ 0 h 415158"/>
                <a:gd name="connsiteX0" fmla="*/ 66957 w 267827"/>
                <a:gd name="connsiteY0" fmla="*/ 0 h 415158"/>
                <a:gd name="connsiteX1" fmla="*/ 200870 w 267827"/>
                <a:gd name="connsiteY1" fmla="*/ 0 h 415158"/>
                <a:gd name="connsiteX2" fmla="*/ 267827 w 267827"/>
                <a:gd name="connsiteY2" fmla="*/ 415158 h 415158"/>
                <a:gd name="connsiteX3" fmla="*/ 193799 w 267827"/>
                <a:gd name="connsiteY3" fmla="*/ 245930 h 415158"/>
                <a:gd name="connsiteX4" fmla="*/ 168928 w 267827"/>
                <a:gd name="connsiteY4" fmla="*/ 249260 h 415158"/>
                <a:gd name="connsiteX5" fmla="*/ 186059 w 267827"/>
                <a:gd name="connsiteY5" fmla="*/ 415158 h 415158"/>
                <a:gd name="connsiteX6" fmla="*/ 92264 w 267827"/>
                <a:gd name="connsiteY6" fmla="*/ 415158 h 415158"/>
                <a:gd name="connsiteX7" fmla="*/ 109396 w 267827"/>
                <a:gd name="connsiteY7" fmla="*/ 249260 h 415158"/>
                <a:gd name="connsiteX8" fmla="*/ 84525 w 267827"/>
                <a:gd name="connsiteY8" fmla="*/ 245930 h 415158"/>
                <a:gd name="connsiteX9" fmla="*/ 0 w 267827"/>
                <a:gd name="connsiteY9" fmla="*/ 415158 h 415158"/>
                <a:gd name="connsiteX10" fmla="*/ 66957 w 267827"/>
                <a:gd name="connsiteY10" fmla="*/ 0 h 415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7827" h="415158">
                  <a:moveTo>
                    <a:pt x="66957" y="0"/>
                  </a:moveTo>
                  <a:lnTo>
                    <a:pt x="200870" y="0"/>
                  </a:lnTo>
                  <a:lnTo>
                    <a:pt x="267827" y="415158"/>
                  </a:lnTo>
                  <a:lnTo>
                    <a:pt x="193799" y="245930"/>
                  </a:lnTo>
                  <a:lnTo>
                    <a:pt x="168928" y="249260"/>
                  </a:lnTo>
                  <a:lnTo>
                    <a:pt x="186059" y="415158"/>
                  </a:lnTo>
                  <a:lnTo>
                    <a:pt x="92264" y="415158"/>
                  </a:lnTo>
                  <a:lnTo>
                    <a:pt x="109396" y="249260"/>
                  </a:lnTo>
                  <a:lnTo>
                    <a:pt x="84525" y="245930"/>
                  </a:lnTo>
                  <a:lnTo>
                    <a:pt x="0" y="415158"/>
                  </a:lnTo>
                  <a:lnTo>
                    <a:pt x="66957" y="0"/>
                  </a:ln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74" name="フリーフォーム: 図形 973">
              <a:extLst>
                <a:ext uri="{FF2B5EF4-FFF2-40B4-BE49-F238E27FC236}">
                  <a16:creationId xmlns:a16="http://schemas.microsoft.com/office/drawing/2014/main" id="{FEC14C28-DFFD-3782-6A69-1545D8CC5A9E}"/>
                </a:ext>
              </a:extLst>
            </p:cNvPr>
            <p:cNvSpPr/>
            <p:nvPr/>
          </p:nvSpPr>
          <p:spPr>
            <a:xfrm>
              <a:off x="1734603" y="3022462"/>
              <a:ext cx="228437" cy="165625"/>
            </a:xfrm>
            <a:custGeom>
              <a:avLst/>
              <a:gdLst>
                <a:gd name="connsiteX0" fmla="*/ 378507 w 754428"/>
                <a:gd name="connsiteY0" fmla="*/ 0 h 666751"/>
                <a:gd name="connsiteX1" fmla="*/ 632983 w 754428"/>
                <a:gd name="connsiteY1" fmla="*/ 72248 h 666751"/>
                <a:gd name="connsiteX2" fmla="*/ 631875 w 754428"/>
                <a:gd name="connsiteY2" fmla="*/ 75368 h 666751"/>
                <a:gd name="connsiteX3" fmla="*/ 753212 w 754428"/>
                <a:gd name="connsiteY3" fmla="*/ 560716 h 666751"/>
                <a:gd name="connsiteX4" fmla="*/ 750982 w 754428"/>
                <a:gd name="connsiteY4" fmla="*/ 560716 h 666751"/>
                <a:gd name="connsiteX5" fmla="*/ 754428 w 754428"/>
                <a:gd name="connsiteY5" fmla="*/ 569526 h 666751"/>
                <a:gd name="connsiteX6" fmla="*/ 377214 w 754428"/>
                <a:gd name="connsiteY6" fmla="*/ 666751 h 666751"/>
                <a:gd name="connsiteX7" fmla="*/ 0 w 754428"/>
                <a:gd name="connsiteY7" fmla="*/ 569526 h 666751"/>
                <a:gd name="connsiteX8" fmla="*/ 3446 w 754428"/>
                <a:gd name="connsiteY8" fmla="*/ 560716 h 666751"/>
                <a:gd name="connsiteX9" fmla="*/ 2714 w 754428"/>
                <a:gd name="connsiteY9" fmla="*/ 560716 h 666751"/>
                <a:gd name="connsiteX10" fmla="*/ 124501 w 754428"/>
                <a:gd name="connsiteY10" fmla="*/ 73571 h 666751"/>
                <a:gd name="connsiteX11" fmla="*/ 124031 w 754428"/>
                <a:gd name="connsiteY11" fmla="*/ 72248 h 666751"/>
                <a:gd name="connsiteX12" fmla="*/ 126736 w 754428"/>
                <a:gd name="connsiteY12" fmla="*/ 64630 h 666751"/>
                <a:gd name="connsiteX13" fmla="*/ 128041 w 754428"/>
                <a:gd name="connsiteY13" fmla="*/ 59410 h 666751"/>
                <a:gd name="connsiteX14" fmla="*/ 128590 w 754428"/>
                <a:gd name="connsiteY14" fmla="*/ 59410 h 666751"/>
                <a:gd name="connsiteX15" fmla="*/ 129201 w 754428"/>
                <a:gd name="connsiteY15" fmla="*/ 57688 h 666751"/>
                <a:gd name="connsiteX16" fmla="*/ 378507 w 754428"/>
                <a:gd name="connsiteY16" fmla="*/ 0 h 666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54428" h="666751">
                  <a:moveTo>
                    <a:pt x="378507" y="0"/>
                  </a:moveTo>
                  <a:cubicBezTo>
                    <a:pt x="519050" y="0"/>
                    <a:pt x="632983" y="32347"/>
                    <a:pt x="632983" y="72248"/>
                  </a:cubicBezTo>
                  <a:lnTo>
                    <a:pt x="631875" y="75368"/>
                  </a:lnTo>
                  <a:lnTo>
                    <a:pt x="753212" y="560716"/>
                  </a:lnTo>
                  <a:lnTo>
                    <a:pt x="750982" y="560716"/>
                  </a:lnTo>
                  <a:lnTo>
                    <a:pt x="754428" y="569526"/>
                  </a:lnTo>
                  <a:cubicBezTo>
                    <a:pt x="754428" y="623222"/>
                    <a:pt x="585544" y="666751"/>
                    <a:pt x="377214" y="666751"/>
                  </a:cubicBezTo>
                  <a:cubicBezTo>
                    <a:pt x="168884" y="666751"/>
                    <a:pt x="0" y="623222"/>
                    <a:pt x="0" y="569526"/>
                  </a:cubicBezTo>
                  <a:lnTo>
                    <a:pt x="3446" y="560716"/>
                  </a:lnTo>
                  <a:lnTo>
                    <a:pt x="2714" y="560716"/>
                  </a:lnTo>
                  <a:lnTo>
                    <a:pt x="124501" y="73571"/>
                  </a:lnTo>
                  <a:lnTo>
                    <a:pt x="124031" y="72248"/>
                  </a:lnTo>
                  <a:lnTo>
                    <a:pt x="126736" y="64630"/>
                  </a:lnTo>
                  <a:lnTo>
                    <a:pt x="128041" y="59410"/>
                  </a:lnTo>
                  <a:lnTo>
                    <a:pt x="128590" y="59410"/>
                  </a:lnTo>
                  <a:lnTo>
                    <a:pt x="129201" y="57688"/>
                  </a:lnTo>
                  <a:cubicBezTo>
                    <a:pt x="152930" y="24766"/>
                    <a:pt x="255532" y="0"/>
                    <a:pt x="37850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75" name="フリーフォーム: 図形 974">
              <a:extLst>
                <a:ext uri="{FF2B5EF4-FFF2-40B4-BE49-F238E27FC236}">
                  <a16:creationId xmlns:a16="http://schemas.microsoft.com/office/drawing/2014/main" id="{2188A4F4-6CD5-EB1D-DCC4-55EAFC6815D5}"/>
                </a:ext>
              </a:extLst>
            </p:cNvPr>
            <p:cNvSpPr/>
            <p:nvPr/>
          </p:nvSpPr>
          <p:spPr>
            <a:xfrm>
              <a:off x="2001878" y="3022462"/>
              <a:ext cx="228437" cy="165625"/>
            </a:xfrm>
            <a:custGeom>
              <a:avLst/>
              <a:gdLst>
                <a:gd name="connsiteX0" fmla="*/ 378507 w 754428"/>
                <a:gd name="connsiteY0" fmla="*/ 0 h 666751"/>
                <a:gd name="connsiteX1" fmla="*/ 632983 w 754428"/>
                <a:gd name="connsiteY1" fmla="*/ 72248 h 666751"/>
                <a:gd name="connsiteX2" fmla="*/ 631875 w 754428"/>
                <a:gd name="connsiteY2" fmla="*/ 75368 h 666751"/>
                <a:gd name="connsiteX3" fmla="*/ 753212 w 754428"/>
                <a:gd name="connsiteY3" fmla="*/ 560716 h 666751"/>
                <a:gd name="connsiteX4" fmla="*/ 750982 w 754428"/>
                <a:gd name="connsiteY4" fmla="*/ 560716 h 666751"/>
                <a:gd name="connsiteX5" fmla="*/ 754428 w 754428"/>
                <a:gd name="connsiteY5" fmla="*/ 569526 h 666751"/>
                <a:gd name="connsiteX6" fmla="*/ 377214 w 754428"/>
                <a:gd name="connsiteY6" fmla="*/ 666751 h 666751"/>
                <a:gd name="connsiteX7" fmla="*/ 0 w 754428"/>
                <a:gd name="connsiteY7" fmla="*/ 569526 h 666751"/>
                <a:gd name="connsiteX8" fmla="*/ 3446 w 754428"/>
                <a:gd name="connsiteY8" fmla="*/ 560716 h 666751"/>
                <a:gd name="connsiteX9" fmla="*/ 2714 w 754428"/>
                <a:gd name="connsiteY9" fmla="*/ 560716 h 666751"/>
                <a:gd name="connsiteX10" fmla="*/ 124501 w 754428"/>
                <a:gd name="connsiteY10" fmla="*/ 73571 h 666751"/>
                <a:gd name="connsiteX11" fmla="*/ 124031 w 754428"/>
                <a:gd name="connsiteY11" fmla="*/ 72248 h 666751"/>
                <a:gd name="connsiteX12" fmla="*/ 126736 w 754428"/>
                <a:gd name="connsiteY12" fmla="*/ 64630 h 666751"/>
                <a:gd name="connsiteX13" fmla="*/ 128041 w 754428"/>
                <a:gd name="connsiteY13" fmla="*/ 59410 h 666751"/>
                <a:gd name="connsiteX14" fmla="*/ 128590 w 754428"/>
                <a:gd name="connsiteY14" fmla="*/ 59410 h 666751"/>
                <a:gd name="connsiteX15" fmla="*/ 129201 w 754428"/>
                <a:gd name="connsiteY15" fmla="*/ 57688 h 666751"/>
                <a:gd name="connsiteX16" fmla="*/ 378507 w 754428"/>
                <a:gd name="connsiteY16" fmla="*/ 0 h 666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54428" h="666751">
                  <a:moveTo>
                    <a:pt x="378507" y="0"/>
                  </a:moveTo>
                  <a:cubicBezTo>
                    <a:pt x="519050" y="0"/>
                    <a:pt x="632983" y="32347"/>
                    <a:pt x="632983" y="72248"/>
                  </a:cubicBezTo>
                  <a:lnTo>
                    <a:pt x="631875" y="75368"/>
                  </a:lnTo>
                  <a:lnTo>
                    <a:pt x="753212" y="560716"/>
                  </a:lnTo>
                  <a:lnTo>
                    <a:pt x="750982" y="560716"/>
                  </a:lnTo>
                  <a:lnTo>
                    <a:pt x="754428" y="569526"/>
                  </a:lnTo>
                  <a:cubicBezTo>
                    <a:pt x="754428" y="623222"/>
                    <a:pt x="585544" y="666751"/>
                    <a:pt x="377214" y="666751"/>
                  </a:cubicBezTo>
                  <a:cubicBezTo>
                    <a:pt x="168884" y="666751"/>
                    <a:pt x="0" y="623222"/>
                    <a:pt x="0" y="569526"/>
                  </a:cubicBezTo>
                  <a:lnTo>
                    <a:pt x="3446" y="560716"/>
                  </a:lnTo>
                  <a:lnTo>
                    <a:pt x="2714" y="560716"/>
                  </a:lnTo>
                  <a:lnTo>
                    <a:pt x="124501" y="73571"/>
                  </a:lnTo>
                  <a:lnTo>
                    <a:pt x="124031" y="72248"/>
                  </a:lnTo>
                  <a:lnTo>
                    <a:pt x="126736" y="64630"/>
                  </a:lnTo>
                  <a:lnTo>
                    <a:pt x="128041" y="59410"/>
                  </a:lnTo>
                  <a:lnTo>
                    <a:pt x="128590" y="59410"/>
                  </a:lnTo>
                  <a:lnTo>
                    <a:pt x="129201" y="57688"/>
                  </a:lnTo>
                  <a:cubicBezTo>
                    <a:pt x="152930" y="24766"/>
                    <a:pt x="255532" y="0"/>
                    <a:pt x="37850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76" name="フリーフォーム: 図形 975">
              <a:extLst>
                <a:ext uri="{FF2B5EF4-FFF2-40B4-BE49-F238E27FC236}">
                  <a16:creationId xmlns:a16="http://schemas.microsoft.com/office/drawing/2014/main" id="{4986EDA4-98BD-45BE-E8C0-D4C2C1143B58}"/>
                </a:ext>
              </a:extLst>
            </p:cNvPr>
            <p:cNvSpPr/>
            <p:nvPr/>
          </p:nvSpPr>
          <p:spPr>
            <a:xfrm>
              <a:off x="1647642" y="1915139"/>
              <a:ext cx="693116" cy="441974"/>
            </a:xfrm>
            <a:custGeom>
              <a:avLst/>
              <a:gdLst>
                <a:gd name="connsiteX0" fmla="*/ 476432 w 938634"/>
                <a:gd name="connsiteY0" fmla="*/ 0 h 598532"/>
                <a:gd name="connsiteX1" fmla="*/ 890359 w 938634"/>
                <a:gd name="connsiteY1" fmla="*/ 311307 h 598532"/>
                <a:gd name="connsiteX2" fmla="*/ 938634 w 938634"/>
                <a:gd name="connsiteY2" fmla="*/ 434067 h 598532"/>
                <a:gd name="connsiteX3" fmla="*/ 928364 w 938634"/>
                <a:gd name="connsiteY3" fmla="*/ 444126 h 598532"/>
                <a:gd name="connsiteX4" fmla="*/ 467109 w 938634"/>
                <a:gd name="connsiteY4" fmla="*/ 598532 h 598532"/>
                <a:gd name="connsiteX5" fmla="*/ 5854 w 938634"/>
                <a:gd name="connsiteY5" fmla="*/ 444126 h 598532"/>
                <a:gd name="connsiteX6" fmla="*/ 0 w 938634"/>
                <a:gd name="connsiteY6" fmla="*/ 438391 h 598532"/>
                <a:gd name="connsiteX7" fmla="*/ 53182 w 938634"/>
                <a:gd name="connsiteY7" fmla="*/ 311307 h 598532"/>
                <a:gd name="connsiteX8" fmla="*/ 476432 w 938634"/>
                <a:gd name="connsiteY8" fmla="*/ 0 h 598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38634" h="598532">
                  <a:moveTo>
                    <a:pt x="476432" y="0"/>
                  </a:moveTo>
                  <a:cubicBezTo>
                    <a:pt x="674509" y="0"/>
                    <a:pt x="807194" y="137457"/>
                    <a:pt x="890359" y="311307"/>
                  </a:cubicBezTo>
                  <a:lnTo>
                    <a:pt x="938634" y="434067"/>
                  </a:lnTo>
                  <a:lnTo>
                    <a:pt x="928364" y="444126"/>
                  </a:lnTo>
                  <a:cubicBezTo>
                    <a:pt x="810319" y="539526"/>
                    <a:pt x="647241" y="598532"/>
                    <a:pt x="467109" y="598532"/>
                  </a:cubicBezTo>
                  <a:cubicBezTo>
                    <a:pt x="286978" y="598532"/>
                    <a:pt x="123900" y="539526"/>
                    <a:pt x="5854" y="444126"/>
                  </a:cubicBezTo>
                  <a:lnTo>
                    <a:pt x="0" y="438391"/>
                  </a:lnTo>
                  <a:lnTo>
                    <a:pt x="53182" y="311307"/>
                  </a:lnTo>
                  <a:cubicBezTo>
                    <a:pt x="141009" y="137457"/>
                    <a:pt x="278354" y="0"/>
                    <a:pt x="476432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89" name="フリーフォーム: 図形 988">
              <a:extLst>
                <a:ext uri="{FF2B5EF4-FFF2-40B4-BE49-F238E27FC236}">
                  <a16:creationId xmlns:a16="http://schemas.microsoft.com/office/drawing/2014/main" id="{3DDEB253-14AA-1F26-FC4F-949E4BED2CF2}"/>
                </a:ext>
              </a:extLst>
            </p:cNvPr>
            <p:cNvSpPr/>
            <p:nvPr/>
          </p:nvSpPr>
          <p:spPr>
            <a:xfrm>
              <a:off x="1592353" y="2420312"/>
              <a:ext cx="182942" cy="328004"/>
            </a:xfrm>
            <a:custGeom>
              <a:avLst/>
              <a:gdLst>
                <a:gd name="connsiteX0" fmla="*/ 48799 w 247744"/>
                <a:gd name="connsiteY0" fmla="*/ 0 h 444191"/>
                <a:gd name="connsiteX1" fmla="*/ 247744 w 247744"/>
                <a:gd name="connsiteY1" fmla="*/ 224330 h 444191"/>
                <a:gd name="connsiteX2" fmla="*/ 88893 w 247744"/>
                <a:gd name="connsiteY2" fmla="*/ 444102 h 444191"/>
                <a:gd name="connsiteX3" fmla="*/ 88110 w 247744"/>
                <a:gd name="connsiteY3" fmla="*/ 444191 h 444191"/>
                <a:gd name="connsiteX4" fmla="*/ 42441 w 247744"/>
                <a:gd name="connsiteY4" fmla="*/ 362060 h 444191"/>
                <a:gd name="connsiteX5" fmla="*/ 0 w 247744"/>
                <a:gd name="connsiteY5" fmla="*/ 156860 h 444191"/>
                <a:gd name="connsiteX6" fmla="*/ 7358 w 247744"/>
                <a:gd name="connsiteY6" fmla="*/ 37132 h 444191"/>
                <a:gd name="connsiteX7" fmla="*/ 12955 w 247744"/>
                <a:gd name="connsiteY7" fmla="*/ 4075 h 444191"/>
                <a:gd name="connsiteX8" fmla="*/ 48799 w 247744"/>
                <a:gd name="connsiteY8" fmla="*/ 0 h 444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7744" h="444191">
                  <a:moveTo>
                    <a:pt x="48799" y="0"/>
                  </a:moveTo>
                  <a:cubicBezTo>
                    <a:pt x="158673" y="0"/>
                    <a:pt x="247744" y="100436"/>
                    <a:pt x="247744" y="224330"/>
                  </a:cubicBezTo>
                  <a:cubicBezTo>
                    <a:pt x="247744" y="332737"/>
                    <a:pt x="179549" y="423185"/>
                    <a:pt x="88893" y="444102"/>
                  </a:cubicBezTo>
                  <a:lnTo>
                    <a:pt x="88110" y="444191"/>
                  </a:lnTo>
                  <a:lnTo>
                    <a:pt x="42441" y="362060"/>
                  </a:lnTo>
                  <a:cubicBezTo>
                    <a:pt x="15112" y="298990"/>
                    <a:pt x="0" y="229648"/>
                    <a:pt x="0" y="156860"/>
                  </a:cubicBezTo>
                  <a:cubicBezTo>
                    <a:pt x="0" y="120466"/>
                    <a:pt x="2394" y="80031"/>
                    <a:pt x="7358" y="37132"/>
                  </a:cubicBezTo>
                  <a:lnTo>
                    <a:pt x="12955" y="4075"/>
                  </a:lnTo>
                  <a:lnTo>
                    <a:pt x="48799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90" name="フリーフォーム: 図形 989">
              <a:extLst>
                <a:ext uri="{FF2B5EF4-FFF2-40B4-BE49-F238E27FC236}">
                  <a16:creationId xmlns:a16="http://schemas.microsoft.com/office/drawing/2014/main" id="{6B77514D-101B-2D7D-B2EA-B93E45678742}"/>
                </a:ext>
              </a:extLst>
            </p:cNvPr>
            <p:cNvSpPr/>
            <p:nvPr/>
          </p:nvSpPr>
          <p:spPr>
            <a:xfrm>
              <a:off x="2149668" y="2579739"/>
              <a:ext cx="232521" cy="287735"/>
            </a:xfrm>
            <a:custGeom>
              <a:avLst/>
              <a:gdLst>
                <a:gd name="connsiteX0" fmla="*/ 198945 w 314885"/>
                <a:gd name="connsiteY0" fmla="*/ 0 h 389658"/>
                <a:gd name="connsiteX1" fmla="*/ 310177 w 314885"/>
                <a:gd name="connsiteY1" fmla="*/ 38312 h 389658"/>
                <a:gd name="connsiteX2" fmla="*/ 314885 w 314885"/>
                <a:gd name="connsiteY2" fmla="*/ 42692 h 389658"/>
                <a:gd name="connsiteX3" fmla="*/ 314419 w 314885"/>
                <a:gd name="connsiteY3" fmla="*/ 47204 h 389658"/>
                <a:gd name="connsiteX4" fmla="*/ 87284 w 314885"/>
                <a:gd name="connsiteY4" fmla="*/ 378102 h 389658"/>
                <a:gd name="connsiteX5" fmla="*/ 65474 w 314885"/>
                <a:gd name="connsiteY5" fmla="*/ 389658 h 389658"/>
                <a:gd name="connsiteX6" fmla="*/ 58270 w 314885"/>
                <a:gd name="connsiteY6" fmla="*/ 382955 h 389658"/>
                <a:gd name="connsiteX7" fmla="*/ 0 w 314885"/>
                <a:gd name="connsiteY7" fmla="*/ 224330 h 389658"/>
                <a:gd name="connsiteX8" fmla="*/ 198945 w 314885"/>
                <a:gd name="connsiteY8" fmla="*/ 0 h 389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4885" h="389658">
                  <a:moveTo>
                    <a:pt x="198945" y="0"/>
                  </a:moveTo>
                  <a:cubicBezTo>
                    <a:pt x="240148" y="0"/>
                    <a:pt x="278425" y="14124"/>
                    <a:pt x="310177" y="38312"/>
                  </a:cubicBezTo>
                  <a:lnTo>
                    <a:pt x="314885" y="42692"/>
                  </a:lnTo>
                  <a:lnTo>
                    <a:pt x="314419" y="47204"/>
                  </a:lnTo>
                  <a:cubicBezTo>
                    <a:pt x="285643" y="184476"/>
                    <a:pt x="202209" y="302312"/>
                    <a:pt x="87284" y="378102"/>
                  </a:cubicBezTo>
                  <a:lnTo>
                    <a:pt x="65474" y="389658"/>
                  </a:lnTo>
                  <a:lnTo>
                    <a:pt x="58270" y="382955"/>
                  </a:lnTo>
                  <a:cubicBezTo>
                    <a:pt x="22268" y="342360"/>
                    <a:pt x="0" y="286277"/>
                    <a:pt x="0" y="224330"/>
                  </a:cubicBezTo>
                  <a:cubicBezTo>
                    <a:pt x="0" y="100436"/>
                    <a:pt x="89071" y="0"/>
                    <a:pt x="198945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056" name="グループ化 1055">
              <a:extLst>
                <a:ext uri="{FF2B5EF4-FFF2-40B4-BE49-F238E27FC236}">
                  <a16:creationId xmlns:a16="http://schemas.microsoft.com/office/drawing/2014/main" id="{47BCB60A-74DB-F9D6-9C10-16FF2D88D6BD}"/>
                </a:ext>
              </a:extLst>
            </p:cNvPr>
            <p:cNvGrpSpPr/>
            <p:nvPr/>
          </p:nvGrpSpPr>
          <p:grpSpPr>
            <a:xfrm>
              <a:off x="1011658" y="903528"/>
              <a:ext cx="1958311" cy="2101927"/>
              <a:chOff x="1042904" y="854050"/>
              <a:chExt cx="1958311" cy="2101927"/>
            </a:xfrm>
          </p:grpSpPr>
          <p:sp>
            <p:nvSpPr>
              <p:cNvPr id="1057" name="フリーフォーム: 図形 1056">
                <a:extLst>
                  <a:ext uri="{FF2B5EF4-FFF2-40B4-BE49-F238E27FC236}">
                    <a16:creationId xmlns:a16="http://schemas.microsoft.com/office/drawing/2014/main" id="{302D6E68-B6FB-CC68-B1AB-35FAD574C341}"/>
                  </a:ext>
                </a:extLst>
              </p:cNvPr>
              <p:cNvSpPr/>
              <p:nvPr/>
            </p:nvSpPr>
            <p:spPr>
              <a:xfrm>
                <a:off x="1290251" y="2103677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8" name="フリーフォーム: 図形 1057">
                <a:extLst>
                  <a:ext uri="{FF2B5EF4-FFF2-40B4-BE49-F238E27FC236}">
                    <a16:creationId xmlns:a16="http://schemas.microsoft.com/office/drawing/2014/main" id="{7B4871AA-4988-B43C-9396-1B2907D0A8D6}"/>
                  </a:ext>
                </a:extLst>
              </p:cNvPr>
              <p:cNvSpPr/>
              <p:nvPr/>
            </p:nvSpPr>
            <p:spPr>
              <a:xfrm>
                <a:off x="1177714" y="232875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9" name="フリーフォーム: 図形 1058">
                <a:extLst>
                  <a:ext uri="{FF2B5EF4-FFF2-40B4-BE49-F238E27FC236}">
                    <a16:creationId xmlns:a16="http://schemas.microsoft.com/office/drawing/2014/main" id="{C27626A3-D79D-407C-C086-06D93D44D40C}"/>
                  </a:ext>
                </a:extLst>
              </p:cNvPr>
              <p:cNvSpPr/>
              <p:nvPr/>
            </p:nvSpPr>
            <p:spPr>
              <a:xfrm>
                <a:off x="2953219" y="1233444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0" name="フリーフォーム: 図形 1059">
                <a:extLst>
                  <a:ext uri="{FF2B5EF4-FFF2-40B4-BE49-F238E27FC236}">
                    <a16:creationId xmlns:a16="http://schemas.microsoft.com/office/drawing/2014/main" id="{7D40F988-22D7-E626-6123-BEB5D4556DE5}"/>
                  </a:ext>
                </a:extLst>
              </p:cNvPr>
              <p:cNvSpPr/>
              <p:nvPr/>
            </p:nvSpPr>
            <p:spPr>
              <a:xfrm>
                <a:off x="2844230" y="917352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1" name="フリーフォーム: 図形 1060">
                <a:extLst>
                  <a:ext uri="{FF2B5EF4-FFF2-40B4-BE49-F238E27FC236}">
                    <a16:creationId xmlns:a16="http://schemas.microsoft.com/office/drawing/2014/main" id="{16EE0B55-BBBC-EE93-99F9-7612E842ED5A}"/>
                  </a:ext>
                </a:extLst>
              </p:cNvPr>
              <p:cNvSpPr/>
              <p:nvPr/>
            </p:nvSpPr>
            <p:spPr>
              <a:xfrm>
                <a:off x="1180058" y="85405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2" name="フリーフォーム: 図形 1061">
                <a:extLst>
                  <a:ext uri="{FF2B5EF4-FFF2-40B4-BE49-F238E27FC236}">
                    <a16:creationId xmlns:a16="http://schemas.microsoft.com/office/drawing/2014/main" id="{AF792539-CEE4-68D0-E7E0-C2DE9EB46310}"/>
                  </a:ext>
                </a:extLst>
              </p:cNvPr>
              <p:cNvSpPr/>
              <p:nvPr/>
            </p:nvSpPr>
            <p:spPr>
              <a:xfrm>
                <a:off x="1042904" y="1265512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3" name="フリーフォーム: 図形 1062">
                <a:extLst>
                  <a:ext uri="{FF2B5EF4-FFF2-40B4-BE49-F238E27FC236}">
                    <a16:creationId xmlns:a16="http://schemas.microsoft.com/office/drawing/2014/main" id="{A61E600C-BFDB-879E-F51A-01AD1E01DAF5}"/>
                  </a:ext>
                </a:extLst>
              </p:cNvPr>
              <p:cNvSpPr/>
              <p:nvPr/>
            </p:nvSpPr>
            <p:spPr>
              <a:xfrm>
                <a:off x="2677037" y="206382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4" name="フリーフォーム: 図形 1063">
                <a:extLst>
                  <a:ext uri="{FF2B5EF4-FFF2-40B4-BE49-F238E27FC236}">
                    <a16:creationId xmlns:a16="http://schemas.microsoft.com/office/drawing/2014/main" id="{D5B156E6-16F9-7DB6-0B70-6EA2090CAC20}"/>
                  </a:ext>
                </a:extLst>
              </p:cNvPr>
              <p:cNvSpPr/>
              <p:nvPr/>
            </p:nvSpPr>
            <p:spPr>
              <a:xfrm>
                <a:off x="2848709" y="239753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68" name="グループ化 1067">
              <a:extLst>
                <a:ext uri="{FF2B5EF4-FFF2-40B4-BE49-F238E27FC236}">
                  <a16:creationId xmlns:a16="http://schemas.microsoft.com/office/drawing/2014/main" id="{FD571FDA-B8BE-2896-47B5-402058BDCB31}"/>
                </a:ext>
              </a:extLst>
            </p:cNvPr>
            <p:cNvGrpSpPr/>
            <p:nvPr/>
          </p:nvGrpSpPr>
          <p:grpSpPr>
            <a:xfrm>
              <a:off x="1535876" y="2060848"/>
              <a:ext cx="876618" cy="460813"/>
              <a:chOff x="1521467" y="2103191"/>
              <a:chExt cx="876618" cy="460813"/>
            </a:xfrm>
          </p:grpSpPr>
          <p:sp>
            <p:nvSpPr>
              <p:cNvPr id="1069" name="フリーフォーム: 図形 1068">
                <a:extLst>
                  <a:ext uri="{FF2B5EF4-FFF2-40B4-BE49-F238E27FC236}">
                    <a16:creationId xmlns:a16="http://schemas.microsoft.com/office/drawing/2014/main" id="{426D65A4-C00D-A485-61B5-2A0425D4A633}"/>
                  </a:ext>
                </a:extLst>
              </p:cNvPr>
              <p:cNvSpPr/>
              <p:nvPr/>
            </p:nvSpPr>
            <p:spPr>
              <a:xfrm rot="5142625">
                <a:off x="1601606" y="2023052"/>
                <a:ext cx="460813" cy="621091"/>
              </a:xfrm>
              <a:custGeom>
                <a:avLst/>
                <a:gdLst>
                  <a:gd name="connsiteX0" fmla="*/ 1345 w 624044"/>
                  <a:gd name="connsiteY0" fmla="*/ 467411 h 841097"/>
                  <a:gd name="connsiteX1" fmla="*/ 11718 w 624044"/>
                  <a:gd name="connsiteY1" fmla="*/ 441437 h 841097"/>
                  <a:gd name="connsiteX2" fmla="*/ 214097 w 624044"/>
                  <a:gd name="connsiteY2" fmla="*/ 591826 h 841097"/>
                  <a:gd name="connsiteX3" fmla="*/ 226195 w 624044"/>
                  <a:gd name="connsiteY3" fmla="*/ 430541 h 841097"/>
                  <a:gd name="connsiteX4" fmla="*/ 252483 w 624044"/>
                  <a:gd name="connsiteY4" fmla="*/ 438714 h 841097"/>
                  <a:gd name="connsiteX5" fmla="*/ 363204 w 624044"/>
                  <a:gd name="connsiteY5" fmla="*/ 500221 h 841097"/>
                  <a:gd name="connsiteX6" fmla="*/ 391221 w 624044"/>
                  <a:gd name="connsiteY6" fmla="*/ 521265 h 841097"/>
                  <a:gd name="connsiteX7" fmla="*/ 389552 w 624044"/>
                  <a:gd name="connsiteY7" fmla="*/ 509423 h 841097"/>
                  <a:gd name="connsiteX8" fmla="*/ 422637 w 624044"/>
                  <a:gd name="connsiteY8" fmla="*/ 0 h 841097"/>
                  <a:gd name="connsiteX9" fmla="*/ 624044 w 624044"/>
                  <a:gd name="connsiteY9" fmla="*/ 509424 h 841097"/>
                  <a:gd name="connsiteX10" fmla="*/ 552436 w 624044"/>
                  <a:gd name="connsiteY10" fmla="*/ 800498 h 841097"/>
                  <a:gd name="connsiteX11" fmla="*/ 548134 w 624044"/>
                  <a:gd name="connsiteY11" fmla="*/ 804096 h 841097"/>
                  <a:gd name="connsiteX12" fmla="*/ 548046 w 624044"/>
                  <a:gd name="connsiteY12" fmla="*/ 804315 h 841097"/>
                  <a:gd name="connsiteX13" fmla="*/ 197451 w 624044"/>
                  <a:gd name="connsiteY13" fmla="*/ 743301 h 841097"/>
                  <a:gd name="connsiteX14" fmla="*/ 1345 w 624044"/>
                  <a:gd name="connsiteY14" fmla="*/ 467411 h 841097"/>
                  <a:gd name="connsiteX0" fmla="*/ 214097 w 624044"/>
                  <a:gd name="connsiteY0" fmla="*/ 591826 h 841097"/>
                  <a:gd name="connsiteX1" fmla="*/ 226195 w 624044"/>
                  <a:gd name="connsiteY1" fmla="*/ 430541 h 841097"/>
                  <a:gd name="connsiteX2" fmla="*/ 252483 w 624044"/>
                  <a:gd name="connsiteY2" fmla="*/ 438714 h 841097"/>
                  <a:gd name="connsiteX3" fmla="*/ 363204 w 624044"/>
                  <a:gd name="connsiteY3" fmla="*/ 500221 h 841097"/>
                  <a:gd name="connsiteX4" fmla="*/ 391221 w 624044"/>
                  <a:gd name="connsiteY4" fmla="*/ 521265 h 841097"/>
                  <a:gd name="connsiteX5" fmla="*/ 389552 w 624044"/>
                  <a:gd name="connsiteY5" fmla="*/ 509423 h 841097"/>
                  <a:gd name="connsiteX6" fmla="*/ 422637 w 624044"/>
                  <a:gd name="connsiteY6" fmla="*/ 0 h 841097"/>
                  <a:gd name="connsiteX7" fmla="*/ 624044 w 624044"/>
                  <a:gd name="connsiteY7" fmla="*/ 509424 h 841097"/>
                  <a:gd name="connsiteX8" fmla="*/ 552436 w 624044"/>
                  <a:gd name="connsiteY8" fmla="*/ 800498 h 841097"/>
                  <a:gd name="connsiteX9" fmla="*/ 548134 w 624044"/>
                  <a:gd name="connsiteY9" fmla="*/ 804096 h 841097"/>
                  <a:gd name="connsiteX10" fmla="*/ 548046 w 624044"/>
                  <a:gd name="connsiteY10" fmla="*/ 804315 h 841097"/>
                  <a:gd name="connsiteX11" fmla="*/ 197451 w 624044"/>
                  <a:gd name="connsiteY11" fmla="*/ 743301 h 841097"/>
                  <a:gd name="connsiteX12" fmla="*/ 1345 w 624044"/>
                  <a:gd name="connsiteY12" fmla="*/ 467411 h 841097"/>
                  <a:gd name="connsiteX13" fmla="*/ 11718 w 624044"/>
                  <a:gd name="connsiteY13" fmla="*/ 441437 h 841097"/>
                  <a:gd name="connsiteX14" fmla="*/ 305537 w 624044"/>
                  <a:gd name="connsiteY14" fmla="*/ 683266 h 841097"/>
                  <a:gd name="connsiteX0" fmla="*/ 226195 w 624044"/>
                  <a:gd name="connsiteY0" fmla="*/ 430541 h 841097"/>
                  <a:gd name="connsiteX1" fmla="*/ 252483 w 624044"/>
                  <a:gd name="connsiteY1" fmla="*/ 438714 h 841097"/>
                  <a:gd name="connsiteX2" fmla="*/ 363204 w 624044"/>
                  <a:gd name="connsiteY2" fmla="*/ 500221 h 841097"/>
                  <a:gd name="connsiteX3" fmla="*/ 391221 w 624044"/>
                  <a:gd name="connsiteY3" fmla="*/ 521265 h 841097"/>
                  <a:gd name="connsiteX4" fmla="*/ 389552 w 624044"/>
                  <a:gd name="connsiteY4" fmla="*/ 509423 h 841097"/>
                  <a:gd name="connsiteX5" fmla="*/ 422637 w 624044"/>
                  <a:gd name="connsiteY5" fmla="*/ 0 h 841097"/>
                  <a:gd name="connsiteX6" fmla="*/ 624044 w 624044"/>
                  <a:gd name="connsiteY6" fmla="*/ 509424 h 841097"/>
                  <a:gd name="connsiteX7" fmla="*/ 552436 w 624044"/>
                  <a:gd name="connsiteY7" fmla="*/ 800498 h 841097"/>
                  <a:gd name="connsiteX8" fmla="*/ 548134 w 624044"/>
                  <a:gd name="connsiteY8" fmla="*/ 804096 h 841097"/>
                  <a:gd name="connsiteX9" fmla="*/ 548046 w 624044"/>
                  <a:gd name="connsiteY9" fmla="*/ 804315 h 841097"/>
                  <a:gd name="connsiteX10" fmla="*/ 197451 w 624044"/>
                  <a:gd name="connsiteY10" fmla="*/ 743301 h 841097"/>
                  <a:gd name="connsiteX11" fmla="*/ 1345 w 624044"/>
                  <a:gd name="connsiteY11" fmla="*/ 467411 h 841097"/>
                  <a:gd name="connsiteX12" fmla="*/ 11718 w 624044"/>
                  <a:gd name="connsiteY12" fmla="*/ 441437 h 841097"/>
                  <a:gd name="connsiteX13" fmla="*/ 305537 w 624044"/>
                  <a:gd name="connsiteY13" fmla="*/ 683266 h 841097"/>
                  <a:gd name="connsiteX0" fmla="*/ 226195 w 624044"/>
                  <a:gd name="connsiteY0" fmla="*/ 430541 h 841097"/>
                  <a:gd name="connsiteX1" fmla="*/ 252483 w 624044"/>
                  <a:gd name="connsiteY1" fmla="*/ 438714 h 841097"/>
                  <a:gd name="connsiteX2" fmla="*/ 363204 w 624044"/>
                  <a:gd name="connsiteY2" fmla="*/ 500221 h 841097"/>
                  <a:gd name="connsiteX3" fmla="*/ 391221 w 624044"/>
                  <a:gd name="connsiteY3" fmla="*/ 521265 h 841097"/>
                  <a:gd name="connsiteX4" fmla="*/ 389552 w 624044"/>
                  <a:gd name="connsiteY4" fmla="*/ 509423 h 841097"/>
                  <a:gd name="connsiteX5" fmla="*/ 422637 w 624044"/>
                  <a:gd name="connsiteY5" fmla="*/ 0 h 841097"/>
                  <a:gd name="connsiteX6" fmla="*/ 624044 w 624044"/>
                  <a:gd name="connsiteY6" fmla="*/ 509424 h 841097"/>
                  <a:gd name="connsiteX7" fmla="*/ 552436 w 624044"/>
                  <a:gd name="connsiteY7" fmla="*/ 800498 h 841097"/>
                  <a:gd name="connsiteX8" fmla="*/ 548134 w 624044"/>
                  <a:gd name="connsiteY8" fmla="*/ 804096 h 841097"/>
                  <a:gd name="connsiteX9" fmla="*/ 548046 w 624044"/>
                  <a:gd name="connsiteY9" fmla="*/ 804315 h 841097"/>
                  <a:gd name="connsiteX10" fmla="*/ 197451 w 624044"/>
                  <a:gd name="connsiteY10" fmla="*/ 743301 h 841097"/>
                  <a:gd name="connsiteX11" fmla="*/ 1345 w 624044"/>
                  <a:gd name="connsiteY11" fmla="*/ 467411 h 841097"/>
                  <a:gd name="connsiteX12" fmla="*/ 11718 w 624044"/>
                  <a:gd name="connsiteY12" fmla="*/ 441437 h 841097"/>
                  <a:gd name="connsiteX0" fmla="*/ 226195 w 624044"/>
                  <a:gd name="connsiteY0" fmla="*/ 430541 h 841097"/>
                  <a:gd name="connsiteX1" fmla="*/ 252483 w 624044"/>
                  <a:gd name="connsiteY1" fmla="*/ 438714 h 841097"/>
                  <a:gd name="connsiteX2" fmla="*/ 363204 w 624044"/>
                  <a:gd name="connsiteY2" fmla="*/ 500221 h 841097"/>
                  <a:gd name="connsiteX3" fmla="*/ 391221 w 624044"/>
                  <a:gd name="connsiteY3" fmla="*/ 521265 h 841097"/>
                  <a:gd name="connsiteX4" fmla="*/ 389552 w 624044"/>
                  <a:gd name="connsiteY4" fmla="*/ 509423 h 841097"/>
                  <a:gd name="connsiteX5" fmla="*/ 422637 w 624044"/>
                  <a:gd name="connsiteY5" fmla="*/ 0 h 841097"/>
                  <a:gd name="connsiteX6" fmla="*/ 624044 w 624044"/>
                  <a:gd name="connsiteY6" fmla="*/ 509424 h 841097"/>
                  <a:gd name="connsiteX7" fmla="*/ 552436 w 624044"/>
                  <a:gd name="connsiteY7" fmla="*/ 800498 h 841097"/>
                  <a:gd name="connsiteX8" fmla="*/ 548134 w 624044"/>
                  <a:gd name="connsiteY8" fmla="*/ 804096 h 841097"/>
                  <a:gd name="connsiteX9" fmla="*/ 548046 w 624044"/>
                  <a:gd name="connsiteY9" fmla="*/ 804315 h 841097"/>
                  <a:gd name="connsiteX10" fmla="*/ 197451 w 624044"/>
                  <a:gd name="connsiteY10" fmla="*/ 743301 h 841097"/>
                  <a:gd name="connsiteX11" fmla="*/ 1345 w 624044"/>
                  <a:gd name="connsiteY11" fmla="*/ 467411 h 841097"/>
                  <a:gd name="connsiteX0" fmla="*/ 252483 w 624044"/>
                  <a:gd name="connsiteY0" fmla="*/ 438714 h 841097"/>
                  <a:gd name="connsiteX1" fmla="*/ 363204 w 624044"/>
                  <a:gd name="connsiteY1" fmla="*/ 500221 h 841097"/>
                  <a:gd name="connsiteX2" fmla="*/ 391221 w 624044"/>
                  <a:gd name="connsiteY2" fmla="*/ 521265 h 841097"/>
                  <a:gd name="connsiteX3" fmla="*/ 389552 w 624044"/>
                  <a:gd name="connsiteY3" fmla="*/ 509423 h 841097"/>
                  <a:gd name="connsiteX4" fmla="*/ 422637 w 624044"/>
                  <a:gd name="connsiteY4" fmla="*/ 0 h 841097"/>
                  <a:gd name="connsiteX5" fmla="*/ 624044 w 624044"/>
                  <a:gd name="connsiteY5" fmla="*/ 509424 h 841097"/>
                  <a:gd name="connsiteX6" fmla="*/ 552436 w 624044"/>
                  <a:gd name="connsiteY6" fmla="*/ 800498 h 841097"/>
                  <a:gd name="connsiteX7" fmla="*/ 548134 w 624044"/>
                  <a:gd name="connsiteY7" fmla="*/ 804096 h 841097"/>
                  <a:gd name="connsiteX8" fmla="*/ 548046 w 624044"/>
                  <a:gd name="connsiteY8" fmla="*/ 804315 h 841097"/>
                  <a:gd name="connsiteX9" fmla="*/ 197451 w 624044"/>
                  <a:gd name="connsiteY9" fmla="*/ 743301 h 841097"/>
                  <a:gd name="connsiteX10" fmla="*/ 1345 w 624044"/>
                  <a:gd name="connsiteY10" fmla="*/ 467411 h 84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24044" h="841097">
                    <a:moveTo>
                      <a:pt x="252483" y="438714"/>
                    </a:moveTo>
                    <a:cubicBezTo>
                      <a:pt x="288706" y="454404"/>
                      <a:pt x="326240" y="475016"/>
                      <a:pt x="363204" y="500221"/>
                    </a:cubicBezTo>
                    <a:lnTo>
                      <a:pt x="391221" y="521265"/>
                    </a:lnTo>
                    <a:lnTo>
                      <a:pt x="389552" y="509423"/>
                    </a:lnTo>
                    <a:cubicBezTo>
                      <a:pt x="375526" y="371870"/>
                      <a:pt x="336633" y="0"/>
                      <a:pt x="422637" y="0"/>
                    </a:cubicBezTo>
                    <a:cubicBezTo>
                      <a:pt x="508641" y="0"/>
                      <a:pt x="624044" y="334957"/>
                      <a:pt x="624044" y="509424"/>
                    </a:cubicBezTo>
                    <a:cubicBezTo>
                      <a:pt x="624044" y="640273"/>
                      <a:pt x="594517" y="752542"/>
                      <a:pt x="552436" y="800498"/>
                    </a:cubicBezTo>
                    <a:lnTo>
                      <a:pt x="548134" y="804096"/>
                    </a:lnTo>
                    <a:cubicBezTo>
                      <a:pt x="548105" y="804169"/>
                      <a:pt x="548075" y="804242"/>
                      <a:pt x="548046" y="804315"/>
                    </a:cubicBezTo>
                    <a:cubicBezTo>
                      <a:pt x="502275" y="871440"/>
                      <a:pt x="345308" y="844123"/>
                      <a:pt x="197451" y="743301"/>
                    </a:cubicBezTo>
                    <a:cubicBezTo>
                      <a:pt x="68076" y="655082"/>
                      <a:pt x="-11457" y="539816"/>
                      <a:pt x="1345" y="467411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70" name="フリーフォーム: 図形 1069">
                <a:extLst>
                  <a:ext uri="{FF2B5EF4-FFF2-40B4-BE49-F238E27FC236}">
                    <a16:creationId xmlns:a16="http://schemas.microsoft.com/office/drawing/2014/main" id="{28D64D0B-9EA5-C5FF-5019-C300DF204601}"/>
                  </a:ext>
                </a:extLst>
              </p:cNvPr>
              <p:cNvSpPr/>
              <p:nvPr/>
            </p:nvSpPr>
            <p:spPr>
              <a:xfrm rot="16457375" flipH="1">
                <a:off x="1857133" y="2023052"/>
                <a:ext cx="460813" cy="621091"/>
              </a:xfrm>
              <a:custGeom>
                <a:avLst/>
                <a:gdLst>
                  <a:gd name="connsiteX0" fmla="*/ 1345 w 624044"/>
                  <a:gd name="connsiteY0" fmla="*/ 467411 h 841097"/>
                  <a:gd name="connsiteX1" fmla="*/ 197451 w 624044"/>
                  <a:gd name="connsiteY1" fmla="*/ 743301 h 841097"/>
                  <a:gd name="connsiteX2" fmla="*/ 548046 w 624044"/>
                  <a:gd name="connsiteY2" fmla="*/ 804315 h 841097"/>
                  <a:gd name="connsiteX3" fmla="*/ 548134 w 624044"/>
                  <a:gd name="connsiteY3" fmla="*/ 804096 h 841097"/>
                  <a:gd name="connsiteX4" fmla="*/ 552436 w 624044"/>
                  <a:gd name="connsiteY4" fmla="*/ 800498 h 841097"/>
                  <a:gd name="connsiteX5" fmla="*/ 624044 w 624044"/>
                  <a:gd name="connsiteY5" fmla="*/ 509424 h 841097"/>
                  <a:gd name="connsiteX6" fmla="*/ 422637 w 624044"/>
                  <a:gd name="connsiteY6" fmla="*/ 0 h 841097"/>
                  <a:gd name="connsiteX7" fmla="*/ 389552 w 624044"/>
                  <a:gd name="connsiteY7" fmla="*/ 509423 h 841097"/>
                  <a:gd name="connsiteX8" fmla="*/ 391221 w 624044"/>
                  <a:gd name="connsiteY8" fmla="*/ 521265 h 841097"/>
                  <a:gd name="connsiteX9" fmla="*/ 363204 w 624044"/>
                  <a:gd name="connsiteY9" fmla="*/ 500221 h 841097"/>
                  <a:gd name="connsiteX10" fmla="*/ 252483 w 624044"/>
                  <a:gd name="connsiteY10" fmla="*/ 438714 h 841097"/>
                  <a:gd name="connsiteX11" fmla="*/ 226195 w 624044"/>
                  <a:gd name="connsiteY11" fmla="*/ 430541 h 841097"/>
                  <a:gd name="connsiteX12" fmla="*/ 213827 w 624044"/>
                  <a:gd name="connsiteY12" fmla="*/ 595423 h 841097"/>
                  <a:gd name="connsiteX13" fmla="*/ 10549 w 624044"/>
                  <a:gd name="connsiteY13" fmla="*/ 444365 h 841097"/>
                  <a:gd name="connsiteX0" fmla="*/ 213827 w 624044"/>
                  <a:gd name="connsiteY0" fmla="*/ 595423 h 841097"/>
                  <a:gd name="connsiteX1" fmla="*/ 10549 w 624044"/>
                  <a:gd name="connsiteY1" fmla="*/ 444365 h 841097"/>
                  <a:gd name="connsiteX2" fmla="*/ 1345 w 624044"/>
                  <a:gd name="connsiteY2" fmla="*/ 467411 h 841097"/>
                  <a:gd name="connsiteX3" fmla="*/ 197451 w 624044"/>
                  <a:gd name="connsiteY3" fmla="*/ 743301 h 841097"/>
                  <a:gd name="connsiteX4" fmla="*/ 548046 w 624044"/>
                  <a:gd name="connsiteY4" fmla="*/ 804315 h 841097"/>
                  <a:gd name="connsiteX5" fmla="*/ 548134 w 624044"/>
                  <a:gd name="connsiteY5" fmla="*/ 804096 h 841097"/>
                  <a:gd name="connsiteX6" fmla="*/ 552436 w 624044"/>
                  <a:gd name="connsiteY6" fmla="*/ 800498 h 841097"/>
                  <a:gd name="connsiteX7" fmla="*/ 624044 w 624044"/>
                  <a:gd name="connsiteY7" fmla="*/ 509424 h 841097"/>
                  <a:gd name="connsiteX8" fmla="*/ 422637 w 624044"/>
                  <a:gd name="connsiteY8" fmla="*/ 0 h 841097"/>
                  <a:gd name="connsiteX9" fmla="*/ 389552 w 624044"/>
                  <a:gd name="connsiteY9" fmla="*/ 509423 h 841097"/>
                  <a:gd name="connsiteX10" fmla="*/ 391221 w 624044"/>
                  <a:gd name="connsiteY10" fmla="*/ 521265 h 841097"/>
                  <a:gd name="connsiteX11" fmla="*/ 363204 w 624044"/>
                  <a:gd name="connsiteY11" fmla="*/ 500221 h 841097"/>
                  <a:gd name="connsiteX12" fmla="*/ 252483 w 624044"/>
                  <a:gd name="connsiteY12" fmla="*/ 438714 h 841097"/>
                  <a:gd name="connsiteX13" fmla="*/ 226195 w 624044"/>
                  <a:gd name="connsiteY13" fmla="*/ 430541 h 841097"/>
                  <a:gd name="connsiteX14" fmla="*/ 305267 w 624044"/>
                  <a:gd name="connsiteY14" fmla="*/ 686863 h 841097"/>
                  <a:gd name="connsiteX0" fmla="*/ 213827 w 624044"/>
                  <a:gd name="connsiteY0" fmla="*/ 595423 h 841097"/>
                  <a:gd name="connsiteX1" fmla="*/ 10549 w 624044"/>
                  <a:gd name="connsiteY1" fmla="*/ 444365 h 841097"/>
                  <a:gd name="connsiteX2" fmla="*/ 1345 w 624044"/>
                  <a:gd name="connsiteY2" fmla="*/ 467411 h 841097"/>
                  <a:gd name="connsiteX3" fmla="*/ 197451 w 624044"/>
                  <a:gd name="connsiteY3" fmla="*/ 743301 h 841097"/>
                  <a:gd name="connsiteX4" fmla="*/ 548046 w 624044"/>
                  <a:gd name="connsiteY4" fmla="*/ 804315 h 841097"/>
                  <a:gd name="connsiteX5" fmla="*/ 548134 w 624044"/>
                  <a:gd name="connsiteY5" fmla="*/ 804096 h 841097"/>
                  <a:gd name="connsiteX6" fmla="*/ 552436 w 624044"/>
                  <a:gd name="connsiteY6" fmla="*/ 800498 h 841097"/>
                  <a:gd name="connsiteX7" fmla="*/ 624044 w 624044"/>
                  <a:gd name="connsiteY7" fmla="*/ 509424 h 841097"/>
                  <a:gd name="connsiteX8" fmla="*/ 422637 w 624044"/>
                  <a:gd name="connsiteY8" fmla="*/ 0 h 841097"/>
                  <a:gd name="connsiteX9" fmla="*/ 389552 w 624044"/>
                  <a:gd name="connsiteY9" fmla="*/ 509423 h 841097"/>
                  <a:gd name="connsiteX10" fmla="*/ 391221 w 624044"/>
                  <a:gd name="connsiteY10" fmla="*/ 521265 h 841097"/>
                  <a:gd name="connsiteX11" fmla="*/ 363204 w 624044"/>
                  <a:gd name="connsiteY11" fmla="*/ 500221 h 841097"/>
                  <a:gd name="connsiteX12" fmla="*/ 252483 w 624044"/>
                  <a:gd name="connsiteY12" fmla="*/ 438714 h 841097"/>
                  <a:gd name="connsiteX13" fmla="*/ 226195 w 624044"/>
                  <a:gd name="connsiteY13" fmla="*/ 430541 h 841097"/>
                  <a:gd name="connsiteX0" fmla="*/ 10549 w 624044"/>
                  <a:gd name="connsiteY0" fmla="*/ 444365 h 841097"/>
                  <a:gd name="connsiteX1" fmla="*/ 1345 w 624044"/>
                  <a:gd name="connsiteY1" fmla="*/ 467411 h 841097"/>
                  <a:gd name="connsiteX2" fmla="*/ 197451 w 624044"/>
                  <a:gd name="connsiteY2" fmla="*/ 743301 h 841097"/>
                  <a:gd name="connsiteX3" fmla="*/ 548046 w 624044"/>
                  <a:gd name="connsiteY3" fmla="*/ 804315 h 841097"/>
                  <a:gd name="connsiteX4" fmla="*/ 548134 w 624044"/>
                  <a:gd name="connsiteY4" fmla="*/ 804096 h 841097"/>
                  <a:gd name="connsiteX5" fmla="*/ 552436 w 624044"/>
                  <a:gd name="connsiteY5" fmla="*/ 800498 h 841097"/>
                  <a:gd name="connsiteX6" fmla="*/ 624044 w 624044"/>
                  <a:gd name="connsiteY6" fmla="*/ 509424 h 841097"/>
                  <a:gd name="connsiteX7" fmla="*/ 422637 w 624044"/>
                  <a:gd name="connsiteY7" fmla="*/ 0 h 841097"/>
                  <a:gd name="connsiteX8" fmla="*/ 389552 w 624044"/>
                  <a:gd name="connsiteY8" fmla="*/ 509423 h 841097"/>
                  <a:gd name="connsiteX9" fmla="*/ 391221 w 624044"/>
                  <a:gd name="connsiteY9" fmla="*/ 521265 h 841097"/>
                  <a:gd name="connsiteX10" fmla="*/ 363204 w 624044"/>
                  <a:gd name="connsiteY10" fmla="*/ 500221 h 841097"/>
                  <a:gd name="connsiteX11" fmla="*/ 252483 w 624044"/>
                  <a:gd name="connsiteY11" fmla="*/ 438714 h 841097"/>
                  <a:gd name="connsiteX12" fmla="*/ 226195 w 624044"/>
                  <a:gd name="connsiteY12" fmla="*/ 430541 h 841097"/>
                  <a:gd name="connsiteX0" fmla="*/ 10549 w 624044"/>
                  <a:gd name="connsiteY0" fmla="*/ 444365 h 841097"/>
                  <a:gd name="connsiteX1" fmla="*/ 1345 w 624044"/>
                  <a:gd name="connsiteY1" fmla="*/ 467411 h 841097"/>
                  <a:gd name="connsiteX2" fmla="*/ 197451 w 624044"/>
                  <a:gd name="connsiteY2" fmla="*/ 743301 h 841097"/>
                  <a:gd name="connsiteX3" fmla="*/ 548046 w 624044"/>
                  <a:gd name="connsiteY3" fmla="*/ 804315 h 841097"/>
                  <a:gd name="connsiteX4" fmla="*/ 548134 w 624044"/>
                  <a:gd name="connsiteY4" fmla="*/ 804096 h 841097"/>
                  <a:gd name="connsiteX5" fmla="*/ 552436 w 624044"/>
                  <a:gd name="connsiteY5" fmla="*/ 800498 h 841097"/>
                  <a:gd name="connsiteX6" fmla="*/ 624044 w 624044"/>
                  <a:gd name="connsiteY6" fmla="*/ 509424 h 841097"/>
                  <a:gd name="connsiteX7" fmla="*/ 422637 w 624044"/>
                  <a:gd name="connsiteY7" fmla="*/ 0 h 841097"/>
                  <a:gd name="connsiteX8" fmla="*/ 389552 w 624044"/>
                  <a:gd name="connsiteY8" fmla="*/ 509423 h 841097"/>
                  <a:gd name="connsiteX9" fmla="*/ 391221 w 624044"/>
                  <a:gd name="connsiteY9" fmla="*/ 521265 h 841097"/>
                  <a:gd name="connsiteX10" fmla="*/ 363204 w 624044"/>
                  <a:gd name="connsiteY10" fmla="*/ 500221 h 841097"/>
                  <a:gd name="connsiteX11" fmla="*/ 252483 w 624044"/>
                  <a:gd name="connsiteY11" fmla="*/ 438714 h 841097"/>
                  <a:gd name="connsiteX0" fmla="*/ 1345 w 624044"/>
                  <a:gd name="connsiteY0" fmla="*/ 467411 h 841097"/>
                  <a:gd name="connsiteX1" fmla="*/ 197451 w 624044"/>
                  <a:gd name="connsiteY1" fmla="*/ 743301 h 841097"/>
                  <a:gd name="connsiteX2" fmla="*/ 548046 w 624044"/>
                  <a:gd name="connsiteY2" fmla="*/ 804315 h 841097"/>
                  <a:gd name="connsiteX3" fmla="*/ 548134 w 624044"/>
                  <a:gd name="connsiteY3" fmla="*/ 804096 h 841097"/>
                  <a:gd name="connsiteX4" fmla="*/ 552436 w 624044"/>
                  <a:gd name="connsiteY4" fmla="*/ 800498 h 841097"/>
                  <a:gd name="connsiteX5" fmla="*/ 624044 w 624044"/>
                  <a:gd name="connsiteY5" fmla="*/ 509424 h 841097"/>
                  <a:gd name="connsiteX6" fmla="*/ 422637 w 624044"/>
                  <a:gd name="connsiteY6" fmla="*/ 0 h 841097"/>
                  <a:gd name="connsiteX7" fmla="*/ 389552 w 624044"/>
                  <a:gd name="connsiteY7" fmla="*/ 509423 h 841097"/>
                  <a:gd name="connsiteX8" fmla="*/ 391221 w 624044"/>
                  <a:gd name="connsiteY8" fmla="*/ 521265 h 841097"/>
                  <a:gd name="connsiteX9" fmla="*/ 363204 w 624044"/>
                  <a:gd name="connsiteY9" fmla="*/ 500221 h 841097"/>
                  <a:gd name="connsiteX10" fmla="*/ 252483 w 624044"/>
                  <a:gd name="connsiteY10" fmla="*/ 438714 h 84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24044" h="841097">
                    <a:moveTo>
                      <a:pt x="1345" y="467411"/>
                    </a:moveTo>
                    <a:cubicBezTo>
                      <a:pt x="-11457" y="539816"/>
                      <a:pt x="68076" y="655082"/>
                      <a:pt x="197451" y="743301"/>
                    </a:cubicBezTo>
                    <a:cubicBezTo>
                      <a:pt x="345308" y="844123"/>
                      <a:pt x="502275" y="871440"/>
                      <a:pt x="548046" y="804315"/>
                    </a:cubicBezTo>
                    <a:cubicBezTo>
                      <a:pt x="548075" y="804242"/>
                      <a:pt x="548105" y="804169"/>
                      <a:pt x="548134" y="804096"/>
                    </a:cubicBezTo>
                    <a:lnTo>
                      <a:pt x="552436" y="800498"/>
                    </a:lnTo>
                    <a:cubicBezTo>
                      <a:pt x="594517" y="752542"/>
                      <a:pt x="624044" y="640273"/>
                      <a:pt x="624044" y="509424"/>
                    </a:cubicBezTo>
                    <a:cubicBezTo>
                      <a:pt x="624044" y="334957"/>
                      <a:pt x="508641" y="0"/>
                      <a:pt x="422637" y="0"/>
                    </a:cubicBezTo>
                    <a:cubicBezTo>
                      <a:pt x="336633" y="0"/>
                      <a:pt x="375526" y="371870"/>
                      <a:pt x="389552" y="509423"/>
                    </a:cubicBezTo>
                    <a:lnTo>
                      <a:pt x="391221" y="521265"/>
                    </a:lnTo>
                    <a:lnTo>
                      <a:pt x="363204" y="500221"/>
                    </a:lnTo>
                    <a:cubicBezTo>
                      <a:pt x="326240" y="475016"/>
                      <a:pt x="288706" y="454404"/>
                      <a:pt x="252483" y="438714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71" name="楕円 1">
                <a:extLst>
                  <a:ext uri="{FF2B5EF4-FFF2-40B4-BE49-F238E27FC236}">
                    <a16:creationId xmlns:a16="http://schemas.microsoft.com/office/drawing/2014/main" id="{5455E188-DD92-D467-0593-7390BFEC3E55}"/>
                  </a:ext>
                </a:extLst>
              </p:cNvPr>
              <p:cNvSpPr/>
              <p:nvPr/>
            </p:nvSpPr>
            <p:spPr>
              <a:xfrm rot="5400000" flipH="1">
                <a:off x="1997847" y="2281097"/>
                <a:ext cx="137154" cy="184994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072" name="フリーフォーム: 図形 1071">
              <a:extLst>
                <a:ext uri="{FF2B5EF4-FFF2-40B4-BE49-F238E27FC236}">
                  <a16:creationId xmlns:a16="http://schemas.microsoft.com/office/drawing/2014/main" id="{7A1F2559-CF63-C332-48F5-94CA0924422D}"/>
                </a:ext>
              </a:extLst>
            </p:cNvPr>
            <p:cNvSpPr/>
            <p:nvPr/>
          </p:nvSpPr>
          <p:spPr>
            <a:xfrm rot="6300000">
              <a:off x="1702976" y="2277690"/>
              <a:ext cx="178052" cy="142270"/>
            </a:xfrm>
            <a:custGeom>
              <a:avLst/>
              <a:gdLst>
                <a:gd name="connsiteX0" fmla="*/ 378507 w 754428"/>
                <a:gd name="connsiteY0" fmla="*/ 0 h 666751"/>
                <a:gd name="connsiteX1" fmla="*/ 632983 w 754428"/>
                <a:gd name="connsiteY1" fmla="*/ 72248 h 666751"/>
                <a:gd name="connsiteX2" fmla="*/ 631875 w 754428"/>
                <a:gd name="connsiteY2" fmla="*/ 75368 h 666751"/>
                <a:gd name="connsiteX3" fmla="*/ 753212 w 754428"/>
                <a:gd name="connsiteY3" fmla="*/ 560716 h 666751"/>
                <a:gd name="connsiteX4" fmla="*/ 750982 w 754428"/>
                <a:gd name="connsiteY4" fmla="*/ 560716 h 666751"/>
                <a:gd name="connsiteX5" fmla="*/ 754428 w 754428"/>
                <a:gd name="connsiteY5" fmla="*/ 569526 h 666751"/>
                <a:gd name="connsiteX6" fmla="*/ 377214 w 754428"/>
                <a:gd name="connsiteY6" fmla="*/ 666751 h 666751"/>
                <a:gd name="connsiteX7" fmla="*/ 0 w 754428"/>
                <a:gd name="connsiteY7" fmla="*/ 569526 h 666751"/>
                <a:gd name="connsiteX8" fmla="*/ 3446 w 754428"/>
                <a:gd name="connsiteY8" fmla="*/ 560716 h 666751"/>
                <a:gd name="connsiteX9" fmla="*/ 2714 w 754428"/>
                <a:gd name="connsiteY9" fmla="*/ 560716 h 666751"/>
                <a:gd name="connsiteX10" fmla="*/ 124501 w 754428"/>
                <a:gd name="connsiteY10" fmla="*/ 73571 h 666751"/>
                <a:gd name="connsiteX11" fmla="*/ 124031 w 754428"/>
                <a:gd name="connsiteY11" fmla="*/ 72248 h 666751"/>
                <a:gd name="connsiteX12" fmla="*/ 126736 w 754428"/>
                <a:gd name="connsiteY12" fmla="*/ 64630 h 666751"/>
                <a:gd name="connsiteX13" fmla="*/ 128041 w 754428"/>
                <a:gd name="connsiteY13" fmla="*/ 59410 h 666751"/>
                <a:gd name="connsiteX14" fmla="*/ 128590 w 754428"/>
                <a:gd name="connsiteY14" fmla="*/ 59410 h 666751"/>
                <a:gd name="connsiteX15" fmla="*/ 129201 w 754428"/>
                <a:gd name="connsiteY15" fmla="*/ 57688 h 666751"/>
                <a:gd name="connsiteX16" fmla="*/ 378507 w 754428"/>
                <a:gd name="connsiteY16" fmla="*/ 0 h 666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54428" h="666751">
                  <a:moveTo>
                    <a:pt x="378507" y="0"/>
                  </a:moveTo>
                  <a:cubicBezTo>
                    <a:pt x="519050" y="0"/>
                    <a:pt x="632983" y="32347"/>
                    <a:pt x="632983" y="72248"/>
                  </a:cubicBezTo>
                  <a:lnTo>
                    <a:pt x="631875" y="75368"/>
                  </a:lnTo>
                  <a:lnTo>
                    <a:pt x="753212" y="560716"/>
                  </a:lnTo>
                  <a:lnTo>
                    <a:pt x="750982" y="560716"/>
                  </a:lnTo>
                  <a:lnTo>
                    <a:pt x="754428" y="569526"/>
                  </a:lnTo>
                  <a:cubicBezTo>
                    <a:pt x="754428" y="623222"/>
                    <a:pt x="585544" y="666751"/>
                    <a:pt x="377214" y="666751"/>
                  </a:cubicBezTo>
                  <a:cubicBezTo>
                    <a:pt x="168884" y="666751"/>
                    <a:pt x="0" y="623222"/>
                    <a:pt x="0" y="569526"/>
                  </a:cubicBezTo>
                  <a:lnTo>
                    <a:pt x="3446" y="560716"/>
                  </a:lnTo>
                  <a:lnTo>
                    <a:pt x="2714" y="560716"/>
                  </a:lnTo>
                  <a:lnTo>
                    <a:pt x="124501" y="73571"/>
                  </a:lnTo>
                  <a:lnTo>
                    <a:pt x="124031" y="72248"/>
                  </a:lnTo>
                  <a:lnTo>
                    <a:pt x="126736" y="64630"/>
                  </a:lnTo>
                  <a:lnTo>
                    <a:pt x="128041" y="59410"/>
                  </a:lnTo>
                  <a:lnTo>
                    <a:pt x="128590" y="59410"/>
                  </a:lnTo>
                  <a:lnTo>
                    <a:pt x="129201" y="57688"/>
                  </a:lnTo>
                  <a:cubicBezTo>
                    <a:pt x="152930" y="24766"/>
                    <a:pt x="255532" y="0"/>
                    <a:pt x="37850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73" name="フリーフォーム: 図形 1072">
              <a:extLst>
                <a:ext uri="{FF2B5EF4-FFF2-40B4-BE49-F238E27FC236}">
                  <a16:creationId xmlns:a16="http://schemas.microsoft.com/office/drawing/2014/main" id="{BA51EE15-5552-5438-5E87-9F4AA1EDC97E}"/>
                </a:ext>
              </a:extLst>
            </p:cNvPr>
            <p:cNvSpPr/>
            <p:nvPr/>
          </p:nvSpPr>
          <p:spPr>
            <a:xfrm rot="18000000" flipH="1">
              <a:off x="2053616" y="2301208"/>
              <a:ext cx="178052" cy="142270"/>
            </a:xfrm>
            <a:custGeom>
              <a:avLst/>
              <a:gdLst>
                <a:gd name="connsiteX0" fmla="*/ 378507 w 754428"/>
                <a:gd name="connsiteY0" fmla="*/ 0 h 666751"/>
                <a:gd name="connsiteX1" fmla="*/ 632983 w 754428"/>
                <a:gd name="connsiteY1" fmla="*/ 72248 h 666751"/>
                <a:gd name="connsiteX2" fmla="*/ 631875 w 754428"/>
                <a:gd name="connsiteY2" fmla="*/ 75368 h 666751"/>
                <a:gd name="connsiteX3" fmla="*/ 753212 w 754428"/>
                <a:gd name="connsiteY3" fmla="*/ 560716 h 666751"/>
                <a:gd name="connsiteX4" fmla="*/ 750982 w 754428"/>
                <a:gd name="connsiteY4" fmla="*/ 560716 h 666751"/>
                <a:gd name="connsiteX5" fmla="*/ 754428 w 754428"/>
                <a:gd name="connsiteY5" fmla="*/ 569526 h 666751"/>
                <a:gd name="connsiteX6" fmla="*/ 377214 w 754428"/>
                <a:gd name="connsiteY6" fmla="*/ 666751 h 666751"/>
                <a:gd name="connsiteX7" fmla="*/ 0 w 754428"/>
                <a:gd name="connsiteY7" fmla="*/ 569526 h 666751"/>
                <a:gd name="connsiteX8" fmla="*/ 3446 w 754428"/>
                <a:gd name="connsiteY8" fmla="*/ 560716 h 666751"/>
                <a:gd name="connsiteX9" fmla="*/ 2714 w 754428"/>
                <a:gd name="connsiteY9" fmla="*/ 560716 h 666751"/>
                <a:gd name="connsiteX10" fmla="*/ 124501 w 754428"/>
                <a:gd name="connsiteY10" fmla="*/ 73571 h 666751"/>
                <a:gd name="connsiteX11" fmla="*/ 124031 w 754428"/>
                <a:gd name="connsiteY11" fmla="*/ 72248 h 666751"/>
                <a:gd name="connsiteX12" fmla="*/ 126736 w 754428"/>
                <a:gd name="connsiteY12" fmla="*/ 64630 h 666751"/>
                <a:gd name="connsiteX13" fmla="*/ 128041 w 754428"/>
                <a:gd name="connsiteY13" fmla="*/ 59410 h 666751"/>
                <a:gd name="connsiteX14" fmla="*/ 128590 w 754428"/>
                <a:gd name="connsiteY14" fmla="*/ 59410 h 666751"/>
                <a:gd name="connsiteX15" fmla="*/ 129201 w 754428"/>
                <a:gd name="connsiteY15" fmla="*/ 57688 h 666751"/>
                <a:gd name="connsiteX16" fmla="*/ 378507 w 754428"/>
                <a:gd name="connsiteY16" fmla="*/ 0 h 666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54428" h="666751">
                  <a:moveTo>
                    <a:pt x="378507" y="0"/>
                  </a:moveTo>
                  <a:cubicBezTo>
                    <a:pt x="519050" y="0"/>
                    <a:pt x="632983" y="32347"/>
                    <a:pt x="632983" y="72248"/>
                  </a:cubicBezTo>
                  <a:lnTo>
                    <a:pt x="631875" y="75368"/>
                  </a:lnTo>
                  <a:lnTo>
                    <a:pt x="753212" y="560716"/>
                  </a:lnTo>
                  <a:lnTo>
                    <a:pt x="750982" y="560716"/>
                  </a:lnTo>
                  <a:lnTo>
                    <a:pt x="754428" y="569526"/>
                  </a:lnTo>
                  <a:cubicBezTo>
                    <a:pt x="754428" y="623222"/>
                    <a:pt x="585544" y="666751"/>
                    <a:pt x="377214" y="666751"/>
                  </a:cubicBezTo>
                  <a:cubicBezTo>
                    <a:pt x="168884" y="666751"/>
                    <a:pt x="0" y="623222"/>
                    <a:pt x="0" y="569526"/>
                  </a:cubicBezTo>
                  <a:lnTo>
                    <a:pt x="3446" y="560716"/>
                  </a:lnTo>
                  <a:lnTo>
                    <a:pt x="2714" y="560716"/>
                  </a:lnTo>
                  <a:lnTo>
                    <a:pt x="124501" y="73571"/>
                  </a:lnTo>
                  <a:lnTo>
                    <a:pt x="124031" y="72248"/>
                  </a:lnTo>
                  <a:lnTo>
                    <a:pt x="126736" y="64630"/>
                  </a:lnTo>
                  <a:lnTo>
                    <a:pt x="128041" y="59410"/>
                  </a:lnTo>
                  <a:lnTo>
                    <a:pt x="128590" y="59410"/>
                  </a:lnTo>
                  <a:lnTo>
                    <a:pt x="129201" y="57688"/>
                  </a:lnTo>
                  <a:cubicBezTo>
                    <a:pt x="152930" y="24766"/>
                    <a:pt x="255532" y="0"/>
                    <a:pt x="37850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74" name="フリーフォーム: 図形 1073">
              <a:extLst>
                <a:ext uri="{FF2B5EF4-FFF2-40B4-BE49-F238E27FC236}">
                  <a16:creationId xmlns:a16="http://schemas.microsoft.com/office/drawing/2014/main" id="{E4A2A426-3EB3-B0B4-F320-45CEC454ECFD}"/>
                </a:ext>
              </a:extLst>
            </p:cNvPr>
            <p:cNvSpPr/>
            <p:nvPr/>
          </p:nvSpPr>
          <p:spPr>
            <a:xfrm rot="8100000" flipH="1">
              <a:off x="2260504" y="2123067"/>
              <a:ext cx="103814" cy="249187"/>
            </a:xfrm>
            <a:custGeom>
              <a:avLst/>
              <a:gdLst>
                <a:gd name="connsiteX0" fmla="*/ 140587 w 140587"/>
                <a:gd name="connsiteY0" fmla="*/ 337436 h 337455"/>
                <a:gd name="connsiteX1" fmla="*/ 136597 w 140587"/>
                <a:gd name="connsiteY1" fmla="*/ 337455 h 337455"/>
                <a:gd name="connsiteX2" fmla="*/ 8192 w 140587"/>
                <a:gd name="connsiteY2" fmla="*/ 194657 h 337455"/>
                <a:gd name="connsiteX3" fmla="*/ 47995 w 140587"/>
                <a:gd name="connsiteY3" fmla="*/ 6788 h 337455"/>
                <a:gd name="connsiteX4" fmla="*/ 59876 w 140587"/>
                <a:gd name="connsiteY4" fmla="*/ 0 h 337455"/>
                <a:gd name="connsiteX5" fmla="*/ 70200 w 140587"/>
                <a:gd name="connsiteY5" fmla="*/ 24667 h 337455"/>
                <a:gd name="connsiteX6" fmla="*/ 137350 w 140587"/>
                <a:gd name="connsiteY6" fmla="*/ 291368 h 337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0587" h="337455">
                  <a:moveTo>
                    <a:pt x="140587" y="337436"/>
                  </a:moveTo>
                  <a:lnTo>
                    <a:pt x="136597" y="337455"/>
                  </a:lnTo>
                  <a:cubicBezTo>
                    <a:pt x="79874" y="323458"/>
                    <a:pt x="28108" y="268981"/>
                    <a:pt x="8192" y="194657"/>
                  </a:cubicBezTo>
                  <a:cubicBezTo>
                    <a:pt x="-11723" y="120332"/>
                    <a:pt x="5870" y="47270"/>
                    <a:pt x="47995" y="6788"/>
                  </a:cubicBezTo>
                  <a:lnTo>
                    <a:pt x="59876" y="0"/>
                  </a:lnTo>
                  <a:lnTo>
                    <a:pt x="70200" y="24667"/>
                  </a:lnTo>
                  <a:cubicBezTo>
                    <a:pt x="101695" y="109743"/>
                    <a:pt x="126777" y="208003"/>
                    <a:pt x="137350" y="291368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75" name="フリーフォーム: 図形 1074">
              <a:extLst>
                <a:ext uri="{FF2B5EF4-FFF2-40B4-BE49-F238E27FC236}">
                  <a16:creationId xmlns:a16="http://schemas.microsoft.com/office/drawing/2014/main" id="{1A1722D2-C8A9-1553-D6DD-D2C77FDC92B7}"/>
                </a:ext>
              </a:extLst>
            </p:cNvPr>
            <p:cNvSpPr/>
            <p:nvPr/>
          </p:nvSpPr>
          <p:spPr>
            <a:xfrm rot="13500000">
              <a:off x="1582595" y="2123067"/>
              <a:ext cx="103814" cy="249187"/>
            </a:xfrm>
            <a:custGeom>
              <a:avLst/>
              <a:gdLst>
                <a:gd name="connsiteX0" fmla="*/ 140587 w 140587"/>
                <a:gd name="connsiteY0" fmla="*/ 337436 h 337455"/>
                <a:gd name="connsiteX1" fmla="*/ 136597 w 140587"/>
                <a:gd name="connsiteY1" fmla="*/ 337455 h 337455"/>
                <a:gd name="connsiteX2" fmla="*/ 8192 w 140587"/>
                <a:gd name="connsiteY2" fmla="*/ 194657 h 337455"/>
                <a:gd name="connsiteX3" fmla="*/ 47995 w 140587"/>
                <a:gd name="connsiteY3" fmla="*/ 6788 h 337455"/>
                <a:gd name="connsiteX4" fmla="*/ 59876 w 140587"/>
                <a:gd name="connsiteY4" fmla="*/ 0 h 337455"/>
                <a:gd name="connsiteX5" fmla="*/ 70200 w 140587"/>
                <a:gd name="connsiteY5" fmla="*/ 24667 h 337455"/>
                <a:gd name="connsiteX6" fmla="*/ 137350 w 140587"/>
                <a:gd name="connsiteY6" fmla="*/ 291368 h 337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0587" h="337455">
                  <a:moveTo>
                    <a:pt x="140587" y="337436"/>
                  </a:moveTo>
                  <a:lnTo>
                    <a:pt x="136597" y="337455"/>
                  </a:lnTo>
                  <a:cubicBezTo>
                    <a:pt x="79874" y="323458"/>
                    <a:pt x="28108" y="268981"/>
                    <a:pt x="8192" y="194657"/>
                  </a:cubicBezTo>
                  <a:cubicBezTo>
                    <a:pt x="-11723" y="120332"/>
                    <a:pt x="5870" y="47270"/>
                    <a:pt x="47995" y="6788"/>
                  </a:cubicBezTo>
                  <a:lnTo>
                    <a:pt x="59876" y="0"/>
                  </a:lnTo>
                  <a:lnTo>
                    <a:pt x="70200" y="24667"/>
                  </a:lnTo>
                  <a:cubicBezTo>
                    <a:pt x="101695" y="109743"/>
                    <a:pt x="126777" y="208003"/>
                    <a:pt x="137350" y="291368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76" name="楕円 1">
              <a:extLst>
                <a:ext uri="{FF2B5EF4-FFF2-40B4-BE49-F238E27FC236}">
                  <a16:creationId xmlns:a16="http://schemas.microsoft.com/office/drawing/2014/main" id="{7884DFD4-9904-BDBF-8D6C-D36D98DC9F0A}"/>
                </a:ext>
              </a:extLst>
            </p:cNvPr>
            <p:cNvSpPr/>
            <p:nvPr/>
          </p:nvSpPr>
          <p:spPr>
            <a:xfrm flipV="1">
              <a:off x="2230588" y="902268"/>
              <a:ext cx="450070" cy="150433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77" name="楕円 1">
              <a:extLst>
                <a:ext uri="{FF2B5EF4-FFF2-40B4-BE49-F238E27FC236}">
                  <a16:creationId xmlns:a16="http://schemas.microsoft.com/office/drawing/2014/main" id="{16E449B5-E24A-4B7E-64D3-3D4E2D60CED9}"/>
                </a:ext>
              </a:extLst>
            </p:cNvPr>
            <p:cNvSpPr/>
            <p:nvPr/>
          </p:nvSpPr>
          <p:spPr>
            <a:xfrm flipV="1">
              <a:off x="1304273" y="902268"/>
              <a:ext cx="450070" cy="150433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78" name="四角形: 角を丸くする 1077">
              <a:extLst>
                <a:ext uri="{FF2B5EF4-FFF2-40B4-BE49-F238E27FC236}">
                  <a16:creationId xmlns:a16="http://schemas.microsoft.com/office/drawing/2014/main" id="{686FD888-B92C-D912-2D82-B27B5FE0FC91}"/>
                </a:ext>
              </a:extLst>
            </p:cNvPr>
            <p:cNvSpPr/>
            <p:nvPr/>
          </p:nvSpPr>
          <p:spPr>
            <a:xfrm>
              <a:off x="1482797" y="860336"/>
              <a:ext cx="1028036" cy="1205302"/>
            </a:xfrm>
            <a:prstGeom prst="roundRect">
              <a:avLst>
                <a:gd name="adj" fmla="val 35875"/>
              </a:avLst>
            </a:prstGeom>
            <a:solidFill>
              <a:schemeClr val="tx1">
                <a:lumMod val="75000"/>
                <a:lumOff val="2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79" name="四角形: 角を丸くする 1078">
              <a:extLst>
                <a:ext uri="{FF2B5EF4-FFF2-40B4-BE49-F238E27FC236}">
                  <a16:creationId xmlns:a16="http://schemas.microsoft.com/office/drawing/2014/main" id="{D3A2F7EE-2321-AA4F-E91B-B3B81C0783DD}"/>
                </a:ext>
              </a:extLst>
            </p:cNvPr>
            <p:cNvSpPr/>
            <p:nvPr/>
          </p:nvSpPr>
          <p:spPr>
            <a:xfrm>
              <a:off x="1556422" y="1739181"/>
              <a:ext cx="880786" cy="379817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80" name="四角形: 角を丸くする 1079">
              <a:extLst>
                <a:ext uri="{FF2B5EF4-FFF2-40B4-BE49-F238E27FC236}">
                  <a16:creationId xmlns:a16="http://schemas.microsoft.com/office/drawing/2014/main" id="{50E55FF0-1814-796E-9159-8BDE316FB327}"/>
                </a:ext>
              </a:extLst>
            </p:cNvPr>
            <p:cNvSpPr/>
            <p:nvPr/>
          </p:nvSpPr>
          <p:spPr>
            <a:xfrm>
              <a:off x="1645121" y="1830089"/>
              <a:ext cx="235808" cy="212693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81" name="四角形: 角を丸くする 1080">
              <a:extLst>
                <a:ext uri="{FF2B5EF4-FFF2-40B4-BE49-F238E27FC236}">
                  <a16:creationId xmlns:a16="http://schemas.microsoft.com/office/drawing/2014/main" id="{05460C7B-67DF-634C-DAAB-1EFEC104325F}"/>
                </a:ext>
              </a:extLst>
            </p:cNvPr>
            <p:cNvSpPr/>
            <p:nvPr/>
          </p:nvSpPr>
          <p:spPr>
            <a:xfrm>
              <a:off x="2116502" y="1830089"/>
              <a:ext cx="235808" cy="212693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82" name="楕円 1081">
              <a:extLst>
                <a:ext uri="{FF2B5EF4-FFF2-40B4-BE49-F238E27FC236}">
                  <a16:creationId xmlns:a16="http://schemas.microsoft.com/office/drawing/2014/main" id="{7CC7ADAC-2CDD-D29F-CCD3-B033026A9C8C}"/>
                </a:ext>
              </a:extLst>
            </p:cNvPr>
            <p:cNvSpPr/>
            <p:nvPr/>
          </p:nvSpPr>
          <p:spPr>
            <a:xfrm rot="20700000">
              <a:off x="1601090" y="1374073"/>
              <a:ext cx="234014" cy="45707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3" name="楕円 1082">
              <a:extLst>
                <a:ext uri="{FF2B5EF4-FFF2-40B4-BE49-F238E27FC236}">
                  <a16:creationId xmlns:a16="http://schemas.microsoft.com/office/drawing/2014/main" id="{32C8A370-7E7B-933D-5A4C-49AF4D6F7242}"/>
                </a:ext>
              </a:extLst>
            </p:cNvPr>
            <p:cNvSpPr/>
            <p:nvPr/>
          </p:nvSpPr>
          <p:spPr>
            <a:xfrm rot="900000">
              <a:off x="2148012" y="1374073"/>
              <a:ext cx="234014" cy="45707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4" name="アーチ 1083">
              <a:extLst>
                <a:ext uri="{FF2B5EF4-FFF2-40B4-BE49-F238E27FC236}">
                  <a16:creationId xmlns:a16="http://schemas.microsoft.com/office/drawing/2014/main" id="{0F34C2D0-4062-1DA5-BDE4-7BDC38E04F47}"/>
                </a:ext>
              </a:extLst>
            </p:cNvPr>
            <p:cNvSpPr/>
            <p:nvPr/>
          </p:nvSpPr>
          <p:spPr>
            <a:xfrm>
              <a:off x="1746439" y="1829805"/>
              <a:ext cx="500749" cy="500749"/>
            </a:xfrm>
            <a:prstGeom prst="blockArc">
              <a:avLst>
                <a:gd name="adj1" fmla="val 18795270"/>
                <a:gd name="adj2" fmla="val 13720252"/>
                <a:gd name="adj3" fmla="val 12732"/>
              </a:avLst>
            </a:prstGeom>
            <a:solidFill>
              <a:schemeClr val="bg1">
                <a:lumMod val="8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85" name="フリーフォーム: 図形 1084">
              <a:extLst>
                <a:ext uri="{FF2B5EF4-FFF2-40B4-BE49-F238E27FC236}">
                  <a16:creationId xmlns:a16="http://schemas.microsoft.com/office/drawing/2014/main" id="{75F9E12C-08CF-9447-C4AB-D796E385890E}"/>
                </a:ext>
              </a:extLst>
            </p:cNvPr>
            <p:cNvSpPr/>
            <p:nvPr/>
          </p:nvSpPr>
          <p:spPr>
            <a:xfrm>
              <a:off x="1821622" y="860336"/>
              <a:ext cx="335742" cy="449148"/>
            </a:xfrm>
            <a:custGeom>
              <a:avLst/>
              <a:gdLst>
                <a:gd name="connsiteX0" fmla="*/ 30699 w 454670"/>
                <a:gd name="connsiteY0" fmla="*/ 0 h 608247"/>
                <a:gd name="connsiteX1" fmla="*/ 423992 w 454670"/>
                <a:gd name="connsiteY1" fmla="*/ 0 h 608247"/>
                <a:gd name="connsiteX2" fmla="*/ 450703 w 454670"/>
                <a:gd name="connsiteY2" fmla="*/ 2693 h 608247"/>
                <a:gd name="connsiteX3" fmla="*/ 454670 w 454670"/>
                <a:gd name="connsiteY3" fmla="*/ 92045 h 608247"/>
                <a:gd name="connsiteX4" fmla="*/ 227335 w 454670"/>
                <a:gd name="connsiteY4" fmla="*/ 608247 h 608247"/>
                <a:gd name="connsiteX5" fmla="*/ 0 w 454670"/>
                <a:gd name="connsiteY5" fmla="*/ 92045 h 608247"/>
                <a:gd name="connsiteX6" fmla="*/ 3967 w 454670"/>
                <a:gd name="connsiteY6" fmla="*/ 2695 h 608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4670" h="608247">
                  <a:moveTo>
                    <a:pt x="30699" y="0"/>
                  </a:moveTo>
                  <a:lnTo>
                    <a:pt x="423992" y="0"/>
                  </a:lnTo>
                  <a:lnTo>
                    <a:pt x="450703" y="2693"/>
                  </a:lnTo>
                  <a:lnTo>
                    <a:pt x="454670" y="92045"/>
                  </a:lnTo>
                  <a:cubicBezTo>
                    <a:pt x="454670" y="377135"/>
                    <a:pt x="352889" y="608247"/>
                    <a:pt x="227335" y="608247"/>
                  </a:cubicBezTo>
                  <a:cubicBezTo>
                    <a:pt x="101781" y="608247"/>
                    <a:pt x="0" y="377135"/>
                    <a:pt x="0" y="92045"/>
                  </a:cubicBezTo>
                  <a:lnTo>
                    <a:pt x="3967" y="269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086" name="グループ化 1085">
              <a:extLst>
                <a:ext uri="{FF2B5EF4-FFF2-40B4-BE49-F238E27FC236}">
                  <a16:creationId xmlns:a16="http://schemas.microsoft.com/office/drawing/2014/main" id="{28735B59-F07B-7B45-1C01-D8B85AD9133E}"/>
                </a:ext>
              </a:extLst>
            </p:cNvPr>
            <p:cNvGrpSpPr/>
            <p:nvPr/>
          </p:nvGrpSpPr>
          <p:grpSpPr>
            <a:xfrm>
              <a:off x="2216696" y="1988840"/>
              <a:ext cx="176433" cy="258588"/>
              <a:chOff x="986766" y="914731"/>
              <a:chExt cx="238930" cy="350186"/>
            </a:xfrm>
          </p:grpSpPr>
          <p:sp>
            <p:nvSpPr>
              <p:cNvPr id="1087" name="楕円 66">
                <a:extLst>
                  <a:ext uri="{FF2B5EF4-FFF2-40B4-BE49-F238E27FC236}">
                    <a16:creationId xmlns:a16="http://schemas.microsoft.com/office/drawing/2014/main" id="{9A1D7999-3DA8-B3C0-02E0-9160D219C51D}"/>
                  </a:ext>
                </a:extLst>
              </p:cNvPr>
              <p:cNvSpPr/>
              <p:nvPr/>
            </p:nvSpPr>
            <p:spPr>
              <a:xfrm>
                <a:off x="986766" y="914731"/>
                <a:ext cx="238930" cy="350186"/>
              </a:xfrm>
              <a:custGeom>
                <a:avLst/>
                <a:gdLst>
                  <a:gd name="connsiteX0" fmla="*/ 0 w 920501"/>
                  <a:gd name="connsiteY0" fmla="*/ 460251 h 920501"/>
                  <a:gd name="connsiteX1" fmla="*/ 460251 w 920501"/>
                  <a:gd name="connsiteY1" fmla="*/ 0 h 920501"/>
                  <a:gd name="connsiteX2" fmla="*/ 920502 w 920501"/>
                  <a:gd name="connsiteY2" fmla="*/ 460251 h 920501"/>
                  <a:gd name="connsiteX3" fmla="*/ 460251 w 920501"/>
                  <a:gd name="connsiteY3" fmla="*/ 920502 h 920501"/>
                  <a:gd name="connsiteX4" fmla="*/ 0 w 920501"/>
                  <a:gd name="connsiteY4" fmla="*/ 460251 h 920501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0502" h="1349127">
                    <a:moveTo>
                      <a:pt x="0" y="888876"/>
                    </a:moveTo>
                    <a:cubicBezTo>
                      <a:pt x="0" y="634686"/>
                      <a:pt x="315599" y="209550"/>
                      <a:pt x="455489" y="0"/>
                    </a:cubicBezTo>
                    <a:cubicBezTo>
                      <a:pt x="581091" y="204787"/>
                      <a:pt x="920502" y="634686"/>
                      <a:pt x="920502" y="888876"/>
                    </a:cubicBezTo>
                    <a:cubicBezTo>
                      <a:pt x="920502" y="1143066"/>
                      <a:pt x="714441" y="1349127"/>
                      <a:pt x="460251" y="1349127"/>
                    </a:cubicBezTo>
                    <a:cubicBezTo>
                      <a:pt x="206061" y="1349127"/>
                      <a:pt x="0" y="1143066"/>
                      <a:pt x="0" y="888876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88" name="フリーフォーム: 図形 1087">
                <a:extLst>
                  <a:ext uri="{FF2B5EF4-FFF2-40B4-BE49-F238E27FC236}">
                    <a16:creationId xmlns:a16="http://schemas.microsoft.com/office/drawing/2014/main" id="{AD338164-8872-BBE1-1B88-86D1F7C0447E}"/>
                  </a:ext>
                </a:extLst>
              </p:cNvPr>
              <p:cNvSpPr/>
              <p:nvPr/>
            </p:nvSpPr>
            <p:spPr>
              <a:xfrm rot="900000" flipH="1">
                <a:off x="1002545" y="1130060"/>
                <a:ext cx="128110" cy="97560"/>
              </a:xfrm>
              <a:custGeom>
                <a:avLst/>
                <a:gdLst>
                  <a:gd name="connsiteX0" fmla="*/ 55471 w 427286"/>
                  <a:gd name="connsiteY0" fmla="*/ 214452 h 325394"/>
                  <a:gd name="connsiteX1" fmla="*/ 110942 w 427286"/>
                  <a:gd name="connsiteY1" fmla="*/ 269923 h 325394"/>
                  <a:gd name="connsiteX2" fmla="*/ 55471 w 427286"/>
                  <a:gd name="connsiteY2" fmla="*/ 325394 h 325394"/>
                  <a:gd name="connsiteX3" fmla="*/ 0 w 427286"/>
                  <a:gd name="connsiteY3" fmla="*/ 269923 h 325394"/>
                  <a:gd name="connsiteX4" fmla="*/ 55471 w 427286"/>
                  <a:gd name="connsiteY4" fmla="*/ 214452 h 325394"/>
                  <a:gd name="connsiteX5" fmla="*/ 371291 w 427286"/>
                  <a:gd name="connsiteY5" fmla="*/ 651 h 325394"/>
                  <a:gd name="connsiteX6" fmla="*/ 395286 w 427286"/>
                  <a:gd name="connsiteY6" fmla="*/ 1731 h 325394"/>
                  <a:gd name="connsiteX7" fmla="*/ 353639 w 427286"/>
                  <a:gd name="connsiteY7" fmla="*/ 204250 h 325394"/>
                  <a:gd name="connsiteX8" fmla="*/ 172037 w 427286"/>
                  <a:gd name="connsiteY8" fmla="*/ 261589 h 325394"/>
                  <a:gd name="connsiteX9" fmla="*/ 289885 w 427286"/>
                  <a:gd name="connsiteY9" fmla="*/ 140497 h 325394"/>
                  <a:gd name="connsiteX10" fmla="*/ 371291 w 427286"/>
                  <a:gd name="connsiteY10" fmla="*/ 651 h 325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7286" h="325394">
                    <a:moveTo>
                      <a:pt x="55471" y="214452"/>
                    </a:moveTo>
                    <a:cubicBezTo>
                      <a:pt x="86107" y="214452"/>
                      <a:pt x="110942" y="239287"/>
                      <a:pt x="110942" y="269923"/>
                    </a:cubicBezTo>
                    <a:cubicBezTo>
                      <a:pt x="110942" y="300559"/>
                      <a:pt x="86107" y="325394"/>
                      <a:pt x="55471" y="325394"/>
                    </a:cubicBezTo>
                    <a:cubicBezTo>
                      <a:pt x="24835" y="325394"/>
                      <a:pt x="0" y="300559"/>
                      <a:pt x="0" y="269923"/>
                    </a:cubicBezTo>
                    <a:cubicBezTo>
                      <a:pt x="0" y="239287"/>
                      <a:pt x="24835" y="214452"/>
                      <a:pt x="55471" y="214452"/>
                    </a:cubicBezTo>
                    <a:close/>
                    <a:moveTo>
                      <a:pt x="371291" y="651"/>
                    </a:moveTo>
                    <a:cubicBezTo>
                      <a:pt x="377800" y="-459"/>
                      <a:pt x="385660" y="-183"/>
                      <a:pt x="395286" y="1731"/>
                    </a:cubicBezTo>
                    <a:cubicBezTo>
                      <a:pt x="472301" y="17043"/>
                      <a:pt x="390846" y="160940"/>
                      <a:pt x="353639" y="204250"/>
                    </a:cubicBezTo>
                    <a:cubicBezTo>
                      <a:pt x="316431" y="247559"/>
                      <a:pt x="211077" y="326779"/>
                      <a:pt x="172037" y="261589"/>
                    </a:cubicBezTo>
                    <a:cubicBezTo>
                      <a:pt x="132998" y="196399"/>
                      <a:pt x="225389" y="204993"/>
                      <a:pt x="289885" y="140497"/>
                    </a:cubicBezTo>
                    <a:cubicBezTo>
                      <a:pt x="346318" y="84063"/>
                      <a:pt x="325727" y="8422"/>
                      <a:pt x="371291" y="6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182" name="グループ化 1181">
            <a:extLst>
              <a:ext uri="{FF2B5EF4-FFF2-40B4-BE49-F238E27FC236}">
                <a16:creationId xmlns:a16="http://schemas.microsoft.com/office/drawing/2014/main" id="{4E2D196C-8F71-1C32-10EB-AEEE1BC79B6F}"/>
              </a:ext>
            </a:extLst>
          </p:cNvPr>
          <p:cNvGrpSpPr/>
          <p:nvPr/>
        </p:nvGrpSpPr>
        <p:grpSpPr>
          <a:xfrm>
            <a:off x="4261407" y="3679388"/>
            <a:ext cx="1566306" cy="2594799"/>
            <a:chOff x="4261407" y="3679388"/>
            <a:chExt cx="1566306" cy="2594799"/>
          </a:xfrm>
        </p:grpSpPr>
        <p:grpSp>
          <p:nvGrpSpPr>
            <p:cNvPr id="1108" name="グループ化 1107">
              <a:extLst>
                <a:ext uri="{FF2B5EF4-FFF2-40B4-BE49-F238E27FC236}">
                  <a16:creationId xmlns:a16="http://schemas.microsoft.com/office/drawing/2014/main" id="{9913D818-A6C0-4D9C-0BE7-E20CDAC2DC9C}"/>
                </a:ext>
              </a:extLst>
            </p:cNvPr>
            <p:cNvGrpSpPr/>
            <p:nvPr/>
          </p:nvGrpSpPr>
          <p:grpSpPr>
            <a:xfrm>
              <a:off x="4640353" y="5001239"/>
              <a:ext cx="947776" cy="1272948"/>
              <a:chOff x="1592353" y="5001239"/>
              <a:chExt cx="947776" cy="1272948"/>
            </a:xfrm>
          </p:grpSpPr>
          <p:sp>
            <p:nvSpPr>
              <p:cNvPr id="1111" name="フリーフォーム: 図形 1110">
                <a:extLst>
                  <a:ext uri="{FF2B5EF4-FFF2-40B4-BE49-F238E27FC236}">
                    <a16:creationId xmlns:a16="http://schemas.microsoft.com/office/drawing/2014/main" id="{E8F5DE57-CE22-5410-6D99-C1E981518B38}"/>
                  </a:ext>
                </a:extLst>
              </p:cNvPr>
              <p:cNvSpPr/>
              <p:nvPr/>
            </p:nvSpPr>
            <p:spPr>
              <a:xfrm rot="20619677">
                <a:off x="2088675" y="5664298"/>
                <a:ext cx="322412" cy="341870"/>
              </a:xfrm>
              <a:custGeom>
                <a:avLst/>
                <a:gdLst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18505 w 372638"/>
                  <a:gd name="connsiteY5" fmla="*/ 35020 h 395126"/>
                  <a:gd name="connsiteX6" fmla="*/ 13138 w 372638"/>
                  <a:gd name="connsiteY6" fmla="*/ 29287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18505 w 372638"/>
                  <a:gd name="connsiteY5" fmla="*/ 35020 h 395126"/>
                  <a:gd name="connsiteX6" fmla="*/ 24028 w 372638"/>
                  <a:gd name="connsiteY6" fmla="*/ 0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24028 w 372638"/>
                  <a:gd name="connsiteY5" fmla="*/ 0 h 395126"/>
                  <a:gd name="connsiteX0" fmla="*/ 10052 w 372638"/>
                  <a:gd name="connsiteY0" fmla="*/ 37587 h 395126"/>
                  <a:gd name="connsiteX1" fmla="*/ 24028 w 372638"/>
                  <a:gd name="connsiteY1" fmla="*/ 0 h 395126"/>
                  <a:gd name="connsiteX2" fmla="*/ 372638 w 372638"/>
                  <a:gd name="connsiteY2" fmla="*/ 376056 h 395126"/>
                  <a:gd name="connsiteX3" fmla="*/ 306387 w 372638"/>
                  <a:gd name="connsiteY3" fmla="*/ 395126 h 395126"/>
                  <a:gd name="connsiteX4" fmla="*/ 0 w 372638"/>
                  <a:gd name="connsiteY4" fmla="*/ 64618 h 395126"/>
                  <a:gd name="connsiteX5" fmla="*/ 101492 w 372638"/>
                  <a:gd name="connsiteY5" fmla="*/ 129027 h 395126"/>
                  <a:gd name="connsiteX0" fmla="*/ 10052 w 372638"/>
                  <a:gd name="connsiteY0" fmla="*/ 37587 h 395126"/>
                  <a:gd name="connsiteX1" fmla="*/ 24028 w 372638"/>
                  <a:gd name="connsiteY1" fmla="*/ 0 h 395126"/>
                  <a:gd name="connsiteX2" fmla="*/ 372638 w 372638"/>
                  <a:gd name="connsiteY2" fmla="*/ 376056 h 395126"/>
                  <a:gd name="connsiteX3" fmla="*/ 306387 w 372638"/>
                  <a:gd name="connsiteY3" fmla="*/ 395126 h 395126"/>
                  <a:gd name="connsiteX4" fmla="*/ 0 w 372638"/>
                  <a:gd name="connsiteY4" fmla="*/ 64618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2638" h="395126">
                    <a:moveTo>
                      <a:pt x="24028" y="0"/>
                    </a:moveTo>
                    <a:cubicBezTo>
                      <a:pt x="193312" y="62945"/>
                      <a:pt x="322678" y="202495"/>
                      <a:pt x="372638" y="376056"/>
                    </a:cubicBezTo>
                    <a:lnTo>
                      <a:pt x="306387" y="395126"/>
                    </a:lnTo>
                    <a:cubicBezTo>
                      <a:pt x="262478" y="242587"/>
                      <a:pt x="148781" y="119939"/>
                      <a:pt x="0" y="64618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12" name="楕円 1">
                <a:extLst>
                  <a:ext uri="{FF2B5EF4-FFF2-40B4-BE49-F238E27FC236}">
                    <a16:creationId xmlns:a16="http://schemas.microsoft.com/office/drawing/2014/main" id="{5208B385-F043-072C-ADBA-D2A68978F0EB}"/>
                  </a:ext>
                </a:extLst>
              </p:cNvPr>
              <p:cNvSpPr/>
              <p:nvPr/>
            </p:nvSpPr>
            <p:spPr>
              <a:xfrm rot="10800000">
                <a:off x="2006462" y="5700530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113" name="楕円 1">
                <a:extLst>
                  <a:ext uri="{FF2B5EF4-FFF2-40B4-BE49-F238E27FC236}">
                    <a16:creationId xmlns:a16="http://schemas.microsoft.com/office/drawing/2014/main" id="{C377327E-4308-CEC2-8C8C-D493238B3F27}"/>
                  </a:ext>
                </a:extLst>
              </p:cNvPr>
              <p:cNvSpPr/>
              <p:nvPr/>
            </p:nvSpPr>
            <p:spPr>
              <a:xfrm rot="10800000">
                <a:off x="1741783" y="5700530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14" name="楕円 1">
                <a:extLst>
                  <a:ext uri="{FF2B5EF4-FFF2-40B4-BE49-F238E27FC236}">
                    <a16:creationId xmlns:a16="http://schemas.microsoft.com/office/drawing/2014/main" id="{4614C947-0C68-C89A-A425-28923793A2F8}"/>
                  </a:ext>
                </a:extLst>
              </p:cNvPr>
              <p:cNvSpPr/>
              <p:nvPr/>
            </p:nvSpPr>
            <p:spPr>
              <a:xfrm>
                <a:off x="1593669" y="5001239"/>
                <a:ext cx="797593" cy="1010285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15" name="フリーフォーム: 図形 1114">
                <a:extLst>
                  <a:ext uri="{FF2B5EF4-FFF2-40B4-BE49-F238E27FC236}">
                    <a16:creationId xmlns:a16="http://schemas.microsoft.com/office/drawing/2014/main" id="{EDB838F9-D64C-CF51-977E-6970418EF99D}"/>
                  </a:ext>
                </a:extLst>
              </p:cNvPr>
              <p:cNvSpPr/>
              <p:nvPr/>
            </p:nvSpPr>
            <p:spPr>
              <a:xfrm rot="19800000">
                <a:off x="2405405" y="5935076"/>
                <a:ext cx="134724" cy="203553"/>
              </a:xfrm>
              <a:custGeom>
                <a:avLst/>
                <a:gdLst>
                  <a:gd name="connsiteX0" fmla="*/ 66957 w 267827"/>
                  <a:gd name="connsiteY0" fmla="*/ 0 h 415158"/>
                  <a:gd name="connsiteX1" fmla="*/ 200870 w 267827"/>
                  <a:gd name="connsiteY1" fmla="*/ 0 h 415158"/>
                  <a:gd name="connsiteX2" fmla="*/ 267827 w 267827"/>
                  <a:gd name="connsiteY2" fmla="*/ 415158 h 415158"/>
                  <a:gd name="connsiteX3" fmla="*/ 221686 w 267827"/>
                  <a:gd name="connsiteY3" fmla="*/ 415158 h 415158"/>
                  <a:gd name="connsiteX4" fmla="*/ 193799 w 267827"/>
                  <a:gd name="connsiteY4" fmla="*/ 245930 h 415158"/>
                  <a:gd name="connsiteX5" fmla="*/ 168928 w 267827"/>
                  <a:gd name="connsiteY5" fmla="*/ 249260 h 415158"/>
                  <a:gd name="connsiteX6" fmla="*/ 186059 w 267827"/>
                  <a:gd name="connsiteY6" fmla="*/ 415158 h 415158"/>
                  <a:gd name="connsiteX7" fmla="*/ 92264 w 267827"/>
                  <a:gd name="connsiteY7" fmla="*/ 415158 h 415158"/>
                  <a:gd name="connsiteX8" fmla="*/ 109396 w 267827"/>
                  <a:gd name="connsiteY8" fmla="*/ 249260 h 415158"/>
                  <a:gd name="connsiteX9" fmla="*/ 84525 w 267827"/>
                  <a:gd name="connsiteY9" fmla="*/ 245930 h 415158"/>
                  <a:gd name="connsiteX10" fmla="*/ 56637 w 267827"/>
                  <a:gd name="connsiteY10" fmla="*/ 415158 h 415158"/>
                  <a:gd name="connsiteX11" fmla="*/ 0 w 267827"/>
                  <a:gd name="connsiteY11" fmla="*/ 415158 h 415158"/>
                  <a:gd name="connsiteX0" fmla="*/ 66957 w 267827"/>
                  <a:gd name="connsiteY0" fmla="*/ 0 h 415158"/>
                  <a:gd name="connsiteX1" fmla="*/ 200870 w 267827"/>
                  <a:gd name="connsiteY1" fmla="*/ 0 h 415158"/>
                  <a:gd name="connsiteX2" fmla="*/ 267827 w 267827"/>
                  <a:gd name="connsiteY2" fmla="*/ 415158 h 415158"/>
                  <a:gd name="connsiteX3" fmla="*/ 221686 w 267827"/>
                  <a:gd name="connsiteY3" fmla="*/ 415158 h 415158"/>
                  <a:gd name="connsiteX4" fmla="*/ 193799 w 267827"/>
                  <a:gd name="connsiteY4" fmla="*/ 245930 h 415158"/>
                  <a:gd name="connsiteX5" fmla="*/ 168928 w 267827"/>
                  <a:gd name="connsiteY5" fmla="*/ 249260 h 415158"/>
                  <a:gd name="connsiteX6" fmla="*/ 186059 w 267827"/>
                  <a:gd name="connsiteY6" fmla="*/ 415158 h 415158"/>
                  <a:gd name="connsiteX7" fmla="*/ 92264 w 267827"/>
                  <a:gd name="connsiteY7" fmla="*/ 415158 h 415158"/>
                  <a:gd name="connsiteX8" fmla="*/ 109396 w 267827"/>
                  <a:gd name="connsiteY8" fmla="*/ 249260 h 415158"/>
                  <a:gd name="connsiteX9" fmla="*/ 84525 w 267827"/>
                  <a:gd name="connsiteY9" fmla="*/ 245930 h 415158"/>
                  <a:gd name="connsiteX10" fmla="*/ 0 w 267827"/>
                  <a:gd name="connsiteY10" fmla="*/ 415158 h 415158"/>
                  <a:gd name="connsiteX11" fmla="*/ 66957 w 267827"/>
                  <a:gd name="connsiteY11" fmla="*/ 0 h 415158"/>
                  <a:gd name="connsiteX0" fmla="*/ 66957 w 267827"/>
                  <a:gd name="connsiteY0" fmla="*/ 0 h 415158"/>
                  <a:gd name="connsiteX1" fmla="*/ 200870 w 267827"/>
                  <a:gd name="connsiteY1" fmla="*/ 0 h 415158"/>
                  <a:gd name="connsiteX2" fmla="*/ 267827 w 267827"/>
                  <a:gd name="connsiteY2" fmla="*/ 415158 h 415158"/>
                  <a:gd name="connsiteX3" fmla="*/ 193799 w 267827"/>
                  <a:gd name="connsiteY3" fmla="*/ 245930 h 415158"/>
                  <a:gd name="connsiteX4" fmla="*/ 168928 w 267827"/>
                  <a:gd name="connsiteY4" fmla="*/ 249260 h 415158"/>
                  <a:gd name="connsiteX5" fmla="*/ 186059 w 267827"/>
                  <a:gd name="connsiteY5" fmla="*/ 415158 h 415158"/>
                  <a:gd name="connsiteX6" fmla="*/ 92264 w 267827"/>
                  <a:gd name="connsiteY6" fmla="*/ 415158 h 415158"/>
                  <a:gd name="connsiteX7" fmla="*/ 109396 w 267827"/>
                  <a:gd name="connsiteY7" fmla="*/ 249260 h 415158"/>
                  <a:gd name="connsiteX8" fmla="*/ 84525 w 267827"/>
                  <a:gd name="connsiteY8" fmla="*/ 245930 h 415158"/>
                  <a:gd name="connsiteX9" fmla="*/ 0 w 267827"/>
                  <a:gd name="connsiteY9" fmla="*/ 415158 h 415158"/>
                  <a:gd name="connsiteX10" fmla="*/ 66957 w 267827"/>
                  <a:gd name="connsiteY10" fmla="*/ 0 h 415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67827" h="415158">
                    <a:moveTo>
                      <a:pt x="66957" y="0"/>
                    </a:moveTo>
                    <a:lnTo>
                      <a:pt x="200870" y="0"/>
                    </a:lnTo>
                    <a:lnTo>
                      <a:pt x="267827" y="415158"/>
                    </a:lnTo>
                    <a:lnTo>
                      <a:pt x="193799" y="245930"/>
                    </a:lnTo>
                    <a:lnTo>
                      <a:pt x="168928" y="249260"/>
                    </a:lnTo>
                    <a:lnTo>
                      <a:pt x="186059" y="415158"/>
                    </a:lnTo>
                    <a:lnTo>
                      <a:pt x="92264" y="415158"/>
                    </a:lnTo>
                    <a:lnTo>
                      <a:pt x="109396" y="249260"/>
                    </a:lnTo>
                    <a:lnTo>
                      <a:pt x="84525" y="245930"/>
                    </a:lnTo>
                    <a:lnTo>
                      <a:pt x="0" y="415158"/>
                    </a:lnTo>
                    <a:lnTo>
                      <a:pt x="66957" y="0"/>
                    </a:ln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16" name="フリーフォーム: 図形 1115">
                <a:extLst>
                  <a:ext uri="{FF2B5EF4-FFF2-40B4-BE49-F238E27FC236}">
                    <a16:creationId xmlns:a16="http://schemas.microsoft.com/office/drawing/2014/main" id="{1AA6B17C-FA4E-442F-AED9-D47EB28E74E2}"/>
                  </a:ext>
                </a:extLst>
              </p:cNvPr>
              <p:cNvSpPr/>
              <p:nvPr/>
            </p:nvSpPr>
            <p:spPr>
              <a:xfrm>
                <a:off x="1734603" y="6108562"/>
                <a:ext cx="228437" cy="165625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17" name="フリーフォーム: 図形 1116">
                <a:extLst>
                  <a:ext uri="{FF2B5EF4-FFF2-40B4-BE49-F238E27FC236}">
                    <a16:creationId xmlns:a16="http://schemas.microsoft.com/office/drawing/2014/main" id="{645382A1-68AE-C278-3AEA-C7115E93308A}"/>
                  </a:ext>
                </a:extLst>
              </p:cNvPr>
              <p:cNvSpPr/>
              <p:nvPr/>
            </p:nvSpPr>
            <p:spPr>
              <a:xfrm>
                <a:off x="2001878" y="6108562"/>
                <a:ext cx="228437" cy="165625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18" name="フリーフォーム: 図形 1117">
                <a:extLst>
                  <a:ext uri="{FF2B5EF4-FFF2-40B4-BE49-F238E27FC236}">
                    <a16:creationId xmlns:a16="http://schemas.microsoft.com/office/drawing/2014/main" id="{4F327251-A985-F6AE-57A1-AF500AEA07F3}"/>
                  </a:ext>
                </a:extLst>
              </p:cNvPr>
              <p:cNvSpPr/>
              <p:nvPr/>
            </p:nvSpPr>
            <p:spPr>
              <a:xfrm>
                <a:off x="1647642" y="5001239"/>
                <a:ext cx="693116" cy="441974"/>
              </a:xfrm>
              <a:custGeom>
                <a:avLst/>
                <a:gdLst>
                  <a:gd name="connsiteX0" fmla="*/ 476432 w 938634"/>
                  <a:gd name="connsiteY0" fmla="*/ 0 h 598532"/>
                  <a:gd name="connsiteX1" fmla="*/ 890359 w 938634"/>
                  <a:gd name="connsiteY1" fmla="*/ 311307 h 598532"/>
                  <a:gd name="connsiteX2" fmla="*/ 938634 w 938634"/>
                  <a:gd name="connsiteY2" fmla="*/ 434067 h 598532"/>
                  <a:gd name="connsiteX3" fmla="*/ 928364 w 938634"/>
                  <a:gd name="connsiteY3" fmla="*/ 444126 h 598532"/>
                  <a:gd name="connsiteX4" fmla="*/ 467109 w 938634"/>
                  <a:gd name="connsiteY4" fmla="*/ 598532 h 598532"/>
                  <a:gd name="connsiteX5" fmla="*/ 5854 w 938634"/>
                  <a:gd name="connsiteY5" fmla="*/ 444126 h 598532"/>
                  <a:gd name="connsiteX6" fmla="*/ 0 w 938634"/>
                  <a:gd name="connsiteY6" fmla="*/ 438391 h 598532"/>
                  <a:gd name="connsiteX7" fmla="*/ 53182 w 938634"/>
                  <a:gd name="connsiteY7" fmla="*/ 311307 h 598532"/>
                  <a:gd name="connsiteX8" fmla="*/ 476432 w 938634"/>
                  <a:gd name="connsiteY8" fmla="*/ 0 h 598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38634" h="598532">
                    <a:moveTo>
                      <a:pt x="476432" y="0"/>
                    </a:moveTo>
                    <a:cubicBezTo>
                      <a:pt x="674509" y="0"/>
                      <a:pt x="807194" y="137457"/>
                      <a:pt x="890359" y="311307"/>
                    </a:cubicBezTo>
                    <a:lnTo>
                      <a:pt x="938634" y="434067"/>
                    </a:lnTo>
                    <a:lnTo>
                      <a:pt x="928364" y="444126"/>
                    </a:lnTo>
                    <a:cubicBezTo>
                      <a:pt x="810319" y="539526"/>
                      <a:pt x="647241" y="598532"/>
                      <a:pt x="467109" y="598532"/>
                    </a:cubicBezTo>
                    <a:cubicBezTo>
                      <a:pt x="286978" y="598532"/>
                      <a:pt x="123900" y="539526"/>
                      <a:pt x="5854" y="444126"/>
                    </a:cubicBezTo>
                    <a:lnTo>
                      <a:pt x="0" y="438391"/>
                    </a:lnTo>
                    <a:lnTo>
                      <a:pt x="53182" y="311307"/>
                    </a:lnTo>
                    <a:cubicBezTo>
                      <a:pt x="141009" y="137457"/>
                      <a:pt x="278354" y="0"/>
                      <a:pt x="476432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19" name="フリーフォーム: 図形 1118">
                <a:extLst>
                  <a:ext uri="{FF2B5EF4-FFF2-40B4-BE49-F238E27FC236}">
                    <a16:creationId xmlns:a16="http://schemas.microsoft.com/office/drawing/2014/main" id="{0803E933-33F2-557D-DBEB-5772180CEED2}"/>
                  </a:ext>
                </a:extLst>
              </p:cNvPr>
              <p:cNvSpPr/>
              <p:nvPr/>
            </p:nvSpPr>
            <p:spPr>
              <a:xfrm>
                <a:off x="1592353" y="5506412"/>
                <a:ext cx="182942" cy="328004"/>
              </a:xfrm>
              <a:custGeom>
                <a:avLst/>
                <a:gdLst>
                  <a:gd name="connsiteX0" fmla="*/ 48799 w 247744"/>
                  <a:gd name="connsiteY0" fmla="*/ 0 h 444191"/>
                  <a:gd name="connsiteX1" fmla="*/ 247744 w 247744"/>
                  <a:gd name="connsiteY1" fmla="*/ 224330 h 444191"/>
                  <a:gd name="connsiteX2" fmla="*/ 88893 w 247744"/>
                  <a:gd name="connsiteY2" fmla="*/ 444102 h 444191"/>
                  <a:gd name="connsiteX3" fmla="*/ 88110 w 247744"/>
                  <a:gd name="connsiteY3" fmla="*/ 444191 h 444191"/>
                  <a:gd name="connsiteX4" fmla="*/ 42441 w 247744"/>
                  <a:gd name="connsiteY4" fmla="*/ 362060 h 444191"/>
                  <a:gd name="connsiteX5" fmla="*/ 0 w 247744"/>
                  <a:gd name="connsiteY5" fmla="*/ 156860 h 444191"/>
                  <a:gd name="connsiteX6" fmla="*/ 7358 w 247744"/>
                  <a:gd name="connsiteY6" fmla="*/ 37132 h 444191"/>
                  <a:gd name="connsiteX7" fmla="*/ 12955 w 247744"/>
                  <a:gd name="connsiteY7" fmla="*/ 4075 h 444191"/>
                  <a:gd name="connsiteX8" fmla="*/ 48799 w 247744"/>
                  <a:gd name="connsiteY8" fmla="*/ 0 h 444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7744" h="444191">
                    <a:moveTo>
                      <a:pt x="48799" y="0"/>
                    </a:moveTo>
                    <a:cubicBezTo>
                      <a:pt x="158673" y="0"/>
                      <a:pt x="247744" y="100436"/>
                      <a:pt x="247744" y="224330"/>
                    </a:cubicBezTo>
                    <a:cubicBezTo>
                      <a:pt x="247744" y="332737"/>
                      <a:pt x="179549" y="423185"/>
                      <a:pt x="88893" y="444102"/>
                    </a:cubicBezTo>
                    <a:lnTo>
                      <a:pt x="88110" y="444191"/>
                    </a:lnTo>
                    <a:lnTo>
                      <a:pt x="42441" y="362060"/>
                    </a:lnTo>
                    <a:cubicBezTo>
                      <a:pt x="15112" y="298990"/>
                      <a:pt x="0" y="229648"/>
                      <a:pt x="0" y="156860"/>
                    </a:cubicBezTo>
                    <a:cubicBezTo>
                      <a:pt x="0" y="120466"/>
                      <a:pt x="2394" y="80031"/>
                      <a:pt x="7358" y="37132"/>
                    </a:cubicBezTo>
                    <a:lnTo>
                      <a:pt x="12955" y="4075"/>
                    </a:lnTo>
                    <a:lnTo>
                      <a:pt x="48799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20" name="フリーフォーム: 図形 1119">
                <a:extLst>
                  <a:ext uri="{FF2B5EF4-FFF2-40B4-BE49-F238E27FC236}">
                    <a16:creationId xmlns:a16="http://schemas.microsoft.com/office/drawing/2014/main" id="{695309E7-1A1A-2E9C-1D33-B1FFECF439D6}"/>
                  </a:ext>
                </a:extLst>
              </p:cNvPr>
              <p:cNvSpPr/>
              <p:nvPr/>
            </p:nvSpPr>
            <p:spPr>
              <a:xfrm>
                <a:off x="2149668" y="5665839"/>
                <a:ext cx="232521" cy="287735"/>
              </a:xfrm>
              <a:custGeom>
                <a:avLst/>
                <a:gdLst>
                  <a:gd name="connsiteX0" fmla="*/ 198945 w 314885"/>
                  <a:gd name="connsiteY0" fmla="*/ 0 h 389658"/>
                  <a:gd name="connsiteX1" fmla="*/ 310177 w 314885"/>
                  <a:gd name="connsiteY1" fmla="*/ 38312 h 389658"/>
                  <a:gd name="connsiteX2" fmla="*/ 314885 w 314885"/>
                  <a:gd name="connsiteY2" fmla="*/ 42692 h 389658"/>
                  <a:gd name="connsiteX3" fmla="*/ 314419 w 314885"/>
                  <a:gd name="connsiteY3" fmla="*/ 47204 h 389658"/>
                  <a:gd name="connsiteX4" fmla="*/ 87284 w 314885"/>
                  <a:gd name="connsiteY4" fmla="*/ 378102 h 389658"/>
                  <a:gd name="connsiteX5" fmla="*/ 65474 w 314885"/>
                  <a:gd name="connsiteY5" fmla="*/ 389658 h 389658"/>
                  <a:gd name="connsiteX6" fmla="*/ 58270 w 314885"/>
                  <a:gd name="connsiteY6" fmla="*/ 382955 h 389658"/>
                  <a:gd name="connsiteX7" fmla="*/ 0 w 314885"/>
                  <a:gd name="connsiteY7" fmla="*/ 224330 h 389658"/>
                  <a:gd name="connsiteX8" fmla="*/ 198945 w 314885"/>
                  <a:gd name="connsiteY8" fmla="*/ 0 h 389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4885" h="389658">
                    <a:moveTo>
                      <a:pt x="198945" y="0"/>
                    </a:moveTo>
                    <a:cubicBezTo>
                      <a:pt x="240148" y="0"/>
                      <a:pt x="278425" y="14124"/>
                      <a:pt x="310177" y="38312"/>
                    </a:cubicBezTo>
                    <a:lnTo>
                      <a:pt x="314885" y="42692"/>
                    </a:lnTo>
                    <a:lnTo>
                      <a:pt x="314419" y="47204"/>
                    </a:lnTo>
                    <a:cubicBezTo>
                      <a:pt x="285643" y="184476"/>
                      <a:pt x="202209" y="302312"/>
                      <a:pt x="87284" y="378102"/>
                    </a:cubicBezTo>
                    <a:lnTo>
                      <a:pt x="65474" y="389658"/>
                    </a:lnTo>
                    <a:lnTo>
                      <a:pt x="58270" y="382955"/>
                    </a:lnTo>
                    <a:cubicBezTo>
                      <a:pt x="22268" y="342360"/>
                      <a:pt x="0" y="286277"/>
                      <a:pt x="0" y="224330"/>
                    </a:cubicBezTo>
                    <a:cubicBezTo>
                      <a:pt x="0" y="100436"/>
                      <a:pt x="89071" y="0"/>
                      <a:pt x="198945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127" name="グループ化 1126">
              <a:extLst>
                <a:ext uri="{FF2B5EF4-FFF2-40B4-BE49-F238E27FC236}">
                  <a16:creationId xmlns:a16="http://schemas.microsoft.com/office/drawing/2014/main" id="{0A76F3E6-EA01-8FB7-BCCF-98E1A26B5A70}"/>
                </a:ext>
              </a:extLst>
            </p:cNvPr>
            <p:cNvGrpSpPr/>
            <p:nvPr/>
          </p:nvGrpSpPr>
          <p:grpSpPr>
            <a:xfrm>
              <a:off x="4352273" y="3946436"/>
              <a:ext cx="1376385" cy="1470218"/>
              <a:chOff x="1304273" y="3946436"/>
              <a:chExt cx="1376385" cy="1470218"/>
            </a:xfrm>
          </p:grpSpPr>
          <p:sp>
            <p:nvSpPr>
              <p:cNvPr id="1128" name="楕円 1">
                <a:extLst>
                  <a:ext uri="{FF2B5EF4-FFF2-40B4-BE49-F238E27FC236}">
                    <a16:creationId xmlns:a16="http://schemas.microsoft.com/office/drawing/2014/main" id="{9B351AAC-776C-C4CE-BB97-1119AD73AFB0}"/>
                  </a:ext>
                </a:extLst>
              </p:cNvPr>
              <p:cNvSpPr/>
              <p:nvPr/>
            </p:nvSpPr>
            <p:spPr>
              <a:xfrm flipV="1">
                <a:off x="2230588" y="3988368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29" name="楕円 1">
                <a:extLst>
                  <a:ext uri="{FF2B5EF4-FFF2-40B4-BE49-F238E27FC236}">
                    <a16:creationId xmlns:a16="http://schemas.microsoft.com/office/drawing/2014/main" id="{2B4D2B56-25A7-F749-C6DD-013BB588D1B5}"/>
                  </a:ext>
                </a:extLst>
              </p:cNvPr>
              <p:cNvSpPr/>
              <p:nvPr/>
            </p:nvSpPr>
            <p:spPr>
              <a:xfrm flipV="1">
                <a:off x="1304273" y="3988368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30" name="四角形: 角を丸くする 1129">
                <a:extLst>
                  <a:ext uri="{FF2B5EF4-FFF2-40B4-BE49-F238E27FC236}">
                    <a16:creationId xmlns:a16="http://schemas.microsoft.com/office/drawing/2014/main" id="{0F551B36-63C0-D91B-63B9-9043C7518049}"/>
                  </a:ext>
                </a:extLst>
              </p:cNvPr>
              <p:cNvSpPr/>
              <p:nvPr/>
            </p:nvSpPr>
            <p:spPr>
              <a:xfrm>
                <a:off x="1482797" y="3946436"/>
                <a:ext cx="1028036" cy="1205302"/>
              </a:xfrm>
              <a:prstGeom prst="roundRect">
                <a:avLst>
                  <a:gd name="adj" fmla="val 35875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31" name="四角形: 角を丸くする 1130">
                <a:extLst>
                  <a:ext uri="{FF2B5EF4-FFF2-40B4-BE49-F238E27FC236}">
                    <a16:creationId xmlns:a16="http://schemas.microsoft.com/office/drawing/2014/main" id="{100FE0BE-2CC0-89BE-B2AB-24AD9914AF9F}"/>
                  </a:ext>
                </a:extLst>
              </p:cNvPr>
              <p:cNvSpPr/>
              <p:nvPr/>
            </p:nvSpPr>
            <p:spPr>
              <a:xfrm>
                <a:off x="1556422" y="4825281"/>
                <a:ext cx="880786" cy="379817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32" name="四角形: 角を丸くする 1131">
                <a:extLst>
                  <a:ext uri="{FF2B5EF4-FFF2-40B4-BE49-F238E27FC236}">
                    <a16:creationId xmlns:a16="http://schemas.microsoft.com/office/drawing/2014/main" id="{871B0CC9-BCC8-9DBB-38A5-866660BC3505}"/>
                  </a:ext>
                </a:extLst>
              </p:cNvPr>
              <p:cNvSpPr/>
              <p:nvPr/>
            </p:nvSpPr>
            <p:spPr>
              <a:xfrm>
                <a:off x="1645121" y="4916189"/>
                <a:ext cx="235808" cy="2126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33" name="四角形: 角を丸くする 1132">
                <a:extLst>
                  <a:ext uri="{FF2B5EF4-FFF2-40B4-BE49-F238E27FC236}">
                    <a16:creationId xmlns:a16="http://schemas.microsoft.com/office/drawing/2014/main" id="{CE8263A7-E52A-AC6F-82C4-E505E84F72A3}"/>
                  </a:ext>
                </a:extLst>
              </p:cNvPr>
              <p:cNvSpPr/>
              <p:nvPr/>
            </p:nvSpPr>
            <p:spPr>
              <a:xfrm>
                <a:off x="2116502" y="4916189"/>
                <a:ext cx="235808" cy="2126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34" name="楕円 1133">
                <a:extLst>
                  <a:ext uri="{FF2B5EF4-FFF2-40B4-BE49-F238E27FC236}">
                    <a16:creationId xmlns:a16="http://schemas.microsoft.com/office/drawing/2014/main" id="{1BA0D242-6D44-B002-1969-DD1813512BAE}"/>
                  </a:ext>
                </a:extLst>
              </p:cNvPr>
              <p:cNvSpPr/>
              <p:nvPr/>
            </p:nvSpPr>
            <p:spPr>
              <a:xfrm rot="20700000">
                <a:off x="1601090" y="4460173"/>
                <a:ext cx="234014" cy="45707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5" name="楕円 1134">
                <a:extLst>
                  <a:ext uri="{FF2B5EF4-FFF2-40B4-BE49-F238E27FC236}">
                    <a16:creationId xmlns:a16="http://schemas.microsoft.com/office/drawing/2014/main" id="{64D9DBCB-4E1D-B263-2FA9-82F8ABB384C6}"/>
                  </a:ext>
                </a:extLst>
              </p:cNvPr>
              <p:cNvSpPr/>
              <p:nvPr/>
            </p:nvSpPr>
            <p:spPr>
              <a:xfrm rot="900000">
                <a:off x="2148012" y="4460173"/>
                <a:ext cx="234014" cy="45707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6" name="アーチ 1135">
                <a:extLst>
                  <a:ext uri="{FF2B5EF4-FFF2-40B4-BE49-F238E27FC236}">
                    <a16:creationId xmlns:a16="http://schemas.microsoft.com/office/drawing/2014/main" id="{FF5B6B71-0371-A89F-A535-2460F1C6D582}"/>
                  </a:ext>
                </a:extLst>
              </p:cNvPr>
              <p:cNvSpPr/>
              <p:nvPr/>
            </p:nvSpPr>
            <p:spPr>
              <a:xfrm>
                <a:off x="1746439" y="4915905"/>
                <a:ext cx="500749" cy="500749"/>
              </a:xfrm>
              <a:prstGeom prst="blockArc">
                <a:avLst>
                  <a:gd name="adj1" fmla="val 18795270"/>
                  <a:gd name="adj2" fmla="val 13720252"/>
                  <a:gd name="adj3" fmla="val 12732"/>
                </a:avLst>
              </a:pr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37" name="フリーフォーム: 図形 1136">
                <a:extLst>
                  <a:ext uri="{FF2B5EF4-FFF2-40B4-BE49-F238E27FC236}">
                    <a16:creationId xmlns:a16="http://schemas.microsoft.com/office/drawing/2014/main" id="{AFF300CD-33F6-9275-3288-3BA89D75DDDA}"/>
                  </a:ext>
                </a:extLst>
              </p:cNvPr>
              <p:cNvSpPr/>
              <p:nvPr/>
            </p:nvSpPr>
            <p:spPr>
              <a:xfrm>
                <a:off x="1821622" y="3946436"/>
                <a:ext cx="335742" cy="449148"/>
              </a:xfrm>
              <a:custGeom>
                <a:avLst/>
                <a:gdLst>
                  <a:gd name="connsiteX0" fmla="*/ 30699 w 454670"/>
                  <a:gd name="connsiteY0" fmla="*/ 0 h 608247"/>
                  <a:gd name="connsiteX1" fmla="*/ 423992 w 454670"/>
                  <a:gd name="connsiteY1" fmla="*/ 0 h 608247"/>
                  <a:gd name="connsiteX2" fmla="*/ 450703 w 454670"/>
                  <a:gd name="connsiteY2" fmla="*/ 2693 h 608247"/>
                  <a:gd name="connsiteX3" fmla="*/ 454670 w 454670"/>
                  <a:gd name="connsiteY3" fmla="*/ 92045 h 608247"/>
                  <a:gd name="connsiteX4" fmla="*/ 227335 w 454670"/>
                  <a:gd name="connsiteY4" fmla="*/ 608247 h 608247"/>
                  <a:gd name="connsiteX5" fmla="*/ 0 w 454670"/>
                  <a:gd name="connsiteY5" fmla="*/ 92045 h 608247"/>
                  <a:gd name="connsiteX6" fmla="*/ 3967 w 454670"/>
                  <a:gd name="connsiteY6" fmla="*/ 2695 h 6082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4670" h="608247">
                    <a:moveTo>
                      <a:pt x="30699" y="0"/>
                    </a:moveTo>
                    <a:lnTo>
                      <a:pt x="423992" y="0"/>
                    </a:lnTo>
                    <a:lnTo>
                      <a:pt x="450703" y="2693"/>
                    </a:lnTo>
                    <a:lnTo>
                      <a:pt x="454670" y="92045"/>
                    </a:lnTo>
                    <a:cubicBezTo>
                      <a:pt x="454670" y="377135"/>
                      <a:pt x="352889" y="608247"/>
                      <a:pt x="227335" y="608247"/>
                    </a:cubicBezTo>
                    <a:cubicBezTo>
                      <a:pt x="101781" y="608247"/>
                      <a:pt x="0" y="377135"/>
                      <a:pt x="0" y="92045"/>
                    </a:cubicBezTo>
                    <a:lnTo>
                      <a:pt x="3967" y="269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138" name="グループ化 1137">
              <a:extLst>
                <a:ext uri="{FF2B5EF4-FFF2-40B4-BE49-F238E27FC236}">
                  <a16:creationId xmlns:a16="http://schemas.microsoft.com/office/drawing/2014/main" id="{1D7AF94C-F03B-C85D-00CE-EEC9BB061875}"/>
                </a:ext>
              </a:extLst>
            </p:cNvPr>
            <p:cNvGrpSpPr/>
            <p:nvPr/>
          </p:nvGrpSpPr>
          <p:grpSpPr>
            <a:xfrm>
              <a:off x="4261407" y="3750011"/>
              <a:ext cx="1566306" cy="1060338"/>
              <a:chOff x="4156667" y="3912113"/>
              <a:chExt cx="1810966" cy="1123483"/>
            </a:xfrm>
          </p:grpSpPr>
          <p:sp>
            <p:nvSpPr>
              <p:cNvPr id="1139" name="フリーフォーム: 図形 1138">
                <a:extLst>
                  <a:ext uri="{FF2B5EF4-FFF2-40B4-BE49-F238E27FC236}">
                    <a16:creationId xmlns:a16="http://schemas.microsoft.com/office/drawing/2014/main" id="{96B6DBFF-95A3-AA68-0688-AA405B462CB6}"/>
                  </a:ext>
                </a:extLst>
              </p:cNvPr>
              <p:cNvSpPr/>
              <p:nvPr/>
            </p:nvSpPr>
            <p:spPr>
              <a:xfrm>
                <a:off x="4377300" y="3912113"/>
                <a:ext cx="1371542" cy="621296"/>
              </a:xfrm>
              <a:custGeom>
                <a:avLst/>
                <a:gdLst>
                  <a:gd name="connsiteX0" fmla="*/ 928688 w 1857376"/>
                  <a:gd name="connsiteY0" fmla="*/ 0 h 841374"/>
                  <a:gd name="connsiteX1" fmla="*/ 1857376 w 1857376"/>
                  <a:gd name="connsiteY1" fmla="*/ 809625 h 841374"/>
                  <a:gd name="connsiteX2" fmla="*/ 1854621 w 1857376"/>
                  <a:gd name="connsiteY2" fmla="*/ 841374 h 841374"/>
                  <a:gd name="connsiteX3" fmla="*/ 1805511 w 1857376"/>
                  <a:gd name="connsiteY3" fmla="*/ 841374 h 841374"/>
                  <a:gd name="connsiteX4" fmla="*/ 1796516 w 1857376"/>
                  <a:gd name="connsiteY4" fmla="*/ 757260 h 841374"/>
                  <a:gd name="connsiteX5" fmla="*/ 928688 w 1857376"/>
                  <a:gd name="connsiteY5" fmla="*/ 90487 h 841374"/>
                  <a:gd name="connsiteX6" fmla="*/ 60860 w 1857376"/>
                  <a:gd name="connsiteY6" fmla="*/ 757260 h 841374"/>
                  <a:gd name="connsiteX7" fmla="*/ 51865 w 1857376"/>
                  <a:gd name="connsiteY7" fmla="*/ 841374 h 841374"/>
                  <a:gd name="connsiteX8" fmla="*/ 2756 w 1857376"/>
                  <a:gd name="connsiteY8" fmla="*/ 841374 h 841374"/>
                  <a:gd name="connsiteX9" fmla="*/ 0 w 1857376"/>
                  <a:gd name="connsiteY9" fmla="*/ 809625 h 841374"/>
                  <a:gd name="connsiteX10" fmla="*/ 928688 w 1857376"/>
                  <a:gd name="connsiteY10" fmla="*/ 0 h 841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57376" h="841374">
                    <a:moveTo>
                      <a:pt x="928688" y="0"/>
                    </a:moveTo>
                    <a:cubicBezTo>
                      <a:pt x="1441588" y="0"/>
                      <a:pt x="1857376" y="362481"/>
                      <a:pt x="1857376" y="809625"/>
                    </a:cubicBezTo>
                    <a:lnTo>
                      <a:pt x="1854621" y="841374"/>
                    </a:lnTo>
                    <a:lnTo>
                      <a:pt x="1805511" y="841374"/>
                    </a:lnTo>
                    <a:lnTo>
                      <a:pt x="1796516" y="757260"/>
                    </a:lnTo>
                    <a:cubicBezTo>
                      <a:pt x="1713917" y="376734"/>
                      <a:pt x="1356763" y="90487"/>
                      <a:pt x="928688" y="90487"/>
                    </a:cubicBezTo>
                    <a:cubicBezTo>
                      <a:pt x="500614" y="90487"/>
                      <a:pt x="143460" y="376734"/>
                      <a:pt x="60860" y="757260"/>
                    </a:cubicBezTo>
                    <a:lnTo>
                      <a:pt x="51865" y="841374"/>
                    </a:lnTo>
                    <a:lnTo>
                      <a:pt x="2756" y="841374"/>
                    </a:lnTo>
                    <a:lnTo>
                      <a:pt x="0" y="809625"/>
                    </a:lnTo>
                    <a:cubicBezTo>
                      <a:pt x="0" y="362481"/>
                      <a:pt x="415788" y="0"/>
                      <a:pt x="92868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140" name="グループ化 1139">
                <a:extLst>
                  <a:ext uri="{FF2B5EF4-FFF2-40B4-BE49-F238E27FC236}">
                    <a16:creationId xmlns:a16="http://schemas.microsoft.com/office/drawing/2014/main" id="{B541FA80-65E6-A052-A73A-9CDA38F0E1DB}"/>
                  </a:ext>
                </a:extLst>
              </p:cNvPr>
              <p:cNvGrpSpPr/>
              <p:nvPr/>
            </p:nvGrpSpPr>
            <p:grpSpPr>
              <a:xfrm>
                <a:off x="4156667" y="4471279"/>
                <a:ext cx="302600" cy="564317"/>
                <a:chOff x="3109700" y="4691063"/>
                <a:chExt cx="409788" cy="875144"/>
              </a:xfrm>
            </p:grpSpPr>
            <p:sp>
              <p:nvSpPr>
                <p:cNvPr id="1144" name="フリーフォーム: 図形 1143">
                  <a:extLst>
                    <a:ext uri="{FF2B5EF4-FFF2-40B4-BE49-F238E27FC236}">
                      <a16:creationId xmlns:a16="http://schemas.microsoft.com/office/drawing/2014/main" id="{F9AE244C-2BC1-95FC-BD2D-7EC662578AA8}"/>
                    </a:ext>
                  </a:extLst>
                </p:cNvPr>
                <p:cNvSpPr/>
                <p:nvPr/>
              </p:nvSpPr>
              <p:spPr>
                <a:xfrm rot="16200000">
                  <a:off x="2844421" y="5001404"/>
                  <a:ext cx="801902" cy="271343"/>
                </a:xfrm>
                <a:custGeom>
                  <a:avLst/>
                  <a:gdLst>
                    <a:gd name="connsiteX0" fmla="*/ 801902 w 801902"/>
                    <a:gd name="connsiteY0" fmla="*/ 246344 h 271343"/>
                    <a:gd name="connsiteX1" fmla="*/ 782650 w 801902"/>
                    <a:gd name="connsiteY1" fmla="*/ 271343 h 271343"/>
                    <a:gd name="connsiteX2" fmla="*/ 19253 w 801902"/>
                    <a:gd name="connsiteY2" fmla="*/ 271343 h 271343"/>
                    <a:gd name="connsiteX3" fmla="*/ 0 w 801902"/>
                    <a:gd name="connsiteY3" fmla="*/ 246344 h 271343"/>
                    <a:gd name="connsiteX4" fmla="*/ 34490 w 801902"/>
                    <a:gd name="connsiteY4" fmla="*/ 201559 h 271343"/>
                    <a:gd name="connsiteX5" fmla="*/ 30520 w 801902"/>
                    <a:gd name="connsiteY5" fmla="*/ 152073 h 271343"/>
                    <a:gd name="connsiteX6" fmla="*/ 90282 w 801902"/>
                    <a:gd name="connsiteY6" fmla="*/ 118806 h 271343"/>
                    <a:gd name="connsiteX7" fmla="*/ 117435 w 801902"/>
                    <a:gd name="connsiteY7" fmla="*/ 72152 h 271343"/>
                    <a:gd name="connsiteX8" fmla="*/ 193369 w 801902"/>
                    <a:gd name="connsiteY8" fmla="*/ 55469 h 271343"/>
                    <a:gd name="connsiteX9" fmla="*/ 247515 w 801902"/>
                    <a:gd name="connsiteY9" fmla="*/ 18752 h 271343"/>
                    <a:gd name="connsiteX10" fmla="*/ 328058 w 801902"/>
                    <a:gd name="connsiteY10" fmla="*/ 21191 h 271343"/>
                    <a:gd name="connsiteX11" fmla="*/ 400951 w 801902"/>
                    <a:gd name="connsiteY11" fmla="*/ 0 h 271343"/>
                    <a:gd name="connsiteX12" fmla="*/ 473844 w 801902"/>
                    <a:gd name="connsiteY12" fmla="*/ 21191 h 271343"/>
                    <a:gd name="connsiteX13" fmla="*/ 554387 w 801902"/>
                    <a:gd name="connsiteY13" fmla="*/ 18752 h 271343"/>
                    <a:gd name="connsiteX14" fmla="*/ 608533 w 801902"/>
                    <a:gd name="connsiteY14" fmla="*/ 55469 h 271343"/>
                    <a:gd name="connsiteX15" fmla="*/ 684467 w 801902"/>
                    <a:gd name="connsiteY15" fmla="*/ 72152 h 271343"/>
                    <a:gd name="connsiteX16" fmla="*/ 711620 w 801902"/>
                    <a:gd name="connsiteY16" fmla="*/ 118806 h 271343"/>
                    <a:gd name="connsiteX17" fmla="*/ 771382 w 801902"/>
                    <a:gd name="connsiteY17" fmla="*/ 152073 h 271343"/>
                    <a:gd name="connsiteX18" fmla="*/ 767412 w 801902"/>
                    <a:gd name="connsiteY18" fmla="*/ 201559 h 271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01902" h="271343">
                      <a:moveTo>
                        <a:pt x="801902" y="246344"/>
                      </a:moveTo>
                      <a:lnTo>
                        <a:pt x="782650" y="271343"/>
                      </a:lnTo>
                      <a:lnTo>
                        <a:pt x="19253" y="271343"/>
                      </a:lnTo>
                      <a:lnTo>
                        <a:pt x="0" y="246344"/>
                      </a:lnTo>
                      <a:lnTo>
                        <a:pt x="34490" y="201559"/>
                      </a:lnTo>
                      <a:lnTo>
                        <a:pt x="30520" y="152073"/>
                      </a:lnTo>
                      <a:lnTo>
                        <a:pt x="90282" y="118806"/>
                      </a:lnTo>
                      <a:lnTo>
                        <a:pt x="117435" y="72152"/>
                      </a:lnTo>
                      <a:lnTo>
                        <a:pt x="193369" y="55469"/>
                      </a:lnTo>
                      <a:lnTo>
                        <a:pt x="247515" y="18752"/>
                      </a:lnTo>
                      <a:lnTo>
                        <a:pt x="328058" y="21191"/>
                      </a:lnTo>
                      <a:lnTo>
                        <a:pt x="400951" y="0"/>
                      </a:lnTo>
                      <a:lnTo>
                        <a:pt x="473844" y="21191"/>
                      </a:lnTo>
                      <a:lnTo>
                        <a:pt x="554387" y="18752"/>
                      </a:lnTo>
                      <a:lnTo>
                        <a:pt x="608533" y="55469"/>
                      </a:lnTo>
                      <a:lnTo>
                        <a:pt x="684467" y="72152"/>
                      </a:lnTo>
                      <a:lnTo>
                        <a:pt x="711620" y="118806"/>
                      </a:lnTo>
                      <a:lnTo>
                        <a:pt x="771382" y="152073"/>
                      </a:lnTo>
                      <a:lnTo>
                        <a:pt x="767412" y="201559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45" name="四角形: 角を丸くする 1144">
                  <a:extLst>
                    <a:ext uri="{FF2B5EF4-FFF2-40B4-BE49-F238E27FC236}">
                      <a16:creationId xmlns:a16="http://schemas.microsoft.com/office/drawing/2014/main" id="{0843959D-4D16-9883-B8EF-F0CB35D3E7F5}"/>
                    </a:ext>
                  </a:extLst>
                </p:cNvPr>
                <p:cNvSpPr/>
                <p:nvPr/>
              </p:nvSpPr>
              <p:spPr>
                <a:xfrm>
                  <a:off x="3331286" y="4691063"/>
                  <a:ext cx="188202" cy="87514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141" name="グループ化 1140">
                <a:extLst>
                  <a:ext uri="{FF2B5EF4-FFF2-40B4-BE49-F238E27FC236}">
                    <a16:creationId xmlns:a16="http://schemas.microsoft.com/office/drawing/2014/main" id="{17843A21-1177-5A3D-86FA-DFBF9F442E0F}"/>
                  </a:ext>
                </a:extLst>
              </p:cNvPr>
              <p:cNvGrpSpPr/>
              <p:nvPr/>
            </p:nvGrpSpPr>
            <p:grpSpPr>
              <a:xfrm flipH="1">
                <a:off x="5665033" y="4471279"/>
                <a:ext cx="302600" cy="564317"/>
                <a:chOff x="3109700" y="4691063"/>
                <a:chExt cx="409788" cy="875144"/>
              </a:xfrm>
            </p:grpSpPr>
            <p:sp>
              <p:nvSpPr>
                <p:cNvPr id="1142" name="フリーフォーム: 図形 1141">
                  <a:extLst>
                    <a:ext uri="{FF2B5EF4-FFF2-40B4-BE49-F238E27FC236}">
                      <a16:creationId xmlns:a16="http://schemas.microsoft.com/office/drawing/2014/main" id="{2A4D84D4-A181-E16C-A569-BC2B0851222B}"/>
                    </a:ext>
                  </a:extLst>
                </p:cNvPr>
                <p:cNvSpPr/>
                <p:nvPr/>
              </p:nvSpPr>
              <p:spPr>
                <a:xfrm rot="16200000">
                  <a:off x="2844421" y="5001404"/>
                  <a:ext cx="801902" cy="271343"/>
                </a:xfrm>
                <a:custGeom>
                  <a:avLst/>
                  <a:gdLst>
                    <a:gd name="connsiteX0" fmla="*/ 801902 w 801902"/>
                    <a:gd name="connsiteY0" fmla="*/ 246344 h 271343"/>
                    <a:gd name="connsiteX1" fmla="*/ 782650 w 801902"/>
                    <a:gd name="connsiteY1" fmla="*/ 271343 h 271343"/>
                    <a:gd name="connsiteX2" fmla="*/ 19253 w 801902"/>
                    <a:gd name="connsiteY2" fmla="*/ 271343 h 271343"/>
                    <a:gd name="connsiteX3" fmla="*/ 0 w 801902"/>
                    <a:gd name="connsiteY3" fmla="*/ 246344 h 271343"/>
                    <a:gd name="connsiteX4" fmla="*/ 34490 w 801902"/>
                    <a:gd name="connsiteY4" fmla="*/ 201559 h 271343"/>
                    <a:gd name="connsiteX5" fmla="*/ 30520 w 801902"/>
                    <a:gd name="connsiteY5" fmla="*/ 152073 h 271343"/>
                    <a:gd name="connsiteX6" fmla="*/ 90282 w 801902"/>
                    <a:gd name="connsiteY6" fmla="*/ 118806 h 271343"/>
                    <a:gd name="connsiteX7" fmla="*/ 117435 w 801902"/>
                    <a:gd name="connsiteY7" fmla="*/ 72152 h 271343"/>
                    <a:gd name="connsiteX8" fmla="*/ 193369 w 801902"/>
                    <a:gd name="connsiteY8" fmla="*/ 55469 h 271343"/>
                    <a:gd name="connsiteX9" fmla="*/ 247515 w 801902"/>
                    <a:gd name="connsiteY9" fmla="*/ 18752 h 271343"/>
                    <a:gd name="connsiteX10" fmla="*/ 328058 w 801902"/>
                    <a:gd name="connsiteY10" fmla="*/ 21191 h 271343"/>
                    <a:gd name="connsiteX11" fmla="*/ 400951 w 801902"/>
                    <a:gd name="connsiteY11" fmla="*/ 0 h 271343"/>
                    <a:gd name="connsiteX12" fmla="*/ 473844 w 801902"/>
                    <a:gd name="connsiteY12" fmla="*/ 21191 h 271343"/>
                    <a:gd name="connsiteX13" fmla="*/ 554387 w 801902"/>
                    <a:gd name="connsiteY13" fmla="*/ 18752 h 271343"/>
                    <a:gd name="connsiteX14" fmla="*/ 608533 w 801902"/>
                    <a:gd name="connsiteY14" fmla="*/ 55469 h 271343"/>
                    <a:gd name="connsiteX15" fmla="*/ 684467 w 801902"/>
                    <a:gd name="connsiteY15" fmla="*/ 72152 h 271343"/>
                    <a:gd name="connsiteX16" fmla="*/ 711620 w 801902"/>
                    <a:gd name="connsiteY16" fmla="*/ 118806 h 271343"/>
                    <a:gd name="connsiteX17" fmla="*/ 771382 w 801902"/>
                    <a:gd name="connsiteY17" fmla="*/ 152073 h 271343"/>
                    <a:gd name="connsiteX18" fmla="*/ 767412 w 801902"/>
                    <a:gd name="connsiteY18" fmla="*/ 201559 h 271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01902" h="271343">
                      <a:moveTo>
                        <a:pt x="801902" y="246344"/>
                      </a:moveTo>
                      <a:lnTo>
                        <a:pt x="782650" y="271343"/>
                      </a:lnTo>
                      <a:lnTo>
                        <a:pt x="19253" y="271343"/>
                      </a:lnTo>
                      <a:lnTo>
                        <a:pt x="0" y="246344"/>
                      </a:lnTo>
                      <a:lnTo>
                        <a:pt x="34490" y="201559"/>
                      </a:lnTo>
                      <a:lnTo>
                        <a:pt x="30520" y="152073"/>
                      </a:lnTo>
                      <a:lnTo>
                        <a:pt x="90282" y="118806"/>
                      </a:lnTo>
                      <a:lnTo>
                        <a:pt x="117435" y="72152"/>
                      </a:lnTo>
                      <a:lnTo>
                        <a:pt x="193369" y="55469"/>
                      </a:lnTo>
                      <a:lnTo>
                        <a:pt x="247515" y="18752"/>
                      </a:lnTo>
                      <a:lnTo>
                        <a:pt x="328058" y="21191"/>
                      </a:lnTo>
                      <a:lnTo>
                        <a:pt x="400951" y="0"/>
                      </a:lnTo>
                      <a:lnTo>
                        <a:pt x="473844" y="21191"/>
                      </a:lnTo>
                      <a:lnTo>
                        <a:pt x="554387" y="18752"/>
                      </a:lnTo>
                      <a:lnTo>
                        <a:pt x="608533" y="55469"/>
                      </a:lnTo>
                      <a:lnTo>
                        <a:pt x="684467" y="72152"/>
                      </a:lnTo>
                      <a:lnTo>
                        <a:pt x="711620" y="118806"/>
                      </a:lnTo>
                      <a:lnTo>
                        <a:pt x="771382" y="152073"/>
                      </a:lnTo>
                      <a:lnTo>
                        <a:pt x="767412" y="201559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43" name="四角形: 角を丸くする 1142">
                  <a:extLst>
                    <a:ext uri="{FF2B5EF4-FFF2-40B4-BE49-F238E27FC236}">
                      <a16:creationId xmlns:a16="http://schemas.microsoft.com/office/drawing/2014/main" id="{F84FF190-2870-87FD-756B-D8B8E9769D90}"/>
                    </a:ext>
                  </a:extLst>
                </p:cNvPr>
                <p:cNvSpPr/>
                <p:nvPr/>
              </p:nvSpPr>
              <p:spPr>
                <a:xfrm>
                  <a:off x="3331286" y="4691063"/>
                  <a:ext cx="188202" cy="87514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146" name="グループ化 1145">
              <a:extLst>
                <a:ext uri="{FF2B5EF4-FFF2-40B4-BE49-F238E27FC236}">
                  <a16:creationId xmlns:a16="http://schemas.microsoft.com/office/drawing/2014/main" id="{1FC33A36-C4D7-38ED-71A2-5CB84A11BE7B}"/>
                </a:ext>
              </a:extLst>
            </p:cNvPr>
            <p:cNvGrpSpPr/>
            <p:nvPr/>
          </p:nvGrpSpPr>
          <p:grpSpPr>
            <a:xfrm>
              <a:off x="4382916" y="3679388"/>
              <a:ext cx="1325355" cy="650911"/>
              <a:chOff x="1100911" y="95250"/>
              <a:chExt cx="1794828" cy="881479"/>
            </a:xfrm>
          </p:grpSpPr>
          <p:sp>
            <p:nvSpPr>
              <p:cNvPr id="1147" name="楕円 5">
                <a:extLst>
                  <a:ext uri="{FF2B5EF4-FFF2-40B4-BE49-F238E27FC236}">
                    <a16:creationId xmlns:a16="http://schemas.microsoft.com/office/drawing/2014/main" id="{64EB6B20-B199-EFAE-F303-BD801C482D37}"/>
                  </a:ext>
                </a:extLst>
              </p:cNvPr>
              <p:cNvSpPr/>
              <p:nvPr/>
            </p:nvSpPr>
            <p:spPr>
              <a:xfrm>
                <a:off x="1217766" y="95250"/>
                <a:ext cx="1559194" cy="731066"/>
              </a:xfrm>
              <a:custGeom>
                <a:avLst/>
                <a:gdLst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405851 h 611677"/>
                  <a:gd name="connsiteX1" fmla="*/ 906609 w 1832268"/>
                  <a:gd name="connsiteY1" fmla="*/ 0 h 611677"/>
                  <a:gd name="connsiteX2" fmla="*/ 1832268 w 1832268"/>
                  <a:gd name="connsiteY2" fmla="*/ 405851 h 611677"/>
                  <a:gd name="connsiteX3" fmla="*/ 916134 w 1832268"/>
                  <a:gd name="connsiteY3" fmla="*/ 611677 h 611677"/>
                  <a:gd name="connsiteX4" fmla="*/ 0 w 1832268"/>
                  <a:gd name="connsiteY4" fmla="*/ 405851 h 611677"/>
                  <a:gd name="connsiteX0" fmla="*/ 0 w 1832268"/>
                  <a:gd name="connsiteY0" fmla="*/ 405851 h 438748"/>
                  <a:gd name="connsiteX1" fmla="*/ 906609 w 1832268"/>
                  <a:gd name="connsiteY1" fmla="*/ 0 h 438748"/>
                  <a:gd name="connsiteX2" fmla="*/ 1832268 w 1832268"/>
                  <a:gd name="connsiteY2" fmla="*/ 405851 h 438748"/>
                  <a:gd name="connsiteX3" fmla="*/ 906609 w 1832268"/>
                  <a:gd name="connsiteY3" fmla="*/ 302114 h 438748"/>
                  <a:gd name="connsiteX4" fmla="*/ 0 w 1832268"/>
                  <a:gd name="connsiteY4" fmla="*/ 405851 h 438748"/>
                  <a:gd name="connsiteX0" fmla="*/ 0 w 1832268"/>
                  <a:gd name="connsiteY0" fmla="*/ 405851 h 463815"/>
                  <a:gd name="connsiteX1" fmla="*/ 906609 w 1832268"/>
                  <a:gd name="connsiteY1" fmla="*/ 0 h 463815"/>
                  <a:gd name="connsiteX2" fmla="*/ 1832268 w 1832268"/>
                  <a:gd name="connsiteY2" fmla="*/ 405851 h 463815"/>
                  <a:gd name="connsiteX3" fmla="*/ 906609 w 1832268"/>
                  <a:gd name="connsiteY3" fmla="*/ 302114 h 463815"/>
                  <a:gd name="connsiteX4" fmla="*/ 0 w 1832268"/>
                  <a:gd name="connsiteY4" fmla="*/ 405851 h 463815"/>
                  <a:gd name="connsiteX0" fmla="*/ 0 w 1841829"/>
                  <a:gd name="connsiteY0" fmla="*/ 405851 h 463815"/>
                  <a:gd name="connsiteX1" fmla="*/ 906609 w 1841829"/>
                  <a:gd name="connsiteY1" fmla="*/ 0 h 463815"/>
                  <a:gd name="connsiteX2" fmla="*/ 1832268 w 1841829"/>
                  <a:gd name="connsiteY2" fmla="*/ 405851 h 463815"/>
                  <a:gd name="connsiteX3" fmla="*/ 906609 w 1841829"/>
                  <a:gd name="connsiteY3" fmla="*/ 302114 h 463815"/>
                  <a:gd name="connsiteX4" fmla="*/ 0 w 1841829"/>
                  <a:gd name="connsiteY4" fmla="*/ 405851 h 463815"/>
                  <a:gd name="connsiteX0" fmla="*/ 0 w 1813739"/>
                  <a:gd name="connsiteY0" fmla="*/ 405851 h 484487"/>
                  <a:gd name="connsiteX1" fmla="*/ 906609 w 1813739"/>
                  <a:gd name="connsiteY1" fmla="*/ 0 h 484487"/>
                  <a:gd name="connsiteX2" fmla="*/ 1803693 w 1813739"/>
                  <a:gd name="connsiteY2" fmla="*/ 448714 h 484487"/>
                  <a:gd name="connsiteX3" fmla="*/ 906609 w 1813739"/>
                  <a:gd name="connsiteY3" fmla="*/ 302114 h 484487"/>
                  <a:gd name="connsiteX4" fmla="*/ 0 w 1813739"/>
                  <a:gd name="connsiteY4" fmla="*/ 405851 h 484487"/>
                  <a:gd name="connsiteX0" fmla="*/ 13906 w 1827645"/>
                  <a:gd name="connsiteY0" fmla="*/ 405851 h 484487"/>
                  <a:gd name="connsiteX1" fmla="*/ 920515 w 1827645"/>
                  <a:gd name="connsiteY1" fmla="*/ 0 h 484487"/>
                  <a:gd name="connsiteX2" fmla="*/ 1817599 w 1827645"/>
                  <a:gd name="connsiteY2" fmla="*/ 448714 h 484487"/>
                  <a:gd name="connsiteX3" fmla="*/ 920515 w 1827645"/>
                  <a:gd name="connsiteY3" fmla="*/ 302114 h 484487"/>
                  <a:gd name="connsiteX4" fmla="*/ 13906 w 1827645"/>
                  <a:gd name="connsiteY4" fmla="*/ 405851 h 484487"/>
                  <a:gd name="connsiteX0" fmla="*/ 14354 w 1809043"/>
                  <a:gd name="connsiteY0" fmla="*/ 453476 h 510970"/>
                  <a:gd name="connsiteX1" fmla="*/ 901913 w 1809043"/>
                  <a:gd name="connsiteY1" fmla="*/ 0 h 510970"/>
                  <a:gd name="connsiteX2" fmla="*/ 1798997 w 1809043"/>
                  <a:gd name="connsiteY2" fmla="*/ 448714 h 510970"/>
                  <a:gd name="connsiteX3" fmla="*/ 901913 w 1809043"/>
                  <a:gd name="connsiteY3" fmla="*/ 302114 h 510970"/>
                  <a:gd name="connsiteX4" fmla="*/ 14354 w 1809043"/>
                  <a:gd name="connsiteY4" fmla="*/ 453476 h 510970"/>
                  <a:gd name="connsiteX0" fmla="*/ 14354 w 1813123"/>
                  <a:gd name="connsiteY0" fmla="*/ 453476 h 510970"/>
                  <a:gd name="connsiteX1" fmla="*/ 901913 w 1813123"/>
                  <a:gd name="connsiteY1" fmla="*/ 0 h 510970"/>
                  <a:gd name="connsiteX2" fmla="*/ 1798997 w 1813123"/>
                  <a:gd name="connsiteY2" fmla="*/ 448714 h 510970"/>
                  <a:gd name="connsiteX3" fmla="*/ 901913 w 1813123"/>
                  <a:gd name="connsiteY3" fmla="*/ 302114 h 510970"/>
                  <a:gd name="connsiteX4" fmla="*/ 14354 w 1813123"/>
                  <a:gd name="connsiteY4" fmla="*/ 453476 h 510970"/>
                  <a:gd name="connsiteX0" fmla="*/ 7487 w 1806256"/>
                  <a:gd name="connsiteY0" fmla="*/ 453476 h 539069"/>
                  <a:gd name="connsiteX1" fmla="*/ 895046 w 1806256"/>
                  <a:gd name="connsiteY1" fmla="*/ 0 h 539069"/>
                  <a:gd name="connsiteX2" fmla="*/ 1792130 w 1806256"/>
                  <a:gd name="connsiteY2" fmla="*/ 448714 h 539069"/>
                  <a:gd name="connsiteX3" fmla="*/ 895046 w 1806256"/>
                  <a:gd name="connsiteY3" fmla="*/ 302114 h 539069"/>
                  <a:gd name="connsiteX4" fmla="*/ 7487 w 1806256"/>
                  <a:gd name="connsiteY4" fmla="*/ 453476 h 539069"/>
                  <a:gd name="connsiteX0" fmla="*/ 7487 w 1803151"/>
                  <a:gd name="connsiteY0" fmla="*/ 453476 h 539069"/>
                  <a:gd name="connsiteX1" fmla="*/ 895046 w 1803151"/>
                  <a:gd name="connsiteY1" fmla="*/ 0 h 539069"/>
                  <a:gd name="connsiteX2" fmla="*/ 1792130 w 1803151"/>
                  <a:gd name="connsiteY2" fmla="*/ 448714 h 539069"/>
                  <a:gd name="connsiteX3" fmla="*/ 895046 w 1803151"/>
                  <a:gd name="connsiteY3" fmla="*/ 302114 h 539069"/>
                  <a:gd name="connsiteX4" fmla="*/ 7487 w 1803151"/>
                  <a:gd name="connsiteY4" fmla="*/ 453476 h 539069"/>
                  <a:gd name="connsiteX0" fmla="*/ 7487 w 1784480"/>
                  <a:gd name="connsiteY0" fmla="*/ 453476 h 539069"/>
                  <a:gd name="connsiteX1" fmla="*/ 895046 w 1784480"/>
                  <a:gd name="connsiteY1" fmla="*/ 0 h 539069"/>
                  <a:gd name="connsiteX2" fmla="*/ 1773080 w 1784480"/>
                  <a:gd name="connsiteY2" fmla="*/ 488831 h 539069"/>
                  <a:gd name="connsiteX3" fmla="*/ 895046 w 1784480"/>
                  <a:gd name="connsiteY3" fmla="*/ 302114 h 539069"/>
                  <a:gd name="connsiteX4" fmla="*/ 7487 w 1784480"/>
                  <a:gd name="connsiteY4" fmla="*/ 453476 h 539069"/>
                  <a:gd name="connsiteX0" fmla="*/ 7487 w 1788786"/>
                  <a:gd name="connsiteY0" fmla="*/ 453476 h 544947"/>
                  <a:gd name="connsiteX1" fmla="*/ 895046 w 1788786"/>
                  <a:gd name="connsiteY1" fmla="*/ 0 h 544947"/>
                  <a:gd name="connsiteX2" fmla="*/ 1773080 w 1788786"/>
                  <a:gd name="connsiteY2" fmla="*/ 488831 h 544947"/>
                  <a:gd name="connsiteX3" fmla="*/ 895046 w 1788786"/>
                  <a:gd name="connsiteY3" fmla="*/ 302114 h 544947"/>
                  <a:gd name="connsiteX4" fmla="*/ 7487 w 1788786"/>
                  <a:gd name="connsiteY4" fmla="*/ 453476 h 544947"/>
                  <a:gd name="connsiteX0" fmla="*/ 13529 w 1794828"/>
                  <a:gd name="connsiteY0" fmla="*/ 453476 h 544947"/>
                  <a:gd name="connsiteX1" fmla="*/ 901088 w 1794828"/>
                  <a:gd name="connsiteY1" fmla="*/ 0 h 544947"/>
                  <a:gd name="connsiteX2" fmla="*/ 1779122 w 1794828"/>
                  <a:gd name="connsiteY2" fmla="*/ 488831 h 544947"/>
                  <a:gd name="connsiteX3" fmla="*/ 901088 w 1794828"/>
                  <a:gd name="connsiteY3" fmla="*/ 302114 h 544947"/>
                  <a:gd name="connsiteX4" fmla="*/ 13529 w 1794828"/>
                  <a:gd name="connsiteY4" fmla="*/ 453476 h 544947"/>
                  <a:gd name="connsiteX0" fmla="*/ 7 w 1765606"/>
                  <a:gd name="connsiteY0" fmla="*/ 875550 h 938989"/>
                  <a:gd name="connsiteX1" fmla="*/ 898353 w 1765606"/>
                  <a:gd name="connsiteY1" fmla="*/ 0 h 938989"/>
                  <a:gd name="connsiteX2" fmla="*/ 1765600 w 1765606"/>
                  <a:gd name="connsiteY2" fmla="*/ 910905 h 938989"/>
                  <a:gd name="connsiteX3" fmla="*/ 887566 w 1765606"/>
                  <a:gd name="connsiteY3" fmla="*/ 724188 h 938989"/>
                  <a:gd name="connsiteX4" fmla="*/ 7 w 1765606"/>
                  <a:gd name="connsiteY4" fmla="*/ 875550 h 938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65606" h="938989">
                    <a:moveTo>
                      <a:pt x="7" y="875550"/>
                    </a:moveTo>
                    <a:cubicBezTo>
                      <a:pt x="1805" y="754852"/>
                      <a:pt x="392386" y="0"/>
                      <a:pt x="898353" y="0"/>
                    </a:cubicBezTo>
                    <a:cubicBezTo>
                      <a:pt x="1404320" y="0"/>
                      <a:pt x="1767398" y="790207"/>
                      <a:pt x="1765600" y="910905"/>
                    </a:cubicBezTo>
                    <a:cubicBezTo>
                      <a:pt x="1763802" y="1031603"/>
                      <a:pt x="1393533" y="724188"/>
                      <a:pt x="887566" y="724188"/>
                    </a:cubicBezTo>
                    <a:cubicBezTo>
                      <a:pt x="381599" y="724188"/>
                      <a:pt x="-1791" y="996248"/>
                      <a:pt x="7" y="8755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148" name="楕円 1147">
                <a:extLst>
                  <a:ext uri="{FF2B5EF4-FFF2-40B4-BE49-F238E27FC236}">
                    <a16:creationId xmlns:a16="http://schemas.microsoft.com/office/drawing/2014/main" id="{B7A37FB5-C431-B561-EF17-C7F2A0A772B9}"/>
                  </a:ext>
                </a:extLst>
              </p:cNvPr>
              <p:cNvSpPr/>
              <p:nvPr/>
            </p:nvSpPr>
            <p:spPr>
              <a:xfrm>
                <a:off x="1915707" y="247755"/>
                <a:ext cx="171624" cy="18177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149" name="グループ化 1148">
                <a:extLst>
                  <a:ext uri="{FF2B5EF4-FFF2-40B4-BE49-F238E27FC236}">
                    <a16:creationId xmlns:a16="http://schemas.microsoft.com/office/drawing/2014/main" id="{5DA1A6F7-C5A8-EA60-D1CF-0E0CA3513DE4}"/>
                  </a:ext>
                </a:extLst>
              </p:cNvPr>
              <p:cNvGrpSpPr/>
              <p:nvPr/>
            </p:nvGrpSpPr>
            <p:grpSpPr>
              <a:xfrm>
                <a:off x="1100911" y="523876"/>
                <a:ext cx="1794828" cy="452853"/>
                <a:chOff x="1100911" y="523876"/>
                <a:chExt cx="1794828" cy="452853"/>
              </a:xfrm>
            </p:grpSpPr>
            <p:sp>
              <p:nvSpPr>
                <p:cNvPr id="1150" name="楕円 5">
                  <a:extLst>
                    <a:ext uri="{FF2B5EF4-FFF2-40B4-BE49-F238E27FC236}">
                      <a16:creationId xmlns:a16="http://schemas.microsoft.com/office/drawing/2014/main" id="{ED650387-2383-4099-2871-83614BC23285}"/>
                    </a:ext>
                  </a:extLst>
                </p:cNvPr>
                <p:cNvSpPr/>
                <p:nvPr/>
              </p:nvSpPr>
              <p:spPr>
                <a:xfrm>
                  <a:off x="1100911" y="523876"/>
                  <a:ext cx="1794828" cy="452853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151" name="フリーフォーム: 図形 1150">
                  <a:extLst>
                    <a:ext uri="{FF2B5EF4-FFF2-40B4-BE49-F238E27FC236}">
                      <a16:creationId xmlns:a16="http://schemas.microsoft.com/office/drawing/2014/main" id="{51076456-D45D-AD36-7FA9-2C27DDC37AC1}"/>
                    </a:ext>
                  </a:extLst>
                </p:cNvPr>
                <p:cNvSpPr/>
                <p:nvPr/>
              </p:nvSpPr>
              <p:spPr>
                <a:xfrm>
                  <a:off x="1235119" y="523877"/>
                  <a:ext cx="1532799" cy="447531"/>
                </a:xfrm>
                <a:custGeom>
                  <a:avLst/>
                  <a:gdLst>
                    <a:gd name="connsiteX0" fmla="*/ 1408369 w 1532799"/>
                    <a:gd name="connsiteY0" fmla="*/ 129665 h 447531"/>
                    <a:gd name="connsiteX1" fmla="*/ 1438737 w 1532799"/>
                    <a:gd name="connsiteY1" fmla="*/ 141828 h 447531"/>
                    <a:gd name="connsiteX2" fmla="*/ 1524564 w 1532799"/>
                    <a:gd name="connsiteY2" fmla="*/ 190937 h 447531"/>
                    <a:gd name="connsiteX3" fmla="*/ 1532799 w 1532799"/>
                    <a:gd name="connsiteY3" fmla="*/ 295816 h 447531"/>
                    <a:gd name="connsiteX4" fmla="*/ 1528715 w 1532799"/>
                    <a:gd name="connsiteY4" fmla="*/ 394425 h 447531"/>
                    <a:gd name="connsiteX5" fmla="*/ 1522308 w 1532799"/>
                    <a:gd name="connsiteY5" fmla="*/ 447531 h 447531"/>
                    <a:gd name="connsiteX6" fmla="*/ 1454396 w 1532799"/>
                    <a:gd name="connsiteY6" fmla="*/ 428942 h 447531"/>
                    <a:gd name="connsiteX7" fmla="*/ 1416223 w 1532799"/>
                    <a:gd name="connsiteY7" fmla="*/ 413713 h 447531"/>
                    <a:gd name="connsiteX8" fmla="*/ 1420657 w 1532799"/>
                    <a:gd name="connsiteY8" fmla="*/ 389368 h 447531"/>
                    <a:gd name="connsiteX9" fmla="*/ 1426590 w 1532799"/>
                    <a:gd name="connsiteY9" fmla="*/ 295816 h 447531"/>
                    <a:gd name="connsiteX10" fmla="*/ 1420934 w 1532799"/>
                    <a:gd name="connsiteY10" fmla="*/ 201966 h 447531"/>
                    <a:gd name="connsiteX11" fmla="*/ 126587 w 1532799"/>
                    <a:gd name="connsiteY11" fmla="*/ 118058 h 447531"/>
                    <a:gd name="connsiteX12" fmla="*/ 126189 w 1532799"/>
                    <a:gd name="connsiteY12" fmla="*/ 119558 h 447531"/>
                    <a:gd name="connsiteX13" fmla="*/ 106210 w 1532799"/>
                    <a:gd name="connsiteY13" fmla="*/ 295816 h 447531"/>
                    <a:gd name="connsiteX14" fmla="*/ 112143 w 1532799"/>
                    <a:gd name="connsiteY14" fmla="*/ 389368 h 447531"/>
                    <a:gd name="connsiteX15" fmla="*/ 117391 w 1532799"/>
                    <a:gd name="connsiteY15" fmla="*/ 418182 h 447531"/>
                    <a:gd name="connsiteX16" fmla="*/ 87367 w 1532799"/>
                    <a:gd name="connsiteY16" fmla="*/ 429404 h 447531"/>
                    <a:gd name="connsiteX17" fmla="*/ 44380 w 1532799"/>
                    <a:gd name="connsiteY17" fmla="*/ 440799 h 447531"/>
                    <a:gd name="connsiteX18" fmla="*/ 10210 w 1532799"/>
                    <a:gd name="connsiteY18" fmla="*/ 445200 h 447531"/>
                    <a:gd name="connsiteX19" fmla="*/ 4084 w 1532799"/>
                    <a:gd name="connsiteY19" fmla="*/ 394425 h 447531"/>
                    <a:gd name="connsiteX20" fmla="*/ 0 w 1532799"/>
                    <a:gd name="connsiteY20" fmla="*/ 295816 h 447531"/>
                    <a:gd name="connsiteX21" fmla="*/ 9532 w 1532799"/>
                    <a:gd name="connsiteY21" fmla="*/ 174422 h 447531"/>
                    <a:gd name="connsiteX22" fmla="*/ 97459 w 1532799"/>
                    <a:gd name="connsiteY22" fmla="*/ 128640 h 447531"/>
                    <a:gd name="connsiteX23" fmla="*/ 1180579 w 1532799"/>
                    <a:gd name="connsiteY23" fmla="*/ 53073 h 447531"/>
                    <a:gd name="connsiteX24" fmla="*/ 1297952 w 1532799"/>
                    <a:gd name="connsiteY24" fmla="*/ 85441 h 447531"/>
                    <a:gd name="connsiteX25" fmla="*/ 1298581 w 1532799"/>
                    <a:gd name="connsiteY25" fmla="*/ 85694 h 447531"/>
                    <a:gd name="connsiteX26" fmla="*/ 1311156 w 1532799"/>
                    <a:gd name="connsiteY26" fmla="*/ 245839 h 447531"/>
                    <a:gd name="connsiteX27" fmla="*/ 1307072 w 1532799"/>
                    <a:gd name="connsiteY27" fmla="*/ 344448 h 447531"/>
                    <a:gd name="connsiteX28" fmla="*/ 1304124 w 1532799"/>
                    <a:gd name="connsiteY28" fmla="*/ 368883 h 447531"/>
                    <a:gd name="connsiteX29" fmla="*/ 1240187 w 1532799"/>
                    <a:gd name="connsiteY29" fmla="*/ 343242 h 447531"/>
                    <a:gd name="connsiteX30" fmla="*/ 1199620 w 1532799"/>
                    <a:gd name="connsiteY30" fmla="*/ 329835 h 447531"/>
                    <a:gd name="connsiteX31" fmla="*/ 1204947 w 1532799"/>
                    <a:gd name="connsiteY31" fmla="*/ 245839 h 447531"/>
                    <a:gd name="connsiteX32" fmla="*/ 1184969 w 1532799"/>
                    <a:gd name="connsiteY32" fmla="*/ 69581 h 447531"/>
                    <a:gd name="connsiteX33" fmla="*/ 353382 w 1532799"/>
                    <a:gd name="connsiteY33" fmla="*/ 48714 h 447531"/>
                    <a:gd name="connsiteX34" fmla="*/ 347833 w 1532799"/>
                    <a:gd name="connsiteY34" fmla="*/ 69581 h 447531"/>
                    <a:gd name="connsiteX35" fmla="*/ 327854 w 1532799"/>
                    <a:gd name="connsiteY35" fmla="*/ 245839 h 447531"/>
                    <a:gd name="connsiteX36" fmla="*/ 333517 w 1532799"/>
                    <a:gd name="connsiteY36" fmla="*/ 335124 h 447531"/>
                    <a:gd name="connsiteX37" fmla="*/ 300888 w 1532799"/>
                    <a:gd name="connsiteY37" fmla="*/ 346273 h 447531"/>
                    <a:gd name="connsiteX38" fmla="*/ 229420 w 1532799"/>
                    <a:gd name="connsiteY38" fmla="*/ 375042 h 447531"/>
                    <a:gd name="connsiteX39" fmla="*/ 225729 w 1532799"/>
                    <a:gd name="connsiteY39" fmla="*/ 344448 h 447531"/>
                    <a:gd name="connsiteX40" fmla="*/ 221645 w 1532799"/>
                    <a:gd name="connsiteY40" fmla="*/ 245839 h 447531"/>
                    <a:gd name="connsiteX41" fmla="*/ 234765 w 1532799"/>
                    <a:gd name="connsiteY41" fmla="*/ 78761 h 447531"/>
                    <a:gd name="connsiteX42" fmla="*/ 239058 w 1532799"/>
                    <a:gd name="connsiteY42" fmla="*/ 77201 h 447531"/>
                    <a:gd name="connsiteX43" fmla="*/ 954859 w 1532799"/>
                    <a:gd name="connsiteY43" fmla="*/ 10664 h 447531"/>
                    <a:gd name="connsiteX44" fmla="*/ 956394 w 1532799"/>
                    <a:gd name="connsiteY44" fmla="*/ 10752 h 447531"/>
                    <a:gd name="connsiteX45" fmla="*/ 1074247 w 1532799"/>
                    <a:gd name="connsiteY45" fmla="*/ 30380 h 447531"/>
                    <a:gd name="connsiteX46" fmla="*/ 1082438 w 1532799"/>
                    <a:gd name="connsiteY46" fmla="*/ 72621 h 447531"/>
                    <a:gd name="connsiteX47" fmla="*/ 1095756 w 1532799"/>
                    <a:gd name="connsiteY47" fmla="*/ 242237 h 447531"/>
                    <a:gd name="connsiteX48" fmla="*/ 1093530 w 1532799"/>
                    <a:gd name="connsiteY48" fmla="*/ 295989 h 447531"/>
                    <a:gd name="connsiteX49" fmla="*/ 987589 w 1532799"/>
                    <a:gd name="connsiteY49" fmla="*/ 273107 h 447531"/>
                    <a:gd name="connsiteX50" fmla="*/ 989547 w 1532799"/>
                    <a:gd name="connsiteY50" fmla="*/ 242237 h 447531"/>
                    <a:gd name="connsiteX51" fmla="*/ 969569 w 1532799"/>
                    <a:gd name="connsiteY51" fmla="*/ 65979 h 447531"/>
                    <a:gd name="connsiteX52" fmla="*/ 578082 w 1532799"/>
                    <a:gd name="connsiteY52" fmla="*/ 10144 h 447531"/>
                    <a:gd name="connsiteX53" fmla="*/ 563234 w 1532799"/>
                    <a:gd name="connsiteY53" fmla="*/ 65979 h 447531"/>
                    <a:gd name="connsiteX54" fmla="*/ 543255 w 1532799"/>
                    <a:gd name="connsiteY54" fmla="*/ 242237 h 447531"/>
                    <a:gd name="connsiteX55" fmla="*/ 545359 w 1532799"/>
                    <a:gd name="connsiteY55" fmla="*/ 275407 h 447531"/>
                    <a:gd name="connsiteX56" fmla="*/ 439413 w 1532799"/>
                    <a:gd name="connsiteY56" fmla="*/ 299386 h 447531"/>
                    <a:gd name="connsiteX57" fmla="*/ 437046 w 1532799"/>
                    <a:gd name="connsiteY57" fmla="*/ 242237 h 447531"/>
                    <a:gd name="connsiteX58" fmla="*/ 450365 w 1532799"/>
                    <a:gd name="connsiteY58" fmla="*/ 72621 h 447531"/>
                    <a:gd name="connsiteX59" fmla="*/ 459018 w 1532799"/>
                    <a:gd name="connsiteY59" fmla="*/ 27996 h 447531"/>
                    <a:gd name="connsiteX60" fmla="*/ 768905 w 1532799"/>
                    <a:gd name="connsiteY60" fmla="*/ 0 h 447531"/>
                    <a:gd name="connsiteX61" fmla="*/ 834551 w 1532799"/>
                    <a:gd name="connsiteY61" fmla="*/ 3765 h 447531"/>
                    <a:gd name="connsiteX62" fmla="*/ 837353 w 1532799"/>
                    <a:gd name="connsiteY62" fmla="*/ 56496 h 447531"/>
                    <a:gd name="connsiteX63" fmla="*/ 838816 w 1532799"/>
                    <a:gd name="connsiteY63" fmla="*/ 141277 h 447531"/>
                    <a:gd name="connsiteX64" fmla="*/ 837353 w 1532799"/>
                    <a:gd name="connsiteY64" fmla="*/ 226058 h 447531"/>
                    <a:gd name="connsiteX65" fmla="*/ 835759 w 1532799"/>
                    <a:gd name="connsiteY65" fmla="*/ 256065 h 447531"/>
                    <a:gd name="connsiteX66" fmla="*/ 768905 w 1532799"/>
                    <a:gd name="connsiteY66" fmla="*/ 251058 h 447531"/>
                    <a:gd name="connsiteX67" fmla="*/ 697745 w 1532799"/>
                    <a:gd name="connsiteY67" fmla="*/ 253940 h 447531"/>
                    <a:gd name="connsiteX68" fmla="*/ 696263 w 1532799"/>
                    <a:gd name="connsiteY68" fmla="*/ 226058 h 447531"/>
                    <a:gd name="connsiteX69" fmla="*/ 694800 w 1532799"/>
                    <a:gd name="connsiteY69" fmla="*/ 141277 h 447531"/>
                    <a:gd name="connsiteX70" fmla="*/ 696263 w 1532799"/>
                    <a:gd name="connsiteY70" fmla="*/ 56496 h 447531"/>
                    <a:gd name="connsiteX71" fmla="*/ 699074 w 1532799"/>
                    <a:gd name="connsiteY71" fmla="*/ 3594 h 4475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1532799" h="447531">
                      <a:moveTo>
                        <a:pt x="1408369" y="129665"/>
                      </a:moveTo>
                      <a:lnTo>
                        <a:pt x="1438737" y="141828"/>
                      </a:lnTo>
                      <a:lnTo>
                        <a:pt x="1524564" y="190937"/>
                      </a:lnTo>
                      <a:lnTo>
                        <a:pt x="1532799" y="295816"/>
                      </a:lnTo>
                      <a:cubicBezTo>
                        <a:pt x="1532799" y="329068"/>
                        <a:pt x="1531362" y="362130"/>
                        <a:pt x="1528715" y="394425"/>
                      </a:cubicBezTo>
                      <a:lnTo>
                        <a:pt x="1522308" y="447531"/>
                      </a:lnTo>
                      <a:lnTo>
                        <a:pt x="1454396" y="428942"/>
                      </a:lnTo>
                      <a:lnTo>
                        <a:pt x="1416223" y="413713"/>
                      </a:lnTo>
                      <a:lnTo>
                        <a:pt x="1420657" y="389368"/>
                      </a:lnTo>
                      <a:cubicBezTo>
                        <a:pt x="1424370" y="360203"/>
                        <a:pt x="1426590" y="329068"/>
                        <a:pt x="1426590" y="295816"/>
                      </a:cubicBezTo>
                      <a:cubicBezTo>
                        <a:pt x="1426590" y="262564"/>
                        <a:pt x="1424484" y="231312"/>
                        <a:pt x="1420934" y="201966"/>
                      </a:cubicBezTo>
                      <a:close/>
                      <a:moveTo>
                        <a:pt x="126587" y="118058"/>
                      </a:moveTo>
                      <a:lnTo>
                        <a:pt x="126189" y="119558"/>
                      </a:lnTo>
                      <a:cubicBezTo>
                        <a:pt x="114634" y="170807"/>
                        <a:pt x="106210" y="229312"/>
                        <a:pt x="106210" y="295816"/>
                      </a:cubicBezTo>
                      <a:cubicBezTo>
                        <a:pt x="106210" y="329068"/>
                        <a:pt x="108431" y="360203"/>
                        <a:pt x="112143" y="389368"/>
                      </a:cubicBezTo>
                      <a:lnTo>
                        <a:pt x="117391" y="418182"/>
                      </a:lnTo>
                      <a:lnTo>
                        <a:pt x="87367" y="429404"/>
                      </a:lnTo>
                      <a:cubicBezTo>
                        <a:pt x="72392" y="434115"/>
                        <a:pt x="58075" y="437985"/>
                        <a:pt x="44380" y="440799"/>
                      </a:cubicBezTo>
                      <a:lnTo>
                        <a:pt x="10210" y="445200"/>
                      </a:lnTo>
                      <a:lnTo>
                        <a:pt x="4084" y="394425"/>
                      </a:lnTo>
                      <a:cubicBezTo>
                        <a:pt x="1437" y="362130"/>
                        <a:pt x="0" y="329068"/>
                        <a:pt x="0" y="295816"/>
                      </a:cubicBezTo>
                      <a:lnTo>
                        <a:pt x="9532" y="174422"/>
                      </a:lnTo>
                      <a:lnTo>
                        <a:pt x="97459" y="128640"/>
                      </a:lnTo>
                      <a:close/>
                      <a:moveTo>
                        <a:pt x="1180579" y="53073"/>
                      </a:moveTo>
                      <a:lnTo>
                        <a:pt x="1297952" y="85441"/>
                      </a:lnTo>
                      <a:lnTo>
                        <a:pt x="1298581" y="85694"/>
                      </a:lnTo>
                      <a:lnTo>
                        <a:pt x="1311156" y="245839"/>
                      </a:lnTo>
                      <a:cubicBezTo>
                        <a:pt x="1311156" y="279091"/>
                        <a:pt x="1309719" y="312153"/>
                        <a:pt x="1307072" y="344448"/>
                      </a:cubicBezTo>
                      <a:lnTo>
                        <a:pt x="1304124" y="368883"/>
                      </a:lnTo>
                      <a:lnTo>
                        <a:pt x="1240187" y="343242"/>
                      </a:lnTo>
                      <a:lnTo>
                        <a:pt x="1199620" y="329835"/>
                      </a:lnTo>
                      <a:lnTo>
                        <a:pt x="1204947" y="245839"/>
                      </a:lnTo>
                      <a:cubicBezTo>
                        <a:pt x="1204947" y="179335"/>
                        <a:pt x="1196524" y="120830"/>
                        <a:pt x="1184969" y="69581"/>
                      </a:cubicBezTo>
                      <a:close/>
                      <a:moveTo>
                        <a:pt x="353382" y="48714"/>
                      </a:moveTo>
                      <a:lnTo>
                        <a:pt x="347833" y="69581"/>
                      </a:lnTo>
                      <a:cubicBezTo>
                        <a:pt x="336278" y="120830"/>
                        <a:pt x="327854" y="179335"/>
                        <a:pt x="327854" y="245839"/>
                      </a:cubicBezTo>
                      <a:lnTo>
                        <a:pt x="333517" y="335124"/>
                      </a:lnTo>
                      <a:lnTo>
                        <a:pt x="300888" y="346273"/>
                      </a:lnTo>
                      <a:lnTo>
                        <a:pt x="229420" y="375042"/>
                      </a:lnTo>
                      <a:lnTo>
                        <a:pt x="225729" y="344448"/>
                      </a:lnTo>
                      <a:cubicBezTo>
                        <a:pt x="223082" y="312153"/>
                        <a:pt x="221645" y="279091"/>
                        <a:pt x="221645" y="245839"/>
                      </a:cubicBezTo>
                      <a:lnTo>
                        <a:pt x="234765" y="78761"/>
                      </a:lnTo>
                      <a:lnTo>
                        <a:pt x="239058" y="77201"/>
                      </a:lnTo>
                      <a:close/>
                      <a:moveTo>
                        <a:pt x="954859" y="10664"/>
                      </a:moveTo>
                      <a:lnTo>
                        <a:pt x="956394" y="10752"/>
                      </a:lnTo>
                      <a:lnTo>
                        <a:pt x="1074247" y="30380"/>
                      </a:lnTo>
                      <a:lnTo>
                        <a:pt x="1082438" y="72621"/>
                      </a:lnTo>
                      <a:cubicBezTo>
                        <a:pt x="1090841" y="126467"/>
                        <a:pt x="1095756" y="184046"/>
                        <a:pt x="1095756" y="242237"/>
                      </a:cubicBezTo>
                      <a:lnTo>
                        <a:pt x="1093530" y="295989"/>
                      </a:lnTo>
                      <a:lnTo>
                        <a:pt x="987589" y="273107"/>
                      </a:lnTo>
                      <a:lnTo>
                        <a:pt x="989547" y="242237"/>
                      </a:lnTo>
                      <a:cubicBezTo>
                        <a:pt x="989547" y="175733"/>
                        <a:pt x="981124" y="117228"/>
                        <a:pt x="969569" y="65979"/>
                      </a:cubicBezTo>
                      <a:close/>
                      <a:moveTo>
                        <a:pt x="578082" y="10144"/>
                      </a:moveTo>
                      <a:lnTo>
                        <a:pt x="563234" y="65979"/>
                      </a:lnTo>
                      <a:cubicBezTo>
                        <a:pt x="551679" y="117228"/>
                        <a:pt x="543255" y="175733"/>
                        <a:pt x="543255" y="242237"/>
                      </a:cubicBezTo>
                      <a:lnTo>
                        <a:pt x="545359" y="275407"/>
                      </a:lnTo>
                      <a:lnTo>
                        <a:pt x="439413" y="299386"/>
                      </a:lnTo>
                      <a:lnTo>
                        <a:pt x="437046" y="242237"/>
                      </a:lnTo>
                      <a:cubicBezTo>
                        <a:pt x="437046" y="184046"/>
                        <a:pt x="441961" y="126467"/>
                        <a:pt x="450365" y="72621"/>
                      </a:cubicBezTo>
                      <a:lnTo>
                        <a:pt x="459018" y="27996"/>
                      </a:lnTo>
                      <a:close/>
                      <a:moveTo>
                        <a:pt x="768905" y="0"/>
                      </a:moveTo>
                      <a:lnTo>
                        <a:pt x="834551" y="3765"/>
                      </a:lnTo>
                      <a:lnTo>
                        <a:pt x="837353" y="56496"/>
                      </a:lnTo>
                      <a:cubicBezTo>
                        <a:pt x="838313" y="83881"/>
                        <a:pt x="838816" y="112235"/>
                        <a:pt x="838816" y="141277"/>
                      </a:cubicBezTo>
                      <a:cubicBezTo>
                        <a:pt x="838816" y="170319"/>
                        <a:pt x="838313" y="198673"/>
                        <a:pt x="837353" y="226058"/>
                      </a:cubicBezTo>
                      <a:lnTo>
                        <a:pt x="835759" y="256065"/>
                      </a:lnTo>
                      <a:lnTo>
                        <a:pt x="768905" y="251058"/>
                      </a:lnTo>
                      <a:lnTo>
                        <a:pt x="697745" y="253940"/>
                      </a:lnTo>
                      <a:lnTo>
                        <a:pt x="696263" y="226058"/>
                      </a:lnTo>
                      <a:cubicBezTo>
                        <a:pt x="695304" y="198673"/>
                        <a:pt x="694800" y="170319"/>
                        <a:pt x="694800" y="141277"/>
                      </a:cubicBezTo>
                      <a:cubicBezTo>
                        <a:pt x="694800" y="112235"/>
                        <a:pt x="695304" y="83881"/>
                        <a:pt x="696263" y="56496"/>
                      </a:cubicBezTo>
                      <a:lnTo>
                        <a:pt x="699074" y="3594"/>
                      </a:lnTo>
                      <a:close/>
                    </a:path>
                  </a:pathLst>
                </a:custGeom>
                <a:solidFill>
                  <a:srgbClr val="C00000">
                    <a:alpha val="50000"/>
                  </a:srgb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152" name="グループ化 1151">
              <a:extLst>
                <a:ext uri="{FF2B5EF4-FFF2-40B4-BE49-F238E27FC236}">
                  <a16:creationId xmlns:a16="http://schemas.microsoft.com/office/drawing/2014/main" id="{D06D6233-0BF1-2F8B-6CE9-A46C675E7D65}"/>
                </a:ext>
              </a:extLst>
            </p:cNvPr>
            <p:cNvGrpSpPr/>
            <p:nvPr/>
          </p:nvGrpSpPr>
          <p:grpSpPr>
            <a:xfrm>
              <a:off x="4384875" y="4919464"/>
              <a:ext cx="1299333" cy="1211368"/>
              <a:chOff x="4302325" y="3805549"/>
              <a:chExt cx="1299333" cy="1211368"/>
            </a:xfrm>
          </p:grpSpPr>
          <p:sp>
            <p:nvSpPr>
              <p:cNvPr id="1153" name="楕円 1">
                <a:extLst>
                  <a:ext uri="{FF2B5EF4-FFF2-40B4-BE49-F238E27FC236}">
                    <a16:creationId xmlns:a16="http://schemas.microsoft.com/office/drawing/2014/main" id="{EA425CF4-D3C2-7A7C-EF5E-4D130A8C1D74}"/>
                  </a:ext>
                </a:extLst>
              </p:cNvPr>
              <p:cNvSpPr/>
              <p:nvPr/>
            </p:nvSpPr>
            <p:spPr>
              <a:xfrm rot="1800000" flipH="1">
                <a:off x="4481286" y="3805549"/>
                <a:ext cx="199145" cy="483849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54" name="楕円 1">
                <a:extLst>
                  <a:ext uri="{FF2B5EF4-FFF2-40B4-BE49-F238E27FC236}">
                    <a16:creationId xmlns:a16="http://schemas.microsoft.com/office/drawing/2014/main" id="{D184CFCA-43BB-C242-3722-CED398B250BB}"/>
                  </a:ext>
                </a:extLst>
              </p:cNvPr>
              <p:cNvSpPr/>
              <p:nvPr/>
            </p:nvSpPr>
            <p:spPr>
              <a:xfrm rot="19800000">
                <a:off x="5223552" y="3805549"/>
                <a:ext cx="199145" cy="483849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155" name="グループ化 1154">
                <a:extLst>
                  <a:ext uri="{FF2B5EF4-FFF2-40B4-BE49-F238E27FC236}">
                    <a16:creationId xmlns:a16="http://schemas.microsoft.com/office/drawing/2014/main" id="{ACF5DA0A-8F03-F2F8-A663-C08C3426C801}"/>
                  </a:ext>
                </a:extLst>
              </p:cNvPr>
              <p:cNvGrpSpPr/>
              <p:nvPr/>
            </p:nvGrpSpPr>
            <p:grpSpPr>
              <a:xfrm>
                <a:off x="4302325" y="3933361"/>
                <a:ext cx="1299333" cy="1083556"/>
                <a:chOff x="3691058" y="5734557"/>
                <a:chExt cx="1759588" cy="1467378"/>
              </a:xfrm>
            </p:grpSpPr>
            <p:sp>
              <p:nvSpPr>
                <p:cNvPr id="1156" name="フリーフォーム: 図形 1155">
                  <a:extLst>
                    <a:ext uri="{FF2B5EF4-FFF2-40B4-BE49-F238E27FC236}">
                      <a16:creationId xmlns:a16="http://schemas.microsoft.com/office/drawing/2014/main" id="{89B5584C-0544-8B26-A5B9-23E945F9B641}"/>
                    </a:ext>
                  </a:extLst>
                </p:cNvPr>
                <p:cNvSpPr/>
                <p:nvPr/>
              </p:nvSpPr>
              <p:spPr>
                <a:xfrm>
                  <a:off x="3801836" y="5936456"/>
                  <a:ext cx="1546452" cy="1222960"/>
                </a:xfrm>
                <a:custGeom>
                  <a:avLst/>
                  <a:gdLst>
                    <a:gd name="connsiteX0" fmla="*/ 867366 w 1736952"/>
                    <a:gd name="connsiteY0" fmla="*/ 0 h 1222960"/>
                    <a:gd name="connsiteX1" fmla="*/ 1425410 w 1736952"/>
                    <a:gd name="connsiteY1" fmla="*/ 58973 h 1222960"/>
                    <a:gd name="connsiteX2" fmla="*/ 1427446 w 1736952"/>
                    <a:gd name="connsiteY2" fmla="*/ 61592 h 1222960"/>
                    <a:gd name="connsiteX3" fmla="*/ 1431349 w 1736952"/>
                    <a:gd name="connsiteY3" fmla="*/ 62838 h 1222960"/>
                    <a:gd name="connsiteX4" fmla="*/ 1648705 w 1736952"/>
                    <a:gd name="connsiteY4" fmla="*/ 574301 h 1222960"/>
                    <a:gd name="connsiteX5" fmla="*/ 1714138 w 1736952"/>
                    <a:gd name="connsiteY5" fmla="*/ 1136374 h 1222960"/>
                    <a:gd name="connsiteX6" fmla="*/ 1712000 w 1736952"/>
                    <a:gd name="connsiteY6" fmla="*/ 1135691 h 1222960"/>
                    <a:gd name="connsiteX7" fmla="*/ 1709581 w 1736952"/>
                    <a:gd name="connsiteY7" fmla="*/ 1138653 h 1222960"/>
                    <a:gd name="connsiteX8" fmla="*/ 1019545 w 1736952"/>
                    <a:gd name="connsiteY8" fmla="*/ 1221746 h 1222960"/>
                    <a:gd name="connsiteX9" fmla="*/ 910387 w 1736952"/>
                    <a:gd name="connsiteY9" fmla="*/ 1222936 h 1222960"/>
                    <a:gd name="connsiteX10" fmla="*/ 868477 w 1736952"/>
                    <a:gd name="connsiteY10" fmla="*/ 1164952 h 1222960"/>
                    <a:gd name="connsiteX11" fmla="*/ 826550 w 1736952"/>
                    <a:gd name="connsiteY11" fmla="*/ 1222960 h 1222960"/>
                    <a:gd name="connsiteX12" fmla="*/ 715190 w 1736952"/>
                    <a:gd name="connsiteY12" fmla="*/ 1221746 h 1222960"/>
                    <a:gd name="connsiteX13" fmla="*/ 25153 w 1736952"/>
                    <a:gd name="connsiteY13" fmla="*/ 1138653 h 1222960"/>
                    <a:gd name="connsiteX14" fmla="*/ 23193 w 1736952"/>
                    <a:gd name="connsiteY14" fmla="*/ 1136253 h 1222960"/>
                    <a:gd name="connsiteX15" fmla="*/ 22813 w 1736952"/>
                    <a:gd name="connsiteY15" fmla="*/ 1136374 h 1222960"/>
                    <a:gd name="connsiteX16" fmla="*/ 8524 w 1736952"/>
                    <a:gd name="connsiteY16" fmla="*/ 1120961 h 1222960"/>
                    <a:gd name="connsiteX17" fmla="*/ 7786 w 1736952"/>
                    <a:gd name="connsiteY17" fmla="*/ 1117382 h 1222960"/>
                    <a:gd name="connsiteX18" fmla="*/ 7687 w 1736952"/>
                    <a:gd name="connsiteY18" fmla="*/ 1117261 h 1222960"/>
                    <a:gd name="connsiteX19" fmla="*/ 7746 w 1736952"/>
                    <a:gd name="connsiteY19" fmla="*/ 1117189 h 1222960"/>
                    <a:gd name="connsiteX20" fmla="*/ 1181 w 1736952"/>
                    <a:gd name="connsiteY20" fmla="*/ 1085356 h 1222960"/>
                    <a:gd name="connsiteX21" fmla="*/ 88247 w 1736952"/>
                    <a:gd name="connsiteY21" fmla="*/ 574301 h 1222960"/>
                    <a:gd name="connsiteX22" fmla="*/ 305602 w 1736952"/>
                    <a:gd name="connsiteY22" fmla="*/ 62838 h 1222960"/>
                    <a:gd name="connsiteX23" fmla="*/ 306554 w 1736952"/>
                    <a:gd name="connsiteY23" fmla="*/ 62534 h 1222960"/>
                    <a:gd name="connsiteX24" fmla="*/ 309322 w 1736952"/>
                    <a:gd name="connsiteY24" fmla="*/ 58973 h 1222960"/>
                    <a:gd name="connsiteX25" fmla="*/ 867366 w 1736952"/>
                    <a:gd name="connsiteY25" fmla="*/ 0 h 1222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736952" h="1222960">
                      <a:moveTo>
                        <a:pt x="867366" y="0"/>
                      </a:moveTo>
                      <a:cubicBezTo>
                        <a:pt x="1142633" y="0"/>
                        <a:pt x="1372296" y="25317"/>
                        <a:pt x="1425410" y="58973"/>
                      </a:cubicBezTo>
                      <a:lnTo>
                        <a:pt x="1427446" y="61592"/>
                      </a:lnTo>
                      <a:lnTo>
                        <a:pt x="1431349" y="62838"/>
                      </a:lnTo>
                      <a:cubicBezTo>
                        <a:pt x="1484761" y="103152"/>
                        <a:pt x="1575435" y="313332"/>
                        <a:pt x="1648705" y="574301"/>
                      </a:cubicBezTo>
                      <a:cubicBezTo>
                        <a:pt x="1732442" y="872553"/>
                        <a:pt x="1761738" y="1124201"/>
                        <a:pt x="1714138" y="1136374"/>
                      </a:cubicBezTo>
                      <a:lnTo>
                        <a:pt x="1712000" y="1135691"/>
                      </a:lnTo>
                      <a:lnTo>
                        <a:pt x="1709581" y="1138653"/>
                      </a:lnTo>
                      <a:cubicBezTo>
                        <a:pt x="1639439" y="1180974"/>
                        <a:pt x="1365297" y="1214121"/>
                        <a:pt x="1019545" y="1221746"/>
                      </a:cubicBezTo>
                      <a:lnTo>
                        <a:pt x="910387" y="1222936"/>
                      </a:lnTo>
                      <a:lnTo>
                        <a:pt x="868477" y="1164952"/>
                      </a:lnTo>
                      <a:lnTo>
                        <a:pt x="826550" y="1222960"/>
                      </a:lnTo>
                      <a:lnTo>
                        <a:pt x="715190" y="1221746"/>
                      </a:lnTo>
                      <a:cubicBezTo>
                        <a:pt x="369437" y="1214121"/>
                        <a:pt x="95295" y="1180974"/>
                        <a:pt x="25153" y="1138653"/>
                      </a:cubicBezTo>
                      <a:lnTo>
                        <a:pt x="23193" y="1136253"/>
                      </a:lnTo>
                      <a:lnTo>
                        <a:pt x="22813" y="1136374"/>
                      </a:lnTo>
                      <a:cubicBezTo>
                        <a:pt x="16864" y="1134853"/>
                        <a:pt x="12115" y="1129589"/>
                        <a:pt x="8524" y="1120961"/>
                      </a:cubicBezTo>
                      <a:lnTo>
                        <a:pt x="7786" y="1117382"/>
                      </a:lnTo>
                      <a:lnTo>
                        <a:pt x="7687" y="1117261"/>
                      </a:lnTo>
                      <a:lnTo>
                        <a:pt x="7746" y="1117189"/>
                      </a:lnTo>
                      <a:lnTo>
                        <a:pt x="1181" y="1085356"/>
                      </a:lnTo>
                      <a:cubicBezTo>
                        <a:pt x="-6737" y="995465"/>
                        <a:pt x="25444" y="797990"/>
                        <a:pt x="88247" y="574301"/>
                      </a:cubicBezTo>
                      <a:cubicBezTo>
                        <a:pt x="161517" y="313332"/>
                        <a:pt x="252190" y="103152"/>
                        <a:pt x="305602" y="62838"/>
                      </a:cubicBezTo>
                      <a:lnTo>
                        <a:pt x="306554" y="62534"/>
                      </a:lnTo>
                      <a:lnTo>
                        <a:pt x="309322" y="58973"/>
                      </a:lnTo>
                      <a:cubicBezTo>
                        <a:pt x="362437" y="25317"/>
                        <a:pt x="592100" y="0"/>
                        <a:pt x="86736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57" name="フリーフォーム: 図形 1156">
                  <a:extLst>
                    <a:ext uri="{FF2B5EF4-FFF2-40B4-BE49-F238E27FC236}">
                      <a16:creationId xmlns:a16="http://schemas.microsoft.com/office/drawing/2014/main" id="{D8D96F52-F8F0-71B1-D0DF-21CB092B902F}"/>
                    </a:ext>
                  </a:extLst>
                </p:cNvPr>
                <p:cNvSpPr/>
                <p:nvPr/>
              </p:nvSpPr>
              <p:spPr>
                <a:xfrm>
                  <a:off x="3919619" y="6669360"/>
                  <a:ext cx="276944" cy="286618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158" name="フリーフォーム: 図形 1157">
                  <a:extLst>
                    <a:ext uri="{FF2B5EF4-FFF2-40B4-BE49-F238E27FC236}">
                      <a16:creationId xmlns:a16="http://schemas.microsoft.com/office/drawing/2014/main" id="{A4189D12-52CE-8C6B-0C95-BC6356BF9A79}"/>
                    </a:ext>
                  </a:extLst>
                </p:cNvPr>
                <p:cNvSpPr/>
                <p:nvPr/>
              </p:nvSpPr>
              <p:spPr>
                <a:xfrm>
                  <a:off x="4524417" y="6531769"/>
                  <a:ext cx="101290" cy="452722"/>
                </a:xfrm>
                <a:custGeom>
                  <a:avLst/>
                  <a:gdLst>
                    <a:gd name="connsiteX0" fmla="*/ 50645 w 101290"/>
                    <a:gd name="connsiteY0" fmla="*/ 351432 h 452722"/>
                    <a:gd name="connsiteX1" fmla="*/ 101290 w 101290"/>
                    <a:gd name="connsiteY1" fmla="*/ 402077 h 452722"/>
                    <a:gd name="connsiteX2" fmla="*/ 50645 w 101290"/>
                    <a:gd name="connsiteY2" fmla="*/ 452722 h 452722"/>
                    <a:gd name="connsiteX3" fmla="*/ 0 w 101290"/>
                    <a:gd name="connsiteY3" fmla="*/ 402077 h 452722"/>
                    <a:gd name="connsiteX4" fmla="*/ 50645 w 101290"/>
                    <a:gd name="connsiteY4" fmla="*/ 351432 h 452722"/>
                    <a:gd name="connsiteX5" fmla="*/ 50645 w 101290"/>
                    <a:gd name="connsiteY5" fmla="*/ 175716 h 452722"/>
                    <a:gd name="connsiteX6" fmla="*/ 101290 w 101290"/>
                    <a:gd name="connsiteY6" fmla="*/ 226361 h 452722"/>
                    <a:gd name="connsiteX7" fmla="*/ 50645 w 101290"/>
                    <a:gd name="connsiteY7" fmla="*/ 277006 h 452722"/>
                    <a:gd name="connsiteX8" fmla="*/ 0 w 101290"/>
                    <a:gd name="connsiteY8" fmla="*/ 226361 h 452722"/>
                    <a:gd name="connsiteX9" fmla="*/ 50645 w 101290"/>
                    <a:gd name="connsiteY9" fmla="*/ 175716 h 452722"/>
                    <a:gd name="connsiteX10" fmla="*/ 50645 w 101290"/>
                    <a:gd name="connsiteY10" fmla="*/ 0 h 452722"/>
                    <a:gd name="connsiteX11" fmla="*/ 101290 w 101290"/>
                    <a:gd name="connsiteY11" fmla="*/ 50645 h 452722"/>
                    <a:gd name="connsiteX12" fmla="*/ 50645 w 101290"/>
                    <a:gd name="connsiteY12" fmla="*/ 101290 h 452722"/>
                    <a:gd name="connsiteX13" fmla="*/ 0 w 101290"/>
                    <a:gd name="connsiteY13" fmla="*/ 50645 h 452722"/>
                    <a:gd name="connsiteX14" fmla="*/ 50645 w 101290"/>
                    <a:gd name="connsiteY14" fmla="*/ 0 h 4527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1290" h="452722">
                      <a:moveTo>
                        <a:pt x="50645" y="351432"/>
                      </a:moveTo>
                      <a:cubicBezTo>
                        <a:pt x="78615" y="351432"/>
                        <a:pt x="101290" y="374107"/>
                        <a:pt x="101290" y="402077"/>
                      </a:cubicBezTo>
                      <a:cubicBezTo>
                        <a:pt x="101290" y="430047"/>
                        <a:pt x="78615" y="452722"/>
                        <a:pt x="50645" y="452722"/>
                      </a:cubicBezTo>
                      <a:cubicBezTo>
                        <a:pt x="22675" y="452722"/>
                        <a:pt x="0" y="430047"/>
                        <a:pt x="0" y="402077"/>
                      </a:cubicBezTo>
                      <a:cubicBezTo>
                        <a:pt x="0" y="374107"/>
                        <a:pt x="22675" y="351432"/>
                        <a:pt x="50645" y="351432"/>
                      </a:cubicBezTo>
                      <a:close/>
                      <a:moveTo>
                        <a:pt x="50645" y="175716"/>
                      </a:moveTo>
                      <a:cubicBezTo>
                        <a:pt x="78615" y="175716"/>
                        <a:pt x="101290" y="198391"/>
                        <a:pt x="101290" y="226361"/>
                      </a:cubicBezTo>
                      <a:cubicBezTo>
                        <a:pt x="101290" y="254331"/>
                        <a:pt x="78615" y="277006"/>
                        <a:pt x="50645" y="277006"/>
                      </a:cubicBezTo>
                      <a:cubicBezTo>
                        <a:pt x="22675" y="277006"/>
                        <a:pt x="0" y="254331"/>
                        <a:pt x="0" y="226361"/>
                      </a:cubicBezTo>
                      <a:cubicBezTo>
                        <a:pt x="0" y="198391"/>
                        <a:pt x="22675" y="175716"/>
                        <a:pt x="50645" y="175716"/>
                      </a:cubicBezTo>
                      <a:close/>
                      <a:moveTo>
                        <a:pt x="50645" y="0"/>
                      </a:moveTo>
                      <a:cubicBezTo>
                        <a:pt x="78615" y="0"/>
                        <a:pt x="101290" y="22675"/>
                        <a:pt x="101290" y="50645"/>
                      </a:cubicBezTo>
                      <a:cubicBezTo>
                        <a:pt x="101290" y="78615"/>
                        <a:pt x="78615" y="101290"/>
                        <a:pt x="50645" y="101290"/>
                      </a:cubicBezTo>
                      <a:cubicBezTo>
                        <a:pt x="22675" y="101290"/>
                        <a:pt x="0" y="78615"/>
                        <a:pt x="0" y="50645"/>
                      </a:cubicBezTo>
                      <a:cubicBezTo>
                        <a:pt x="0" y="22675"/>
                        <a:pt x="22675" y="0"/>
                        <a:pt x="5064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9" name="フリーフォーム: 図形 1158">
                  <a:extLst>
                    <a:ext uri="{FF2B5EF4-FFF2-40B4-BE49-F238E27FC236}">
                      <a16:creationId xmlns:a16="http://schemas.microsoft.com/office/drawing/2014/main" id="{88CA369D-17D0-9FE8-355C-76C78C84742A}"/>
                    </a:ext>
                  </a:extLst>
                </p:cNvPr>
                <p:cNvSpPr/>
                <p:nvPr/>
              </p:nvSpPr>
              <p:spPr>
                <a:xfrm>
                  <a:off x="4945938" y="6669360"/>
                  <a:ext cx="276944" cy="286618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60" name="フリーフォーム: 図形 1159">
                  <a:extLst>
                    <a:ext uri="{FF2B5EF4-FFF2-40B4-BE49-F238E27FC236}">
                      <a16:creationId xmlns:a16="http://schemas.microsoft.com/office/drawing/2014/main" id="{180A9840-EF1F-E497-E7FA-98AB3CC7CF03}"/>
                    </a:ext>
                  </a:extLst>
                </p:cNvPr>
                <p:cNvSpPr/>
                <p:nvPr/>
              </p:nvSpPr>
              <p:spPr>
                <a:xfrm>
                  <a:off x="3997282" y="5884070"/>
                  <a:ext cx="1165268" cy="184896"/>
                </a:xfrm>
                <a:custGeom>
                  <a:avLst/>
                  <a:gdLst>
                    <a:gd name="connsiteX0" fmla="*/ 490434 w 1200794"/>
                    <a:gd name="connsiteY0" fmla="*/ 0 h 260019"/>
                    <a:gd name="connsiteX1" fmla="*/ 512414 w 1200794"/>
                    <a:gd name="connsiteY1" fmla="*/ 9170 h 260019"/>
                    <a:gd name="connsiteX2" fmla="*/ 552688 w 1200794"/>
                    <a:gd name="connsiteY2" fmla="*/ 10157 h 260019"/>
                    <a:gd name="connsiteX3" fmla="*/ 595543 w 1200794"/>
                    <a:gd name="connsiteY3" fmla="*/ 73 h 260019"/>
                    <a:gd name="connsiteX4" fmla="*/ 638398 w 1200794"/>
                    <a:gd name="connsiteY4" fmla="*/ 10157 h 260019"/>
                    <a:gd name="connsiteX5" fmla="*/ 678706 w 1200794"/>
                    <a:gd name="connsiteY5" fmla="*/ 9169 h 260019"/>
                    <a:gd name="connsiteX6" fmla="*/ 700684 w 1200794"/>
                    <a:gd name="connsiteY6" fmla="*/ 0 h 260019"/>
                    <a:gd name="connsiteX7" fmla="*/ 747644 w 1200794"/>
                    <a:gd name="connsiteY7" fmla="*/ 6201 h 260019"/>
                    <a:gd name="connsiteX8" fmla="*/ 791329 w 1200794"/>
                    <a:gd name="connsiteY8" fmla="*/ 741 h 260019"/>
                    <a:gd name="connsiteX9" fmla="*/ 832866 w 1200794"/>
                    <a:gd name="connsiteY9" fmla="*/ 15334 h 260019"/>
                    <a:gd name="connsiteX10" fmla="*/ 880073 w 1200794"/>
                    <a:gd name="connsiteY10" fmla="*/ 19226 h 260019"/>
                    <a:gd name="connsiteX11" fmla="*/ 880455 w 1200794"/>
                    <a:gd name="connsiteY11" fmla="*/ 19492 h 260019"/>
                    <a:gd name="connsiteX12" fmla="*/ 901861 w 1200794"/>
                    <a:gd name="connsiteY12" fmla="*/ 12684 h 260019"/>
                    <a:gd name="connsiteX13" fmla="*/ 948102 w 1200794"/>
                    <a:gd name="connsiteY13" fmla="*/ 22954 h 260019"/>
                    <a:gd name="connsiteX14" fmla="*/ 992097 w 1200794"/>
                    <a:gd name="connsiteY14" fmla="*/ 21324 h 260019"/>
                    <a:gd name="connsiteX15" fmla="*/ 1032203 w 1200794"/>
                    <a:gd name="connsiteY15" fmla="*/ 39482 h 260019"/>
                    <a:gd name="connsiteX16" fmla="*/ 1078891 w 1200794"/>
                    <a:gd name="connsiteY16" fmla="*/ 47474 h 260019"/>
                    <a:gd name="connsiteX17" fmla="*/ 1106758 w 1200794"/>
                    <a:gd name="connsiteY17" fmla="*/ 70758 h 260019"/>
                    <a:gd name="connsiteX18" fmla="*/ 1149033 w 1200794"/>
                    <a:gd name="connsiteY18" fmla="*/ 87157 h 260019"/>
                    <a:gd name="connsiteX19" fmla="*/ 1160415 w 1200794"/>
                    <a:gd name="connsiteY19" fmla="*/ 112020 h 260019"/>
                    <a:gd name="connsiteX20" fmla="*/ 1191837 w 1200794"/>
                    <a:gd name="connsiteY20" fmla="*/ 134329 h 260019"/>
                    <a:gd name="connsiteX21" fmla="*/ 1185006 w 1200794"/>
                    <a:gd name="connsiteY21" fmla="*/ 156986 h 260019"/>
                    <a:gd name="connsiteX22" fmla="*/ 1200794 w 1200794"/>
                    <a:gd name="connsiteY22" fmla="*/ 181808 h 260019"/>
                    <a:gd name="connsiteX23" fmla="*/ 1176787 w 1200794"/>
                    <a:gd name="connsiteY23" fmla="*/ 198810 h 260019"/>
                    <a:gd name="connsiteX24" fmla="*/ 1174536 w 1200794"/>
                    <a:gd name="connsiteY24" fmla="*/ 222367 h 260019"/>
                    <a:gd name="connsiteX25" fmla="*/ 1137008 w 1200794"/>
                    <a:gd name="connsiteY25" fmla="*/ 231125 h 260019"/>
                    <a:gd name="connsiteX26" fmla="*/ 1117063 w 1200794"/>
                    <a:gd name="connsiteY26" fmla="*/ 249831 h 260019"/>
                    <a:gd name="connsiteX27" fmla="*/ 1071727 w 1200794"/>
                    <a:gd name="connsiteY27" fmla="*/ 249013 h 260019"/>
                    <a:gd name="connsiteX28" fmla="*/ 1037121 w 1200794"/>
                    <a:gd name="connsiteY28" fmla="*/ 260019 h 260019"/>
                    <a:gd name="connsiteX29" fmla="*/ 990881 w 1200794"/>
                    <a:gd name="connsiteY29" fmla="*/ 249748 h 260019"/>
                    <a:gd name="connsiteX30" fmla="*/ 946885 w 1200794"/>
                    <a:gd name="connsiteY30" fmla="*/ 251379 h 260019"/>
                    <a:gd name="connsiteX31" fmla="*/ 906779 w 1200794"/>
                    <a:gd name="connsiteY31" fmla="*/ 233220 h 260019"/>
                    <a:gd name="connsiteX32" fmla="*/ 873825 w 1200794"/>
                    <a:gd name="connsiteY32" fmla="*/ 227579 h 260019"/>
                    <a:gd name="connsiteX33" fmla="*/ 856991 w 1200794"/>
                    <a:gd name="connsiteY33" fmla="*/ 234602 h 260019"/>
                    <a:gd name="connsiteX34" fmla="*/ 810031 w 1200794"/>
                    <a:gd name="connsiteY34" fmla="*/ 228402 h 260019"/>
                    <a:gd name="connsiteX35" fmla="*/ 766345 w 1200794"/>
                    <a:gd name="connsiteY35" fmla="*/ 233862 h 260019"/>
                    <a:gd name="connsiteX36" fmla="*/ 724809 w 1200794"/>
                    <a:gd name="connsiteY36" fmla="*/ 219269 h 260019"/>
                    <a:gd name="connsiteX37" fmla="*/ 700890 w 1200794"/>
                    <a:gd name="connsiteY37" fmla="*/ 217297 h 260019"/>
                    <a:gd name="connsiteX38" fmla="*/ 685751 w 1200794"/>
                    <a:gd name="connsiteY38" fmla="*/ 225606 h 260019"/>
                    <a:gd name="connsiteX39" fmla="*/ 638398 w 1200794"/>
                    <a:gd name="connsiteY39" fmla="*/ 224445 h 260019"/>
                    <a:gd name="connsiteX40" fmla="*/ 595543 w 1200794"/>
                    <a:gd name="connsiteY40" fmla="*/ 234529 h 260019"/>
                    <a:gd name="connsiteX41" fmla="*/ 552688 w 1200794"/>
                    <a:gd name="connsiteY41" fmla="*/ 224445 h 260019"/>
                    <a:gd name="connsiteX42" fmla="*/ 505335 w 1200794"/>
                    <a:gd name="connsiteY42" fmla="*/ 225606 h 260019"/>
                    <a:gd name="connsiteX43" fmla="*/ 490200 w 1200794"/>
                    <a:gd name="connsiteY43" fmla="*/ 217299 h 260019"/>
                    <a:gd name="connsiteX44" fmla="*/ 466309 w 1200794"/>
                    <a:gd name="connsiteY44" fmla="*/ 219269 h 260019"/>
                    <a:gd name="connsiteX45" fmla="*/ 424772 w 1200794"/>
                    <a:gd name="connsiteY45" fmla="*/ 233862 h 260019"/>
                    <a:gd name="connsiteX46" fmla="*/ 381087 w 1200794"/>
                    <a:gd name="connsiteY46" fmla="*/ 228402 h 260019"/>
                    <a:gd name="connsiteX47" fmla="*/ 334126 w 1200794"/>
                    <a:gd name="connsiteY47" fmla="*/ 234602 h 260019"/>
                    <a:gd name="connsiteX48" fmla="*/ 320107 w 1200794"/>
                    <a:gd name="connsiteY48" fmla="*/ 228754 h 260019"/>
                    <a:gd name="connsiteX49" fmla="*/ 294015 w 1200794"/>
                    <a:gd name="connsiteY49" fmla="*/ 233220 h 260019"/>
                    <a:gd name="connsiteX50" fmla="*/ 253909 w 1200794"/>
                    <a:gd name="connsiteY50" fmla="*/ 251379 h 260019"/>
                    <a:gd name="connsiteX51" fmla="*/ 209913 w 1200794"/>
                    <a:gd name="connsiteY51" fmla="*/ 249748 h 260019"/>
                    <a:gd name="connsiteX52" fmla="*/ 163673 w 1200794"/>
                    <a:gd name="connsiteY52" fmla="*/ 260019 h 260019"/>
                    <a:gd name="connsiteX53" fmla="*/ 129067 w 1200794"/>
                    <a:gd name="connsiteY53" fmla="*/ 249013 h 260019"/>
                    <a:gd name="connsiteX54" fmla="*/ 83731 w 1200794"/>
                    <a:gd name="connsiteY54" fmla="*/ 249831 h 260019"/>
                    <a:gd name="connsiteX55" fmla="*/ 63787 w 1200794"/>
                    <a:gd name="connsiteY55" fmla="*/ 231125 h 260019"/>
                    <a:gd name="connsiteX56" fmla="*/ 26258 w 1200794"/>
                    <a:gd name="connsiteY56" fmla="*/ 222367 h 260019"/>
                    <a:gd name="connsiteX57" fmla="*/ 24007 w 1200794"/>
                    <a:gd name="connsiteY57" fmla="*/ 198810 h 260019"/>
                    <a:gd name="connsiteX58" fmla="*/ 0 w 1200794"/>
                    <a:gd name="connsiteY58" fmla="*/ 181808 h 260019"/>
                    <a:gd name="connsiteX59" fmla="*/ 15788 w 1200794"/>
                    <a:gd name="connsiteY59" fmla="*/ 156986 h 260019"/>
                    <a:gd name="connsiteX60" fmla="*/ 8957 w 1200794"/>
                    <a:gd name="connsiteY60" fmla="*/ 134329 h 260019"/>
                    <a:gd name="connsiteX61" fmla="*/ 40379 w 1200794"/>
                    <a:gd name="connsiteY61" fmla="*/ 112020 h 260019"/>
                    <a:gd name="connsiteX62" fmla="*/ 51762 w 1200794"/>
                    <a:gd name="connsiteY62" fmla="*/ 87157 h 260019"/>
                    <a:gd name="connsiteX63" fmla="*/ 94036 w 1200794"/>
                    <a:gd name="connsiteY63" fmla="*/ 70758 h 260019"/>
                    <a:gd name="connsiteX64" fmla="*/ 121903 w 1200794"/>
                    <a:gd name="connsiteY64" fmla="*/ 47474 h 260019"/>
                    <a:gd name="connsiteX65" fmla="*/ 168591 w 1200794"/>
                    <a:gd name="connsiteY65" fmla="*/ 39482 h 260019"/>
                    <a:gd name="connsiteX66" fmla="*/ 208697 w 1200794"/>
                    <a:gd name="connsiteY66" fmla="*/ 21324 h 260019"/>
                    <a:gd name="connsiteX67" fmla="*/ 252692 w 1200794"/>
                    <a:gd name="connsiteY67" fmla="*/ 22954 h 260019"/>
                    <a:gd name="connsiteX68" fmla="*/ 298933 w 1200794"/>
                    <a:gd name="connsiteY68" fmla="*/ 12684 h 260019"/>
                    <a:gd name="connsiteX69" fmla="*/ 317761 w 1200794"/>
                    <a:gd name="connsiteY69" fmla="*/ 18672 h 260019"/>
                    <a:gd name="connsiteX70" fmla="*/ 358251 w 1200794"/>
                    <a:gd name="connsiteY70" fmla="*/ 15334 h 260019"/>
                    <a:gd name="connsiteX71" fmla="*/ 399788 w 1200794"/>
                    <a:gd name="connsiteY71" fmla="*/ 741 h 260019"/>
                    <a:gd name="connsiteX72" fmla="*/ 443474 w 1200794"/>
                    <a:gd name="connsiteY72" fmla="*/ 6201 h 260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</a:cxnLst>
                  <a:rect l="l" t="t" r="r" b="b"/>
                  <a:pathLst>
                    <a:path w="1200794" h="260019">
                      <a:moveTo>
                        <a:pt x="490434" y="0"/>
                      </a:moveTo>
                      <a:lnTo>
                        <a:pt x="512414" y="9170"/>
                      </a:lnTo>
                      <a:lnTo>
                        <a:pt x="552688" y="10157"/>
                      </a:lnTo>
                      <a:lnTo>
                        <a:pt x="595543" y="73"/>
                      </a:lnTo>
                      <a:lnTo>
                        <a:pt x="638398" y="10157"/>
                      </a:lnTo>
                      <a:lnTo>
                        <a:pt x="678706" y="9169"/>
                      </a:lnTo>
                      <a:lnTo>
                        <a:pt x="700684" y="0"/>
                      </a:lnTo>
                      <a:lnTo>
                        <a:pt x="747644" y="6201"/>
                      </a:lnTo>
                      <a:lnTo>
                        <a:pt x="791329" y="741"/>
                      </a:lnTo>
                      <a:lnTo>
                        <a:pt x="832866" y="15334"/>
                      </a:lnTo>
                      <a:lnTo>
                        <a:pt x="880073" y="19226"/>
                      </a:lnTo>
                      <a:lnTo>
                        <a:pt x="880455" y="19492"/>
                      </a:lnTo>
                      <a:lnTo>
                        <a:pt x="901861" y="12684"/>
                      </a:lnTo>
                      <a:lnTo>
                        <a:pt x="948102" y="22954"/>
                      </a:lnTo>
                      <a:lnTo>
                        <a:pt x="992097" y="21324"/>
                      </a:lnTo>
                      <a:lnTo>
                        <a:pt x="1032203" y="39482"/>
                      </a:lnTo>
                      <a:lnTo>
                        <a:pt x="1078891" y="47474"/>
                      </a:lnTo>
                      <a:lnTo>
                        <a:pt x="1106758" y="70758"/>
                      </a:lnTo>
                      <a:lnTo>
                        <a:pt x="1149033" y="87157"/>
                      </a:lnTo>
                      <a:lnTo>
                        <a:pt x="1160415" y="112020"/>
                      </a:lnTo>
                      <a:lnTo>
                        <a:pt x="1191837" y="134329"/>
                      </a:lnTo>
                      <a:lnTo>
                        <a:pt x="1185006" y="156986"/>
                      </a:lnTo>
                      <a:lnTo>
                        <a:pt x="1200794" y="181808"/>
                      </a:lnTo>
                      <a:lnTo>
                        <a:pt x="1176787" y="198810"/>
                      </a:lnTo>
                      <a:lnTo>
                        <a:pt x="1174536" y="222367"/>
                      </a:lnTo>
                      <a:lnTo>
                        <a:pt x="1137008" y="231125"/>
                      </a:lnTo>
                      <a:lnTo>
                        <a:pt x="1117063" y="249831"/>
                      </a:lnTo>
                      <a:lnTo>
                        <a:pt x="1071727" y="249013"/>
                      </a:lnTo>
                      <a:lnTo>
                        <a:pt x="1037121" y="260019"/>
                      </a:lnTo>
                      <a:lnTo>
                        <a:pt x="990881" y="249748"/>
                      </a:lnTo>
                      <a:lnTo>
                        <a:pt x="946885" y="251379"/>
                      </a:lnTo>
                      <a:lnTo>
                        <a:pt x="906779" y="233220"/>
                      </a:lnTo>
                      <a:lnTo>
                        <a:pt x="873825" y="227579"/>
                      </a:lnTo>
                      <a:lnTo>
                        <a:pt x="856991" y="234602"/>
                      </a:lnTo>
                      <a:lnTo>
                        <a:pt x="810031" y="228402"/>
                      </a:lnTo>
                      <a:lnTo>
                        <a:pt x="766345" y="233862"/>
                      </a:lnTo>
                      <a:lnTo>
                        <a:pt x="724809" y="219269"/>
                      </a:lnTo>
                      <a:lnTo>
                        <a:pt x="700890" y="217297"/>
                      </a:lnTo>
                      <a:lnTo>
                        <a:pt x="685751" y="225606"/>
                      </a:lnTo>
                      <a:lnTo>
                        <a:pt x="638398" y="224445"/>
                      </a:lnTo>
                      <a:lnTo>
                        <a:pt x="595543" y="234529"/>
                      </a:lnTo>
                      <a:lnTo>
                        <a:pt x="552688" y="224445"/>
                      </a:lnTo>
                      <a:lnTo>
                        <a:pt x="505335" y="225606"/>
                      </a:lnTo>
                      <a:lnTo>
                        <a:pt x="490200" y="217299"/>
                      </a:lnTo>
                      <a:lnTo>
                        <a:pt x="466309" y="219269"/>
                      </a:lnTo>
                      <a:lnTo>
                        <a:pt x="424772" y="233862"/>
                      </a:lnTo>
                      <a:lnTo>
                        <a:pt x="381087" y="228402"/>
                      </a:lnTo>
                      <a:lnTo>
                        <a:pt x="334126" y="234602"/>
                      </a:lnTo>
                      <a:lnTo>
                        <a:pt x="320107" y="228754"/>
                      </a:lnTo>
                      <a:lnTo>
                        <a:pt x="294015" y="233220"/>
                      </a:lnTo>
                      <a:lnTo>
                        <a:pt x="253909" y="251379"/>
                      </a:lnTo>
                      <a:lnTo>
                        <a:pt x="209913" y="249748"/>
                      </a:lnTo>
                      <a:lnTo>
                        <a:pt x="163673" y="260019"/>
                      </a:lnTo>
                      <a:lnTo>
                        <a:pt x="129067" y="249013"/>
                      </a:lnTo>
                      <a:lnTo>
                        <a:pt x="83731" y="249831"/>
                      </a:lnTo>
                      <a:lnTo>
                        <a:pt x="63787" y="231125"/>
                      </a:lnTo>
                      <a:lnTo>
                        <a:pt x="26258" y="222367"/>
                      </a:lnTo>
                      <a:lnTo>
                        <a:pt x="24007" y="198810"/>
                      </a:lnTo>
                      <a:lnTo>
                        <a:pt x="0" y="181808"/>
                      </a:lnTo>
                      <a:lnTo>
                        <a:pt x="15788" y="156986"/>
                      </a:lnTo>
                      <a:lnTo>
                        <a:pt x="8957" y="134329"/>
                      </a:lnTo>
                      <a:lnTo>
                        <a:pt x="40379" y="112020"/>
                      </a:lnTo>
                      <a:lnTo>
                        <a:pt x="51762" y="87157"/>
                      </a:lnTo>
                      <a:lnTo>
                        <a:pt x="94036" y="70758"/>
                      </a:lnTo>
                      <a:lnTo>
                        <a:pt x="121903" y="47474"/>
                      </a:lnTo>
                      <a:lnTo>
                        <a:pt x="168591" y="39482"/>
                      </a:lnTo>
                      <a:lnTo>
                        <a:pt x="208697" y="21324"/>
                      </a:lnTo>
                      <a:lnTo>
                        <a:pt x="252692" y="22954"/>
                      </a:lnTo>
                      <a:lnTo>
                        <a:pt x="298933" y="12684"/>
                      </a:lnTo>
                      <a:lnTo>
                        <a:pt x="317761" y="18672"/>
                      </a:lnTo>
                      <a:lnTo>
                        <a:pt x="358251" y="15334"/>
                      </a:lnTo>
                      <a:lnTo>
                        <a:pt x="399788" y="741"/>
                      </a:lnTo>
                      <a:lnTo>
                        <a:pt x="443474" y="6201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61" name="フリーフォーム: 図形 1160">
                  <a:extLst>
                    <a:ext uri="{FF2B5EF4-FFF2-40B4-BE49-F238E27FC236}">
                      <a16:creationId xmlns:a16="http://schemas.microsoft.com/office/drawing/2014/main" id="{C382A89C-8F83-491B-9E78-C58DDAAF5761}"/>
                    </a:ext>
                  </a:extLst>
                </p:cNvPr>
                <p:cNvSpPr/>
                <p:nvPr/>
              </p:nvSpPr>
              <p:spPr>
                <a:xfrm rot="11131890">
                  <a:off x="3752838" y="7045428"/>
                  <a:ext cx="788539" cy="156507"/>
                </a:xfrm>
                <a:custGeom>
                  <a:avLst/>
                  <a:gdLst>
                    <a:gd name="connsiteX0" fmla="*/ 490434 w 1200794"/>
                    <a:gd name="connsiteY0" fmla="*/ 0 h 260019"/>
                    <a:gd name="connsiteX1" fmla="*/ 512414 w 1200794"/>
                    <a:gd name="connsiteY1" fmla="*/ 9170 h 260019"/>
                    <a:gd name="connsiteX2" fmla="*/ 552688 w 1200794"/>
                    <a:gd name="connsiteY2" fmla="*/ 10157 h 260019"/>
                    <a:gd name="connsiteX3" fmla="*/ 595543 w 1200794"/>
                    <a:gd name="connsiteY3" fmla="*/ 73 h 260019"/>
                    <a:gd name="connsiteX4" fmla="*/ 638398 w 1200794"/>
                    <a:gd name="connsiteY4" fmla="*/ 10157 h 260019"/>
                    <a:gd name="connsiteX5" fmla="*/ 678706 w 1200794"/>
                    <a:gd name="connsiteY5" fmla="*/ 9169 h 260019"/>
                    <a:gd name="connsiteX6" fmla="*/ 700684 w 1200794"/>
                    <a:gd name="connsiteY6" fmla="*/ 0 h 260019"/>
                    <a:gd name="connsiteX7" fmla="*/ 747644 w 1200794"/>
                    <a:gd name="connsiteY7" fmla="*/ 6201 h 260019"/>
                    <a:gd name="connsiteX8" fmla="*/ 791329 w 1200794"/>
                    <a:gd name="connsiteY8" fmla="*/ 741 h 260019"/>
                    <a:gd name="connsiteX9" fmla="*/ 832866 w 1200794"/>
                    <a:gd name="connsiteY9" fmla="*/ 15334 h 260019"/>
                    <a:gd name="connsiteX10" fmla="*/ 880073 w 1200794"/>
                    <a:gd name="connsiteY10" fmla="*/ 19226 h 260019"/>
                    <a:gd name="connsiteX11" fmla="*/ 880455 w 1200794"/>
                    <a:gd name="connsiteY11" fmla="*/ 19492 h 260019"/>
                    <a:gd name="connsiteX12" fmla="*/ 901861 w 1200794"/>
                    <a:gd name="connsiteY12" fmla="*/ 12684 h 260019"/>
                    <a:gd name="connsiteX13" fmla="*/ 948102 w 1200794"/>
                    <a:gd name="connsiteY13" fmla="*/ 22954 h 260019"/>
                    <a:gd name="connsiteX14" fmla="*/ 992097 w 1200794"/>
                    <a:gd name="connsiteY14" fmla="*/ 21324 h 260019"/>
                    <a:gd name="connsiteX15" fmla="*/ 1032203 w 1200794"/>
                    <a:gd name="connsiteY15" fmla="*/ 39482 h 260019"/>
                    <a:gd name="connsiteX16" fmla="*/ 1078891 w 1200794"/>
                    <a:gd name="connsiteY16" fmla="*/ 47474 h 260019"/>
                    <a:gd name="connsiteX17" fmla="*/ 1106758 w 1200794"/>
                    <a:gd name="connsiteY17" fmla="*/ 70758 h 260019"/>
                    <a:gd name="connsiteX18" fmla="*/ 1149033 w 1200794"/>
                    <a:gd name="connsiteY18" fmla="*/ 87157 h 260019"/>
                    <a:gd name="connsiteX19" fmla="*/ 1160415 w 1200794"/>
                    <a:gd name="connsiteY19" fmla="*/ 112020 h 260019"/>
                    <a:gd name="connsiteX20" fmla="*/ 1191837 w 1200794"/>
                    <a:gd name="connsiteY20" fmla="*/ 134329 h 260019"/>
                    <a:gd name="connsiteX21" fmla="*/ 1185006 w 1200794"/>
                    <a:gd name="connsiteY21" fmla="*/ 156986 h 260019"/>
                    <a:gd name="connsiteX22" fmla="*/ 1200794 w 1200794"/>
                    <a:gd name="connsiteY22" fmla="*/ 181808 h 260019"/>
                    <a:gd name="connsiteX23" fmla="*/ 1176787 w 1200794"/>
                    <a:gd name="connsiteY23" fmla="*/ 198810 h 260019"/>
                    <a:gd name="connsiteX24" fmla="*/ 1174536 w 1200794"/>
                    <a:gd name="connsiteY24" fmla="*/ 222367 h 260019"/>
                    <a:gd name="connsiteX25" fmla="*/ 1137008 w 1200794"/>
                    <a:gd name="connsiteY25" fmla="*/ 231125 h 260019"/>
                    <a:gd name="connsiteX26" fmla="*/ 1117063 w 1200794"/>
                    <a:gd name="connsiteY26" fmla="*/ 249831 h 260019"/>
                    <a:gd name="connsiteX27" fmla="*/ 1071727 w 1200794"/>
                    <a:gd name="connsiteY27" fmla="*/ 249013 h 260019"/>
                    <a:gd name="connsiteX28" fmla="*/ 1037121 w 1200794"/>
                    <a:gd name="connsiteY28" fmla="*/ 260019 h 260019"/>
                    <a:gd name="connsiteX29" fmla="*/ 990881 w 1200794"/>
                    <a:gd name="connsiteY29" fmla="*/ 249748 h 260019"/>
                    <a:gd name="connsiteX30" fmla="*/ 946885 w 1200794"/>
                    <a:gd name="connsiteY30" fmla="*/ 251379 h 260019"/>
                    <a:gd name="connsiteX31" fmla="*/ 906779 w 1200794"/>
                    <a:gd name="connsiteY31" fmla="*/ 233220 h 260019"/>
                    <a:gd name="connsiteX32" fmla="*/ 873825 w 1200794"/>
                    <a:gd name="connsiteY32" fmla="*/ 227579 h 260019"/>
                    <a:gd name="connsiteX33" fmla="*/ 856991 w 1200794"/>
                    <a:gd name="connsiteY33" fmla="*/ 234602 h 260019"/>
                    <a:gd name="connsiteX34" fmla="*/ 810031 w 1200794"/>
                    <a:gd name="connsiteY34" fmla="*/ 228402 h 260019"/>
                    <a:gd name="connsiteX35" fmla="*/ 766345 w 1200794"/>
                    <a:gd name="connsiteY35" fmla="*/ 233862 h 260019"/>
                    <a:gd name="connsiteX36" fmla="*/ 724809 w 1200794"/>
                    <a:gd name="connsiteY36" fmla="*/ 219269 h 260019"/>
                    <a:gd name="connsiteX37" fmla="*/ 700890 w 1200794"/>
                    <a:gd name="connsiteY37" fmla="*/ 217297 h 260019"/>
                    <a:gd name="connsiteX38" fmla="*/ 685751 w 1200794"/>
                    <a:gd name="connsiteY38" fmla="*/ 225606 h 260019"/>
                    <a:gd name="connsiteX39" fmla="*/ 638398 w 1200794"/>
                    <a:gd name="connsiteY39" fmla="*/ 224445 h 260019"/>
                    <a:gd name="connsiteX40" fmla="*/ 595543 w 1200794"/>
                    <a:gd name="connsiteY40" fmla="*/ 234529 h 260019"/>
                    <a:gd name="connsiteX41" fmla="*/ 552688 w 1200794"/>
                    <a:gd name="connsiteY41" fmla="*/ 224445 h 260019"/>
                    <a:gd name="connsiteX42" fmla="*/ 505335 w 1200794"/>
                    <a:gd name="connsiteY42" fmla="*/ 225606 h 260019"/>
                    <a:gd name="connsiteX43" fmla="*/ 490200 w 1200794"/>
                    <a:gd name="connsiteY43" fmla="*/ 217299 h 260019"/>
                    <a:gd name="connsiteX44" fmla="*/ 466309 w 1200794"/>
                    <a:gd name="connsiteY44" fmla="*/ 219269 h 260019"/>
                    <a:gd name="connsiteX45" fmla="*/ 424772 w 1200794"/>
                    <a:gd name="connsiteY45" fmla="*/ 233862 h 260019"/>
                    <a:gd name="connsiteX46" fmla="*/ 381087 w 1200794"/>
                    <a:gd name="connsiteY46" fmla="*/ 228402 h 260019"/>
                    <a:gd name="connsiteX47" fmla="*/ 334126 w 1200794"/>
                    <a:gd name="connsiteY47" fmla="*/ 234602 h 260019"/>
                    <a:gd name="connsiteX48" fmla="*/ 320107 w 1200794"/>
                    <a:gd name="connsiteY48" fmla="*/ 228754 h 260019"/>
                    <a:gd name="connsiteX49" fmla="*/ 294015 w 1200794"/>
                    <a:gd name="connsiteY49" fmla="*/ 233220 h 260019"/>
                    <a:gd name="connsiteX50" fmla="*/ 253909 w 1200794"/>
                    <a:gd name="connsiteY50" fmla="*/ 251379 h 260019"/>
                    <a:gd name="connsiteX51" fmla="*/ 209913 w 1200794"/>
                    <a:gd name="connsiteY51" fmla="*/ 249748 h 260019"/>
                    <a:gd name="connsiteX52" fmla="*/ 163673 w 1200794"/>
                    <a:gd name="connsiteY52" fmla="*/ 260019 h 260019"/>
                    <a:gd name="connsiteX53" fmla="*/ 129067 w 1200794"/>
                    <a:gd name="connsiteY53" fmla="*/ 249013 h 260019"/>
                    <a:gd name="connsiteX54" fmla="*/ 83731 w 1200794"/>
                    <a:gd name="connsiteY54" fmla="*/ 249831 h 260019"/>
                    <a:gd name="connsiteX55" fmla="*/ 63787 w 1200794"/>
                    <a:gd name="connsiteY55" fmla="*/ 231125 h 260019"/>
                    <a:gd name="connsiteX56" fmla="*/ 26258 w 1200794"/>
                    <a:gd name="connsiteY56" fmla="*/ 222367 h 260019"/>
                    <a:gd name="connsiteX57" fmla="*/ 24007 w 1200794"/>
                    <a:gd name="connsiteY57" fmla="*/ 198810 h 260019"/>
                    <a:gd name="connsiteX58" fmla="*/ 0 w 1200794"/>
                    <a:gd name="connsiteY58" fmla="*/ 181808 h 260019"/>
                    <a:gd name="connsiteX59" fmla="*/ 15788 w 1200794"/>
                    <a:gd name="connsiteY59" fmla="*/ 156986 h 260019"/>
                    <a:gd name="connsiteX60" fmla="*/ 8957 w 1200794"/>
                    <a:gd name="connsiteY60" fmla="*/ 134329 h 260019"/>
                    <a:gd name="connsiteX61" fmla="*/ 40379 w 1200794"/>
                    <a:gd name="connsiteY61" fmla="*/ 112020 h 260019"/>
                    <a:gd name="connsiteX62" fmla="*/ 51762 w 1200794"/>
                    <a:gd name="connsiteY62" fmla="*/ 87157 h 260019"/>
                    <a:gd name="connsiteX63" fmla="*/ 94036 w 1200794"/>
                    <a:gd name="connsiteY63" fmla="*/ 70758 h 260019"/>
                    <a:gd name="connsiteX64" fmla="*/ 121903 w 1200794"/>
                    <a:gd name="connsiteY64" fmla="*/ 47474 h 260019"/>
                    <a:gd name="connsiteX65" fmla="*/ 168591 w 1200794"/>
                    <a:gd name="connsiteY65" fmla="*/ 39482 h 260019"/>
                    <a:gd name="connsiteX66" fmla="*/ 208697 w 1200794"/>
                    <a:gd name="connsiteY66" fmla="*/ 21324 h 260019"/>
                    <a:gd name="connsiteX67" fmla="*/ 252692 w 1200794"/>
                    <a:gd name="connsiteY67" fmla="*/ 22954 h 260019"/>
                    <a:gd name="connsiteX68" fmla="*/ 298933 w 1200794"/>
                    <a:gd name="connsiteY68" fmla="*/ 12684 h 260019"/>
                    <a:gd name="connsiteX69" fmla="*/ 317761 w 1200794"/>
                    <a:gd name="connsiteY69" fmla="*/ 18672 h 260019"/>
                    <a:gd name="connsiteX70" fmla="*/ 358251 w 1200794"/>
                    <a:gd name="connsiteY70" fmla="*/ 15334 h 260019"/>
                    <a:gd name="connsiteX71" fmla="*/ 399788 w 1200794"/>
                    <a:gd name="connsiteY71" fmla="*/ 741 h 260019"/>
                    <a:gd name="connsiteX72" fmla="*/ 443474 w 1200794"/>
                    <a:gd name="connsiteY72" fmla="*/ 6201 h 260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</a:cxnLst>
                  <a:rect l="l" t="t" r="r" b="b"/>
                  <a:pathLst>
                    <a:path w="1200794" h="260019">
                      <a:moveTo>
                        <a:pt x="490434" y="0"/>
                      </a:moveTo>
                      <a:lnTo>
                        <a:pt x="512414" y="9170"/>
                      </a:lnTo>
                      <a:lnTo>
                        <a:pt x="552688" y="10157"/>
                      </a:lnTo>
                      <a:lnTo>
                        <a:pt x="595543" y="73"/>
                      </a:lnTo>
                      <a:lnTo>
                        <a:pt x="638398" y="10157"/>
                      </a:lnTo>
                      <a:lnTo>
                        <a:pt x="678706" y="9169"/>
                      </a:lnTo>
                      <a:lnTo>
                        <a:pt x="700684" y="0"/>
                      </a:lnTo>
                      <a:lnTo>
                        <a:pt x="747644" y="6201"/>
                      </a:lnTo>
                      <a:lnTo>
                        <a:pt x="791329" y="741"/>
                      </a:lnTo>
                      <a:lnTo>
                        <a:pt x="832866" y="15334"/>
                      </a:lnTo>
                      <a:lnTo>
                        <a:pt x="880073" y="19226"/>
                      </a:lnTo>
                      <a:lnTo>
                        <a:pt x="880455" y="19492"/>
                      </a:lnTo>
                      <a:lnTo>
                        <a:pt x="901861" y="12684"/>
                      </a:lnTo>
                      <a:lnTo>
                        <a:pt x="948102" y="22954"/>
                      </a:lnTo>
                      <a:lnTo>
                        <a:pt x="992097" y="21324"/>
                      </a:lnTo>
                      <a:lnTo>
                        <a:pt x="1032203" y="39482"/>
                      </a:lnTo>
                      <a:lnTo>
                        <a:pt x="1078891" y="47474"/>
                      </a:lnTo>
                      <a:lnTo>
                        <a:pt x="1106758" y="70758"/>
                      </a:lnTo>
                      <a:lnTo>
                        <a:pt x="1149033" y="87157"/>
                      </a:lnTo>
                      <a:lnTo>
                        <a:pt x="1160415" y="112020"/>
                      </a:lnTo>
                      <a:lnTo>
                        <a:pt x="1191837" y="134329"/>
                      </a:lnTo>
                      <a:lnTo>
                        <a:pt x="1185006" y="156986"/>
                      </a:lnTo>
                      <a:lnTo>
                        <a:pt x="1200794" y="181808"/>
                      </a:lnTo>
                      <a:lnTo>
                        <a:pt x="1176787" y="198810"/>
                      </a:lnTo>
                      <a:lnTo>
                        <a:pt x="1174536" y="222367"/>
                      </a:lnTo>
                      <a:lnTo>
                        <a:pt x="1137008" y="231125"/>
                      </a:lnTo>
                      <a:lnTo>
                        <a:pt x="1117063" y="249831"/>
                      </a:lnTo>
                      <a:lnTo>
                        <a:pt x="1071727" y="249013"/>
                      </a:lnTo>
                      <a:lnTo>
                        <a:pt x="1037121" y="260019"/>
                      </a:lnTo>
                      <a:lnTo>
                        <a:pt x="990881" y="249748"/>
                      </a:lnTo>
                      <a:lnTo>
                        <a:pt x="946885" y="251379"/>
                      </a:lnTo>
                      <a:lnTo>
                        <a:pt x="906779" y="233220"/>
                      </a:lnTo>
                      <a:lnTo>
                        <a:pt x="873825" y="227579"/>
                      </a:lnTo>
                      <a:lnTo>
                        <a:pt x="856991" y="234602"/>
                      </a:lnTo>
                      <a:lnTo>
                        <a:pt x="810031" y="228402"/>
                      </a:lnTo>
                      <a:lnTo>
                        <a:pt x="766345" y="233862"/>
                      </a:lnTo>
                      <a:lnTo>
                        <a:pt x="724809" y="219269"/>
                      </a:lnTo>
                      <a:lnTo>
                        <a:pt x="700890" y="217297"/>
                      </a:lnTo>
                      <a:lnTo>
                        <a:pt x="685751" y="225606"/>
                      </a:lnTo>
                      <a:lnTo>
                        <a:pt x="638398" y="224445"/>
                      </a:lnTo>
                      <a:lnTo>
                        <a:pt x="595543" y="234529"/>
                      </a:lnTo>
                      <a:lnTo>
                        <a:pt x="552688" y="224445"/>
                      </a:lnTo>
                      <a:lnTo>
                        <a:pt x="505335" y="225606"/>
                      </a:lnTo>
                      <a:lnTo>
                        <a:pt x="490200" y="217299"/>
                      </a:lnTo>
                      <a:lnTo>
                        <a:pt x="466309" y="219269"/>
                      </a:lnTo>
                      <a:lnTo>
                        <a:pt x="424772" y="233862"/>
                      </a:lnTo>
                      <a:lnTo>
                        <a:pt x="381087" y="228402"/>
                      </a:lnTo>
                      <a:lnTo>
                        <a:pt x="334126" y="234602"/>
                      </a:lnTo>
                      <a:lnTo>
                        <a:pt x="320107" y="228754"/>
                      </a:lnTo>
                      <a:lnTo>
                        <a:pt x="294015" y="233220"/>
                      </a:lnTo>
                      <a:lnTo>
                        <a:pt x="253909" y="251379"/>
                      </a:lnTo>
                      <a:lnTo>
                        <a:pt x="209913" y="249748"/>
                      </a:lnTo>
                      <a:lnTo>
                        <a:pt x="163673" y="260019"/>
                      </a:lnTo>
                      <a:lnTo>
                        <a:pt x="129067" y="249013"/>
                      </a:lnTo>
                      <a:lnTo>
                        <a:pt x="83731" y="249831"/>
                      </a:lnTo>
                      <a:lnTo>
                        <a:pt x="63787" y="231125"/>
                      </a:lnTo>
                      <a:lnTo>
                        <a:pt x="26258" y="222367"/>
                      </a:lnTo>
                      <a:lnTo>
                        <a:pt x="24007" y="198810"/>
                      </a:lnTo>
                      <a:lnTo>
                        <a:pt x="0" y="181808"/>
                      </a:lnTo>
                      <a:lnTo>
                        <a:pt x="15788" y="156986"/>
                      </a:lnTo>
                      <a:lnTo>
                        <a:pt x="8957" y="134329"/>
                      </a:lnTo>
                      <a:lnTo>
                        <a:pt x="40379" y="112020"/>
                      </a:lnTo>
                      <a:lnTo>
                        <a:pt x="51762" y="87157"/>
                      </a:lnTo>
                      <a:lnTo>
                        <a:pt x="94036" y="70758"/>
                      </a:lnTo>
                      <a:lnTo>
                        <a:pt x="121903" y="47474"/>
                      </a:lnTo>
                      <a:lnTo>
                        <a:pt x="168591" y="39482"/>
                      </a:lnTo>
                      <a:lnTo>
                        <a:pt x="208697" y="21324"/>
                      </a:lnTo>
                      <a:lnTo>
                        <a:pt x="252692" y="22954"/>
                      </a:lnTo>
                      <a:lnTo>
                        <a:pt x="298933" y="12684"/>
                      </a:lnTo>
                      <a:lnTo>
                        <a:pt x="317761" y="18672"/>
                      </a:lnTo>
                      <a:lnTo>
                        <a:pt x="358251" y="15334"/>
                      </a:lnTo>
                      <a:lnTo>
                        <a:pt x="399788" y="741"/>
                      </a:lnTo>
                      <a:lnTo>
                        <a:pt x="443474" y="6201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62" name="フリーフォーム: 図形 1161">
                  <a:extLst>
                    <a:ext uri="{FF2B5EF4-FFF2-40B4-BE49-F238E27FC236}">
                      <a16:creationId xmlns:a16="http://schemas.microsoft.com/office/drawing/2014/main" id="{B5956BFA-9681-753E-7734-3B3D641829B0}"/>
                    </a:ext>
                  </a:extLst>
                </p:cNvPr>
                <p:cNvSpPr/>
                <p:nvPr/>
              </p:nvSpPr>
              <p:spPr>
                <a:xfrm rot="10468110" flipH="1">
                  <a:off x="4612468" y="7045427"/>
                  <a:ext cx="788539" cy="156507"/>
                </a:xfrm>
                <a:custGeom>
                  <a:avLst/>
                  <a:gdLst>
                    <a:gd name="connsiteX0" fmla="*/ 490434 w 1200794"/>
                    <a:gd name="connsiteY0" fmla="*/ 0 h 260019"/>
                    <a:gd name="connsiteX1" fmla="*/ 512414 w 1200794"/>
                    <a:gd name="connsiteY1" fmla="*/ 9170 h 260019"/>
                    <a:gd name="connsiteX2" fmla="*/ 552688 w 1200794"/>
                    <a:gd name="connsiteY2" fmla="*/ 10157 h 260019"/>
                    <a:gd name="connsiteX3" fmla="*/ 595543 w 1200794"/>
                    <a:gd name="connsiteY3" fmla="*/ 73 h 260019"/>
                    <a:gd name="connsiteX4" fmla="*/ 638398 w 1200794"/>
                    <a:gd name="connsiteY4" fmla="*/ 10157 h 260019"/>
                    <a:gd name="connsiteX5" fmla="*/ 678706 w 1200794"/>
                    <a:gd name="connsiteY5" fmla="*/ 9169 h 260019"/>
                    <a:gd name="connsiteX6" fmla="*/ 700684 w 1200794"/>
                    <a:gd name="connsiteY6" fmla="*/ 0 h 260019"/>
                    <a:gd name="connsiteX7" fmla="*/ 747644 w 1200794"/>
                    <a:gd name="connsiteY7" fmla="*/ 6201 h 260019"/>
                    <a:gd name="connsiteX8" fmla="*/ 791329 w 1200794"/>
                    <a:gd name="connsiteY8" fmla="*/ 741 h 260019"/>
                    <a:gd name="connsiteX9" fmla="*/ 832866 w 1200794"/>
                    <a:gd name="connsiteY9" fmla="*/ 15334 h 260019"/>
                    <a:gd name="connsiteX10" fmla="*/ 880073 w 1200794"/>
                    <a:gd name="connsiteY10" fmla="*/ 19226 h 260019"/>
                    <a:gd name="connsiteX11" fmla="*/ 880455 w 1200794"/>
                    <a:gd name="connsiteY11" fmla="*/ 19492 h 260019"/>
                    <a:gd name="connsiteX12" fmla="*/ 901861 w 1200794"/>
                    <a:gd name="connsiteY12" fmla="*/ 12684 h 260019"/>
                    <a:gd name="connsiteX13" fmla="*/ 948102 w 1200794"/>
                    <a:gd name="connsiteY13" fmla="*/ 22954 h 260019"/>
                    <a:gd name="connsiteX14" fmla="*/ 992097 w 1200794"/>
                    <a:gd name="connsiteY14" fmla="*/ 21324 h 260019"/>
                    <a:gd name="connsiteX15" fmla="*/ 1032203 w 1200794"/>
                    <a:gd name="connsiteY15" fmla="*/ 39482 h 260019"/>
                    <a:gd name="connsiteX16" fmla="*/ 1078891 w 1200794"/>
                    <a:gd name="connsiteY16" fmla="*/ 47474 h 260019"/>
                    <a:gd name="connsiteX17" fmla="*/ 1106758 w 1200794"/>
                    <a:gd name="connsiteY17" fmla="*/ 70758 h 260019"/>
                    <a:gd name="connsiteX18" fmla="*/ 1149033 w 1200794"/>
                    <a:gd name="connsiteY18" fmla="*/ 87157 h 260019"/>
                    <a:gd name="connsiteX19" fmla="*/ 1160415 w 1200794"/>
                    <a:gd name="connsiteY19" fmla="*/ 112020 h 260019"/>
                    <a:gd name="connsiteX20" fmla="*/ 1191837 w 1200794"/>
                    <a:gd name="connsiteY20" fmla="*/ 134329 h 260019"/>
                    <a:gd name="connsiteX21" fmla="*/ 1185006 w 1200794"/>
                    <a:gd name="connsiteY21" fmla="*/ 156986 h 260019"/>
                    <a:gd name="connsiteX22" fmla="*/ 1200794 w 1200794"/>
                    <a:gd name="connsiteY22" fmla="*/ 181808 h 260019"/>
                    <a:gd name="connsiteX23" fmla="*/ 1176787 w 1200794"/>
                    <a:gd name="connsiteY23" fmla="*/ 198810 h 260019"/>
                    <a:gd name="connsiteX24" fmla="*/ 1174536 w 1200794"/>
                    <a:gd name="connsiteY24" fmla="*/ 222367 h 260019"/>
                    <a:gd name="connsiteX25" fmla="*/ 1137008 w 1200794"/>
                    <a:gd name="connsiteY25" fmla="*/ 231125 h 260019"/>
                    <a:gd name="connsiteX26" fmla="*/ 1117063 w 1200794"/>
                    <a:gd name="connsiteY26" fmla="*/ 249831 h 260019"/>
                    <a:gd name="connsiteX27" fmla="*/ 1071727 w 1200794"/>
                    <a:gd name="connsiteY27" fmla="*/ 249013 h 260019"/>
                    <a:gd name="connsiteX28" fmla="*/ 1037121 w 1200794"/>
                    <a:gd name="connsiteY28" fmla="*/ 260019 h 260019"/>
                    <a:gd name="connsiteX29" fmla="*/ 990881 w 1200794"/>
                    <a:gd name="connsiteY29" fmla="*/ 249748 h 260019"/>
                    <a:gd name="connsiteX30" fmla="*/ 946885 w 1200794"/>
                    <a:gd name="connsiteY30" fmla="*/ 251379 h 260019"/>
                    <a:gd name="connsiteX31" fmla="*/ 906779 w 1200794"/>
                    <a:gd name="connsiteY31" fmla="*/ 233220 h 260019"/>
                    <a:gd name="connsiteX32" fmla="*/ 873825 w 1200794"/>
                    <a:gd name="connsiteY32" fmla="*/ 227579 h 260019"/>
                    <a:gd name="connsiteX33" fmla="*/ 856991 w 1200794"/>
                    <a:gd name="connsiteY33" fmla="*/ 234602 h 260019"/>
                    <a:gd name="connsiteX34" fmla="*/ 810031 w 1200794"/>
                    <a:gd name="connsiteY34" fmla="*/ 228402 h 260019"/>
                    <a:gd name="connsiteX35" fmla="*/ 766345 w 1200794"/>
                    <a:gd name="connsiteY35" fmla="*/ 233862 h 260019"/>
                    <a:gd name="connsiteX36" fmla="*/ 724809 w 1200794"/>
                    <a:gd name="connsiteY36" fmla="*/ 219269 h 260019"/>
                    <a:gd name="connsiteX37" fmla="*/ 700890 w 1200794"/>
                    <a:gd name="connsiteY37" fmla="*/ 217297 h 260019"/>
                    <a:gd name="connsiteX38" fmla="*/ 685751 w 1200794"/>
                    <a:gd name="connsiteY38" fmla="*/ 225606 h 260019"/>
                    <a:gd name="connsiteX39" fmla="*/ 638398 w 1200794"/>
                    <a:gd name="connsiteY39" fmla="*/ 224445 h 260019"/>
                    <a:gd name="connsiteX40" fmla="*/ 595543 w 1200794"/>
                    <a:gd name="connsiteY40" fmla="*/ 234529 h 260019"/>
                    <a:gd name="connsiteX41" fmla="*/ 552688 w 1200794"/>
                    <a:gd name="connsiteY41" fmla="*/ 224445 h 260019"/>
                    <a:gd name="connsiteX42" fmla="*/ 505335 w 1200794"/>
                    <a:gd name="connsiteY42" fmla="*/ 225606 h 260019"/>
                    <a:gd name="connsiteX43" fmla="*/ 490200 w 1200794"/>
                    <a:gd name="connsiteY43" fmla="*/ 217299 h 260019"/>
                    <a:gd name="connsiteX44" fmla="*/ 466309 w 1200794"/>
                    <a:gd name="connsiteY44" fmla="*/ 219269 h 260019"/>
                    <a:gd name="connsiteX45" fmla="*/ 424772 w 1200794"/>
                    <a:gd name="connsiteY45" fmla="*/ 233862 h 260019"/>
                    <a:gd name="connsiteX46" fmla="*/ 381087 w 1200794"/>
                    <a:gd name="connsiteY46" fmla="*/ 228402 h 260019"/>
                    <a:gd name="connsiteX47" fmla="*/ 334126 w 1200794"/>
                    <a:gd name="connsiteY47" fmla="*/ 234602 h 260019"/>
                    <a:gd name="connsiteX48" fmla="*/ 320107 w 1200794"/>
                    <a:gd name="connsiteY48" fmla="*/ 228754 h 260019"/>
                    <a:gd name="connsiteX49" fmla="*/ 294015 w 1200794"/>
                    <a:gd name="connsiteY49" fmla="*/ 233220 h 260019"/>
                    <a:gd name="connsiteX50" fmla="*/ 253909 w 1200794"/>
                    <a:gd name="connsiteY50" fmla="*/ 251379 h 260019"/>
                    <a:gd name="connsiteX51" fmla="*/ 209913 w 1200794"/>
                    <a:gd name="connsiteY51" fmla="*/ 249748 h 260019"/>
                    <a:gd name="connsiteX52" fmla="*/ 163673 w 1200794"/>
                    <a:gd name="connsiteY52" fmla="*/ 260019 h 260019"/>
                    <a:gd name="connsiteX53" fmla="*/ 129067 w 1200794"/>
                    <a:gd name="connsiteY53" fmla="*/ 249013 h 260019"/>
                    <a:gd name="connsiteX54" fmla="*/ 83731 w 1200794"/>
                    <a:gd name="connsiteY54" fmla="*/ 249831 h 260019"/>
                    <a:gd name="connsiteX55" fmla="*/ 63787 w 1200794"/>
                    <a:gd name="connsiteY55" fmla="*/ 231125 h 260019"/>
                    <a:gd name="connsiteX56" fmla="*/ 26258 w 1200794"/>
                    <a:gd name="connsiteY56" fmla="*/ 222367 h 260019"/>
                    <a:gd name="connsiteX57" fmla="*/ 24007 w 1200794"/>
                    <a:gd name="connsiteY57" fmla="*/ 198810 h 260019"/>
                    <a:gd name="connsiteX58" fmla="*/ 0 w 1200794"/>
                    <a:gd name="connsiteY58" fmla="*/ 181808 h 260019"/>
                    <a:gd name="connsiteX59" fmla="*/ 15788 w 1200794"/>
                    <a:gd name="connsiteY59" fmla="*/ 156986 h 260019"/>
                    <a:gd name="connsiteX60" fmla="*/ 8957 w 1200794"/>
                    <a:gd name="connsiteY60" fmla="*/ 134329 h 260019"/>
                    <a:gd name="connsiteX61" fmla="*/ 40379 w 1200794"/>
                    <a:gd name="connsiteY61" fmla="*/ 112020 h 260019"/>
                    <a:gd name="connsiteX62" fmla="*/ 51762 w 1200794"/>
                    <a:gd name="connsiteY62" fmla="*/ 87157 h 260019"/>
                    <a:gd name="connsiteX63" fmla="*/ 94036 w 1200794"/>
                    <a:gd name="connsiteY63" fmla="*/ 70758 h 260019"/>
                    <a:gd name="connsiteX64" fmla="*/ 121903 w 1200794"/>
                    <a:gd name="connsiteY64" fmla="*/ 47474 h 260019"/>
                    <a:gd name="connsiteX65" fmla="*/ 168591 w 1200794"/>
                    <a:gd name="connsiteY65" fmla="*/ 39482 h 260019"/>
                    <a:gd name="connsiteX66" fmla="*/ 208697 w 1200794"/>
                    <a:gd name="connsiteY66" fmla="*/ 21324 h 260019"/>
                    <a:gd name="connsiteX67" fmla="*/ 252692 w 1200794"/>
                    <a:gd name="connsiteY67" fmla="*/ 22954 h 260019"/>
                    <a:gd name="connsiteX68" fmla="*/ 298933 w 1200794"/>
                    <a:gd name="connsiteY68" fmla="*/ 12684 h 260019"/>
                    <a:gd name="connsiteX69" fmla="*/ 317761 w 1200794"/>
                    <a:gd name="connsiteY69" fmla="*/ 18672 h 260019"/>
                    <a:gd name="connsiteX70" fmla="*/ 358251 w 1200794"/>
                    <a:gd name="connsiteY70" fmla="*/ 15334 h 260019"/>
                    <a:gd name="connsiteX71" fmla="*/ 399788 w 1200794"/>
                    <a:gd name="connsiteY71" fmla="*/ 741 h 260019"/>
                    <a:gd name="connsiteX72" fmla="*/ 443474 w 1200794"/>
                    <a:gd name="connsiteY72" fmla="*/ 6201 h 260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</a:cxnLst>
                  <a:rect l="l" t="t" r="r" b="b"/>
                  <a:pathLst>
                    <a:path w="1200794" h="260019">
                      <a:moveTo>
                        <a:pt x="490434" y="0"/>
                      </a:moveTo>
                      <a:lnTo>
                        <a:pt x="512414" y="9170"/>
                      </a:lnTo>
                      <a:lnTo>
                        <a:pt x="552688" y="10157"/>
                      </a:lnTo>
                      <a:lnTo>
                        <a:pt x="595543" y="73"/>
                      </a:lnTo>
                      <a:lnTo>
                        <a:pt x="638398" y="10157"/>
                      </a:lnTo>
                      <a:lnTo>
                        <a:pt x="678706" y="9169"/>
                      </a:lnTo>
                      <a:lnTo>
                        <a:pt x="700684" y="0"/>
                      </a:lnTo>
                      <a:lnTo>
                        <a:pt x="747644" y="6201"/>
                      </a:lnTo>
                      <a:lnTo>
                        <a:pt x="791329" y="741"/>
                      </a:lnTo>
                      <a:lnTo>
                        <a:pt x="832866" y="15334"/>
                      </a:lnTo>
                      <a:lnTo>
                        <a:pt x="880073" y="19226"/>
                      </a:lnTo>
                      <a:lnTo>
                        <a:pt x="880455" y="19492"/>
                      </a:lnTo>
                      <a:lnTo>
                        <a:pt x="901861" y="12684"/>
                      </a:lnTo>
                      <a:lnTo>
                        <a:pt x="948102" y="22954"/>
                      </a:lnTo>
                      <a:lnTo>
                        <a:pt x="992097" y="21324"/>
                      </a:lnTo>
                      <a:lnTo>
                        <a:pt x="1032203" y="39482"/>
                      </a:lnTo>
                      <a:lnTo>
                        <a:pt x="1078891" y="47474"/>
                      </a:lnTo>
                      <a:lnTo>
                        <a:pt x="1106758" y="70758"/>
                      </a:lnTo>
                      <a:lnTo>
                        <a:pt x="1149033" y="87157"/>
                      </a:lnTo>
                      <a:lnTo>
                        <a:pt x="1160415" y="112020"/>
                      </a:lnTo>
                      <a:lnTo>
                        <a:pt x="1191837" y="134329"/>
                      </a:lnTo>
                      <a:lnTo>
                        <a:pt x="1185006" y="156986"/>
                      </a:lnTo>
                      <a:lnTo>
                        <a:pt x="1200794" y="181808"/>
                      </a:lnTo>
                      <a:lnTo>
                        <a:pt x="1176787" y="198810"/>
                      </a:lnTo>
                      <a:lnTo>
                        <a:pt x="1174536" y="222367"/>
                      </a:lnTo>
                      <a:lnTo>
                        <a:pt x="1137008" y="231125"/>
                      </a:lnTo>
                      <a:lnTo>
                        <a:pt x="1117063" y="249831"/>
                      </a:lnTo>
                      <a:lnTo>
                        <a:pt x="1071727" y="249013"/>
                      </a:lnTo>
                      <a:lnTo>
                        <a:pt x="1037121" y="260019"/>
                      </a:lnTo>
                      <a:lnTo>
                        <a:pt x="990881" y="249748"/>
                      </a:lnTo>
                      <a:lnTo>
                        <a:pt x="946885" y="251379"/>
                      </a:lnTo>
                      <a:lnTo>
                        <a:pt x="906779" y="233220"/>
                      </a:lnTo>
                      <a:lnTo>
                        <a:pt x="873825" y="227579"/>
                      </a:lnTo>
                      <a:lnTo>
                        <a:pt x="856991" y="234602"/>
                      </a:lnTo>
                      <a:lnTo>
                        <a:pt x="810031" y="228402"/>
                      </a:lnTo>
                      <a:lnTo>
                        <a:pt x="766345" y="233862"/>
                      </a:lnTo>
                      <a:lnTo>
                        <a:pt x="724809" y="219269"/>
                      </a:lnTo>
                      <a:lnTo>
                        <a:pt x="700890" y="217297"/>
                      </a:lnTo>
                      <a:lnTo>
                        <a:pt x="685751" y="225606"/>
                      </a:lnTo>
                      <a:lnTo>
                        <a:pt x="638398" y="224445"/>
                      </a:lnTo>
                      <a:lnTo>
                        <a:pt x="595543" y="234529"/>
                      </a:lnTo>
                      <a:lnTo>
                        <a:pt x="552688" y="224445"/>
                      </a:lnTo>
                      <a:lnTo>
                        <a:pt x="505335" y="225606"/>
                      </a:lnTo>
                      <a:lnTo>
                        <a:pt x="490200" y="217299"/>
                      </a:lnTo>
                      <a:lnTo>
                        <a:pt x="466309" y="219269"/>
                      </a:lnTo>
                      <a:lnTo>
                        <a:pt x="424772" y="233862"/>
                      </a:lnTo>
                      <a:lnTo>
                        <a:pt x="381087" y="228402"/>
                      </a:lnTo>
                      <a:lnTo>
                        <a:pt x="334126" y="234602"/>
                      </a:lnTo>
                      <a:lnTo>
                        <a:pt x="320107" y="228754"/>
                      </a:lnTo>
                      <a:lnTo>
                        <a:pt x="294015" y="233220"/>
                      </a:lnTo>
                      <a:lnTo>
                        <a:pt x="253909" y="251379"/>
                      </a:lnTo>
                      <a:lnTo>
                        <a:pt x="209913" y="249748"/>
                      </a:lnTo>
                      <a:lnTo>
                        <a:pt x="163673" y="260019"/>
                      </a:lnTo>
                      <a:lnTo>
                        <a:pt x="129067" y="249013"/>
                      </a:lnTo>
                      <a:lnTo>
                        <a:pt x="83731" y="249831"/>
                      </a:lnTo>
                      <a:lnTo>
                        <a:pt x="63787" y="231125"/>
                      </a:lnTo>
                      <a:lnTo>
                        <a:pt x="26258" y="222367"/>
                      </a:lnTo>
                      <a:lnTo>
                        <a:pt x="24007" y="198810"/>
                      </a:lnTo>
                      <a:lnTo>
                        <a:pt x="0" y="181808"/>
                      </a:lnTo>
                      <a:lnTo>
                        <a:pt x="15788" y="156986"/>
                      </a:lnTo>
                      <a:lnTo>
                        <a:pt x="8957" y="134329"/>
                      </a:lnTo>
                      <a:lnTo>
                        <a:pt x="40379" y="112020"/>
                      </a:lnTo>
                      <a:lnTo>
                        <a:pt x="51762" y="87157"/>
                      </a:lnTo>
                      <a:lnTo>
                        <a:pt x="94036" y="70758"/>
                      </a:lnTo>
                      <a:lnTo>
                        <a:pt x="121903" y="47474"/>
                      </a:lnTo>
                      <a:lnTo>
                        <a:pt x="168591" y="39482"/>
                      </a:lnTo>
                      <a:lnTo>
                        <a:pt x="208697" y="21324"/>
                      </a:lnTo>
                      <a:lnTo>
                        <a:pt x="252692" y="22954"/>
                      </a:lnTo>
                      <a:lnTo>
                        <a:pt x="298933" y="12684"/>
                      </a:lnTo>
                      <a:lnTo>
                        <a:pt x="317761" y="18672"/>
                      </a:lnTo>
                      <a:lnTo>
                        <a:pt x="358251" y="15334"/>
                      </a:lnTo>
                      <a:lnTo>
                        <a:pt x="399788" y="741"/>
                      </a:lnTo>
                      <a:lnTo>
                        <a:pt x="443474" y="6201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163" name="グループ化 1162">
                  <a:extLst>
                    <a:ext uri="{FF2B5EF4-FFF2-40B4-BE49-F238E27FC236}">
                      <a16:creationId xmlns:a16="http://schemas.microsoft.com/office/drawing/2014/main" id="{8A5D3C71-E0C9-3EB4-E4AE-D89830059DC2}"/>
                    </a:ext>
                  </a:extLst>
                </p:cNvPr>
                <p:cNvGrpSpPr/>
                <p:nvPr/>
              </p:nvGrpSpPr>
              <p:grpSpPr>
                <a:xfrm>
                  <a:off x="4280831" y="5913843"/>
                  <a:ext cx="532507" cy="541735"/>
                  <a:chOff x="3087106" y="6899407"/>
                  <a:chExt cx="532507" cy="541735"/>
                </a:xfrm>
                <a:solidFill>
                  <a:srgbClr val="FF6699"/>
                </a:solidFill>
              </p:grpSpPr>
              <p:sp>
                <p:nvSpPr>
                  <p:cNvPr id="1170" name="フリーフォーム: 図形 1169">
                    <a:extLst>
                      <a:ext uri="{FF2B5EF4-FFF2-40B4-BE49-F238E27FC236}">
                        <a16:creationId xmlns:a16="http://schemas.microsoft.com/office/drawing/2014/main" id="{AAD2603E-CA03-9683-6A60-6854F178BB3A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3403067" y="6899407"/>
                    <a:ext cx="216546" cy="323587"/>
                  </a:xfrm>
                  <a:custGeom>
                    <a:avLst/>
                    <a:gdLst>
                      <a:gd name="connsiteX0" fmla="*/ 117758 w 216546"/>
                      <a:gd name="connsiteY0" fmla="*/ 23870 h 323587"/>
                      <a:gd name="connsiteX1" fmla="*/ 105670 w 216546"/>
                      <a:gd name="connsiteY1" fmla="*/ 23870 h 323587"/>
                      <a:gd name="connsiteX2" fmla="*/ 72501 w 216546"/>
                      <a:gd name="connsiteY2" fmla="*/ 284859 h 323587"/>
                      <a:gd name="connsiteX3" fmla="*/ 150927 w 216546"/>
                      <a:gd name="connsiteY3" fmla="*/ 284859 h 323587"/>
                      <a:gd name="connsiteX4" fmla="*/ 124962 w 216546"/>
                      <a:gd name="connsiteY4" fmla="*/ 0 h 323587"/>
                      <a:gd name="connsiteX5" fmla="*/ 216546 w 216546"/>
                      <a:gd name="connsiteY5" fmla="*/ 323587 h 323587"/>
                      <a:gd name="connsiteX6" fmla="*/ 0 w 216546"/>
                      <a:gd name="connsiteY6" fmla="*/ 323587 h 323587"/>
                      <a:gd name="connsiteX7" fmla="*/ 91584 w 216546"/>
                      <a:gd name="connsiteY7" fmla="*/ 0 h 323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16546" h="323587">
                        <a:moveTo>
                          <a:pt x="117758" y="23870"/>
                        </a:moveTo>
                        <a:lnTo>
                          <a:pt x="105670" y="23870"/>
                        </a:lnTo>
                        <a:lnTo>
                          <a:pt x="72501" y="284859"/>
                        </a:lnTo>
                        <a:lnTo>
                          <a:pt x="150927" y="284859"/>
                        </a:lnTo>
                        <a:close/>
                        <a:moveTo>
                          <a:pt x="124962" y="0"/>
                        </a:moveTo>
                        <a:lnTo>
                          <a:pt x="216546" y="323587"/>
                        </a:lnTo>
                        <a:lnTo>
                          <a:pt x="0" y="323587"/>
                        </a:lnTo>
                        <a:lnTo>
                          <a:pt x="91584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1" name="フリーフォーム: 図形 1170">
                    <a:extLst>
                      <a:ext uri="{FF2B5EF4-FFF2-40B4-BE49-F238E27FC236}">
                        <a16:creationId xmlns:a16="http://schemas.microsoft.com/office/drawing/2014/main" id="{8AA71910-BBDA-F6B1-6819-10E972E83E36}"/>
                      </a:ext>
                    </a:extLst>
                  </p:cNvPr>
                  <p:cNvSpPr/>
                  <p:nvPr/>
                </p:nvSpPr>
                <p:spPr>
                  <a:xfrm rot="2700000" flipH="1">
                    <a:off x="3140627" y="6899407"/>
                    <a:ext cx="216546" cy="323587"/>
                  </a:xfrm>
                  <a:custGeom>
                    <a:avLst/>
                    <a:gdLst>
                      <a:gd name="connsiteX0" fmla="*/ 117758 w 216546"/>
                      <a:gd name="connsiteY0" fmla="*/ 23870 h 323587"/>
                      <a:gd name="connsiteX1" fmla="*/ 105670 w 216546"/>
                      <a:gd name="connsiteY1" fmla="*/ 23870 h 323587"/>
                      <a:gd name="connsiteX2" fmla="*/ 72501 w 216546"/>
                      <a:gd name="connsiteY2" fmla="*/ 284859 h 323587"/>
                      <a:gd name="connsiteX3" fmla="*/ 150927 w 216546"/>
                      <a:gd name="connsiteY3" fmla="*/ 284859 h 323587"/>
                      <a:gd name="connsiteX4" fmla="*/ 124962 w 216546"/>
                      <a:gd name="connsiteY4" fmla="*/ 0 h 323587"/>
                      <a:gd name="connsiteX5" fmla="*/ 216546 w 216546"/>
                      <a:gd name="connsiteY5" fmla="*/ 323587 h 323587"/>
                      <a:gd name="connsiteX6" fmla="*/ 0 w 216546"/>
                      <a:gd name="connsiteY6" fmla="*/ 323587 h 323587"/>
                      <a:gd name="connsiteX7" fmla="*/ 91584 w 216546"/>
                      <a:gd name="connsiteY7" fmla="*/ 0 h 323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16546" h="323587">
                        <a:moveTo>
                          <a:pt x="117758" y="23870"/>
                        </a:moveTo>
                        <a:lnTo>
                          <a:pt x="105670" y="23870"/>
                        </a:lnTo>
                        <a:lnTo>
                          <a:pt x="72501" y="284859"/>
                        </a:lnTo>
                        <a:lnTo>
                          <a:pt x="150927" y="284859"/>
                        </a:lnTo>
                        <a:close/>
                        <a:moveTo>
                          <a:pt x="124962" y="0"/>
                        </a:moveTo>
                        <a:lnTo>
                          <a:pt x="216546" y="323587"/>
                        </a:lnTo>
                        <a:lnTo>
                          <a:pt x="0" y="323587"/>
                        </a:lnTo>
                        <a:lnTo>
                          <a:pt x="91584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2" name="台形 1171">
                    <a:extLst>
                      <a:ext uri="{FF2B5EF4-FFF2-40B4-BE49-F238E27FC236}">
                        <a16:creationId xmlns:a16="http://schemas.microsoft.com/office/drawing/2014/main" id="{A59FC700-22F8-BD78-437C-4C92521BDC8B}"/>
                      </a:ext>
                    </a:extLst>
                  </p:cNvPr>
                  <p:cNvSpPr/>
                  <p:nvPr/>
                </p:nvSpPr>
                <p:spPr>
                  <a:xfrm rot="884484">
                    <a:off x="3301817" y="6940538"/>
                    <a:ext cx="58782" cy="480808"/>
                  </a:xfrm>
                  <a:prstGeom prst="trapezoid">
                    <a:avLst>
                      <a:gd name="adj" fmla="val 34517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3" name="台形 1172">
                    <a:extLst>
                      <a:ext uri="{FF2B5EF4-FFF2-40B4-BE49-F238E27FC236}">
                        <a16:creationId xmlns:a16="http://schemas.microsoft.com/office/drawing/2014/main" id="{A75EEB0F-F5DB-CA3D-4FB6-4FC269E707AA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398547" y="6940539"/>
                    <a:ext cx="58782" cy="480808"/>
                  </a:xfrm>
                  <a:prstGeom prst="trapezoid">
                    <a:avLst>
                      <a:gd name="adj" fmla="val 34517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4" name="四角形: 角を丸くする 1173">
                    <a:extLst>
                      <a:ext uri="{FF2B5EF4-FFF2-40B4-BE49-F238E27FC236}">
                        <a16:creationId xmlns:a16="http://schemas.microsoft.com/office/drawing/2014/main" id="{C2EE7C85-907D-B19F-78BA-A2BB4B71F734}"/>
                      </a:ext>
                    </a:extLst>
                  </p:cNvPr>
                  <p:cNvSpPr/>
                  <p:nvPr/>
                </p:nvSpPr>
                <p:spPr>
                  <a:xfrm>
                    <a:off x="3326030" y="6904086"/>
                    <a:ext cx="109702" cy="127596"/>
                  </a:xfrm>
                  <a:prstGeom prst="roundRect">
                    <a:avLst>
                      <a:gd name="adj" fmla="val 36203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5" name="星: 12 pt 1174">
                    <a:extLst>
                      <a:ext uri="{FF2B5EF4-FFF2-40B4-BE49-F238E27FC236}">
                        <a16:creationId xmlns:a16="http://schemas.microsoft.com/office/drawing/2014/main" id="{CA487404-69E4-830A-5E72-9B2026F63AA8}"/>
                      </a:ext>
                    </a:extLst>
                  </p:cNvPr>
                  <p:cNvSpPr/>
                  <p:nvPr/>
                </p:nvSpPr>
                <p:spPr>
                  <a:xfrm>
                    <a:off x="3200401" y="7289104"/>
                    <a:ext cx="152038" cy="152038"/>
                  </a:xfrm>
                  <a:prstGeom prst="star12">
                    <a:avLst>
                      <a:gd name="adj" fmla="val 45177"/>
                    </a:avLst>
                  </a:prstGeom>
                  <a:solidFill>
                    <a:srgbClr val="FFFF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6" name="星: 12 pt 1175">
                    <a:extLst>
                      <a:ext uri="{FF2B5EF4-FFF2-40B4-BE49-F238E27FC236}">
                        <a16:creationId xmlns:a16="http://schemas.microsoft.com/office/drawing/2014/main" id="{F72E2348-E4A5-060C-842A-69BA684F3E18}"/>
                      </a:ext>
                    </a:extLst>
                  </p:cNvPr>
                  <p:cNvSpPr/>
                  <p:nvPr/>
                </p:nvSpPr>
                <p:spPr>
                  <a:xfrm>
                    <a:off x="3400426" y="7289104"/>
                    <a:ext cx="152038" cy="152038"/>
                  </a:xfrm>
                  <a:prstGeom prst="star12">
                    <a:avLst>
                      <a:gd name="adj" fmla="val 45177"/>
                    </a:avLst>
                  </a:prstGeom>
                  <a:solidFill>
                    <a:srgbClr val="FFFF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64" name="グループ化 1163">
                  <a:extLst>
                    <a:ext uri="{FF2B5EF4-FFF2-40B4-BE49-F238E27FC236}">
                      <a16:creationId xmlns:a16="http://schemas.microsoft.com/office/drawing/2014/main" id="{564A78B7-B5DF-A419-BF5E-E3341F1AAE86}"/>
                    </a:ext>
                  </a:extLst>
                </p:cNvPr>
                <p:cNvGrpSpPr/>
                <p:nvPr/>
              </p:nvGrpSpPr>
              <p:grpSpPr>
                <a:xfrm rot="1800000">
                  <a:off x="3691058" y="5734557"/>
                  <a:ext cx="471454" cy="821785"/>
                  <a:chOff x="3244760" y="5986991"/>
                  <a:chExt cx="471454" cy="821785"/>
                </a:xfrm>
              </p:grpSpPr>
              <p:sp>
                <p:nvSpPr>
                  <p:cNvPr id="1168" name="フリーフォーム: 図形 1167">
                    <a:extLst>
                      <a:ext uri="{FF2B5EF4-FFF2-40B4-BE49-F238E27FC236}">
                        <a16:creationId xmlns:a16="http://schemas.microsoft.com/office/drawing/2014/main" id="{7B98A2CC-6FA5-6BAB-6773-D1B06BD8A3D5}"/>
                      </a:ext>
                    </a:extLst>
                  </p:cNvPr>
                  <p:cNvSpPr/>
                  <p:nvPr/>
                </p:nvSpPr>
                <p:spPr>
                  <a:xfrm>
                    <a:off x="3263881" y="6115290"/>
                    <a:ext cx="436582" cy="693486"/>
                  </a:xfrm>
                  <a:custGeom>
                    <a:avLst/>
                    <a:gdLst>
                      <a:gd name="connsiteX0" fmla="*/ 50686 w 436582"/>
                      <a:gd name="connsiteY0" fmla="*/ 0 h 693486"/>
                      <a:gd name="connsiteX1" fmla="*/ 377615 w 436582"/>
                      <a:gd name="connsiteY1" fmla="*/ 0 h 693486"/>
                      <a:gd name="connsiteX2" fmla="*/ 396305 w 436582"/>
                      <a:gd name="connsiteY2" fmla="*/ 76568 h 693486"/>
                      <a:gd name="connsiteX3" fmla="*/ 436582 w 436582"/>
                      <a:gd name="connsiteY3" fmla="*/ 397454 h 693486"/>
                      <a:gd name="connsiteX4" fmla="*/ 218291 w 436582"/>
                      <a:gd name="connsiteY4" fmla="*/ 693486 h 693486"/>
                      <a:gd name="connsiteX5" fmla="*/ 0 w 436582"/>
                      <a:gd name="connsiteY5" fmla="*/ 397454 h 693486"/>
                      <a:gd name="connsiteX6" fmla="*/ 34285 w 436582"/>
                      <a:gd name="connsiteY6" fmla="*/ 76568 h 693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6582" h="693486">
                        <a:moveTo>
                          <a:pt x="50686" y="0"/>
                        </a:moveTo>
                        <a:lnTo>
                          <a:pt x="377615" y="0"/>
                        </a:lnTo>
                        <a:lnTo>
                          <a:pt x="396305" y="76568"/>
                        </a:lnTo>
                        <a:cubicBezTo>
                          <a:pt x="421507" y="195029"/>
                          <a:pt x="436582" y="315431"/>
                          <a:pt x="436582" y="397454"/>
                        </a:cubicBezTo>
                        <a:cubicBezTo>
                          <a:pt x="436582" y="616183"/>
                          <a:pt x="338850" y="693486"/>
                          <a:pt x="218291" y="693486"/>
                        </a:cubicBezTo>
                        <a:cubicBezTo>
                          <a:pt x="97732" y="693486"/>
                          <a:pt x="0" y="616183"/>
                          <a:pt x="0" y="397454"/>
                        </a:cubicBezTo>
                        <a:cubicBezTo>
                          <a:pt x="0" y="315431"/>
                          <a:pt x="12412" y="195029"/>
                          <a:pt x="34285" y="7656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9" name="星: 16 pt 1168">
                    <a:extLst>
                      <a:ext uri="{FF2B5EF4-FFF2-40B4-BE49-F238E27FC236}">
                        <a16:creationId xmlns:a16="http://schemas.microsoft.com/office/drawing/2014/main" id="{806C8C38-4873-F0E1-1F26-5F57D1434CFB}"/>
                      </a:ext>
                    </a:extLst>
                  </p:cNvPr>
                  <p:cNvSpPr/>
                  <p:nvPr/>
                </p:nvSpPr>
                <p:spPr>
                  <a:xfrm>
                    <a:off x="3244760" y="5986991"/>
                    <a:ext cx="471454" cy="234456"/>
                  </a:xfrm>
                  <a:prstGeom prst="star16">
                    <a:avLst>
                      <a:gd name="adj" fmla="val 46594"/>
                    </a:avLst>
                  </a:prstGeom>
                  <a:solidFill>
                    <a:srgbClr val="FFFF99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165" name="グループ化 1164">
                  <a:extLst>
                    <a:ext uri="{FF2B5EF4-FFF2-40B4-BE49-F238E27FC236}">
                      <a16:creationId xmlns:a16="http://schemas.microsoft.com/office/drawing/2014/main" id="{3D9A0949-8485-BD33-2385-145A4B259AE0}"/>
                    </a:ext>
                  </a:extLst>
                </p:cNvPr>
                <p:cNvGrpSpPr/>
                <p:nvPr/>
              </p:nvGrpSpPr>
              <p:grpSpPr>
                <a:xfrm rot="19800000" flipH="1">
                  <a:off x="4979192" y="5734557"/>
                  <a:ext cx="471454" cy="821785"/>
                  <a:chOff x="3244760" y="5986991"/>
                  <a:chExt cx="471454" cy="821785"/>
                </a:xfrm>
              </p:grpSpPr>
              <p:sp>
                <p:nvSpPr>
                  <p:cNvPr id="1166" name="フリーフォーム: 図形 1165">
                    <a:extLst>
                      <a:ext uri="{FF2B5EF4-FFF2-40B4-BE49-F238E27FC236}">
                        <a16:creationId xmlns:a16="http://schemas.microsoft.com/office/drawing/2014/main" id="{5BB8DBC4-0E82-5BD9-4C39-D6C38FEFC97B}"/>
                      </a:ext>
                    </a:extLst>
                  </p:cNvPr>
                  <p:cNvSpPr/>
                  <p:nvPr/>
                </p:nvSpPr>
                <p:spPr>
                  <a:xfrm>
                    <a:off x="3263881" y="6115290"/>
                    <a:ext cx="436582" cy="693486"/>
                  </a:xfrm>
                  <a:custGeom>
                    <a:avLst/>
                    <a:gdLst>
                      <a:gd name="connsiteX0" fmla="*/ 50686 w 436582"/>
                      <a:gd name="connsiteY0" fmla="*/ 0 h 693486"/>
                      <a:gd name="connsiteX1" fmla="*/ 377615 w 436582"/>
                      <a:gd name="connsiteY1" fmla="*/ 0 h 693486"/>
                      <a:gd name="connsiteX2" fmla="*/ 396305 w 436582"/>
                      <a:gd name="connsiteY2" fmla="*/ 76568 h 693486"/>
                      <a:gd name="connsiteX3" fmla="*/ 436582 w 436582"/>
                      <a:gd name="connsiteY3" fmla="*/ 397454 h 693486"/>
                      <a:gd name="connsiteX4" fmla="*/ 218291 w 436582"/>
                      <a:gd name="connsiteY4" fmla="*/ 693486 h 693486"/>
                      <a:gd name="connsiteX5" fmla="*/ 0 w 436582"/>
                      <a:gd name="connsiteY5" fmla="*/ 397454 h 693486"/>
                      <a:gd name="connsiteX6" fmla="*/ 34285 w 436582"/>
                      <a:gd name="connsiteY6" fmla="*/ 76568 h 693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6582" h="693486">
                        <a:moveTo>
                          <a:pt x="50686" y="0"/>
                        </a:moveTo>
                        <a:lnTo>
                          <a:pt x="377615" y="0"/>
                        </a:lnTo>
                        <a:lnTo>
                          <a:pt x="396305" y="76568"/>
                        </a:lnTo>
                        <a:cubicBezTo>
                          <a:pt x="421507" y="195029"/>
                          <a:pt x="436582" y="315431"/>
                          <a:pt x="436582" y="397454"/>
                        </a:cubicBezTo>
                        <a:cubicBezTo>
                          <a:pt x="436582" y="616183"/>
                          <a:pt x="338850" y="693486"/>
                          <a:pt x="218291" y="693486"/>
                        </a:cubicBezTo>
                        <a:cubicBezTo>
                          <a:pt x="97732" y="693486"/>
                          <a:pt x="0" y="616183"/>
                          <a:pt x="0" y="397454"/>
                        </a:cubicBezTo>
                        <a:cubicBezTo>
                          <a:pt x="0" y="315431"/>
                          <a:pt x="12412" y="195029"/>
                          <a:pt x="34285" y="7656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7" name="星: 16 pt 1166">
                    <a:extLst>
                      <a:ext uri="{FF2B5EF4-FFF2-40B4-BE49-F238E27FC236}">
                        <a16:creationId xmlns:a16="http://schemas.microsoft.com/office/drawing/2014/main" id="{B8E1E2A9-B871-D59C-7FB0-1F2D04958409}"/>
                      </a:ext>
                    </a:extLst>
                  </p:cNvPr>
                  <p:cNvSpPr/>
                  <p:nvPr/>
                </p:nvSpPr>
                <p:spPr>
                  <a:xfrm>
                    <a:off x="3244760" y="5986991"/>
                    <a:ext cx="471454" cy="234456"/>
                  </a:xfrm>
                  <a:prstGeom prst="star16">
                    <a:avLst>
                      <a:gd name="adj" fmla="val 46594"/>
                    </a:avLst>
                  </a:prstGeom>
                  <a:solidFill>
                    <a:srgbClr val="FFFF99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sp>
          <p:nvSpPr>
            <p:cNvPr id="1177" name="フリーフォーム: 図形 1176">
              <a:extLst>
                <a:ext uri="{FF2B5EF4-FFF2-40B4-BE49-F238E27FC236}">
                  <a16:creationId xmlns:a16="http://schemas.microsoft.com/office/drawing/2014/main" id="{6CCB6C1F-59F5-07D1-7A80-6BF07A00082F}"/>
                </a:ext>
              </a:extLst>
            </p:cNvPr>
            <p:cNvSpPr/>
            <p:nvPr/>
          </p:nvSpPr>
          <p:spPr>
            <a:xfrm rot="12600000">
              <a:off x="4722267" y="4919176"/>
              <a:ext cx="178052" cy="142270"/>
            </a:xfrm>
            <a:custGeom>
              <a:avLst/>
              <a:gdLst>
                <a:gd name="connsiteX0" fmla="*/ 378507 w 754428"/>
                <a:gd name="connsiteY0" fmla="*/ 0 h 666751"/>
                <a:gd name="connsiteX1" fmla="*/ 632983 w 754428"/>
                <a:gd name="connsiteY1" fmla="*/ 72248 h 666751"/>
                <a:gd name="connsiteX2" fmla="*/ 631875 w 754428"/>
                <a:gd name="connsiteY2" fmla="*/ 75368 h 666751"/>
                <a:gd name="connsiteX3" fmla="*/ 753212 w 754428"/>
                <a:gd name="connsiteY3" fmla="*/ 560716 h 666751"/>
                <a:gd name="connsiteX4" fmla="*/ 750982 w 754428"/>
                <a:gd name="connsiteY4" fmla="*/ 560716 h 666751"/>
                <a:gd name="connsiteX5" fmla="*/ 754428 w 754428"/>
                <a:gd name="connsiteY5" fmla="*/ 569526 h 666751"/>
                <a:gd name="connsiteX6" fmla="*/ 377214 w 754428"/>
                <a:gd name="connsiteY6" fmla="*/ 666751 h 666751"/>
                <a:gd name="connsiteX7" fmla="*/ 0 w 754428"/>
                <a:gd name="connsiteY7" fmla="*/ 569526 h 666751"/>
                <a:gd name="connsiteX8" fmla="*/ 3446 w 754428"/>
                <a:gd name="connsiteY8" fmla="*/ 560716 h 666751"/>
                <a:gd name="connsiteX9" fmla="*/ 2714 w 754428"/>
                <a:gd name="connsiteY9" fmla="*/ 560716 h 666751"/>
                <a:gd name="connsiteX10" fmla="*/ 124501 w 754428"/>
                <a:gd name="connsiteY10" fmla="*/ 73571 h 666751"/>
                <a:gd name="connsiteX11" fmla="*/ 124031 w 754428"/>
                <a:gd name="connsiteY11" fmla="*/ 72248 h 666751"/>
                <a:gd name="connsiteX12" fmla="*/ 126736 w 754428"/>
                <a:gd name="connsiteY12" fmla="*/ 64630 h 666751"/>
                <a:gd name="connsiteX13" fmla="*/ 128041 w 754428"/>
                <a:gd name="connsiteY13" fmla="*/ 59410 h 666751"/>
                <a:gd name="connsiteX14" fmla="*/ 128590 w 754428"/>
                <a:gd name="connsiteY14" fmla="*/ 59410 h 666751"/>
                <a:gd name="connsiteX15" fmla="*/ 129201 w 754428"/>
                <a:gd name="connsiteY15" fmla="*/ 57688 h 666751"/>
                <a:gd name="connsiteX16" fmla="*/ 378507 w 754428"/>
                <a:gd name="connsiteY16" fmla="*/ 0 h 666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54428" h="666751">
                  <a:moveTo>
                    <a:pt x="378507" y="0"/>
                  </a:moveTo>
                  <a:cubicBezTo>
                    <a:pt x="519050" y="0"/>
                    <a:pt x="632983" y="32347"/>
                    <a:pt x="632983" y="72248"/>
                  </a:cubicBezTo>
                  <a:lnTo>
                    <a:pt x="631875" y="75368"/>
                  </a:lnTo>
                  <a:lnTo>
                    <a:pt x="753212" y="560716"/>
                  </a:lnTo>
                  <a:lnTo>
                    <a:pt x="750982" y="560716"/>
                  </a:lnTo>
                  <a:lnTo>
                    <a:pt x="754428" y="569526"/>
                  </a:lnTo>
                  <a:cubicBezTo>
                    <a:pt x="754428" y="623222"/>
                    <a:pt x="585544" y="666751"/>
                    <a:pt x="377214" y="666751"/>
                  </a:cubicBezTo>
                  <a:cubicBezTo>
                    <a:pt x="168884" y="666751"/>
                    <a:pt x="0" y="623222"/>
                    <a:pt x="0" y="569526"/>
                  </a:cubicBezTo>
                  <a:lnTo>
                    <a:pt x="3446" y="560716"/>
                  </a:lnTo>
                  <a:lnTo>
                    <a:pt x="2714" y="560716"/>
                  </a:lnTo>
                  <a:lnTo>
                    <a:pt x="124501" y="73571"/>
                  </a:lnTo>
                  <a:lnTo>
                    <a:pt x="124031" y="72248"/>
                  </a:lnTo>
                  <a:lnTo>
                    <a:pt x="126736" y="64630"/>
                  </a:lnTo>
                  <a:lnTo>
                    <a:pt x="128041" y="59410"/>
                  </a:lnTo>
                  <a:lnTo>
                    <a:pt x="128590" y="59410"/>
                  </a:lnTo>
                  <a:lnTo>
                    <a:pt x="129201" y="57688"/>
                  </a:lnTo>
                  <a:cubicBezTo>
                    <a:pt x="152930" y="24766"/>
                    <a:pt x="255532" y="0"/>
                    <a:pt x="37850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78" name="フリーフォーム: 図形 1177">
              <a:extLst>
                <a:ext uri="{FF2B5EF4-FFF2-40B4-BE49-F238E27FC236}">
                  <a16:creationId xmlns:a16="http://schemas.microsoft.com/office/drawing/2014/main" id="{B0AD5F44-933D-424C-757C-4EE8BAC5FD31}"/>
                </a:ext>
              </a:extLst>
            </p:cNvPr>
            <p:cNvSpPr/>
            <p:nvPr/>
          </p:nvSpPr>
          <p:spPr>
            <a:xfrm rot="9000000" flipH="1">
              <a:off x="5171529" y="4919177"/>
              <a:ext cx="178052" cy="142270"/>
            </a:xfrm>
            <a:custGeom>
              <a:avLst/>
              <a:gdLst>
                <a:gd name="connsiteX0" fmla="*/ 378507 w 754428"/>
                <a:gd name="connsiteY0" fmla="*/ 0 h 666751"/>
                <a:gd name="connsiteX1" fmla="*/ 632983 w 754428"/>
                <a:gd name="connsiteY1" fmla="*/ 72248 h 666751"/>
                <a:gd name="connsiteX2" fmla="*/ 631875 w 754428"/>
                <a:gd name="connsiteY2" fmla="*/ 75368 h 666751"/>
                <a:gd name="connsiteX3" fmla="*/ 753212 w 754428"/>
                <a:gd name="connsiteY3" fmla="*/ 560716 h 666751"/>
                <a:gd name="connsiteX4" fmla="*/ 750982 w 754428"/>
                <a:gd name="connsiteY4" fmla="*/ 560716 h 666751"/>
                <a:gd name="connsiteX5" fmla="*/ 754428 w 754428"/>
                <a:gd name="connsiteY5" fmla="*/ 569526 h 666751"/>
                <a:gd name="connsiteX6" fmla="*/ 377214 w 754428"/>
                <a:gd name="connsiteY6" fmla="*/ 666751 h 666751"/>
                <a:gd name="connsiteX7" fmla="*/ 0 w 754428"/>
                <a:gd name="connsiteY7" fmla="*/ 569526 h 666751"/>
                <a:gd name="connsiteX8" fmla="*/ 3446 w 754428"/>
                <a:gd name="connsiteY8" fmla="*/ 560716 h 666751"/>
                <a:gd name="connsiteX9" fmla="*/ 2714 w 754428"/>
                <a:gd name="connsiteY9" fmla="*/ 560716 h 666751"/>
                <a:gd name="connsiteX10" fmla="*/ 124501 w 754428"/>
                <a:gd name="connsiteY10" fmla="*/ 73571 h 666751"/>
                <a:gd name="connsiteX11" fmla="*/ 124031 w 754428"/>
                <a:gd name="connsiteY11" fmla="*/ 72248 h 666751"/>
                <a:gd name="connsiteX12" fmla="*/ 126736 w 754428"/>
                <a:gd name="connsiteY12" fmla="*/ 64630 h 666751"/>
                <a:gd name="connsiteX13" fmla="*/ 128041 w 754428"/>
                <a:gd name="connsiteY13" fmla="*/ 59410 h 666751"/>
                <a:gd name="connsiteX14" fmla="*/ 128590 w 754428"/>
                <a:gd name="connsiteY14" fmla="*/ 59410 h 666751"/>
                <a:gd name="connsiteX15" fmla="*/ 129201 w 754428"/>
                <a:gd name="connsiteY15" fmla="*/ 57688 h 666751"/>
                <a:gd name="connsiteX16" fmla="*/ 378507 w 754428"/>
                <a:gd name="connsiteY16" fmla="*/ 0 h 666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54428" h="666751">
                  <a:moveTo>
                    <a:pt x="378507" y="0"/>
                  </a:moveTo>
                  <a:cubicBezTo>
                    <a:pt x="519050" y="0"/>
                    <a:pt x="632983" y="32347"/>
                    <a:pt x="632983" y="72248"/>
                  </a:cubicBezTo>
                  <a:lnTo>
                    <a:pt x="631875" y="75368"/>
                  </a:lnTo>
                  <a:lnTo>
                    <a:pt x="753212" y="560716"/>
                  </a:lnTo>
                  <a:lnTo>
                    <a:pt x="750982" y="560716"/>
                  </a:lnTo>
                  <a:lnTo>
                    <a:pt x="754428" y="569526"/>
                  </a:lnTo>
                  <a:cubicBezTo>
                    <a:pt x="754428" y="623222"/>
                    <a:pt x="585544" y="666751"/>
                    <a:pt x="377214" y="666751"/>
                  </a:cubicBezTo>
                  <a:cubicBezTo>
                    <a:pt x="168884" y="666751"/>
                    <a:pt x="0" y="623222"/>
                    <a:pt x="0" y="569526"/>
                  </a:cubicBezTo>
                  <a:lnTo>
                    <a:pt x="3446" y="560716"/>
                  </a:lnTo>
                  <a:lnTo>
                    <a:pt x="2714" y="560716"/>
                  </a:lnTo>
                  <a:lnTo>
                    <a:pt x="124501" y="73571"/>
                  </a:lnTo>
                  <a:lnTo>
                    <a:pt x="124031" y="72248"/>
                  </a:lnTo>
                  <a:lnTo>
                    <a:pt x="126736" y="64630"/>
                  </a:lnTo>
                  <a:lnTo>
                    <a:pt x="128041" y="59410"/>
                  </a:lnTo>
                  <a:lnTo>
                    <a:pt x="128590" y="59410"/>
                  </a:lnTo>
                  <a:lnTo>
                    <a:pt x="129201" y="57688"/>
                  </a:lnTo>
                  <a:cubicBezTo>
                    <a:pt x="152930" y="24766"/>
                    <a:pt x="255532" y="0"/>
                    <a:pt x="37850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1179" name="テキスト ボックス 1178">
            <a:extLst>
              <a:ext uri="{FF2B5EF4-FFF2-40B4-BE49-F238E27FC236}">
                <a16:creationId xmlns:a16="http://schemas.microsoft.com/office/drawing/2014/main" id="{FECE428F-2A35-9313-69DF-AD0AF625B402}"/>
              </a:ext>
            </a:extLst>
          </p:cNvPr>
          <p:cNvSpPr txBox="1"/>
          <p:nvPr/>
        </p:nvSpPr>
        <p:spPr>
          <a:xfrm>
            <a:off x="3360277" y="211844"/>
            <a:ext cx="31854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ホルスタインの冬用イラスト</a:t>
            </a:r>
          </a:p>
        </p:txBody>
      </p:sp>
      <p:grpSp>
        <p:nvGrpSpPr>
          <p:cNvPr id="1211" name="グループ化 1210">
            <a:extLst>
              <a:ext uri="{FF2B5EF4-FFF2-40B4-BE49-F238E27FC236}">
                <a16:creationId xmlns:a16="http://schemas.microsoft.com/office/drawing/2014/main" id="{69E624A5-FADD-00CA-3811-56530AE3A178}"/>
              </a:ext>
            </a:extLst>
          </p:cNvPr>
          <p:cNvGrpSpPr/>
          <p:nvPr/>
        </p:nvGrpSpPr>
        <p:grpSpPr>
          <a:xfrm>
            <a:off x="7038455" y="672122"/>
            <a:ext cx="2351020" cy="2658119"/>
            <a:chOff x="7038455" y="672122"/>
            <a:chExt cx="2351020" cy="2658119"/>
          </a:xfrm>
        </p:grpSpPr>
        <p:grpSp>
          <p:nvGrpSpPr>
            <p:cNvPr id="1186" name="グループ化 1185">
              <a:extLst>
                <a:ext uri="{FF2B5EF4-FFF2-40B4-BE49-F238E27FC236}">
                  <a16:creationId xmlns:a16="http://schemas.microsoft.com/office/drawing/2014/main" id="{EC596C54-73B5-BC8D-0EB7-8B9ED8D71DB5}"/>
                </a:ext>
              </a:extLst>
            </p:cNvPr>
            <p:cNvGrpSpPr/>
            <p:nvPr/>
          </p:nvGrpSpPr>
          <p:grpSpPr>
            <a:xfrm>
              <a:off x="7447898" y="860336"/>
              <a:ext cx="1376385" cy="2327751"/>
              <a:chOff x="7447898" y="860336"/>
              <a:chExt cx="1376385" cy="2327751"/>
            </a:xfrm>
          </p:grpSpPr>
          <p:grpSp>
            <p:nvGrpSpPr>
              <p:cNvPr id="991" name="グループ化 990">
                <a:extLst>
                  <a:ext uri="{FF2B5EF4-FFF2-40B4-BE49-F238E27FC236}">
                    <a16:creationId xmlns:a16="http://schemas.microsoft.com/office/drawing/2014/main" id="{0609282D-F16A-40F3-8BC7-5150DDE660C0}"/>
                  </a:ext>
                </a:extLst>
              </p:cNvPr>
              <p:cNvGrpSpPr/>
              <p:nvPr/>
            </p:nvGrpSpPr>
            <p:grpSpPr>
              <a:xfrm>
                <a:off x="7561940" y="2037283"/>
                <a:ext cx="289750" cy="693713"/>
                <a:chOff x="1418315" y="2037283"/>
                <a:chExt cx="289750" cy="693713"/>
              </a:xfrm>
            </p:grpSpPr>
            <p:sp>
              <p:nvSpPr>
                <p:cNvPr id="160" name="楕円 1">
                  <a:extLst>
                    <a:ext uri="{FF2B5EF4-FFF2-40B4-BE49-F238E27FC236}">
                      <a16:creationId xmlns:a16="http://schemas.microsoft.com/office/drawing/2014/main" id="{806E82B8-E811-B611-4C89-9880A97D4497}"/>
                    </a:ext>
                  </a:extLst>
                </p:cNvPr>
                <p:cNvSpPr/>
                <p:nvPr/>
              </p:nvSpPr>
              <p:spPr>
                <a:xfrm rot="12600000">
                  <a:off x="1508007" y="2037283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1" name="フリーフォーム: 図形 160">
                  <a:extLst>
                    <a:ext uri="{FF2B5EF4-FFF2-40B4-BE49-F238E27FC236}">
                      <a16:creationId xmlns:a16="http://schemas.microsoft.com/office/drawing/2014/main" id="{DD0AAC78-8A50-6872-7073-423F884E8A2A}"/>
                    </a:ext>
                  </a:extLst>
                </p:cNvPr>
                <p:cNvSpPr/>
                <p:nvPr/>
              </p:nvSpPr>
              <p:spPr>
                <a:xfrm rot="12600000">
                  <a:off x="1482161" y="2278330"/>
                  <a:ext cx="103814" cy="249187"/>
                </a:xfrm>
                <a:custGeom>
                  <a:avLst/>
                  <a:gdLst>
                    <a:gd name="connsiteX0" fmla="*/ 140587 w 140587"/>
                    <a:gd name="connsiteY0" fmla="*/ 337436 h 337455"/>
                    <a:gd name="connsiteX1" fmla="*/ 136597 w 140587"/>
                    <a:gd name="connsiteY1" fmla="*/ 337455 h 337455"/>
                    <a:gd name="connsiteX2" fmla="*/ 8192 w 140587"/>
                    <a:gd name="connsiteY2" fmla="*/ 194657 h 337455"/>
                    <a:gd name="connsiteX3" fmla="*/ 47995 w 140587"/>
                    <a:gd name="connsiteY3" fmla="*/ 6788 h 337455"/>
                    <a:gd name="connsiteX4" fmla="*/ 59876 w 140587"/>
                    <a:gd name="connsiteY4" fmla="*/ 0 h 337455"/>
                    <a:gd name="connsiteX5" fmla="*/ 70200 w 140587"/>
                    <a:gd name="connsiteY5" fmla="*/ 24667 h 337455"/>
                    <a:gd name="connsiteX6" fmla="*/ 137350 w 140587"/>
                    <a:gd name="connsiteY6" fmla="*/ 291368 h 3374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0587" h="337455">
                      <a:moveTo>
                        <a:pt x="140587" y="337436"/>
                      </a:moveTo>
                      <a:lnTo>
                        <a:pt x="136597" y="337455"/>
                      </a:lnTo>
                      <a:cubicBezTo>
                        <a:pt x="79874" y="323458"/>
                        <a:pt x="28108" y="268981"/>
                        <a:pt x="8192" y="194657"/>
                      </a:cubicBezTo>
                      <a:cubicBezTo>
                        <a:pt x="-11723" y="120332"/>
                        <a:pt x="5870" y="47270"/>
                        <a:pt x="47995" y="6788"/>
                      </a:cubicBezTo>
                      <a:lnTo>
                        <a:pt x="59876" y="0"/>
                      </a:lnTo>
                      <a:lnTo>
                        <a:pt x="70200" y="24667"/>
                      </a:lnTo>
                      <a:cubicBezTo>
                        <a:pt x="101695" y="109743"/>
                        <a:pt x="126777" y="208003"/>
                        <a:pt x="137350" y="291368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2" name="フリーフォーム: 図形 161">
                  <a:extLst>
                    <a:ext uri="{FF2B5EF4-FFF2-40B4-BE49-F238E27FC236}">
                      <a16:creationId xmlns:a16="http://schemas.microsoft.com/office/drawing/2014/main" id="{CDE4E09B-E241-2E06-28BF-7F6A7B4BE8E4}"/>
                    </a:ext>
                  </a:extLst>
                </p:cNvPr>
                <p:cNvSpPr/>
                <p:nvPr/>
              </p:nvSpPr>
              <p:spPr>
                <a:xfrm rot="900000">
                  <a:off x="1418315" y="2588726"/>
                  <a:ext cx="178052" cy="142270"/>
                </a:xfrm>
                <a:custGeom>
                  <a:avLst/>
                  <a:gdLst>
                    <a:gd name="connsiteX0" fmla="*/ 378507 w 754428"/>
                    <a:gd name="connsiteY0" fmla="*/ 0 h 666751"/>
                    <a:gd name="connsiteX1" fmla="*/ 632983 w 754428"/>
                    <a:gd name="connsiteY1" fmla="*/ 72248 h 666751"/>
                    <a:gd name="connsiteX2" fmla="*/ 631875 w 754428"/>
                    <a:gd name="connsiteY2" fmla="*/ 75368 h 666751"/>
                    <a:gd name="connsiteX3" fmla="*/ 753212 w 754428"/>
                    <a:gd name="connsiteY3" fmla="*/ 560716 h 666751"/>
                    <a:gd name="connsiteX4" fmla="*/ 750982 w 754428"/>
                    <a:gd name="connsiteY4" fmla="*/ 560716 h 666751"/>
                    <a:gd name="connsiteX5" fmla="*/ 754428 w 754428"/>
                    <a:gd name="connsiteY5" fmla="*/ 569526 h 666751"/>
                    <a:gd name="connsiteX6" fmla="*/ 377214 w 754428"/>
                    <a:gd name="connsiteY6" fmla="*/ 666751 h 666751"/>
                    <a:gd name="connsiteX7" fmla="*/ 0 w 754428"/>
                    <a:gd name="connsiteY7" fmla="*/ 569526 h 666751"/>
                    <a:gd name="connsiteX8" fmla="*/ 3446 w 754428"/>
                    <a:gd name="connsiteY8" fmla="*/ 560716 h 666751"/>
                    <a:gd name="connsiteX9" fmla="*/ 2714 w 754428"/>
                    <a:gd name="connsiteY9" fmla="*/ 560716 h 666751"/>
                    <a:gd name="connsiteX10" fmla="*/ 124501 w 754428"/>
                    <a:gd name="connsiteY10" fmla="*/ 73571 h 666751"/>
                    <a:gd name="connsiteX11" fmla="*/ 124031 w 754428"/>
                    <a:gd name="connsiteY11" fmla="*/ 72248 h 666751"/>
                    <a:gd name="connsiteX12" fmla="*/ 126736 w 754428"/>
                    <a:gd name="connsiteY12" fmla="*/ 64630 h 666751"/>
                    <a:gd name="connsiteX13" fmla="*/ 128041 w 754428"/>
                    <a:gd name="connsiteY13" fmla="*/ 59410 h 666751"/>
                    <a:gd name="connsiteX14" fmla="*/ 128590 w 754428"/>
                    <a:gd name="connsiteY14" fmla="*/ 59410 h 666751"/>
                    <a:gd name="connsiteX15" fmla="*/ 129201 w 754428"/>
                    <a:gd name="connsiteY15" fmla="*/ 57688 h 666751"/>
                    <a:gd name="connsiteX16" fmla="*/ 378507 w 754428"/>
                    <a:gd name="connsiteY16" fmla="*/ 0 h 666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54428" h="666751">
                      <a:moveTo>
                        <a:pt x="378507" y="0"/>
                      </a:moveTo>
                      <a:cubicBezTo>
                        <a:pt x="519050" y="0"/>
                        <a:pt x="632983" y="32347"/>
                        <a:pt x="632983" y="72248"/>
                      </a:cubicBezTo>
                      <a:lnTo>
                        <a:pt x="631875" y="75368"/>
                      </a:lnTo>
                      <a:lnTo>
                        <a:pt x="753212" y="560716"/>
                      </a:lnTo>
                      <a:lnTo>
                        <a:pt x="750982" y="560716"/>
                      </a:lnTo>
                      <a:lnTo>
                        <a:pt x="754428" y="569526"/>
                      </a:lnTo>
                      <a:cubicBezTo>
                        <a:pt x="754428" y="623222"/>
                        <a:pt x="585544" y="666751"/>
                        <a:pt x="377214" y="666751"/>
                      </a:cubicBezTo>
                      <a:cubicBezTo>
                        <a:pt x="168884" y="666751"/>
                        <a:pt x="0" y="623222"/>
                        <a:pt x="0" y="569526"/>
                      </a:cubicBezTo>
                      <a:lnTo>
                        <a:pt x="3446" y="560716"/>
                      </a:lnTo>
                      <a:lnTo>
                        <a:pt x="2714" y="560716"/>
                      </a:lnTo>
                      <a:lnTo>
                        <a:pt x="124501" y="73571"/>
                      </a:lnTo>
                      <a:lnTo>
                        <a:pt x="124031" y="72248"/>
                      </a:lnTo>
                      <a:lnTo>
                        <a:pt x="126736" y="64630"/>
                      </a:lnTo>
                      <a:lnTo>
                        <a:pt x="128041" y="59410"/>
                      </a:lnTo>
                      <a:lnTo>
                        <a:pt x="128590" y="59410"/>
                      </a:lnTo>
                      <a:lnTo>
                        <a:pt x="129201" y="57688"/>
                      </a:lnTo>
                      <a:cubicBezTo>
                        <a:pt x="152930" y="24766"/>
                        <a:pt x="255532" y="0"/>
                        <a:pt x="37850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63" name="グループ化 162">
                <a:extLst>
                  <a:ext uri="{FF2B5EF4-FFF2-40B4-BE49-F238E27FC236}">
                    <a16:creationId xmlns:a16="http://schemas.microsoft.com/office/drawing/2014/main" id="{A1BF6B50-8749-48D0-5EBE-2ABA35B3274C}"/>
                  </a:ext>
                </a:extLst>
              </p:cNvPr>
              <p:cNvGrpSpPr/>
              <p:nvPr/>
            </p:nvGrpSpPr>
            <p:grpSpPr>
              <a:xfrm flipH="1">
                <a:off x="8413146" y="2037283"/>
                <a:ext cx="289750" cy="693713"/>
                <a:chOff x="1418315" y="2037283"/>
                <a:chExt cx="289750" cy="693713"/>
              </a:xfrm>
            </p:grpSpPr>
            <p:sp>
              <p:nvSpPr>
                <p:cNvPr id="164" name="楕円 1">
                  <a:extLst>
                    <a:ext uri="{FF2B5EF4-FFF2-40B4-BE49-F238E27FC236}">
                      <a16:creationId xmlns:a16="http://schemas.microsoft.com/office/drawing/2014/main" id="{C49A25DA-AFBA-700F-5326-85259F467705}"/>
                    </a:ext>
                  </a:extLst>
                </p:cNvPr>
                <p:cNvSpPr/>
                <p:nvPr/>
              </p:nvSpPr>
              <p:spPr>
                <a:xfrm rot="12600000">
                  <a:off x="1508007" y="2037283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5" name="フリーフォーム: 図形 164">
                  <a:extLst>
                    <a:ext uri="{FF2B5EF4-FFF2-40B4-BE49-F238E27FC236}">
                      <a16:creationId xmlns:a16="http://schemas.microsoft.com/office/drawing/2014/main" id="{2D577F26-FFD4-4322-B851-DE4C6F594943}"/>
                    </a:ext>
                  </a:extLst>
                </p:cNvPr>
                <p:cNvSpPr/>
                <p:nvPr/>
              </p:nvSpPr>
              <p:spPr>
                <a:xfrm rot="12600000">
                  <a:off x="1482161" y="2278330"/>
                  <a:ext cx="103814" cy="249187"/>
                </a:xfrm>
                <a:custGeom>
                  <a:avLst/>
                  <a:gdLst>
                    <a:gd name="connsiteX0" fmla="*/ 140587 w 140587"/>
                    <a:gd name="connsiteY0" fmla="*/ 337436 h 337455"/>
                    <a:gd name="connsiteX1" fmla="*/ 136597 w 140587"/>
                    <a:gd name="connsiteY1" fmla="*/ 337455 h 337455"/>
                    <a:gd name="connsiteX2" fmla="*/ 8192 w 140587"/>
                    <a:gd name="connsiteY2" fmla="*/ 194657 h 337455"/>
                    <a:gd name="connsiteX3" fmla="*/ 47995 w 140587"/>
                    <a:gd name="connsiteY3" fmla="*/ 6788 h 337455"/>
                    <a:gd name="connsiteX4" fmla="*/ 59876 w 140587"/>
                    <a:gd name="connsiteY4" fmla="*/ 0 h 337455"/>
                    <a:gd name="connsiteX5" fmla="*/ 70200 w 140587"/>
                    <a:gd name="connsiteY5" fmla="*/ 24667 h 337455"/>
                    <a:gd name="connsiteX6" fmla="*/ 137350 w 140587"/>
                    <a:gd name="connsiteY6" fmla="*/ 291368 h 3374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0587" h="337455">
                      <a:moveTo>
                        <a:pt x="140587" y="337436"/>
                      </a:moveTo>
                      <a:lnTo>
                        <a:pt x="136597" y="337455"/>
                      </a:lnTo>
                      <a:cubicBezTo>
                        <a:pt x="79874" y="323458"/>
                        <a:pt x="28108" y="268981"/>
                        <a:pt x="8192" y="194657"/>
                      </a:cubicBezTo>
                      <a:cubicBezTo>
                        <a:pt x="-11723" y="120332"/>
                        <a:pt x="5870" y="47270"/>
                        <a:pt x="47995" y="6788"/>
                      </a:cubicBezTo>
                      <a:lnTo>
                        <a:pt x="59876" y="0"/>
                      </a:lnTo>
                      <a:lnTo>
                        <a:pt x="70200" y="24667"/>
                      </a:lnTo>
                      <a:cubicBezTo>
                        <a:pt x="101695" y="109743"/>
                        <a:pt x="126777" y="208003"/>
                        <a:pt x="137350" y="291368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6" name="フリーフォーム: 図形 165">
                  <a:extLst>
                    <a:ext uri="{FF2B5EF4-FFF2-40B4-BE49-F238E27FC236}">
                      <a16:creationId xmlns:a16="http://schemas.microsoft.com/office/drawing/2014/main" id="{2CAB7CF4-F9C2-A8B2-75D4-12109FA2B2C5}"/>
                    </a:ext>
                  </a:extLst>
                </p:cNvPr>
                <p:cNvSpPr/>
                <p:nvPr/>
              </p:nvSpPr>
              <p:spPr>
                <a:xfrm rot="900000">
                  <a:off x="1418315" y="2588726"/>
                  <a:ext cx="178052" cy="142270"/>
                </a:xfrm>
                <a:custGeom>
                  <a:avLst/>
                  <a:gdLst>
                    <a:gd name="connsiteX0" fmla="*/ 378507 w 754428"/>
                    <a:gd name="connsiteY0" fmla="*/ 0 h 666751"/>
                    <a:gd name="connsiteX1" fmla="*/ 632983 w 754428"/>
                    <a:gd name="connsiteY1" fmla="*/ 72248 h 666751"/>
                    <a:gd name="connsiteX2" fmla="*/ 631875 w 754428"/>
                    <a:gd name="connsiteY2" fmla="*/ 75368 h 666751"/>
                    <a:gd name="connsiteX3" fmla="*/ 753212 w 754428"/>
                    <a:gd name="connsiteY3" fmla="*/ 560716 h 666751"/>
                    <a:gd name="connsiteX4" fmla="*/ 750982 w 754428"/>
                    <a:gd name="connsiteY4" fmla="*/ 560716 h 666751"/>
                    <a:gd name="connsiteX5" fmla="*/ 754428 w 754428"/>
                    <a:gd name="connsiteY5" fmla="*/ 569526 h 666751"/>
                    <a:gd name="connsiteX6" fmla="*/ 377214 w 754428"/>
                    <a:gd name="connsiteY6" fmla="*/ 666751 h 666751"/>
                    <a:gd name="connsiteX7" fmla="*/ 0 w 754428"/>
                    <a:gd name="connsiteY7" fmla="*/ 569526 h 666751"/>
                    <a:gd name="connsiteX8" fmla="*/ 3446 w 754428"/>
                    <a:gd name="connsiteY8" fmla="*/ 560716 h 666751"/>
                    <a:gd name="connsiteX9" fmla="*/ 2714 w 754428"/>
                    <a:gd name="connsiteY9" fmla="*/ 560716 h 666751"/>
                    <a:gd name="connsiteX10" fmla="*/ 124501 w 754428"/>
                    <a:gd name="connsiteY10" fmla="*/ 73571 h 666751"/>
                    <a:gd name="connsiteX11" fmla="*/ 124031 w 754428"/>
                    <a:gd name="connsiteY11" fmla="*/ 72248 h 666751"/>
                    <a:gd name="connsiteX12" fmla="*/ 126736 w 754428"/>
                    <a:gd name="connsiteY12" fmla="*/ 64630 h 666751"/>
                    <a:gd name="connsiteX13" fmla="*/ 128041 w 754428"/>
                    <a:gd name="connsiteY13" fmla="*/ 59410 h 666751"/>
                    <a:gd name="connsiteX14" fmla="*/ 128590 w 754428"/>
                    <a:gd name="connsiteY14" fmla="*/ 59410 h 666751"/>
                    <a:gd name="connsiteX15" fmla="*/ 129201 w 754428"/>
                    <a:gd name="connsiteY15" fmla="*/ 57688 h 666751"/>
                    <a:gd name="connsiteX16" fmla="*/ 378507 w 754428"/>
                    <a:gd name="connsiteY16" fmla="*/ 0 h 666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54428" h="666751">
                      <a:moveTo>
                        <a:pt x="378507" y="0"/>
                      </a:moveTo>
                      <a:cubicBezTo>
                        <a:pt x="519050" y="0"/>
                        <a:pt x="632983" y="32347"/>
                        <a:pt x="632983" y="72248"/>
                      </a:cubicBezTo>
                      <a:lnTo>
                        <a:pt x="631875" y="75368"/>
                      </a:lnTo>
                      <a:lnTo>
                        <a:pt x="753212" y="560716"/>
                      </a:lnTo>
                      <a:lnTo>
                        <a:pt x="750982" y="560716"/>
                      </a:lnTo>
                      <a:lnTo>
                        <a:pt x="754428" y="569526"/>
                      </a:lnTo>
                      <a:cubicBezTo>
                        <a:pt x="754428" y="623222"/>
                        <a:pt x="585544" y="666751"/>
                        <a:pt x="377214" y="666751"/>
                      </a:cubicBezTo>
                      <a:cubicBezTo>
                        <a:pt x="168884" y="666751"/>
                        <a:pt x="0" y="623222"/>
                        <a:pt x="0" y="569526"/>
                      </a:cubicBezTo>
                      <a:lnTo>
                        <a:pt x="3446" y="560716"/>
                      </a:lnTo>
                      <a:lnTo>
                        <a:pt x="2714" y="560716"/>
                      </a:lnTo>
                      <a:lnTo>
                        <a:pt x="124501" y="73571"/>
                      </a:lnTo>
                      <a:lnTo>
                        <a:pt x="124031" y="72248"/>
                      </a:lnTo>
                      <a:lnTo>
                        <a:pt x="126736" y="64630"/>
                      </a:lnTo>
                      <a:lnTo>
                        <a:pt x="128041" y="59410"/>
                      </a:lnTo>
                      <a:lnTo>
                        <a:pt x="128590" y="59410"/>
                      </a:lnTo>
                      <a:lnTo>
                        <a:pt x="129201" y="57688"/>
                      </a:lnTo>
                      <a:cubicBezTo>
                        <a:pt x="152930" y="24766"/>
                        <a:pt x="255532" y="0"/>
                        <a:pt x="37850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67" name="グループ化 166">
                <a:extLst>
                  <a:ext uri="{FF2B5EF4-FFF2-40B4-BE49-F238E27FC236}">
                    <a16:creationId xmlns:a16="http://schemas.microsoft.com/office/drawing/2014/main" id="{6117F77B-AADE-99E2-4E4D-69DDD48C65D8}"/>
                  </a:ext>
                </a:extLst>
              </p:cNvPr>
              <p:cNvGrpSpPr/>
              <p:nvPr/>
            </p:nvGrpSpPr>
            <p:grpSpPr>
              <a:xfrm>
                <a:off x="7447898" y="860336"/>
                <a:ext cx="1376385" cy="2327751"/>
                <a:chOff x="3262040" y="524355"/>
                <a:chExt cx="1863934" cy="3152297"/>
              </a:xfrm>
            </p:grpSpPr>
            <p:sp>
              <p:nvSpPr>
                <p:cNvPr id="168" name="フリーフォーム: 図形 167">
                  <a:extLst>
                    <a:ext uri="{FF2B5EF4-FFF2-40B4-BE49-F238E27FC236}">
                      <a16:creationId xmlns:a16="http://schemas.microsoft.com/office/drawing/2014/main" id="{A867DABE-4C24-3DB6-BAB5-5BF118F7788F}"/>
                    </a:ext>
                  </a:extLst>
                </p:cNvPr>
                <p:cNvSpPr/>
                <p:nvPr/>
              </p:nvSpPr>
              <p:spPr>
                <a:xfrm rot="20619677">
                  <a:off x="4324296" y="2850725"/>
                  <a:ext cx="436618" cy="462968"/>
                </a:xfrm>
                <a:custGeom>
                  <a:avLst/>
                  <a:gdLst>
                    <a:gd name="connsiteX0" fmla="*/ 24028 w 372638"/>
                    <a:gd name="connsiteY0" fmla="*/ 0 h 395126"/>
                    <a:gd name="connsiteX1" fmla="*/ 372638 w 372638"/>
                    <a:gd name="connsiteY1" fmla="*/ 376056 h 395126"/>
                    <a:gd name="connsiteX2" fmla="*/ 306387 w 372638"/>
                    <a:gd name="connsiteY2" fmla="*/ 395126 h 395126"/>
                    <a:gd name="connsiteX3" fmla="*/ 0 w 372638"/>
                    <a:gd name="connsiteY3" fmla="*/ 64618 h 395126"/>
                    <a:gd name="connsiteX4" fmla="*/ 10052 w 372638"/>
                    <a:gd name="connsiteY4" fmla="*/ 37587 h 395126"/>
                    <a:gd name="connsiteX5" fmla="*/ 18505 w 372638"/>
                    <a:gd name="connsiteY5" fmla="*/ 35020 h 395126"/>
                    <a:gd name="connsiteX6" fmla="*/ 13138 w 372638"/>
                    <a:gd name="connsiteY6" fmla="*/ 29287 h 395126"/>
                    <a:gd name="connsiteX0" fmla="*/ 24028 w 372638"/>
                    <a:gd name="connsiteY0" fmla="*/ 0 h 395126"/>
                    <a:gd name="connsiteX1" fmla="*/ 372638 w 372638"/>
                    <a:gd name="connsiteY1" fmla="*/ 376056 h 395126"/>
                    <a:gd name="connsiteX2" fmla="*/ 306387 w 372638"/>
                    <a:gd name="connsiteY2" fmla="*/ 395126 h 395126"/>
                    <a:gd name="connsiteX3" fmla="*/ 0 w 372638"/>
                    <a:gd name="connsiteY3" fmla="*/ 64618 h 395126"/>
                    <a:gd name="connsiteX4" fmla="*/ 10052 w 372638"/>
                    <a:gd name="connsiteY4" fmla="*/ 37587 h 395126"/>
                    <a:gd name="connsiteX5" fmla="*/ 18505 w 372638"/>
                    <a:gd name="connsiteY5" fmla="*/ 35020 h 395126"/>
                    <a:gd name="connsiteX6" fmla="*/ 24028 w 372638"/>
                    <a:gd name="connsiteY6" fmla="*/ 0 h 395126"/>
                    <a:gd name="connsiteX0" fmla="*/ 24028 w 372638"/>
                    <a:gd name="connsiteY0" fmla="*/ 0 h 395126"/>
                    <a:gd name="connsiteX1" fmla="*/ 372638 w 372638"/>
                    <a:gd name="connsiteY1" fmla="*/ 376056 h 395126"/>
                    <a:gd name="connsiteX2" fmla="*/ 306387 w 372638"/>
                    <a:gd name="connsiteY2" fmla="*/ 395126 h 395126"/>
                    <a:gd name="connsiteX3" fmla="*/ 0 w 372638"/>
                    <a:gd name="connsiteY3" fmla="*/ 64618 h 395126"/>
                    <a:gd name="connsiteX4" fmla="*/ 10052 w 372638"/>
                    <a:gd name="connsiteY4" fmla="*/ 37587 h 395126"/>
                    <a:gd name="connsiteX5" fmla="*/ 24028 w 372638"/>
                    <a:gd name="connsiteY5" fmla="*/ 0 h 395126"/>
                    <a:gd name="connsiteX0" fmla="*/ 10052 w 372638"/>
                    <a:gd name="connsiteY0" fmla="*/ 37587 h 395126"/>
                    <a:gd name="connsiteX1" fmla="*/ 24028 w 372638"/>
                    <a:gd name="connsiteY1" fmla="*/ 0 h 395126"/>
                    <a:gd name="connsiteX2" fmla="*/ 372638 w 372638"/>
                    <a:gd name="connsiteY2" fmla="*/ 376056 h 395126"/>
                    <a:gd name="connsiteX3" fmla="*/ 306387 w 372638"/>
                    <a:gd name="connsiteY3" fmla="*/ 395126 h 395126"/>
                    <a:gd name="connsiteX4" fmla="*/ 0 w 372638"/>
                    <a:gd name="connsiteY4" fmla="*/ 64618 h 395126"/>
                    <a:gd name="connsiteX5" fmla="*/ 101492 w 372638"/>
                    <a:gd name="connsiteY5" fmla="*/ 129027 h 395126"/>
                    <a:gd name="connsiteX0" fmla="*/ 10052 w 372638"/>
                    <a:gd name="connsiteY0" fmla="*/ 37587 h 395126"/>
                    <a:gd name="connsiteX1" fmla="*/ 24028 w 372638"/>
                    <a:gd name="connsiteY1" fmla="*/ 0 h 395126"/>
                    <a:gd name="connsiteX2" fmla="*/ 372638 w 372638"/>
                    <a:gd name="connsiteY2" fmla="*/ 376056 h 395126"/>
                    <a:gd name="connsiteX3" fmla="*/ 306387 w 372638"/>
                    <a:gd name="connsiteY3" fmla="*/ 395126 h 395126"/>
                    <a:gd name="connsiteX4" fmla="*/ 0 w 372638"/>
                    <a:gd name="connsiteY4" fmla="*/ 64618 h 395126"/>
                    <a:gd name="connsiteX0" fmla="*/ 24028 w 372638"/>
                    <a:gd name="connsiteY0" fmla="*/ 0 h 395126"/>
                    <a:gd name="connsiteX1" fmla="*/ 372638 w 372638"/>
                    <a:gd name="connsiteY1" fmla="*/ 376056 h 395126"/>
                    <a:gd name="connsiteX2" fmla="*/ 306387 w 372638"/>
                    <a:gd name="connsiteY2" fmla="*/ 395126 h 395126"/>
                    <a:gd name="connsiteX3" fmla="*/ 0 w 372638"/>
                    <a:gd name="connsiteY3" fmla="*/ 64618 h 3951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72638" h="395126">
                      <a:moveTo>
                        <a:pt x="24028" y="0"/>
                      </a:moveTo>
                      <a:cubicBezTo>
                        <a:pt x="193312" y="62945"/>
                        <a:pt x="322678" y="202495"/>
                        <a:pt x="372638" y="376056"/>
                      </a:cubicBezTo>
                      <a:lnTo>
                        <a:pt x="306387" y="395126"/>
                      </a:lnTo>
                      <a:cubicBezTo>
                        <a:pt x="262478" y="242587"/>
                        <a:pt x="148781" y="119939"/>
                        <a:pt x="0" y="64618"/>
                      </a:cubicBez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9" name="楕円 1">
                  <a:extLst>
                    <a:ext uri="{FF2B5EF4-FFF2-40B4-BE49-F238E27FC236}">
                      <a16:creationId xmlns:a16="http://schemas.microsoft.com/office/drawing/2014/main" id="{5E06AFD3-F503-6099-6553-3E3670D277B8}"/>
                    </a:ext>
                  </a:extLst>
                </p:cNvPr>
                <p:cNvSpPr/>
                <p:nvPr/>
              </p:nvSpPr>
              <p:spPr>
                <a:xfrm rot="10800000">
                  <a:off x="4212961" y="2899792"/>
                  <a:ext cx="309970" cy="648072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70" name="楕円 1">
                  <a:extLst>
                    <a:ext uri="{FF2B5EF4-FFF2-40B4-BE49-F238E27FC236}">
                      <a16:creationId xmlns:a16="http://schemas.microsoft.com/office/drawing/2014/main" id="{612F0466-53BB-ACC0-59D1-467A1443C5CF}"/>
                    </a:ext>
                  </a:extLst>
                </p:cNvPr>
                <p:cNvSpPr/>
                <p:nvPr/>
              </p:nvSpPr>
              <p:spPr>
                <a:xfrm rot="10800000">
                  <a:off x="3854527" y="2899792"/>
                  <a:ext cx="309970" cy="648072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1" name="楕円 1">
                  <a:extLst>
                    <a:ext uri="{FF2B5EF4-FFF2-40B4-BE49-F238E27FC236}">
                      <a16:creationId xmlns:a16="http://schemas.microsoft.com/office/drawing/2014/main" id="{BB27B256-52B0-C8FE-7BFD-2F10F691F6A5}"/>
                    </a:ext>
                  </a:extLst>
                </p:cNvPr>
                <p:cNvSpPr/>
                <p:nvPr/>
              </p:nvSpPr>
              <p:spPr>
                <a:xfrm>
                  <a:off x="3653947" y="1952795"/>
                  <a:ext cx="1080120" cy="1368152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2" name="フリーフォーム: 図形 171">
                  <a:extLst>
                    <a:ext uri="{FF2B5EF4-FFF2-40B4-BE49-F238E27FC236}">
                      <a16:creationId xmlns:a16="http://schemas.microsoft.com/office/drawing/2014/main" id="{D503E8D2-AE79-FD2F-F330-319C7E3E5A8F}"/>
                    </a:ext>
                  </a:extLst>
                </p:cNvPr>
                <p:cNvSpPr/>
                <p:nvPr/>
              </p:nvSpPr>
              <p:spPr>
                <a:xfrm rot="19800000">
                  <a:off x="4753220" y="3217419"/>
                  <a:ext cx="182446" cy="275657"/>
                </a:xfrm>
                <a:custGeom>
                  <a:avLst/>
                  <a:gdLst>
                    <a:gd name="connsiteX0" fmla="*/ 66957 w 267827"/>
                    <a:gd name="connsiteY0" fmla="*/ 0 h 415158"/>
                    <a:gd name="connsiteX1" fmla="*/ 200870 w 267827"/>
                    <a:gd name="connsiteY1" fmla="*/ 0 h 415158"/>
                    <a:gd name="connsiteX2" fmla="*/ 267827 w 267827"/>
                    <a:gd name="connsiteY2" fmla="*/ 415158 h 415158"/>
                    <a:gd name="connsiteX3" fmla="*/ 221686 w 267827"/>
                    <a:gd name="connsiteY3" fmla="*/ 415158 h 415158"/>
                    <a:gd name="connsiteX4" fmla="*/ 193799 w 267827"/>
                    <a:gd name="connsiteY4" fmla="*/ 245930 h 415158"/>
                    <a:gd name="connsiteX5" fmla="*/ 168928 w 267827"/>
                    <a:gd name="connsiteY5" fmla="*/ 249260 h 415158"/>
                    <a:gd name="connsiteX6" fmla="*/ 186059 w 267827"/>
                    <a:gd name="connsiteY6" fmla="*/ 415158 h 415158"/>
                    <a:gd name="connsiteX7" fmla="*/ 92264 w 267827"/>
                    <a:gd name="connsiteY7" fmla="*/ 415158 h 415158"/>
                    <a:gd name="connsiteX8" fmla="*/ 109396 w 267827"/>
                    <a:gd name="connsiteY8" fmla="*/ 249260 h 415158"/>
                    <a:gd name="connsiteX9" fmla="*/ 84525 w 267827"/>
                    <a:gd name="connsiteY9" fmla="*/ 245930 h 415158"/>
                    <a:gd name="connsiteX10" fmla="*/ 56637 w 267827"/>
                    <a:gd name="connsiteY10" fmla="*/ 415158 h 415158"/>
                    <a:gd name="connsiteX11" fmla="*/ 0 w 267827"/>
                    <a:gd name="connsiteY11" fmla="*/ 415158 h 415158"/>
                    <a:gd name="connsiteX0" fmla="*/ 66957 w 267827"/>
                    <a:gd name="connsiteY0" fmla="*/ 0 h 415158"/>
                    <a:gd name="connsiteX1" fmla="*/ 200870 w 267827"/>
                    <a:gd name="connsiteY1" fmla="*/ 0 h 415158"/>
                    <a:gd name="connsiteX2" fmla="*/ 267827 w 267827"/>
                    <a:gd name="connsiteY2" fmla="*/ 415158 h 415158"/>
                    <a:gd name="connsiteX3" fmla="*/ 221686 w 267827"/>
                    <a:gd name="connsiteY3" fmla="*/ 415158 h 415158"/>
                    <a:gd name="connsiteX4" fmla="*/ 193799 w 267827"/>
                    <a:gd name="connsiteY4" fmla="*/ 245930 h 415158"/>
                    <a:gd name="connsiteX5" fmla="*/ 168928 w 267827"/>
                    <a:gd name="connsiteY5" fmla="*/ 249260 h 415158"/>
                    <a:gd name="connsiteX6" fmla="*/ 186059 w 267827"/>
                    <a:gd name="connsiteY6" fmla="*/ 415158 h 415158"/>
                    <a:gd name="connsiteX7" fmla="*/ 92264 w 267827"/>
                    <a:gd name="connsiteY7" fmla="*/ 415158 h 415158"/>
                    <a:gd name="connsiteX8" fmla="*/ 109396 w 267827"/>
                    <a:gd name="connsiteY8" fmla="*/ 249260 h 415158"/>
                    <a:gd name="connsiteX9" fmla="*/ 84525 w 267827"/>
                    <a:gd name="connsiteY9" fmla="*/ 245930 h 415158"/>
                    <a:gd name="connsiteX10" fmla="*/ 0 w 267827"/>
                    <a:gd name="connsiteY10" fmla="*/ 415158 h 415158"/>
                    <a:gd name="connsiteX11" fmla="*/ 66957 w 267827"/>
                    <a:gd name="connsiteY11" fmla="*/ 0 h 415158"/>
                    <a:gd name="connsiteX0" fmla="*/ 66957 w 267827"/>
                    <a:gd name="connsiteY0" fmla="*/ 0 h 415158"/>
                    <a:gd name="connsiteX1" fmla="*/ 200870 w 267827"/>
                    <a:gd name="connsiteY1" fmla="*/ 0 h 415158"/>
                    <a:gd name="connsiteX2" fmla="*/ 267827 w 267827"/>
                    <a:gd name="connsiteY2" fmla="*/ 415158 h 415158"/>
                    <a:gd name="connsiteX3" fmla="*/ 193799 w 267827"/>
                    <a:gd name="connsiteY3" fmla="*/ 245930 h 415158"/>
                    <a:gd name="connsiteX4" fmla="*/ 168928 w 267827"/>
                    <a:gd name="connsiteY4" fmla="*/ 249260 h 415158"/>
                    <a:gd name="connsiteX5" fmla="*/ 186059 w 267827"/>
                    <a:gd name="connsiteY5" fmla="*/ 415158 h 415158"/>
                    <a:gd name="connsiteX6" fmla="*/ 92264 w 267827"/>
                    <a:gd name="connsiteY6" fmla="*/ 415158 h 415158"/>
                    <a:gd name="connsiteX7" fmla="*/ 109396 w 267827"/>
                    <a:gd name="connsiteY7" fmla="*/ 249260 h 415158"/>
                    <a:gd name="connsiteX8" fmla="*/ 84525 w 267827"/>
                    <a:gd name="connsiteY8" fmla="*/ 245930 h 415158"/>
                    <a:gd name="connsiteX9" fmla="*/ 0 w 267827"/>
                    <a:gd name="connsiteY9" fmla="*/ 415158 h 415158"/>
                    <a:gd name="connsiteX10" fmla="*/ 66957 w 267827"/>
                    <a:gd name="connsiteY10" fmla="*/ 0 h 415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67827" h="415158">
                      <a:moveTo>
                        <a:pt x="66957" y="0"/>
                      </a:moveTo>
                      <a:lnTo>
                        <a:pt x="200870" y="0"/>
                      </a:lnTo>
                      <a:lnTo>
                        <a:pt x="267827" y="415158"/>
                      </a:lnTo>
                      <a:lnTo>
                        <a:pt x="193799" y="245930"/>
                      </a:lnTo>
                      <a:lnTo>
                        <a:pt x="168928" y="249260"/>
                      </a:lnTo>
                      <a:lnTo>
                        <a:pt x="186059" y="415158"/>
                      </a:lnTo>
                      <a:lnTo>
                        <a:pt x="92264" y="415158"/>
                      </a:lnTo>
                      <a:lnTo>
                        <a:pt x="109396" y="249260"/>
                      </a:lnTo>
                      <a:lnTo>
                        <a:pt x="84525" y="245930"/>
                      </a:lnTo>
                      <a:lnTo>
                        <a:pt x="0" y="415158"/>
                      </a:lnTo>
                      <a:lnTo>
                        <a:pt x="66957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3" name="フリーフォーム: 図形 172">
                  <a:extLst>
                    <a:ext uri="{FF2B5EF4-FFF2-40B4-BE49-F238E27FC236}">
                      <a16:creationId xmlns:a16="http://schemas.microsoft.com/office/drawing/2014/main" id="{372FB3D4-D346-BFE7-671B-A21B363E0B79}"/>
                    </a:ext>
                  </a:extLst>
                </p:cNvPr>
                <p:cNvSpPr/>
                <p:nvPr/>
              </p:nvSpPr>
              <p:spPr>
                <a:xfrm>
                  <a:off x="3844803" y="3452358"/>
                  <a:ext cx="309355" cy="224294"/>
                </a:xfrm>
                <a:custGeom>
                  <a:avLst/>
                  <a:gdLst>
                    <a:gd name="connsiteX0" fmla="*/ 378507 w 754428"/>
                    <a:gd name="connsiteY0" fmla="*/ 0 h 666751"/>
                    <a:gd name="connsiteX1" fmla="*/ 632983 w 754428"/>
                    <a:gd name="connsiteY1" fmla="*/ 72248 h 666751"/>
                    <a:gd name="connsiteX2" fmla="*/ 631875 w 754428"/>
                    <a:gd name="connsiteY2" fmla="*/ 75368 h 666751"/>
                    <a:gd name="connsiteX3" fmla="*/ 753212 w 754428"/>
                    <a:gd name="connsiteY3" fmla="*/ 560716 h 666751"/>
                    <a:gd name="connsiteX4" fmla="*/ 750982 w 754428"/>
                    <a:gd name="connsiteY4" fmla="*/ 560716 h 666751"/>
                    <a:gd name="connsiteX5" fmla="*/ 754428 w 754428"/>
                    <a:gd name="connsiteY5" fmla="*/ 569526 h 666751"/>
                    <a:gd name="connsiteX6" fmla="*/ 377214 w 754428"/>
                    <a:gd name="connsiteY6" fmla="*/ 666751 h 666751"/>
                    <a:gd name="connsiteX7" fmla="*/ 0 w 754428"/>
                    <a:gd name="connsiteY7" fmla="*/ 569526 h 666751"/>
                    <a:gd name="connsiteX8" fmla="*/ 3446 w 754428"/>
                    <a:gd name="connsiteY8" fmla="*/ 560716 h 666751"/>
                    <a:gd name="connsiteX9" fmla="*/ 2714 w 754428"/>
                    <a:gd name="connsiteY9" fmla="*/ 560716 h 666751"/>
                    <a:gd name="connsiteX10" fmla="*/ 124501 w 754428"/>
                    <a:gd name="connsiteY10" fmla="*/ 73571 h 666751"/>
                    <a:gd name="connsiteX11" fmla="*/ 124031 w 754428"/>
                    <a:gd name="connsiteY11" fmla="*/ 72248 h 666751"/>
                    <a:gd name="connsiteX12" fmla="*/ 126736 w 754428"/>
                    <a:gd name="connsiteY12" fmla="*/ 64630 h 666751"/>
                    <a:gd name="connsiteX13" fmla="*/ 128041 w 754428"/>
                    <a:gd name="connsiteY13" fmla="*/ 59410 h 666751"/>
                    <a:gd name="connsiteX14" fmla="*/ 128590 w 754428"/>
                    <a:gd name="connsiteY14" fmla="*/ 59410 h 666751"/>
                    <a:gd name="connsiteX15" fmla="*/ 129201 w 754428"/>
                    <a:gd name="connsiteY15" fmla="*/ 57688 h 666751"/>
                    <a:gd name="connsiteX16" fmla="*/ 378507 w 754428"/>
                    <a:gd name="connsiteY16" fmla="*/ 0 h 666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54428" h="666751">
                      <a:moveTo>
                        <a:pt x="378507" y="0"/>
                      </a:moveTo>
                      <a:cubicBezTo>
                        <a:pt x="519050" y="0"/>
                        <a:pt x="632983" y="32347"/>
                        <a:pt x="632983" y="72248"/>
                      </a:cubicBezTo>
                      <a:lnTo>
                        <a:pt x="631875" y="75368"/>
                      </a:lnTo>
                      <a:lnTo>
                        <a:pt x="753212" y="560716"/>
                      </a:lnTo>
                      <a:lnTo>
                        <a:pt x="750982" y="560716"/>
                      </a:lnTo>
                      <a:lnTo>
                        <a:pt x="754428" y="569526"/>
                      </a:lnTo>
                      <a:cubicBezTo>
                        <a:pt x="754428" y="623222"/>
                        <a:pt x="585544" y="666751"/>
                        <a:pt x="377214" y="666751"/>
                      </a:cubicBezTo>
                      <a:cubicBezTo>
                        <a:pt x="168884" y="666751"/>
                        <a:pt x="0" y="623222"/>
                        <a:pt x="0" y="569526"/>
                      </a:cubicBezTo>
                      <a:lnTo>
                        <a:pt x="3446" y="560716"/>
                      </a:lnTo>
                      <a:lnTo>
                        <a:pt x="2714" y="560716"/>
                      </a:lnTo>
                      <a:lnTo>
                        <a:pt x="124501" y="73571"/>
                      </a:lnTo>
                      <a:lnTo>
                        <a:pt x="124031" y="72248"/>
                      </a:lnTo>
                      <a:lnTo>
                        <a:pt x="126736" y="64630"/>
                      </a:lnTo>
                      <a:lnTo>
                        <a:pt x="128041" y="59410"/>
                      </a:lnTo>
                      <a:lnTo>
                        <a:pt x="128590" y="59410"/>
                      </a:lnTo>
                      <a:lnTo>
                        <a:pt x="129201" y="57688"/>
                      </a:lnTo>
                      <a:cubicBezTo>
                        <a:pt x="152930" y="24766"/>
                        <a:pt x="255532" y="0"/>
                        <a:pt x="37850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4" name="フリーフォーム: 図形 173">
                  <a:extLst>
                    <a:ext uri="{FF2B5EF4-FFF2-40B4-BE49-F238E27FC236}">
                      <a16:creationId xmlns:a16="http://schemas.microsoft.com/office/drawing/2014/main" id="{574F09F8-A71D-AD0F-E6CA-C8B78A84EB6B}"/>
                    </a:ext>
                  </a:extLst>
                </p:cNvPr>
                <p:cNvSpPr/>
                <p:nvPr/>
              </p:nvSpPr>
              <p:spPr>
                <a:xfrm>
                  <a:off x="4206753" y="3452358"/>
                  <a:ext cx="309355" cy="224294"/>
                </a:xfrm>
                <a:custGeom>
                  <a:avLst/>
                  <a:gdLst>
                    <a:gd name="connsiteX0" fmla="*/ 378507 w 754428"/>
                    <a:gd name="connsiteY0" fmla="*/ 0 h 666751"/>
                    <a:gd name="connsiteX1" fmla="*/ 632983 w 754428"/>
                    <a:gd name="connsiteY1" fmla="*/ 72248 h 666751"/>
                    <a:gd name="connsiteX2" fmla="*/ 631875 w 754428"/>
                    <a:gd name="connsiteY2" fmla="*/ 75368 h 666751"/>
                    <a:gd name="connsiteX3" fmla="*/ 753212 w 754428"/>
                    <a:gd name="connsiteY3" fmla="*/ 560716 h 666751"/>
                    <a:gd name="connsiteX4" fmla="*/ 750982 w 754428"/>
                    <a:gd name="connsiteY4" fmla="*/ 560716 h 666751"/>
                    <a:gd name="connsiteX5" fmla="*/ 754428 w 754428"/>
                    <a:gd name="connsiteY5" fmla="*/ 569526 h 666751"/>
                    <a:gd name="connsiteX6" fmla="*/ 377214 w 754428"/>
                    <a:gd name="connsiteY6" fmla="*/ 666751 h 666751"/>
                    <a:gd name="connsiteX7" fmla="*/ 0 w 754428"/>
                    <a:gd name="connsiteY7" fmla="*/ 569526 h 666751"/>
                    <a:gd name="connsiteX8" fmla="*/ 3446 w 754428"/>
                    <a:gd name="connsiteY8" fmla="*/ 560716 h 666751"/>
                    <a:gd name="connsiteX9" fmla="*/ 2714 w 754428"/>
                    <a:gd name="connsiteY9" fmla="*/ 560716 h 666751"/>
                    <a:gd name="connsiteX10" fmla="*/ 124501 w 754428"/>
                    <a:gd name="connsiteY10" fmla="*/ 73571 h 666751"/>
                    <a:gd name="connsiteX11" fmla="*/ 124031 w 754428"/>
                    <a:gd name="connsiteY11" fmla="*/ 72248 h 666751"/>
                    <a:gd name="connsiteX12" fmla="*/ 126736 w 754428"/>
                    <a:gd name="connsiteY12" fmla="*/ 64630 h 666751"/>
                    <a:gd name="connsiteX13" fmla="*/ 128041 w 754428"/>
                    <a:gd name="connsiteY13" fmla="*/ 59410 h 666751"/>
                    <a:gd name="connsiteX14" fmla="*/ 128590 w 754428"/>
                    <a:gd name="connsiteY14" fmla="*/ 59410 h 666751"/>
                    <a:gd name="connsiteX15" fmla="*/ 129201 w 754428"/>
                    <a:gd name="connsiteY15" fmla="*/ 57688 h 666751"/>
                    <a:gd name="connsiteX16" fmla="*/ 378507 w 754428"/>
                    <a:gd name="connsiteY16" fmla="*/ 0 h 666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54428" h="666751">
                      <a:moveTo>
                        <a:pt x="378507" y="0"/>
                      </a:moveTo>
                      <a:cubicBezTo>
                        <a:pt x="519050" y="0"/>
                        <a:pt x="632983" y="32347"/>
                        <a:pt x="632983" y="72248"/>
                      </a:cubicBezTo>
                      <a:lnTo>
                        <a:pt x="631875" y="75368"/>
                      </a:lnTo>
                      <a:lnTo>
                        <a:pt x="753212" y="560716"/>
                      </a:lnTo>
                      <a:lnTo>
                        <a:pt x="750982" y="560716"/>
                      </a:lnTo>
                      <a:lnTo>
                        <a:pt x="754428" y="569526"/>
                      </a:lnTo>
                      <a:cubicBezTo>
                        <a:pt x="754428" y="623222"/>
                        <a:pt x="585544" y="666751"/>
                        <a:pt x="377214" y="666751"/>
                      </a:cubicBezTo>
                      <a:cubicBezTo>
                        <a:pt x="168884" y="666751"/>
                        <a:pt x="0" y="623222"/>
                        <a:pt x="0" y="569526"/>
                      </a:cubicBezTo>
                      <a:lnTo>
                        <a:pt x="3446" y="560716"/>
                      </a:lnTo>
                      <a:lnTo>
                        <a:pt x="2714" y="560716"/>
                      </a:lnTo>
                      <a:lnTo>
                        <a:pt x="124501" y="73571"/>
                      </a:lnTo>
                      <a:lnTo>
                        <a:pt x="124031" y="72248"/>
                      </a:lnTo>
                      <a:lnTo>
                        <a:pt x="126736" y="64630"/>
                      </a:lnTo>
                      <a:lnTo>
                        <a:pt x="128041" y="59410"/>
                      </a:lnTo>
                      <a:lnTo>
                        <a:pt x="128590" y="59410"/>
                      </a:lnTo>
                      <a:lnTo>
                        <a:pt x="129201" y="57688"/>
                      </a:lnTo>
                      <a:cubicBezTo>
                        <a:pt x="152930" y="24766"/>
                        <a:pt x="255532" y="0"/>
                        <a:pt x="37850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5" name="フリーフォーム: 図形 174">
                  <a:extLst>
                    <a:ext uri="{FF2B5EF4-FFF2-40B4-BE49-F238E27FC236}">
                      <a16:creationId xmlns:a16="http://schemas.microsoft.com/office/drawing/2014/main" id="{531114B6-7107-7659-AADD-920856E369E2}"/>
                    </a:ext>
                  </a:extLst>
                </p:cNvPr>
                <p:cNvSpPr/>
                <p:nvPr/>
              </p:nvSpPr>
              <p:spPr>
                <a:xfrm>
                  <a:off x="3727039" y="1952795"/>
                  <a:ext cx="938634" cy="598532"/>
                </a:xfrm>
                <a:custGeom>
                  <a:avLst/>
                  <a:gdLst>
                    <a:gd name="connsiteX0" fmla="*/ 476432 w 938634"/>
                    <a:gd name="connsiteY0" fmla="*/ 0 h 598532"/>
                    <a:gd name="connsiteX1" fmla="*/ 890359 w 938634"/>
                    <a:gd name="connsiteY1" fmla="*/ 311307 h 598532"/>
                    <a:gd name="connsiteX2" fmla="*/ 938634 w 938634"/>
                    <a:gd name="connsiteY2" fmla="*/ 434067 h 598532"/>
                    <a:gd name="connsiteX3" fmla="*/ 928364 w 938634"/>
                    <a:gd name="connsiteY3" fmla="*/ 444126 h 598532"/>
                    <a:gd name="connsiteX4" fmla="*/ 467109 w 938634"/>
                    <a:gd name="connsiteY4" fmla="*/ 598532 h 598532"/>
                    <a:gd name="connsiteX5" fmla="*/ 5854 w 938634"/>
                    <a:gd name="connsiteY5" fmla="*/ 444126 h 598532"/>
                    <a:gd name="connsiteX6" fmla="*/ 0 w 938634"/>
                    <a:gd name="connsiteY6" fmla="*/ 438391 h 598532"/>
                    <a:gd name="connsiteX7" fmla="*/ 53182 w 938634"/>
                    <a:gd name="connsiteY7" fmla="*/ 311307 h 598532"/>
                    <a:gd name="connsiteX8" fmla="*/ 476432 w 938634"/>
                    <a:gd name="connsiteY8" fmla="*/ 0 h 598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38634" h="598532">
                      <a:moveTo>
                        <a:pt x="476432" y="0"/>
                      </a:moveTo>
                      <a:cubicBezTo>
                        <a:pt x="674509" y="0"/>
                        <a:pt x="807194" y="137457"/>
                        <a:pt x="890359" y="311307"/>
                      </a:cubicBezTo>
                      <a:lnTo>
                        <a:pt x="938634" y="434067"/>
                      </a:lnTo>
                      <a:lnTo>
                        <a:pt x="928364" y="444126"/>
                      </a:lnTo>
                      <a:cubicBezTo>
                        <a:pt x="810319" y="539526"/>
                        <a:pt x="647241" y="598532"/>
                        <a:pt x="467109" y="598532"/>
                      </a:cubicBezTo>
                      <a:cubicBezTo>
                        <a:pt x="286978" y="598532"/>
                        <a:pt x="123900" y="539526"/>
                        <a:pt x="5854" y="444126"/>
                      </a:cubicBezTo>
                      <a:lnTo>
                        <a:pt x="0" y="438391"/>
                      </a:lnTo>
                      <a:lnTo>
                        <a:pt x="53182" y="311307"/>
                      </a:lnTo>
                      <a:cubicBezTo>
                        <a:pt x="141009" y="137457"/>
                        <a:pt x="278354" y="0"/>
                        <a:pt x="476432" y="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6" name="楕円 1">
                  <a:extLst>
                    <a:ext uri="{FF2B5EF4-FFF2-40B4-BE49-F238E27FC236}">
                      <a16:creationId xmlns:a16="http://schemas.microsoft.com/office/drawing/2014/main" id="{20A5A4C3-2BE9-A735-857F-1B6628A2B2EC}"/>
                    </a:ext>
                  </a:extLst>
                </p:cNvPr>
                <p:cNvSpPr/>
                <p:nvPr/>
              </p:nvSpPr>
              <p:spPr>
                <a:xfrm flipV="1">
                  <a:off x="4516478" y="581140"/>
                  <a:ext cx="609496" cy="203720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7" name="楕円 1">
                  <a:extLst>
                    <a:ext uri="{FF2B5EF4-FFF2-40B4-BE49-F238E27FC236}">
                      <a16:creationId xmlns:a16="http://schemas.microsoft.com/office/drawing/2014/main" id="{69AF74FD-570A-4CEB-4AAE-D7F99D628C55}"/>
                    </a:ext>
                  </a:extLst>
                </p:cNvPr>
                <p:cNvSpPr/>
                <p:nvPr/>
              </p:nvSpPr>
              <p:spPr>
                <a:xfrm flipV="1">
                  <a:off x="3262040" y="581140"/>
                  <a:ext cx="609496" cy="203720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0" name="四角形: 角を丸くする 179">
                  <a:extLst>
                    <a:ext uri="{FF2B5EF4-FFF2-40B4-BE49-F238E27FC236}">
                      <a16:creationId xmlns:a16="http://schemas.microsoft.com/office/drawing/2014/main" id="{2AA93CC0-831E-7EAD-D2E1-74E912166A30}"/>
                    </a:ext>
                  </a:extLst>
                </p:cNvPr>
                <p:cNvSpPr/>
                <p:nvPr/>
              </p:nvSpPr>
              <p:spPr>
                <a:xfrm>
                  <a:off x="3503801" y="524355"/>
                  <a:ext cx="1392191" cy="1632249"/>
                </a:xfrm>
                <a:prstGeom prst="roundRect">
                  <a:avLst>
                    <a:gd name="adj" fmla="val 35875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1" name="四角形: 角を丸くする 180">
                  <a:extLst>
                    <a:ext uri="{FF2B5EF4-FFF2-40B4-BE49-F238E27FC236}">
                      <a16:creationId xmlns:a16="http://schemas.microsoft.com/office/drawing/2014/main" id="{60FAC229-8736-D4E3-EFDC-F8DCFCAF04A0}"/>
                    </a:ext>
                  </a:extLst>
                </p:cNvPr>
                <p:cNvSpPr/>
                <p:nvPr/>
              </p:nvSpPr>
              <p:spPr>
                <a:xfrm>
                  <a:off x="3603506" y="1714508"/>
                  <a:ext cx="1192782" cy="51435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2" name="四角形: 角を丸くする 181">
                  <a:extLst>
                    <a:ext uri="{FF2B5EF4-FFF2-40B4-BE49-F238E27FC236}">
                      <a16:creationId xmlns:a16="http://schemas.microsoft.com/office/drawing/2014/main" id="{77203911-7A12-8B58-E273-9A5FD68805EC}"/>
                    </a:ext>
                  </a:extLst>
                </p:cNvPr>
                <p:cNvSpPr/>
                <p:nvPr/>
              </p:nvSpPr>
              <p:spPr>
                <a:xfrm>
                  <a:off x="3723625" y="1837618"/>
                  <a:ext cx="319337" cy="28803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3" name="四角形: 角を丸くする 182">
                  <a:extLst>
                    <a:ext uri="{FF2B5EF4-FFF2-40B4-BE49-F238E27FC236}">
                      <a16:creationId xmlns:a16="http://schemas.microsoft.com/office/drawing/2014/main" id="{BBA189F6-CFD7-B765-C403-820602D1A523}"/>
                    </a:ext>
                  </a:extLst>
                </p:cNvPr>
                <p:cNvSpPr/>
                <p:nvPr/>
              </p:nvSpPr>
              <p:spPr>
                <a:xfrm>
                  <a:off x="4361980" y="1837618"/>
                  <a:ext cx="319337" cy="28803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6" name="アーチ 185">
                  <a:extLst>
                    <a:ext uri="{FF2B5EF4-FFF2-40B4-BE49-F238E27FC236}">
                      <a16:creationId xmlns:a16="http://schemas.microsoft.com/office/drawing/2014/main" id="{4A159070-91ED-DE02-D4E9-74003BB6AE39}"/>
                    </a:ext>
                  </a:extLst>
                </p:cNvPr>
                <p:cNvSpPr/>
                <p:nvPr/>
              </p:nvSpPr>
              <p:spPr>
                <a:xfrm>
                  <a:off x="3860832" y="1837233"/>
                  <a:ext cx="678127" cy="678127"/>
                </a:xfrm>
                <a:prstGeom prst="blockArc">
                  <a:avLst>
                    <a:gd name="adj1" fmla="val 18795270"/>
                    <a:gd name="adj2" fmla="val 13720252"/>
                    <a:gd name="adj3" fmla="val 12732"/>
                  </a:avLst>
                </a:prstGeom>
                <a:solidFill>
                  <a:schemeClr val="bg1">
                    <a:lumMod val="8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1" name="フリーフォーム: 図形 190">
                  <a:extLst>
                    <a:ext uri="{FF2B5EF4-FFF2-40B4-BE49-F238E27FC236}">
                      <a16:creationId xmlns:a16="http://schemas.microsoft.com/office/drawing/2014/main" id="{973768E5-3E5D-2E7E-06DD-AAB9A77026B2}"/>
                    </a:ext>
                  </a:extLst>
                </p:cNvPr>
                <p:cNvSpPr/>
                <p:nvPr/>
              </p:nvSpPr>
              <p:spPr>
                <a:xfrm>
                  <a:off x="3962646" y="524355"/>
                  <a:ext cx="454670" cy="608247"/>
                </a:xfrm>
                <a:custGeom>
                  <a:avLst/>
                  <a:gdLst>
                    <a:gd name="connsiteX0" fmla="*/ 30699 w 454670"/>
                    <a:gd name="connsiteY0" fmla="*/ 0 h 608247"/>
                    <a:gd name="connsiteX1" fmla="*/ 423992 w 454670"/>
                    <a:gd name="connsiteY1" fmla="*/ 0 h 608247"/>
                    <a:gd name="connsiteX2" fmla="*/ 450703 w 454670"/>
                    <a:gd name="connsiteY2" fmla="*/ 2693 h 608247"/>
                    <a:gd name="connsiteX3" fmla="*/ 454670 w 454670"/>
                    <a:gd name="connsiteY3" fmla="*/ 92045 h 608247"/>
                    <a:gd name="connsiteX4" fmla="*/ 227335 w 454670"/>
                    <a:gd name="connsiteY4" fmla="*/ 608247 h 608247"/>
                    <a:gd name="connsiteX5" fmla="*/ 0 w 454670"/>
                    <a:gd name="connsiteY5" fmla="*/ 92045 h 608247"/>
                    <a:gd name="connsiteX6" fmla="*/ 3967 w 454670"/>
                    <a:gd name="connsiteY6" fmla="*/ 2695 h 6082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54670" h="608247">
                      <a:moveTo>
                        <a:pt x="30699" y="0"/>
                      </a:moveTo>
                      <a:lnTo>
                        <a:pt x="423992" y="0"/>
                      </a:lnTo>
                      <a:lnTo>
                        <a:pt x="450703" y="2693"/>
                      </a:lnTo>
                      <a:lnTo>
                        <a:pt x="454670" y="92045"/>
                      </a:lnTo>
                      <a:cubicBezTo>
                        <a:pt x="454670" y="377135"/>
                        <a:pt x="352889" y="608247"/>
                        <a:pt x="227335" y="608247"/>
                      </a:cubicBezTo>
                      <a:cubicBezTo>
                        <a:pt x="101781" y="608247"/>
                        <a:pt x="0" y="377135"/>
                        <a:pt x="0" y="92045"/>
                      </a:cubicBezTo>
                      <a:lnTo>
                        <a:pt x="3967" y="2695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2" name="フリーフォーム: 図形 191">
                  <a:extLst>
                    <a:ext uri="{FF2B5EF4-FFF2-40B4-BE49-F238E27FC236}">
                      <a16:creationId xmlns:a16="http://schemas.microsoft.com/office/drawing/2014/main" id="{521A33B3-5362-2130-8B14-2431A9F93708}"/>
                    </a:ext>
                  </a:extLst>
                </p:cNvPr>
                <p:cNvSpPr/>
                <p:nvPr/>
              </p:nvSpPr>
              <p:spPr>
                <a:xfrm>
                  <a:off x="3652165" y="2636913"/>
                  <a:ext cx="247744" cy="444191"/>
                </a:xfrm>
                <a:custGeom>
                  <a:avLst/>
                  <a:gdLst>
                    <a:gd name="connsiteX0" fmla="*/ 48799 w 247744"/>
                    <a:gd name="connsiteY0" fmla="*/ 0 h 444191"/>
                    <a:gd name="connsiteX1" fmla="*/ 247744 w 247744"/>
                    <a:gd name="connsiteY1" fmla="*/ 224330 h 444191"/>
                    <a:gd name="connsiteX2" fmla="*/ 88893 w 247744"/>
                    <a:gd name="connsiteY2" fmla="*/ 444102 h 444191"/>
                    <a:gd name="connsiteX3" fmla="*/ 88110 w 247744"/>
                    <a:gd name="connsiteY3" fmla="*/ 444191 h 444191"/>
                    <a:gd name="connsiteX4" fmla="*/ 42441 w 247744"/>
                    <a:gd name="connsiteY4" fmla="*/ 362060 h 444191"/>
                    <a:gd name="connsiteX5" fmla="*/ 0 w 247744"/>
                    <a:gd name="connsiteY5" fmla="*/ 156860 h 444191"/>
                    <a:gd name="connsiteX6" fmla="*/ 7358 w 247744"/>
                    <a:gd name="connsiteY6" fmla="*/ 37132 h 444191"/>
                    <a:gd name="connsiteX7" fmla="*/ 12955 w 247744"/>
                    <a:gd name="connsiteY7" fmla="*/ 4075 h 444191"/>
                    <a:gd name="connsiteX8" fmla="*/ 48799 w 247744"/>
                    <a:gd name="connsiteY8" fmla="*/ 0 h 4441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7744" h="444191">
                      <a:moveTo>
                        <a:pt x="48799" y="0"/>
                      </a:moveTo>
                      <a:cubicBezTo>
                        <a:pt x="158673" y="0"/>
                        <a:pt x="247744" y="100436"/>
                        <a:pt x="247744" y="224330"/>
                      </a:cubicBezTo>
                      <a:cubicBezTo>
                        <a:pt x="247744" y="332737"/>
                        <a:pt x="179549" y="423185"/>
                        <a:pt x="88893" y="444102"/>
                      </a:cubicBezTo>
                      <a:lnTo>
                        <a:pt x="88110" y="444191"/>
                      </a:lnTo>
                      <a:lnTo>
                        <a:pt x="42441" y="362060"/>
                      </a:lnTo>
                      <a:cubicBezTo>
                        <a:pt x="15112" y="298990"/>
                        <a:pt x="0" y="229648"/>
                        <a:pt x="0" y="156860"/>
                      </a:cubicBezTo>
                      <a:cubicBezTo>
                        <a:pt x="0" y="120466"/>
                        <a:pt x="2394" y="80031"/>
                        <a:pt x="7358" y="37132"/>
                      </a:cubicBezTo>
                      <a:lnTo>
                        <a:pt x="12955" y="4075"/>
                      </a:lnTo>
                      <a:lnTo>
                        <a:pt x="48799" y="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9" name="フリーフォーム: 図形 198">
                  <a:extLst>
                    <a:ext uri="{FF2B5EF4-FFF2-40B4-BE49-F238E27FC236}">
                      <a16:creationId xmlns:a16="http://schemas.microsoft.com/office/drawing/2014/main" id="{DD89D2D6-AA45-72D9-469F-9BA92788BA81}"/>
                    </a:ext>
                  </a:extLst>
                </p:cNvPr>
                <p:cNvSpPr/>
                <p:nvPr/>
              </p:nvSpPr>
              <p:spPr>
                <a:xfrm>
                  <a:off x="4406895" y="2852812"/>
                  <a:ext cx="314885" cy="389658"/>
                </a:xfrm>
                <a:custGeom>
                  <a:avLst/>
                  <a:gdLst>
                    <a:gd name="connsiteX0" fmla="*/ 198945 w 314885"/>
                    <a:gd name="connsiteY0" fmla="*/ 0 h 389658"/>
                    <a:gd name="connsiteX1" fmla="*/ 310177 w 314885"/>
                    <a:gd name="connsiteY1" fmla="*/ 38312 h 389658"/>
                    <a:gd name="connsiteX2" fmla="*/ 314885 w 314885"/>
                    <a:gd name="connsiteY2" fmla="*/ 42692 h 389658"/>
                    <a:gd name="connsiteX3" fmla="*/ 314419 w 314885"/>
                    <a:gd name="connsiteY3" fmla="*/ 47204 h 389658"/>
                    <a:gd name="connsiteX4" fmla="*/ 87284 w 314885"/>
                    <a:gd name="connsiteY4" fmla="*/ 378102 h 389658"/>
                    <a:gd name="connsiteX5" fmla="*/ 65474 w 314885"/>
                    <a:gd name="connsiteY5" fmla="*/ 389658 h 389658"/>
                    <a:gd name="connsiteX6" fmla="*/ 58270 w 314885"/>
                    <a:gd name="connsiteY6" fmla="*/ 382955 h 389658"/>
                    <a:gd name="connsiteX7" fmla="*/ 0 w 314885"/>
                    <a:gd name="connsiteY7" fmla="*/ 224330 h 389658"/>
                    <a:gd name="connsiteX8" fmla="*/ 198945 w 314885"/>
                    <a:gd name="connsiteY8" fmla="*/ 0 h 3896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4885" h="389658">
                      <a:moveTo>
                        <a:pt x="198945" y="0"/>
                      </a:moveTo>
                      <a:cubicBezTo>
                        <a:pt x="240148" y="0"/>
                        <a:pt x="278425" y="14124"/>
                        <a:pt x="310177" y="38312"/>
                      </a:cubicBezTo>
                      <a:lnTo>
                        <a:pt x="314885" y="42692"/>
                      </a:lnTo>
                      <a:lnTo>
                        <a:pt x="314419" y="47204"/>
                      </a:lnTo>
                      <a:cubicBezTo>
                        <a:pt x="285643" y="184476"/>
                        <a:pt x="202209" y="302312"/>
                        <a:pt x="87284" y="378102"/>
                      </a:cubicBezTo>
                      <a:lnTo>
                        <a:pt x="65474" y="389658"/>
                      </a:lnTo>
                      <a:lnTo>
                        <a:pt x="58270" y="382955"/>
                      </a:lnTo>
                      <a:cubicBezTo>
                        <a:pt x="22268" y="342360"/>
                        <a:pt x="0" y="286277"/>
                        <a:pt x="0" y="224330"/>
                      </a:cubicBezTo>
                      <a:cubicBezTo>
                        <a:pt x="0" y="100436"/>
                        <a:pt x="89071" y="0"/>
                        <a:pt x="198945" y="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501" name="グループ化 500">
                <a:extLst>
                  <a:ext uri="{FF2B5EF4-FFF2-40B4-BE49-F238E27FC236}">
                    <a16:creationId xmlns:a16="http://schemas.microsoft.com/office/drawing/2014/main" id="{BB4904F4-C61A-C8F8-6C22-E9863EBB3A08}"/>
                  </a:ext>
                </a:extLst>
              </p:cNvPr>
              <p:cNvGrpSpPr/>
              <p:nvPr/>
            </p:nvGrpSpPr>
            <p:grpSpPr>
              <a:xfrm>
                <a:off x="7757884" y="1367897"/>
                <a:ext cx="755887" cy="94733"/>
                <a:chOff x="7743706" y="1471644"/>
                <a:chExt cx="755887" cy="94733"/>
              </a:xfrm>
              <a:solidFill>
                <a:schemeClr val="bg1"/>
              </a:solidFill>
            </p:grpSpPr>
            <p:sp>
              <p:nvSpPr>
                <p:cNvPr id="502" name="楕円 501">
                  <a:extLst>
                    <a:ext uri="{FF2B5EF4-FFF2-40B4-BE49-F238E27FC236}">
                      <a16:creationId xmlns:a16="http://schemas.microsoft.com/office/drawing/2014/main" id="{F742430C-9FF2-6818-D763-4D16639A1115}"/>
                    </a:ext>
                  </a:extLst>
                </p:cNvPr>
                <p:cNvSpPr/>
                <p:nvPr/>
              </p:nvSpPr>
              <p:spPr>
                <a:xfrm>
                  <a:off x="7743706" y="1471644"/>
                  <a:ext cx="94733" cy="94733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3" name="楕円 502">
                  <a:extLst>
                    <a:ext uri="{FF2B5EF4-FFF2-40B4-BE49-F238E27FC236}">
                      <a16:creationId xmlns:a16="http://schemas.microsoft.com/office/drawing/2014/main" id="{A4E903E5-A468-1CCC-D67B-99BCDDBFD2B9}"/>
                    </a:ext>
                  </a:extLst>
                </p:cNvPr>
                <p:cNvSpPr/>
                <p:nvPr/>
              </p:nvSpPr>
              <p:spPr>
                <a:xfrm>
                  <a:off x="8404860" y="1471644"/>
                  <a:ext cx="94733" cy="94733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187" name="グループ化 1186">
              <a:extLst>
                <a:ext uri="{FF2B5EF4-FFF2-40B4-BE49-F238E27FC236}">
                  <a16:creationId xmlns:a16="http://schemas.microsoft.com/office/drawing/2014/main" id="{38D459A4-8557-BFFE-03DD-A4FE6E09F558}"/>
                </a:ext>
              </a:extLst>
            </p:cNvPr>
            <p:cNvGrpSpPr/>
            <p:nvPr/>
          </p:nvGrpSpPr>
          <p:grpSpPr>
            <a:xfrm>
              <a:off x="7038455" y="672122"/>
              <a:ext cx="2351020" cy="2658119"/>
              <a:chOff x="22941" y="3362243"/>
              <a:chExt cx="3183809" cy="3599690"/>
            </a:xfrm>
          </p:grpSpPr>
          <p:sp>
            <p:nvSpPr>
              <p:cNvPr id="1188" name="楕円 1187">
                <a:extLst>
                  <a:ext uri="{FF2B5EF4-FFF2-40B4-BE49-F238E27FC236}">
                    <a16:creationId xmlns:a16="http://schemas.microsoft.com/office/drawing/2014/main" id="{70563CF3-2AE4-203B-33C8-F9388C32EF49}"/>
                  </a:ext>
                </a:extLst>
              </p:cNvPr>
              <p:cNvSpPr/>
              <p:nvPr/>
            </p:nvSpPr>
            <p:spPr>
              <a:xfrm>
                <a:off x="2959100" y="4679950"/>
                <a:ext cx="247650" cy="24765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B0F0">
                    <a:alpha val="20000"/>
                  </a:srgb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89" name="グループ化 1188">
                <a:extLst>
                  <a:ext uri="{FF2B5EF4-FFF2-40B4-BE49-F238E27FC236}">
                    <a16:creationId xmlns:a16="http://schemas.microsoft.com/office/drawing/2014/main" id="{A9F31663-2D5D-15A6-F50E-4EA55AA5E602}"/>
                  </a:ext>
                </a:extLst>
              </p:cNvPr>
              <p:cNvGrpSpPr/>
              <p:nvPr/>
            </p:nvGrpSpPr>
            <p:grpSpPr>
              <a:xfrm>
                <a:off x="22941" y="3362243"/>
                <a:ext cx="3028601" cy="3599690"/>
                <a:chOff x="22941" y="3362243"/>
                <a:chExt cx="3028601" cy="3599690"/>
              </a:xfrm>
            </p:grpSpPr>
            <p:grpSp>
              <p:nvGrpSpPr>
                <p:cNvPr id="1190" name="グループ化 1189">
                  <a:extLst>
                    <a:ext uri="{FF2B5EF4-FFF2-40B4-BE49-F238E27FC236}">
                      <a16:creationId xmlns:a16="http://schemas.microsoft.com/office/drawing/2014/main" id="{56FCA12B-89DC-A993-F968-2CD44FADBCEC}"/>
                    </a:ext>
                  </a:extLst>
                </p:cNvPr>
                <p:cNvGrpSpPr/>
                <p:nvPr/>
              </p:nvGrpSpPr>
              <p:grpSpPr>
                <a:xfrm>
                  <a:off x="169407" y="3362243"/>
                  <a:ext cx="2882135" cy="3599690"/>
                  <a:chOff x="200422" y="3362243"/>
                  <a:chExt cx="2882135" cy="3599690"/>
                </a:xfrm>
              </p:grpSpPr>
              <p:sp>
                <p:nvSpPr>
                  <p:cNvPr id="1205" name="フリーフォーム: 図形 1204">
                    <a:extLst>
                      <a:ext uri="{FF2B5EF4-FFF2-40B4-BE49-F238E27FC236}">
                        <a16:creationId xmlns:a16="http://schemas.microsoft.com/office/drawing/2014/main" id="{C5F9E5F1-EC9B-4F23-38D4-9E9858D79797}"/>
                      </a:ext>
                    </a:extLst>
                  </p:cNvPr>
                  <p:cNvSpPr/>
                  <p:nvPr/>
                </p:nvSpPr>
                <p:spPr>
                  <a:xfrm>
                    <a:off x="207765" y="3362243"/>
                    <a:ext cx="2847213" cy="3599690"/>
                  </a:xfrm>
                  <a:custGeom>
                    <a:avLst/>
                    <a:gdLst>
                      <a:gd name="connsiteX0" fmla="*/ 1371219 w 2847213"/>
                      <a:gd name="connsiteY0" fmla="*/ 0 h 3599690"/>
                      <a:gd name="connsiteX1" fmla="*/ 1724110 w 2847213"/>
                      <a:gd name="connsiteY1" fmla="*/ 174314 h 3599690"/>
                      <a:gd name="connsiteX2" fmla="*/ 1999869 w 2847213"/>
                      <a:gd name="connsiteY2" fmla="*/ 38100 h 3599690"/>
                      <a:gd name="connsiteX3" fmla="*/ 2358570 w 2847213"/>
                      <a:gd name="connsiteY3" fmla="*/ 215284 h 3599690"/>
                      <a:gd name="connsiteX4" fmla="*/ 2430354 w 2847213"/>
                      <a:gd name="connsiteY4" fmla="*/ 537873 h 3599690"/>
                      <a:gd name="connsiteX5" fmla="*/ 2587170 w 2847213"/>
                      <a:gd name="connsiteY5" fmla="*/ 615334 h 3599690"/>
                      <a:gd name="connsiteX6" fmla="*/ 2675763 w 2847213"/>
                      <a:gd name="connsiteY6" fmla="*/ 1013464 h 3599690"/>
                      <a:gd name="connsiteX7" fmla="*/ 2622767 w 2847213"/>
                      <a:gd name="connsiteY7" fmla="*/ 1081628 h 3599690"/>
                      <a:gd name="connsiteX8" fmla="*/ 2758620 w 2847213"/>
                      <a:gd name="connsiteY8" fmla="*/ 1148734 h 3599690"/>
                      <a:gd name="connsiteX9" fmla="*/ 2847213 w 2847213"/>
                      <a:gd name="connsiteY9" fmla="*/ 1546864 h 3599690"/>
                      <a:gd name="connsiteX10" fmla="*/ 2598981 w 2847213"/>
                      <a:gd name="connsiteY10" fmla="*/ 1866140 h 3599690"/>
                      <a:gd name="connsiteX11" fmla="*/ 2552988 w 2847213"/>
                      <a:gd name="connsiteY11" fmla="*/ 1866140 h 3599690"/>
                      <a:gd name="connsiteX12" fmla="*/ 2590038 w 2847213"/>
                      <a:gd name="connsiteY12" fmla="*/ 2032639 h 3599690"/>
                      <a:gd name="connsiteX13" fmla="*/ 2526147 w 2847213"/>
                      <a:gd name="connsiteY13" fmla="*/ 2114816 h 3599690"/>
                      <a:gd name="connsiteX14" fmla="*/ 2730045 w 2847213"/>
                      <a:gd name="connsiteY14" fmla="*/ 2215534 h 3599690"/>
                      <a:gd name="connsiteX15" fmla="*/ 2818638 w 2847213"/>
                      <a:gd name="connsiteY15" fmla="*/ 2613664 h 3599690"/>
                      <a:gd name="connsiteX16" fmla="*/ 2570406 w 2847213"/>
                      <a:gd name="connsiteY16" fmla="*/ 2932940 h 3599690"/>
                      <a:gd name="connsiteX17" fmla="*/ 2490552 w 2847213"/>
                      <a:gd name="connsiteY17" fmla="*/ 2932940 h 3599690"/>
                      <a:gd name="connsiteX18" fmla="*/ 2523363 w 2847213"/>
                      <a:gd name="connsiteY18" fmla="*/ 3080389 h 3599690"/>
                      <a:gd name="connsiteX19" fmla="*/ 2275131 w 2847213"/>
                      <a:gd name="connsiteY19" fmla="*/ 3399665 h 3599690"/>
                      <a:gd name="connsiteX20" fmla="*/ 2039740 w 2847213"/>
                      <a:gd name="connsiteY20" fmla="*/ 3399665 h 3599690"/>
                      <a:gd name="connsiteX21" fmla="*/ 1884224 w 2847213"/>
                      <a:gd name="connsiteY21" fmla="*/ 3599690 h 3599690"/>
                      <a:gd name="connsiteX22" fmla="*/ 1486099 w 2847213"/>
                      <a:gd name="connsiteY22" fmla="*/ 3599690 h 3599690"/>
                      <a:gd name="connsiteX23" fmla="*/ 1347215 w 2847213"/>
                      <a:gd name="connsiteY23" fmla="*/ 3421058 h 3599690"/>
                      <a:gd name="connsiteX24" fmla="*/ 1208331 w 2847213"/>
                      <a:gd name="connsiteY24" fmla="*/ 3599690 h 3599690"/>
                      <a:gd name="connsiteX25" fmla="*/ 810207 w 2847213"/>
                      <a:gd name="connsiteY25" fmla="*/ 3599690 h 3599690"/>
                      <a:gd name="connsiteX26" fmla="*/ 639879 w 2847213"/>
                      <a:gd name="connsiteY26" fmla="*/ 3380615 h 3599690"/>
                      <a:gd name="connsiteX27" fmla="*/ 419682 w 2847213"/>
                      <a:gd name="connsiteY27" fmla="*/ 3380615 h 3599690"/>
                      <a:gd name="connsiteX28" fmla="*/ 171450 w 2847213"/>
                      <a:gd name="connsiteY28" fmla="*/ 3061339 h 3599690"/>
                      <a:gd name="connsiteX29" fmla="*/ 247946 w 2847213"/>
                      <a:gd name="connsiteY29" fmla="*/ 2717571 h 3599690"/>
                      <a:gd name="connsiteX30" fmla="*/ 19050 w 2847213"/>
                      <a:gd name="connsiteY30" fmla="*/ 2423164 h 3599690"/>
                      <a:gd name="connsiteX31" fmla="*/ 107643 w 2847213"/>
                      <a:gd name="connsiteY31" fmla="*/ 2025034 h 3599690"/>
                      <a:gd name="connsiteX32" fmla="*/ 282446 w 2847213"/>
                      <a:gd name="connsiteY32" fmla="*/ 1938688 h 3599690"/>
                      <a:gd name="connsiteX33" fmla="*/ 66675 w 2847213"/>
                      <a:gd name="connsiteY33" fmla="*/ 1661164 h 3599690"/>
                      <a:gd name="connsiteX34" fmla="*/ 154007 w 2847213"/>
                      <a:gd name="connsiteY34" fmla="*/ 1268698 h 3599690"/>
                      <a:gd name="connsiteX35" fmla="*/ 0 w 2847213"/>
                      <a:gd name="connsiteY35" fmla="*/ 1070614 h 3599690"/>
                      <a:gd name="connsiteX36" fmla="*/ 88593 w 2847213"/>
                      <a:gd name="connsiteY36" fmla="*/ 672484 h 3599690"/>
                      <a:gd name="connsiteX37" fmla="*/ 291772 w 2847213"/>
                      <a:gd name="connsiteY37" fmla="*/ 572122 h 3599690"/>
                      <a:gd name="connsiteX38" fmla="*/ 364818 w 2847213"/>
                      <a:gd name="connsiteY38" fmla="*/ 243859 h 3599690"/>
                      <a:gd name="connsiteX39" fmla="*/ 723520 w 2847213"/>
                      <a:gd name="connsiteY39" fmla="*/ 66675 h 3599690"/>
                      <a:gd name="connsiteX40" fmla="*/ 1006053 w 2847213"/>
                      <a:gd name="connsiteY40" fmla="*/ 206235 h 3599690"/>
                      <a:gd name="connsiteX41" fmla="*/ 1012517 w 2847213"/>
                      <a:gd name="connsiteY41" fmla="*/ 177184 h 35996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847213" h="3599690">
                        <a:moveTo>
                          <a:pt x="1371219" y="0"/>
                        </a:moveTo>
                        <a:lnTo>
                          <a:pt x="1724110" y="174314"/>
                        </a:lnTo>
                        <a:lnTo>
                          <a:pt x="1999869" y="38100"/>
                        </a:lnTo>
                        <a:lnTo>
                          <a:pt x="2358570" y="215284"/>
                        </a:lnTo>
                        <a:lnTo>
                          <a:pt x="2430354" y="537873"/>
                        </a:lnTo>
                        <a:lnTo>
                          <a:pt x="2587170" y="615334"/>
                        </a:lnTo>
                        <a:lnTo>
                          <a:pt x="2675763" y="1013464"/>
                        </a:lnTo>
                        <a:lnTo>
                          <a:pt x="2622767" y="1081628"/>
                        </a:lnTo>
                        <a:lnTo>
                          <a:pt x="2758620" y="1148734"/>
                        </a:lnTo>
                        <a:lnTo>
                          <a:pt x="2847213" y="1546864"/>
                        </a:lnTo>
                        <a:lnTo>
                          <a:pt x="2598981" y="1866140"/>
                        </a:lnTo>
                        <a:lnTo>
                          <a:pt x="2552988" y="1866140"/>
                        </a:lnTo>
                        <a:lnTo>
                          <a:pt x="2590038" y="2032639"/>
                        </a:lnTo>
                        <a:lnTo>
                          <a:pt x="2526147" y="2114816"/>
                        </a:lnTo>
                        <a:lnTo>
                          <a:pt x="2730045" y="2215534"/>
                        </a:lnTo>
                        <a:lnTo>
                          <a:pt x="2818638" y="2613664"/>
                        </a:lnTo>
                        <a:lnTo>
                          <a:pt x="2570406" y="2932940"/>
                        </a:lnTo>
                        <a:lnTo>
                          <a:pt x="2490552" y="2932940"/>
                        </a:lnTo>
                        <a:lnTo>
                          <a:pt x="2523363" y="3080389"/>
                        </a:lnTo>
                        <a:lnTo>
                          <a:pt x="2275131" y="3399665"/>
                        </a:lnTo>
                        <a:lnTo>
                          <a:pt x="2039740" y="3399665"/>
                        </a:lnTo>
                        <a:lnTo>
                          <a:pt x="1884224" y="3599690"/>
                        </a:lnTo>
                        <a:lnTo>
                          <a:pt x="1486099" y="3599690"/>
                        </a:lnTo>
                        <a:lnTo>
                          <a:pt x="1347215" y="3421058"/>
                        </a:lnTo>
                        <a:lnTo>
                          <a:pt x="1208331" y="3599690"/>
                        </a:lnTo>
                        <a:lnTo>
                          <a:pt x="810207" y="3599690"/>
                        </a:lnTo>
                        <a:lnTo>
                          <a:pt x="639879" y="3380615"/>
                        </a:lnTo>
                        <a:lnTo>
                          <a:pt x="419682" y="3380615"/>
                        </a:lnTo>
                        <a:lnTo>
                          <a:pt x="171450" y="3061339"/>
                        </a:lnTo>
                        <a:lnTo>
                          <a:pt x="247946" y="2717571"/>
                        </a:lnTo>
                        <a:lnTo>
                          <a:pt x="19050" y="2423164"/>
                        </a:lnTo>
                        <a:lnTo>
                          <a:pt x="107643" y="2025034"/>
                        </a:lnTo>
                        <a:lnTo>
                          <a:pt x="282446" y="1938688"/>
                        </a:lnTo>
                        <a:lnTo>
                          <a:pt x="66675" y="1661164"/>
                        </a:lnTo>
                        <a:lnTo>
                          <a:pt x="154007" y="1268698"/>
                        </a:lnTo>
                        <a:lnTo>
                          <a:pt x="0" y="1070614"/>
                        </a:lnTo>
                        <a:lnTo>
                          <a:pt x="88593" y="672484"/>
                        </a:lnTo>
                        <a:lnTo>
                          <a:pt x="291772" y="572122"/>
                        </a:lnTo>
                        <a:lnTo>
                          <a:pt x="364818" y="243859"/>
                        </a:lnTo>
                        <a:lnTo>
                          <a:pt x="723520" y="66675"/>
                        </a:lnTo>
                        <a:lnTo>
                          <a:pt x="1006053" y="206235"/>
                        </a:lnTo>
                        <a:lnTo>
                          <a:pt x="1012517" y="177184"/>
                        </a:lnTo>
                        <a:close/>
                      </a:path>
                    </a:pathLst>
                  </a:custGeom>
                  <a:solidFill>
                    <a:srgbClr val="00B0F0">
                      <a:alpha val="30000"/>
                    </a:srgbClr>
                  </a:solidFill>
                  <a:ln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06" name="七角形 1205">
                    <a:extLst>
                      <a:ext uri="{FF2B5EF4-FFF2-40B4-BE49-F238E27FC236}">
                        <a16:creationId xmlns:a16="http://schemas.microsoft.com/office/drawing/2014/main" id="{187CEA0C-AE85-927E-99D5-824144D92E86}"/>
                      </a:ext>
                    </a:extLst>
                  </p:cNvPr>
                  <p:cNvSpPr/>
                  <p:nvPr/>
                </p:nvSpPr>
                <p:spPr>
                  <a:xfrm>
                    <a:off x="1133872" y="336977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207" name="七角形 1206">
                    <a:extLst>
                      <a:ext uri="{FF2B5EF4-FFF2-40B4-BE49-F238E27FC236}">
                        <a16:creationId xmlns:a16="http://schemas.microsoft.com/office/drawing/2014/main" id="{C672F439-D7CD-6D6C-0582-C716A72CA538}"/>
                      </a:ext>
                    </a:extLst>
                  </p:cNvPr>
                  <p:cNvSpPr/>
                  <p:nvPr/>
                </p:nvSpPr>
                <p:spPr>
                  <a:xfrm>
                    <a:off x="200422" y="386507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208" name="七角形 1207">
                    <a:extLst>
                      <a:ext uri="{FF2B5EF4-FFF2-40B4-BE49-F238E27FC236}">
                        <a16:creationId xmlns:a16="http://schemas.microsoft.com/office/drawing/2014/main" id="{5B0C346D-18E3-242E-C865-468B95AAF059}"/>
                      </a:ext>
                    </a:extLst>
                  </p:cNvPr>
                  <p:cNvSpPr/>
                  <p:nvPr/>
                </p:nvSpPr>
                <p:spPr>
                  <a:xfrm>
                    <a:off x="2187972" y="434132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209" name="七角形 1208">
                    <a:extLst>
                      <a:ext uri="{FF2B5EF4-FFF2-40B4-BE49-F238E27FC236}">
                        <a16:creationId xmlns:a16="http://schemas.microsoft.com/office/drawing/2014/main" id="{C21FC2C3-8531-A1D4-220D-DE0C4D5A5036}"/>
                      </a:ext>
                    </a:extLst>
                  </p:cNvPr>
                  <p:cNvSpPr/>
                  <p:nvPr/>
                </p:nvSpPr>
                <p:spPr>
                  <a:xfrm>
                    <a:off x="245479" y="5219919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210" name="七角形 1209">
                    <a:extLst>
                      <a:ext uri="{FF2B5EF4-FFF2-40B4-BE49-F238E27FC236}">
                        <a16:creationId xmlns:a16="http://schemas.microsoft.com/office/drawing/2014/main" id="{18F10298-7436-C995-2A41-3AAAD17F4A87}"/>
                      </a:ext>
                    </a:extLst>
                  </p:cNvPr>
                  <p:cNvSpPr/>
                  <p:nvPr/>
                </p:nvSpPr>
                <p:spPr>
                  <a:xfrm>
                    <a:off x="2175879" y="5442169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1191" name="楕円 1190">
                  <a:extLst>
                    <a:ext uri="{FF2B5EF4-FFF2-40B4-BE49-F238E27FC236}">
                      <a16:creationId xmlns:a16="http://schemas.microsoft.com/office/drawing/2014/main" id="{41E8779A-1E54-1731-6D51-4314843EF9CE}"/>
                    </a:ext>
                  </a:extLst>
                </p:cNvPr>
                <p:cNvSpPr/>
                <p:nvPr/>
              </p:nvSpPr>
              <p:spPr>
                <a:xfrm>
                  <a:off x="33725" y="4826000"/>
                  <a:ext cx="369788" cy="3697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2" name="楕円 1191">
                  <a:extLst>
                    <a:ext uri="{FF2B5EF4-FFF2-40B4-BE49-F238E27FC236}">
                      <a16:creationId xmlns:a16="http://schemas.microsoft.com/office/drawing/2014/main" id="{C2F45E52-560B-F8F3-4E62-D942C5922F28}"/>
                    </a:ext>
                  </a:extLst>
                </p:cNvPr>
                <p:cNvSpPr/>
                <p:nvPr/>
              </p:nvSpPr>
              <p:spPr>
                <a:xfrm>
                  <a:off x="566079" y="3362970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3" name="楕円 1192">
                  <a:extLst>
                    <a:ext uri="{FF2B5EF4-FFF2-40B4-BE49-F238E27FC236}">
                      <a16:creationId xmlns:a16="http://schemas.microsoft.com/office/drawing/2014/main" id="{E069741A-2B64-4418-E197-CCE9BB213936}"/>
                    </a:ext>
                  </a:extLst>
                </p:cNvPr>
                <p:cNvSpPr/>
                <p:nvPr/>
              </p:nvSpPr>
              <p:spPr>
                <a:xfrm>
                  <a:off x="2464648" y="5413507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94" name="楕円 1193">
                  <a:extLst>
                    <a:ext uri="{FF2B5EF4-FFF2-40B4-BE49-F238E27FC236}">
                      <a16:creationId xmlns:a16="http://schemas.microsoft.com/office/drawing/2014/main" id="{96EB1D13-063D-E112-D4B3-D7B4FDD05BDA}"/>
                    </a:ext>
                  </a:extLst>
                </p:cNvPr>
                <p:cNvSpPr/>
                <p:nvPr/>
              </p:nvSpPr>
              <p:spPr>
                <a:xfrm>
                  <a:off x="664291" y="56282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95" name="楕円 1194">
                  <a:extLst>
                    <a:ext uri="{FF2B5EF4-FFF2-40B4-BE49-F238E27FC236}">
                      <a16:creationId xmlns:a16="http://schemas.microsoft.com/office/drawing/2014/main" id="{820E8055-0937-573E-0C41-02CA0A65E872}"/>
                    </a:ext>
                  </a:extLst>
                </p:cNvPr>
                <p:cNvSpPr/>
                <p:nvPr/>
              </p:nvSpPr>
              <p:spPr>
                <a:xfrm>
                  <a:off x="22941" y="635848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96" name="楕円 1195">
                  <a:extLst>
                    <a:ext uri="{FF2B5EF4-FFF2-40B4-BE49-F238E27FC236}">
                      <a16:creationId xmlns:a16="http://schemas.microsoft.com/office/drawing/2014/main" id="{3F4B28F7-2EB8-21D1-164A-7120B241BBFB}"/>
                    </a:ext>
                  </a:extLst>
                </p:cNvPr>
                <p:cNvSpPr/>
                <p:nvPr/>
              </p:nvSpPr>
              <p:spPr>
                <a:xfrm>
                  <a:off x="2131141" y="35327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97" name="楕円 1196">
                  <a:extLst>
                    <a:ext uri="{FF2B5EF4-FFF2-40B4-BE49-F238E27FC236}">
                      <a16:creationId xmlns:a16="http://schemas.microsoft.com/office/drawing/2014/main" id="{2D63F3C7-9784-EFD2-1D5A-A129BDAB1F73}"/>
                    </a:ext>
                  </a:extLst>
                </p:cNvPr>
                <p:cNvSpPr/>
                <p:nvPr/>
              </p:nvSpPr>
              <p:spPr>
                <a:xfrm>
                  <a:off x="1851741" y="59203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98" name="楕円 1197">
                  <a:extLst>
                    <a:ext uri="{FF2B5EF4-FFF2-40B4-BE49-F238E27FC236}">
                      <a16:creationId xmlns:a16="http://schemas.microsoft.com/office/drawing/2014/main" id="{419EE74D-1870-B5DC-2BE7-67A297742CC7}"/>
                    </a:ext>
                  </a:extLst>
                </p:cNvPr>
                <p:cNvSpPr/>
                <p:nvPr/>
              </p:nvSpPr>
              <p:spPr>
                <a:xfrm>
                  <a:off x="2460400" y="6356351"/>
                  <a:ext cx="402198" cy="40219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99" name="楕円 1198">
                  <a:extLst>
                    <a:ext uri="{FF2B5EF4-FFF2-40B4-BE49-F238E27FC236}">
                      <a16:creationId xmlns:a16="http://schemas.microsoft.com/office/drawing/2014/main" id="{588D1477-5B52-4F1E-E3DC-63E327229007}"/>
                    </a:ext>
                  </a:extLst>
                </p:cNvPr>
                <p:cNvSpPr/>
                <p:nvPr/>
              </p:nvSpPr>
              <p:spPr>
                <a:xfrm>
                  <a:off x="1500575" y="3886200"/>
                  <a:ext cx="369788" cy="3697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0" name="楕円 1199">
                  <a:extLst>
                    <a:ext uri="{FF2B5EF4-FFF2-40B4-BE49-F238E27FC236}">
                      <a16:creationId xmlns:a16="http://schemas.microsoft.com/office/drawing/2014/main" id="{D5C4B033-8F82-0AA1-4123-7F56EBFC2BAB}"/>
                    </a:ext>
                  </a:extLst>
                </p:cNvPr>
                <p:cNvSpPr/>
                <p:nvPr/>
              </p:nvSpPr>
              <p:spPr>
                <a:xfrm>
                  <a:off x="2484825" y="4038600"/>
                  <a:ext cx="293588" cy="2935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1" name="楕円 1200">
                  <a:extLst>
                    <a:ext uri="{FF2B5EF4-FFF2-40B4-BE49-F238E27FC236}">
                      <a16:creationId xmlns:a16="http://schemas.microsoft.com/office/drawing/2014/main" id="{06BE0EAE-1B1E-74C5-41A6-E1FAF9CDBD67}"/>
                    </a:ext>
                  </a:extLst>
                </p:cNvPr>
                <p:cNvSpPr/>
                <p:nvPr/>
              </p:nvSpPr>
              <p:spPr>
                <a:xfrm>
                  <a:off x="440125" y="4197350"/>
                  <a:ext cx="293588" cy="2935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2" name="楕円 1201">
                  <a:extLst>
                    <a:ext uri="{FF2B5EF4-FFF2-40B4-BE49-F238E27FC236}">
                      <a16:creationId xmlns:a16="http://schemas.microsoft.com/office/drawing/2014/main" id="{16874F5C-0A23-957E-EC97-79EDB8550B60}"/>
                    </a:ext>
                  </a:extLst>
                </p:cNvPr>
                <p:cNvSpPr/>
                <p:nvPr/>
              </p:nvSpPr>
              <p:spPr>
                <a:xfrm>
                  <a:off x="37188" y="3749963"/>
                  <a:ext cx="197762" cy="19776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3" name="楕円 1202">
                  <a:extLst>
                    <a:ext uri="{FF2B5EF4-FFF2-40B4-BE49-F238E27FC236}">
                      <a16:creationId xmlns:a16="http://schemas.microsoft.com/office/drawing/2014/main" id="{7249C2D8-3673-A8AE-1056-6ED8BB839041}"/>
                    </a:ext>
                  </a:extLst>
                </p:cNvPr>
                <p:cNvSpPr/>
                <p:nvPr/>
              </p:nvSpPr>
              <p:spPr>
                <a:xfrm>
                  <a:off x="889716" y="6444210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204" name="楕円 1203">
                  <a:extLst>
                    <a:ext uri="{FF2B5EF4-FFF2-40B4-BE49-F238E27FC236}">
                      <a16:creationId xmlns:a16="http://schemas.microsoft.com/office/drawing/2014/main" id="{09713C95-4CFA-E972-A73C-C73F20569B3A}"/>
                    </a:ext>
                  </a:extLst>
                </p:cNvPr>
                <p:cNvSpPr/>
                <p:nvPr/>
              </p:nvSpPr>
              <p:spPr>
                <a:xfrm>
                  <a:off x="432516" y="658708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9069318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pawaposuke.com</Manager>
  <Company>pawaposuke.com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il341_ホルスタインの冬用イラスト</dc:title>
  <dc:subject>il341_ホルスタインの冬用イラスト</dc:subject>
  <dc:creator>ぱわぽすけ</dc:creator>
  <cp:lastModifiedBy/>
  <cp:revision>1</cp:revision>
  <dcterms:created xsi:type="dcterms:W3CDTF">2014-10-29T04:47:26Z</dcterms:created>
  <dcterms:modified xsi:type="dcterms:W3CDTF">2025-01-23T18:24:52Z</dcterms:modified>
  <cp:version>1</cp:version>
</cp:coreProperties>
</file>