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55" r:id="rId2"/>
    <p:sldId id="330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84807"/>
    <a:srgbClr val="CC6600"/>
    <a:srgbClr val="FFFF99"/>
    <a:srgbClr val="FF6600"/>
    <a:srgbClr val="FF6699"/>
    <a:srgbClr val="E46C0A"/>
    <a:srgbClr val="FFCC00"/>
    <a:srgbClr val="FFCC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94" autoAdjust="0"/>
    <p:restoredTop sz="94660"/>
  </p:normalViewPr>
  <p:slideViewPr>
    <p:cSldViewPr>
      <p:cViewPr varScale="1">
        <p:scale>
          <a:sx n="78" d="100"/>
          <a:sy n="78" d="100"/>
        </p:scale>
        <p:origin x="96" y="44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9B50FA-0788-2809-88D1-604681620E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4" name="グループ化 1103">
            <a:extLst>
              <a:ext uri="{FF2B5EF4-FFF2-40B4-BE49-F238E27FC236}">
                <a16:creationId xmlns:a16="http://schemas.microsoft.com/office/drawing/2014/main" id="{87123782-C793-3C16-B1BD-0B1AE24C229E}"/>
              </a:ext>
            </a:extLst>
          </p:cNvPr>
          <p:cNvGrpSpPr/>
          <p:nvPr/>
        </p:nvGrpSpPr>
        <p:grpSpPr>
          <a:xfrm>
            <a:off x="961589" y="3814700"/>
            <a:ext cx="1992981" cy="2564746"/>
            <a:chOff x="961589" y="3814700"/>
            <a:chExt cx="1992981" cy="2564746"/>
          </a:xfrm>
        </p:grpSpPr>
        <p:grpSp>
          <p:nvGrpSpPr>
            <p:cNvPr id="945" name="グループ化 944">
              <a:extLst>
                <a:ext uri="{FF2B5EF4-FFF2-40B4-BE49-F238E27FC236}">
                  <a16:creationId xmlns:a16="http://schemas.microsoft.com/office/drawing/2014/main" id="{FF327793-0F4D-6417-11C9-B52B8A912D64}"/>
                </a:ext>
              </a:extLst>
            </p:cNvPr>
            <p:cNvGrpSpPr/>
            <p:nvPr/>
          </p:nvGrpSpPr>
          <p:grpSpPr>
            <a:xfrm>
              <a:off x="961589" y="3814700"/>
              <a:ext cx="1992981" cy="2564746"/>
              <a:chOff x="676332" y="74623"/>
              <a:chExt cx="2698944" cy="3473241"/>
            </a:xfrm>
          </p:grpSpPr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2E7969EF-0430-E024-4A62-ED7D4A0D4394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楕円 1">
                <a:extLst>
                  <a:ext uri="{FF2B5EF4-FFF2-40B4-BE49-F238E27FC236}">
                    <a16:creationId xmlns:a16="http://schemas.microsoft.com/office/drawing/2014/main" id="{1B25F522-559A-6775-B565-9B10C0600E09}"/>
                  </a:ext>
                </a:extLst>
              </p:cNvPr>
              <p:cNvSpPr/>
              <p:nvPr/>
            </p:nvSpPr>
            <p:spPr>
              <a:xfrm rot="9000000" flipH="1">
                <a:off x="2466482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48" name="楕円 947">
                <a:extLst>
                  <a:ext uri="{FF2B5EF4-FFF2-40B4-BE49-F238E27FC236}">
                    <a16:creationId xmlns:a16="http://schemas.microsoft.com/office/drawing/2014/main" id="{146079DE-0C80-1673-DC09-68685A38F5FE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9" name="楕円 948">
                <a:extLst>
                  <a:ext uri="{FF2B5EF4-FFF2-40B4-BE49-F238E27FC236}">
                    <a16:creationId xmlns:a16="http://schemas.microsoft.com/office/drawing/2014/main" id="{B8584A6F-0D3D-ADC2-A5DB-0C8A085DF15A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楕円 949">
                <a:extLst>
                  <a:ext uri="{FF2B5EF4-FFF2-40B4-BE49-F238E27FC236}">
                    <a16:creationId xmlns:a16="http://schemas.microsoft.com/office/drawing/2014/main" id="{3733C8F9-BBF1-07D5-087C-522406856BB1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1" name="楕円 950">
                <a:extLst>
                  <a:ext uri="{FF2B5EF4-FFF2-40B4-BE49-F238E27FC236}">
                    <a16:creationId xmlns:a16="http://schemas.microsoft.com/office/drawing/2014/main" id="{BD221C45-E854-CEB0-BC41-B9CE3C97C8E0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2" name="楕円 1">
                <a:extLst>
                  <a:ext uri="{FF2B5EF4-FFF2-40B4-BE49-F238E27FC236}">
                    <a16:creationId xmlns:a16="http://schemas.microsoft.com/office/drawing/2014/main" id="{CECE578C-F74D-D7F9-15EB-004CC612C96E}"/>
                  </a:ext>
                </a:extLst>
              </p:cNvPr>
              <p:cNvSpPr/>
              <p:nvPr/>
            </p:nvSpPr>
            <p:spPr>
              <a:xfrm rot="12600000">
                <a:off x="1329663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3" name="楕円 1">
                <a:extLst>
                  <a:ext uri="{FF2B5EF4-FFF2-40B4-BE49-F238E27FC236}">
                    <a16:creationId xmlns:a16="http://schemas.microsoft.com/office/drawing/2014/main" id="{2C25C9EA-74D4-F3C9-E2BD-F3D3C99E5A14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4" name="楕円 1">
                <a:extLst>
                  <a:ext uri="{FF2B5EF4-FFF2-40B4-BE49-F238E27FC236}">
                    <a16:creationId xmlns:a16="http://schemas.microsoft.com/office/drawing/2014/main" id="{1D9F3EE0-4956-564B-C1C0-ED12573A40F4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5" name="楕円 1">
                <a:extLst>
                  <a:ext uri="{FF2B5EF4-FFF2-40B4-BE49-F238E27FC236}">
                    <a16:creationId xmlns:a16="http://schemas.microsoft.com/office/drawing/2014/main" id="{C201D37E-93E0-07C7-FA6F-2F5B831C6870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6" name="楕円 955">
                <a:extLst>
                  <a:ext uri="{FF2B5EF4-FFF2-40B4-BE49-F238E27FC236}">
                    <a16:creationId xmlns:a16="http://schemas.microsoft.com/office/drawing/2014/main" id="{87D72ADA-D199-33BD-0C91-75EBE0C82AF6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7" name="楕円 956">
                <a:extLst>
                  <a:ext uri="{FF2B5EF4-FFF2-40B4-BE49-F238E27FC236}">
                    <a16:creationId xmlns:a16="http://schemas.microsoft.com/office/drawing/2014/main" id="{350F8B65-5525-7F04-07B3-24DC64426F80}"/>
                  </a:ext>
                </a:extLst>
              </p:cNvPr>
              <p:cNvSpPr/>
              <p:nvPr/>
            </p:nvSpPr>
            <p:spPr>
              <a:xfrm rot="20700000">
                <a:off x="1512755" y="1247775"/>
                <a:ext cx="274998" cy="7409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楕円 957">
                <a:extLst>
                  <a:ext uri="{FF2B5EF4-FFF2-40B4-BE49-F238E27FC236}">
                    <a16:creationId xmlns:a16="http://schemas.microsoft.com/office/drawing/2014/main" id="{D8266907-48B8-832E-125A-FB4F40F84E3D}"/>
                  </a:ext>
                </a:extLst>
              </p:cNvPr>
              <p:cNvSpPr/>
              <p:nvPr/>
            </p:nvSpPr>
            <p:spPr>
              <a:xfrm rot="900000">
                <a:off x="2211027" y="1247775"/>
                <a:ext cx="274998" cy="7409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959" name="グループ化 958">
                <a:extLst>
                  <a:ext uri="{FF2B5EF4-FFF2-40B4-BE49-F238E27FC236}">
                    <a16:creationId xmlns:a16="http://schemas.microsoft.com/office/drawing/2014/main" id="{FC04D004-A06A-B429-423A-76A7D482D448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260" name="楕円 27">
                  <a:extLst>
                    <a:ext uri="{FF2B5EF4-FFF2-40B4-BE49-F238E27FC236}">
                      <a16:creationId xmlns:a16="http://schemas.microsoft.com/office/drawing/2014/main" id="{5165BB3D-AD1B-BA9D-6B38-BA6FD4854CBE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2" name="楕円 27">
                  <a:extLst>
                    <a:ext uri="{FF2B5EF4-FFF2-40B4-BE49-F238E27FC236}">
                      <a16:creationId xmlns:a16="http://schemas.microsoft.com/office/drawing/2014/main" id="{35B21370-B23E-70E9-4D47-FB075C5348B4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757C1AA7-A16E-3E25-1312-FA019719602A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DCE5D8E2-88E1-CD0C-4C63-25CF12606EF8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正方形/長方形 255">
                <a:extLst>
                  <a:ext uri="{FF2B5EF4-FFF2-40B4-BE49-F238E27FC236}">
                    <a16:creationId xmlns:a16="http://schemas.microsoft.com/office/drawing/2014/main" id="{5CD3BD40-DD61-0025-10CA-1F7ADDBA06AC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正方形/長方形 256">
                <a:extLst>
                  <a:ext uri="{FF2B5EF4-FFF2-40B4-BE49-F238E27FC236}">
                    <a16:creationId xmlns:a16="http://schemas.microsoft.com/office/drawing/2014/main" id="{7CE6EC8D-E9C1-EC39-0C8D-0FC48385E57F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正方形/長方形 257">
                <a:extLst>
                  <a:ext uri="{FF2B5EF4-FFF2-40B4-BE49-F238E27FC236}">
                    <a16:creationId xmlns:a16="http://schemas.microsoft.com/office/drawing/2014/main" id="{5D441038-2128-0693-6336-79A36D4086DD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1">
                <a:extLst>
                  <a:ext uri="{FF2B5EF4-FFF2-40B4-BE49-F238E27FC236}">
                    <a16:creationId xmlns:a16="http://schemas.microsoft.com/office/drawing/2014/main" id="{7AA60771-63A6-D43D-50BF-CF039B984DE8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C00F6F7F-359F-5478-1323-9350975573B1}"/>
                </a:ext>
              </a:extLst>
            </p:cNvPr>
            <p:cNvGrpSpPr/>
            <p:nvPr/>
          </p:nvGrpSpPr>
          <p:grpSpPr>
            <a:xfrm>
              <a:off x="1537131" y="5286981"/>
              <a:ext cx="824136" cy="568219"/>
              <a:chOff x="1443950" y="2053446"/>
              <a:chExt cx="1116065" cy="769496"/>
            </a:xfrm>
          </p:grpSpPr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17CCB6D8-172F-B552-BED0-D2FE4708A7A8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294" name="楕円 5">
                  <a:extLst>
                    <a:ext uri="{FF2B5EF4-FFF2-40B4-BE49-F238E27FC236}">
                      <a16:creationId xmlns:a16="http://schemas.microsoft.com/office/drawing/2014/main" id="{38F72838-C777-E403-43A1-AA35AB19AFAF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95" name="二等辺三角形 21">
                  <a:extLst>
                    <a:ext uri="{FF2B5EF4-FFF2-40B4-BE49-F238E27FC236}">
                      <a16:creationId xmlns:a16="http://schemas.microsoft.com/office/drawing/2014/main" id="{B87582CD-A146-2828-9015-B2291077EFCB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6" name="二等辺三角形 21">
                  <a:extLst>
                    <a:ext uri="{FF2B5EF4-FFF2-40B4-BE49-F238E27FC236}">
                      <a16:creationId xmlns:a16="http://schemas.microsoft.com/office/drawing/2014/main" id="{AE3DD463-17EE-FA9E-3A4D-69EFD71AE9DB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7" name="楕円 5">
                  <a:extLst>
                    <a:ext uri="{FF2B5EF4-FFF2-40B4-BE49-F238E27FC236}">
                      <a16:creationId xmlns:a16="http://schemas.microsoft.com/office/drawing/2014/main" id="{C0683314-0353-DB06-BCAA-A367116BC0C4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78E40C8F-9F40-E694-A90E-32A8F7D7FB50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B1CFF9BC-30AC-725D-8D49-58B94F3AEA87}"/>
                </a:ext>
              </a:extLst>
            </p:cNvPr>
            <p:cNvGrpSpPr/>
            <p:nvPr/>
          </p:nvGrpSpPr>
          <p:grpSpPr>
            <a:xfrm>
              <a:off x="1284584" y="3889550"/>
              <a:ext cx="1325355" cy="650911"/>
              <a:chOff x="1100911" y="95250"/>
              <a:chExt cx="1794828" cy="881479"/>
            </a:xfrm>
          </p:grpSpPr>
          <p:sp>
            <p:nvSpPr>
              <p:cNvPr id="299" name="楕円 5">
                <a:extLst>
                  <a:ext uri="{FF2B5EF4-FFF2-40B4-BE49-F238E27FC236}">
                    <a16:creationId xmlns:a16="http://schemas.microsoft.com/office/drawing/2014/main" id="{1EB06004-D9FA-C48B-AD91-23F1AA2F4A6E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8D48CB66-5E76-4F9A-3CF1-5C8A766688EE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03D9CC6F-9445-5371-6799-F6A8CBA39DFF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302" name="楕円 5">
                  <a:extLst>
                    <a:ext uri="{FF2B5EF4-FFF2-40B4-BE49-F238E27FC236}">
                      <a16:creationId xmlns:a16="http://schemas.microsoft.com/office/drawing/2014/main" id="{CD7BE5EB-A28E-4146-7F7B-9233B803EB58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03C3E8E4-9A74-DB42-83A7-E13525BAB74E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107" name="グループ化 1106">
            <a:extLst>
              <a:ext uri="{FF2B5EF4-FFF2-40B4-BE49-F238E27FC236}">
                <a16:creationId xmlns:a16="http://schemas.microsoft.com/office/drawing/2014/main" id="{78BE95BE-2D30-0623-2185-F05E562F337D}"/>
              </a:ext>
            </a:extLst>
          </p:cNvPr>
          <p:cNvGrpSpPr/>
          <p:nvPr/>
        </p:nvGrpSpPr>
        <p:grpSpPr>
          <a:xfrm>
            <a:off x="6883880" y="377264"/>
            <a:ext cx="2603020" cy="2943036"/>
            <a:chOff x="6883880" y="377264"/>
            <a:chExt cx="2603020" cy="2943036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C5C7A29C-DFD5-8F32-798A-E7642AA2F465}"/>
                </a:ext>
              </a:extLst>
            </p:cNvPr>
            <p:cNvGrpSpPr/>
            <p:nvPr/>
          </p:nvGrpSpPr>
          <p:grpSpPr>
            <a:xfrm>
              <a:off x="7124264" y="709550"/>
              <a:ext cx="1992981" cy="2564746"/>
              <a:chOff x="676332" y="74623"/>
              <a:chExt cx="2698944" cy="3473241"/>
            </a:xfrm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45315680-B3A8-298E-9513-1B3112837543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">
                <a:extLst>
                  <a:ext uri="{FF2B5EF4-FFF2-40B4-BE49-F238E27FC236}">
                    <a16:creationId xmlns:a16="http://schemas.microsoft.com/office/drawing/2014/main" id="{994D9FC2-9FB9-1111-4DD0-356D80CE8912}"/>
                  </a:ext>
                </a:extLst>
              </p:cNvPr>
              <p:cNvSpPr/>
              <p:nvPr/>
            </p:nvSpPr>
            <p:spPr>
              <a:xfrm rot="9000000" flipH="1">
                <a:off x="2466482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747CB0CB-8FE1-98C4-FF6D-3033D991089C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581D1C31-FE83-BCC6-A41D-EA9CEF9C668B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499FE9C8-899A-8C80-E8E6-7F75053FDF6F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FD601BCD-4075-0694-B49B-11F55B5D57AC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1">
                <a:extLst>
                  <a:ext uri="{FF2B5EF4-FFF2-40B4-BE49-F238E27FC236}">
                    <a16:creationId xmlns:a16="http://schemas.microsoft.com/office/drawing/2014/main" id="{8FD9AFF6-26A8-5908-B59C-5030F51B31D0}"/>
                  </a:ext>
                </a:extLst>
              </p:cNvPr>
              <p:cNvSpPr/>
              <p:nvPr/>
            </p:nvSpPr>
            <p:spPr>
              <a:xfrm rot="12600000">
                <a:off x="1329663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0" name="楕円 1">
                <a:extLst>
                  <a:ext uri="{FF2B5EF4-FFF2-40B4-BE49-F238E27FC236}">
                    <a16:creationId xmlns:a16="http://schemas.microsoft.com/office/drawing/2014/main" id="{AE125895-571D-C7A1-1305-CDC10C9D7A48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1" name="楕円 1">
                <a:extLst>
                  <a:ext uri="{FF2B5EF4-FFF2-40B4-BE49-F238E27FC236}">
                    <a16:creationId xmlns:a16="http://schemas.microsoft.com/office/drawing/2014/main" id="{1E942F8A-584A-907D-EE65-5091F2395272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2" name="楕円 1">
                <a:extLst>
                  <a:ext uri="{FF2B5EF4-FFF2-40B4-BE49-F238E27FC236}">
                    <a16:creationId xmlns:a16="http://schemas.microsoft.com/office/drawing/2014/main" id="{2848AFBF-0094-A324-225B-4D7C7CCB8CA6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3" name="楕円 932">
                <a:extLst>
                  <a:ext uri="{FF2B5EF4-FFF2-40B4-BE49-F238E27FC236}">
                    <a16:creationId xmlns:a16="http://schemas.microsoft.com/office/drawing/2014/main" id="{3FEE1EC9-8D6A-4ADB-F857-0929DBAF0F82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36" name="グループ化 935">
                <a:extLst>
                  <a:ext uri="{FF2B5EF4-FFF2-40B4-BE49-F238E27FC236}">
                    <a16:creationId xmlns:a16="http://schemas.microsoft.com/office/drawing/2014/main" id="{B0DE5F35-A730-4879-4CE5-2D9A1EE8F360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943" name="楕円 27">
                  <a:extLst>
                    <a:ext uri="{FF2B5EF4-FFF2-40B4-BE49-F238E27FC236}">
                      <a16:creationId xmlns:a16="http://schemas.microsoft.com/office/drawing/2014/main" id="{BD6C2F65-317E-FC30-DECB-323C9044E479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4" name="楕円 27">
                  <a:extLst>
                    <a:ext uri="{FF2B5EF4-FFF2-40B4-BE49-F238E27FC236}">
                      <a16:creationId xmlns:a16="http://schemas.microsoft.com/office/drawing/2014/main" id="{80EE0E54-19D1-3954-F040-3D9B5C404021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B47A7179-6B34-E583-B259-B014272881A7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正方形/長方形 937">
                <a:extLst>
                  <a:ext uri="{FF2B5EF4-FFF2-40B4-BE49-F238E27FC236}">
                    <a16:creationId xmlns:a16="http://schemas.microsoft.com/office/drawing/2014/main" id="{9DACD3E9-044C-AE65-0EA0-83EA668BF1F3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9" name="正方形/長方形 938">
                <a:extLst>
                  <a:ext uri="{FF2B5EF4-FFF2-40B4-BE49-F238E27FC236}">
                    <a16:creationId xmlns:a16="http://schemas.microsoft.com/office/drawing/2014/main" id="{5C08535D-D12A-CCF5-2528-78013E1884C8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0" name="正方形/長方形 939">
                <a:extLst>
                  <a:ext uri="{FF2B5EF4-FFF2-40B4-BE49-F238E27FC236}">
                    <a16:creationId xmlns:a16="http://schemas.microsoft.com/office/drawing/2014/main" id="{D9218E65-B7D7-6C27-379C-B761774AC9E3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1" name="正方形/長方形 940">
                <a:extLst>
                  <a:ext uri="{FF2B5EF4-FFF2-40B4-BE49-F238E27FC236}">
                    <a16:creationId xmlns:a16="http://schemas.microsoft.com/office/drawing/2014/main" id="{2C9C490E-9C32-88D8-CE39-053BCB5A2163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2" name="楕円 1">
                <a:extLst>
                  <a:ext uri="{FF2B5EF4-FFF2-40B4-BE49-F238E27FC236}">
                    <a16:creationId xmlns:a16="http://schemas.microsoft.com/office/drawing/2014/main" id="{43735608-D69D-461C-931F-6F98784ACE38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E45E7429-D490-32CE-832E-75095D7F3B85}"/>
                </a:ext>
              </a:extLst>
            </p:cNvPr>
            <p:cNvGrpSpPr/>
            <p:nvPr/>
          </p:nvGrpSpPr>
          <p:grpSpPr>
            <a:xfrm>
              <a:off x="7727404" y="1520297"/>
              <a:ext cx="755887" cy="94733"/>
              <a:chOff x="7743706" y="1471644"/>
              <a:chExt cx="755887" cy="94733"/>
            </a:xfrm>
          </p:grpSpPr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09A31D83-0A6F-8E82-F231-76F80258EBAA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D8446E90-98F9-28E9-7D88-696C1437B2B4}"/>
                  </a:ext>
                </a:extLst>
              </p:cNvPr>
              <p:cNvSpPr/>
              <p:nvPr/>
            </p:nvSpPr>
            <p:spPr>
              <a:xfrm>
                <a:off x="8404860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2982D718-1697-FF8A-EE16-9D8F3E6DCD65}"/>
                </a:ext>
              </a:extLst>
            </p:cNvPr>
            <p:cNvGrpSpPr/>
            <p:nvPr/>
          </p:nvGrpSpPr>
          <p:grpSpPr>
            <a:xfrm>
              <a:off x="6883880" y="377264"/>
              <a:ext cx="2603020" cy="2943036"/>
              <a:chOff x="22941" y="3362243"/>
              <a:chExt cx="3183809" cy="3599690"/>
            </a:xfrm>
          </p:grpSpPr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7AF8AD6D-7F46-AA2B-4061-280F8D8A6AF5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7034C09A-B8BE-C756-1388-CEB544E89B34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311" name="グループ化 310">
                  <a:extLst>
                    <a:ext uri="{FF2B5EF4-FFF2-40B4-BE49-F238E27FC236}">
                      <a16:creationId xmlns:a16="http://schemas.microsoft.com/office/drawing/2014/main" id="{274CC3B0-A6D7-40DC-97B4-B408ED0F970F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354E442B-70CE-C779-613F-3614441D2101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七角形 344">
                    <a:extLst>
                      <a:ext uri="{FF2B5EF4-FFF2-40B4-BE49-F238E27FC236}">
                        <a16:creationId xmlns:a16="http://schemas.microsoft.com/office/drawing/2014/main" id="{EA1CCEBA-2F32-2434-3B3D-463ADF1B5691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46" name="七角形 345">
                    <a:extLst>
                      <a:ext uri="{FF2B5EF4-FFF2-40B4-BE49-F238E27FC236}">
                        <a16:creationId xmlns:a16="http://schemas.microsoft.com/office/drawing/2014/main" id="{BFD076ED-F25B-75BC-2BDD-104A66676011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47" name="七角形 346">
                    <a:extLst>
                      <a:ext uri="{FF2B5EF4-FFF2-40B4-BE49-F238E27FC236}">
                        <a16:creationId xmlns:a16="http://schemas.microsoft.com/office/drawing/2014/main" id="{A73573F6-2709-DD19-7AEB-D7071E1BA41A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55" name="七角形 354">
                    <a:extLst>
                      <a:ext uri="{FF2B5EF4-FFF2-40B4-BE49-F238E27FC236}">
                        <a16:creationId xmlns:a16="http://schemas.microsoft.com/office/drawing/2014/main" id="{FE62A284-8C00-8D00-774D-88E825C6B774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56" name="七角形 355">
                    <a:extLst>
                      <a:ext uri="{FF2B5EF4-FFF2-40B4-BE49-F238E27FC236}">
                        <a16:creationId xmlns:a16="http://schemas.microsoft.com/office/drawing/2014/main" id="{B964D0C2-D7F3-5170-CF3B-34F35B49FC1A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12" name="楕円 311">
                  <a:extLst>
                    <a:ext uri="{FF2B5EF4-FFF2-40B4-BE49-F238E27FC236}">
                      <a16:creationId xmlns:a16="http://schemas.microsoft.com/office/drawing/2014/main" id="{36AA9477-FFFF-862A-29E5-D1BE5B6E4043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楕円 312">
                  <a:extLst>
                    <a:ext uri="{FF2B5EF4-FFF2-40B4-BE49-F238E27FC236}">
                      <a16:creationId xmlns:a16="http://schemas.microsoft.com/office/drawing/2014/main" id="{0875BE10-B4B9-1FF5-6789-23FE94C967F6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楕円 313">
                  <a:extLst>
                    <a:ext uri="{FF2B5EF4-FFF2-40B4-BE49-F238E27FC236}">
                      <a16:creationId xmlns:a16="http://schemas.microsoft.com/office/drawing/2014/main" id="{E06B932E-5C8D-A807-632C-D484E05597DB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5" name="楕円 314">
                  <a:extLst>
                    <a:ext uri="{FF2B5EF4-FFF2-40B4-BE49-F238E27FC236}">
                      <a16:creationId xmlns:a16="http://schemas.microsoft.com/office/drawing/2014/main" id="{7083D3E9-2434-C587-A8F3-5C9991E73A49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9" name="楕円 318">
                  <a:extLst>
                    <a:ext uri="{FF2B5EF4-FFF2-40B4-BE49-F238E27FC236}">
                      <a16:creationId xmlns:a16="http://schemas.microsoft.com/office/drawing/2014/main" id="{6E11BA06-2CC8-F34F-66BC-7AE6DABA7FD5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0" name="楕円 319">
                  <a:extLst>
                    <a:ext uri="{FF2B5EF4-FFF2-40B4-BE49-F238E27FC236}">
                      <a16:creationId xmlns:a16="http://schemas.microsoft.com/office/drawing/2014/main" id="{27208698-64B4-41C1-D091-44AEDDA49A27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1" name="楕円 320">
                  <a:extLst>
                    <a:ext uri="{FF2B5EF4-FFF2-40B4-BE49-F238E27FC236}">
                      <a16:creationId xmlns:a16="http://schemas.microsoft.com/office/drawing/2014/main" id="{44C0A5F3-FADC-56B6-94DB-8C88AFB65B6C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2" name="楕円 321">
                  <a:extLst>
                    <a:ext uri="{FF2B5EF4-FFF2-40B4-BE49-F238E27FC236}">
                      <a16:creationId xmlns:a16="http://schemas.microsoft.com/office/drawing/2014/main" id="{8B7E348E-5F13-2A5E-3416-C842C763B53E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F55BF463-2964-48E5-4AFB-0169927978EC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楕円 338">
                  <a:extLst>
                    <a:ext uri="{FF2B5EF4-FFF2-40B4-BE49-F238E27FC236}">
                      <a16:creationId xmlns:a16="http://schemas.microsoft.com/office/drawing/2014/main" id="{8013567C-217B-00CE-CC95-FFA3BEB4A6D9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楕円 339">
                  <a:extLst>
                    <a:ext uri="{FF2B5EF4-FFF2-40B4-BE49-F238E27FC236}">
                      <a16:creationId xmlns:a16="http://schemas.microsoft.com/office/drawing/2014/main" id="{D0C546DA-41B8-EEA8-B774-741AC8F83FCC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楕円 340">
                  <a:extLst>
                    <a:ext uri="{FF2B5EF4-FFF2-40B4-BE49-F238E27FC236}">
                      <a16:creationId xmlns:a16="http://schemas.microsoft.com/office/drawing/2014/main" id="{9AC74C2A-AAF7-5CE9-045A-1A7BC4A0D718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楕円 341">
                  <a:extLst>
                    <a:ext uri="{FF2B5EF4-FFF2-40B4-BE49-F238E27FC236}">
                      <a16:creationId xmlns:a16="http://schemas.microsoft.com/office/drawing/2014/main" id="{80C205DB-2183-F9A1-8120-7717D150473A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43" name="楕円 342">
                  <a:extLst>
                    <a:ext uri="{FF2B5EF4-FFF2-40B4-BE49-F238E27FC236}">
                      <a16:creationId xmlns:a16="http://schemas.microsoft.com/office/drawing/2014/main" id="{B5F83EE1-B558-0901-C6C8-0D9A5DAD00CB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1108" name="グループ化 1107">
            <a:extLst>
              <a:ext uri="{FF2B5EF4-FFF2-40B4-BE49-F238E27FC236}">
                <a16:creationId xmlns:a16="http://schemas.microsoft.com/office/drawing/2014/main" id="{037C95C0-E9F8-CA44-049A-420C9FE14D67}"/>
              </a:ext>
            </a:extLst>
          </p:cNvPr>
          <p:cNvGrpSpPr/>
          <p:nvPr/>
        </p:nvGrpSpPr>
        <p:grpSpPr>
          <a:xfrm>
            <a:off x="6778600" y="3632214"/>
            <a:ext cx="2761753" cy="2766824"/>
            <a:chOff x="6778600" y="3632214"/>
            <a:chExt cx="2761753" cy="2766824"/>
          </a:xfrm>
        </p:grpSpPr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BABB5F06-C19B-ADC3-45D7-C6E484D1A06F}"/>
                </a:ext>
              </a:extLst>
            </p:cNvPr>
            <p:cNvGrpSpPr/>
            <p:nvPr/>
          </p:nvGrpSpPr>
          <p:grpSpPr>
            <a:xfrm>
              <a:off x="7199174" y="3632214"/>
              <a:ext cx="1992981" cy="1580757"/>
              <a:chOff x="676332" y="74623"/>
              <a:chExt cx="2698944" cy="2140699"/>
            </a:xfrm>
          </p:grpSpPr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A75561AC-AAB9-6ACE-E69F-F6FE02091510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916EE578-3696-B592-49FA-3E6E87F1A4B4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F6EA5E07-3000-C3F0-3677-27243855216F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577F1E10-C847-16EE-5010-7FDF54873E35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2DD0B0D3-65E7-75BB-0628-F0E19A04AF63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D6103F32-C3F5-E7FF-771F-569C5538A18A}"/>
                  </a:ext>
                </a:extLst>
              </p:cNvPr>
              <p:cNvSpPr/>
              <p:nvPr/>
            </p:nvSpPr>
            <p:spPr>
              <a:xfrm rot="20700000">
                <a:off x="1512755" y="1247775"/>
                <a:ext cx="274998" cy="7409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D7639805-6FF2-84B1-E9D9-3DDFCE9A8E0E}"/>
                  </a:ext>
                </a:extLst>
              </p:cNvPr>
              <p:cNvSpPr/>
              <p:nvPr/>
            </p:nvSpPr>
            <p:spPr>
              <a:xfrm rot="900000">
                <a:off x="2211027" y="1247775"/>
                <a:ext cx="274998" cy="7409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13360939-DDC6-0A57-7117-E4B30424DD1B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507" name="楕円 27">
                  <a:extLst>
                    <a:ext uri="{FF2B5EF4-FFF2-40B4-BE49-F238E27FC236}">
                      <a16:creationId xmlns:a16="http://schemas.microsoft.com/office/drawing/2014/main" id="{F8C4CBB6-B976-B8D2-E4B2-4C6422D1899D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8" name="楕円 27">
                  <a:extLst>
                    <a:ext uri="{FF2B5EF4-FFF2-40B4-BE49-F238E27FC236}">
                      <a16:creationId xmlns:a16="http://schemas.microsoft.com/office/drawing/2014/main" id="{242FBF03-37D4-351D-52B4-98036E27C673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B769317D-DBF0-E638-1195-5214F4647DBB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正方形/長方形 501">
                <a:extLst>
                  <a:ext uri="{FF2B5EF4-FFF2-40B4-BE49-F238E27FC236}">
                    <a16:creationId xmlns:a16="http://schemas.microsoft.com/office/drawing/2014/main" id="{8B4D3C26-EA6B-0E7D-53FA-414FC447A74A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正方形/長方形 502">
                <a:extLst>
                  <a:ext uri="{FF2B5EF4-FFF2-40B4-BE49-F238E27FC236}">
                    <a16:creationId xmlns:a16="http://schemas.microsoft.com/office/drawing/2014/main" id="{F7A14923-3F82-6D25-5B4D-A6AD222AA014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正方形/長方形 503">
                <a:extLst>
                  <a:ext uri="{FF2B5EF4-FFF2-40B4-BE49-F238E27FC236}">
                    <a16:creationId xmlns:a16="http://schemas.microsoft.com/office/drawing/2014/main" id="{47232982-A0E3-7280-8CEE-23A706BF229E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正方形/長方形 504">
                <a:extLst>
                  <a:ext uri="{FF2B5EF4-FFF2-40B4-BE49-F238E27FC236}">
                    <a16:creationId xmlns:a16="http://schemas.microsoft.com/office/drawing/2014/main" id="{DDB8087F-FBCE-39A0-4035-5DE62A1C3D39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楕円 1">
                <a:extLst>
                  <a:ext uri="{FF2B5EF4-FFF2-40B4-BE49-F238E27FC236}">
                    <a16:creationId xmlns:a16="http://schemas.microsoft.com/office/drawing/2014/main" id="{F6A42DFD-7D76-A463-8388-49824B972D4B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2DD3E949-CA71-12F5-7091-D07332F9C4BB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7074B64C-FA95-C6DC-3E76-FEE7C4F21300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7B72113A-43F2-0C4C-054B-E2D36365D21F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6012A8FB-A13E-6836-9C5B-A351DB8B043F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B8A66F28-6D65-3E94-9E39-8B764149A130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482" name="台形 481">
                  <a:extLst>
                    <a:ext uri="{FF2B5EF4-FFF2-40B4-BE49-F238E27FC236}">
                      <a16:creationId xmlns:a16="http://schemas.microsoft.com/office/drawing/2014/main" id="{366A3B76-09A6-8066-ABCE-0C5C49ACF374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3" name="四角形: 角を丸くする 482">
                  <a:extLst>
                    <a:ext uri="{FF2B5EF4-FFF2-40B4-BE49-F238E27FC236}">
                      <a16:creationId xmlns:a16="http://schemas.microsoft.com/office/drawing/2014/main" id="{0C91277A-70C6-7C65-4675-CABD99CDE854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85C55D76-EFD4-1A3A-A1A4-DAC054DAB2FF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776B1111-4A47-28E5-814F-E97C15290A30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EBC2DCC6-B05F-FD10-4371-A0E8CB6197B8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3" name="グループ化 422">
                  <a:extLst>
                    <a:ext uri="{FF2B5EF4-FFF2-40B4-BE49-F238E27FC236}">
                      <a16:creationId xmlns:a16="http://schemas.microsoft.com/office/drawing/2014/main" id="{0341BEAA-DFE7-13A0-3D96-94BBF31CCB0C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424" name="楕円 423">
                    <a:extLst>
                      <a:ext uri="{FF2B5EF4-FFF2-40B4-BE49-F238E27FC236}">
                        <a16:creationId xmlns:a16="http://schemas.microsoft.com/office/drawing/2014/main" id="{FF9125D5-2B06-665B-058F-DB4EA0D4AD3E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25" name="グループ化 424">
                    <a:extLst>
                      <a:ext uri="{FF2B5EF4-FFF2-40B4-BE49-F238E27FC236}">
                        <a16:creationId xmlns:a16="http://schemas.microsoft.com/office/drawing/2014/main" id="{258631C7-AECB-7613-DA11-F3CD36F17531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80" name="楕円 479">
                      <a:extLst>
                        <a:ext uri="{FF2B5EF4-FFF2-40B4-BE49-F238E27FC236}">
                          <a16:creationId xmlns:a16="http://schemas.microsoft.com/office/drawing/2014/main" id="{07E198F8-A6DC-1F51-88C8-9856C6F74C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1" name="星: 6 pt 480">
                      <a:extLst>
                        <a:ext uri="{FF2B5EF4-FFF2-40B4-BE49-F238E27FC236}">
                          <a16:creationId xmlns:a16="http://schemas.microsoft.com/office/drawing/2014/main" id="{8006467A-31F7-44D1-AD60-E2EE659EC0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26" name="グループ化 425">
                    <a:extLst>
                      <a:ext uri="{FF2B5EF4-FFF2-40B4-BE49-F238E27FC236}">
                        <a16:creationId xmlns:a16="http://schemas.microsoft.com/office/drawing/2014/main" id="{78F57E86-55DD-4A3C-1071-DD64AB95B10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46" name="楕円 445">
                      <a:extLst>
                        <a:ext uri="{FF2B5EF4-FFF2-40B4-BE49-F238E27FC236}">
                          <a16:creationId xmlns:a16="http://schemas.microsoft.com/office/drawing/2014/main" id="{72B6DC40-54BB-FD05-1BFF-DA74BF294F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7" name="星: 6 pt 446">
                      <a:extLst>
                        <a:ext uri="{FF2B5EF4-FFF2-40B4-BE49-F238E27FC236}">
                          <a16:creationId xmlns:a16="http://schemas.microsoft.com/office/drawing/2014/main" id="{E8AC2CDD-4182-7312-8919-63C7FF1FBF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27" name="グループ化 426">
                    <a:extLst>
                      <a:ext uri="{FF2B5EF4-FFF2-40B4-BE49-F238E27FC236}">
                        <a16:creationId xmlns:a16="http://schemas.microsoft.com/office/drawing/2014/main" id="{CE8EEFE4-1550-6B88-047C-54BCE3F251E0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44" name="楕円 443">
                      <a:extLst>
                        <a:ext uri="{FF2B5EF4-FFF2-40B4-BE49-F238E27FC236}">
                          <a16:creationId xmlns:a16="http://schemas.microsoft.com/office/drawing/2014/main" id="{C1E024A0-73FB-552E-0660-A8B1888EAB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5" name="星: 6 pt 444">
                      <a:extLst>
                        <a:ext uri="{FF2B5EF4-FFF2-40B4-BE49-F238E27FC236}">
                          <a16:creationId xmlns:a16="http://schemas.microsoft.com/office/drawing/2014/main" id="{8CDD3B38-6D94-9358-8F79-3892365317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28" name="グループ化 427">
                    <a:extLst>
                      <a:ext uri="{FF2B5EF4-FFF2-40B4-BE49-F238E27FC236}">
                        <a16:creationId xmlns:a16="http://schemas.microsoft.com/office/drawing/2014/main" id="{F08C8A5F-0FFE-9E1A-9A62-5B253A24451B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42" name="楕円 441">
                      <a:extLst>
                        <a:ext uri="{FF2B5EF4-FFF2-40B4-BE49-F238E27FC236}">
                          <a16:creationId xmlns:a16="http://schemas.microsoft.com/office/drawing/2014/main" id="{C4A7C38B-8397-D149-76B9-A52100DD41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3" name="星: 6 pt 442">
                      <a:extLst>
                        <a:ext uri="{FF2B5EF4-FFF2-40B4-BE49-F238E27FC236}">
                          <a16:creationId xmlns:a16="http://schemas.microsoft.com/office/drawing/2014/main" id="{B8267BD9-A936-50FB-10A3-59F69552B5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29" name="グループ化 428">
                    <a:extLst>
                      <a:ext uri="{FF2B5EF4-FFF2-40B4-BE49-F238E27FC236}">
                        <a16:creationId xmlns:a16="http://schemas.microsoft.com/office/drawing/2014/main" id="{E826CBE0-3581-8FDA-2F99-A0EF542A080E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430" name="フリーフォーム: 図形 429">
                      <a:extLst>
                        <a:ext uri="{FF2B5EF4-FFF2-40B4-BE49-F238E27FC236}">
                          <a16:creationId xmlns:a16="http://schemas.microsoft.com/office/drawing/2014/main" id="{975901B4-3CD8-49D7-87E7-952AFA9B61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1" name="フリーフォーム: 図形 430">
                      <a:extLst>
                        <a:ext uri="{FF2B5EF4-FFF2-40B4-BE49-F238E27FC236}">
                          <a16:creationId xmlns:a16="http://schemas.microsoft.com/office/drawing/2014/main" id="{3ECC8BCD-86F7-EA7E-9482-2063E37EFB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2" name="星: 6 pt 431">
                      <a:extLst>
                        <a:ext uri="{FF2B5EF4-FFF2-40B4-BE49-F238E27FC236}">
                          <a16:creationId xmlns:a16="http://schemas.microsoft.com/office/drawing/2014/main" id="{9C44D095-E01A-B6C4-ED8B-2E7592AD80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3" name="フリーフォーム: 図形 432">
                      <a:extLst>
                        <a:ext uri="{FF2B5EF4-FFF2-40B4-BE49-F238E27FC236}">
                          <a16:creationId xmlns:a16="http://schemas.microsoft.com/office/drawing/2014/main" id="{9C3492F6-2730-4A79-6CFD-84467FD7F1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9" name="星: 6 pt 438">
                      <a:extLst>
                        <a:ext uri="{FF2B5EF4-FFF2-40B4-BE49-F238E27FC236}">
                          <a16:creationId xmlns:a16="http://schemas.microsoft.com/office/drawing/2014/main" id="{CBDA376B-2BA2-29E1-2BF2-8226A13CB2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0" name="星: 6 pt 439">
                      <a:extLst>
                        <a:ext uri="{FF2B5EF4-FFF2-40B4-BE49-F238E27FC236}">
                          <a16:creationId xmlns:a16="http://schemas.microsoft.com/office/drawing/2014/main" id="{3B9CC915-CE01-AE5E-71C7-73490DEE23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106" name="グループ化 1105">
            <a:extLst>
              <a:ext uri="{FF2B5EF4-FFF2-40B4-BE49-F238E27FC236}">
                <a16:creationId xmlns:a16="http://schemas.microsoft.com/office/drawing/2014/main" id="{30E86570-91FE-4D3C-5181-C5AB4F01C714}"/>
              </a:ext>
            </a:extLst>
          </p:cNvPr>
          <p:cNvGrpSpPr/>
          <p:nvPr/>
        </p:nvGrpSpPr>
        <p:grpSpPr>
          <a:xfrm>
            <a:off x="4087674" y="679464"/>
            <a:ext cx="1992981" cy="2522104"/>
            <a:chOff x="4087674" y="679464"/>
            <a:chExt cx="1992981" cy="2522104"/>
          </a:xfrm>
        </p:grpSpPr>
        <p:grpSp>
          <p:nvGrpSpPr>
            <p:cNvPr id="628" name="グループ化 627">
              <a:extLst>
                <a:ext uri="{FF2B5EF4-FFF2-40B4-BE49-F238E27FC236}">
                  <a16:creationId xmlns:a16="http://schemas.microsoft.com/office/drawing/2014/main" id="{93473A02-F8F1-92A2-1CB2-59DAE2A77C2C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32E44C11-501C-5A93-B5B8-E9DFF0AE4E54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D6D17A2F-470E-3414-AB45-3D2F0F909403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2D7CD5D2-5E11-D5F0-8186-1820325FF74A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A9B1C77B-C7EE-5A62-40D2-F10DEDEE7226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0B1AEFF8-6E8D-7485-B89A-0D27D57BC933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A8D4180D-4170-4406-0F0F-930A837D5CB4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6" name="月 685">
                  <a:extLst>
                    <a:ext uri="{FF2B5EF4-FFF2-40B4-BE49-F238E27FC236}">
                      <a16:creationId xmlns:a16="http://schemas.microsoft.com/office/drawing/2014/main" id="{504527A7-E449-A5C3-C73E-8916C8223761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月 686">
                  <a:extLst>
                    <a:ext uri="{FF2B5EF4-FFF2-40B4-BE49-F238E27FC236}">
                      <a16:creationId xmlns:a16="http://schemas.microsoft.com/office/drawing/2014/main" id="{E46D9837-A474-79A3-94F8-A71F4EEF09A4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月 687">
                  <a:extLst>
                    <a:ext uri="{FF2B5EF4-FFF2-40B4-BE49-F238E27FC236}">
                      <a16:creationId xmlns:a16="http://schemas.microsoft.com/office/drawing/2014/main" id="{1116D47D-ABF8-E7E0-49DD-A42C35B04B13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89" name="グループ化 688">
              <a:extLst>
                <a:ext uri="{FF2B5EF4-FFF2-40B4-BE49-F238E27FC236}">
                  <a16:creationId xmlns:a16="http://schemas.microsoft.com/office/drawing/2014/main" id="{93B68B26-9ACC-56DB-219E-CF967BD5B0B9}"/>
                </a:ext>
              </a:extLst>
            </p:cNvPr>
            <p:cNvGrpSpPr/>
            <p:nvPr/>
          </p:nvGrpSpPr>
          <p:grpSpPr>
            <a:xfrm>
              <a:off x="4087674" y="679464"/>
              <a:ext cx="1992981" cy="1580757"/>
              <a:chOff x="676332" y="74623"/>
              <a:chExt cx="2698944" cy="2140699"/>
            </a:xfrm>
          </p:grpSpPr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BCF74F40-6F3F-1F17-5821-F2440CF3E432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楕円 690">
                <a:extLst>
                  <a:ext uri="{FF2B5EF4-FFF2-40B4-BE49-F238E27FC236}">
                    <a16:creationId xmlns:a16="http://schemas.microsoft.com/office/drawing/2014/main" id="{57329FB4-9687-EE2C-231B-47F90ABE4DBC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楕円 691">
                <a:extLst>
                  <a:ext uri="{FF2B5EF4-FFF2-40B4-BE49-F238E27FC236}">
                    <a16:creationId xmlns:a16="http://schemas.microsoft.com/office/drawing/2014/main" id="{7F0421D1-7C28-449A-6FB9-8810770D8601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楕円 692">
                <a:extLst>
                  <a:ext uri="{FF2B5EF4-FFF2-40B4-BE49-F238E27FC236}">
                    <a16:creationId xmlns:a16="http://schemas.microsoft.com/office/drawing/2014/main" id="{14CC69DD-BC6B-6FE2-3087-4D93D4308C7A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E1404F49-1FDA-8ABB-FB6C-1158D217EC50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4E974099-D04F-7075-CE38-4EDD1D969D6E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704" name="楕円 27">
                  <a:extLst>
                    <a:ext uri="{FF2B5EF4-FFF2-40B4-BE49-F238E27FC236}">
                      <a16:creationId xmlns:a16="http://schemas.microsoft.com/office/drawing/2014/main" id="{760A3567-3423-E5AC-B374-145F6FE329F3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5" name="楕円 27">
                  <a:extLst>
                    <a:ext uri="{FF2B5EF4-FFF2-40B4-BE49-F238E27FC236}">
                      <a16:creationId xmlns:a16="http://schemas.microsoft.com/office/drawing/2014/main" id="{931D047E-860F-9F09-0B41-335A2D6B8C89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24880099-0E4D-5942-9AAF-D9B2DA4619CC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正方形/長方形 698">
                <a:extLst>
                  <a:ext uri="{FF2B5EF4-FFF2-40B4-BE49-F238E27FC236}">
                    <a16:creationId xmlns:a16="http://schemas.microsoft.com/office/drawing/2014/main" id="{E693A8DA-9994-3724-06B0-32CF45F651F7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正方形/長方形 699">
                <a:extLst>
                  <a:ext uri="{FF2B5EF4-FFF2-40B4-BE49-F238E27FC236}">
                    <a16:creationId xmlns:a16="http://schemas.microsoft.com/office/drawing/2014/main" id="{ECCF3EAC-FF67-A02E-B0A6-3FB6FAB87699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正方形/長方形 700">
                <a:extLst>
                  <a:ext uri="{FF2B5EF4-FFF2-40B4-BE49-F238E27FC236}">
                    <a16:creationId xmlns:a16="http://schemas.microsoft.com/office/drawing/2014/main" id="{E756D256-ECBB-4D0F-FF85-00062E99D0B8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正方形/長方形 701">
                <a:extLst>
                  <a:ext uri="{FF2B5EF4-FFF2-40B4-BE49-F238E27FC236}">
                    <a16:creationId xmlns:a16="http://schemas.microsoft.com/office/drawing/2014/main" id="{03487A3A-518F-100C-0829-8ED4900D52BC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楕円 1">
                <a:extLst>
                  <a:ext uri="{FF2B5EF4-FFF2-40B4-BE49-F238E27FC236}">
                    <a16:creationId xmlns:a16="http://schemas.microsoft.com/office/drawing/2014/main" id="{B2DAE010-6BF1-D5B2-D8D8-F46219C28F37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06" name="グループ化 705">
              <a:extLst>
                <a:ext uri="{FF2B5EF4-FFF2-40B4-BE49-F238E27FC236}">
                  <a16:creationId xmlns:a16="http://schemas.microsoft.com/office/drawing/2014/main" id="{6F0FCCED-CDB6-B380-DFFA-AA2D7EE953BF}"/>
                </a:ext>
              </a:extLst>
            </p:cNvPr>
            <p:cNvGrpSpPr/>
            <p:nvPr/>
          </p:nvGrpSpPr>
          <p:grpSpPr>
            <a:xfrm>
              <a:off x="5037708" y="1755180"/>
              <a:ext cx="176433" cy="258588"/>
              <a:chOff x="986766" y="914731"/>
              <a:chExt cx="238930" cy="350186"/>
            </a:xfrm>
          </p:grpSpPr>
          <p:sp>
            <p:nvSpPr>
              <p:cNvPr id="707" name="楕円 66">
                <a:extLst>
                  <a:ext uri="{FF2B5EF4-FFF2-40B4-BE49-F238E27FC236}">
                    <a16:creationId xmlns:a16="http://schemas.microsoft.com/office/drawing/2014/main" id="{57B10086-93CE-F1D7-4E0C-0FAE186074E6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D287B4FA-4491-1563-F796-C029A47156F5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9" name="グループ化 708">
              <a:extLst>
                <a:ext uri="{FF2B5EF4-FFF2-40B4-BE49-F238E27FC236}">
                  <a16:creationId xmlns:a16="http://schemas.microsoft.com/office/drawing/2014/main" id="{47170FE9-CDDD-4C94-4EAE-BB2EC81D2ECF}"/>
                </a:ext>
              </a:extLst>
            </p:cNvPr>
            <p:cNvGrpSpPr/>
            <p:nvPr/>
          </p:nvGrpSpPr>
          <p:grpSpPr>
            <a:xfrm>
              <a:off x="4553785" y="1300035"/>
              <a:ext cx="1078478" cy="418400"/>
              <a:chOff x="4496994" y="1173812"/>
              <a:chExt cx="1078478" cy="418400"/>
            </a:xfrm>
          </p:grpSpPr>
          <p:sp>
            <p:nvSpPr>
              <p:cNvPr id="711" name="星: 7 pt 234">
                <a:extLst>
                  <a:ext uri="{FF2B5EF4-FFF2-40B4-BE49-F238E27FC236}">
                    <a16:creationId xmlns:a16="http://schemas.microsoft.com/office/drawing/2014/main" id="{519375AE-768B-FCA3-92A2-B224021AA55A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2" name="星: 7 pt 234">
                <a:extLst>
                  <a:ext uri="{FF2B5EF4-FFF2-40B4-BE49-F238E27FC236}">
                    <a16:creationId xmlns:a16="http://schemas.microsoft.com/office/drawing/2014/main" id="{6BE24CEC-6A7B-1DC0-D1FF-9BAAAA8EB9F1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3" name="星: 7 pt 234">
                <a:extLst>
                  <a:ext uri="{FF2B5EF4-FFF2-40B4-BE49-F238E27FC236}">
                    <a16:creationId xmlns:a16="http://schemas.microsoft.com/office/drawing/2014/main" id="{EC14270D-7EEF-15FF-0345-FFEF154ED65C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4" name="星: 7 pt 234">
                <a:extLst>
                  <a:ext uri="{FF2B5EF4-FFF2-40B4-BE49-F238E27FC236}">
                    <a16:creationId xmlns:a16="http://schemas.microsoft.com/office/drawing/2014/main" id="{B3954670-15C1-5EB5-91A1-5F3C7A94A562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03" name="グループ化 1102">
            <a:extLst>
              <a:ext uri="{FF2B5EF4-FFF2-40B4-BE49-F238E27FC236}">
                <a16:creationId xmlns:a16="http://schemas.microsoft.com/office/drawing/2014/main" id="{59C85192-0152-EAE8-9C69-8336DC93F3E5}"/>
              </a:ext>
            </a:extLst>
          </p:cNvPr>
          <p:cNvGrpSpPr/>
          <p:nvPr/>
        </p:nvGrpSpPr>
        <p:grpSpPr>
          <a:xfrm>
            <a:off x="848544" y="709550"/>
            <a:ext cx="2307711" cy="2564746"/>
            <a:chOff x="848544" y="709550"/>
            <a:chExt cx="2307711" cy="2564746"/>
          </a:xfrm>
        </p:grpSpPr>
        <p:sp>
          <p:nvSpPr>
            <p:cNvPr id="909" name="フリーフォーム: 図形 908">
              <a:extLst>
                <a:ext uri="{FF2B5EF4-FFF2-40B4-BE49-F238E27FC236}">
                  <a16:creationId xmlns:a16="http://schemas.microsoft.com/office/drawing/2014/main" id="{8123919C-E2D0-9341-FD98-E3920D1D62A9}"/>
                </a:ext>
              </a:extLst>
            </p:cNvPr>
            <p:cNvSpPr/>
            <p:nvPr/>
          </p:nvSpPr>
          <p:spPr>
            <a:xfrm rot="20151232" flipV="1">
              <a:off x="2024749" y="2593972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rgbClr val="FF99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5" name="楕円 1">
              <a:extLst>
                <a:ext uri="{FF2B5EF4-FFF2-40B4-BE49-F238E27FC236}">
                  <a16:creationId xmlns:a16="http://schemas.microsoft.com/office/drawing/2014/main" id="{D5D71375-F2F7-A81A-F73F-631A3E1426EE}"/>
                </a:ext>
              </a:extLst>
            </p:cNvPr>
            <p:cNvSpPr/>
            <p:nvPr/>
          </p:nvSpPr>
          <p:spPr>
            <a:xfrm rot="10800000">
              <a:off x="1961531" y="2795740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6" name="楕円 1">
              <a:extLst>
                <a:ext uri="{FF2B5EF4-FFF2-40B4-BE49-F238E27FC236}">
                  <a16:creationId xmlns:a16="http://schemas.microsoft.com/office/drawing/2014/main" id="{8FEBE3B5-B3CA-8BCD-E98E-37CC42059A8A}"/>
                </a:ext>
              </a:extLst>
            </p:cNvPr>
            <p:cNvSpPr/>
            <p:nvPr/>
          </p:nvSpPr>
          <p:spPr>
            <a:xfrm rot="10800000">
              <a:off x="1696853" y="2795740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7" name="楕円 1">
              <a:extLst>
                <a:ext uri="{FF2B5EF4-FFF2-40B4-BE49-F238E27FC236}">
                  <a16:creationId xmlns:a16="http://schemas.microsoft.com/office/drawing/2014/main" id="{24A2D668-C7E9-DF36-410D-EBDB80C287A4}"/>
                </a:ext>
              </a:extLst>
            </p:cNvPr>
            <p:cNvSpPr/>
            <p:nvPr/>
          </p:nvSpPr>
          <p:spPr>
            <a:xfrm>
              <a:off x="1531034" y="2050420"/>
              <a:ext cx="833002" cy="110234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15" name="グループ化 714">
              <a:extLst>
                <a:ext uri="{FF2B5EF4-FFF2-40B4-BE49-F238E27FC236}">
                  <a16:creationId xmlns:a16="http://schemas.microsoft.com/office/drawing/2014/main" id="{5B38B6E3-5F49-8685-AA40-412A0CA772F3}"/>
                </a:ext>
              </a:extLst>
            </p:cNvPr>
            <p:cNvGrpSpPr/>
            <p:nvPr/>
          </p:nvGrpSpPr>
          <p:grpSpPr>
            <a:xfrm>
              <a:off x="848544" y="862055"/>
              <a:ext cx="2307711" cy="2143400"/>
              <a:chOff x="879790" y="812577"/>
              <a:chExt cx="2307711" cy="2143400"/>
            </a:xfrm>
          </p:grpSpPr>
          <p:sp>
            <p:nvSpPr>
              <p:cNvPr id="960" name="フリーフォーム: 図形 959">
                <a:extLst>
                  <a:ext uri="{FF2B5EF4-FFF2-40B4-BE49-F238E27FC236}">
                    <a16:creationId xmlns:a16="http://schemas.microsoft.com/office/drawing/2014/main" id="{2D2A413B-2800-16C5-90DE-B65E58646229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1" name="フリーフォーム: 図形 960">
                <a:extLst>
                  <a:ext uri="{FF2B5EF4-FFF2-40B4-BE49-F238E27FC236}">
                    <a16:creationId xmlns:a16="http://schemas.microsoft.com/office/drawing/2014/main" id="{1F1D2C28-38D1-E278-BA10-B81EFA12564B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2" name="フリーフォーム: 図形 961">
                <a:extLst>
                  <a:ext uri="{FF2B5EF4-FFF2-40B4-BE49-F238E27FC236}">
                    <a16:creationId xmlns:a16="http://schemas.microsoft.com/office/drawing/2014/main" id="{32D76001-41C8-1021-027A-10ABEE2CF4BA}"/>
                  </a:ext>
                </a:extLst>
              </p:cNvPr>
              <p:cNvSpPr/>
              <p:nvPr/>
            </p:nvSpPr>
            <p:spPr>
              <a:xfrm>
                <a:off x="2945970" y="1547769"/>
                <a:ext cx="45719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3" name="フリーフォーム: 図形 962">
                <a:extLst>
                  <a:ext uri="{FF2B5EF4-FFF2-40B4-BE49-F238E27FC236}">
                    <a16:creationId xmlns:a16="http://schemas.microsoft.com/office/drawing/2014/main" id="{65074FAF-A5FE-09D1-05E0-A55D021C0F1C}"/>
                  </a:ext>
                </a:extLst>
              </p:cNvPr>
              <p:cNvSpPr/>
              <p:nvPr/>
            </p:nvSpPr>
            <p:spPr>
              <a:xfrm>
                <a:off x="3139505" y="8125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4" name="フリーフォーム: 図形 963">
                <a:extLst>
                  <a:ext uri="{FF2B5EF4-FFF2-40B4-BE49-F238E27FC236}">
                    <a16:creationId xmlns:a16="http://schemas.microsoft.com/office/drawing/2014/main" id="{F360C44B-8D1C-E14C-3719-8D3368FA0FB6}"/>
                  </a:ext>
                </a:extLst>
              </p:cNvPr>
              <p:cNvSpPr/>
              <p:nvPr/>
            </p:nvSpPr>
            <p:spPr>
              <a:xfrm>
                <a:off x="879790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フリーフォーム: 図形 964">
                <a:extLst>
                  <a:ext uri="{FF2B5EF4-FFF2-40B4-BE49-F238E27FC236}">
                    <a16:creationId xmlns:a16="http://schemas.microsoft.com/office/drawing/2014/main" id="{D68C2B02-4ED2-0258-BE73-FD9FC5A27C41}"/>
                  </a:ext>
                </a:extLst>
              </p:cNvPr>
              <p:cNvSpPr/>
              <p:nvPr/>
            </p:nvSpPr>
            <p:spPr>
              <a:xfrm>
                <a:off x="1042904" y="150731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フリーフォーム: 図形 965">
                <a:extLst>
                  <a:ext uri="{FF2B5EF4-FFF2-40B4-BE49-F238E27FC236}">
                    <a16:creationId xmlns:a16="http://schemas.microsoft.com/office/drawing/2014/main" id="{1DF490E6-9D23-5919-5650-DC071393FFF6}"/>
                  </a:ext>
                </a:extLst>
              </p:cNvPr>
              <p:cNvSpPr/>
              <p:nvPr/>
            </p:nvSpPr>
            <p:spPr>
              <a:xfrm>
                <a:off x="2781812" y="1768545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フリーフォーム: 図形 966">
                <a:extLst>
                  <a:ext uri="{FF2B5EF4-FFF2-40B4-BE49-F238E27FC236}">
                    <a16:creationId xmlns:a16="http://schemas.microsoft.com/office/drawing/2014/main" id="{FDF1168B-CB78-87F3-1725-E395B466522D}"/>
                  </a:ext>
                </a:extLst>
              </p:cNvPr>
              <p:cNvSpPr/>
              <p:nvPr/>
            </p:nvSpPr>
            <p:spPr>
              <a:xfrm>
                <a:off x="3010634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1" name="グループ化 970">
              <a:extLst>
                <a:ext uri="{FF2B5EF4-FFF2-40B4-BE49-F238E27FC236}">
                  <a16:creationId xmlns:a16="http://schemas.microsoft.com/office/drawing/2014/main" id="{EC312864-EC66-1A5C-DAD3-1EB89F37B3ED}"/>
                </a:ext>
              </a:extLst>
            </p:cNvPr>
            <p:cNvGrpSpPr/>
            <p:nvPr/>
          </p:nvGrpSpPr>
          <p:grpSpPr>
            <a:xfrm>
              <a:off x="1529526" y="2165623"/>
              <a:ext cx="876618" cy="460813"/>
              <a:chOff x="1521467" y="2103191"/>
              <a:chExt cx="876618" cy="460813"/>
            </a:xfrm>
          </p:grpSpPr>
          <p:sp>
            <p:nvSpPr>
              <p:cNvPr id="972" name="フリーフォーム: 図形 971">
                <a:extLst>
                  <a:ext uri="{FF2B5EF4-FFF2-40B4-BE49-F238E27FC236}">
                    <a16:creationId xmlns:a16="http://schemas.microsoft.com/office/drawing/2014/main" id="{E62FA5AF-6617-2FB7-02A4-B85E625AD9D1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3" name="フリーフォーム: 図形 972">
                <a:extLst>
                  <a:ext uri="{FF2B5EF4-FFF2-40B4-BE49-F238E27FC236}">
                    <a16:creationId xmlns:a16="http://schemas.microsoft.com/office/drawing/2014/main" id="{189AA0E2-B353-93C4-7312-6E65D2F85259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4" name="楕円 1">
                <a:extLst>
                  <a:ext uri="{FF2B5EF4-FFF2-40B4-BE49-F238E27FC236}">
                    <a16:creationId xmlns:a16="http://schemas.microsoft.com/office/drawing/2014/main" id="{EF5CFEB6-8BA9-C5B6-2786-E893952FC0C2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75" name="楕円 974">
              <a:extLst>
                <a:ext uri="{FF2B5EF4-FFF2-40B4-BE49-F238E27FC236}">
                  <a16:creationId xmlns:a16="http://schemas.microsoft.com/office/drawing/2014/main" id="{9A2078B0-9DD5-A3FA-117F-96582AE2F7E9}"/>
                </a:ext>
              </a:extLst>
            </p:cNvPr>
            <p:cNvSpPr/>
            <p:nvPr/>
          </p:nvSpPr>
          <p:spPr>
            <a:xfrm>
              <a:off x="2104265" y="709550"/>
              <a:ext cx="850305" cy="85030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6" name="楕円 975">
              <a:extLst>
                <a:ext uri="{FF2B5EF4-FFF2-40B4-BE49-F238E27FC236}">
                  <a16:creationId xmlns:a16="http://schemas.microsoft.com/office/drawing/2014/main" id="{5C286070-3905-AAF0-0FB3-32DF0A30DC74}"/>
                </a:ext>
              </a:extLst>
            </p:cNvPr>
            <p:cNvSpPr/>
            <p:nvPr/>
          </p:nvSpPr>
          <p:spPr>
            <a:xfrm>
              <a:off x="2233398" y="838683"/>
              <a:ext cx="592039" cy="592039"/>
            </a:xfrm>
            <a:prstGeom prst="ellipse">
              <a:avLst/>
            </a:prstGeom>
            <a:solidFill>
              <a:srgbClr val="FF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楕円 976">
              <a:extLst>
                <a:ext uri="{FF2B5EF4-FFF2-40B4-BE49-F238E27FC236}">
                  <a16:creationId xmlns:a16="http://schemas.microsoft.com/office/drawing/2014/main" id="{15DA3D4A-537D-7527-D4E6-BAB6C806687A}"/>
                </a:ext>
              </a:extLst>
            </p:cNvPr>
            <p:cNvSpPr/>
            <p:nvPr/>
          </p:nvSpPr>
          <p:spPr>
            <a:xfrm>
              <a:off x="961589" y="709550"/>
              <a:ext cx="850305" cy="85030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8" name="楕円 977">
              <a:extLst>
                <a:ext uri="{FF2B5EF4-FFF2-40B4-BE49-F238E27FC236}">
                  <a16:creationId xmlns:a16="http://schemas.microsoft.com/office/drawing/2014/main" id="{46DE4E29-F93D-2E95-6608-265CB94A2872}"/>
                </a:ext>
              </a:extLst>
            </p:cNvPr>
            <p:cNvSpPr/>
            <p:nvPr/>
          </p:nvSpPr>
          <p:spPr>
            <a:xfrm>
              <a:off x="1090722" y="838683"/>
              <a:ext cx="592039" cy="592039"/>
            </a:xfrm>
            <a:prstGeom prst="ellipse">
              <a:avLst/>
            </a:prstGeom>
            <a:solidFill>
              <a:srgbClr val="FF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9" name="楕円 978">
              <a:extLst>
                <a:ext uri="{FF2B5EF4-FFF2-40B4-BE49-F238E27FC236}">
                  <a16:creationId xmlns:a16="http://schemas.microsoft.com/office/drawing/2014/main" id="{F25FB076-C4AA-3112-47BE-0F30C19F6872}"/>
                </a:ext>
              </a:extLst>
            </p:cNvPr>
            <p:cNvSpPr/>
            <p:nvPr/>
          </p:nvSpPr>
          <p:spPr>
            <a:xfrm>
              <a:off x="1343543" y="1059608"/>
              <a:ext cx="1207983" cy="12306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0" name="楕円 979">
              <a:extLst>
                <a:ext uri="{FF2B5EF4-FFF2-40B4-BE49-F238E27FC236}">
                  <a16:creationId xmlns:a16="http://schemas.microsoft.com/office/drawing/2014/main" id="{F697EB2C-9812-33D1-B682-CB6629588F4E}"/>
                </a:ext>
              </a:extLst>
            </p:cNvPr>
            <p:cNvSpPr/>
            <p:nvPr/>
          </p:nvSpPr>
          <p:spPr>
            <a:xfrm rot="20700000">
              <a:off x="1579229" y="1575841"/>
              <a:ext cx="203067" cy="5471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1" name="楕円 980">
              <a:extLst>
                <a:ext uri="{FF2B5EF4-FFF2-40B4-BE49-F238E27FC236}">
                  <a16:creationId xmlns:a16="http://schemas.microsoft.com/office/drawing/2014/main" id="{EA80F0BD-D701-E7DD-43E5-515F1B6B9420}"/>
                </a:ext>
              </a:extLst>
            </p:cNvPr>
            <p:cNvSpPr/>
            <p:nvPr/>
          </p:nvSpPr>
          <p:spPr>
            <a:xfrm rot="900000">
              <a:off x="2094854" y="1575841"/>
              <a:ext cx="203067" cy="54712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982" name="グループ化 981">
              <a:extLst>
                <a:ext uri="{FF2B5EF4-FFF2-40B4-BE49-F238E27FC236}">
                  <a16:creationId xmlns:a16="http://schemas.microsoft.com/office/drawing/2014/main" id="{0E1BB27A-E12F-CD78-A778-708A32419BE0}"/>
                </a:ext>
              </a:extLst>
            </p:cNvPr>
            <p:cNvGrpSpPr/>
            <p:nvPr/>
          </p:nvGrpSpPr>
          <p:grpSpPr>
            <a:xfrm>
              <a:off x="1835143" y="1841709"/>
              <a:ext cx="219417" cy="232117"/>
              <a:chOff x="3944408" y="2708920"/>
              <a:chExt cx="291733" cy="338761"/>
            </a:xfrm>
            <a:solidFill>
              <a:schemeClr val="bg1"/>
            </a:solidFill>
          </p:grpSpPr>
          <p:sp>
            <p:nvSpPr>
              <p:cNvPr id="983" name="楕円 27">
                <a:extLst>
                  <a:ext uri="{FF2B5EF4-FFF2-40B4-BE49-F238E27FC236}">
                    <a16:creationId xmlns:a16="http://schemas.microsoft.com/office/drawing/2014/main" id="{856B201D-A899-53D8-1978-E0E4A176FBA1}"/>
                  </a:ext>
                </a:extLst>
              </p:cNvPr>
              <p:cNvSpPr/>
              <p:nvPr/>
            </p:nvSpPr>
            <p:spPr>
              <a:xfrm>
                <a:off x="3944408" y="2708920"/>
                <a:ext cx="145867" cy="338761"/>
              </a:xfrm>
              <a:custGeom>
                <a:avLst/>
                <a:gdLst>
                  <a:gd name="connsiteX0" fmla="*/ 0 w 144016"/>
                  <a:gd name="connsiteY0" fmla="*/ 180020 h 360040"/>
                  <a:gd name="connsiteX1" fmla="*/ 72008 w 144016"/>
                  <a:gd name="connsiteY1" fmla="*/ 0 h 360040"/>
                  <a:gd name="connsiteX2" fmla="*/ 144016 w 144016"/>
                  <a:gd name="connsiteY2" fmla="*/ 180020 h 360040"/>
                  <a:gd name="connsiteX3" fmla="*/ 72008 w 144016"/>
                  <a:gd name="connsiteY3" fmla="*/ 360040 h 360040"/>
                  <a:gd name="connsiteX4" fmla="*/ 0 w 144016"/>
                  <a:gd name="connsiteY4" fmla="*/ 180020 h 360040"/>
                  <a:gd name="connsiteX0" fmla="*/ 765 w 145488"/>
                  <a:gd name="connsiteY0" fmla="*/ 180020 h 364802"/>
                  <a:gd name="connsiteX1" fmla="*/ 72773 w 145488"/>
                  <a:gd name="connsiteY1" fmla="*/ 0 h 364802"/>
                  <a:gd name="connsiteX2" fmla="*/ 144781 w 145488"/>
                  <a:gd name="connsiteY2" fmla="*/ 180020 h 364802"/>
                  <a:gd name="connsiteX3" fmla="*/ 113255 w 145488"/>
                  <a:gd name="connsiteY3" fmla="*/ 364802 h 364802"/>
                  <a:gd name="connsiteX4" fmla="*/ 765 w 145488"/>
                  <a:gd name="connsiteY4" fmla="*/ 180020 h 364802"/>
                  <a:gd name="connsiteX0" fmla="*/ 479 w 144495"/>
                  <a:gd name="connsiteY0" fmla="*/ 180020 h 338608"/>
                  <a:gd name="connsiteX1" fmla="*/ 72487 w 144495"/>
                  <a:gd name="connsiteY1" fmla="*/ 0 h 338608"/>
                  <a:gd name="connsiteX2" fmla="*/ 144495 w 144495"/>
                  <a:gd name="connsiteY2" fmla="*/ 180020 h 338608"/>
                  <a:gd name="connsiteX3" fmla="*/ 103444 w 144495"/>
                  <a:gd name="connsiteY3" fmla="*/ 338608 h 338608"/>
                  <a:gd name="connsiteX4" fmla="*/ 479 w 144495"/>
                  <a:gd name="connsiteY4" fmla="*/ 180020 h 338608"/>
                  <a:gd name="connsiteX0" fmla="*/ 479 w 145867"/>
                  <a:gd name="connsiteY0" fmla="*/ 180020 h 338761"/>
                  <a:gd name="connsiteX1" fmla="*/ 72487 w 145867"/>
                  <a:gd name="connsiteY1" fmla="*/ 0 h 338761"/>
                  <a:gd name="connsiteX2" fmla="*/ 144495 w 145867"/>
                  <a:gd name="connsiteY2" fmla="*/ 180020 h 338761"/>
                  <a:gd name="connsiteX3" fmla="*/ 103444 w 145867"/>
                  <a:gd name="connsiteY3" fmla="*/ 338608 h 338761"/>
                  <a:gd name="connsiteX4" fmla="*/ 479 w 145867"/>
                  <a:gd name="connsiteY4" fmla="*/ 180020 h 338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867" h="338761">
                    <a:moveTo>
                      <a:pt x="479" y="180020"/>
                    </a:moveTo>
                    <a:cubicBezTo>
                      <a:pt x="-4680" y="123585"/>
                      <a:pt x="32718" y="0"/>
                      <a:pt x="72487" y="0"/>
                    </a:cubicBezTo>
                    <a:cubicBezTo>
                      <a:pt x="112256" y="0"/>
                      <a:pt x="144495" y="80598"/>
                      <a:pt x="144495" y="180020"/>
                    </a:cubicBezTo>
                    <a:cubicBezTo>
                      <a:pt x="144495" y="279442"/>
                      <a:pt x="157500" y="333846"/>
                      <a:pt x="103444" y="338608"/>
                    </a:cubicBezTo>
                    <a:cubicBezTo>
                      <a:pt x="49388" y="343370"/>
                      <a:pt x="5638" y="236455"/>
                      <a:pt x="479" y="18002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4" name="楕円 27">
                <a:extLst>
                  <a:ext uri="{FF2B5EF4-FFF2-40B4-BE49-F238E27FC236}">
                    <a16:creationId xmlns:a16="http://schemas.microsoft.com/office/drawing/2014/main" id="{C2CDD516-507D-DB3A-5843-02BBC5A4B886}"/>
                  </a:ext>
                </a:extLst>
              </p:cNvPr>
              <p:cNvSpPr/>
              <p:nvPr/>
            </p:nvSpPr>
            <p:spPr>
              <a:xfrm flipH="1">
                <a:off x="4095749" y="2708920"/>
                <a:ext cx="140392" cy="338761"/>
              </a:xfrm>
              <a:custGeom>
                <a:avLst/>
                <a:gdLst>
                  <a:gd name="connsiteX0" fmla="*/ 0 w 144016"/>
                  <a:gd name="connsiteY0" fmla="*/ 180020 h 360040"/>
                  <a:gd name="connsiteX1" fmla="*/ 72008 w 144016"/>
                  <a:gd name="connsiteY1" fmla="*/ 0 h 360040"/>
                  <a:gd name="connsiteX2" fmla="*/ 144016 w 144016"/>
                  <a:gd name="connsiteY2" fmla="*/ 180020 h 360040"/>
                  <a:gd name="connsiteX3" fmla="*/ 72008 w 144016"/>
                  <a:gd name="connsiteY3" fmla="*/ 360040 h 360040"/>
                  <a:gd name="connsiteX4" fmla="*/ 0 w 144016"/>
                  <a:gd name="connsiteY4" fmla="*/ 180020 h 360040"/>
                  <a:gd name="connsiteX0" fmla="*/ 765 w 145488"/>
                  <a:gd name="connsiteY0" fmla="*/ 180020 h 364802"/>
                  <a:gd name="connsiteX1" fmla="*/ 72773 w 145488"/>
                  <a:gd name="connsiteY1" fmla="*/ 0 h 364802"/>
                  <a:gd name="connsiteX2" fmla="*/ 144781 w 145488"/>
                  <a:gd name="connsiteY2" fmla="*/ 180020 h 364802"/>
                  <a:gd name="connsiteX3" fmla="*/ 113255 w 145488"/>
                  <a:gd name="connsiteY3" fmla="*/ 364802 h 364802"/>
                  <a:gd name="connsiteX4" fmla="*/ 765 w 145488"/>
                  <a:gd name="connsiteY4" fmla="*/ 180020 h 364802"/>
                  <a:gd name="connsiteX0" fmla="*/ 479 w 144495"/>
                  <a:gd name="connsiteY0" fmla="*/ 180020 h 338608"/>
                  <a:gd name="connsiteX1" fmla="*/ 72487 w 144495"/>
                  <a:gd name="connsiteY1" fmla="*/ 0 h 338608"/>
                  <a:gd name="connsiteX2" fmla="*/ 144495 w 144495"/>
                  <a:gd name="connsiteY2" fmla="*/ 180020 h 338608"/>
                  <a:gd name="connsiteX3" fmla="*/ 103444 w 144495"/>
                  <a:gd name="connsiteY3" fmla="*/ 338608 h 338608"/>
                  <a:gd name="connsiteX4" fmla="*/ 479 w 144495"/>
                  <a:gd name="connsiteY4" fmla="*/ 180020 h 338608"/>
                  <a:gd name="connsiteX0" fmla="*/ 479 w 145867"/>
                  <a:gd name="connsiteY0" fmla="*/ 180020 h 338761"/>
                  <a:gd name="connsiteX1" fmla="*/ 72487 w 145867"/>
                  <a:gd name="connsiteY1" fmla="*/ 0 h 338761"/>
                  <a:gd name="connsiteX2" fmla="*/ 144495 w 145867"/>
                  <a:gd name="connsiteY2" fmla="*/ 180020 h 338761"/>
                  <a:gd name="connsiteX3" fmla="*/ 103444 w 145867"/>
                  <a:gd name="connsiteY3" fmla="*/ 338608 h 338761"/>
                  <a:gd name="connsiteX4" fmla="*/ 479 w 145867"/>
                  <a:gd name="connsiteY4" fmla="*/ 180020 h 338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867" h="338761">
                    <a:moveTo>
                      <a:pt x="479" y="180020"/>
                    </a:moveTo>
                    <a:cubicBezTo>
                      <a:pt x="-4680" y="123585"/>
                      <a:pt x="32718" y="0"/>
                      <a:pt x="72487" y="0"/>
                    </a:cubicBezTo>
                    <a:cubicBezTo>
                      <a:pt x="112256" y="0"/>
                      <a:pt x="144495" y="80598"/>
                      <a:pt x="144495" y="180020"/>
                    </a:cubicBezTo>
                    <a:cubicBezTo>
                      <a:pt x="144495" y="279442"/>
                      <a:pt x="157500" y="333846"/>
                      <a:pt x="103444" y="338608"/>
                    </a:cubicBezTo>
                    <a:cubicBezTo>
                      <a:pt x="49388" y="343370"/>
                      <a:pt x="5638" y="236455"/>
                      <a:pt x="479" y="18002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85" name="フリーフォーム: 図形 984">
              <a:extLst>
                <a:ext uri="{FF2B5EF4-FFF2-40B4-BE49-F238E27FC236}">
                  <a16:creationId xmlns:a16="http://schemas.microsoft.com/office/drawing/2014/main" id="{44DDEB9B-C614-729E-B37F-22EC01B9408D}"/>
                </a:ext>
              </a:extLst>
            </p:cNvPr>
            <p:cNvSpPr/>
            <p:nvPr/>
          </p:nvSpPr>
          <p:spPr>
            <a:xfrm>
              <a:off x="1721408" y="1751680"/>
              <a:ext cx="452253" cy="226103"/>
            </a:xfrm>
            <a:custGeom>
              <a:avLst/>
              <a:gdLst>
                <a:gd name="connsiteX0" fmla="*/ 267594 w 966988"/>
                <a:gd name="connsiteY0" fmla="*/ 0 h 411652"/>
                <a:gd name="connsiteX1" fmla="*/ 456812 w 966988"/>
                <a:gd name="connsiteY1" fmla="*/ 60285 h 411652"/>
                <a:gd name="connsiteX2" fmla="*/ 483494 w 966988"/>
                <a:gd name="connsiteY2" fmla="*/ 90725 h 411652"/>
                <a:gd name="connsiteX3" fmla="*/ 510177 w 966988"/>
                <a:gd name="connsiteY3" fmla="*/ 60285 h 411652"/>
                <a:gd name="connsiteX4" fmla="*/ 699394 w 966988"/>
                <a:gd name="connsiteY4" fmla="*/ 0 h 411652"/>
                <a:gd name="connsiteX5" fmla="*/ 966988 w 966988"/>
                <a:gd name="connsiteY5" fmla="*/ 205826 h 411652"/>
                <a:gd name="connsiteX6" fmla="*/ 699394 w 966988"/>
                <a:gd name="connsiteY6" fmla="*/ 411652 h 411652"/>
                <a:gd name="connsiteX7" fmla="*/ 510177 w 966988"/>
                <a:gd name="connsiteY7" fmla="*/ 351367 h 411652"/>
                <a:gd name="connsiteX8" fmla="*/ 483494 w 966988"/>
                <a:gd name="connsiteY8" fmla="*/ 320927 h 411652"/>
                <a:gd name="connsiteX9" fmla="*/ 456812 w 966988"/>
                <a:gd name="connsiteY9" fmla="*/ 351367 h 411652"/>
                <a:gd name="connsiteX10" fmla="*/ 267594 w 966988"/>
                <a:gd name="connsiteY10" fmla="*/ 411652 h 411652"/>
                <a:gd name="connsiteX11" fmla="*/ 0 w 966988"/>
                <a:gd name="connsiteY11" fmla="*/ 205826 h 411652"/>
                <a:gd name="connsiteX12" fmla="*/ 267594 w 966988"/>
                <a:gd name="connsiteY12" fmla="*/ 0 h 411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988" h="411652">
                  <a:moveTo>
                    <a:pt x="267594" y="0"/>
                  </a:moveTo>
                  <a:cubicBezTo>
                    <a:pt x="341488" y="0"/>
                    <a:pt x="408386" y="23038"/>
                    <a:pt x="456812" y="60285"/>
                  </a:cubicBezTo>
                  <a:lnTo>
                    <a:pt x="483494" y="90725"/>
                  </a:lnTo>
                  <a:lnTo>
                    <a:pt x="510177" y="60285"/>
                  </a:lnTo>
                  <a:cubicBezTo>
                    <a:pt x="558602" y="23038"/>
                    <a:pt x="625500" y="0"/>
                    <a:pt x="699394" y="0"/>
                  </a:cubicBezTo>
                  <a:cubicBezTo>
                    <a:pt x="847182" y="0"/>
                    <a:pt x="966988" y="92151"/>
                    <a:pt x="966988" y="205826"/>
                  </a:cubicBezTo>
                  <a:cubicBezTo>
                    <a:pt x="966988" y="319501"/>
                    <a:pt x="847182" y="411652"/>
                    <a:pt x="699394" y="411652"/>
                  </a:cubicBezTo>
                  <a:cubicBezTo>
                    <a:pt x="625500" y="411652"/>
                    <a:pt x="558602" y="388614"/>
                    <a:pt x="510177" y="351367"/>
                  </a:cubicBezTo>
                  <a:lnTo>
                    <a:pt x="483494" y="320927"/>
                  </a:lnTo>
                  <a:lnTo>
                    <a:pt x="456812" y="351367"/>
                  </a:lnTo>
                  <a:cubicBezTo>
                    <a:pt x="408386" y="388614"/>
                    <a:pt x="341488" y="411652"/>
                    <a:pt x="267594" y="411652"/>
                  </a:cubicBezTo>
                  <a:cubicBezTo>
                    <a:pt x="119806" y="411652"/>
                    <a:pt x="0" y="319501"/>
                    <a:pt x="0" y="205826"/>
                  </a:cubicBezTo>
                  <a:cubicBezTo>
                    <a:pt x="0" y="92151"/>
                    <a:pt x="119806" y="0"/>
                    <a:pt x="267594" y="0"/>
                  </a:cubicBezTo>
                  <a:close/>
                </a:path>
              </a:pathLst>
            </a:custGeom>
            <a:solidFill>
              <a:srgbClr val="FF9999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6" name="正方形/長方形 985">
              <a:extLst>
                <a:ext uri="{FF2B5EF4-FFF2-40B4-BE49-F238E27FC236}">
                  <a16:creationId xmlns:a16="http://schemas.microsoft.com/office/drawing/2014/main" id="{B2CBE8BE-228A-3B0F-48DA-7B62313522A6}"/>
                </a:ext>
              </a:extLst>
            </p:cNvPr>
            <p:cNvSpPr/>
            <p:nvPr/>
          </p:nvSpPr>
          <p:spPr>
            <a:xfrm>
              <a:off x="1227276" y="1860600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7" name="正方形/長方形 986">
              <a:extLst>
                <a:ext uri="{FF2B5EF4-FFF2-40B4-BE49-F238E27FC236}">
                  <a16:creationId xmlns:a16="http://schemas.microsoft.com/office/drawing/2014/main" id="{3EAC555A-C05C-78BC-22ED-5FDD8DD5DD55}"/>
                </a:ext>
              </a:extLst>
            </p:cNvPr>
            <p:cNvSpPr/>
            <p:nvPr/>
          </p:nvSpPr>
          <p:spPr>
            <a:xfrm rot="20700000" flipV="1">
              <a:off x="1252318" y="1967343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8" name="正方形/長方形 987">
              <a:extLst>
                <a:ext uri="{FF2B5EF4-FFF2-40B4-BE49-F238E27FC236}">
                  <a16:creationId xmlns:a16="http://schemas.microsoft.com/office/drawing/2014/main" id="{DE5C69C1-9305-CB48-AFC5-332D5147A634}"/>
                </a:ext>
              </a:extLst>
            </p:cNvPr>
            <p:cNvSpPr/>
            <p:nvPr/>
          </p:nvSpPr>
          <p:spPr>
            <a:xfrm flipH="1">
              <a:off x="2111423" y="1860602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9" name="正方形/長方形 988">
              <a:extLst>
                <a:ext uri="{FF2B5EF4-FFF2-40B4-BE49-F238E27FC236}">
                  <a16:creationId xmlns:a16="http://schemas.microsoft.com/office/drawing/2014/main" id="{036DCDE5-A1B1-352A-BC7D-74FD5A50B7C1}"/>
                </a:ext>
              </a:extLst>
            </p:cNvPr>
            <p:cNvSpPr/>
            <p:nvPr/>
          </p:nvSpPr>
          <p:spPr>
            <a:xfrm rot="900000" flipH="1" flipV="1">
              <a:off x="2087826" y="1967344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0" name="楕円 1">
              <a:extLst>
                <a:ext uri="{FF2B5EF4-FFF2-40B4-BE49-F238E27FC236}">
                  <a16:creationId xmlns:a16="http://schemas.microsoft.com/office/drawing/2014/main" id="{EC8CD18E-8411-BAB5-606A-67EB43EB4CB6}"/>
                </a:ext>
              </a:extLst>
            </p:cNvPr>
            <p:cNvSpPr/>
            <p:nvPr/>
          </p:nvSpPr>
          <p:spPr>
            <a:xfrm flipV="1">
              <a:off x="1862079" y="1720008"/>
              <a:ext cx="170911" cy="96059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91" name="グループ化 990">
              <a:extLst>
                <a:ext uri="{FF2B5EF4-FFF2-40B4-BE49-F238E27FC236}">
                  <a16:creationId xmlns:a16="http://schemas.microsoft.com/office/drawing/2014/main" id="{F68AA926-5EAC-CA36-3C5E-8AF3325CE893}"/>
                </a:ext>
              </a:extLst>
            </p:cNvPr>
            <p:cNvGrpSpPr/>
            <p:nvPr/>
          </p:nvGrpSpPr>
          <p:grpSpPr>
            <a:xfrm>
              <a:off x="1912154" y="1839593"/>
              <a:ext cx="176433" cy="258588"/>
              <a:chOff x="986766" y="914731"/>
              <a:chExt cx="238930" cy="350186"/>
            </a:xfrm>
          </p:grpSpPr>
          <p:sp>
            <p:nvSpPr>
              <p:cNvPr id="992" name="楕円 66">
                <a:extLst>
                  <a:ext uri="{FF2B5EF4-FFF2-40B4-BE49-F238E27FC236}">
                    <a16:creationId xmlns:a16="http://schemas.microsoft.com/office/drawing/2014/main" id="{6390A3C2-647B-EABF-6DEF-A5831C2F30DD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3" name="フリーフォーム: 図形 992">
                <a:extLst>
                  <a:ext uri="{FF2B5EF4-FFF2-40B4-BE49-F238E27FC236}">
                    <a16:creationId xmlns:a16="http://schemas.microsoft.com/office/drawing/2014/main" id="{F6B4D00E-7A06-F6BC-78C4-666100C9393F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05" name="グループ化 1104">
            <a:extLst>
              <a:ext uri="{FF2B5EF4-FFF2-40B4-BE49-F238E27FC236}">
                <a16:creationId xmlns:a16="http://schemas.microsoft.com/office/drawing/2014/main" id="{4568A8DD-2697-6841-5180-EF514D3FD21D}"/>
              </a:ext>
            </a:extLst>
          </p:cNvPr>
          <p:cNvGrpSpPr/>
          <p:nvPr/>
        </p:nvGrpSpPr>
        <p:grpSpPr>
          <a:xfrm>
            <a:off x="4123889" y="3814700"/>
            <a:ext cx="1992981" cy="2564746"/>
            <a:chOff x="4123889" y="3814700"/>
            <a:chExt cx="1992981" cy="2564746"/>
          </a:xfrm>
        </p:grpSpPr>
        <p:grpSp>
          <p:nvGrpSpPr>
            <p:cNvPr id="1037" name="グループ化 1036">
              <a:extLst>
                <a:ext uri="{FF2B5EF4-FFF2-40B4-BE49-F238E27FC236}">
                  <a16:creationId xmlns:a16="http://schemas.microsoft.com/office/drawing/2014/main" id="{70A5E1DE-8C91-C553-5EF1-373BF543D178}"/>
                </a:ext>
              </a:extLst>
            </p:cNvPr>
            <p:cNvGrpSpPr/>
            <p:nvPr/>
          </p:nvGrpSpPr>
          <p:grpSpPr>
            <a:xfrm>
              <a:off x="4693334" y="5155570"/>
              <a:ext cx="1391677" cy="1223876"/>
              <a:chOff x="4693334" y="5155570"/>
              <a:chExt cx="1391677" cy="1223876"/>
            </a:xfrm>
          </p:grpSpPr>
          <p:sp>
            <p:nvSpPr>
              <p:cNvPr id="1014" name="フリーフォーム: 図形 1013">
                <a:extLst>
                  <a:ext uri="{FF2B5EF4-FFF2-40B4-BE49-F238E27FC236}">
                    <a16:creationId xmlns:a16="http://schemas.microsoft.com/office/drawing/2014/main" id="{C7043989-5057-13F9-76B4-C6AD0D728F40}"/>
                  </a:ext>
                </a:extLst>
              </p:cNvPr>
              <p:cNvSpPr/>
              <p:nvPr/>
            </p:nvSpPr>
            <p:spPr>
              <a:xfrm rot="20151232" flipV="1">
                <a:off x="5187049" y="5699122"/>
                <a:ext cx="897962" cy="392290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1" name="楕円 1">
                <a:extLst>
                  <a:ext uri="{FF2B5EF4-FFF2-40B4-BE49-F238E27FC236}">
                    <a16:creationId xmlns:a16="http://schemas.microsoft.com/office/drawing/2014/main" id="{17278EED-88E7-5900-08EB-5A9453BF2541}"/>
                  </a:ext>
                </a:extLst>
              </p:cNvPr>
              <p:cNvSpPr/>
              <p:nvPr/>
            </p:nvSpPr>
            <p:spPr>
              <a:xfrm rot="10800000">
                <a:off x="5123831" y="590089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2" name="楕円 1">
                <a:extLst>
                  <a:ext uri="{FF2B5EF4-FFF2-40B4-BE49-F238E27FC236}">
                    <a16:creationId xmlns:a16="http://schemas.microsoft.com/office/drawing/2014/main" id="{39422C0C-DB09-7A14-81AB-1191232FE11B}"/>
                  </a:ext>
                </a:extLst>
              </p:cNvPr>
              <p:cNvSpPr/>
              <p:nvPr/>
            </p:nvSpPr>
            <p:spPr>
              <a:xfrm rot="10800000">
                <a:off x="4859153" y="590089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3" name="楕円 1">
                <a:extLst>
                  <a:ext uri="{FF2B5EF4-FFF2-40B4-BE49-F238E27FC236}">
                    <a16:creationId xmlns:a16="http://schemas.microsoft.com/office/drawing/2014/main" id="{EBFE1C7B-949A-6B95-F2A1-1EE95A29D41C}"/>
                  </a:ext>
                </a:extLst>
              </p:cNvPr>
              <p:cNvSpPr/>
              <p:nvPr/>
            </p:nvSpPr>
            <p:spPr>
              <a:xfrm>
                <a:off x="4693334" y="5155570"/>
                <a:ext cx="833002" cy="11023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36" name="グループ化 1035">
              <a:extLst>
                <a:ext uri="{FF2B5EF4-FFF2-40B4-BE49-F238E27FC236}">
                  <a16:creationId xmlns:a16="http://schemas.microsoft.com/office/drawing/2014/main" id="{E446AE04-4B34-2EDD-D9DB-A5E12B41C14A}"/>
                </a:ext>
              </a:extLst>
            </p:cNvPr>
            <p:cNvGrpSpPr/>
            <p:nvPr/>
          </p:nvGrpSpPr>
          <p:grpSpPr>
            <a:xfrm>
              <a:off x="4123889" y="3814700"/>
              <a:ext cx="1992981" cy="1580757"/>
              <a:chOff x="4123889" y="3814700"/>
              <a:chExt cx="1992981" cy="1580757"/>
            </a:xfrm>
          </p:grpSpPr>
          <p:sp>
            <p:nvSpPr>
              <p:cNvPr id="1016" name="楕円 1015">
                <a:extLst>
                  <a:ext uri="{FF2B5EF4-FFF2-40B4-BE49-F238E27FC236}">
                    <a16:creationId xmlns:a16="http://schemas.microsoft.com/office/drawing/2014/main" id="{346BB38A-3492-581D-E6C3-D1FC0372C8E4}"/>
                  </a:ext>
                </a:extLst>
              </p:cNvPr>
              <p:cNvSpPr/>
              <p:nvPr/>
            </p:nvSpPr>
            <p:spPr>
              <a:xfrm>
                <a:off x="5266565" y="3814700"/>
                <a:ext cx="850305" cy="85030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7" name="楕円 1016">
                <a:extLst>
                  <a:ext uri="{FF2B5EF4-FFF2-40B4-BE49-F238E27FC236}">
                    <a16:creationId xmlns:a16="http://schemas.microsoft.com/office/drawing/2014/main" id="{5718B880-B3DD-C178-D1F9-D145CC39902E}"/>
                  </a:ext>
                </a:extLst>
              </p:cNvPr>
              <p:cNvSpPr/>
              <p:nvPr/>
            </p:nvSpPr>
            <p:spPr>
              <a:xfrm>
                <a:off x="5395698" y="3943833"/>
                <a:ext cx="592039" cy="592039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8" name="楕円 1017">
                <a:extLst>
                  <a:ext uri="{FF2B5EF4-FFF2-40B4-BE49-F238E27FC236}">
                    <a16:creationId xmlns:a16="http://schemas.microsoft.com/office/drawing/2014/main" id="{0065514E-1771-AA15-AF2A-B366BC0F6801}"/>
                  </a:ext>
                </a:extLst>
              </p:cNvPr>
              <p:cNvSpPr/>
              <p:nvPr/>
            </p:nvSpPr>
            <p:spPr>
              <a:xfrm>
                <a:off x="4123889" y="3814700"/>
                <a:ext cx="850305" cy="85030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9" name="楕円 1018">
                <a:extLst>
                  <a:ext uri="{FF2B5EF4-FFF2-40B4-BE49-F238E27FC236}">
                    <a16:creationId xmlns:a16="http://schemas.microsoft.com/office/drawing/2014/main" id="{0BEAB8FE-CB2D-A88C-953D-6A2D7FF9700F}"/>
                  </a:ext>
                </a:extLst>
              </p:cNvPr>
              <p:cNvSpPr/>
              <p:nvPr/>
            </p:nvSpPr>
            <p:spPr>
              <a:xfrm>
                <a:off x="4253022" y="3943833"/>
                <a:ext cx="592039" cy="592039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4" name="楕円 1023">
                <a:extLst>
                  <a:ext uri="{FF2B5EF4-FFF2-40B4-BE49-F238E27FC236}">
                    <a16:creationId xmlns:a16="http://schemas.microsoft.com/office/drawing/2014/main" id="{E13410C2-D75F-46CB-CCAB-9CA6CBE4C921}"/>
                  </a:ext>
                </a:extLst>
              </p:cNvPr>
              <p:cNvSpPr/>
              <p:nvPr/>
            </p:nvSpPr>
            <p:spPr>
              <a:xfrm>
                <a:off x="4505843" y="4164758"/>
                <a:ext cx="1207983" cy="12306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5" name="楕円 1024">
                <a:extLst>
                  <a:ext uri="{FF2B5EF4-FFF2-40B4-BE49-F238E27FC236}">
                    <a16:creationId xmlns:a16="http://schemas.microsoft.com/office/drawing/2014/main" id="{455AA800-58C6-45B3-B4BD-56DD1AD35777}"/>
                  </a:ext>
                </a:extLst>
              </p:cNvPr>
              <p:cNvSpPr/>
              <p:nvPr/>
            </p:nvSpPr>
            <p:spPr>
              <a:xfrm rot="20700000">
                <a:off x="4741529" y="4680991"/>
                <a:ext cx="203067" cy="5471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6" name="楕円 1025">
                <a:extLst>
                  <a:ext uri="{FF2B5EF4-FFF2-40B4-BE49-F238E27FC236}">
                    <a16:creationId xmlns:a16="http://schemas.microsoft.com/office/drawing/2014/main" id="{86FBC033-BC73-20FB-30F9-F5D129B6581B}"/>
                  </a:ext>
                </a:extLst>
              </p:cNvPr>
              <p:cNvSpPr/>
              <p:nvPr/>
            </p:nvSpPr>
            <p:spPr>
              <a:xfrm rot="900000">
                <a:off x="5257154" y="4680991"/>
                <a:ext cx="203067" cy="5471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027" name="グループ化 1026">
                <a:extLst>
                  <a:ext uri="{FF2B5EF4-FFF2-40B4-BE49-F238E27FC236}">
                    <a16:creationId xmlns:a16="http://schemas.microsoft.com/office/drawing/2014/main" id="{A39DE50E-14A7-FEA0-25BA-CCDFBB582389}"/>
                  </a:ext>
                </a:extLst>
              </p:cNvPr>
              <p:cNvGrpSpPr/>
              <p:nvPr/>
            </p:nvGrpSpPr>
            <p:grpSpPr>
              <a:xfrm>
                <a:off x="4997443" y="4946859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1034" name="楕円 27">
                  <a:extLst>
                    <a:ext uri="{FF2B5EF4-FFF2-40B4-BE49-F238E27FC236}">
                      <a16:creationId xmlns:a16="http://schemas.microsoft.com/office/drawing/2014/main" id="{B8F2EB23-F5A4-C83F-0CEB-B70D500F8D04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5" name="楕円 27">
                  <a:extLst>
                    <a:ext uri="{FF2B5EF4-FFF2-40B4-BE49-F238E27FC236}">
                      <a16:creationId xmlns:a16="http://schemas.microsoft.com/office/drawing/2014/main" id="{842A00F2-A231-1A7C-5707-3CF4891321FC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28" name="フリーフォーム: 図形 1027">
                <a:extLst>
                  <a:ext uri="{FF2B5EF4-FFF2-40B4-BE49-F238E27FC236}">
                    <a16:creationId xmlns:a16="http://schemas.microsoft.com/office/drawing/2014/main" id="{9814D466-20C3-292E-B7D0-61E09CEE00EF}"/>
                  </a:ext>
                </a:extLst>
              </p:cNvPr>
              <p:cNvSpPr/>
              <p:nvPr/>
            </p:nvSpPr>
            <p:spPr>
              <a:xfrm>
                <a:off x="4883708" y="4856830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9" name="正方形/長方形 1028">
                <a:extLst>
                  <a:ext uri="{FF2B5EF4-FFF2-40B4-BE49-F238E27FC236}">
                    <a16:creationId xmlns:a16="http://schemas.microsoft.com/office/drawing/2014/main" id="{8392F8FF-EE13-1826-7F9D-B3EF59C4E085}"/>
                  </a:ext>
                </a:extLst>
              </p:cNvPr>
              <p:cNvSpPr/>
              <p:nvPr/>
            </p:nvSpPr>
            <p:spPr>
              <a:xfrm>
                <a:off x="4389576" y="4965750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0" name="正方形/長方形 1029">
                <a:extLst>
                  <a:ext uri="{FF2B5EF4-FFF2-40B4-BE49-F238E27FC236}">
                    <a16:creationId xmlns:a16="http://schemas.microsoft.com/office/drawing/2014/main" id="{F65BF5AA-7A6C-1E36-B67E-967F58F156BE}"/>
                  </a:ext>
                </a:extLst>
              </p:cNvPr>
              <p:cNvSpPr/>
              <p:nvPr/>
            </p:nvSpPr>
            <p:spPr>
              <a:xfrm rot="20700000" flipV="1">
                <a:off x="4414618" y="5072493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1" name="正方形/長方形 1030">
                <a:extLst>
                  <a:ext uri="{FF2B5EF4-FFF2-40B4-BE49-F238E27FC236}">
                    <a16:creationId xmlns:a16="http://schemas.microsoft.com/office/drawing/2014/main" id="{9EF8C67B-648D-51A1-DA2C-5F6AD4F3AB57}"/>
                  </a:ext>
                </a:extLst>
              </p:cNvPr>
              <p:cNvSpPr/>
              <p:nvPr/>
            </p:nvSpPr>
            <p:spPr>
              <a:xfrm flipH="1">
                <a:off x="5273723" y="4965752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2" name="正方形/長方形 1031">
                <a:extLst>
                  <a:ext uri="{FF2B5EF4-FFF2-40B4-BE49-F238E27FC236}">
                    <a16:creationId xmlns:a16="http://schemas.microsoft.com/office/drawing/2014/main" id="{F16BD8A0-B31E-4F2B-C0E5-9F5313F8EFA7}"/>
                  </a:ext>
                </a:extLst>
              </p:cNvPr>
              <p:cNvSpPr/>
              <p:nvPr/>
            </p:nvSpPr>
            <p:spPr>
              <a:xfrm rot="900000" flipH="1" flipV="1">
                <a:off x="5250126" y="5072494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3" name="楕円 1">
                <a:extLst>
                  <a:ext uri="{FF2B5EF4-FFF2-40B4-BE49-F238E27FC236}">
                    <a16:creationId xmlns:a16="http://schemas.microsoft.com/office/drawing/2014/main" id="{F6714BEB-60DC-5BA7-88F1-D62FC23E4A09}"/>
                  </a:ext>
                </a:extLst>
              </p:cNvPr>
              <p:cNvSpPr/>
              <p:nvPr/>
            </p:nvSpPr>
            <p:spPr>
              <a:xfrm flipV="1">
                <a:off x="5024379" y="4825158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38" name="グループ化 1037">
              <a:extLst>
                <a:ext uri="{FF2B5EF4-FFF2-40B4-BE49-F238E27FC236}">
                  <a16:creationId xmlns:a16="http://schemas.microsoft.com/office/drawing/2014/main" id="{22434380-F602-F8D0-4F3C-BF3AA4FC48AB}"/>
                </a:ext>
              </a:extLst>
            </p:cNvPr>
            <p:cNvGrpSpPr/>
            <p:nvPr/>
          </p:nvGrpSpPr>
          <p:grpSpPr>
            <a:xfrm>
              <a:off x="4234420" y="3943545"/>
              <a:ext cx="1732040" cy="1123483"/>
              <a:chOff x="4156667" y="3912113"/>
              <a:chExt cx="1810966" cy="1123483"/>
            </a:xfrm>
          </p:grpSpPr>
          <p:sp>
            <p:nvSpPr>
              <p:cNvPr id="1039" name="フリーフォーム: 図形 1038">
                <a:extLst>
                  <a:ext uri="{FF2B5EF4-FFF2-40B4-BE49-F238E27FC236}">
                    <a16:creationId xmlns:a16="http://schemas.microsoft.com/office/drawing/2014/main" id="{92CBA698-D6F8-6711-6719-0297FEE95EE8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40" name="グループ化 1039">
                <a:extLst>
                  <a:ext uri="{FF2B5EF4-FFF2-40B4-BE49-F238E27FC236}">
                    <a16:creationId xmlns:a16="http://schemas.microsoft.com/office/drawing/2014/main" id="{2AB4F87C-1620-198B-8880-D9766F2842DA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044" name="フリーフォーム: 図形 1043">
                  <a:extLst>
                    <a:ext uri="{FF2B5EF4-FFF2-40B4-BE49-F238E27FC236}">
                      <a16:creationId xmlns:a16="http://schemas.microsoft.com/office/drawing/2014/main" id="{30EEC5E8-DB6F-8D4E-97F1-A7B58B56DCFB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5" name="四角形: 角を丸くする 1044">
                  <a:extLst>
                    <a:ext uri="{FF2B5EF4-FFF2-40B4-BE49-F238E27FC236}">
                      <a16:creationId xmlns:a16="http://schemas.microsoft.com/office/drawing/2014/main" id="{23A072C9-A028-834C-9E76-F3AA1797D9C5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41" name="グループ化 1040">
                <a:extLst>
                  <a:ext uri="{FF2B5EF4-FFF2-40B4-BE49-F238E27FC236}">
                    <a16:creationId xmlns:a16="http://schemas.microsoft.com/office/drawing/2014/main" id="{E74A5804-7A20-9660-9548-A2DB57DC60FF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042" name="フリーフォーム: 図形 1041">
                  <a:extLst>
                    <a:ext uri="{FF2B5EF4-FFF2-40B4-BE49-F238E27FC236}">
                      <a16:creationId xmlns:a16="http://schemas.microsoft.com/office/drawing/2014/main" id="{84AA723A-5D55-F973-18DB-B69B24A2CC27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3" name="四角形: 角を丸くする 1042">
                  <a:extLst>
                    <a:ext uri="{FF2B5EF4-FFF2-40B4-BE49-F238E27FC236}">
                      <a16:creationId xmlns:a16="http://schemas.microsoft.com/office/drawing/2014/main" id="{0F2335BD-F9F2-745A-E888-511978D89CA8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046" name="グループ化 1045">
              <a:extLst>
                <a:ext uri="{FF2B5EF4-FFF2-40B4-BE49-F238E27FC236}">
                  <a16:creationId xmlns:a16="http://schemas.microsoft.com/office/drawing/2014/main" id="{4AEB892C-7412-0D5B-3FEB-47AB5485783F}"/>
                </a:ext>
              </a:extLst>
            </p:cNvPr>
            <p:cNvGrpSpPr/>
            <p:nvPr/>
          </p:nvGrpSpPr>
          <p:grpSpPr>
            <a:xfrm>
              <a:off x="4438796" y="3852108"/>
              <a:ext cx="1325355" cy="650911"/>
              <a:chOff x="1100911" y="95250"/>
              <a:chExt cx="1794828" cy="881479"/>
            </a:xfrm>
          </p:grpSpPr>
          <p:sp>
            <p:nvSpPr>
              <p:cNvPr id="1047" name="楕円 5">
                <a:extLst>
                  <a:ext uri="{FF2B5EF4-FFF2-40B4-BE49-F238E27FC236}">
                    <a16:creationId xmlns:a16="http://schemas.microsoft.com/office/drawing/2014/main" id="{64A5133A-EF8C-67B5-D68D-5CBBFD3FE406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48" name="楕円 1047">
                <a:extLst>
                  <a:ext uri="{FF2B5EF4-FFF2-40B4-BE49-F238E27FC236}">
                    <a16:creationId xmlns:a16="http://schemas.microsoft.com/office/drawing/2014/main" id="{952508A8-F971-0B8F-722C-787EEBA55159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49" name="グループ化 1048">
                <a:extLst>
                  <a:ext uri="{FF2B5EF4-FFF2-40B4-BE49-F238E27FC236}">
                    <a16:creationId xmlns:a16="http://schemas.microsoft.com/office/drawing/2014/main" id="{76B8B894-5451-F774-637E-D125758A7A9C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050" name="楕円 5">
                  <a:extLst>
                    <a:ext uri="{FF2B5EF4-FFF2-40B4-BE49-F238E27FC236}">
                      <a16:creationId xmlns:a16="http://schemas.microsoft.com/office/drawing/2014/main" id="{329EA534-7755-BF43-FD26-1932C6BBA1E5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051" name="フリーフォーム: 図形 1050">
                  <a:extLst>
                    <a:ext uri="{FF2B5EF4-FFF2-40B4-BE49-F238E27FC236}">
                      <a16:creationId xmlns:a16="http://schemas.microsoft.com/office/drawing/2014/main" id="{3A42A314-94EE-76AA-0483-762A7890CA5F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077" name="グループ化 1076">
              <a:extLst>
                <a:ext uri="{FF2B5EF4-FFF2-40B4-BE49-F238E27FC236}">
                  <a16:creationId xmlns:a16="http://schemas.microsoft.com/office/drawing/2014/main" id="{A51FA3B6-7049-66A6-3F6C-239B9C08DACA}"/>
                </a:ext>
              </a:extLst>
            </p:cNvPr>
            <p:cNvGrpSpPr/>
            <p:nvPr/>
          </p:nvGrpSpPr>
          <p:grpSpPr>
            <a:xfrm>
              <a:off x="4442025" y="4995664"/>
              <a:ext cx="1299333" cy="1211368"/>
              <a:chOff x="4302325" y="3805549"/>
              <a:chExt cx="1299333" cy="1211368"/>
            </a:xfrm>
          </p:grpSpPr>
          <p:sp>
            <p:nvSpPr>
              <p:cNvPr id="1078" name="楕円 1">
                <a:extLst>
                  <a:ext uri="{FF2B5EF4-FFF2-40B4-BE49-F238E27FC236}">
                    <a16:creationId xmlns:a16="http://schemas.microsoft.com/office/drawing/2014/main" id="{8C0F7444-2ECC-6985-EA49-96A3AACEC003}"/>
                  </a:ext>
                </a:extLst>
              </p:cNvPr>
              <p:cNvSpPr/>
              <p:nvPr/>
            </p:nvSpPr>
            <p:spPr>
              <a:xfrm rot="1800000" flipH="1">
                <a:off x="4481286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9" name="楕円 1">
                <a:extLst>
                  <a:ext uri="{FF2B5EF4-FFF2-40B4-BE49-F238E27FC236}">
                    <a16:creationId xmlns:a16="http://schemas.microsoft.com/office/drawing/2014/main" id="{BA2707FD-8ACE-3353-99AC-8AFBCA9FFA00}"/>
                  </a:ext>
                </a:extLst>
              </p:cNvPr>
              <p:cNvSpPr/>
              <p:nvPr/>
            </p:nvSpPr>
            <p:spPr>
              <a:xfrm rot="19800000">
                <a:off x="5223552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80" name="グループ化 1079">
                <a:extLst>
                  <a:ext uri="{FF2B5EF4-FFF2-40B4-BE49-F238E27FC236}">
                    <a16:creationId xmlns:a16="http://schemas.microsoft.com/office/drawing/2014/main" id="{C8EFC535-954B-7137-8FDB-615D7C892B2D}"/>
                  </a:ext>
                </a:extLst>
              </p:cNvPr>
              <p:cNvGrpSpPr/>
              <p:nvPr/>
            </p:nvGrpSpPr>
            <p:grpSpPr>
              <a:xfrm>
                <a:off x="4302325" y="3933361"/>
                <a:ext cx="1299333" cy="1083556"/>
                <a:chOff x="3691058" y="5734557"/>
                <a:chExt cx="1759588" cy="1467378"/>
              </a:xfrm>
            </p:grpSpPr>
            <p:sp>
              <p:nvSpPr>
                <p:cNvPr id="1081" name="フリーフォーム: 図形 1080">
                  <a:extLst>
                    <a:ext uri="{FF2B5EF4-FFF2-40B4-BE49-F238E27FC236}">
                      <a16:creationId xmlns:a16="http://schemas.microsoft.com/office/drawing/2014/main" id="{4AF82410-44B8-2816-F4E3-E20528E52099}"/>
                    </a:ext>
                  </a:extLst>
                </p:cNvPr>
                <p:cNvSpPr/>
                <p:nvPr/>
              </p:nvSpPr>
              <p:spPr>
                <a:xfrm>
                  <a:off x="3801836" y="5936456"/>
                  <a:ext cx="1546452" cy="1222960"/>
                </a:xfrm>
                <a:custGeom>
                  <a:avLst/>
                  <a:gdLst>
                    <a:gd name="connsiteX0" fmla="*/ 867366 w 1736952"/>
                    <a:gd name="connsiteY0" fmla="*/ 0 h 1222960"/>
                    <a:gd name="connsiteX1" fmla="*/ 1425410 w 1736952"/>
                    <a:gd name="connsiteY1" fmla="*/ 58973 h 1222960"/>
                    <a:gd name="connsiteX2" fmla="*/ 1427446 w 1736952"/>
                    <a:gd name="connsiteY2" fmla="*/ 61592 h 1222960"/>
                    <a:gd name="connsiteX3" fmla="*/ 1431349 w 1736952"/>
                    <a:gd name="connsiteY3" fmla="*/ 62838 h 1222960"/>
                    <a:gd name="connsiteX4" fmla="*/ 1648705 w 1736952"/>
                    <a:gd name="connsiteY4" fmla="*/ 574301 h 1222960"/>
                    <a:gd name="connsiteX5" fmla="*/ 1714138 w 1736952"/>
                    <a:gd name="connsiteY5" fmla="*/ 1136374 h 1222960"/>
                    <a:gd name="connsiteX6" fmla="*/ 1712000 w 1736952"/>
                    <a:gd name="connsiteY6" fmla="*/ 1135691 h 1222960"/>
                    <a:gd name="connsiteX7" fmla="*/ 1709581 w 1736952"/>
                    <a:gd name="connsiteY7" fmla="*/ 1138653 h 1222960"/>
                    <a:gd name="connsiteX8" fmla="*/ 1019545 w 1736952"/>
                    <a:gd name="connsiteY8" fmla="*/ 1221746 h 1222960"/>
                    <a:gd name="connsiteX9" fmla="*/ 910387 w 1736952"/>
                    <a:gd name="connsiteY9" fmla="*/ 1222936 h 1222960"/>
                    <a:gd name="connsiteX10" fmla="*/ 868477 w 1736952"/>
                    <a:gd name="connsiteY10" fmla="*/ 1164952 h 1222960"/>
                    <a:gd name="connsiteX11" fmla="*/ 826550 w 1736952"/>
                    <a:gd name="connsiteY11" fmla="*/ 1222960 h 1222960"/>
                    <a:gd name="connsiteX12" fmla="*/ 715190 w 1736952"/>
                    <a:gd name="connsiteY12" fmla="*/ 1221746 h 1222960"/>
                    <a:gd name="connsiteX13" fmla="*/ 25153 w 1736952"/>
                    <a:gd name="connsiteY13" fmla="*/ 1138653 h 1222960"/>
                    <a:gd name="connsiteX14" fmla="*/ 23193 w 1736952"/>
                    <a:gd name="connsiteY14" fmla="*/ 1136253 h 1222960"/>
                    <a:gd name="connsiteX15" fmla="*/ 22813 w 1736952"/>
                    <a:gd name="connsiteY15" fmla="*/ 1136374 h 1222960"/>
                    <a:gd name="connsiteX16" fmla="*/ 8524 w 1736952"/>
                    <a:gd name="connsiteY16" fmla="*/ 1120961 h 1222960"/>
                    <a:gd name="connsiteX17" fmla="*/ 7786 w 1736952"/>
                    <a:gd name="connsiteY17" fmla="*/ 1117382 h 1222960"/>
                    <a:gd name="connsiteX18" fmla="*/ 7687 w 1736952"/>
                    <a:gd name="connsiteY18" fmla="*/ 1117261 h 1222960"/>
                    <a:gd name="connsiteX19" fmla="*/ 7746 w 1736952"/>
                    <a:gd name="connsiteY19" fmla="*/ 1117189 h 1222960"/>
                    <a:gd name="connsiteX20" fmla="*/ 1181 w 1736952"/>
                    <a:gd name="connsiteY20" fmla="*/ 1085356 h 1222960"/>
                    <a:gd name="connsiteX21" fmla="*/ 88247 w 1736952"/>
                    <a:gd name="connsiteY21" fmla="*/ 574301 h 1222960"/>
                    <a:gd name="connsiteX22" fmla="*/ 305602 w 1736952"/>
                    <a:gd name="connsiteY22" fmla="*/ 62838 h 1222960"/>
                    <a:gd name="connsiteX23" fmla="*/ 306554 w 1736952"/>
                    <a:gd name="connsiteY23" fmla="*/ 62534 h 1222960"/>
                    <a:gd name="connsiteX24" fmla="*/ 309322 w 1736952"/>
                    <a:gd name="connsiteY24" fmla="*/ 58973 h 1222960"/>
                    <a:gd name="connsiteX25" fmla="*/ 867366 w 1736952"/>
                    <a:gd name="connsiteY25" fmla="*/ 0 h 12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36952" h="1222960">
                      <a:moveTo>
                        <a:pt x="867366" y="0"/>
                      </a:moveTo>
                      <a:cubicBezTo>
                        <a:pt x="1142633" y="0"/>
                        <a:pt x="1372296" y="25317"/>
                        <a:pt x="1425410" y="58973"/>
                      </a:cubicBezTo>
                      <a:lnTo>
                        <a:pt x="1427446" y="61592"/>
                      </a:lnTo>
                      <a:lnTo>
                        <a:pt x="1431349" y="62838"/>
                      </a:lnTo>
                      <a:cubicBezTo>
                        <a:pt x="1484761" y="103152"/>
                        <a:pt x="1575435" y="313332"/>
                        <a:pt x="1648705" y="574301"/>
                      </a:cubicBezTo>
                      <a:cubicBezTo>
                        <a:pt x="1732442" y="872553"/>
                        <a:pt x="1761738" y="1124201"/>
                        <a:pt x="1714138" y="1136374"/>
                      </a:cubicBezTo>
                      <a:lnTo>
                        <a:pt x="1712000" y="1135691"/>
                      </a:lnTo>
                      <a:lnTo>
                        <a:pt x="1709581" y="1138653"/>
                      </a:lnTo>
                      <a:cubicBezTo>
                        <a:pt x="1639439" y="1180974"/>
                        <a:pt x="1365297" y="1214121"/>
                        <a:pt x="1019545" y="1221746"/>
                      </a:cubicBezTo>
                      <a:lnTo>
                        <a:pt x="910387" y="1222936"/>
                      </a:lnTo>
                      <a:lnTo>
                        <a:pt x="868477" y="1164952"/>
                      </a:lnTo>
                      <a:lnTo>
                        <a:pt x="826550" y="1222960"/>
                      </a:lnTo>
                      <a:lnTo>
                        <a:pt x="715190" y="1221746"/>
                      </a:lnTo>
                      <a:cubicBezTo>
                        <a:pt x="369437" y="1214121"/>
                        <a:pt x="95295" y="1180974"/>
                        <a:pt x="25153" y="1138653"/>
                      </a:cubicBezTo>
                      <a:lnTo>
                        <a:pt x="23193" y="1136253"/>
                      </a:lnTo>
                      <a:lnTo>
                        <a:pt x="22813" y="1136374"/>
                      </a:lnTo>
                      <a:cubicBezTo>
                        <a:pt x="16864" y="1134853"/>
                        <a:pt x="12115" y="1129589"/>
                        <a:pt x="8524" y="1120961"/>
                      </a:cubicBezTo>
                      <a:lnTo>
                        <a:pt x="7786" y="1117382"/>
                      </a:lnTo>
                      <a:lnTo>
                        <a:pt x="7687" y="1117261"/>
                      </a:lnTo>
                      <a:lnTo>
                        <a:pt x="7746" y="1117189"/>
                      </a:lnTo>
                      <a:lnTo>
                        <a:pt x="1181" y="1085356"/>
                      </a:lnTo>
                      <a:cubicBezTo>
                        <a:pt x="-6737" y="995465"/>
                        <a:pt x="25444" y="797990"/>
                        <a:pt x="88247" y="574301"/>
                      </a:cubicBezTo>
                      <a:cubicBezTo>
                        <a:pt x="161517" y="313332"/>
                        <a:pt x="252190" y="103152"/>
                        <a:pt x="305602" y="62838"/>
                      </a:cubicBezTo>
                      <a:lnTo>
                        <a:pt x="306554" y="62534"/>
                      </a:lnTo>
                      <a:lnTo>
                        <a:pt x="309322" y="58973"/>
                      </a:lnTo>
                      <a:cubicBezTo>
                        <a:pt x="362437" y="25317"/>
                        <a:pt x="592100" y="0"/>
                        <a:pt x="8673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2" name="フリーフォーム: 図形 1081">
                  <a:extLst>
                    <a:ext uri="{FF2B5EF4-FFF2-40B4-BE49-F238E27FC236}">
                      <a16:creationId xmlns:a16="http://schemas.microsoft.com/office/drawing/2014/main" id="{FB768663-1BF8-60C9-8A00-EBFC03D6DFDE}"/>
                    </a:ext>
                  </a:extLst>
                </p:cNvPr>
                <p:cNvSpPr/>
                <p:nvPr/>
              </p:nvSpPr>
              <p:spPr>
                <a:xfrm>
                  <a:off x="3919619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3" name="フリーフォーム: 図形 1082">
                  <a:extLst>
                    <a:ext uri="{FF2B5EF4-FFF2-40B4-BE49-F238E27FC236}">
                      <a16:creationId xmlns:a16="http://schemas.microsoft.com/office/drawing/2014/main" id="{02B3F257-1319-F99D-94C4-A2E755EC07E5}"/>
                    </a:ext>
                  </a:extLst>
                </p:cNvPr>
                <p:cNvSpPr/>
                <p:nvPr/>
              </p:nvSpPr>
              <p:spPr>
                <a:xfrm>
                  <a:off x="4524417" y="6531769"/>
                  <a:ext cx="101290" cy="452722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4" name="フリーフォーム: 図形 1083">
                  <a:extLst>
                    <a:ext uri="{FF2B5EF4-FFF2-40B4-BE49-F238E27FC236}">
                      <a16:creationId xmlns:a16="http://schemas.microsoft.com/office/drawing/2014/main" id="{292EB36F-A9F0-D24A-3DDE-B3D9C147D7D5}"/>
                    </a:ext>
                  </a:extLst>
                </p:cNvPr>
                <p:cNvSpPr/>
                <p:nvPr/>
              </p:nvSpPr>
              <p:spPr>
                <a:xfrm>
                  <a:off x="4945938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5" name="フリーフォーム: 図形 1084">
                  <a:extLst>
                    <a:ext uri="{FF2B5EF4-FFF2-40B4-BE49-F238E27FC236}">
                      <a16:creationId xmlns:a16="http://schemas.microsoft.com/office/drawing/2014/main" id="{0321E845-1BBB-4D43-C4D9-B0F4DA2F17CE}"/>
                    </a:ext>
                  </a:extLst>
                </p:cNvPr>
                <p:cNvSpPr/>
                <p:nvPr/>
              </p:nvSpPr>
              <p:spPr>
                <a:xfrm>
                  <a:off x="3997282" y="5884070"/>
                  <a:ext cx="1165268" cy="184896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6" name="フリーフォーム: 図形 1085">
                  <a:extLst>
                    <a:ext uri="{FF2B5EF4-FFF2-40B4-BE49-F238E27FC236}">
                      <a16:creationId xmlns:a16="http://schemas.microsoft.com/office/drawing/2014/main" id="{A433F525-59A0-C4BD-EBFE-481615E69804}"/>
                    </a:ext>
                  </a:extLst>
                </p:cNvPr>
                <p:cNvSpPr/>
                <p:nvPr/>
              </p:nvSpPr>
              <p:spPr>
                <a:xfrm rot="11131890">
                  <a:off x="3752838" y="7045428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7" name="フリーフォーム: 図形 1086">
                  <a:extLst>
                    <a:ext uri="{FF2B5EF4-FFF2-40B4-BE49-F238E27FC236}">
                      <a16:creationId xmlns:a16="http://schemas.microsoft.com/office/drawing/2014/main" id="{60A84C4F-143C-B33C-166B-123B60D52424}"/>
                    </a:ext>
                  </a:extLst>
                </p:cNvPr>
                <p:cNvSpPr/>
                <p:nvPr/>
              </p:nvSpPr>
              <p:spPr>
                <a:xfrm rot="10468110" flipH="1">
                  <a:off x="4612468" y="7045427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88" name="グループ化 1087">
                  <a:extLst>
                    <a:ext uri="{FF2B5EF4-FFF2-40B4-BE49-F238E27FC236}">
                      <a16:creationId xmlns:a16="http://schemas.microsoft.com/office/drawing/2014/main" id="{23A0B4EA-05EF-6206-BA97-E1A541E43637}"/>
                    </a:ext>
                  </a:extLst>
                </p:cNvPr>
                <p:cNvGrpSpPr/>
                <p:nvPr/>
              </p:nvGrpSpPr>
              <p:grpSpPr>
                <a:xfrm>
                  <a:off x="4280831" y="5913843"/>
                  <a:ext cx="532507" cy="541735"/>
                  <a:chOff x="3087106" y="6899407"/>
                  <a:chExt cx="532507" cy="541735"/>
                </a:xfrm>
                <a:solidFill>
                  <a:srgbClr val="FF6699"/>
                </a:solidFill>
              </p:grpSpPr>
              <p:sp>
                <p:nvSpPr>
                  <p:cNvPr id="1095" name="フリーフォーム: 図形 1094">
                    <a:extLst>
                      <a:ext uri="{FF2B5EF4-FFF2-40B4-BE49-F238E27FC236}">
                        <a16:creationId xmlns:a16="http://schemas.microsoft.com/office/drawing/2014/main" id="{7D6AC4DA-18A2-D1DD-6076-C7FD83998BF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40306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6" name="フリーフォーム: 図形 1095">
                    <a:extLst>
                      <a:ext uri="{FF2B5EF4-FFF2-40B4-BE49-F238E27FC236}">
                        <a16:creationId xmlns:a16="http://schemas.microsoft.com/office/drawing/2014/main" id="{B5DDC348-D8C3-1EC3-CEC8-B5900B91D499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314062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7" name="台形 1096">
                    <a:extLst>
                      <a:ext uri="{FF2B5EF4-FFF2-40B4-BE49-F238E27FC236}">
                        <a16:creationId xmlns:a16="http://schemas.microsoft.com/office/drawing/2014/main" id="{FFBCBF09-9BF2-3922-55BE-3B353AFFB4A5}"/>
                      </a:ext>
                    </a:extLst>
                  </p:cNvPr>
                  <p:cNvSpPr/>
                  <p:nvPr/>
                </p:nvSpPr>
                <p:spPr>
                  <a:xfrm rot="884484">
                    <a:off x="3301817" y="6940538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8" name="台形 1097">
                    <a:extLst>
                      <a:ext uri="{FF2B5EF4-FFF2-40B4-BE49-F238E27FC236}">
                        <a16:creationId xmlns:a16="http://schemas.microsoft.com/office/drawing/2014/main" id="{A5E40C72-3F37-9049-D95C-D7B2FBCC321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398547" y="6940539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9" name="四角形: 角を丸くする 1098">
                    <a:extLst>
                      <a:ext uri="{FF2B5EF4-FFF2-40B4-BE49-F238E27FC236}">
                        <a16:creationId xmlns:a16="http://schemas.microsoft.com/office/drawing/2014/main" id="{2F2D85EB-F5AF-F31E-66A1-CCA834F43CB2}"/>
                      </a:ext>
                    </a:extLst>
                  </p:cNvPr>
                  <p:cNvSpPr/>
                  <p:nvPr/>
                </p:nvSpPr>
                <p:spPr>
                  <a:xfrm>
                    <a:off x="3326030" y="6904086"/>
                    <a:ext cx="109702" cy="127596"/>
                  </a:xfrm>
                  <a:prstGeom prst="roundRect">
                    <a:avLst>
                      <a:gd name="adj" fmla="val 36203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0" name="星: 12 pt 1099">
                    <a:extLst>
                      <a:ext uri="{FF2B5EF4-FFF2-40B4-BE49-F238E27FC236}">
                        <a16:creationId xmlns:a16="http://schemas.microsoft.com/office/drawing/2014/main" id="{3B3A7FD6-B0F1-A857-E8ED-10D0E0D70EAE}"/>
                      </a:ext>
                    </a:extLst>
                  </p:cNvPr>
                  <p:cNvSpPr/>
                  <p:nvPr/>
                </p:nvSpPr>
                <p:spPr>
                  <a:xfrm>
                    <a:off x="3200401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1" name="星: 12 pt 1100">
                    <a:extLst>
                      <a:ext uri="{FF2B5EF4-FFF2-40B4-BE49-F238E27FC236}">
                        <a16:creationId xmlns:a16="http://schemas.microsoft.com/office/drawing/2014/main" id="{E13979B1-68C6-369F-BF3A-6A906A19CA46}"/>
                      </a:ext>
                    </a:extLst>
                  </p:cNvPr>
                  <p:cNvSpPr/>
                  <p:nvPr/>
                </p:nvSpPr>
                <p:spPr>
                  <a:xfrm>
                    <a:off x="3400426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89" name="グループ化 1088">
                  <a:extLst>
                    <a:ext uri="{FF2B5EF4-FFF2-40B4-BE49-F238E27FC236}">
                      <a16:creationId xmlns:a16="http://schemas.microsoft.com/office/drawing/2014/main" id="{E1AAE941-FC71-B820-7FF1-957174760E88}"/>
                    </a:ext>
                  </a:extLst>
                </p:cNvPr>
                <p:cNvGrpSpPr/>
                <p:nvPr/>
              </p:nvGrpSpPr>
              <p:grpSpPr>
                <a:xfrm rot="1800000">
                  <a:off x="3691058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093" name="フリーフォーム: 図形 1092">
                    <a:extLst>
                      <a:ext uri="{FF2B5EF4-FFF2-40B4-BE49-F238E27FC236}">
                        <a16:creationId xmlns:a16="http://schemas.microsoft.com/office/drawing/2014/main" id="{A00CDF74-C577-28CD-38EC-A466F8D52247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4" name="星: 16 pt 1093">
                    <a:extLst>
                      <a:ext uri="{FF2B5EF4-FFF2-40B4-BE49-F238E27FC236}">
                        <a16:creationId xmlns:a16="http://schemas.microsoft.com/office/drawing/2014/main" id="{490E7E3A-C844-6CBF-714D-EC7E7D2AB9B0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90" name="グループ化 1089">
                  <a:extLst>
                    <a:ext uri="{FF2B5EF4-FFF2-40B4-BE49-F238E27FC236}">
                      <a16:creationId xmlns:a16="http://schemas.microsoft.com/office/drawing/2014/main" id="{0D68467A-7F45-6886-8DC2-4B65C3AEBB09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79192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091" name="フリーフォーム: 図形 1090">
                    <a:extLst>
                      <a:ext uri="{FF2B5EF4-FFF2-40B4-BE49-F238E27FC236}">
                        <a16:creationId xmlns:a16="http://schemas.microsoft.com/office/drawing/2014/main" id="{95EEED98-1EC6-3445-CED8-BCDD02679808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2" name="星: 16 pt 1091">
                    <a:extLst>
                      <a:ext uri="{FF2B5EF4-FFF2-40B4-BE49-F238E27FC236}">
                        <a16:creationId xmlns:a16="http://schemas.microsoft.com/office/drawing/2014/main" id="{4BC4B8B0-7433-A130-866F-BDB551A7735F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sp>
        <p:nvSpPr>
          <p:cNvPr id="1102" name="テキスト ボックス 1101">
            <a:extLst>
              <a:ext uri="{FF2B5EF4-FFF2-40B4-BE49-F238E27FC236}">
                <a16:creationId xmlns:a16="http://schemas.microsoft.com/office/drawing/2014/main" id="{E4BFC562-7C43-28B8-E168-903BD0E49269}"/>
              </a:ext>
            </a:extLst>
          </p:cNvPr>
          <p:cNvSpPr txBox="1"/>
          <p:nvPr/>
        </p:nvSpPr>
        <p:spPr>
          <a:xfrm>
            <a:off x="3360276" y="211844"/>
            <a:ext cx="3185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ハツカネズミの冬用イラスト</a:t>
            </a:r>
          </a:p>
        </p:txBody>
      </p:sp>
    </p:spTree>
    <p:extLst>
      <p:ext uri="{BB962C8B-B14F-4D97-AF65-F5344CB8AC3E}">
        <p14:creationId xmlns:p14="http://schemas.microsoft.com/office/powerpoint/2010/main" val="622953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4" name="グループ化 1103">
            <a:extLst>
              <a:ext uri="{FF2B5EF4-FFF2-40B4-BE49-F238E27FC236}">
                <a16:creationId xmlns:a16="http://schemas.microsoft.com/office/drawing/2014/main" id="{779EC43E-EAE2-89BB-4BCB-531DBE531DBA}"/>
              </a:ext>
            </a:extLst>
          </p:cNvPr>
          <p:cNvGrpSpPr/>
          <p:nvPr/>
        </p:nvGrpSpPr>
        <p:grpSpPr>
          <a:xfrm>
            <a:off x="961589" y="3814700"/>
            <a:ext cx="1992981" cy="2564746"/>
            <a:chOff x="961589" y="3814700"/>
            <a:chExt cx="1992981" cy="2564746"/>
          </a:xfrm>
        </p:grpSpPr>
        <p:grpSp>
          <p:nvGrpSpPr>
            <p:cNvPr id="945" name="グループ化 944">
              <a:extLst>
                <a:ext uri="{FF2B5EF4-FFF2-40B4-BE49-F238E27FC236}">
                  <a16:creationId xmlns:a16="http://schemas.microsoft.com/office/drawing/2014/main" id="{08F5314A-1780-BCB6-BA79-BA5D1808B74D}"/>
                </a:ext>
              </a:extLst>
            </p:cNvPr>
            <p:cNvGrpSpPr/>
            <p:nvPr/>
          </p:nvGrpSpPr>
          <p:grpSpPr>
            <a:xfrm>
              <a:off x="961589" y="3814700"/>
              <a:ext cx="1992981" cy="2564746"/>
              <a:chOff x="676332" y="74623"/>
              <a:chExt cx="2698944" cy="3473241"/>
            </a:xfrm>
          </p:grpSpPr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62696094-2935-5864-573A-2E4654883689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楕円 1">
                <a:extLst>
                  <a:ext uri="{FF2B5EF4-FFF2-40B4-BE49-F238E27FC236}">
                    <a16:creationId xmlns:a16="http://schemas.microsoft.com/office/drawing/2014/main" id="{CC4218D2-C671-0256-3953-B99CEA4C4B73}"/>
                  </a:ext>
                </a:extLst>
              </p:cNvPr>
              <p:cNvSpPr/>
              <p:nvPr/>
            </p:nvSpPr>
            <p:spPr>
              <a:xfrm rot="9000000" flipH="1">
                <a:off x="2466482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48" name="楕円 947">
                <a:extLst>
                  <a:ext uri="{FF2B5EF4-FFF2-40B4-BE49-F238E27FC236}">
                    <a16:creationId xmlns:a16="http://schemas.microsoft.com/office/drawing/2014/main" id="{DE06C666-4C53-20BF-9C56-0CA996A0D926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9" name="楕円 948">
                <a:extLst>
                  <a:ext uri="{FF2B5EF4-FFF2-40B4-BE49-F238E27FC236}">
                    <a16:creationId xmlns:a16="http://schemas.microsoft.com/office/drawing/2014/main" id="{0CF959CB-957B-B535-CD99-363B5F866641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楕円 949">
                <a:extLst>
                  <a:ext uri="{FF2B5EF4-FFF2-40B4-BE49-F238E27FC236}">
                    <a16:creationId xmlns:a16="http://schemas.microsoft.com/office/drawing/2014/main" id="{F4A9A778-2DBA-560D-5510-E5D74E0806B5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1" name="楕円 950">
                <a:extLst>
                  <a:ext uri="{FF2B5EF4-FFF2-40B4-BE49-F238E27FC236}">
                    <a16:creationId xmlns:a16="http://schemas.microsoft.com/office/drawing/2014/main" id="{3CAD59BC-31D5-2EEA-6DB9-A8E312736EA7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2" name="楕円 1">
                <a:extLst>
                  <a:ext uri="{FF2B5EF4-FFF2-40B4-BE49-F238E27FC236}">
                    <a16:creationId xmlns:a16="http://schemas.microsoft.com/office/drawing/2014/main" id="{5705B608-64DB-3328-FB8A-B76196F2F3B8}"/>
                  </a:ext>
                </a:extLst>
              </p:cNvPr>
              <p:cNvSpPr/>
              <p:nvPr/>
            </p:nvSpPr>
            <p:spPr>
              <a:xfrm rot="12600000">
                <a:off x="1329663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3" name="楕円 1">
                <a:extLst>
                  <a:ext uri="{FF2B5EF4-FFF2-40B4-BE49-F238E27FC236}">
                    <a16:creationId xmlns:a16="http://schemas.microsoft.com/office/drawing/2014/main" id="{7336F61B-A36F-74D3-CDDD-79FE22594EE9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4" name="楕円 1">
                <a:extLst>
                  <a:ext uri="{FF2B5EF4-FFF2-40B4-BE49-F238E27FC236}">
                    <a16:creationId xmlns:a16="http://schemas.microsoft.com/office/drawing/2014/main" id="{FB054B96-9721-381D-2129-77862B765B9D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5" name="楕円 1">
                <a:extLst>
                  <a:ext uri="{FF2B5EF4-FFF2-40B4-BE49-F238E27FC236}">
                    <a16:creationId xmlns:a16="http://schemas.microsoft.com/office/drawing/2014/main" id="{6F43CA9B-1B62-5E73-E1F4-53033B653DD5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6" name="楕円 955">
                <a:extLst>
                  <a:ext uri="{FF2B5EF4-FFF2-40B4-BE49-F238E27FC236}">
                    <a16:creationId xmlns:a16="http://schemas.microsoft.com/office/drawing/2014/main" id="{E4BA6855-9637-AE12-916B-5F92B8D2276A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7" name="楕円 956">
                <a:extLst>
                  <a:ext uri="{FF2B5EF4-FFF2-40B4-BE49-F238E27FC236}">
                    <a16:creationId xmlns:a16="http://schemas.microsoft.com/office/drawing/2014/main" id="{E24A98DB-B58C-C862-6A20-99D98E7018C8}"/>
                  </a:ext>
                </a:extLst>
              </p:cNvPr>
              <p:cNvSpPr/>
              <p:nvPr/>
            </p:nvSpPr>
            <p:spPr>
              <a:xfrm rot="20700000">
                <a:off x="1512755" y="1247775"/>
                <a:ext cx="274998" cy="74092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楕円 957">
                <a:extLst>
                  <a:ext uri="{FF2B5EF4-FFF2-40B4-BE49-F238E27FC236}">
                    <a16:creationId xmlns:a16="http://schemas.microsoft.com/office/drawing/2014/main" id="{7EF3A48B-08CB-BE70-E795-2BB265839A99}"/>
                  </a:ext>
                </a:extLst>
              </p:cNvPr>
              <p:cNvSpPr/>
              <p:nvPr/>
            </p:nvSpPr>
            <p:spPr>
              <a:xfrm rot="900000">
                <a:off x="2211027" y="1247775"/>
                <a:ext cx="274998" cy="74092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959" name="グループ化 958">
                <a:extLst>
                  <a:ext uri="{FF2B5EF4-FFF2-40B4-BE49-F238E27FC236}">
                    <a16:creationId xmlns:a16="http://schemas.microsoft.com/office/drawing/2014/main" id="{7CFDAE0D-3B98-17E8-D2B8-CE1396BAFE6A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260" name="楕円 27">
                  <a:extLst>
                    <a:ext uri="{FF2B5EF4-FFF2-40B4-BE49-F238E27FC236}">
                      <a16:creationId xmlns:a16="http://schemas.microsoft.com/office/drawing/2014/main" id="{B5B6D34D-7B0E-DC55-FB81-0E32F0F30AE9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2" name="楕円 27">
                  <a:extLst>
                    <a:ext uri="{FF2B5EF4-FFF2-40B4-BE49-F238E27FC236}">
                      <a16:creationId xmlns:a16="http://schemas.microsoft.com/office/drawing/2014/main" id="{F978C61A-E4D4-EBDD-43C2-BAB4C17DAABD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293AC3D1-BB17-90A0-156A-8499D830078D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正方形/長方形 218">
                <a:extLst>
                  <a:ext uri="{FF2B5EF4-FFF2-40B4-BE49-F238E27FC236}">
                    <a16:creationId xmlns:a16="http://schemas.microsoft.com/office/drawing/2014/main" id="{DD971B97-A94E-EE34-C2F9-E47B054DFF3A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正方形/長方形 255">
                <a:extLst>
                  <a:ext uri="{FF2B5EF4-FFF2-40B4-BE49-F238E27FC236}">
                    <a16:creationId xmlns:a16="http://schemas.microsoft.com/office/drawing/2014/main" id="{478F58B6-EB3A-2EF1-3C19-3AF8D4371316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正方形/長方形 256">
                <a:extLst>
                  <a:ext uri="{FF2B5EF4-FFF2-40B4-BE49-F238E27FC236}">
                    <a16:creationId xmlns:a16="http://schemas.microsoft.com/office/drawing/2014/main" id="{9773D2EC-C12D-B9C2-1D3F-1D2E1A365E7B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正方形/長方形 257">
                <a:extLst>
                  <a:ext uri="{FF2B5EF4-FFF2-40B4-BE49-F238E27FC236}">
                    <a16:creationId xmlns:a16="http://schemas.microsoft.com/office/drawing/2014/main" id="{00CE2EC3-1409-369E-15ED-C908C6DDB9E9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1">
                <a:extLst>
                  <a:ext uri="{FF2B5EF4-FFF2-40B4-BE49-F238E27FC236}">
                    <a16:creationId xmlns:a16="http://schemas.microsoft.com/office/drawing/2014/main" id="{3B43356E-FE92-D00E-64A8-B2B40BEC3BD4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8A3A8B20-63B9-C8DB-7FE7-1992063C83A3}"/>
                </a:ext>
              </a:extLst>
            </p:cNvPr>
            <p:cNvGrpSpPr/>
            <p:nvPr/>
          </p:nvGrpSpPr>
          <p:grpSpPr>
            <a:xfrm>
              <a:off x="1537131" y="5286981"/>
              <a:ext cx="824136" cy="568219"/>
              <a:chOff x="1443950" y="2053446"/>
              <a:chExt cx="1116065" cy="769496"/>
            </a:xfrm>
          </p:grpSpPr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987C7081-36F0-28BC-EB16-58B2264C0F63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294" name="楕円 5">
                  <a:extLst>
                    <a:ext uri="{FF2B5EF4-FFF2-40B4-BE49-F238E27FC236}">
                      <a16:creationId xmlns:a16="http://schemas.microsoft.com/office/drawing/2014/main" id="{784D9B3E-1955-13AB-C552-ACDBD5C2F0C4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95" name="二等辺三角形 21">
                  <a:extLst>
                    <a:ext uri="{FF2B5EF4-FFF2-40B4-BE49-F238E27FC236}">
                      <a16:creationId xmlns:a16="http://schemas.microsoft.com/office/drawing/2014/main" id="{E2E08802-41FD-A5CA-C95E-6D56BCBDDA44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6" name="二等辺三角形 21">
                  <a:extLst>
                    <a:ext uri="{FF2B5EF4-FFF2-40B4-BE49-F238E27FC236}">
                      <a16:creationId xmlns:a16="http://schemas.microsoft.com/office/drawing/2014/main" id="{5528A315-783D-402D-3ED2-B2612C710B37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7" name="楕円 5">
                  <a:extLst>
                    <a:ext uri="{FF2B5EF4-FFF2-40B4-BE49-F238E27FC236}">
                      <a16:creationId xmlns:a16="http://schemas.microsoft.com/office/drawing/2014/main" id="{73EE370D-1262-2320-5881-7E50FDFDAF45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93430CBA-2A61-F256-F2DD-C47C0EF79202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98946B73-2C4F-7F0E-4CCD-9F6177BF16C4}"/>
                </a:ext>
              </a:extLst>
            </p:cNvPr>
            <p:cNvGrpSpPr/>
            <p:nvPr/>
          </p:nvGrpSpPr>
          <p:grpSpPr>
            <a:xfrm>
              <a:off x="1284584" y="3889550"/>
              <a:ext cx="1325355" cy="650911"/>
              <a:chOff x="1100911" y="95250"/>
              <a:chExt cx="1794828" cy="881479"/>
            </a:xfrm>
          </p:grpSpPr>
          <p:sp>
            <p:nvSpPr>
              <p:cNvPr id="299" name="楕円 5">
                <a:extLst>
                  <a:ext uri="{FF2B5EF4-FFF2-40B4-BE49-F238E27FC236}">
                    <a16:creationId xmlns:a16="http://schemas.microsoft.com/office/drawing/2014/main" id="{A0747B92-5479-E77C-A252-46235FC4C8E1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52905E3B-FC12-E93C-8AF3-C10A068A7731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F860E91C-92F4-851A-D7F3-82619C9D0E0A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302" name="楕円 5">
                  <a:extLst>
                    <a:ext uri="{FF2B5EF4-FFF2-40B4-BE49-F238E27FC236}">
                      <a16:creationId xmlns:a16="http://schemas.microsoft.com/office/drawing/2014/main" id="{85B131EB-ED59-3D72-8EC1-390ABCD89308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77456843-BA3F-CD2B-6065-B081D41E5AEC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108" name="グループ化 1107">
            <a:extLst>
              <a:ext uri="{FF2B5EF4-FFF2-40B4-BE49-F238E27FC236}">
                <a16:creationId xmlns:a16="http://schemas.microsoft.com/office/drawing/2014/main" id="{2708E582-8572-2810-A465-857A6066D058}"/>
              </a:ext>
            </a:extLst>
          </p:cNvPr>
          <p:cNvGrpSpPr/>
          <p:nvPr/>
        </p:nvGrpSpPr>
        <p:grpSpPr>
          <a:xfrm>
            <a:off x="6778600" y="3632214"/>
            <a:ext cx="2761753" cy="2766824"/>
            <a:chOff x="6778600" y="3632214"/>
            <a:chExt cx="2761753" cy="2766824"/>
          </a:xfrm>
        </p:grpSpPr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DE9D3392-5AE0-9330-80C5-99C1A566A25A}"/>
                </a:ext>
              </a:extLst>
            </p:cNvPr>
            <p:cNvGrpSpPr/>
            <p:nvPr/>
          </p:nvGrpSpPr>
          <p:grpSpPr>
            <a:xfrm>
              <a:off x="7199174" y="3632214"/>
              <a:ext cx="1992981" cy="1580757"/>
              <a:chOff x="676332" y="74623"/>
              <a:chExt cx="2698944" cy="2140699"/>
            </a:xfrm>
          </p:grpSpPr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C12C98EB-350C-1BEB-1585-3B483C9A7C60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545C292E-419F-E39F-53F0-6C437976DA02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AB44F66D-8E7D-BDD1-C9F2-EE183FDAE06C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10F39338-137D-844E-2871-ECAC98D00AFC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23D75C74-F2E6-CE14-FCDE-C282A0476531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4AF645D2-2532-C387-D57D-E03F0FF4DC72}"/>
                  </a:ext>
                </a:extLst>
              </p:cNvPr>
              <p:cNvSpPr/>
              <p:nvPr/>
            </p:nvSpPr>
            <p:spPr>
              <a:xfrm rot="20700000">
                <a:off x="1512755" y="1247775"/>
                <a:ext cx="274998" cy="74092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148D765D-E636-9B01-A074-8962C6076F0D}"/>
                  </a:ext>
                </a:extLst>
              </p:cNvPr>
              <p:cNvSpPr/>
              <p:nvPr/>
            </p:nvSpPr>
            <p:spPr>
              <a:xfrm rot="900000">
                <a:off x="2211027" y="1247775"/>
                <a:ext cx="274998" cy="74092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B19D3744-1693-C645-61E9-3DD6DEC20E9C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507" name="楕円 27">
                  <a:extLst>
                    <a:ext uri="{FF2B5EF4-FFF2-40B4-BE49-F238E27FC236}">
                      <a16:creationId xmlns:a16="http://schemas.microsoft.com/office/drawing/2014/main" id="{EA20B5C3-E448-9443-13E9-5BC77987ECD6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8" name="楕円 27">
                  <a:extLst>
                    <a:ext uri="{FF2B5EF4-FFF2-40B4-BE49-F238E27FC236}">
                      <a16:creationId xmlns:a16="http://schemas.microsoft.com/office/drawing/2014/main" id="{0BF98880-63E0-593A-7CA7-E9D5E19F7AA7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C54B67CE-8A62-F1F8-34DE-F2029FFA9C29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正方形/長方形 501">
                <a:extLst>
                  <a:ext uri="{FF2B5EF4-FFF2-40B4-BE49-F238E27FC236}">
                    <a16:creationId xmlns:a16="http://schemas.microsoft.com/office/drawing/2014/main" id="{43864BF5-B7E3-D3D8-3432-150D22498843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正方形/長方形 502">
                <a:extLst>
                  <a:ext uri="{FF2B5EF4-FFF2-40B4-BE49-F238E27FC236}">
                    <a16:creationId xmlns:a16="http://schemas.microsoft.com/office/drawing/2014/main" id="{0CC43BB5-62BE-34A5-75AA-E317BA57F973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正方形/長方形 503">
                <a:extLst>
                  <a:ext uri="{FF2B5EF4-FFF2-40B4-BE49-F238E27FC236}">
                    <a16:creationId xmlns:a16="http://schemas.microsoft.com/office/drawing/2014/main" id="{4EEDE7E5-C2C2-42AD-EC1A-D9D8E511640A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正方形/長方形 504">
                <a:extLst>
                  <a:ext uri="{FF2B5EF4-FFF2-40B4-BE49-F238E27FC236}">
                    <a16:creationId xmlns:a16="http://schemas.microsoft.com/office/drawing/2014/main" id="{D7BAED21-FEF8-3147-60A8-4EBB5A537711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楕円 1">
                <a:extLst>
                  <a:ext uri="{FF2B5EF4-FFF2-40B4-BE49-F238E27FC236}">
                    <a16:creationId xmlns:a16="http://schemas.microsoft.com/office/drawing/2014/main" id="{A7FA8649-06FF-86DE-C1EB-EBEA7555A247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93BC9ACA-3701-F2AA-9829-1EF1CA97F8BA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3DF60863-6D26-FA4A-6E39-28E89343BBF8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6A40B7C3-1FA6-1006-D1B6-F39164CF7830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1E862D01-4311-EF3F-7B2A-A17909E3D602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256AF173-626B-DB35-ADAA-AD37CF1EFF48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482" name="台形 481">
                  <a:extLst>
                    <a:ext uri="{FF2B5EF4-FFF2-40B4-BE49-F238E27FC236}">
                      <a16:creationId xmlns:a16="http://schemas.microsoft.com/office/drawing/2014/main" id="{71E2B66C-CB70-7B72-B8BE-C4DF41DDE26D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3" name="四角形: 角を丸くする 482">
                  <a:extLst>
                    <a:ext uri="{FF2B5EF4-FFF2-40B4-BE49-F238E27FC236}">
                      <a16:creationId xmlns:a16="http://schemas.microsoft.com/office/drawing/2014/main" id="{5D17634B-29C1-19E0-DA5D-614DBF89CB26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1B7AD6B1-95CC-D1D5-F4DE-4375C4D310ED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3958F1E5-660E-89CB-F9C2-62683884469B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2B3298FB-370D-CF69-F196-8EAC7C6411AA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3" name="グループ化 422">
                  <a:extLst>
                    <a:ext uri="{FF2B5EF4-FFF2-40B4-BE49-F238E27FC236}">
                      <a16:creationId xmlns:a16="http://schemas.microsoft.com/office/drawing/2014/main" id="{DEF80B87-66A2-57FD-B1B0-2F7B4A93DDD2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424" name="楕円 423">
                    <a:extLst>
                      <a:ext uri="{FF2B5EF4-FFF2-40B4-BE49-F238E27FC236}">
                        <a16:creationId xmlns:a16="http://schemas.microsoft.com/office/drawing/2014/main" id="{F364F79D-FA52-1E79-FDDF-999330B4B3F7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25" name="グループ化 424">
                    <a:extLst>
                      <a:ext uri="{FF2B5EF4-FFF2-40B4-BE49-F238E27FC236}">
                        <a16:creationId xmlns:a16="http://schemas.microsoft.com/office/drawing/2014/main" id="{BE26D26B-4DF0-1AC0-04A1-2FA1D1BCEDC2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80" name="楕円 479">
                      <a:extLst>
                        <a:ext uri="{FF2B5EF4-FFF2-40B4-BE49-F238E27FC236}">
                          <a16:creationId xmlns:a16="http://schemas.microsoft.com/office/drawing/2014/main" id="{9AFF1608-EF2B-2A2F-6B6F-A93DE95251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81" name="星: 6 pt 480">
                      <a:extLst>
                        <a:ext uri="{FF2B5EF4-FFF2-40B4-BE49-F238E27FC236}">
                          <a16:creationId xmlns:a16="http://schemas.microsoft.com/office/drawing/2014/main" id="{E330D350-1990-7E41-E2BC-0836F84E5C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26" name="グループ化 425">
                    <a:extLst>
                      <a:ext uri="{FF2B5EF4-FFF2-40B4-BE49-F238E27FC236}">
                        <a16:creationId xmlns:a16="http://schemas.microsoft.com/office/drawing/2014/main" id="{F2469233-75EC-60C4-E3CA-87C14420863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46" name="楕円 445">
                      <a:extLst>
                        <a:ext uri="{FF2B5EF4-FFF2-40B4-BE49-F238E27FC236}">
                          <a16:creationId xmlns:a16="http://schemas.microsoft.com/office/drawing/2014/main" id="{04E34D8B-602B-E75E-6370-DB2DFFCB1D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7" name="星: 6 pt 446">
                      <a:extLst>
                        <a:ext uri="{FF2B5EF4-FFF2-40B4-BE49-F238E27FC236}">
                          <a16:creationId xmlns:a16="http://schemas.microsoft.com/office/drawing/2014/main" id="{BA6E9B99-0D32-3EE7-2EC0-DF1CC84E40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27" name="グループ化 426">
                    <a:extLst>
                      <a:ext uri="{FF2B5EF4-FFF2-40B4-BE49-F238E27FC236}">
                        <a16:creationId xmlns:a16="http://schemas.microsoft.com/office/drawing/2014/main" id="{B825D39E-FEF6-F089-817F-AA3D53488D29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44" name="楕円 443">
                      <a:extLst>
                        <a:ext uri="{FF2B5EF4-FFF2-40B4-BE49-F238E27FC236}">
                          <a16:creationId xmlns:a16="http://schemas.microsoft.com/office/drawing/2014/main" id="{AC54EFAB-1043-4E8B-CB8C-5849CA02C1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5" name="星: 6 pt 444">
                      <a:extLst>
                        <a:ext uri="{FF2B5EF4-FFF2-40B4-BE49-F238E27FC236}">
                          <a16:creationId xmlns:a16="http://schemas.microsoft.com/office/drawing/2014/main" id="{59E4C173-89D3-378A-DE7C-5A4A40E285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28" name="グループ化 427">
                    <a:extLst>
                      <a:ext uri="{FF2B5EF4-FFF2-40B4-BE49-F238E27FC236}">
                        <a16:creationId xmlns:a16="http://schemas.microsoft.com/office/drawing/2014/main" id="{CA35FB41-7C68-CBF6-75E4-081DA6BDFD2A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442" name="楕円 441">
                      <a:extLst>
                        <a:ext uri="{FF2B5EF4-FFF2-40B4-BE49-F238E27FC236}">
                          <a16:creationId xmlns:a16="http://schemas.microsoft.com/office/drawing/2014/main" id="{F5857449-B261-1043-C0C5-3FE98C2C2A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3" name="星: 6 pt 442">
                      <a:extLst>
                        <a:ext uri="{FF2B5EF4-FFF2-40B4-BE49-F238E27FC236}">
                          <a16:creationId xmlns:a16="http://schemas.microsoft.com/office/drawing/2014/main" id="{2359EDCB-292A-37BA-B598-B67EE09F11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29" name="グループ化 428">
                    <a:extLst>
                      <a:ext uri="{FF2B5EF4-FFF2-40B4-BE49-F238E27FC236}">
                        <a16:creationId xmlns:a16="http://schemas.microsoft.com/office/drawing/2014/main" id="{A586654C-D33A-ADCF-87E2-5B98F8753123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430" name="フリーフォーム: 図形 429">
                      <a:extLst>
                        <a:ext uri="{FF2B5EF4-FFF2-40B4-BE49-F238E27FC236}">
                          <a16:creationId xmlns:a16="http://schemas.microsoft.com/office/drawing/2014/main" id="{5EF814DC-44D0-F5E1-DE80-292C99980E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1" name="フリーフォーム: 図形 430">
                      <a:extLst>
                        <a:ext uri="{FF2B5EF4-FFF2-40B4-BE49-F238E27FC236}">
                          <a16:creationId xmlns:a16="http://schemas.microsoft.com/office/drawing/2014/main" id="{6BBE2EA5-50A3-C429-6FF4-417DFB798A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2" name="星: 6 pt 431">
                      <a:extLst>
                        <a:ext uri="{FF2B5EF4-FFF2-40B4-BE49-F238E27FC236}">
                          <a16:creationId xmlns:a16="http://schemas.microsoft.com/office/drawing/2014/main" id="{B69DC858-B72B-F12A-DEBD-A5D2FD8C58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3" name="フリーフォーム: 図形 432">
                      <a:extLst>
                        <a:ext uri="{FF2B5EF4-FFF2-40B4-BE49-F238E27FC236}">
                          <a16:creationId xmlns:a16="http://schemas.microsoft.com/office/drawing/2014/main" id="{96B318FD-42FB-B796-8698-976322C406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9" name="星: 6 pt 438">
                      <a:extLst>
                        <a:ext uri="{FF2B5EF4-FFF2-40B4-BE49-F238E27FC236}">
                          <a16:creationId xmlns:a16="http://schemas.microsoft.com/office/drawing/2014/main" id="{F7D872DA-AEDF-7210-B03D-D23BCDB6C8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0" name="星: 6 pt 439">
                      <a:extLst>
                        <a:ext uri="{FF2B5EF4-FFF2-40B4-BE49-F238E27FC236}">
                          <a16:creationId xmlns:a16="http://schemas.microsoft.com/office/drawing/2014/main" id="{413A25E2-4746-3A0A-262F-D9EE9EE0ED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106" name="グループ化 1105">
            <a:extLst>
              <a:ext uri="{FF2B5EF4-FFF2-40B4-BE49-F238E27FC236}">
                <a16:creationId xmlns:a16="http://schemas.microsoft.com/office/drawing/2014/main" id="{3971A2E9-4503-A71D-2969-CDC231FF6220}"/>
              </a:ext>
            </a:extLst>
          </p:cNvPr>
          <p:cNvGrpSpPr/>
          <p:nvPr/>
        </p:nvGrpSpPr>
        <p:grpSpPr>
          <a:xfrm>
            <a:off x="4087674" y="679464"/>
            <a:ext cx="1992981" cy="2522104"/>
            <a:chOff x="4087674" y="679464"/>
            <a:chExt cx="1992981" cy="2522104"/>
          </a:xfrm>
        </p:grpSpPr>
        <p:grpSp>
          <p:nvGrpSpPr>
            <p:cNvPr id="628" name="グループ化 627">
              <a:extLst>
                <a:ext uri="{FF2B5EF4-FFF2-40B4-BE49-F238E27FC236}">
                  <a16:creationId xmlns:a16="http://schemas.microsoft.com/office/drawing/2014/main" id="{BE124C32-A593-441D-6BDB-E276378CA1BE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CBC316AC-9E4C-07A7-E4F2-FC767C4512A9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F6ACA2EF-3CB7-6426-A9A5-9F185EE91B11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5AAACB48-3B07-CA0B-A61D-DC2F4CDCA04B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9393A087-983D-6849-A40A-121F26B6DB90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FD013328-C7CD-D654-C4D9-28F410EA14A0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2B506A86-6333-CA53-436B-65A5D8F74187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6" name="月 685">
                  <a:extLst>
                    <a:ext uri="{FF2B5EF4-FFF2-40B4-BE49-F238E27FC236}">
                      <a16:creationId xmlns:a16="http://schemas.microsoft.com/office/drawing/2014/main" id="{718A4BEF-2AFC-C9C4-9C30-4CFAF2EBB4EC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月 686">
                  <a:extLst>
                    <a:ext uri="{FF2B5EF4-FFF2-40B4-BE49-F238E27FC236}">
                      <a16:creationId xmlns:a16="http://schemas.microsoft.com/office/drawing/2014/main" id="{59744EA4-DD5D-675E-523D-F4B543D3723F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月 687">
                  <a:extLst>
                    <a:ext uri="{FF2B5EF4-FFF2-40B4-BE49-F238E27FC236}">
                      <a16:creationId xmlns:a16="http://schemas.microsoft.com/office/drawing/2014/main" id="{D21160B7-B27F-CF32-23EE-302675B06AB7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89" name="グループ化 688">
              <a:extLst>
                <a:ext uri="{FF2B5EF4-FFF2-40B4-BE49-F238E27FC236}">
                  <a16:creationId xmlns:a16="http://schemas.microsoft.com/office/drawing/2014/main" id="{76B5C397-9C75-DFAD-0613-955932AB12B3}"/>
                </a:ext>
              </a:extLst>
            </p:cNvPr>
            <p:cNvGrpSpPr/>
            <p:nvPr/>
          </p:nvGrpSpPr>
          <p:grpSpPr>
            <a:xfrm>
              <a:off x="4087674" y="679464"/>
              <a:ext cx="1992981" cy="1580757"/>
              <a:chOff x="676332" y="74623"/>
              <a:chExt cx="2698944" cy="2140699"/>
            </a:xfrm>
          </p:grpSpPr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BE77849A-9BE0-5111-6EA0-EA99E6893938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楕円 690">
                <a:extLst>
                  <a:ext uri="{FF2B5EF4-FFF2-40B4-BE49-F238E27FC236}">
                    <a16:creationId xmlns:a16="http://schemas.microsoft.com/office/drawing/2014/main" id="{1A8A2754-E33A-A181-BE85-10B052203A15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楕円 691">
                <a:extLst>
                  <a:ext uri="{FF2B5EF4-FFF2-40B4-BE49-F238E27FC236}">
                    <a16:creationId xmlns:a16="http://schemas.microsoft.com/office/drawing/2014/main" id="{1C7F649C-92AB-CC0A-91EA-E37D5ED72DEF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楕円 692">
                <a:extLst>
                  <a:ext uri="{FF2B5EF4-FFF2-40B4-BE49-F238E27FC236}">
                    <a16:creationId xmlns:a16="http://schemas.microsoft.com/office/drawing/2014/main" id="{9A70A407-2875-C3C8-28EE-A43C04317048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5AAE5D47-8CD8-2916-3C4D-1251EC449361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00576D23-0DC9-C7C3-B45E-30ECD7FF1BCE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704" name="楕円 27">
                  <a:extLst>
                    <a:ext uri="{FF2B5EF4-FFF2-40B4-BE49-F238E27FC236}">
                      <a16:creationId xmlns:a16="http://schemas.microsoft.com/office/drawing/2014/main" id="{DB5E78A4-3DC6-3093-4F81-2A17542A9EC1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5" name="楕円 27">
                  <a:extLst>
                    <a:ext uri="{FF2B5EF4-FFF2-40B4-BE49-F238E27FC236}">
                      <a16:creationId xmlns:a16="http://schemas.microsoft.com/office/drawing/2014/main" id="{C204949E-D5C0-216A-4CE2-90C13DEAF929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D356EBD8-16C7-C616-44C7-F3D4B524AC2F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正方形/長方形 698">
                <a:extLst>
                  <a:ext uri="{FF2B5EF4-FFF2-40B4-BE49-F238E27FC236}">
                    <a16:creationId xmlns:a16="http://schemas.microsoft.com/office/drawing/2014/main" id="{1AAFFC51-F180-AEBA-3FB1-D87FDA47B5A7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正方形/長方形 699">
                <a:extLst>
                  <a:ext uri="{FF2B5EF4-FFF2-40B4-BE49-F238E27FC236}">
                    <a16:creationId xmlns:a16="http://schemas.microsoft.com/office/drawing/2014/main" id="{F3C80B42-FE5E-D15E-D090-46B999050BD2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正方形/長方形 700">
                <a:extLst>
                  <a:ext uri="{FF2B5EF4-FFF2-40B4-BE49-F238E27FC236}">
                    <a16:creationId xmlns:a16="http://schemas.microsoft.com/office/drawing/2014/main" id="{5E27693B-4D50-F2A1-BED3-EE24C65EFE94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正方形/長方形 701">
                <a:extLst>
                  <a:ext uri="{FF2B5EF4-FFF2-40B4-BE49-F238E27FC236}">
                    <a16:creationId xmlns:a16="http://schemas.microsoft.com/office/drawing/2014/main" id="{A35857E3-FD08-6C20-7D7A-F32B5A209AF4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楕円 1">
                <a:extLst>
                  <a:ext uri="{FF2B5EF4-FFF2-40B4-BE49-F238E27FC236}">
                    <a16:creationId xmlns:a16="http://schemas.microsoft.com/office/drawing/2014/main" id="{1D1C7B1C-BB50-EA3B-9AB1-1999D35B78E4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06" name="グループ化 705">
              <a:extLst>
                <a:ext uri="{FF2B5EF4-FFF2-40B4-BE49-F238E27FC236}">
                  <a16:creationId xmlns:a16="http://schemas.microsoft.com/office/drawing/2014/main" id="{D8298E2F-EF88-EBC5-3557-F41EE78BA586}"/>
                </a:ext>
              </a:extLst>
            </p:cNvPr>
            <p:cNvGrpSpPr/>
            <p:nvPr/>
          </p:nvGrpSpPr>
          <p:grpSpPr>
            <a:xfrm>
              <a:off x="5037708" y="1755180"/>
              <a:ext cx="176433" cy="258588"/>
              <a:chOff x="986766" y="914731"/>
              <a:chExt cx="238930" cy="350186"/>
            </a:xfrm>
          </p:grpSpPr>
          <p:sp>
            <p:nvSpPr>
              <p:cNvPr id="707" name="楕円 66">
                <a:extLst>
                  <a:ext uri="{FF2B5EF4-FFF2-40B4-BE49-F238E27FC236}">
                    <a16:creationId xmlns:a16="http://schemas.microsoft.com/office/drawing/2014/main" id="{B422660A-3221-47DB-EAF5-6799FF14974C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AAB34675-1BE6-F5B6-5306-64709A119908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9" name="グループ化 708">
              <a:extLst>
                <a:ext uri="{FF2B5EF4-FFF2-40B4-BE49-F238E27FC236}">
                  <a16:creationId xmlns:a16="http://schemas.microsoft.com/office/drawing/2014/main" id="{E96A1DD6-BA74-D736-8EAB-48AFE26CF650}"/>
                </a:ext>
              </a:extLst>
            </p:cNvPr>
            <p:cNvGrpSpPr/>
            <p:nvPr/>
          </p:nvGrpSpPr>
          <p:grpSpPr>
            <a:xfrm>
              <a:off x="4553785" y="1300035"/>
              <a:ext cx="1030219" cy="418400"/>
              <a:chOff x="4496994" y="1173812"/>
              <a:chExt cx="1030219" cy="418400"/>
            </a:xfrm>
          </p:grpSpPr>
          <p:sp>
            <p:nvSpPr>
              <p:cNvPr id="711" name="星: 7 pt 234">
                <a:extLst>
                  <a:ext uri="{FF2B5EF4-FFF2-40B4-BE49-F238E27FC236}">
                    <a16:creationId xmlns:a16="http://schemas.microsoft.com/office/drawing/2014/main" id="{0891BE65-8862-C713-FD55-F87152D473A3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2" name="星: 7 pt 234">
                <a:extLst>
                  <a:ext uri="{FF2B5EF4-FFF2-40B4-BE49-F238E27FC236}">
                    <a16:creationId xmlns:a16="http://schemas.microsoft.com/office/drawing/2014/main" id="{080250F3-AB49-098A-FF47-F0B371F69088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3" name="星: 7 pt 234">
                <a:extLst>
                  <a:ext uri="{FF2B5EF4-FFF2-40B4-BE49-F238E27FC236}">
                    <a16:creationId xmlns:a16="http://schemas.microsoft.com/office/drawing/2014/main" id="{7C7E2549-F9CF-2995-CC8A-CB845287E85E}"/>
                  </a:ext>
                </a:extLst>
              </p:cNvPr>
              <p:cNvSpPr/>
              <p:nvPr/>
            </p:nvSpPr>
            <p:spPr>
              <a:xfrm>
                <a:off x="5112233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4" name="星: 7 pt 234">
                <a:extLst>
                  <a:ext uri="{FF2B5EF4-FFF2-40B4-BE49-F238E27FC236}">
                    <a16:creationId xmlns:a16="http://schemas.microsoft.com/office/drawing/2014/main" id="{DA9B6885-B33C-29F8-DE76-13D3E38DA65E}"/>
                  </a:ext>
                </a:extLst>
              </p:cNvPr>
              <p:cNvSpPr/>
              <p:nvPr/>
            </p:nvSpPr>
            <p:spPr>
              <a:xfrm>
                <a:off x="5260138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03" name="グループ化 1102">
            <a:extLst>
              <a:ext uri="{FF2B5EF4-FFF2-40B4-BE49-F238E27FC236}">
                <a16:creationId xmlns:a16="http://schemas.microsoft.com/office/drawing/2014/main" id="{C9ADDC83-3936-E763-C3C6-ECA76A95290C}"/>
              </a:ext>
            </a:extLst>
          </p:cNvPr>
          <p:cNvGrpSpPr/>
          <p:nvPr/>
        </p:nvGrpSpPr>
        <p:grpSpPr>
          <a:xfrm>
            <a:off x="848544" y="709550"/>
            <a:ext cx="2307711" cy="2564746"/>
            <a:chOff x="848544" y="709550"/>
            <a:chExt cx="2307711" cy="2564746"/>
          </a:xfrm>
        </p:grpSpPr>
        <p:sp>
          <p:nvSpPr>
            <p:cNvPr id="909" name="フリーフォーム: 図形 908">
              <a:extLst>
                <a:ext uri="{FF2B5EF4-FFF2-40B4-BE49-F238E27FC236}">
                  <a16:creationId xmlns:a16="http://schemas.microsoft.com/office/drawing/2014/main" id="{8B89E2F1-4D8B-E0F9-B3F3-316704EC72F7}"/>
                </a:ext>
              </a:extLst>
            </p:cNvPr>
            <p:cNvSpPr/>
            <p:nvPr/>
          </p:nvSpPr>
          <p:spPr>
            <a:xfrm rot="20151232" flipV="1">
              <a:off x="2024749" y="2593972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rgbClr val="FF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5" name="楕円 1">
              <a:extLst>
                <a:ext uri="{FF2B5EF4-FFF2-40B4-BE49-F238E27FC236}">
                  <a16:creationId xmlns:a16="http://schemas.microsoft.com/office/drawing/2014/main" id="{C6362FD0-4D18-8C00-2D19-D5891EB609BB}"/>
                </a:ext>
              </a:extLst>
            </p:cNvPr>
            <p:cNvSpPr/>
            <p:nvPr/>
          </p:nvSpPr>
          <p:spPr>
            <a:xfrm rot="10800000">
              <a:off x="1961531" y="2795740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6" name="楕円 1">
              <a:extLst>
                <a:ext uri="{FF2B5EF4-FFF2-40B4-BE49-F238E27FC236}">
                  <a16:creationId xmlns:a16="http://schemas.microsoft.com/office/drawing/2014/main" id="{6AEF5548-BDA4-701A-EC53-0B287DB0473F}"/>
                </a:ext>
              </a:extLst>
            </p:cNvPr>
            <p:cNvSpPr/>
            <p:nvPr/>
          </p:nvSpPr>
          <p:spPr>
            <a:xfrm rot="10800000">
              <a:off x="1696853" y="2795740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7" name="楕円 1">
              <a:extLst>
                <a:ext uri="{FF2B5EF4-FFF2-40B4-BE49-F238E27FC236}">
                  <a16:creationId xmlns:a16="http://schemas.microsoft.com/office/drawing/2014/main" id="{CD501A52-65E3-75C7-F99F-F1F18F4FE398}"/>
                </a:ext>
              </a:extLst>
            </p:cNvPr>
            <p:cNvSpPr/>
            <p:nvPr/>
          </p:nvSpPr>
          <p:spPr>
            <a:xfrm>
              <a:off x="1531034" y="2050420"/>
              <a:ext cx="833002" cy="110234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15" name="グループ化 714">
              <a:extLst>
                <a:ext uri="{FF2B5EF4-FFF2-40B4-BE49-F238E27FC236}">
                  <a16:creationId xmlns:a16="http://schemas.microsoft.com/office/drawing/2014/main" id="{ABFE63F0-E49C-488F-88E4-5638E13960B2}"/>
                </a:ext>
              </a:extLst>
            </p:cNvPr>
            <p:cNvGrpSpPr/>
            <p:nvPr/>
          </p:nvGrpSpPr>
          <p:grpSpPr>
            <a:xfrm>
              <a:off x="848544" y="862055"/>
              <a:ext cx="2307711" cy="2143400"/>
              <a:chOff x="879790" y="812577"/>
              <a:chExt cx="2307711" cy="2143400"/>
            </a:xfrm>
          </p:grpSpPr>
          <p:sp>
            <p:nvSpPr>
              <p:cNvPr id="960" name="フリーフォーム: 図形 959">
                <a:extLst>
                  <a:ext uri="{FF2B5EF4-FFF2-40B4-BE49-F238E27FC236}">
                    <a16:creationId xmlns:a16="http://schemas.microsoft.com/office/drawing/2014/main" id="{277E10C6-9EE9-E4CE-5CE1-D8BD6B7F154A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1" name="フリーフォーム: 図形 960">
                <a:extLst>
                  <a:ext uri="{FF2B5EF4-FFF2-40B4-BE49-F238E27FC236}">
                    <a16:creationId xmlns:a16="http://schemas.microsoft.com/office/drawing/2014/main" id="{9DDEA991-5FEA-B61C-0559-C4BF91AA3A51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2" name="フリーフォーム: 図形 961">
                <a:extLst>
                  <a:ext uri="{FF2B5EF4-FFF2-40B4-BE49-F238E27FC236}">
                    <a16:creationId xmlns:a16="http://schemas.microsoft.com/office/drawing/2014/main" id="{496DF406-5D5D-5B2B-D550-E180EBCB379F}"/>
                  </a:ext>
                </a:extLst>
              </p:cNvPr>
              <p:cNvSpPr/>
              <p:nvPr/>
            </p:nvSpPr>
            <p:spPr>
              <a:xfrm>
                <a:off x="2945970" y="1547769"/>
                <a:ext cx="45719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3" name="フリーフォーム: 図形 962">
                <a:extLst>
                  <a:ext uri="{FF2B5EF4-FFF2-40B4-BE49-F238E27FC236}">
                    <a16:creationId xmlns:a16="http://schemas.microsoft.com/office/drawing/2014/main" id="{369D6FAD-9E72-0C6D-86FF-BD44870520FD}"/>
                  </a:ext>
                </a:extLst>
              </p:cNvPr>
              <p:cNvSpPr/>
              <p:nvPr/>
            </p:nvSpPr>
            <p:spPr>
              <a:xfrm>
                <a:off x="3139505" y="8125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4" name="フリーフォーム: 図形 963">
                <a:extLst>
                  <a:ext uri="{FF2B5EF4-FFF2-40B4-BE49-F238E27FC236}">
                    <a16:creationId xmlns:a16="http://schemas.microsoft.com/office/drawing/2014/main" id="{0B02D9A7-26A8-344A-5BCD-FC63CA066ECD}"/>
                  </a:ext>
                </a:extLst>
              </p:cNvPr>
              <p:cNvSpPr/>
              <p:nvPr/>
            </p:nvSpPr>
            <p:spPr>
              <a:xfrm>
                <a:off x="879790" y="8540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フリーフォーム: 図形 964">
                <a:extLst>
                  <a:ext uri="{FF2B5EF4-FFF2-40B4-BE49-F238E27FC236}">
                    <a16:creationId xmlns:a16="http://schemas.microsoft.com/office/drawing/2014/main" id="{6A5885D6-2742-6C62-534E-7AFA12D5F68A}"/>
                  </a:ext>
                </a:extLst>
              </p:cNvPr>
              <p:cNvSpPr/>
              <p:nvPr/>
            </p:nvSpPr>
            <p:spPr>
              <a:xfrm>
                <a:off x="1042904" y="150731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フリーフォーム: 図形 965">
                <a:extLst>
                  <a:ext uri="{FF2B5EF4-FFF2-40B4-BE49-F238E27FC236}">
                    <a16:creationId xmlns:a16="http://schemas.microsoft.com/office/drawing/2014/main" id="{2874F14B-0A1D-7104-0437-046C6F278BDA}"/>
                  </a:ext>
                </a:extLst>
              </p:cNvPr>
              <p:cNvSpPr/>
              <p:nvPr/>
            </p:nvSpPr>
            <p:spPr>
              <a:xfrm>
                <a:off x="2781812" y="1768545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フリーフォーム: 図形 966">
                <a:extLst>
                  <a:ext uri="{FF2B5EF4-FFF2-40B4-BE49-F238E27FC236}">
                    <a16:creationId xmlns:a16="http://schemas.microsoft.com/office/drawing/2014/main" id="{73D19591-30B3-3C75-539C-C7E4C004A98A}"/>
                  </a:ext>
                </a:extLst>
              </p:cNvPr>
              <p:cNvSpPr/>
              <p:nvPr/>
            </p:nvSpPr>
            <p:spPr>
              <a:xfrm>
                <a:off x="3010634" y="239753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1" name="グループ化 970">
              <a:extLst>
                <a:ext uri="{FF2B5EF4-FFF2-40B4-BE49-F238E27FC236}">
                  <a16:creationId xmlns:a16="http://schemas.microsoft.com/office/drawing/2014/main" id="{0685CEF2-4579-78BD-4CFC-029D711BE89A}"/>
                </a:ext>
              </a:extLst>
            </p:cNvPr>
            <p:cNvGrpSpPr/>
            <p:nvPr/>
          </p:nvGrpSpPr>
          <p:grpSpPr>
            <a:xfrm>
              <a:off x="1529526" y="2165623"/>
              <a:ext cx="876618" cy="460813"/>
              <a:chOff x="1521467" y="2103191"/>
              <a:chExt cx="876618" cy="460813"/>
            </a:xfrm>
          </p:grpSpPr>
          <p:sp>
            <p:nvSpPr>
              <p:cNvPr id="972" name="フリーフォーム: 図形 971">
                <a:extLst>
                  <a:ext uri="{FF2B5EF4-FFF2-40B4-BE49-F238E27FC236}">
                    <a16:creationId xmlns:a16="http://schemas.microsoft.com/office/drawing/2014/main" id="{53011E80-70DA-3F47-C835-526C1F5FF6B2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3" name="フリーフォーム: 図形 972">
                <a:extLst>
                  <a:ext uri="{FF2B5EF4-FFF2-40B4-BE49-F238E27FC236}">
                    <a16:creationId xmlns:a16="http://schemas.microsoft.com/office/drawing/2014/main" id="{89357ACD-C360-A689-0ED2-3B63CCCFDA23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4" name="楕円 1">
                <a:extLst>
                  <a:ext uri="{FF2B5EF4-FFF2-40B4-BE49-F238E27FC236}">
                    <a16:creationId xmlns:a16="http://schemas.microsoft.com/office/drawing/2014/main" id="{B3BF405A-271C-E431-3606-8D8479F327C2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75" name="楕円 974">
              <a:extLst>
                <a:ext uri="{FF2B5EF4-FFF2-40B4-BE49-F238E27FC236}">
                  <a16:creationId xmlns:a16="http://schemas.microsoft.com/office/drawing/2014/main" id="{03E9465D-2B73-0B17-31B6-7DBADAD66B4C}"/>
                </a:ext>
              </a:extLst>
            </p:cNvPr>
            <p:cNvSpPr/>
            <p:nvPr/>
          </p:nvSpPr>
          <p:spPr>
            <a:xfrm>
              <a:off x="2104265" y="709550"/>
              <a:ext cx="850305" cy="85030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6" name="楕円 975">
              <a:extLst>
                <a:ext uri="{FF2B5EF4-FFF2-40B4-BE49-F238E27FC236}">
                  <a16:creationId xmlns:a16="http://schemas.microsoft.com/office/drawing/2014/main" id="{465F5460-2E1B-3064-60F3-CF2060FC9EA2}"/>
                </a:ext>
              </a:extLst>
            </p:cNvPr>
            <p:cNvSpPr/>
            <p:nvPr/>
          </p:nvSpPr>
          <p:spPr>
            <a:xfrm>
              <a:off x="2233398" y="838683"/>
              <a:ext cx="592039" cy="592039"/>
            </a:xfrm>
            <a:prstGeom prst="ellipse">
              <a:avLst/>
            </a:prstGeom>
            <a:solidFill>
              <a:srgbClr val="FF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楕円 976">
              <a:extLst>
                <a:ext uri="{FF2B5EF4-FFF2-40B4-BE49-F238E27FC236}">
                  <a16:creationId xmlns:a16="http://schemas.microsoft.com/office/drawing/2014/main" id="{040BE550-68F6-9ABC-B53A-EB1F49AF85A0}"/>
                </a:ext>
              </a:extLst>
            </p:cNvPr>
            <p:cNvSpPr/>
            <p:nvPr/>
          </p:nvSpPr>
          <p:spPr>
            <a:xfrm>
              <a:off x="961589" y="709550"/>
              <a:ext cx="850305" cy="85030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8" name="楕円 977">
              <a:extLst>
                <a:ext uri="{FF2B5EF4-FFF2-40B4-BE49-F238E27FC236}">
                  <a16:creationId xmlns:a16="http://schemas.microsoft.com/office/drawing/2014/main" id="{94B53D9D-1F17-57F3-446D-A7D697A725D8}"/>
                </a:ext>
              </a:extLst>
            </p:cNvPr>
            <p:cNvSpPr/>
            <p:nvPr/>
          </p:nvSpPr>
          <p:spPr>
            <a:xfrm>
              <a:off x="1090722" y="838683"/>
              <a:ext cx="592039" cy="592039"/>
            </a:xfrm>
            <a:prstGeom prst="ellipse">
              <a:avLst/>
            </a:prstGeom>
            <a:solidFill>
              <a:srgbClr val="FF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9" name="楕円 978">
              <a:extLst>
                <a:ext uri="{FF2B5EF4-FFF2-40B4-BE49-F238E27FC236}">
                  <a16:creationId xmlns:a16="http://schemas.microsoft.com/office/drawing/2014/main" id="{F1E123DE-FE38-CD50-D9C1-E0BC62693B74}"/>
                </a:ext>
              </a:extLst>
            </p:cNvPr>
            <p:cNvSpPr/>
            <p:nvPr/>
          </p:nvSpPr>
          <p:spPr>
            <a:xfrm>
              <a:off x="1343543" y="1059608"/>
              <a:ext cx="1207983" cy="12306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0" name="楕円 979">
              <a:extLst>
                <a:ext uri="{FF2B5EF4-FFF2-40B4-BE49-F238E27FC236}">
                  <a16:creationId xmlns:a16="http://schemas.microsoft.com/office/drawing/2014/main" id="{A001609C-60F6-CA3B-5B5A-8DF5576EC2DA}"/>
                </a:ext>
              </a:extLst>
            </p:cNvPr>
            <p:cNvSpPr/>
            <p:nvPr/>
          </p:nvSpPr>
          <p:spPr>
            <a:xfrm rot="20700000">
              <a:off x="1579229" y="1575841"/>
              <a:ext cx="203067" cy="54712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1" name="楕円 980">
              <a:extLst>
                <a:ext uri="{FF2B5EF4-FFF2-40B4-BE49-F238E27FC236}">
                  <a16:creationId xmlns:a16="http://schemas.microsoft.com/office/drawing/2014/main" id="{59B25395-EAF8-D3A8-6FF3-D6227ACDB767}"/>
                </a:ext>
              </a:extLst>
            </p:cNvPr>
            <p:cNvSpPr/>
            <p:nvPr/>
          </p:nvSpPr>
          <p:spPr>
            <a:xfrm rot="900000">
              <a:off x="2094854" y="1575841"/>
              <a:ext cx="203067" cy="54712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982" name="グループ化 981">
              <a:extLst>
                <a:ext uri="{FF2B5EF4-FFF2-40B4-BE49-F238E27FC236}">
                  <a16:creationId xmlns:a16="http://schemas.microsoft.com/office/drawing/2014/main" id="{ADCF3E91-F1BB-B839-4D78-CC8ECDFB7FB7}"/>
                </a:ext>
              </a:extLst>
            </p:cNvPr>
            <p:cNvGrpSpPr/>
            <p:nvPr/>
          </p:nvGrpSpPr>
          <p:grpSpPr>
            <a:xfrm>
              <a:off x="1835143" y="1841709"/>
              <a:ext cx="219417" cy="232117"/>
              <a:chOff x="3944408" y="2708920"/>
              <a:chExt cx="291733" cy="338761"/>
            </a:xfrm>
            <a:solidFill>
              <a:schemeClr val="bg1"/>
            </a:solidFill>
          </p:grpSpPr>
          <p:sp>
            <p:nvSpPr>
              <p:cNvPr id="983" name="楕円 27">
                <a:extLst>
                  <a:ext uri="{FF2B5EF4-FFF2-40B4-BE49-F238E27FC236}">
                    <a16:creationId xmlns:a16="http://schemas.microsoft.com/office/drawing/2014/main" id="{1BDDE107-AFED-A0DA-F898-446FCD7BEA17}"/>
                  </a:ext>
                </a:extLst>
              </p:cNvPr>
              <p:cNvSpPr/>
              <p:nvPr/>
            </p:nvSpPr>
            <p:spPr>
              <a:xfrm>
                <a:off x="3944408" y="2708920"/>
                <a:ext cx="145867" cy="338761"/>
              </a:xfrm>
              <a:custGeom>
                <a:avLst/>
                <a:gdLst>
                  <a:gd name="connsiteX0" fmla="*/ 0 w 144016"/>
                  <a:gd name="connsiteY0" fmla="*/ 180020 h 360040"/>
                  <a:gd name="connsiteX1" fmla="*/ 72008 w 144016"/>
                  <a:gd name="connsiteY1" fmla="*/ 0 h 360040"/>
                  <a:gd name="connsiteX2" fmla="*/ 144016 w 144016"/>
                  <a:gd name="connsiteY2" fmla="*/ 180020 h 360040"/>
                  <a:gd name="connsiteX3" fmla="*/ 72008 w 144016"/>
                  <a:gd name="connsiteY3" fmla="*/ 360040 h 360040"/>
                  <a:gd name="connsiteX4" fmla="*/ 0 w 144016"/>
                  <a:gd name="connsiteY4" fmla="*/ 180020 h 360040"/>
                  <a:gd name="connsiteX0" fmla="*/ 765 w 145488"/>
                  <a:gd name="connsiteY0" fmla="*/ 180020 h 364802"/>
                  <a:gd name="connsiteX1" fmla="*/ 72773 w 145488"/>
                  <a:gd name="connsiteY1" fmla="*/ 0 h 364802"/>
                  <a:gd name="connsiteX2" fmla="*/ 144781 w 145488"/>
                  <a:gd name="connsiteY2" fmla="*/ 180020 h 364802"/>
                  <a:gd name="connsiteX3" fmla="*/ 113255 w 145488"/>
                  <a:gd name="connsiteY3" fmla="*/ 364802 h 364802"/>
                  <a:gd name="connsiteX4" fmla="*/ 765 w 145488"/>
                  <a:gd name="connsiteY4" fmla="*/ 180020 h 364802"/>
                  <a:gd name="connsiteX0" fmla="*/ 479 w 144495"/>
                  <a:gd name="connsiteY0" fmla="*/ 180020 h 338608"/>
                  <a:gd name="connsiteX1" fmla="*/ 72487 w 144495"/>
                  <a:gd name="connsiteY1" fmla="*/ 0 h 338608"/>
                  <a:gd name="connsiteX2" fmla="*/ 144495 w 144495"/>
                  <a:gd name="connsiteY2" fmla="*/ 180020 h 338608"/>
                  <a:gd name="connsiteX3" fmla="*/ 103444 w 144495"/>
                  <a:gd name="connsiteY3" fmla="*/ 338608 h 338608"/>
                  <a:gd name="connsiteX4" fmla="*/ 479 w 144495"/>
                  <a:gd name="connsiteY4" fmla="*/ 180020 h 338608"/>
                  <a:gd name="connsiteX0" fmla="*/ 479 w 145867"/>
                  <a:gd name="connsiteY0" fmla="*/ 180020 h 338761"/>
                  <a:gd name="connsiteX1" fmla="*/ 72487 w 145867"/>
                  <a:gd name="connsiteY1" fmla="*/ 0 h 338761"/>
                  <a:gd name="connsiteX2" fmla="*/ 144495 w 145867"/>
                  <a:gd name="connsiteY2" fmla="*/ 180020 h 338761"/>
                  <a:gd name="connsiteX3" fmla="*/ 103444 w 145867"/>
                  <a:gd name="connsiteY3" fmla="*/ 338608 h 338761"/>
                  <a:gd name="connsiteX4" fmla="*/ 479 w 145867"/>
                  <a:gd name="connsiteY4" fmla="*/ 180020 h 338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867" h="338761">
                    <a:moveTo>
                      <a:pt x="479" y="180020"/>
                    </a:moveTo>
                    <a:cubicBezTo>
                      <a:pt x="-4680" y="123585"/>
                      <a:pt x="32718" y="0"/>
                      <a:pt x="72487" y="0"/>
                    </a:cubicBezTo>
                    <a:cubicBezTo>
                      <a:pt x="112256" y="0"/>
                      <a:pt x="144495" y="80598"/>
                      <a:pt x="144495" y="180020"/>
                    </a:cubicBezTo>
                    <a:cubicBezTo>
                      <a:pt x="144495" y="279442"/>
                      <a:pt x="157500" y="333846"/>
                      <a:pt x="103444" y="338608"/>
                    </a:cubicBezTo>
                    <a:cubicBezTo>
                      <a:pt x="49388" y="343370"/>
                      <a:pt x="5638" y="236455"/>
                      <a:pt x="479" y="18002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4" name="楕円 27">
                <a:extLst>
                  <a:ext uri="{FF2B5EF4-FFF2-40B4-BE49-F238E27FC236}">
                    <a16:creationId xmlns:a16="http://schemas.microsoft.com/office/drawing/2014/main" id="{21A33B90-2A63-679E-A265-EC7C9C04704A}"/>
                  </a:ext>
                </a:extLst>
              </p:cNvPr>
              <p:cNvSpPr/>
              <p:nvPr/>
            </p:nvSpPr>
            <p:spPr>
              <a:xfrm flipH="1">
                <a:off x="4095749" y="2708920"/>
                <a:ext cx="140392" cy="338761"/>
              </a:xfrm>
              <a:custGeom>
                <a:avLst/>
                <a:gdLst>
                  <a:gd name="connsiteX0" fmla="*/ 0 w 144016"/>
                  <a:gd name="connsiteY0" fmla="*/ 180020 h 360040"/>
                  <a:gd name="connsiteX1" fmla="*/ 72008 w 144016"/>
                  <a:gd name="connsiteY1" fmla="*/ 0 h 360040"/>
                  <a:gd name="connsiteX2" fmla="*/ 144016 w 144016"/>
                  <a:gd name="connsiteY2" fmla="*/ 180020 h 360040"/>
                  <a:gd name="connsiteX3" fmla="*/ 72008 w 144016"/>
                  <a:gd name="connsiteY3" fmla="*/ 360040 h 360040"/>
                  <a:gd name="connsiteX4" fmla="*/ 0 w 144016"/>
                  <a:gd name="connsiteY4" fmla="*/ 180020 h 360040"/>
                  <a:gd name="connsiteX0" fmla="*/ 765 w 145488"/>
                  <a:gd name="connsiteY0" fmla="*/ 180020 h 364802"/>
                  <a:gd name="connsiteX1" fmla="*/ 72773 w 145488"/>
                  <a:gd name="connsiteY1" fmla="*/ 0 h 364802"/>
                  <a:gd name="connsiteX2" fmla="*/ 144781 w 145488"/>
                  <a:gd name="connsiteY2" fmla="*/ 180020 h 364802"/>
                  <a:gd name="connsiteX3" fmla="*/ 113255 w 145488"/>
                  <a:gd name="connsiteY3" fmla="*/ 364802 h 364802"/>
                  <a:gd name="connsiteX4" fmla="*/ 765 w 145488"/>
                  <a:gd name="connsiteY4" fmla="*/ 180020 h 364802"/>
                  <a:gd name="connsiteX0" fmla="*/ 479 w 144495"/>
                  <a:gd name="connsiteY0" fmla="*/ 180020 h 338608"/>
                  <a:gd name="connsiteX1" fmla="*/ 72487 w 144495"/>
                  <a:gd name="connsiteY1" fmla="*/ 0 h 338608"/>
                  <a:gd name="connsiteX2" fmla="*/ 144495 w 144495"/>
                  <a:gd name="connsiteY2" fmla="*/ 180020 h 338608"/>
                  <a:gd name="connsiteX3" fmla="*/ 103444 w 144495"/>
                  <a:gd name="connsiteY3" fmla="*/ 338608 h 338608"/>
                  <a:gd name="connsiteX4" fmla="*/ 479 w 144495"/>
                  <a:gd name="connsiteY4" fmla="*/ 180020 h 338608"/>
                  <a:gd name="connsiteX0" fmla="*/ 479 w 145867"/>
                  <a:gd name="connsiteY0" fmla="*/ 180020 h 338761"/>
                  <a:gd name="connsiteX1" fmla="*/ 72487 w 145867"/>
                  <a:gd name="connsiteY1" fmla="*/ 0 h 338761"/>
                  <a:gd name="connsiteX2" fmla="*/ 144495 w 145867"/>
                  <a:gd name="connsiteY2" fmla="*/ 180020 h 338761"/>
                  <a:gd name="connsiteX3" fmla="*/ 103444 w 145867"/>
                  <a:gd name="connsiteY3" fmla="*/ 338608 h 338761"/>
                  <a:gd name="connsiteX4" fmla="*/ 479 w 145867"/>
                  <a:gd name="connsiteY4" fmla="*/ 180020 h 338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867" h="338761">
                    <a:moveTo>
                      <a:pt x="479" y="180020"/>
                    </a:moveTo>
                    <a:cubicBezTo>
                      <a:pt x="-4680" y="123585"/>
                      <a:pt x="32718" y="0"/>
                      <a:pt x="72487" y="0"/>
                    </a:cubicBezTo>
                    <a:cubicBezTo>
                      <a:pt x="112256" y="0"/>
                      <a:pt x="144495" y="80598"/>
                      <a:pt x="144495" y="180020"/>
                    </a:cubicBezTo>
                    <a:cubicBezTo>
                      <a:pt x="144495" y="279442"/>
                      <a:pt x="157500" y="333846"/>
                      <a:pt x="103444" y="338608"/>
                    </a:cubicBezTo>
                    <a:cubicBezTo>
                      <a:pt x="49388" y="343370"/>
                      <a:pt x="5638" y="236455"/>
                      <a:pt x="479" y="180020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85" name="フリーフォーム: 図形 984">
              <a:extLst>
                <a:ext uri="{FF2B5EF4-FFF2-40B4-BE49-F238E27FC236}">
                  <a16:creationId xmlns:a16="http://schemas.microsoft.com/office/drawing/2014/main" id="{DAF0571E-6676-1067-F2EE-AA87A14891F7}"/>
                </a:ext>
              </a:extLst>
            </p:cNvPr>
            <p:cNvSpPr/>
            <p:nvPr/>
          </p:nvSpPr>
          <p:spPr>
            <a:xfrm>
              <a:off x="1721408" y="1751680"/>
              <a:ext cx="452253" cy="226103"/>
            </a:xfrm>
            <a:custGeom>
              <a:avLst/>
              <a:gdLst>
                <a:gd name="connsiteX0" fmla="*/ 267594 w 966988"/>
                <a:gd name="connsiteY0" fmla="*/ 0 h 411652"/>
                <a:gd name="connsiteX1" fmla="*/ 456812 w 966988"/>
                <a:gd name="connsiteY1" fmla="*/ 60285 h 411652"/>
                <a:gd name="connsiteX2" fmla="*/ 483494 w 966988"/>
                <a:gd name="connsiteY2" fmla="*/ 90725 h 411652"/>
                <a:gd name="connsiteX3" fmla="*/ 510177 w 966988"/>
                <a:gd name="connsiteY3" fmla="*/ 60285 h 411652"/>
                <a:gd name="connsiteX4" fmla="*/ 699394 w 966988"/>
                <a:gd name="connsiteY4" fmla="*/ 0 h 411652"/>
                <a:gd name="connsiteX5" fmla="*/ 966988 w 966988"/>
                <a:gd name="connsiteY5" fmla="*/ 205826 h 411652"/>
                <a:gd name="connsiteX6" fmla="*/ 699394 w 966988"/>
                <a:gd name="connsiteY6" fmla="*/ 411652 h 411652"/>
                <a:gd name="connsiteX7" fmla="*/ 510177 w 966988"/>
                <a:gd name="connsiteY7" fmla="*/ 351367 h 411652"/>
                <a:gd name="connsiteX8" fmla="*/ 483494 w 966988"/>
                <a:gd name="connsiteY8" fmla="*/ 320927 h 411652"/>
                <a:gd name="connsiteX9" fmla="*/ 456812 w 966988"/>
                <a:gd name="connsiteY9" fmla="*/ 351367 h 411652"/>
                <a:gd name="connsiteX10" fmla="*/ 267594 w 966988"/>
                <a:gd name="connsiteY10" fmla="*/ 411652 h 411652"/>
                <a:gd name="connsiteX11" fmla="*/ 0 w 966988"/>
                <a:gd name="connsiteY11" fmla="*/ 205826 h 411652"/>
                <a:gd name="connsiteX12" fmla="*/ 267594 w 966988"/>
                <a:gd name="connsiteY12" fmla="*/ 0 h 411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988" h="411652">
                  <a:moveTo>
                    <a:pt x="267594" y="0"/>
                  </a:moveTo>
                  <a:cubicBezTo>
                    <a:pt x="341488" y="0"/>
                    <a:pt x="408386" y="23038"/>
                    <a:pt x="456812" y="60285"/>
                  </a:cubicBezTo>
                  <a:lnTo>
                    <a:pt x="483494" y="90725"/>
                  </a:lnTo>
                  <a:lnTo>
                    <a:pt x="510177" y="60285"/>
                  </a:lnTo>
                  <a:cubicBezTo>
                    <a:pt x="558602" y="23038"/>
                    <a:pt x="625500" y="0"/>
                    <a:pt x="699394" y="0"/>
                  </a:cubicBezTo>
                  <a:cubicBezTo>
                    <a:pt x="847182" y="0"/>
                    <a:pt x="966988" y="92151"/>
                    <a:pt x="966988" y="205826"/>
                  </a:cubicBezTo>
                  <a:cubicBezTo>
                    <a:pt x="966988" y="319501"/>
                    <a:pt x="847182" y="411652"/>
                    <a:pt x="699394" y="411652"/>
                  </a:cubicBezTo>
                  <a:cubicBezTo>
                    <a:pt x="625500" y="411652"/>
                    <a:pt x="558602" y="388614"/>
                    <a:pt x="510177" y="351367"/>
                  </a:cubicBezTo>
                  <a:lnTo>
                    <a:pt x="483494" y="320927"/>
                  </a:lnTo>
                  <a:lnTo>
                    <a:pt x="456812" y="351367"/>
                  </a:lnTo>
                  <a:cubicBezTo>
                    <a:pt x="408386" y="388614"/>
                    <a:pt x="341488" y="411652"/>
                    <a:pt x="267594" y="411652"/>
                  </a:cubicBezTo>
                  <a:cubicBezTo>
                    <a:pt x="119806" y="411652"/>
                    <a:pt x="0" y="319501"/>
                    <a:pt x="0" y="205826"/>
                  </a:cubicBezTo>
                  <a:cubicBezTo>
                    <a:pt x="0" y="92151"/>
                    <a:pt x="119806" y="0"/>
                    <a:pt x="267594" y="0"/>
                  </a:cubicBezTo>
                  <a:close/>
                </a:path>
              </a:pathLst>
            </a:custGeom>
            <a:solidFill>
              <a:srgbClr val="FF99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6" name="正方形/長方形 985">
              <a:extLst>
                <a:ext uri="{FF2B5EF4-FFF2-40B4-BE49-F238E27FC236}">
                  <a16:creationId xmlns:a16="http://schemas.microsoft.com/office/drawing/2014/main" id="{B1695766-A079-86A9-2548-CED61FC20E7A}"/>
                </a:ext>
              </a:extLst>
            </p:cNvPr>
            <p:cNvSpPr/>
            <p:nvPr/>
          </p:nvSpPr>
          <p:spPr>
            <a:xfrm>
              <a:off x="1227276" y="1860600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7" name="正方形/長方形 986">
              <a:extLst>
                <a:ext uri="{FF2B5EF4-FFF2-40B4-BE49-F238E27FC236}">
                  <a16:creationId xmlns:a16="http://schemas.microsoft.com/office/drawing/2014/main" id="{AD61AA11-AADF-7B9C-EEDD-AC6E3E41C2E3}"/>
                </a:ext>
              </a:extLst>
            </p:cNvPr>
            <p:cNvSpPr/>
            <p:nvPr/>
          </p:nvSpPr>
          <p:spPr>
            <a:xfrm rot="20700000" flipV="1">
              <a:off x="1252318" y="1967343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8" name="正方形/長方形 987">
              <a:extLst>
                <a:ext uri="{FF2B5EF4-FFF2-40B4-BE49-F238E27FC236}">
                  <a16:creationId xmlns:a16="http://schemas.microsoft.com/office/drawing/2014/main" id="{8EB2C583-4D72-53FD-51FD-214372B48F11}"/>
                </a:ext>
              </a:extLst>
            </p:cNvPr>
            <p:cNvSpPr/>
            <p:nvPr/>
          </p:nvSpPr>
          <p:spPr>
            <a:xfrm flipH="1">
              <a:off x="2111423" y="1860602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9" name="正方形/長方形 988">
              <a:extLst>
                <a:ext uri="{FF2B5EF4-FFF2-40B4-BE49-F238E27FC236}">
                  <a16:creationId xmlns:a16="http://schemas.microsoft.com/office/drawing/2014/main" id="{3A26A8E1-6710-7B59-5855-D66E7DE44F39}"/>
                </a:ext>
              </a:extLst>
            </p:cNvPr>
            <p:cNvSpPr/>
            <p:nvPr/>
          </p:nvSpPr>
          <p:spPr>
            <a:xfrm rot="900000" flipH="1" flipV="1">
              <a:off x="2087826" y="1967344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0" name="楕円 1">
              <a:extLst>
                <a:ext uri="{FF2B5EF4-FFF2-40B4-BE49-F238E27FC236}">
                  <a16:creationId xmlns:a16="http://schemas.microsoft.com/office/drawing/2014/main" id="{09C0E816-73A8-27EC-B3AF-573AF03B917A}"/>
                </a:ext>
              </a:extLst>
            </p:cNvPr>
            <p:cNvSpPr/>
            <p:nvPr/>
          </p:nvSpPr>
          <p:spPr>
            <a:xfrm flipV="1">
              <a:off x="1862079" y="1720008"/>
              <a:ext cx="170911" cy="96059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91" name="グループ化 990">
              <a:extLst>
                <a:ext uri="{FF2B5EF4-FFF2-40B4-BE49-F238E27FC236}">
                  <a16:creationId xmlns:a16="http://schemas.microsoft.com/office/drawing/2014/main" id="{0D30BE5B-1822-FBB9-F265-F6BC31E6FDA9}"/>
                </a:ext>
              </a:extLst>
            </p:cNvPr>
            <p:cNvGrpSpPr/>
            <p:nvPr/>
          </p:nvGrpSpPr>
          <p:grpSpPr>
            <a:xfrm>
              <a:off x="1912154" y="1839593"/>
              <a:ext cx="176433" cy="258588"/>
              <a:chOff x="986766" y="914731"/>
              <a:chExt cx="238930" cy="350186"/>
            </a:xfrm>
          </p:grpSpPr>
          <p:sp>
            <p:nvSpPr>
              <p:cNvPr id="992" name="楕円 66">
                <a:extLst>
                  <a:ext uri="{FF2B5EF4-FFF2-40B4-BE49-F238E27FC236}">
                    <a16:creationId xmlns:a16="http://schemas.microsoft.com/office/drawing/2014/main" id="{D3912E43-0B07-F387-5811-393A7F741C92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3" name="フリーフォーム: 図形 992">
                <a:extLst>
                  <a:ext uri="{FF2B5EF4-FFF2-40B4-BE49-F238E27FC236}">
                    <a16:creationId xmlns:a16="http://schemas.microsoft.com/office/drawing/2014/main" id="{F3DF3AA5-7F9F-3B72-488C-3831AB9E7D69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05" name="グループ化 1104">
            <a:extLst>
              <a:ext uri="{FF2B5EF4-FFF2-40B4-BE49-F238E27FC236}">
                <a16:creationId xmlns:a16="http://schemas.microsoft.com/office/drawing/2014/main" id="{59886408-C49D-5954-FEC4-ABE6B51912BE}"/>
              </a:ext>
            </a:extLst>
          </p:cNvPr>
          <p:cNvGrpSpPr/>
          <p:nvPr/>
        </p:nvGrpSpPr>
        <p:grpSpPr>
          <a:xfrm>
            <a:off x="4123889" y="3814700"/>
            <a:ext cx="1992981" cy="2564746"/>
            <a:chOff x="4123889" y="3814700"/>
            <a:chExt cx="1992981" cy="2564746"/>
          </a:xfrm>
        </p:grpSpPr>
        <p:grpSp>
          <p:nvGrpSpPr>
            <p:cNvPr id="1037" name="グループ化 1036">
              <a:extLst>
                <a:ext uri="{FF2B5EF4-FFF2-40B4-BE49-F238E27FC236}">
                  <a16:creationId xmlns:a16="http://schemas.microsoft.com/office/drawing/2014/main" id="{4B2CBF09-3E95-86F7-8655-33A23752EC31}"/>
                </a:ext>
              </a:extLst>
            </p:cNvPr>
            <p:cNvGrpSpPr/>
            <p:nvPr/>
          </p:nvGrpSpPr>
          <p:grpSpPr>
            <a:xfrm>
              <a:off x="4693334" y="5155570"/>
              <a:ext cx="1391677" cy="1223876"/>
              <a:chOff x="4693334" y="5155570"/>
              <a:chExt cx="1391677" cy="1223876"/>
            </a:xfrm>
          </p:grpSpPr>
          <p:sp>
            <p:nvSpPr>
              <p:cNvPr id="1014" name="フリーフォーム: 図形 1013">
                <a:extLst>
                  <a:ext uri="{FF2B5EF4-FFF2-40B4-BE49-F238E27FC236}">
                    <a16:creationId xmlns:a16="http://schemas.microsoft.com/office/drawing/2014/main" id="{53B0E883-E07E-03B2-3830-23CA995CA2D1}"/>
                  </a:ext>
                </a:extLst>
              </p:cNvPr>
              <p:cNvSpPr/>
              <p:nvPr/>
            </p:nvSpPr>
            <p:spPr>
              <a:xfrm rot="20151232" flipV="1">
                <a:off x="5187049" y="5699122"/>
                <a:ext cx="897962" cy="392290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1" name="楕円 1">
                <a:extLst>
                  <a:ext uri="{FF2B5EF4-FFF2-40B4-BE49-F238E27FC236}">
                    <a16:creationId xmlns:a16="http://schemas.microsoft.com/office/drawing/2014/main" id="{7809CF22-A93C-390A-2C5A-D9F3FA1CEB1F}"/>
                  </a:ext>
                </a:extLst>
              </p:cNvPr>
              <p:cNvSpPr/>
              <p:nvPr/>
            </p:nvSpPr>
            <p:spPr>
              <a:xfrm rot="10800000">
                <a:off x="5123831" y="590089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2" name="楕円 1">
                <a:extLst>
                  <a:ext uri="{FF2B5EF4-FFF2-40B4-BE49-F238E27FC236}">
                    <a16:creationId xmlns:a16="http://schemas.microsoft.com/office/drawing/2014/main" id="{4B6DAA8E-0A6D-990E-6183-02168E03A4F4}"/>
                  </a:ext>
                </a:extLst>
              </p:cNvPr>
              <p:cNvSpPr/>
              <p:nvPr/>
            </p:nvSpPr>
            <p:spPr>
              <a:xfrm rot="10800000">
                <a:off x="4859153" y="590089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3" name="楕円 1">
                <a:extLst>
                  <a:ext uri="{FF2B5EF4-FFF2-40B4-BE49-F238E27FC236}">
                    <a16:creationId xmlns:a16="http://schemas.microsoft.com/office/drawing/2014/main" id="{8A28751E-D142-DBB5-8AF8-47700E1FF9D2}"/>
                  </a:ext>
                </a:extLst>
              </p:cNvPr>
              <p:cNvSpPr/>
              <p:nvPr/>
            </p:nvSpPr>
            <p:spPr>
              <a:xfrm>
                <a:off x="4693334" y="5155570"/>
                <a:ext cx="833002" cy="11023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36" name="グループ化 1035">
              <a:extLst>
                <a:ext uri="{FF2B5EF4-FFF2-40B4-BE49-F238E27FC236}">
                  <a16:creationId xmlns:a16="http://schemas.microsoft.com/office/drawing/2014/main" id="{7F84E00C-5A0A-383A-049D-F02A60DE6187}"/>
                </a:ext>
              </a:extLst>
            </p:cNvPr>
            <p:cNvGrpSpPr/>
            <p:nvPr/>
          </p:nvGrpSpPr>
          <p:grpSpPr>
            <a:xfrm>
              <a:off x="4123889" y="3814700"/>
              <a:ext cx="1992981" cy="1580757"/>
              <a:chOff x="4123889" y="3814700"/>
              <a:chExt cx="1992981" cy="1580757"/>
            </a:xfrm>
          </p:grpSpPr>
          <p:sp>
            <p:nvSpPr>
              <p:cNvPr id="1016" name="楕円 1015">
                <a:extLst>
                  <a:ext uri="{FF2B5EF4-FFF2-40B4-BE49-F238E27FC236}">
                    <a16:creationId xmlns:a16="http://schemas.microsoft.com/office/drawing/2014/main" id="{216B5B7D-2860-F04D-6653-519360AA89CB}"/>
                  </a:ext>
                </a:extLst>
              </p:cNvPr>
              <p:cNvSpPr/>
              <p:nvPr/>
            </p:nvSpPr>
            <p:spPr>
              <a:xfrm>
                <a:off x="5266565" y="3814700"/>
                <a:ext cx="850305" cy="85030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7" name="楕円 1016">
                <a:extLst>
                  <a:ext uri="{FF2B5EF4-FFF2-40B4-BE49-F238E27FC236}">
                    <a16:creationId xmlns:a16="http://schemas.microsoft.com/office/drawing/2014/main" id="{63AC8A00-6CB0-ADC4-AD2D-85DE20725B1E}"/>
                  </a:ext>
                </a:extLst>
              </p:cNvPr>
              <p:cNvSpPr/>
              <p:nvPr/>
            </p:nvSpPr>
            <p:spPr>
              <a:xfrm>
                <a:off x="5395698" y="3943833"/>
                <a:ext cx="592039" cy="592039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8" name="楕円 1017">
                <a:extLst>
                  <a:ext uri="{FF2B5EF4-FFF2-40B4-BE49-F238E27FC236}">
                    <a16:creationId xmlns:a16="http://schemas.microsoft.com/office/drawing/2014/main" id="{8FF538E5-5880-23F4-CF0E-CCE44950A140}"/>
                  </a:ext>
                </a:extLst>
              </p:cNvPr>
              <p:cNvSpPr/>
              <p:nvPr/>
            </p:nvSpPr>
            <p:spPr>
              <a:xfrm>
                <a:off x="4123889" y="3814700"/>
                <a:ext cx="850305" cy="85030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9" name="楕円 1018">
                <a:extLst>
                  <a:ext uri="{FF2B5EF4-FFF2-40B4-BE49-F238E27FC236}">
                    <a16:creationId xmlns:a16="http://schemas.microsoft.com/office/drawing/2014/main" id="{303F2FB3-5484-7014-C9AC-9363921A642B}"/>
                  </a:ext>
                </a:extLst>
              </p:cNvPr>
              <p:cNvSpPr/>
              <p:nvPr/>
            </p:nvSpPr>
            <p:spPr>
              <a:xfrm>
                <a:off x="4253022" y="3943833"/>
                <a:ext cx="592039" cy="592039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4" name="楕円 1023">
                <a:extLst>
                  <a:ext uri="{FF2B5EF4-FFF2-40B4-BE49-F238E27FC236}">
                    <a16:creationId xmlns:a16="http://schemas.microsoft.com/office/drawing/2014/main" id="{0461D2E6-DD1C-13F5-CBAA-44FBFA87C4CF}"/>
                  </a:ext>
                </a:extLst>
              </p:cNvPr>
              <p:cNvSpPr/>
              <p:nvPr/>
            </p:nvSpPr>
            <p:spPr>
              <a:xfrm>
                <a:off x="4505843" y="4164758"/>
                <a:ext cx="1207983" cy="12306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5" name="楕円 1024">
                <a:extLst>
                  <a:ext uri="{FF2B5EF4-FFF2-40B4-BE49-F238E27FC236}">
                    <a16:creationId xmlns:a16="http://schemas.microsoft.com/office/drawing/2014/main" id="{9D59347E-2DB2-368F-CD2B-5C41C4541508}"/>
                  </a:ext>
                </a:extLst>
              </p:cNvPr>
              <p:cNvSpPr/>
              <p:nvPr/>
            </p:nvSpPr>
            <p:spPr>
              <a:xfrm rot="20700000">
                <a:off x="4741529" y="4680991"/>
                <a:ext cx="203067" cy="54712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6" name="楕円 1025">
                <a:extLst>
                  <a:ext uri="{FF2B5EF4-FFF2-40B4-BE49-F238E27FC236}">
                    <a16:creationId xmlns:a16="http://schemas.microsoft.com/office/drawing/2014/main" id="{EE86BD14-2E91-05BF-F2B1-E3238AE88DE4}"/>
                  </a:ext>
                </a:extLst>
              </p:cNvPr>
              <p:cNvSpPr/>
              <p:nvPr/>
            </p:nvSpPr>
            <p:spPr>
              <a:xfrm rot="900000">
                <a:off x="5257154" y="4680991"/>
                <a:ext cx="203067" cy="54712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027" name="グループ化 1026">
                <a:extLst>
                  <a:ext uri="{FF2B5EF4-FFF2-40B4-BE49-F238E27FC236}">
                    <a16:creationId xmlns:a16="http://schemas.microsoft.com/office/drawing/2014/main" id="{95CE7A27-88C9-22EB-3D48-E0BF7F8FF613}"/>
                  </a:ext>
                </a:extLst>
              </p:cNvPr>
              <p:cNvGrpSpPr/>
              <p:nvPr/>
            </p:nvGrpSpPr>
            <p:grpSpPr>
              <a:xfrm>
                <a:off x="4997443" y="4946859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1034" name="楕円 27">
                  <a:extLst>
                    <a:ext uri="{FF2B5EF4-FFF2-40B4-BE49-F238E27FC236}">
                      <a16:creationId xmlns:a16="http://schemas.microsoft.com/office/drawing/2014/main" id="{B6147DB2-BB63-1E9F-4156-E7810338C33B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5" name="楕円 27">
                  <a:extLst>
                    <a:ext uri="{FF2B5EF4-FFF2-40B4-BE49-F238E27FC236}">
                      <a16:creationId xmlns:a16="http://schemas.microsoft.com/office/drawing/2014/main" id="{E84DE766-67B6-688F-4B3A-9AE274769D1C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28" name="フリーフォーム: 図形 1027">
                <a:extLst>
                  <a:ext uri="{FF2B5EF4-FFF2-40B4-BE49-F238E27FC236}">
                    <a16:creationId xmlns:a16="http://schemas.microsoft.com/office/drawing/2014/main" id="{C7E5E071-C26C-1862-0EC3-C6FF35740835}"/>
                  </a:ext>
                </a:extLst>
              </p:cNvPr>
              <p:cNvSpPr/>
              <p:nvPr/>
            </p:nvSpPr>
            <p:spPr>
              <a:xfrm>
                <a:off x="4883708" y="4856830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9" name="正方形/長方形 1028">
                <a:extLst>
                  <a:ext uri="{FF2B5EF4-FFF2-40B4-BE49-F238E27FC236}">
                    <a16:creationId xmlns:a16="http://schemas.microsoft.com/office/drawing/2014/main" id="{E2A3A658-CF6E-9DDC-93D0-C37B59D8B84A}"/>
                  </a:ext>
                </a:extLst>
              </p:cNvPr>
              <p:cNvSpPr/>
              <p:nvPr/>
            </p:nvSpPr>
            <p:spPr>
              <a:xfrm>
                <a:off x="4389576" y="4965750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0" name="正方形/長方形 1029">
                <a:extLst>
                  <a:ext uri="{FF2B5EF4-FFF2-40B4-BE49-F238E27FC236}">
                    <a16:creationId xmlns:a16="http://schemas.microsoft.com/office/drawing/2014/main" id="{304740C9-40C1-23F2-D8D4-D09C697B25F8}"/>
                  </a:ext>
                </a:extLst>
              </p:cNvPr>
              <p:cNvSpPr/>
              <p:nvPr/>
            </p:nvSpPr>
            <p:spPr>
              <a:xfrm rot="20700000" flipV="1">
                <a:off x="4414618" y="5072493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1" name="正方形/長方形 1030">
                <a:extLst>
                  <a:ext uri="{FF2B5EF4-FFF2-40B4-BE49-F238E27FC236}">
                    <a16:creationId xmlns:a16="http://schemas.microsoft.com/office/drawing/2014/main" id="{B68B1D65-E6AA-974B-3B36-0427F4174902}"/>
                  </a:ext>
                </a:extLst>
              </p:cNvPr>
              <p:cNvSpPr/>
              <p:nvPr/>
            </p:nvSpPr>
            <p:spPr>
              <a:xfrm flipH="1">
                <a:off x="5273723" y="4965752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2" name="正方形/長方形 1031">
                <a:extLst>
                  <a:ext uri="{FF2B5EF4-FFF2-40B4-BE49-F238E27FC236}">
                    <a16:creationId xmlns:a16="http://schemas.microsoft.com/office/drawing/2014/main" id="{058F1FA1-92BD-A05F-4031-ECC5F71AEA87}"/>
                  </a:ext>
                </a:extLst>
              </p:cNvPr>
              <p:cNvSpPr/>
              <p:nvPr/>
            </p:nvSpPr>
            <p:spPr>
              <a:xfrm rot="900000" flipH="1" flipV="1">
                <a:off x="5250126" y="5072494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3" name="楕円 1">
                <a:extLst>
                  <a:ext uri="{FF2B5EF4-FFF2-40B4-BE49-F238E27FC236}">
                    <a16:creationId xmlns:a16="http://schemas.microsoft.com/office/drawing/2014/main" id="{1DE27EF0-9E4D-7248-3545-E777141F0D42}"/>
                  </a:ext>
                </a:extLst>
              </p:cNvPr>
              <p:cNvSpPr/>
              <p:nvPr/>
            </p:nvSpPr>
            <p:spPr>
              <a:xfrm flipV="1">
                <a:off x="5024379" y="4825158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38" name="グループ化 1037">
              <a:extLst>
                <a:ext uri="{FF2B5EF4-FFF2-40B4-BE49-F238E27FC236}">
                  <a16:creationId xmlns:a16="http://schemas.microsoft.com/office/drawing/2014/main" id="{81332C59-0614-589F-A511-780071BF23CC}"/>
                </a:ext>
              </a:extLst>
            </p:cNvPr>
            <p:cNvGrpSpPr/>
            <p:nvPr/>
          </p:nvGrpSpPr>
          <p:grpSpPr>
            <a:xfrm>
              <a:off x="4234420" y="3943545"/>
              <a:ext cx="1732040" cy="1123483"/>
              <a:chOff x="4156667" y="3912113"/>
              <a:chExt cx="1810966" cy="1123483"/>
            </a:xfrm>
          </p:grpSpPr>
          <p:sp>
            <p:nvSpPr>
              <p:cNvPr id="1039" name="フリーフォーム: 図形 1038">
                <a:extLst>
                  <a:ext uri="{FF2B5EF4-FFF2-40B4-BE49-F238E27FC236}">
                    <a16:creationId xmlns:a16="http://schemas.microsoft.com/office/drawing/2014/main" id="{22E3CEFA-472D-F699-CD4B-38C6F6047095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40" name="グループ化 1039">
                <a:extLst>
                  <a:ext uri="{FF2B5EF4-FFF2-40B4-BE49-F238E27FC236}">
                    <a16:creationId xmlns:a16="http://schemas.microsoft.com/office/drawing/2014/main" id="{D07AE04C-A137-D87D-65FC-CFA3B8847F41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044" name="フリーフォーム: 図形 1043">
                  <a:extLst>
                    <a:ext uri="{FF2B5EF4-FFF2-40B4-BE49-F238E27FC236}">
                      <a16:creationId xmlns:a16="http://schemas.microsoft.com/office/drawing/2014/main" id="{AF94996C-4239-79B5-A49B-9F0813BF7D5B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5" name="四角形: 角を丸くする 1044">
                  <a:extLst>
                    <a:ext uri="{FF2B5EF4-FFF2-40B4-BE49-F238E27FC236}">
                      <a16:creationId xmlns:a16="http://schemas.microsoft.com/office/drawing/2014/main" id="{61C2927F-30EF-1232-074A-FDC4575740A6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41" name="グループ化 1040">
                <a:extLst>
                  <a:ext uri="{FF2B5EF4-FFF2-40B4-BE49-F238E27FC236}">
                    <a16:creationId xmlns:a16="http://schemas.microsoft.com/office/drawing/2014/main" id="{162FD9A5-3949-0968-D7EC-B649F97BDD0D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042" name="フリーフォーム: 図形 1041">
                  <a:extLst>
                    <a:ext uri="{FF2B5EF4-FFF2-40B4-BE49-F238E27FC236}">
                      <a16:creationId xmlns:a16="http://schemas.microsoft.com/office/drawing/2014/main" id="{93C766A8-E61A-A80C-F3C0-3F4F945E3C46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3" name="四角形: 角を丸くする 1042">
                  <a:extLst>
                    <a:ext uri="{FF2B5EF4-FFF2-40B4-BE49-F238E27FC236}">
                      <a16:creationId xmlns:a16="http://schemas.microsoft.com/office/drawing/2014/main" id="{1F31E4B9-2049-177F-2AB3-DF42B09054E2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046" name="グループ化 1045">
              <a:extLst>
                <a:ext uri="{FF2B5EF4-FFF2-40B4-BE49-F238E27FC236}">
                  <a16:creationId xmlns:a16="http://schemas.microsoft.com/office/drawing/2014/main" id="{A3560FE6-174B-AC0A-D9D8-6EFAD86C5910}"/>
                </a:ext>
              </a:extLst>
            </p:cNvPr>
            <p:cNvGrpSpPr/>
            <p:nvPr/>
          </p:nvGrpSpPr>
          <p:grpSpPr>
            <a:xfrm>
              <a:off x="4438796" y="3852108"/>
              <a:ext cx="1325355" cy="650911"/>
              <a:chOff x="1100911" y="95250"/>
              <a:chExt cx="1794828" cy="881479"/>
            </a:xfrm>
          </p:grpSpPr>
          <p:sp>
            <p:nvSpPr>
              <p:cNvPr id="1047" name="楕円 5">
                <a:extLst>
                  <a:ext uri="{FF2B5EF4-FFF2-40B4-BE49-F238E27FC236}">
                    <a16:creationId xmlns:a16="http://schemas.microsoft.com/office/drawing/2014/main" id="{A2773E12-3AB2-B494-F790-E6A04573C66E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48" name="楕円 1047">
                <a:extLst>
                  <a:ext uri="{FF2B5EF4-FFF2-40B4-BE49-F238E27FC236}">
                    <a16:creationId xmlns:a16="http://schemas.microsoft.com/office/drawing/2014/main" id="{C01AB603-9558-404B-3BC3-43284032CFD0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49" name="グループ化 1048">
                <a:extLst>
                  <a:ext uri="{FF2B5EF4-FFF2-40B4-BE49-F238E27FC236}">
                    <a16:creationId xmlns:a16="http://schemas.microsoft.com/office/drawing/2014/main" id="{7B1CB071-53D0-26C1-6126-0E09B097C7C3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050" name="楕円 5">
                  <a:extLst>
                    <a:ext uri="{FF2B5EF4-FFF2-40B4-BE49-F238E27FC236}">
                      <a16:creationId xmlns:a16="http://schemas.microsoft.com/office/drawing/2014/main" id="{FAAB7BDF-4B3C-081F-45FB-67052012115A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051" name="フリーフォーム: 図形 1050">
                  <a:extLst>
                    <a:ext uri="{FF2B5EF4-FFF2-40B4-BE49-F238E27FC236}">
                      <a16:creationId xmlns:a16="http://schemas.microsoft.com/office/drawing/2014/main" id="{215BEB35-F15D-092D-CADD-F9DD67926FEB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077" name="グループ化 1076">
              <a:extLst>
                <a:ext uri="{FF2B5EF4-FFF2-40B4-BE49-F238E27FC236}">
                  <a16:creationId xmlns:a16="http://schemas.microsoft.com/office/drawing/2014/main" id="{839488FB-FF02-A6D5-9BAF-5B9E9AC197C9}"/>
                </a:ext>
              </a:extLst>
            </p:cNvPr>
            <p:cNvGrpSpPr/>
            <p:nvPr/>
          </p:nvGrpSpPr>
          <p:grpSpPr>
            <a:xfrm>
              <a:off x="4442025" y="4995664"/>
              <a:ext cx="1299333" cy="1211368"/>
              <a:chOff x="4302325" y="3805549"/>
              <a:chExt cx="1299333" cy="1211368"/>
            </a:xfrm>
          </p:grpSpPr>
          <p:sp>
            <p:nvSpPr>
              <p:cNvPr id="1078" name="楕円 1">
                <a:extLst>
                  <a:ext uri="{FF2B5EF4-FFF2-40B4-BE49-F238E27FC236}">
                    <a16:creationId xmlns:a16="http://schemas.microsoft.com/office/drawing/2014/main" id="{88159711-235F-12B8-80E8-EA58614A6D5D}"/>
                  </a:ext>
                </a:extLst>
              </p:cNvPr>
              <p:cNvSpPr/>
              <p:nvPr/>
            </p:nvSpPr>
            <p:spPr>
              <a:xfrm rot="1800000" flipH="1">
                <a:off x="4481286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9" name="楕円 1">
                <a:extLst>
                  <a:ext uri="{FF2B5EF4-FFF2-40B4-BE49-F238E27FC236}">
                    <a16:creationId xmlns:a16="http://schemas.microsoft.com/office/drawing/2014/main" id="{29493656-4C24-BDB3-FA83-13C749C855D1}"/>
                  </a:ext>
                </a:extLst>
              </p:cNvPr>
              <p:cNvSpPr/>
              <p:nvPr/>
            </p:nvSpPr>
            <p:spPr>
              <a:xfrm rot="19800000">
                <a:off x="5223552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80" name="グループ化 1079">
                <a:extLst>
                  <a:ext uri="{FF2B5EF4-FFF2-40B4-BE49-F238E27FC236}">
                    <a16:creationId xmlns:a16="http://schemas.microsoft.com/office/drawing/2014/main" id="{58F84D08-F4BC-7607-D7B3-49C11E64F604}"/>
                  </a:ext>
                </a:extLst>
              </p:cNvPr>
              <p:cNvGrpSpPr/>
              <p:nvPr/>
            </p:nvGrpSpPr>
            <p:grpSpPr>
              <a:xfrm>
                <a:off x="4302325" y="3933361"/>
                <a:ext cx="1299333" cy="1083556"/>
                <a:chOff x="3691058" y="5734557"/>
                <a:chExt cx="1759588" cy="1467378"/>
              </a:xfrm>
            </p:grpSpPr>
            <p:sp>
              <p:nvSpPr>
                <p:cNvPr id="1081" name="フリーフォーム: 図形 1080">
                  <a:extLst>
                    <a:ext uri="{FF2B5EF4-FFF2-40B4-BE49-F238E27FC236}">
                      <a16:creationId xmlns:a16="http://schemas.microsoft.com/office/drawing/2014/main" id="{5483886F-89DD-CEA5-8F7C-F50B12B1DB53}"/>
                    </a:ext>
                  </a:extLst>
                </p:cNvPr>
                <p:cNvSpPr/>
                <p:nvPr/>
              </p:nvSpPr>
              <p:spPr>
                <a:xfrm>
                  <a:off x="3801836" y="5936456"/>
                  <a:ext cx="1546452" cy="1222960"/>
                </a:xfrm>
                <a:custGeom>
                  <a:avLst/>
                  <a:gdLst>
                    <a:gd name="connsiteX0" fmla="*/ 867366 w 1736952"/>
                    <a:gd name="connsiteY0" fmla="*/ 0 h 1222960"/>
                    <a:gd name="connsiteX1" fmla="*/ 1425410 w 1736952"/>
                    <a:gd name="connsiteY1" fmla="*/ 58973 h 1222960"/>
                    <a:gd name="connsiteX2" fmla="*/ 1427446 w 1736952"/>
                    <a:gd name="connsiteY2" fmla="*/ 61592 h 1222960"/>
                    <a:gd name="connsiteX3" fmla="*/ 1431349 w 1736952"/>
                    <a:gd name="connsiteY3" fmla="*/ 62838 h 1222960"/>
                    <a:gd name="connsiteX4" fmla="*/ 1648705 w 1736952"/>
                    <a:gd name="connsiteY4" fmla="*/ 574301 h 1222960"/>
                    <a:gd name="connsiteX5" fmla="*/ 1714138 w 1736952"/>
                    <a:gd name="connsiteY5" fmla="*/ 1136374 h 1222960"/>
                    <a:gd name="connsiteX6" fmla="*/ 1712000 w 1736952"/>
                    <a:gd name="connsiteY6" fmla="*/ 1135691 h 1222960"/>
                    <a:gd name="connsiteX7" fmla="*/ 1709581 w 1736952"/>
                    <a:gd name="connsiteY7" fmla="*/ 1138653 h 1222960"/>
                    <a:gd name="connsiteX8" fmla="*/ 1019545 w 1736952"/>
                    <a:gd name="connsiteY8" fmla="*/ 1221746 h 1222960"/>
                    <a:gd name="connsiteX9" fmla="*/ 910387 w 1736952"/>
                    <a:gd name="connsiteY9" fmla="*/ 1222936 h 1222960"/>
                    <a:gd name="connsiteX10" fmla="*/ 868477 w 1736952"/>
                    <a:gd name="connsiteY10" fmla="*/ 1164952 h 1222960"/>
                    <a:gd name="connsiteX11" fmla="*/ 826550 w 1736952"/>
                    <a:gd name="connsiteY11" fmla="*/ 1222960 h 1222960"/>
                    <a:gd name="connsiteX12" fmla="*/ 715190 w 1736952"/>
                    <a:gd name="connsiteY12" fmla="*/ 1221746 h 1222960"/>
                    <a:gd name="connsiteX13" fmla="*/ 25153 w 1736952"/>
                    <a:gd name="connsiteY13" fmla="*/ 1138653 h 1222960"/>
                    <a:gd name="connsiteX14" fmla="*/ 23193 w 1736952"/>
                    <a:gd name="connsiteY14" fmla="*/ 1136253 h 1222960"/>
                    <a:gd name="connsiteX15" fmla="*/ 22813 w 1736952"/>
                    <a:gd name="connsiteY15" fmla="*/ 1136374 h 1222960"/>
                    <a:gd name="connsiteX16" fmla="*/ 8524 w 1736952"/>
                    <a:gd name="connsiteY16" fmla="*/ 1120961 h 1222960"/>
                    <a:gd name="connsiteX17" fmla="*/ 7786 w 1736952"/>
                    <a:gd name="connsiteY17" fmla="*/ 1117382 h 1222960"/>
                    <a:gd name="connsiteX18" fmla="*/ 7687 w 1736952"/>
                    <a:gd name="connsiteY18" fmla="*/ 1117261 h 1222960"/>
                    <a:gd name="connsiteX19" fmla="*/ 7746 w 1736952"/>
                    <a:gd name="connsiteY19" fmla="*/ 1117189 h 1222960"/>
                    <a:gd name="connsiteX20" fmla="*/ 1181 w 1736952"/>
                    <a:gd name="connsiteY20" fmla="*/ 1085356 h 1222960"/>
                    <a:gd name="connsiteX21" fmla="*/ 88247 w 1736952"/>
                    <a:gd name="connsiteY21" fmla="*/ 574301 h 1222960"/>
                    <a:gd name="connsiteX22" fmla="*/ 305602 w 1736952"/>
                    <a:gd name="connsiteY22" fmla="*/ 62838 h 1222960"/>
                    <a:gd name="connsiteX23" fmla="*/ 306554 w 1736952"/>
                    <a:gd name="connsiteY23" fmla="*/ 62534 h 1222960"/>
                    <a:gd name="connsiteX24" fmla="*/ 309322 w 1736952"/>
                    <a:gd name="connsiteY24" fmla="*/ 58973 h 1222960"/>
                    <a:gd name="connsiteX25" fmla="*/ 867366 w 1736952"/>
                    <a:gd name="connsiteY25" fmla="*/ 0 h 12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36952" h="1222960">
                      <a:moveTo>
                        <a:pt x="867366" y="0"/>
                      </a:moveTo>
                      <a:cubicBezTo>
                        <a:pt x="1142633" y="0"/>
                        <a:pt x="1372296" y="25317"/>
                        <a:pt x="1425410" y="58973"/>
                      </a:cubicBezTo>
                      <a:lnTo>
                        <a:pt x="1427446" y="61592"/>
                      </a:lnTo>
                      <a:lnTo>
                        <a:pt x="1431349" y="62838"/>
                      </a:lnTo>
                      <a:cubicBezTo>
                        <a:pt x="1484761" y="103152"/>
                        <a:pt x="1575435" y="313332"/>
                        <a:pt x="1648705" y="574301"/>
                      </a:cubicBezTo>
                      <a:cubicBezTo>
                        <a:pt x="1732442" y="872553"/>
                        <a:pt x="1761738" y="1124201"/>
                        <a:pt x="1714138" y="1136374"/>
                      </a:cubicBezTo>
                      <a:lnTo>
                        <a:pt x="1712000" y="1135691"/>
                      </a:lnTo>
                      <a:lnTo>
                        <a:pt x="1709581" y="1138653"/>
                      </a:lnTo>
                      <a:cubicBezTo>
                        <a:pt x="1639439" y="1180974"/>
                        <a:pt x="1365297" y="1214121"/>
                        <a:pt x="1019545" y="1221746"/>
                      </a:cubicBezTo>
                      <a:lnTo>
                        <a:pt x="910387" y="1222936"/>
                      </a:lnTo>
                      <a:lnTo>
                        <a:pt x="868477" y="1164952"/>
                      </a:lnTo>
                      <a:lnTo>
                        <a:pt x="826550" y="1222960"/>
                      </a:lnTo>
                      <a:lnTo>
                        <a:pt x="715190" y="1221746"/>
                      </a:lnTo>
                      <a:cubicBezTo>
                        <a:pt x="369437" y="1214121"/>
                        <a:pt x="95295" y="1180974"/>
                        <a:pt x="25153" y="1138653"/>
                      </a:cubicBezTo>
                      <a:lnTo>
                        <a:pt x="23193" y="1136253"/>
                      </a:lnTo>
                      <a:lnTo>
                        <a:pt x="22813" y="1136374"/>
                      </a:lnTo>
                      <a:cubicBezTo>
                        <a:pt x="16864" y="1134853"/>
                        <a:pt x="12115" y="1129589"/>
                        <a:pt x="8524" y="1120961"/>
                      </a:cubicBezTo>
                      <a:lnTo>
                        <a:pt x="7786" y="1117382"/>
                      </a:lnTo>
                      <a:lnTo>
                        <a:pt x="7687" y="1117261"/>
                      </a:lnTo>
                      <a:lnTo>
                        <a:pt x="7746" y="1117189"/>
                      </a:lnTo>
                      <a:lnTo>
                        <a:pt x="1181" y="1085356"/>
                      </a:lnTo>
                      <a:cubicBezTo>
                        <a:pt x="-6737" y="995465"/>
                        <a:pt x="25444" y="797990"/>
                        <a:pt x="88247" y="574301"/>
                      </a:cubicBezTo>
                      <a:cubicBezTo>
                        <a:pt x="161517" y="313332"/>
                        <a:pt x="252190" y="103152"/>
                        <a:pt x="305602" y="62838"/>
                      </a:cubicBezTo>
                      <a:lnTo>
                        <a:pt x="306554" y="62534"/>
                      </a:lnTo>
                      <a:lnTo>
                        <a:pt x="309322" y="58973"/>
                      </a:lnTo>
                      <a:cubicBezTo>
                        <a:pt x="362437" y="25317"/>
                        <a:pt x="592100" y="0"/>
                        <a:pt x="8673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2" name="フリーフォーム: 図形 1081">
                  <a:extLst>
                    <a:ext uri="{FF2B5EF4-FFF2-40B4-BE49-F238E27FC236}">
                      <a16:creationId xmlns:a16="http://schemas.microsoft.com/office/drawing/2014/main" id="{2B6FDF93-096D-4639-226F-007367DFC738}"/>
                    </a:ext>
                  </a:extLst>
                </p:cNvPr>
                <p:cNvSpPr/>
                <p:nvPr/>
              </p:nvSpPr>
              <p:spPr>
                <a:xfrm>
                  <a:off x="3919619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3" name="フリーフォーム: 図形 1082">
                  <a:extLst>
                    <a:ext uri="{FF2B5EF4-FFF2-40B4-BE49-F238E27FC236}">
                      <a16:creationId xmlns:a16="http://schemas.microsoft.com/office/drawing/2014/main" id="{B8834911-4D75-D24D-7E32-9F48D903966F}"/>
                    </a:ext>
                  </a:extLst>
                </p:cNvPr>
                <p:cNvSpPr/>
                <p:nvPr/>
              </p:nvSpPr>
              <p:spPr>
                <a:xfrm>
                  <a:off x="4524417" y="6531769"/>
                  <a:ext cx="101290" cy="452722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4" name="フリーフォーム: 図形 1083">
                  <a:extLst>
                    <a:ext uri="{FF2B5EF4-FFF2-40B4-BE49-F238E27FC236}">
                      <a16:creationId xmlns:a16="http://schemas.microsoft.com/office/drawing/2014/main" id="{155A2680-52B4-65B2-7EE4-777FDA7425C9}"/>
                    </a:ext>
                  </a:extLst>
                </p:cNvPr>
                <p:cNvSpPr/>
                <p:nvPr/>
              </p:nvSpPr>
              <p:spPr>
                <a:xfrm>
                  <a:off x="4945938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5" name="フリーフォーム: 図形 1084">
                  <a:extLst>
                    <a:ext uri="{FF2B5EF4-FFF2-40B4-BE49-F238E27FC236}">
                      <a16:creationId xmlns:a16="http://schemas.microsoft.com/office/drawing/2014/main" id="{167ABE0F-8033-DB5B-B182-18F130684280}"/>
                    </a:ext>
                  </a:extLst>
                </p:cNvPr>
                <p:cNvSpPr/>
                <p:nvPr/>
              </p:nvSpPr>
              <p:spPr>
                <a:xfrm>
                  <a:off x="3997282" y="5884070"/>
                  <a:ext cx="1165268" cy="184896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6" name="フリーフォーム: 図形 1085">
                  <a:extLst>
                    <a:ext uri="{FF2B5EF4-FFF2-40B4-BE49-F238E27FC236}">
                      <a16:creationId xmlns:a16="http://schemas.microsoft.com/office/drawing/2014/main" id="{9243098D-B97E-FD26-A258-7A00D02E26A3}"/>
                    </a:ext>
                  </a:extLst>
                </p:cNvPr>
                <p:cNvSpPr/>
                <p:nvPr/>
              </p:nvSpPr>
              <p:spPr>
                <a:xfrm rot="11131890">
                  <a:off x="3752838" y="7045428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7" name="フリーフォーム: 図形 1086">
                  <a:extLst>
                    <a:ext uri="{FF2B5EF4-FFF2-40B4-BE49-F238E27FC236}">
                      <a16:creationId xmlns:a16="http://schemas.microsoft.com/office/drawing/2014/main" id="{1C5589D6-BE32-2888-9C25-5B75C831F1F4}"/>
                    </a:ext>
                  </a:extLst>
                </p:cNvPr>
                <p:cNvSpPr/>
                <p:nvPr/>
              </p:nvSpPr>
              <p:spPr>
                <a:xfrm rot="10468110" flipH="1">
                  <a:off x="4612468" y="7045427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88" name="グループ化 1087">
                  <a:extLst>
                    <a:ext uri="{FF2B5EF4-FFF2-40B4-BE49-F238E27FC236}">
                      <a16:creationId xmlns:a16="http://schemas.microsoft.com/office/drawing/2014/main" id="{DFAD32F5-BEF9-240A-70B7-A13319E889A9}"/>
                    </a:ext>
                  </a:extLst>
                </p:cNvPr>
                <p:cNvGrpSpPr/>
                <p:nvPr/>
              </p:nvGrpSpPr>
              <p:grpSpPr>
                <a:xfrm>
                  <a:off x="4280831" y="5913843"/>
                  <a:ext cx="532507" cy="541735"/>
                  <a:chOff x="3087106" y="6899407"/>
                  <a:chExt cx="532507" cy="541735"/>
                </a:xfrm>
                <a:solidFill>
                  <a:srgbClr val="FF6699"/>
                </a:solidFill>
              </p:grpSpPr>
              <p:sp>
                <p:nvSpPr>
                  <p:cNvPr id="1095" name="フリーフォーム: 図形 1094">
                    <a:extLst>
                      <a:ext uri="{FF2B5EF4-FFF2-40B4-BE49-F238E27FC236}">
                        <a16:creationId xmlns:a16="http://schemas.microsoft.com/office/drawing/2014/main" id="{F2E6334A-7C8B-5053-767F-443099F56F0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40306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6" name="フリーフォーム: 図形 1095">
                    <a:extLst>
                      <a:ext uri="{FF2B5EF4-FFF2-40B4-BE49-F238E27FC236}">
                        <a16:creationId xmlns:a16="http://schemas.microsoft.com/office/drawing/2014/main" id="{8E732EF1-CAB3-AA75-E6E7-2850B1D1A84B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314062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7" name="台形 1096">
                    <a:extLst>
                      <a:ext uri="{FF2B5EF4-FFF2-40B4-BE49-F238E27FC236}">
                        <a16:creationId xmlns:a16="http://schemas.microsoft.com/office/drawing/2014/main" id="{BDFA5C4C-3989-095C-DB28-C892DC442A73}"/>
                      </a:ext>
                    </a:extLst>
                  </p:cNvPr>
                  <p:cNvSpPr/>
                  <p:nvPr/>
                </p:nvSpPr>
                <p:spPr>
                  <a:xfrm rot="884484">
                    <a:off x="3301817" y="6940538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8" name="台形 1097">
                    <a:extLst>
                      <a:ext uri="{FF2B5EF4-FFF2-40B4-BE49-F238E27FC236}">
                        <a16:creationId xmlns:a16="http://schemas.microsoft.com/office/drawing/2014/main" id="{8AC59CD7-A746-9238-6160-1F8321AC1FA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398547" y="6940539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9" name="四角形: 角を丸くする 1098">
                    <a:extLst>
                      <a:ext uri="{FF2B5EF4-FFF2-40B4-BE49-F238E27FC236}">
                        <a16:creationId xmlns:a16="http://schemas.microsoft.com/office/drawing/2014/main" id="{949E64F1-5797-F458-4745-9B17EAA12977}"/>
                      </a:ext>
                    </a:extLst>
                  </p:cNvPr>
                  <p:cNvSpPr/>
                  <p:nvPr/>
                </p:nvSpPr>
                <p:spPr>
                  <a:xfrm>
                    <a:off x="3326030" y="6904086"/>
                    <a:ext cx="109702" cy="127596"/>
                  </a:xfrm>
                  <a:prstGeom prst="roundRect">
                    <a:avLst>
                      <a:gd name="adj" fmla="val 36203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0" name="星: 12 pt 1099">
                    <a:extLst>
                      <a:ext uri="{FF2B5EF4-FFF2-40B4-BE49-F238E27FC236}">
                        <a16:creationId xmlns:a16="http://schemas.microsoft.com/office/drawing/2014/main" id="{65B4F157-E762-C367-E0AA-48B8063101AC}"/>
                      </a:ext>
                    </a:extLst>
                  </p:cNvPr>
                  <p:cNvSpPr/>
                  <p:nvPr/>
                </p:nvSpPr>
                <p:spPr>
                  <a:xfrm>
                    <a:off x="3200401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1" name="星: 12 pt 1100">
                    <a:extLst>
                      <a:ext uri="{FF2B5EF4-FFF2-40B4-BE49-F238E27FC236}">
                        <a16:creationId xmlns:a16="http://schemas.microsoft.com/office/drawing/2014/main" id="{C485357F-18F1-23CE-F793-26F0A28309E3}"/>
                      </a:ext>
                    </a:extLst>
                  </p:cNvPr>
                  <p:cNvSpPr/>
                  <p:nvPr/>
                </p:nvSpPr>
                <p:spPr>
                  <a:xfrm>
                    <a:off x="3400426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89" name="グループ化 1088">
                  <a:extLst>
                    <a:ext uri="{FF2B5EF4-FFF2-40B4-BE49-F238E27FC236}">
                      <a16:creationId xmlns:a16="http://schemas.microsoft.com/office/drawing/2014/main" id="{82B06164-8549-D7A3-B5FC-03C53537CFAC}"/>
                    </a:ext>
                  </a:extLst>
                </p:cNvPr>
                <p:cNvGrpSpPr/>
                <p:nvPr/>
              </p:nvGrpSpPr>
              <p:grpSpPr>
                <a:xfrm rot="1800000">
                  <a:off x="3691058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093" name="フリーフォーム: 図形 1092">
                    <a:extLst>
                      <a:ext uri="{FF2B5EF4-FFF2-40B4-BE49-F238E27FC236}">
                        <a16:creationId xmlns:a16="http://schemas.microsoft.com/office/drawing/2014/main" id="{4128769A-204A-4EA2-2D7F-9DDA64D7AB7F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4" name="星: 16 pt 1093">
                    <a:extLst>
                      <a:ext uri="{FF2B5EF4-FFF2-40B4-BE49-F238E27FC236}">
                        <a16:creationId xmlns:a16="http://schemas.microsoft.com/office/drawing/2014/main" id="{9BE01DE2-D399-746A-4667-414263806B72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90" name="グループ化 1089">
                  <a:extLst>
                    <a:ext uri="{FF2B5EF4-FFF2-40B4-BE49-F238E27FC236}">
                      <a16:creationId xmlns:a16="http://schemas.microsoft.com/office/drawing/2014/main" id="{E87DB0A5-D88B-F486-1C7F-94F9585965A2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79192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091" name="フリーフォーム: 図形 1090">
                    <a:extLst>
                      <a:ext uri="{FF2B5EF4-FFF2-40B4-BE49-F238E27FC236}">
                        <a16:creationId xmlns:a16="http://schemas.microsoft.com/office/drawing/2014/main" id="{EBEB97FE-F33F-55FE-5936-4EFFBE582826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2" name="星: 16 pt 1091">
                    <a:extLst>
                      <a:ext uri="{FF2B5EF4-FFF2-40B4-BE49-F238E27FC236}">
                        <a16:creationId xmlns:a16="http://schemas.microsoft.com/office/drawing/2014/main" id="{3A5CD830-19F3-8606-4AEC-31CB27909961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sp>
        <p:nvSpPr>
          <p:cNvPr id="1102" name="テキスト ボックス 1101">
            <a:extLst>
              <a:ext uri="{FF2B5EF4-FFF2-40B4-BE49-F238E27FC236}">
                <a16:creationId xmlns:a16="http://schemas.microsoft.com/office/drawing/2014/main" id="{3A186C39-6B23-CB59-4E0B-A74C52BF04FE}"/>
              </a:ext>
            </a:extLst>
          </p:cNvPr>
          <p:cNvSpPr txBox="1"/>
          <p:nvPr/>
        </p:nvSpPr>
        <p:spPr>
          <a:xfrm>
            <a:off x="3360276" y="211844"/>
            <a:ext cx="3185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ハツカネズミの冬用イラスト</a:t>
            </a:r>
          </a:p>
        </p:txBody>
      </p:sp>
      <p:grpSp>
        <p:nvGrpSpPr>
          <p:cNvPr id="1133" name="グループ化 1132">
            <a:extLst>
              <a:ext uri="{FF2B5EF4-FFF2-40B4-BE49-F238E27FC236}">
                <a16:creationId xmlns:a16="http://schemas.microsoft.com/office/drawing/2014/main" id="{ABBDA527-6203-1AAA-BD70-F784B7DA7317}"/>
              </a:ext>
            </a:extLst>
          </p:cNvPr>
          <p:cNvGrpSpPr/>
          <p:nvPr/>
        </p:nvGrpSpPr>
        <p:grpSpPr>
          <a:xfrm>
            <a:off x="6883880" y="377264"/>
            <a:ext cx="2603020" cy="2943036"/>
            <a:chOff x="6883880" y="377264"/>
            <a:chExt cx="2603020" cy="2943036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9399A198-98A7-272E-B1D2-24D716BA78AD}"/>
                </a:ext>
              </a:extLst>
            </p:cNvPr>
            <p:cNvGrpSpPr/>
            <p:nvPr/>
          </p:nvGrpSpPr>
          <p:grpSpPr>
            <a:xfrm>
              <a:off x="7124264" y="709550"/>
              <a:ext cx="1992981" cy="2564746"/>
              <a:chOff x="676332" y="74623"/>
              <a:chExt cx="2698944" cy="3473241"/>
            </a:xfrm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DBCF836A-8FBE-4E0D-4A02-2F1A95CF8061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">
                <a:extLst>
                  <a:ext uri="{FF2B5EF4-FFF2-40B4-BE49-F238E27FC236}">
                    <a16:creationId xmlns:a16="http://schemas.microsoft.com/office/drawing/2014/main" id="{9F9928B4-579D-2C83-5E12-47CE63A05CAF}"/>
                  </a:ext>
                </a:extLst>
              </p:cNvPr>
              <p:cNvSpPr/>
              <p:nvPr/>
            </p:nvSpPr>
            <p:spPr>
              <a:xfrm rot="9000000" flipH="1">
                <a:off x="2466482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6C7A9F6A-D0AA-A6F2-BF8E-325759A8A161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9F6FA6F0-7303-5D83-6762-B00ED73CA3AD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C863DC28-9BF4-AF26-FEEC-8E87D1922F7E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39802A7B-783C-9B91-3EED-183A69A97BBC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1">
                <a:extLst>
                  <a:ext uri="{FF2B5EF4-FFF2-40B4-BE49-F238E27FC236}">
                    <a16:creationId xmlns:a16="http://schemas.microsoft.com/office/drawing/2014/main" id="{DF8F08F8-02CF-DCF7-BFFD-890CBB4BB69F}"/>
                  </a:ext>
                </a:extLst>
              </p:cNvPr>
              <p:cNvSpPr/>
              <p:nvPr/>
            </p:nvSpPr>
            <p:spPr>
              <a:xfrm rot="12600000">
                <a:off x="1329663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0" name="楕円 1">
                <a:extLst>
                  <a:ext uri="{FF2B5EF4-FFF2-40B4-BE49-F238E27FC236}">
                    <a16:creationId xmlns:a16="http://schemas.microsoft.com/office/drawing/2014/main" id="{D447EFE4-1892-D416-2402-7EEE57FBC18D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1" name="楕円 1">
                <a:extLst>
                  <a:ext uri="{FF2B5EF4-FFF2-40B4-BE49-F238E27FC236}">
                    <a16:creationId xmlns:a16="http://schemas.microsoft.com/office/drawing/2014/main" id="{01AE19D5-1160-7322-B9B7-5EC3D7585D25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2" name="楕円 1">
                <a:extLst>
                  <a:ext uri="{FF2B5EF4-FFF2-40B4-BE49-F238E27FC236}">
                    <a16:creationId xmlns:a16="http://schemas.microsoft.com/office/drawing/2014/main" id="{C4BB9F71-FDA2-B9E8-0DBB-E0BE8AE519E6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3" name="楕円 932">
                <a:extLst>
                  <a:ext uri="{FF2B5EF4-FFF2-40B4-BE49-F238E27FC236}">
                    <a16:creationId xmlns:a16="http://schemas.microsoft.com/office/drawing/2014/main" id="{E6D4DDEF-8E30-F733-B6E9-833B7160D61B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36" name="グループ化 935">
                <a:extLst>
                  <a:ext uri="{FF2B5EF4-FFF2-40B4-BE49-F238E27FC236}">
                    <a16:creationId xmlns:a16="http://schemas.microsoft.com/office/drawing/2014/main" id="{660B6D6E-5A55-9FF2-ABF0-CC1525B10FFD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943" name="楕円 27">
                  <a:extLst>
                    <a:ext uri="{FF2B5EF4-FFF2-40B4-BE49-F238E27FC236}">
                      <a16:creationId xmlns:a16="http://schemas.microsoft.com/office/drawing/2014/main" id="{2614F9BB-695E-589B-5879-4592A680E922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4" name="楕円 27">
                  <a:extLst>
                    <a:ext uri="{FF2B5EF4-FFF2-40B4-BE49-F238E27FC236}">
                      <a16:creationId xmlns:a16="http://schemas.microsoft.com/office/drawing/2014/main" id="{0548B469-7C1D-C6A7-B4D6-D1D782E2E248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25D1A29D-3F28-33D3-3B59-23331439FBF9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99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正方形/長方形 937">
                <a:extLst>
                  <a:ext uri="{FF2B5EF4-FFF2-40B4-BE49-F238E27FC236}">
                    <a16:creationId xmlns:a16="http://schemas.microsoft.com/office/drawing/2014/main" id="{E626B82B-B2DE-B666-9AA3-3560402A7E4C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9" name="正方形/長方形 938">
                <a:extLst>
                  <a:ext uri="{FF2B5EF4-FFF2-40B4-BE49-F238E27FC236}">
                    <a16:creationId xmlns:a16="http://schemas.microsoft.com/office/drawing/2014/main" id="{5CA8130C-D1A0-50B8-E082-961519018D9E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0" name="正方形/長方形 939">
                <a:extLst>
                  <a:ext uri="{FF2B5EF4-FFF2-40B4-BE49-F238E27FC236}">
                    <a16:creationId xmlns:a16="http://schemas.microsoft.com/office/drawing/2014/main" id="{1AF78272-50F5-C93A-62C0-A648BE9BE48B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1" name="正方形/長方形 940">
                <a:extLst>
                  <a:ext uri="{FF2B5EF4-FFF2-40B4-BE49-F238E27FC236}">
                    <a16:creationId xmlns:a16="http://schemas.microsoft.com/office/drawing/2014/main" id="{9082EB0B-1525-213E-D881-8CDD0037F898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2" name="楕円 1">
                <a:extLst>
                  <a:ext uri="{FF2B5EF4-FFF2-40B4-BE49-F238E27FC236}">
                    <a16:creationId xmlns:a16="http://schemas.microsoft.com/office/drawing/2014/main" id="{7CE48A99-B1DB-B2F1-4087-E49E2230D2FB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4986DDB7-C621-92FB-F23F-859351B023BD}"/>
                </a:ext>
              </a:extLst>
            </p:cNvPr>
            <p:cNvGrpSpPr/>
            <p:nvPr/>
          </p:nvGrpSpPr>
          <p:grpSpPr>
            <a:xfrm>
              <a:off x="7727404" y="1520297"/>
              <a:ext cx="755887" cy="94733"/>
              <a:chOff x="7743706" y="1471644"/>
              <a:chExt cx="755887" cy="94733"/>
            </a:xfrm>
          </p:grpSpPr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3ABC1F6B-0528-D7B8-0832-B908CF4A39AD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698785F8-4988-5AB2-CE21-6532C8FEFA80}"/>
                  </a:ext>
                </a:extLst>
              </p:cNvPr>
              <p:cNvSpPr/>
              <p:nvPr/>
            </p:nvSpPr>
            <p:spPr>
              <a:xfrm>
                <a:off x="8404860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9" name="グループ化 1108">
              <a:extLst>
                <a:ext uri="{FF2B5EF4-FFF2-40B4-BE49-F238E27FC236}">
                  <a16:creationId xmlns:a16="http://schemas.microsoft.com/office/drawing/2014/main" id="{0543B089-A915-5303-898D-6353C9AEF1E3}"/>
                </a:ext>
              </a:extLst>
            </p:cNvPr>
            <p:cNvGrpSpPr/>
            <p:nvPr/>
          </p:nvGrpSpPr>
          <p:grpSpPr>
            <a:xfrm>
              <a:off x="6883880" y="377264"/>
              <a:ext cx="2603020" cy="2943036"/>
              <a:chOff x="22941" y="3362243"/>
              <a:chExt cx="3183809" cy="3599690"/>
            </a:xfrm>
          </p:grpSpPr>
          <p:sp>
            <p:nvSpPr>
              <p:cNvPr id="1110" name="楕円 1109">
                <a:extLst>
                  <a:ext uri="{FF2B5EF4-FFF2-40B4-BE49-F238E27FC236}">
                    <a16:creationId xmlns:a16="http://schemas.microsoft.com/office/drawing/2014/main" id="{B9F66896-D8F4-50D1-C60A-A2279BE34524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11" name="グループ化 1110">
                <a:extLst>
                  <a:ext uri="{FF2B5EF4-FFF2-40B4-BE49-F238E27FC236}">
                    <a16:creationId xmlns:a16="http://schemas.microsoft.com/office/drawing/2014/main" id="{FA9477D1-D9EA-0809-4150-CF6737688D08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1112" name="グループ化 1111">
                  <a:extLst>
                    <a:ext uri="{FF2B5EF4-FFF2-40B4-BE49-F238E27FC236}">
                      <a16:creationId xmlns:a16="http://schemas.microsoft.com/office/drawing/2014/main" id="{E89A159E-42AE-D56E-5D5C-05A94BBC2065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1127" name="フリーフォーム: 図形 1126">
                    <a:extLst>
                      <a:ext uri="{FF2B5EF4-FFF2-40B4-BE49-F238E27FC236}">
                        <a16:creationId xmlns:a16="http://schemas.microsoft.com/office/drawing/2014/main" id="{F54A01D7-0092-6D41-7C1B-E61040CA8C9D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8" name="七角形 1127">
                    <a:extLst>
                      <a:ext uri="{FF2B5EF4-FFF2-40B4-BE49-F238E27FC236}">
                        <a16:creationId xmlns:a16="http://schemas.microsoft.com/office/drawing/2014/main" id="{98FB8A3A-333E-B58C-32AC-2E11482111EA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29" name="七角形 1128">
                    <a:extLst>
                      <a:ext uri="{FF2B5EF4-FFF2-40B4-BE49-F238E27FC236}">
                        <a16:creationId xmlns:a16="http://schemas.microsoft.com/office/drawing/2014/main" id="{66D3ED0A-ED15-3543-1178-912F39575E48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30" name="七角形 1129">
                    <a:extLst>
                      <a:ext uri="{FF2B5EF4-FFF2-40B4-BE49-F238E27FC236}">
                        <a16:creationId xmlns:a16="http://schemas.microsoft.com/office/drawing/2014/main" id="{AA955486-94D6-1360-E5BA-91B776B3A688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31" name="七角形 1130">
                    <a:extLst>
                      <a:ext uri="{FF2B5EF4-FFF2-40B4-BE49-F238E27FC236}">
                        <a16:creationId xmlns:a16="http://schemas.microsoft.com/office/drawing/2014/main" id="{56434700-C8AB-C572-B152-4D46C8986A2C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32" name="七角形 1131">
                    <a:extLst>
                      <a:ext uri="{FF2B5EF4-FFF2-40B4-BE49-F238E27FC236}">
                        <a16:creationId xmlns:a16="http://schemas.microsoft.com/office/drawing/2014/main" id="{13EB63E4-702D-F9C7-F056-6C65F79919B7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113" name="楕円 1112">
                  <a:extLst>
                    <a:ext uri="{FF2B5EF4-FFF2-40B4-BE49-F238E27FC236}">
                      <a16:creationId xmlns:a16="http://schemas.microsoft.com/office/drawing/2014/main" id="{4562B702-B72B-ACDB-0D7A-E030FFE158FC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4" name="楕円 1113">
                  <a:extLst>
                    <a:ext uri="{FF2B5EF4-FFF2-40B4-BE49-F238E27FC236}">
                      <a16:creationId xmlns:a16="http://schemas.microsoft.com/office/drawing/2014/main" id="{C81993B4-C885-B45A-420E-5336455A798F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5" name="楕円 1114">
                  <a:extLst>
                    <a:ext uri="{FF2B5EF4-FFF2-40B4-BE49-F238E27FC236}">
                      <a16:creationId xmlns:a16="http://schemas.microsoft.com/office/drawing/2014/main" id="{CFEE59B1-2E05-78CE-AC60-6B0142793A6A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16" name="楕円 1115">
                  <a:extLst>
                    <a:ext uri="{FF2B5EF4-FFF2-40B4-BE49-F238E27FC236}">
                      <a16:creationId xmlns:a16="http://schemas.microsoft.com/office/drawing/2014/main" id="{72B4892D-7B03-1265-E03B-BBF4613F160F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17" name="楕円 1116">
                  <a:extLst>
                    <a:ext uri="{FF2B5EF4-FFF2-40B4-BE49-F238E27FC236}">
                      <a16:creationId xmlns:a16="http://schemas.microsoft.com/office/drawing/2014/main" id="{DE01DCE2-663B-6CB1-6E73-27E9339ECED0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18" name="楕円 1117">
                  <a:extLst>
                    <a:ext uri="{FF2B5EF4-FFF2-40B4-BE49-F238E27FC236}">
                      <a16:creationId xmlns:a16="http://schemas.microsoft.com/office/drawing/2014/main" id="{9A2A7E2B-0DD6-DF9D-E6F7-64B7ED700E0A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19" name="楕円 1118">
                  <a:extLst>
                    <a:ext uri="{FF2B5EF4-FFF2-40B4-BE49-F238E27FC236}">
                      <a16:creationId xmlns:a16="http://schemas.microsoft.com/office/drawing/2014/main" id="{7EF0A675-DB5F-8E32-88A0-21EE6B9254B3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20" name="楕円 1119">
                  <a:extLst>
                    <a:ext uri="{FF2B5EF4-FFF2-40B4-BE49-F238E27FC236}">
                      <a16:creationId xmlns:a16="http://schemas.microsoft.com/office/drawing/2014/main" id="{B588D92C-8091-FB04-67F4-144AB830B46E}"/>
                    </a:ext>
                  </a:extLst>
                </p:cNvPr>
                <p:cNvSpPr/>
                <p:nvPr/>
              </p:nvSpPr>
              <p:spPr>
                <a:xfrm>
                  <a:off x="2460400" y="6356351"/>
                  <a:ext cx="402198" cy="40219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21" name="楕円 1120">
                  <a:extLst>
                    <a:ext uri="{FF2B5EF4-FFF2-40B4-BE49-F238E27FC236}">
                      <a16:creationId xmlns:a16="http://schemas.microsoft.com/office/drawing/2014/main" id="{7D9AEE7F-9E6A-AE6A-2EF2-CDE13CAE28CD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2" name="楕円 1121">
                  <a:extLst>
                    <a:ext uri="{FF2B5EF4-FFF2-40B4-BE49-F238E27FC236}">
                      <a16:creationId xmlns:a16="http://schemas.microsoft.com/office/drawing/2014/main" id="{0B0CF524-8E8E-4AD0-F5BF-ADB5DB24044F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3" name="楕円 1122">
                  <a:extLst>
                    <a:ext uri="{FF2B5EF4-FFF2-40B4-BE49-F238E27FC236}">
                      <a16:creationId xmlns:a16="http://schemas.microsoft.com/office/drawing/2014/main" id="{8B74395B-29B5-B112-C4F4-C1DD9152F5ED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4" name="楕円 1123">
                  <a:extLst>
                    <a:ext uri="{FF2B5EF4-FFF2-40B4-BE49-F238E27FC236}">
                      <a16:creationId xmlns:a16="http://schemas.microsoft.com/office/drawing/2014/main" id="{212BDF86-247C-4622-A89E-F092069B29C4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5" name="楕円 1124">
                  <a:extLst>
                    <a:ext uri="{FF2B5EF4-FFF2-40B4-BE49-F238E27FC236}">
                      <a16:creationId xmlns:a16="http://schemas.microsoft.com/office/drawing/2014/main" id="{7A602C13-7040-A83F-67B1-FD2C315818E5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26" name="楕円 1125">
                  <a:extLst>
                    <a:ext uri="{FF2B5EF4-FFF2-40B4-BE49-F238E27FC236}">
                      <a16:creationId xmlns:a16="http://schemas.microsoft.com/office/drawing/2014/main" id="{7186D8A1-D9C8-D8B9-50A6-1519316DAE10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12283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il339_ハツカネズミの冬用イラスト</dc:title>
  <dc:subject>il339_ハツカネズミの冬用イラスト</dc:subject>
  <dc:creator>ぱわぽすけ</dc:creator>
  <cp:lastModifiedBy/>
  <cp:revision>1</cp:revision>
  <dcterms:created xsi:type="dcterms:W3CDTF">2014-10-29T04:47:26Z</dcterms:created>
  <dcterms:modified xsi:type="dcterms:W3CDTF">2025-01-23T18:24:11Z</dcterms:modified>
  <cp:version>1</cp:version>
</cp:coreProperties>
</file>