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29" r:id="rId2"/>
    <p:sldId id="354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4" name="グループ化 1013">
            <a:extLst>
              <a:ext uri="{FF2B5EF4-FFF2-40B4-BE49-F238E27FC236}">
                <a16:creationId xmlns:a16="http://schemas.microsoft.com/office/drawing/2014/main" id="{04D7DFC0-32FC-30DE-719D-6B67B930D44B}"/>
              </a:ext>
            </a:extLst>
          </p:cNvPr>
          <p:cNvGrpSpPr/>
          <p:nvPr/>
        </p:nvGrpSpPr>
        <p:grpSpPr>
          <a:xfrm>
            <a:off x="1058602" y="3806939"/>
            <a:ext cx="1992981" cy="2564746"/>
            <a:chOff x="1058602" y="3806939"/>
            <a:chExt cx="1992981" cy="2564746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9C7D4D24-537B-35DA-EE43-9B431920C0BE}"/>
                </a:ext>
              </a:extLst>
            </p:cNvPr>
            <p:cNvGrpSpPr/>
            <p:nvPr/>
          </p:nvGrpSpPr>
          <p:grpSpPr>
            <a:xfrm>
              <a:off x="1058602" y="3806939"/>
              <a:ext cx="1992981" cy="2564746"/>
              <a:chOff x="676332" y="74623"/>
              <a:chExt cx="2698944" cy="3473241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C0003E50-AF8D-1471-6F8D-66AD60E724C4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1">
                <a:extLst>
                  <a:ext uri="{FF2B5EF4-FFF2-40B4-BE49-F238E27FC236}">
                    <a16:creationId xmlns:a16="http://schemas.microsoft.com/office/drawing/2014/main" id="{8F8C6FE6-4815-1B5F-A361-B08DB14D6F54}"/>
                  </a:ext>
                </a:extLst>
              </p:cNvPr>
              <p:cNvSpPr/>
              <p:nvPr/>
            </p:nvSpPr>
            <p:spPr>
              <a:xfrm rot="9000000" flipH="1">
                <a:off x="2427785" y="2118207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7AB1CB18-53BA-8340-8A90-B4C78DDDDA00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9B735272-CD96-416A-26A0-EB4C2ABD5E54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0AC2CFF8-5106-5B66-39BA-7619399D2132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64DECAA6-6A03-55CE-C55A-C875965548E2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1">
                <a:extLst>
                  <a:ext uri="{FF2B5EF4-FFF2-40B4-BE49-F238E27FC236}">
                    <a16:creationId xmlns:a16="http://schemas.microsoft.com/office/drawing/2014/main" id="{23FE24FB-F1B7-5EF0-7C97-2F4F2BCA9B9F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楕円 1">
                <a:extLst>
                  <a:ext uri="{FF2B5EF4-FFF2-40B4-BE49-F238E27FC236}">
                    <a16:creationId xmlns:a16="http://schemas.microsoft.com/office/drawing/2014/main" id="{0FC01177-184F-EF20-5D38-0508D4ECA3CB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楕円 1">
                <a:extLst>
                  <a:ext uri="{FF2B5EF4-FFF2-40B4-BE49-F238E27FC236}">
                    <a16:creationId xmlns:a16="http://schemas.microsoft.com/office/drawing/2014/main" id="{5579616B-1654-6B03-61A1-F3A4F978EE6E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楕円 1">
                <a:extLst>
                  <a:ext uri="{FF2B5EF4-FFF2-40B4-BE49-F238E27FC236}">
                    <a16:creationId xmlns:a16="http://schemas.microsoft.com/office/drawing/2014/main" id="{71FB346D-6FD6-33BB-BDFD-87B8DA962344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楕円 1">
                <a:extLst>
                  <a:ext uri="{FF2B5EF4-FFF2-40B4-BE49-F238E27FC236}">
                    <a16:creationId xmlns:a16="http://schemas.microsoft.com/office/drawing/2014/main" id="{42AA6D27-1A08-D4EB-2BE0-628C353BC7B1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6DE2C2C1-02C1-B42C-DAD7-D9CAD30C4EB6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E31D4FC1-5146-15B3-0CAA-B4C17C35D0CF}"/>
                  </a:ext>
                </a:extLst>
              </p:cNvPr>
              <p:cNvSpPr/>
              <p:nvPr/>
            </p:nvSpPr>
            <p:spPr>
              <a:xfrm rot="20700000">
                <a:off x="1560380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C088F334-46EC-ACE3-3195-A333E201B3F3}"/>
                  </a:ext>
                </a:extLst>
              </p:cNvPr>
              <p:cNvSpPr/>
              <p:nvPr/>
            </p:nvSpPr>
            <p:spPr>
              <a:xfrm rot="900000">
                <a:off x="2258652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7803F3F4-79D3-8D50-BBC2-1BF15ED8972D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21C11996-999C-1698-3655-0EE5ED5A662F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11" name="楕円 27">
                  <a:extLst>
                    <a:ext uri="{FF2B5EF4-FFF2-40B4-BE49-F238E27FC236}">
                      <a16:creationId xmlns:a16="http://schemas.microsoft.com/office/drawing/2014/main" id="{930F3E7C-BF4F-3605-E169-17346C9BBDF5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楕円 27">
                  <a:extLst>
                    <a:ext uri="{FF2B5EF4-FFF2-40B4-BE49-F238E27FC236}">
                      <a16:creationId xmlns:a16="http://schemas.microsoft.com/office/drawing/2014/main" id="{202A807F-2FDD-AEC9-7548-959236E3D929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51F5B0ED-EC52-AA8E-EFE5-A995774BC55D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正方形/長方形 305">
                <a:extLst>
                  <a:ext uri="{FF2B5EF4-FFF2-40B4-BE49-F238E27FC236}">
                    <a16:creationId xmlns:a16="http://schemas.microsoft.com/office/drawing/2014/main" id="{5CBAC8B3-3BB0-C2F7-7E86-F8B7F96D32B9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A8C28EDD-2F3C-DD9C-1758-EDE611335B51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正方形/長方形 307">
                <a:extLst>
                  <a:ext uri="{FF2B5EF4-FFF2-40B4-BE49-F238E27FC236}">
                    <a16:creationId xmlns:a16="http://schemas.microsoft.com/office/drawing/2014/main" id="{5E8D2A23-E59F-799B-2198-042414B299FC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正方形/長方形 308">
                <a:extLst>
                  <a:ext uri="{FF2B5EF4-FFF2-40B4-BE49-F238E27FC236}">
                    <a16:creationId xmlns:a16="http://schemas.microsoft.com/office/drawing/2014/main" id="{FC6A3377-CEA5-3F0F-EE96-40AF8317B490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1">
                <a:extLst>
                  <a:ext uri="{FF2B5EF4-FFF2-40B4-BE49-F238E27FC236}">
                    <a16:creationId xmlns:a16="http://schemas.microsoft.com/office/drawing/2014/main" id="{D4E2DE8E-DC9A-9DFB-6096-3D1160F8923B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1C677FBA-D035-8BAF-18F9-56039AF62801}"/>
                </a:ext>
              </a:extLst>
            </p:cNvPr>
            <p:cNvGrpSpPr/>
            <p:nvPr/>
          </p:nvGrpSpPr>
          <p:grpSpPr>
            <a:xfrm>
              <a:off x="1643811" y="5264121"/>
              <a:ext cx="824136" cy="568219"/>
              <a:chOff x="1443950" y="2053446"/>
              <a:chExt cx="1116065" cy="769496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D26FE84B-C23E-5837-998B-6FC244480894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16" name="楕円 5">
                  <a:extLst>
                    <a:ext uri="{FF2B5EF4-FFF2-40B4-BE49-F238E27FC236}">
                      <a16:creationId xmlns:a16="http://schemas.microsoft.com/office/drawing/2014/main" id="{F42A5B36-F842-093E-494D-1B3EA39B2ABD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17" name="二等辺三角形 21">
                  <a:extLst>
                    <a:ext uri="{FF2B5EF4-FFF2-40B4-BE49-F238E27FC236}">
                      <a16:creationId xmlns:a16="http://schemas.microsoft.com/office/drawing/2014/main" id="{26B2D533-C9A9-2D14-659C-FCEFBECAFFED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二等辺三角形 21">
                  <a:extLst>
                    <a:ext uri="{FF2B5EF4-FFF2-40B4-BE49-F238E27FC236}">
                      <a16:creationId xmlns:a16="http://schemas.microsoft.com/office/drawing/2014/main" id="{49DF8DBD-E749-8B78-B901-6D21A9DF504E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楕円 5">
                  <a:extLst>
                    <a:ext uri="{FF2B5EF4-FFF2-40B4-BE49-F238E27FC236}">
                      <a16:creationId xmlns:a16="http://schemas.microsoft.com/office/drawing/2014/main" id="{338E79D3-A7FE-6354-C5CF-D4D3E3B8BE95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1929530A-0DEA-A808-2F7C-301DED809562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2F2D4C06-9C53-C927-8E30-54A5EA0EB3F9}"/>
                </a:ext>
              </a:extLst>
            </p:cNvPr>
            <p:cNvGrpSpPr/>
            <p:nvPr/>
          </p:nvGrpSpPr>
          <p:grpSpPr>
            <a:xfrm>
              <a:off x="1391264" y="3866690"/>
              <a:ext cx="1325355" cy="650911"/>
              <a:chOff x="1100911" y="95250"/>
              <a:chExt cx="1794828" cy="881479"/>
            </a:xfrm>
          </p:grpSpPr>
          <p:sp>
            <p:nvSpPr>
              <p:cNvPr id="325" name="楕円 5">
                <a:extLst>
                  <a:ext uri="{FF2B5EF4-FFF2-40B4-BE49-F238E27FC236}">
                    <a16:creationId xmlns:a16="http://schemas.microsoft.com/office/drawing/2014/main" id="{453649CF-FF50-B331-8466-E85286863806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74DA469E-BC41-DEE4-42FE-41EA54D5C307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CAA96BEA-8C2E-0C65-7BEC-FA14207F7AEB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37" name="楕円 5">
                  <a:extLst>
                    <a:ext uri="{FF2B5EF4-FFF2-40B4-BE49-F238E27FC236}">
                      <a16:creationId xmlns:a16="http://schemas.microsoft.com/office/drawing/2014/main" id="{EA4FABB8-B1C0-D482-DAA9-8DAA4DF25892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E85AA80D-B781-21DF-9910-21558E668FC1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11" name="グループ化 1010">
            <a:extLst>
              <a:ext uri="{FF2B5EF4-FFF2-40B4-BE49-F238E27FC236}">
                <a16:creationId xmlns:a16="http://schemas.microsoft.com/office/drawing/2014/main" id="{8BAC365E-B2D0-851A-B354-3C0A4A7424E7}"/>
              </a:ext>
            </a:extLst>
          </p:cNvPr>
          <p:cNvGrpSpPr/>
          <p:nvPr/>
        </p:nvGrpSpPr>
        <p:grpSpPr>
          <a:xfrm>
            <a:off x="6883880" y="377264"/>
            <a:ext cx="2603020" cy="2943036"/>
            <a:chOff x="6883880" y="377264"/>
            <a:chExt cx="2603020" cy="2943036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BA71D269-47EC-56EA-E949-A63989EFE230}"/>
                </a:ext>
              </a:extLst>
            </p:cNvPr>
            <p:cNvGrpSpPr/>
            <p:nvPr/>
          </p:nvGrpSpPr>
          <p:grpSpPr>
            <a:xfrm>
              <a:off x="7145077" y="711314"/>
              <a:ext cx="1992981" cy="2564746"/>
              <a:chOff x="676332" y="74623"/>
              <a:chExt cx="2698944" cy="3473241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BB966AF-C5C7-9424-9386-5723D5764F03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">
                <a:extLst>
                  <a:ext uri="{FF2B5EF4-FFF2-40B4-BE49-F238E27FC236}">
                    <a16:creationId xmlns:a16="http://schemas.microsoft.com/office/drawing/2014/main" id="{E7C716D1-5713-9BE7-7341-AECFFA63E0CB}"/>
                  </a:ext>
                </a:extLst>
              </p:cNvPr>
              <p:cNvSpPr/>
              <p:nvPr/>
            </p:nvSpPr>
            <p:spPr>
              <a:xfrm rot="9000000" flipH="1">
                <a:off x="2427785" y="2118207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DAFE5447-F974-9E65-705B-576738FCDA26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BC8C1D0C-B04F-A612-7A61-1435EC8EAC57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3D7410C1-7A7E-6B1E-3B75-73C3B481F769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1775BF94-E1AA-BA68-E3D6-C5238C6887CA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">
                <a:extLst>
                  <a:ext uri="{FF2B5EF4-FFF2-40B4-BE49-F238E27FC236}">
                    <a16:creationId xmlns:a16="http://schemas.microsoft.com/office/drawing/2014/main" id="{18579490-36D0-7778-3BC7-459AE552CA0C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37C7902C-69E7-74A6-AD6D-EC0CD84B2120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B19CD6E8-9A4F-0512-DA62-E999E8114D13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楕円 1">
                <a:extLst>
                  <a:ext uri="{FF2B5EF4-FFF2-40B4-BE49-F238E27FC236}">
                    <a16:creationId xmlns:a16="http://schemas.microsoft.com/office/drawing/2014/main" id="{0AF0170E-8EE7-0989-808A-D54749C704A1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楕円 1">
                <a:extLst>
                  <a:ext uri="{FF2B5EF4-FFF2-40B4-BE49-F238E27FC236}">
                    <a16:creationId xmlns:a16="http://schemas.microsoft.com/office/drawing/2014/main" id="{31EE1CFF-85B9-8E98-720D-D4C30D681496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E3EDF163-D58B-5300-BFEB-92F3350BE4D8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D326B2E-28A2-153F-88D5-97FDAAEE2287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84793638-6AEF-07CD-BD9C-9363838C5B94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11" name="楕円 27">
                  <a:extLst>
                    <a:ext uri="{FF2B5EF4-FFF2-40B4-BE49-F238E27FC236}">
                      <a16:creationId xmlns:a16="http://schemas.microsoft.com/office/drawing/2014/main" id="{11BBA370-620B-5B16-75C9-D3D989AB14B7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楕円 27">
                  <a:extLst>
                    <a:ext uri="{FF2B5EF4-FFF2-40B4-BE49-F238E27FC236}">
                      <a16:creationId xmlns:a16="http://schemas.microsoft.com/office/drawing/2014/main" id="{65CECABF-318B-BB86-7970-09647B33B912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54CCB014-EC15-0CB5-4999-B46A332B61B1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86C80A4C-460B-1C16-525E-9122CDD5961D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E43E56D3-A00B-7E00-2EBC-FF5F96B071BA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E8E8206D-F04C-D5AB-C7DD-3439385AD9F3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79FA89BD-0EF0-3830-5616-21E1141EFB8C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1">
                <a:extLst>
                  <a:ext uri="{FF2B5EF4-FFF2-40B4-BE49-F238E27FC236}">
                    <a16:creationId xmlns:a16="http://schemas.microsoft.com/office/drawing/2014/main" id="{2A9EF9E3-5A0D-A6AA-1BCF-9D58590F65B5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A85D540E-17F5-FEAF-E536-EB1C7467F77B}"/>
                </a:ext>
              </a:extLst>
            </p:cNvPr>
            <p:cNvGrpSpPr/>
            <p:nvPr/>
          </p:nvGrpSpPr>
          <p:grpSpPr>
            <a:xfrm>
              <a:off x="7761312" y="1527917"/>
              <a:ext cx="755887" cy="94733"/>
              <a:chOff x="7743706" y="1471644"/>
              <a:chExt cx="755887" cy="94733"/>
            </a:xfrm>
          </p:grpSpPr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36524207-0A14-4590-CB9B-EF559B042EED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257C2D36-AEB7-B5D3-4F39-9D059194037C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5F46CAD3-DD47-C3FA-0BF7-AEB159B2B95E}"/>
                </a:ext>
              </a:extLst>
            </p:cNvPr>
            <p:cNvGrpSpPr/>
            <p:nvPr/>
          </p:nvGrpSpPr>
          <p:grpSpPr>
            <a:xfrm>
              <a:off x="6883880" y="377264"/>
              <a:ext cx="2603020" cy="2943036"/>
              <a:chOff x="22941" y="3362243"/>
              <a:chExt cx="3183809" cy="3599690"/>
            </a:xfrm>
          </p:grpSpPr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C2B2AA0B-4CDC-02F1-9BCB-21327BEE3DA4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FC17126C-064F-1893-B9A4-6076F1D5444D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61C30402-A007-EAEE-C693-54494D60DCED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07A69A0B-8726-ECFA-B098-4883F37D49B6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七角形 369">
                    <a:extLst>
                      <a:ext uri="{FF2B5EF4-FFF2-40B4-BE49-F238E27FC236}">
                        <a16:creationId xmlns:a16="http://schemas.microsoft.com/office/drawing/2014/main" id="{94DFC438-E73D-F112-61E5-7E832C408D86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1" name="七角形 370">
                    <a:extLst>
                      <a:ext uri="{FF2B5EF4-FFF2-40B4-BE49-F238E27FC236}">
                        <a16:creationId xmlns:a16="http://schemas.microsoft.com/office/drawing/2014/main" id="{74BE5C4F-E4BE-91E1-D5FC-1754DF381F25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2" name="七角形 371">
                    <a:extLst>
                      <a:ext uri="{FF2B5EF4-FFF2-40B4-BE49-F238E27FC236}">
                        <a16:creationId xmlns:a16="http://schemas.microsoft.com/office/drawing/2014/main" id="{536E4536-BFC6-43B1-ECC9-344362BF8847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3" name="七角形 372">
                    <a:extLst>
                      <a:ext uri="{FF2B5EF4-FFF2-40B4-BE49-F238E27FC236}">
                        <a16:creationId xmlns:a16="http://schemas.microsoft.com/office/drawing/2014/main" id="{8E4D511A-3B12-3F24-457E-BC22EECD7211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4" name="七角形 373">
                    <a:extLst>
                      <a:ext uri="{FF2B5EF4-FFF2-40B4-BE49-F238E27FC236}">
                        <a16:creationId xmlns:a16="http://schemas.microsoft.com/office/drawing/2014/main" id="{4C5E1731-9270-9991-2087-7801BD8A3444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800DA666-AC76-312E-855A-7CBC1BE06C03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E8D4269F-49EC-2541-E6AC-0D9FFA9E4E95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AB6FBF8D-0BC5-E6D4-9154-D612B613315F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EE006AB2-0474-E802-1B94-90CEB609FCF7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6DF79F19-2095-091D-866B-7A54C7F4E820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0" name="楕円 359">
                  <a:extLst>
                    <a:ext uri="{FF2B5EF4-FFF2-40B4-BE49-F238E27FC236}">
                      <a16:creationId xmlns:a16="http://schemas.microsoft.com/office/drawing/2014/main" id="{13F5C89F-3F3F-1617-2EED-A9B1A1571B9F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A8BD9508-7913-6B8B-766A-F94B410B3B2E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FFE5442A-CCEE-947C-1F3E-F94EA64C3E93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30E530A8-2D56-D9D7-A1C5-90CF0CEF436B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0F886D71-7AC4-FE91-F60A-D4F957CE13BC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D985B6C2-ABC6-C33A-E686-EE4B32030B3E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CB838D38-881E-E238-9A9F-5F6C1189E77A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54EA8DBE-2833-E43E-AEFB-45FD248D797D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3552DDCA-3A71-E8F6-62BD-7F0B560ACA1F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016" name="グループ化 1015">
            <a:extLst>
              <a:ext uri="{FF2B5EF4-FFF2-40B4-BE49-F238E27FC236}">
                <a16:creationId xmlns:a16="http://schemas.microsoft.com/office/drawing/2014/main" id="{18A4F6E6-FE1B-42F4-DE49-C0AE6DFAD120}"/>
              </a:ext>
            </a:extLst>
          </p:cNvPr>
          <p:cNvGrpSpPr/>
          <p:nvPr/>
        </p:nvGrpSpPr>
        <p:grpSpPr>
          <a:xfrm>
            <a:off x="6778600" y="3621891"/>
            <a:ext cx="2761753" cy="2777147"/>
            <a:chOff x="6778600" y="3621891"/>
            <a:chExt cx="2761753" cy="2777147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611C78CC-4FC2-27F8-1209-5426323F1193}"/>
                </a:ext>
              </a:extLst>
            </p:cNvPr>
            <p:cNvGrpSpPr/>
            <p:nvPr/>
          </p:nvGrpSpPr>
          <p:grpSpPr>
            <a:xfrm>
              <a:off x="7219987" y="3621891"/>
              <a:ext cx="1992981" cy="1580758"/>
              <a:chOff x="676332" y="74623"/>
              <a:chExt cx="2698944" cy="2140700"/>
            </a:xfrm>
          </p:grpSpPr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1DB0ECD9-B8F3-0DA3-0A92-272456D8CF1C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470D48F6-61EF-45F2-AF54-8131B9619B38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0C8DBC1F-30C0-9E91-287A-260CA9E044B9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070C00C3-40EF-448A-A509-FE2BBCC222D4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C1F2CBA3-DC62-FA7F-0358-65E7CDCFDFD6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9A465F88-FEBB-DE72-C5F7-E51D8506BEB8}"/>
                  </a:ext>
                </a:extLst>
              </p:cNvPr>
              <p:cNvSpPr/>
              <p:nvPr/>
            </p:nvSpPr>
            <p:spPr>
              <a:xfrm rot="20700000">
                <a:off x="1560380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80B2A920-7A86-D623-A1C5-9B0D95D238C6}"/>
                  </a:ext>
                </a:extLst>
              </p:cNvPr>
              <p:cNvSpPr/>
              <p:nvPr/>
            </p:nvSpPr>
            <p:spPr>
              <a:xfrm rot="900000">
                <a:off x="2258652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2E35467D-FBF5-035B-92A4-66268D8178A7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DA6AD21F-DC95-A5C4-2751-0CECE455944F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626" name="楕円 27">
                  <a:extLst>
                    <a:ext uri="{FF2B5EF4-FFF2-40B4-BE49-F238E27FC236}">
                      <a16:creationId xmlns:a16="http://schemas.microsoft.com/office/drawing/2014/main" id="{A0DF09DD-CA43-6E83-FB21-2F7985BB8326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7" name="楕円 27">
                  <a:extLst>
                    <a:ext uri="{FF2B5EF4-FFF2-40B4-BE49-F238E27FC236}">
                      <a16:creationId xmlns:a16="http://schemas.microsoft.com/office/drawing/2014/main" id="{5DA786A3-B996-5F37-A48A-BA5F39671CCE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0EC1473E-76F1-3AD1-6AFA-6F4A8F9C4633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正方形/長方形 509">
                <a:extLst>
                  <a:ext uri="{FF2B5EF4-FFF2-40B4-BE49-F238E27FC236}">
                    <a16:creationId xmlns:a16="http://schemas.microsoft.com/office/drawing/2014/main" id="{ADCD07CD-3118-A877-DE13-C8C5A98241EC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正方形/長方形 617">
                <a:extLst>
                  <a:ext uri="{FF2B5EF4-FFF2-40B4-BE49-F238E27FC236}">
                    <a16:creationId xmlns:a16="http://schemas.microsoft.com/office/drawing/2014/main" id="{779C9968-D4C4-0EB2-577E-1DE476AB3B57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CB3C53D6-7D48-9C75-FBDD-D165FA4886C2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2762ED02-425C-B7CF-0F76-DE244933E833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楕円 1">
                <a:extLst>
                  <a:ext uri="{FF2B5EF4-FFF2-40B4-BE49-F238E27FC236}">
                    <a16:creationId xmlns:a16="http://schemas.microsoft.com/office/drawing/2014/main" id="{7A3031C9-A7FA-1B4D-170E-69E869EA072B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19E5453A-AC81-B864-F59D-858CAD7B74C2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3FE7F16B-0701-E83A-0F09-CA265C59A8E9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CDF45ABD-449A-2E8A-1429-25356A3393C2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8A61D447-88B9-2232-9543-EEFB9DA09DBD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2042D1ED-7AC7-7752-AEAD-832554675AE8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4D3E8370-A41D-8A54-0189-9E45306F32D3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1" name="四角形: 角を丸くする 490">
                  <a:extLst>
                    <a:ext uri="{FF2B5EF4-FFF2-40B4-BE49-F238E27FC236}">
                      <a16:creationId xmlns:a16="http://schemas.microsoft.com/office/drawing/2014/main" id="{BD35EBFC-AB04-89B1-027B-3EB5719B2841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776C791C-00C8-D2B9-FBA1-14200CEFE9D3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C9DAFA84-577E-DA91-8D0C-9CDE5A7D35D3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7E8E7C9D-75EC-7CF6-E162-0153CB9EF2DB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4BDBCF12-01C5-AC60-63CF-93EFA64C6EC8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392" name="楕円 391">
                    <a:extLst>
                      <a:ext uri="{FF2B5EF4-FFF2-40B4-BE49-F238E27FC236}">
                        <a16:creationId xmlns:a16="http://schemas.microsoft.com/office/drawing/2014/main" id="{191A7E60-5A87-38BB-E36C-132941CC8C5A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93" name="グループ化 392">
                    <a:extLst>
                      <a:ext uri="{FF2B5EF4-FFF2-40B4-BE49-F238E27FC236}">
                        <a16:creationId xmlns:a16="http://schemas.microsoft.com/office/drawing/2014/main" id="{37E8DB6A-C58A-29C9-C70D-1C751944BDC9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7" name="楕円 486">
                      <a:extLst>
                        <a:ext uri="{FF2B5EF4-FFF2-40B4-BE49-F238E27FC236}">
                          <a16:creationId xmlns:a16="http://schemas.microsoft.com/office/drawing/2014/main" id="{A8ABBE96-8CA6-4AFB-2F75-0F314BF08C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9" name="星: 6 pt 488">
                      <a:extLst>
                        <a:ext uri="{FF2B5EF4-FFF2-40B4-BE49-F238E27FC236}">
                          <a16:creationId xmlns:a16="http://schemas.microsoft.com/office/drawing/2014/main" id="{16781DFB-C859-65EA-9235-3E7A9FF62D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4" name="グループ化 393">
                    <a:extLst>
                      <a:ext uri="{FF2B5EF4-FFF2-40B4-BE49-F238E27FC236}">
                        <a16:creationId xmlns:a16="http://schemas.microsoft.com/office/drawing/2014/main" id="{EB7C3A41-0D61-C975-1EC5-2D8A41E389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4" name="楕円 483">
                      <a:extLst>
                        <a:ext uri="{FF2B5EF4-FFF2-40B4-BE49-F238E27FC236}">
                          <a16:creationId xmlns:a16="http://schemas.microsoft.com/office/drawing/2014/main" id="{CEAF0B60-2985-1932-F58E-C0CF9FBAA7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5" name="星: 6 pt 484">
                      <a:extLst>
                        <a:ext uri="{FF2B5EF4-FFF2-40B4-BE49-F238E27FC236}">
                          <a16:creationId xmlns:a16="http://schemas.microsoft.com/office/drawing/2014/main" id="{CC1BC86B-1E61-80E9-1D8D-12730D8F54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5" name="グループ化 394">
                    <a:extLst>
                      <a:ext uri="{FF2B5EF4-FFF2-40B4-BE49-F238E27FC236}">
                        <a16:creationId xmlns:a16="http://schemas.microsoft.com/office/drawing/2014/main" id="{068E27EF-5DF0-8BE1-FB96-92AE929065FE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2" name="楕円 481">
                      <a:extLst>
                        <a:ext uri="{FF2B5EF4-FFF2-40B4-BE49-F238E27FC236}">
                          <a16:creationId xmlns:a16="http://schemas.microsoft.com/office/drawing/2014/main" id="{E8A87128-4E7D-E396-29E2-38B312FD2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3" name="星: 6 pt 482">
                      <a:extLst>
                        <a:ext uri="{FF2B5EF4-FFF2-40B4-BE49-F238E27FC236}">
                          <a16:creationId xmlns:a16="http://schemas.microsoft.com/office/drawing/2014/main" id="{248FB4D5-840C-F353-F64E-0EAB1A2883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7" name="グループ化 396">
                    <a:extLst>
                      <a:ext uri="{FF2B5EF4-FFF2-40B4-BE49-F238E27FC236}">
                        <a16:creationId xmlns:a16="http://schemas.microsoft.com/office/drawing/2014/main" id="{A21723EF-B1ED-7DB6-D86C-4D07790E30C5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0" name="楕円 479">
                      <a:extLst>
                        <a:ext uri="{FF2B5EF4-FFF2-40B4-BE49-F238E27FC236}">
                          <a16:creationId xmlns:a16="http://schemas.microsoft.com/office/drawing/2014/main" id="{37B38F15-1060-8228-C911-672CAF9DC3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1" name="星: 6 pt 480">
                      <a:extLst>
                        <a:ext uri="{FF2B5EF4-FFF2-40B4-BE49-F238E27FC236}">
                          <a16:creationId xmlns:a16="http://schemas.microsoft.com/office/drawing/2014/main" id="{677034FD-A4AB-6438-961F-367CD8ACE8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AC843D12-7027-6219-8176-48B15916FC53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399" name="フリーフォーム: 図形 398">
                      <a:extLst>
                        <a:ext uri="{FF2B5EF4-FFF2-40B4-BE49-F238E27FC236}">
                          <a16:creationId xmlns:a16="http://schemas.microsoft.com/office/drawing/2014/main" id="{1A7C3354-D62C-F57A-807E-159E95831A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フリーフォーム: 図形 399">
                      <a:extLst>
                        <a:ext uri="{FF2B5EF4-FFF2-40B4-BE49-F238E27FC236}">
                          <a16:creationId xmlns:a16="http://schemas.microsoft.com/office/drawing/2014/main" id="{7A18B751-0098-7EE1-1A05-73EEDA3429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8" name="星: 6 pt 417">
                      <a:extLst>
                        <a:ext uri="{FF2B5EF4-FFF2-40B4-BE49-F238E27FC236}">
                          <a16:creationId xmlns:a16="http://schemas.microsoft.com/office/drawing/2014/main" id="{F0F4D82C-8DCF-E9EC-5BE6-94F2150F43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9" name="フリーフォーム: 図形 418">
                      <a:extLst>
                        <a:ext uri="{FF2B5EF4-FFF2-40B4-BE49-F238E27FC236}">
                          <a16:creationId xmlns:a16="http://schemas.microsoft.com/office/drawing/2014/main" id="{A3DCCDBB-E9B4-BA84-A6D4-2C56ADCCF1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6" name="星: 6 pt 445">
                      <a:extLst>
                        <a:ext uri="{FF2B5EF4-FFF2-40B4-BE49-F238E27FC236}">
                          <a16:creationId xmlns:a16="http://schemas.microsoft.com/office/drawing/2014/main" id="{CE83C678-F3D6-4098-844C-F7F7075059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星: 6 pt 446">
                      <a:extLst>
                        <a:ext uri="{FF2B5EF4-FFF2-40B4-BE49-F238E27FC236}">
                          <a16:creationId xmlns:a16="http://schemas.microsoft.com/office/drawing/2014/main" id="{8000A115-78FF-1E44-30BF-C170CC56D5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012" name="グループ化 1011">
            <a:extLst>
              <a:ext uri="{FF2B5EF4-FFF2-40B4-BE49-F238E27FC236}">
                <a16:creationId xmlns:a16="http://schemas.microsoft.com/office/drawing/2014/main" id="{3586660E-3C83-4137-E410-E9AA9368C1D0}"/>
              </a:ext>
            </a:extLst>
          </p:cNvPr>
          <p:cNvGrpSpPr/>
          <p:nvPr/>
        </p:nvGrpSpPr>
        <p:grpSpPr>
          <a:xfrm>
            <a:off x="4108487" y="650091"/>
            <a:ext cx="1992981" cy="2551477"/>
            <a:chOff x="4108487" y="650091"/>
            <a:chExt cx="1992981" cy="2551477"/>
          </a:xfrm>
        </p:grpSpPr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4055F03D-EEA3-10D1-3C2B-A6BED56DAB58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CD2E9CCE-7685-453D-57D7-6411F2CBDA6D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EAC2B485-1D8D-AA86-F073-623AB4A59165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1005264F-F15A-2B54-3015-55A67589C1FF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A9A4545F-B56C-E5E9-EB66-6CA8C27EA231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BFDC613A-8127-DDDB-5200-27D55361A93A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748089B5-7AC6-7247-4A04-6EDB6A5EE06B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4" name="月 693">
                  <a:extLst>
                    <a:ext uri="{FF2B5EF4-FFF2-40B4-BE49-F238E27FC236}">
                      <a16:creationId xmlns:a16="http://schemas.microsoft.com/office/drawing/2014/main" id="{3931FB80-4C2F-0202-63D8-3D980E00576A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月 694">
                  <a:extLst>
                    <a:ext uri="{FF2B5EF4-FFF2-40B4-BE49-F238E27FC236}">
                      <a16:creationId xmlns:a16="http://schemas.microsoft.com/office/drawing/2014/main" id="{6A249720-BF41-9472-276A-73FFD4DE0B13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月 695">
                  <a:extLst>
                    <a:ext uri="{FF2B5EF4-FFF2-40B4-BE49-F238E27FC236}">
                      <a16:creationId xmlns:a16="http://schemas.microsoft.com/office/drawing/2014/main" id="{33E41AD5-F2D8-5783-5E33-EABC720F61BC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D73C3C0C-1684-CC67-6258-00E18A8E235A}"/>
                </a:ext>
              </a:extLst>
            </p:cNvPr>
            <p:cNvGrpSpPr/>
            <p:nvPr/>
          </p:nvGrpSpPr>
          <p:grpSpPr>
            <a:xfrm>
              <a:off x="4108487" y="650091"/>
              <a:ext cx="1992981" cy="1580758"/>
              <a:chOff x="676332" y="74623"/>
              <a:chExt cx="2698944" cy="2140700"/>
            </a:xfrm>
          </p:grpSpPr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EC1D8FAE-C0E6-E467-6D1A-A4F74340950A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6AE937BA-17AE-27FB-5ABA-DCD586322702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34286030-37CE-EC90-4654-3EE8315F8F94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3462DA2B-F63C-C894-3BAA-4494DF1B86E5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9D748F6D-1C0B-999E-838F-D8BBD3447895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4EA6EE46-F9A3-1844-D8B2-CD8E444B89A9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D350B730-8985-F9DD-DDCF-863ACCA20E19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714" name="楕円 27">
                  <a:extLst>
                    <a:ext uri="{FF2B5EF4-FFF2-40B4-BE49-F238E27FC236}">
                      <a16:creationId xmlns:a16="http://schemas.microsoft.com/office/drawing/2014/main" id="{DBFB9C6E-3AE8-41ED-138A-A14545226FAC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5" name="楕円 27">
                  <a:extLst>
                    <a:ext uri="{FF2B5EF4-FFF2-40B4-BE49-F238E27FC236}">
                      <a16:creationId xmlns:a16="http://schemas.microsoft.com/office/drawing/2014/main" id="{DB7ADBD7-3051-E472-9CB2-ACC2E6DDA8EE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A7E6B0CB-67DA-C76D-ACA6-03430F337055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正方形/長方形 707">
                <a:extLst>
                  <a:ext uri="{FF2B5EF4-FFF2-40B4-BE49-F238E27FC236}">
                    <a16:creationId xmlns:a16="http://schemas.microsoft.com/office/drawing/2014/main" id="{6CB62AC3-053F-77A1-070C-B983A16F988B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正方形/長方形 708">
                <a:extLst>
                  <a:ext uri="{FF2B5EF4-FFF2-40B4-BE49-F238E27FC236}">
                    <a16:creationId xmlns:a16="http://schemas.microsoft.com/office/drawing/2014/main" id="{AD0DD64A-BD6F-E50A-A8A4-7DA6155E051A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正方形/長方形 710">
                <a:extLst>
                  <a:ext uri="{FF2B5EF4-FFF2-40B4-BE49-F238E27FC236}">
                    <a16:creationId xmlns:a16="http://schemas.microsoft.com/office/drawing/2014/main" id="{24CA7179-6115-AFB2-34F5-CB88D2948BFB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正方形/長方形 711">
                <a:extLst>
                  <a:ext uri="{FF2B5EF4-FFF2-40B4-BE49-F238E27FC236}">
                    <a16:creationId xmlns:a16="http://schemas.microsoft.com/office/drawing/2014/main" id="{5A48AF8A-6A76-2CBE-BDA8-4D3078DFC287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1">
                <a:extLst>
                  <a:ext uri="{FF2B5EF4-FFF2-40B4-BE49-F238E27FC236}">
                    <a16:creationId xmlns:a16="http://schemas.microsoft.com/office/drawing/2014/main" id="{1E7F2307-E800-1B9D-B45F-199856FD8D5E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7EB73108-C25B-A424-C5EC-8F095EB81B79}"/>
                </a:ext>
              </a:extLst>
            </p:cNvPr>
            <p:cNvGrpSpPr/>
            <p:nvPr/>
          </p:nvGrpSpPr>
          <p:grpSpPr>
            <a:xfrm>
              <a:off x="5037708" y="1755180"/>
              <a:ext cx="176433" cy="258588"/>
              <a:chOff x="986766" y="914731"/>
              <a:chExt cx="238930" cy="350186"/>
            </a:xfrm>
          </p:grpSpPr>
          <p:sp>
            <p:nvSpPr>
              <p:cNvPr id="901" name="楕円 66">
                <a:extLst>
                  <a:ext uri="{FF2B5EF4-FFF2-40B4-BE49-F238E27FC236}">
                    <a16:creationId xmlns:a16="http://schemas.microsoft.com/office/drawing/2014/main" id="{E297DDC2-EAC8-37C0-C73B-B03C0CF93CC0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B58AEAB0-DFE7-C48F-1550-311F7FBF1528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8A29BDBD-08AB-6C20-D627-49355EE9920E}"/>
                </a:ext>
              </a:extLst>
            </p:cNvPr>
            <p:cNvGrpSpPr/>
            <p:nvPr/>
          </p:nvGrpSpPr>
          <p:grpSpPr>
            <a:xfrm>
              <a:off x="4553785" y="1300035"/>
              <a:ext cx="1078478" cy="418400"/>
              <a:chOff x="4496994" y="1173812"/>
              <a:chExt cx="1078478" cy="418400"/>
            </a:xfrm>
          </p:grpSpPr>
          <p:sp>
            <p:nvSpPr>
              <p:cNvPr id="904" name="星: 7 pt 234">
                <a:extLst>
                  <a:ext uri="{FF2B5EF4-FFF2-40B4-BE49-F238E27FC236}">
                    <a16:creationId xmlns:a16="http://schemas.microsoft.com/office/drawing/2014/main" id="{BF849FE2-E933-C689-23B6-EA9FE98B57D8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5" name="星: 7 pt 234">
                <a:extLst>
                  <a:ext uri="{FF2B5EF4-FFF2-40B4-BE49-F238E27FC236}">
                    <a16:creationId xmlns:a16="http://schemas.microsoft.com/office/drawing/2014/main" id="{4189F466-5F4E-02B2-0D94-086F99944BD2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星: 7 pt 234">
                <a:extLst>
                  <a:ext uri="{FF2B5EF4-FFF2-40B4-BE49-F238E27FC236}">
                    <a16:creationId xmlns:a16="http://schemas.microsoft.com/office/drawing/2014/main" id="{C69D2128-060A-8E9F-FC35-8C93A4AA3649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7" name="星: 7 pt 234">
                <a:extLst>
                  <a:ext uri="{FF2B5EF4-FFF2-40B4-BE49-F238E27FC236}">
                    <a16:creationId xmlns:a16="http://schemas.microsoft.com/office/drawing/2014/main" id="{2795E0F0-A0BC-2D58-3672-0396A710BBEB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13" name="グループ化 1012">
            <a:extLst>
              <a:ext uri="{FF2B5EF4-FFF2-40B4-BE49-F238E27FC236}">
                <a16:creationId xmlns:a16="http://schemas.microsoft.com/office/drawing/2014/main" id="{518EBE5E-BF14-419E-5A33-85DD914CBE15}"/>
              </a:ext>
            </a:extLst>
          </p:cNvPr>
          <p:cNvGrpSpPr/>
          <p:nvPr/>
        </p:nvGrpSpPr>
        <p:grpSpPr>
          <a:xfrm>
            <a:off x="848544" y="711314"/>
            <a:ext cx="2307711" cy="2564746"/>
            <a:chOff x="848544" y="711314"/>
            <a:chExt cx="2307711" cy="2564746"/>
          </a:xfrm>
        </p:grpSpPr>
        <p:sp>
          <p:nvSpPr>
            <p:cNvPr id="877" name="フリーフォーム: 図形 876">
              <a:extLst>
                <a:ext uri="{FF2B5EF4-FFF2-40B4-BE49-F238E27FC236}">
                  <a16:creationId xmlns:a16="http://schemas.microsoft.com/office/drawing/2014/main" id="{26ED05EA-3827-35E2-BD42-2059101101ED}"/>
                </a:ext>
              </a:extLst>
            </p:cNvPr>
            <p:cNvSpPr/>
            <p:nvPr/>
          </p:nvSpPr>
          <p:spPr>
            <a:xfrm rot="20151232" flipV="1">
              <a:off x="2045562" y="2595736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楕円 1">
              <a:extLst>
                <a:ext uri="{FF2B5EF4-FFF2-40B4-BE49-F238E27FC236}">
                  <a16:creationId xmlns:a16="http://schemas.microsoft.com/office/drawing/2014/main" id="{5B7E5594-C734-BA13-67E9-DEA7E6749A0F}"/>
                </a:ext>
              </a:extLst>
            </p:cNvPr>
            <p:cNvSpPr/>
            <p:nvPr/>
          </p:nvSpPr>
          <p:spPr>
            <a:xfrm rot="10800000">
              <a:off x="1982344" y="279750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4" name="楕円 1">
              <a:extLst>
                <a:ext uri="{FF2B5EF4-FFF2-40B4-BE49-F238E27FC236}">
                  <a16:creationId xmlns:a16="http://schemas.microsoft.com/office/drawing/2014/main" id="{B53C0DCF-3C53-43B3-23A8-D028C65ABE79}"/>
                </a:ext>
              </a:extLst>
            </p:cNvPr>
            <p:cNvSpPr/>
            <p:nvPr/>
          </p:nvSpPr>
          <p:spPr>
            <a:xfrm rot="10800000">
              <a:off x="1717666" y="279750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5" name="楕円 1">
              <a:extLst>
                <a:ext uri="{FF2B5EF4-FFF2-40B4-BE49-F238E27FC236}">
                  <a16:creationId xmlns:a16="http://schemas.microsoft.com/office/drawing/2014/main" id="{9C310122-050B-A98A-741A-69221E3FA1F5}"/>
                </a:ext>
              </a:extLst>
            </p:cNvPr>
            <p:cNvSpPr/>
            <p:nvPr/>
          </p:nvSpPr>
          <p:spPr>
            <a:xfrm>
              <a:off x="1551847" y="2052184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6" name="楕円 1">
              <a:extLst>
                <a:ext uri="{FF2B5EF4-FFF2-40B4-BE49-F238E27FC236}">
                  <a16:creationId xmlns:a16="http://schemas.microsoft.com/office/drawing/2014/main" id="{B3B156F0-3CEF-0F4D-A735-B991CB1CE91A}"/>
                </a:ext>
              </a:extLst>
            </p:cNvPr>
            <p:cNvSpPr/>
            <p:nvPr/>
          </p:nvSpPr>
          <p:spPr>
            <a:xfrm>
              <a:off x="1606417" y="2096091"/>
              <a:ext cx="723862" cy="102810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08" name="グループ化 907">
              <a:extLst>
                <a:ext uri="{FF2B5EF4-FFF2-40B4-BE49-F238E27FC236}">
                  <a16:creationId xmlns:a16="http://schemas.microsoft.com/office/drawing/2014/main" id="{C73177C8-C55C-3819-B7FA-E356BCFFC3B6}"/>
                </a:ext>
              </a:extLst>
            </p:cNvPr>
            <p:cNvGrpSpPr/>
            <p:nvPr/>
          </p:nvGrpSpPr>
          <p:grpSpPr>
            <a:xfrm>
              <a:off x="848544" y="862055"/>
              <a:ext cx="2307711" cy="2143400"/>
              <a:chOff x="879790" y="812577"/>
              <a:chExt cx="2307711" cy="2143400"/>
            </a:xfrm>
          </p:grpSpPr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7DB41926-55CF-6BC3-6507-A63EC57B24CB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7C21AA46-C9EB-09C3-1055-B2A7EC6217D5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23F6D24E-39B8-B875-4F8D-EB76547A0A28}"/>
                  </a:ext>
                </a:extLst>
              </p:cNvPr>
              <p:cNvSpPr/>
              <p:nvPr/>
            </p:nvSpPr>
            <p:spPr>
              <a:xfrm>
                <a:off x="2945970" y="1547769"/>
                <a:ext cx="45719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2D1D7BA7-6947-9743-622F-8219B9315A6B}"/>
                  </a:ext>
                </a:extLst>
              </p:cNvPr>
              <p:cNvSpPr/>
              <p:nvPr/>
            </p:nvSpPr>
            <p:spPr>
              <a:xfrm>
                <a:off x="3139505" y="8125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33EA500B-BEB0-E3CE-8B88-D70628900AA2}"/>
                  </a:ext>
                </a:extLst>
              </p:cNvPr>
              <p:cNvSpPr/>
              <p:nvPr/>
            </p:nvSpPr>
            <p:spPr>
              <a:xfrm>
                <a:off x="879790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E060579C-6912-68A2-1E27-ADA302286126}"/>
                  </a:ext>
                </a:extLst>
              </p:cNvPr>
              <p:cNvSpPr/>
              <p:nvPr/>
            </p:nvSpPr>
            <p:spPr>
              <a:xfrm>
                <a:off x="1042904" y="150731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A05A6B39-48A1-DB18-53BA-B164CD050773}"/>
                  </a:ext>
                </a:extLst>
              </p:cNvPr>
              <p:cNvSpPr/>
              <p:nvPr/>
            </p:nvSpPr>
            <p:spPr>
              <a:xfrm>
                <a:off x="2781812" y="176854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B35FEDCC-8C27-670A-B60E-964BE2FF405A}"/>
                  </a:ext>
                </a:extLst>
              </p:cNvPr>
              <p:cNvSpPr/>
              <p:nvPr/>
            </p:nvSpPr>
            <p:spPr>
              <a:xfrm>
                <a:off x="30106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B6B94B31-F5F7-622E-BE81-77B89968F0AB}"/>
                </a:ext>
              </a:extLst>
            </p:cNvPr>
            <p:cNvGrpSpPr/>
            <p:nvPr/>
          </p:nvGrpSpPr>
          <p:grpSpPr>
            <a:xfrm>
              <a:off x="1529526" y="2165623"/>
              <a:ext cx="876618" cy="460813"/>
              <a:chOff x="1521467" y="2103191"/>
              <a:chExt cx="876618" cy="460813"/>
            </a:xfrm>
          </p:grpSpPr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32F9498C-D1FA-EFED-AF85-7A03C0EC189B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ADDC0448-CDF7-74C3-09B6-FB60FA7BCE9A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3" name="楕円 1">
                <a:extLst>
                  <a:ext uri="{FF2B5EF4-FFF2-40B4-BE49-F238E27FC236}">
                    <a16:creationId xmlns:a16="http://schemas.microsoft.com/office/drawing/2014/main" id="{93E6E3E6-147E-ADE4-5992-245ED6210BDB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32DADEFE-9283-66AC-F6D6-F9E870222D2A}"/>
                </a:ext>
              </a:extLst>
            </p:cNvPr>
            <p:cNvGrpSpPr/>
            <p:nvPr/>
          </p:nvGrpSpPr>
          <p:grpSpPr>
            <a:xfrm>
              <a:off x="982402" y="711314"/>
              <a:ext cx="1992981" cy="1580757"/>
              <a:chOff x="982402" y="711314"/>
              <a:chExt cx="1992981" cy="1580757"/>
            </a:xfrm>
          </p:grpSpPr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37B5D033-A1FD-FD96-9294-20DD3F65A484}"/>
                  </a:ext>
                </a:extLst>
              </p:cNvPr>
              <p:cNvSpPr/>
              <p:nvPr/>
            </p:nvSpPr>
            <p:spPr>
              <a:xfrm>
                <a:off x="2125078" y="711314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BE15B692-A5E0-B6C2-5082-099BCAAB132B}"/>
                  </a:ext>
                </a:extLst>
              </p:cNvPr>
              <p:cNvSpPr/>
              <p:nvPr/>
            </p:nvSpPr>
            <p:spPr>
              <a:xfrm>
                <a:off x="2254211" y="840447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1D6BBFD0-0003-4F39-2C6B-6C7CE3F6556A}"/>
                  </a:ext>
                </a:extLst>
              </p:cNvPr>
              <p:cNvSpPr/>
              <p:nvPr/>
            </p:nvSpPr>
            <p:spPr>
              <a:xfrm>
                <a:off x="982402" y="711314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3DB2809E-93BC-B90F-3612-00643B9322E6}"/>
                  </a:ext>
                </a:extLst>
              </p:cNvPr>
              <p:cNvSpPr/>
              <p:nvPr/>
            </p:nvSpPr>
            <p:spPr>
              <a:xfrm>
                <a:off x="1111535" y="840447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A030419F-D876-CF23-2098-76EEDDE0FBBF}"/>
                  </a:ext>
                </a:extLst>
              </p:cNvPr>
              <p:cNvSpPr/>
              <p:nvPr/>
            </p:nvSpPr>
            <p:spPr>
              <a:xfrm>
                <a:off x="1364356" y="1061372"/>
                <a:ext cx="1207983" cy="1230699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345C2103-3AE3-5158-ABE4-FF52E7626A9B}"/>
                  </a:ext>
                </a:extLst>
              </p:cNvPr>
              <p:cNvSpPr/>
              <p:nvPr/>
            </p:nvSpPr>
            <p:spPr>
              <a:xfrm rot="20700000">
                <a:off x="1635209" y="1584638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4E859F0C-F579-229A-3995-A83B25882A55}"/>
                  </a:ext>
                </a:extLst>
              </p:cNvPr>
              <p:cNvSpPr/>
              <p:nvPr/>
            </p:nvSpPr>
            <p:spPr>
              <a:xfrm rot="900000">
                <a:off x="2150834" y="1584638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F0AF7D1B-7BFD-8292-3239-1D207445E459}"/>
                  </a:ext>
                </a:extLst>
              </p:cNvPr>
              <p:cNvSpPr/>
              <p:nvPr/>
            </p:nvSpPr>
            <p:spPr>
              <a:xfrm>
                <a:off x="1482232" y="1785828"/>
                <a:ext cx="972232" cy="506243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76572B14-C6B9-DE37-2C25-DC943D540C77}"/>
                  </a:ext>
                </a:extLst>
              </p:cNvPr>
              <p:cNvGrpSpPr/>
              <p:nvPr/>
            </p:nvGrpSpPr>
            <p:grpSpPr>
              <a:xfrm>
                <a:off x="1855956" y="1843473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33" name="楕円 27">
                  <a:extLst>
                    <a:ext uri="{FF2B5EF4-FFF2-40B4-BE49-F238E27FC236}">
                      <a16:creationId xmlns:a16="http://schemas.microsoft.com/office/drawing/2014/main" id="{01D56F91-40C4-ECE8-2ABA-906087CDA79E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4" name="楕円 27">
                  <a:extLst>
                    <a:ext uri="{FF2B5EF4-FFF2-40B4-BE49-F238E27FC236}">
                      <a16:creationId xmlns:a16="http://schemas.microsoft.com/office/drawing/2014/main" id="{FD4D2739-EEFF-732C-FB7E-AF075C8F9239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27ED5F5B-BA32-5BD4-0E9B-91ACBC9A5D0E}"/>
                  </a:ext>
                </a:extLst>
              </p:cNvPr>
              <p:cNvSpPr/>
              <p:nvPr/>
            </p:nvSpPr>
            <p:spPr>
              <a:xfrm>
                <a:off x="1742221" y="1753444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正方形/長方形 935">
                <a:extLst>
                  <a:ext uri="{FF2B5EF4-FFF2-40B4-BE49-F238E27FC236}">
                    <a16:creationId xmlns:a16="http://schemas.microsoft.com/office/drawing/2014/main" id="{2ED99800-D08B-AE51-B7E0-075BF1A076C3}"/>
                  </a:ext>
                </a:extLst>
              </p:cNvPr>
              <p:cNvSpPr/>
              <p:nvPr/>
            </p:nvSpPr>
            <p:spPr>
              <a:xfrm>
                <a:off x="1248089" y="1862364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正方形/長方形 936">
                <a:extLst>
                  <a:ext uri="{FF2B5EF4-FFF2-40B4-BE49-F238E27FC236}">
                    <a16:creationId xmlns:a16="http://schemas.microsoft.com/office/drawing/2014/main" id="{A1D6958F-78A1-E279-3856-B175C6589E29}"/>
                  </a:ext>
                </a:extLst>
              </p:cNvPr>
              <p:cNvSpPr/>
              <p:nvPr/>
            </p:nvSpPr>
            <p:spPr>
              <a:xfrm rot="20700000" flipV="1">
                <a:off x="1273131" y="196910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正方形/長方形 937">
                <a:extLst>
                  <a:ext uri="{FF2B5EF4-FFF2-40B4-BE49-F238E27FC236}">
                    <a16:creationId xmlns:a16="http://schemas.microsoft.com/office/drawing/2014/main" id="{EDE43085-169A-CF1E-6614-A210C39D9A78}"/>
                  </a:ext>
                </a:extLst>
              </p:cNvPr>
              <p:cNvSpPr/>
              <p:nvPr/>
            </p:nvSpPr>
            <p:spPr>
              <a:xfrm flipH="1">
                <a:off x="2132236" y="1862366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正方形/長方形 938">
                <a:extLst>
                  <a:ext uri="{FF2B5EF4-FFF2-40B4-BE49-F238E27FC236}">
                    <a16:creationId xmlns:a16="http://schemas.microsoft.com/office/drawing/2014/main" id="{A2856E9C-05F1-1CE8-9AE9-E9E2C0FBECE9}"/>
                  </a:ext>
                </a:extLst>
              </p:cNvPr>
              <p:cNvSpPr/>
              <p:nvPr/>
            </p:nvSpPr>
            <p:spPr>
              <a:xfrm rot="900000" flipH="1" flipV="1">
                <a:off x="2108639" y="196910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楕円 1">
                <a:extLst>
                  <a:ext uri="{FF2B5EF4-FFF2-40B4-BE49-F238E27FC236}">
                    <a16:creationId xmlns:a16="http://schemas.microsoft.com/office/drawing/2014/main" id="{55C0C163-0F66-0205-8B7C-36F8BA7B2CCD}"/>
                  </a:ext>
                </a:extLst>
              </p:cNvPr>
              <p:cNvSpPr/>
              <p:nvPr/>
            </p:nvSpPr>
            <p:spPr>
              <a:xfrm flipV="1">
                <a:off x="1882892" y="1721772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0D79B470-F293-D1F6-DA9D-E86DA7CCB250}"/>
                  </a:ext>
                </a:extLst>
              </p:cNvPr>
              <p:cNvGrpSpPr/>
              <p:nvPr/>
            </p:nvGrpSpPr>
            <p:grpSpPr>
              <a:xfrm>
                <a:off x="1950254" y="1830068"/>
                <a:ext cx="176433" cy="258588"/>
                <a:chOff x="986766" y="914731"/>
                <a:chExt cx="238930" cy="350186"/>
              </a:xfrm>
            </p:grpSpPr>
            <p:sp>
              <p:nvSpPr>
                <p:cNvPr id="942" name="楕円 66">
                  <a:extLst>
                    <a:ext uri="{FF2B5EF4-FFF2-40B4-BE49-F238E27FC236}">
                      <a16:creationId xmlns:a16="http://schemas.microsoft.com/office/drawing/2014/main" id="{1E3CC8BB-C663-F204-A17B-BB942ED6A478}"/>
                    </a:ext>
                  </a:extLst>
                </p:cNvPr>
                <p:cNvSpPr/>
                <p:nvPr/>
              </p:nvSpPr>
              <p:spPr>
                <a:xfrm>
                  <a:off x="986766" y="914731"/>
                  <a:ext cx="238930" cy="350186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B9B4AE6C-9D42-AD68-8C5C-391EFA23B6A3}"/>
                    </a:ext>
                  </a:extLst>
                </p:cNvPr>
                <p:cNvSpPr/>
                <p:nvPr/>
              </p:nvSpPr>
              <p:spPr>
                <a:xfrm rot="900000" flipH="1">
                  <a:off x="1002545" y="1130060"/>
                  <a:ext cx="128110" cy="97560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15" name="グループ化 1014">
            <a:extLst>
              <a:ext uri="{FF2B5EF4-FFF2-40B4-BE49-F238E27FC236}">
                <a16:creationId xmlns:a16="http://schemas.microsoft.com/office/drawing/2014/main" id="{DE9873FC-B8D5-24F5-932C-14164205498F}"/>
              </a:ext>
            </a:extLst>
          </p:cNvPr>
          <p:cNvGrpSpPr/>
          <p:nvPr/>
        </p:nvGrpSpPr>
        <p:grpSpPr>
          <a:xfrm>
            <a:off x="4068502" y="3806939"/>
            <a:ext cx="1992981" cy="2564746"/>
            <a:chOff x="4068502" y="3806939"/>
            <a:chExt cx="1992981" cy="2564746"/>
          </a:xfrm>
        </p:grpSpPr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863B19A1-0410-E078-FC73-58967E913E33}"/>
                </a:ext>
              </a:extLst>
            </p:cNvPr>
            <p:cNvGrpSpPr/>
            <p:nvPr/>
          </p:nvGrpSpPr>
          <p:grpSpPr>
            <a:xfrm>
              <a:off x="4637947" y="5147809"/>
              <a:ext cx="1391677" cy="1223876"/>
              <a:chOff x="4637947" y="5147809"/>
              <a:chExt cx="1391677" cy="1223876"/>
            </a:xfrm>
          </p:grpSpPr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F2BABFA0-7772-D68D-2222-8623CABE5539}"/>
                  </a:ext>
                </a:extLst>
              </p:cNvPr>
              <p:cNvSpPr/>
              <p:nvPr/>
            </p:nvSpPr>
            <p:spPr>
              <a:xfrm rot="20151232" flipV="1">
                <a:off x="5131662" y="5691361"/>
                <a:ext cx="897962" cy="392290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楕円 1">
                <a:extLst>
                  <a:ext uri="{FF2B5EF4-FFF2-40B4-BE49-F238E27FC236}">
                    <a16:creationId xmlns:a16="http://schemas.microsoft.com/office/drawing/2014/main" id="{4CDF2B89-D9ED-3BB7-AB17-95696B80A73B}"/>
                  </a:ext>
                </a:extLst>
              </p:cNvPr>
              <p:cNvSpPr/>
              <p:nvPr/>
            </p:nvSpPr>
            <p:spPr>
              <a:xfrm rot="10800000">
                <a:off x="5068444" y="58931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4" name="楕円 1">
                <a:extLst>
                  <a:ext uri="{FF2B5EF4-FFF2-40B4-BE49-F238E27FC236}">
                    <a16:creationId xmlns:a16="http://schemas.microsoft.com/office/drawing/2014/main" id="{1F971460-0F90-25C7-28B1-35406204522C}"/>
                  </a:ext>
                </a:extLst>
              </p:cNvPr>
              <p:cNvSpPr/>
              <p:nvPr/>
            </p:nvSpPr>
            <p:spPr>
              <a:xfrm rot="10800000">
                <a:off x="4803766" y="58931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5" name="楕円 1">
                <a:extLst>
                  <a:ext uri="{FF2B5EF4-FFF2-40B4-BE49-F238E27FC236}">
                    <a16:creationId xmlns:a16="http://schemas.microsoft.com/office/drawing/2014/main" id="{9265A5DE-B466-F411-3DEC-222BF21C016A}"/>
                  </a:ext>
                </a:extLst>
              </p:cNvPr>
              <p:cNvSpPr/>
              <p:nvPr/>
            </p:nvSpPr>
            <p:spPr>
              <a:xfrm>
                <a:off x="4637947" y="5147809"/>
                <a:ext cx="833002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6" name="楕円 1">
                <a:extLst>
                  <a:ext uri="{FF2B5EF4-FFF2-40B4-BE49-F238E27FC236}">
                    <a16:creationId xmlns:a16="http://schemas.microsoft.com/office/drawing/2014/main" id="{66DD9667-56F9-43A7-1194-1DE7708ACF58}"/>
                  </a:ext>
                </a:extLst>
              </p:cNvPr>
              <p:cNvSpPr/>
              <p:nvPr/>
            </p:nvSpPr>
            <p:spPr>
              <a:xfrm>
                <a:off x="4692517" y="5191716"/>
                <a:ext cx="723862" cy="102810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70" name="グループ化 969">
              <a:extLst>
                <a:ext uri="{FF2B5EF4-FFF2-40B4-BE49-F238E27FC236}">
                  <a16:creationId xmlns:a16="http://schemas.microsoft.com/office/drawing/2014/main" id="{C54CD41D-2C55-1E2A-A796-2FAA74DF5D3C}"/>
                </a:ext>
              </a:extLst>
            </p:cNvPr>
            <p:cNvGrpSpPr/>
            <p:nvPr/>
          </p:nvGrpSpPr>
          <p:grpSpPr>
            <a:xfrm>
              <a:off x="4068502" y="3806939"/>
              <a:ext cx="1992981" cy="1580757"/>
              <a:chOff x="4068502" y="3806939"/>
              <a:chExt cx="1992981" cy="1580757"/>
            </a:xfrm>
          </p:grpSpPr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5DB4984F-3EC2-D815-5127-30AA76B0004B}"/>
                  </a:ext>
                </a:extLst>
              </p:cNvPr>
              <p:cNvSpPr/>
              <p:nvPr/>
            </p:nvSpPr>
            <p:spPr>
              <a:xfrm>
                <a:off x="5211178" y="3806939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330C2131-DF83-DA83-1F69-5AAD7942CF37}"/>
                  </a:ext>
                </a:extLst>
              </p:cNvPr>
              <p:cNvSpPr/>
              <p:nvPr/>
            </p:nvSpPr>
            <p:spPr>
              <a:xfrm>
                <a:off x="5340311" y="3936072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AA62C3C1-98DA-3CC4-5F1F-6CF3EFFB8EA1}"/>
                  </a:ext>
                </a:extLst>
              </p:cNvPr>
              <p:cNvSpPr/>
              <p:nvPr/>
            </p:nvSpPr>
            <p:spPr>
              <a:xfrm>
                <a:off x="4068502" y="3806939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F388CAA1-E381-14DE-39CB-DBA26D90EB0C}"/>
                  </a:ext>
                </a:extLst>
              </p:cNvPr>
              <p:cNvSpPr/>
              <p:nvPr/>
            </p:nvSpPr>
            <p:spPr>
              <a:xfrm>
                <a:off x="4197635" y="3936072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楕円 956">
                <a:extLst>
                  <a:ext uri="{FF2B5EF4-FFF2-40B4-BE49-F238E27FC236}">
                    <a16:creationId xmlns:a16="http://schemas.microsoft.com/office/drawing/2014/main" id="{5A562C1E-77E8-0A4B-9A50-D547610AB4C1}"/>
                  </a:ext>
                </a:extLst>
              </p:cNvPr>
              <p:cNvSpPr/>
              <p:nvPr/>
            </p:nvSpPr>
            <p:spPr>
              <a:xfrm>
                <a:off x="4450456" y="4156997"/>
                <a:ext cx="1207983" cy="1230699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B2682094-6FFB-210E-0743-07DE9D401F45}"/>
                  </a:ext>
                </a:extLst>
              </p:cNvPr>
              <p:cNvSpPr/>
              <p:nvPr/>
            </p:nvSpPr>
            <p:spPr>
              <a:xfrm rot="20700000">
                <a:off x="4721309" y="4680263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5A20319B-EAA3-9C6C-B50F-3E765D3BC031}"/>
                  </a:ext>
                </a:extLst>
              </p:cNvPr>
              <p:cNvSpPr/>
              <p:nvPr/>
            </p:nvSpPr>
            <p:spPr>
              <a:xfrm rot="900000">
                <a:off x="5236934" y="4680263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06999B78-BED4-7DDA-7810-06E0A2C4A5E0}"/>
                  </a:ext>
                </a:extLst>
              </p:cNvPr>
              <p:cNvSpPr/>
              <p:nvPr/>
            </p:nvSpPr>
            <p:spPr>
              <a:xfrm>
                <a:off x="4568332" y="4881453"/>
                <a:ext cx="972232" cy="506243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61" name="グループ化 960">
                <a:extLst>
                  <a:ext uri="{FF2B5EF4-FFF2-40B4-BE49-F238E27FC236}">
                    <a16:creationId xmlns:a16="http://schemas.microsoft.com/office/drawing/2014/main" id="{013E8976-7E5B-EA34-8053-F3BDA0289ED4}"/>
                  </a:ext>
                </a:extLst>
              </p:cNvPr>
              <p:cNvGrpSpPr/>
              <p:nvPr/>
            </p:nvGrpSpPr>
            <p:grpSpPr>
              <a:xfrm>
                <a:off x="4942056" y="4939098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68" name="楕円 27">
                  <a:extLst>
                    <a:ext uri="{FF2B5EF4-FFF2-40B4-BE49-F238E27FC236}">
                      <a16:creationId xmlns:a16="http://schemas.microsoft.com/office/drawing/2014/main" id="{B7C3B736-6A69-B35B-2AB1-F508B6D84250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9" name="楕円 27">
                  <a:extLst>
                    <a:ext uri="{FF2B5EF4-FFF2-40B4-BE49-F238E27FC236}">
                      <a16:creationId xmlns:a16="http://schemas.microsoft.com/office/drawing/2014/main" id="{616094AF-01AC-325D-A31F-4251A41DC06C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BCA8D17F-7CDE-0187-3A15-B5A577F8F99D}"/>
                  </a:ext>
                </a:extLst>
              </p:cNvPr>
              <p:cNvSpPr/>
              <p:nvPr/>
            </p:nvSpPr>
            <p:spPr>
              <a:xfrm>
                <a:off x="4828321" y="4849069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正方形/長方形 962">
                <a:extLst>
                  <a:ext uri="{FF2B5EF4-FFF2-40B4-BE49-F238E27FC236}">
                    <a16:creationId xmlns:a16="http://schemas.microsoft.com/office/drawing/2014/main" id="{11AA52FF-57D4-29B6-1A65-FBB838107591}"/>
                  </a:ext>
                </a:extLst>
              </p:cNvPr>
              <p:cNvSpPr/>
              <p:nvPr/>
            </p:nvSpPr>
            <p:spPr>
              <a:xfrm>
                <a:off x="4334189" y="495798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正方形/長方形 963">
                <a:extLst>
                  <a:ext uri="{FF2B5EF4-FFF2-40B4-BE49-F238E27FC236}">
                    <a16:creationId xmlns:a16="http://schemas.microsoft.com/office/drawing/2014/main" id="{C7B9B7BA-DC21-CE57-9401-5A08747DE0AB}"/>
                  </a:ext>
                </a:extLst>
              </p:cNvPr>
              <p:cNvSpPr/>
              <p:nvPr/>
            </p:nvSpPr>
            <p:spPr>
              <a:xfrm rot="20700000" flipV="1">
                <a:off x="4359231" y="506473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正方形/長方形 964">
                <a:extLst>
                  <a:ext uri="{FF2B5EF4-FFF2-40B4-BE49-F238E27FC236}">
                    <a16:creationId xmlns:a16="http://schemas.microsoft.com/office/drawing/2014/main" id="{1EE676AF-7FD6-CA05-146D-23F83C788792}"/>
                  </a:ext>
                </a:extLst>
              </p:cNvPr>
              <p:cNvSpPr/>
              <p:nvPr/>
            </p:nvSpPr>
            <p:spPr>
              <a:xfrm flipH="1">
                <a:off x="5218336" y="495799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正方形/長方形 965">
                <a:extLst>
                  <a:ext uri="{FF2B5EF4-FFF2-40B4-BE49-F238E27FC236}">
                    <a16:creationId xmlns:a16="http://schemas.microsoft.com/office/drawing/2014/main" id="{68A227A1-1FBF-5DAF-9D4C-943E14C6FB25}"/>
                  </a:ext>
                </a:extLst>
              </p:cNvPr>
              <p:cNvSpPr/>
              <p:nvPr/>
            </p:nvSpPr>
            <p:spPr>
              <a:xfrm rot="900000" flipH="1" flipV="1">
                <a:off x="5194739" y="5064733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楕円 1">
                <a:extLst>
                  <a:ext uri="{FF2B5EF4-FFF2-40B4-BE49-F238E27FC236}">
                    <a16:creationId xmlns:a16="http://schemas.microsoft.com/office/drawing/2014/main" id="{01A7053B-650F-12B4-E74E-1BF8FA4E5F3B}"/>
                  </a:ext>
                </a:extLst>
              </p:cNvPr>
              <p:cNvSpPr/>
              <p:nvPr/>
            </p:nvSpPr>
            <p:spPr>
              <a:xfrm flipV="1">
                <a:off x="4968992" y="4817397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C3FFE687-D198-D426-AB37-EC1AFF979FAE}"/>
                </a:ext>
              </a:extLst>
            </p:cNvPr>
            <p:cNvGrpSpPr/>
            <p:nvPr/>
          </p:nvGrpSpPr>
          <p:grpSpPr>
            <a:xfrm>
              <a:off x="4188700" y="3920685"/>
              <a:ext cx="1732040" cy="1123483"/>
              <a:chOff x="4156667" y="3912113"/>
              <a:chExt cx="1810966" cy="1123483"/>
            </a:xfrm>
          </p:grpSpPr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B93823F3-9184-C443-9534-35C2E4F7D863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A031ED17-3589-9180-4440-7DC62FD60326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35E5B842-ECA6-37BC-2F1B-B2E848D98165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9" name="四角形: 角を丸くする 978">
                  <a:extLst>
                    <a:ext uri="{FF2B5EF4-FFF2-40B4-BE49-F238E27FC236}">
                      <a16:creationId xmlns:a16="http://schemas.microsoft.com/office/drawing/2014/main" id="{259D257F-F374-B7B1-C317-B9945B1499F3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75" name="グループ化 974">
                <a:extLst>
                  <a:ext uri="{FF2B5EF4-FFF2-40B4-BE49-F238E27FC236}">
                    <a16:creationId xmlns:a16="http://schemas.microsoft.com/office/drawing/2014/main" id="{FCE27DE7-EE6D-CF20-C578-250EB12BAA53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B9678E3B-39E9-2D30-F87B-39C0617DEC79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7" name="四角形: 角を丸くする 976">
                  <a:extLst>
                    <a:ext uri="{FF2B5EF4-FFF2-40B4-BE49-F238E27FC236}">
                      <a16:creationId xmlns:a16="http://schemas.microsoft.com/office/drawing/2014/main" id="{D5322862-B263-6BF9-3076-113E87332F94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3A18967E-ADCB-6A62-CB43-F5FE01C3D19A}"/>
                </a:ext>
              </a:extLst>
            </p:cNvPr>
            <p:cNvGrpSpPr/>
            <p:nvPr/>
          </p:nvGrpSpPr>
          <p:grpSpPr>
            <a:xfrm>
              <a:off x="4393076" y="3829248"/>
              <a:ext cx="1325355" cy="650911"/>
              <a:chOff x="1100911" y="95250"/>
              <a:chExt cx="1794828" cy="881479"/>
            </a:xfrm>
          </p:grpSpPr>
          <p:sp>
            <p:nvSpPr>
              <p:cNvPr id="981" name="楕円 5">
                <a:extLst>
                  <a:ext uri="{FF2B5EF4-FFF2-40B4-BE49-F238E27FC236}">
                    <a16:creationId xmlns:a16="http://schemas.microsoft.com/office/drawing/2014/main" id="{8862EABC-C462-68E8-3A11-ECA29B291960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82" name="楕円 981">
                <a:extLst>
                  <a:ext uri="{FF2B5EF4-FFF2-40B4-BE49-F238E27FC236}">
                    <a16:creationId xmlns:a16="http://schemas.microsoft.com/office/drawing/2014/main" id="{96827930-8EC1-42F5-41C6-6617DB83941B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33E9156D-B91F-E4B8-E0FD-1F4C36F180EC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984" name="楕円 5">
                  <a:extLst>
                    <a:ext uri="{FF2B5EF4-FFF2-40B4-BE49-F238E27FC236}">
                      <a16:creationId xmlns:a16="http://schemas.microsoft.com/office/drawing/2014/main" id="{9CF6F0A4-3DEF-5123-8884-F0D84AE37F7F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B370BC4D-35D8-0E28-646C-1A1720911AF6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6" name="グループ化 985">
              <a:extLst>
                <a:ext uri="{FF2B5EF4-FFF2-40B4-BE49-F238E27FC236}">
                  <a16:creationId xmlns:a16="http://schemas.microsoft.com/office/drawing/2014/main" id="{2CDAFBDB-1971-98B1-ACA2-AD98F7C43050}"/>
                </a:ext>
              </a:extLst>
            </p:cNvPr>
            <p:cNvGrpSpPr/>
            <p:nvPr/>
          </p:nvGrpSpPr>
          <p:grpSpPr>
            <a:xfrm>
              <a:off x="4415805" y="5005189"/>
              <a:ext cx="1299333" cy="1211368"/>
              <a:chOff x="4302325" y="3805549"/>
              <a:chExt cx="1299333" cy="1211368"/>
            </a:xfrm>
          </p:grpSpPr>
          <p:sp>
            <p:nvSpPr>
              <p:cNvPr id="987" name="楕円 1">
                <a:extLst>
                  <a:ext uri="{FF2B5EF4-FFF2-40B4-BE49-F238E27FC236}">
                    <a16:creationId xmlns:a16="http://schemas.microsoft.com/office/drawing/2014/main" id="{F88F6254-697E-82B1-F78B-D1C28EFE017E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8" name="楕円 1">
                <a:extLst>
                  <a:ext uri="{FF2B5EF4-FFF2-40B4-BE49-F238E27FC236}">
                    <a16:creationId xmlns:a16="http://schemas.microsoft.com/office/drawing/2014/main" id="{E6F3BD7E-7A45-2EC9-76B5-28FD8205E8DB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9" name="グループ化 988">
                <a:extLst>
                  <a:ext uri="{FF2B5EF4-FFF2-40B4-BE49-F238E27FC236}">
                    <a16:creationId xmlns:a16="http://schemas.microsoft.com/office/drawing/2014/main" id="{E8874D6A-8213-911E-5A79-75A5FC125791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3C8C73D8-58FB-EFEB-0308-45735D071212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4B82C062-CF20-D06D-D195-6A45A502710C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ED3F2A57-4E80-C5EA-E2A2-CA92EC99F197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AAA31DEC-E3E1-FE92-C2F7-5AE3683BA60F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BE2EFF95-6427-1C46-E0D0-E503E1DB4893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AA12EFF5-D4C2-BD7B-4210-926D8AE4ACD2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456F0901-9B1A-3725-1728-E18BA9798344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B688ED61-C2BF-64BC-367D-B9AE87561FFD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004" name="フリーフォーム: 図形 1003">
                    <a:extLst>
                      <a:ext uri="{FF2B5EF4-FFF2-40B4-BE49-F238E27FC236}">
                        <a16:creationId xmlns:a16="http://schemas.microsoft.com/office/drawing/2014/main" id="{8A5449E7-6A0A-9CB4-ED67-48775D72431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5" name="フリーフォーム: 図形 1004">
                    <a:extLst>
                      <a:ext uri="{FF2B5EF4-FFF2-40B4-BE49-F238E27FC236}">
                        <a16:creationId xmlns:a16="http://schemas.microsoft.com/office/drawing/2014/main" id="{5486FE1C-7EB7-B961-3908-937970681225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6" name="台形 1005">
                    <a:extLst>
                      <a:ext uri="{FF2B5EF4-FFF2-40B4-BE49-F238E27FC236}">
                        <a16:creationId xmlns:a16="http://schemas.microsoft.com/office/drawing/2014/main" id="{F5D83550-3CED-A774-143F-AC0DA4EDF412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7" name="台形 1006">
                    <a:extLst>
                      <a:ext uri="{FF2B5EF4-FFF2-40B4-BE49-F238E27FC236}">
                        <a16:creationId xmlns:a16="http://schemas.microsoft.com/office/drawing/2014/main" id="{A220064D-2C66-5EA1-AEF8-E184FCCF418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四角形: 角を丸くする 1007">
                    <a:extLst>
                      <a:ext uri="{FF2B5EF4-FFF2-40B4-BE49-F238E27FC236}">
                        <a16:creationId xmlns:a16="http://schemas.microsoft.com/office/drawing/2014/main" id="{5BC3D1CB-8FB8-0E60-902E-30E99BCACAAA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9" name="星: 12 pt 1008">
                    <a:extLst>
                      <a:ext uri="{FF2B5EF4-FFF2-40B4-BE49-F238E27FC236}">
                        <a16:creationId xmlns:a16="http://schemas.microsoft.com/office/drawing/2014/main" id="{3C890908-FCB5-D786-113D-A1DAF85D687E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星: 12 pt 1009">
                    <a:extLst>
                      <a:ext uri="{FF2B5EF4-FFF2-40B4-BE49-F238E27FC236}">
                        <a16:creationId xmlns:a16="http://schemas.microsoft.com/office/drawing/2014/main" id="{8AA8B33F-B839-6615-8AD2-0AE1C886B49F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8" name="グループ化 997">
                  <a:extLst>
                    <a:ext uri="{FF2B5EF4-FFF2-40B4-BE49-F238E27FC236}">
                      <a16:creationId xmlns:a16="http://schemas.microsoft.com/office/drawing/2014/main" id="{90C67B40-AB00-BFBF-3D4B-748D0D396D6E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02" name="フリーフォーム: 図形 1001">
                    <a:extLst>
                      <a:ext uri="{FF2B5EF4-FFF2-40B4-BE49-F238E27FC236}">
                        <a16:creationId xmlns:a16="http://schemas.microsoft.com/office/drawing/2014/main" id="{2A183494-0108-FF01-8AAF-2AA17409B506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3" name="星: 16 pt 1002">
                    <a:extLst>
                      <a:ext uri="{FF2B5EF4-FFF2-40B4-BE49-F238E27FC236}">
                        <a16:creationId xmlns:a16="http://schemas.microsoft.com/office/drawing/2014/main" id="{1E2430E7-ABC4-7C75-D7B4-EE6F133DCD8A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99" name="グループ化 998">
                  <a:extLst>
                    <a:ext uri="{FF2B5EF4-FFF2-40B4-BE49-F238E27FC236}">
                      <a16:creationId xmlns:a16="http://schemas.microsoft.com/office/drawing/2014/main" id="{85588373-668B-3C2C-0437-14CEE6513CE5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00" name="フリーフォーム: 図形 999">
                    <a:extLst>
                      <a:ext uri="{FF2B5EF4-FFF2-40B4-BE49-F238E27FC236}">
                        <a16:creationId xmlns:a16="http://schemas.microsoft.com/office/drawing/2014/main" id="{1FF5F884-5086-B703-DB58-57A0E8CA59D2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1" name="星: 16 pt 1000">
                    <a:extLst>
                      <a:ext uri="{FF2B5EF4-FFF2-40B4-BE49-F238E27FC236}">
                        <a16:creationId xmlns:a16="http://schemas.microsoft.com/office/drawing/2014/main" id="{FB40EA47-229C-8904-DA81-B54BDA45FD49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017" name="テキスト ボックス 1016">
            <a:extLst>
              <a:ext uri="{FF2B5EF4-FFF2-40B4-BE49-F238E27FC236}">
                <a16:creationId xmlns:a16="http://schemas.microsoft.com/office/drawing/2014/main" id="{F734E1BD-72DA-E23E-0A8B-B73080FF3416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ハムスターの冬用イラスト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3877575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A8FE3-3E47-3DDF-EC16-B7019EF22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4" name="グループ化 1013">
            <a:extLst>
              <a:ext uri="{FF2B5EF4-FFF2-40B4-BE49-F238E27FC236}">
                <a16:creationId xmlns:a16="http://schemas.microsoft.com/office/drawing/2014/main" id="{429B24E6-DAE7-C199-234A-EA78DF1BB0C4}"/>
              </a:ext>
            </a:extLst>
          </p:cNvPr>
          <p:cNvGrpSpPr/>
          <p:nvPr/>
        </p:nvGrpSpPr>
        <p:grpSpPr>
          <a:xfrm>
            <a:off x="1058602" y="3806939"/>
            <a:ext cx="1992981" cy="2564746"/>
            <a:chOff x="1058602" y="3806939"/>
            <a:chExt cx="1992981" cy="2564746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6E44F61D-EADA-BA9E-0425-40027A54F336}"/>
                </a:ext>
              </a:extLst>
            </p:cNvPr>
            <p:cNvGrpSpPr/>
            <p:nvPr/>
          </p:nvGrpSpPr>
          <p:grpSpPr>
            <a:xfrm>
              <a:off x="1058602" y="3806939"/>
              <a:ext cx="1992981" cy="2564746"/>
              <a:chOff x="676332" y="74623"/>
              <a:chExt cx="2698944" cy="3473241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8FFA9A62-96F2-F5CD-11A1-9DD292F17D07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1">
                <a:extLst>
                  <a:ext uri="{FF2B5EF4-FFF2-40B4-BE49-F238E27FC236}">
                    <a16:creationId xmlns:a16="http://schemas.microsoft.com/office/drawing/2014/main" id="{D3E64146-EAD0-5136-74C0-D281945EDB6B}"/>
                  </a:ext>
                </a:extLst>
              </p:cNvPr>
              <p:cNvSpPr/>
              <p:nvPr/>
            </p:nvSpPr>
            <p:spPr>
              <a:xfrm rot="9000000" flipH="1">
                <a:off x="2427785" y="2118207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2094682E-6DB1-585C-B630-FD91965874FF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81B8852C-6B80-1AA4-C16E-DFAF44A9BAB0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5DB8E27B-21EA-F20B-F103-A53686DF1891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E429BD78-80B5-9281-513B-0A8146C6EA74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1">
                <a:extLst>
                  <a:ext uri="{FF2B5EF4-FFF2-40B4-BE49-F238E27FC236}">
                    <a16:creationId xmlns:a16="http://schemas.microsoft.com/office/drawing/2014/main" id="{5D108BA8-F2A3-7C2A-9113-B2CA8FE46D4A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楕円 1">
                <a:extLst>
                  <a:ext uri="{FF2B5EF4-FFF2-40B4-BE49-F238E27FC236}">
                    <a16:creationId xmlns:a16="http://schemas.microsoft.com/office/drawing/2014/main" id="{09162610-B017-2D48-D084-5DD37814A677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楕円 1">
                <a:extLst>
                  <a:ext uri="{FF2B5EF4-FFF2-40B4-BE49-F238E27FC236}">
                    <a16:creationId xmlns:a16="http://schemas.microsoft.com/office/drawing/2014/main" id="{993FE7B9-1DDA-AC7B-81C2-B4688A3AE4D9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楕円 1">
                <a:extLst>
                  <a:ext uri="{FF2B5EF4-FFF2-40B4-BE49-F238E27FC236}">
                    <a16:creationId xmlns:a16="http://schemas.microsoft.com/office/drawing/2014/main" id="{DFE664AC-AC25-A762-93D9-6C829BAE4413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楕円 1">
                <a:extLst>
                  <a:ext uri="{FF2B5EF4-FFF2-40B4-BE49-F238E27FC236}">
                    <a16:creationId xmlns:a16="http://schemas.microsoft.com/office/drawing/2014/main" id="{E95C040F-CC09-02D3-803E-BF6ACF83EBBD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02E3B337-F121-A81A-47C7-FA99DB5CA22A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AA3BC672-6D7F-075E-1304-1F619987CEF9}"/>
                  </a:ext>
                </a:extLst>
              </p:cNvPr>
              <p:cNvSpPr/>
              <p:nvPr/>
            </p:nvSpPr>
            <p:spPr>
              <a:xfrm rot="20700000">
                <a:off x="1560380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137E2FD4-4562-5010-E10B-415D9B643CE8}"/>
                  </a:ext>
                </a:extLst>
              </p:cNvPr>
              <p:cNvSpPr/>
              <p:nvPr/>
            </p:nvSpPr>
            <p:spPr>
              <a:xfrm rot="900000">
                <a:off x="2258652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60CE01EB-C6ED-CF2F-9D45-145A27E68491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46F7B02E-E46C-C067-A820-FCD9BE84C715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11" name="楕円 27">
                  <a:extLst>
                    <a:ext uri="{FF2B5EF4-FFF2-40B4-BE49-F238E27FC236}">
                      <a16:creationId xmlns:a16="http://schemas.microsoft.com/office/drawing/2014/main" id="{AB838514-8361-ABE9-9B21-7449B356EB9A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楕円 27">
                  <a:extLst>
                    <a:ext uri="{FF2B5EF4-FFF2-40B4-BE49-F238E27FC236}">
                      <a16:creationId xmlns:a16="http://schemas.microsoft.com/office/drawing/2014/main" id="{9A3CA9EE-F464-56E7-0CF4-FD3A2289B516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0C641781-4FEF-9931-3A7F-D90B7A3E4E3C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正方形/長方形 305">
                <a:extLst>
                  <a:ext uri="{FF2B5EF4-FFF2-40B4-BE49-F238E27FC236}">
                    <a16:creationId xmlns:a16="http://schemas.microsoft.com/office/drawing/2014/main" id="{ECF66BB1-F5E7-F5DA-4E89-B794E0F78737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80FEA562-8534-8E05-DC08-D2BB4CD7B30E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正方形/長方形 307">
                <a:extLst>
                  <a:ext uri="{FF2B5EF4-FFF2-40B4-BE49-F238E27FC236}">
                    <a16:creationId xmlns:a16="http://schemas.microsoft.com/office/drawing/2014/main" id="{FCAC0B07-E6C1-3C92-A9EB-DC7D71A45142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正方形/長方形 308">
                <a:extLst>
                  <a:ext uri="{FF2B5EF4-FFF2-40B4-BE49-F238E27FC236}">
                    <a16:creationId xmlns:a16="http://schemas.microsoft.com/office/drawing/2014/main" id="{ED7E5C19-8520-BE73-C1F2-D5B8462C3D42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1">
                <a:extLst>
                  <a:ext uri="{FF2B5EF4-FFF2-40B4-BE49-F238E27FC236}">
                    <a16:creationId xmlns:a16="http://schemas.microsoft.com/office/drawing/2014/main" id="{0C9B06DB-4F2D-4774-FEE8-DA54035CB90C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79306691-F272-AC1C-4FF7-56436E4DC33A}"/>
                </a:ext>
              </a:extLst>
            </p:cNvPr>
            <p:cNvGrpSpPr/>
            <p:nvPr/>
          </p:nvGrpSpPr>
          <p:grpSpPr>
            <a:xfrm>
              <a:off x="1643811" y="5264121"/>
              <a:ext cx="824136" cy="568219"/>
              <a:chOff x="1443950" y="2053446"/>
              <a:chExt cx="1116065" cy="769496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1DA8B23D-26D8-87E8-3175-69DBFE50D1A7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16" name="楕円 5">
                  <a:extLst>
                    <a:ext uri="{FF2B5EF4-FFF2-40B4-BE49-F238E27FC236}">
                      <a16:creationId xmlns:a16="http://schemas.microsoft.com/office/drawing/2014/main" id="{644D01E1-52FF-25E1-BCAE-CBBC611545AC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17" name="二等辺三角形 21">
                  <a:extLst>
                    <a:ext uri="{FF2B5EF4-FFF2-40B4-BE49-F238E27FC236}">
                      <a16:creationId xmlns:a16="http://schemas.microsoft.com/office/drawing/2014/main" id="{AADC0745-5B51-65CD-7E80-4AAA232C6FA2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二等辺三角形 21">
                  <a:extLst>
                    <a:ext uri="{FF2B5EF4-FFF2-40B4-BE49-F238E27FC236}">
                      <a16:creationId xmlns:a16="http://schemas.microsoft.com/office/drawing/2014/main" id="{6747AE73-591C-3136-239F-31EBE5BE8D25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楕円 5">
                  <a:extLst>
                    <a:ext uri="{FF2B5EF4-FFF2-40B4-BE49-F238E27FC236}">
                      <a16:creationId xmlns:a16="http://schemas.microsoft.com/office/drawing/2014/main" id="{FFD754C9-72E9-4CA7-83EC-ADE7FC78A4B2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424FCC73-9871-67F5-5C04-BEA916B6CED7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95FA3CF0-6F6F-F0E0-8C89-5DCADD6F21E3}"/>
                </a:ext>
              </a:extLst>
            </p:cNvPr>
            <p:cNvGrpSpPr/>
            <p:nvPr/>
          </p:nvGrpSpPr>
          <p:grpSpPr>
            <a:xfrm>
              <a:off x="1391264" y="3866690"/>
              <a:ext cx="1325355" cy="650911"/>
              <a:chOff x="1100911" y="95250"/>
              <a:chExt cx="1794828" cy="881479"/>
            </a:xfrm>
          </p:grpSpPr>
          <p:sp>
            <p:nvSpPr>
              <p:cNvPr id="325" name="楕円 5">
                <a:extLst>
                  <a:ext uri="{FF2B5EF4-FFF2-40B4-BE49-F238E27FC236}">
                    <a16:creationId xmlns:a16="http://schemas.microsoft.com/office/drawing/2014/main" id="{EA42F32A-6A54-23EC-0FD4-87F7E678DC2B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6E9B2D12-A5D0-FF59-28A8-3EFAC5B19139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00ADB8E2-BCA1-A9FB-D090-887922F18800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37" name="楕円 5">
                  <a:extLst>
                    <a:ext uri="{FF2B5EF4-FFF2-40B4-BE49-F238E27FC236}">
                      <a16:creationId xmlns:a16="http://schemas.microsoft.com/office/drawing/2014/main" id="{9657479B-A291-9B14-EAC9-FA593CA9DD42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898544CC-279A-D359-FA77-CB217D83096F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16" name="グループ化 1015">
            <a:extLst>
              <a:ext uri="{FF2B5EF4-FFF2-40B4-BE49-F238E27FC236}">
                <a16:creationId xmlns:a16="http://schemas.microsoft.com/office/drawing/2014/main" id="{8644D789-3250-24D1-D5AD-4E9CF718A0EE}"/>
              </a:ext>
            </a:extLst>
          </p:cNvPr>
          <p:cNvGrpSpPr/>
          <p:nvPr/>
        </p:nvGrpSpPr>
        <p:grpSpPr>
          <a:xfrm>
            <a:off x="6778600" y="3621891"/>
            <a:ext cx="2761753" cy="2777147"/>
            <a:chOff x="6778600" y="3621891"/>
            <a:chExt cx="2761753" cy="2777147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6E14C8FB-1EC2-FFDA-9073-1C4E639CCAB8}"/>
                </a:ext>
              </a:extLst>
            </p:cNvPr>
            <p:cNvGrpSpPr/>
            <p:nvPr/>
          </p:nvGrpSpPr>
          <p:grpSpPr>
            <a:xfrm>
              <a:off x="7219987" y="3621891"/>
              <a:ext cx="1992981" cy="1580758"/>
              <a:chOff x="676332" y="74623"/>
              <a:chExt cx="2698944" cy="2140700"/>
            </a:xfrm>
          </p:grpSpPr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EBF021AC-C323-F537-C11E-45B414E5C5D2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62514B4F-10ED-551B-6601-74CE5D01D57A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1DF7E072-145E-FFA4-9009-5AB06289E23C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31DF8E8D-50F8-F3FA-CA21-B6DDD24DE992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26F7CA96-AEB7-108F-4CA7-294FF57A11CC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FEAD29EE-1D4B-77CF-D9DF-E2CB759973BE}"/>
                  </a:ext>
                </a:extLst>
              </p:cNvPr>
              <p:cNvSpPr/>
              <p:nvPr/>
            </p:nvSpPr>
            <p:spPr>
              <a:xfrm rot="20700000">
                <a:off x="1560380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C582B3CE-642C-1233-8508-6BC250796A9A}"/>
                  </a:ext>
                </a:extLst>
              </p:cNvPr>
              <p:cNvSpPr/>
              <p:nvPr/>
            </p:nvSpPr>
            <p:spPr>
              <a:xfrm rot="900000">
                <a:off x="2258652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62E766D6-DE43-35BE-A6E1-B54E01E6A348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23342420-D274-386C-9C0A-D7818D66586C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626" name="楕円 27">
                  <a:extLst>
                    <a:ext uri="{FF2B5EF4-FFF2-40B4-BE49-F238E27FC236}">
                      <a16:creationId xmlns:a16="http://schemas.microsoft.com/office/drawing/2014/main" id="{5BA0FF3B-BCE1-96F3-2DB6-85A3EA901AA4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7" name="楕円 27">
                  <a:extLst>
                    <a:ext uri="{FF2B5EF4-FFF2-40B4-BE49-F238E27FC236}">
                      <a16:creationId xmlns:a16="http://schemas.microsoft.com/office/drawing/2014/main" id="{D46B1CAC-7627-F118-5313-AD9AD8A18A4A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63565F25-39F5-3C27-BAB3-CA456F1D1467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正方形/長方形 509">
                <a:extLst>
                  <a:ext uri="{FF2B5EF4-FFF2-40B4-BE49-F238E27FC236}">
                    <a16:creationId xmlns:a16="http://schemas.microsoft.com/office/drawing/2014/main" id="{99C0789C-A548-E5DA-33A6-008904E635F5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正方形/長方形 617">
                <a:extLst>
                  <a:ext uri="{FF2B5EF4-FFF2-40B4-BE49-F238E27FC236}">
                    <a16:creationId xmlns:a16="http://schemas.microsoft.com/office/drawing/2014/main" id="{9EAB0414-9CB6-3C9C-6D0E-E03441EF7481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F9BE383D-45B0-4642-592A-317233321A8D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A361578F-F451-0C75-75D4-80D77C0C75BB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楕円 1">
                <a:extLst>
                  <a:ext uri="{FF2B5EF4-FFF2-40B4-BE49-F238E27FC236}">
                    <a16:creationId xmlns:a16="http://schemas.microsoft.com/office/drawing/2014/main" id="{0C10BFDD-BAC8-DEB8-B5E3-DA39AF834DD0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3FC8FAB1-2748-BDAF-0CDE-16B369AACA9C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59FE2CD9-2CFB-4B57-E3E5-4ABDBBA5F127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4E8613C3-5A96-7EAA-0D04-3FD2429511A7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A623A686-E330-F9A9-B93D-88B76DE255B4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7DA18AFF-E65B-593B-60EE-C37D6CEE817B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5F315711-03C4-24A5-60E5-32F6936BD149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1" name="四角形: 角を丸くする 490">
                  <a:extLst>
                    <a:ext uri="{FF2B5EF4-FFF2-40B4-BE49-F238E27FC236}">
                      <a16:creationId xmlns:a16="http://schemas.microsoft.com/office/drawing/2014/main" id="{83E56596-B298-AD3E-9731-639B36D151F8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97EAA590-C05A-6334-30DA-A74A26AE5F22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F615B836-DE93-8D8E-4C36-E33A99BACF5D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EA4EEBFA-FB2A-29B4-6FDD-6017D11DFAD3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95FF581A-4E1E-88A5-939E-AB855523542B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392" name="楕円 391">
                    <a:extLst>
                      <a:ext uri="{FF2B5EF4-FFF2-40B4-BE49-F238E27FC236}">
                        <a16:creationId xmlns:a16="http://schemas.microsoft.com/office/drawing/2014/main" id="{FA8924FB-9652-89B6-EDE2-B2D293D6D0AE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93" name="グループ化 392">
                    <a:extLst>
                      <a:ext uri="{FF2B5EF4-FFF2-40B4-BE49-F238E27FC236}">
                        <a16:creationId xmlns:a16="http://schemas.microsoft.com/office/drawing/2014/main" id="{2AE0A572-D56D-8B8A-8190-8D4336D60B0F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7" name="楕円 486">
                      <a:extLst>
                        <a:ext uri="{FF2B5EF4-FFF2-40B4-BE49-F238E27FC236}">
                          <a16:creationId xmlns:a16="http://schemas.microsoft.com/office/drawing/2014/main" id="{1A763B2A-A4AE-BAAB-D3FB-681633E5C9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9" name="星: 6 pt 488">
                      <a:extLst>
                        <a:ext uri="{FF2B5EF4-FFF2-40B4-BE49-F238E27FC236}">
                          <a16:creationId xmlns:a16="http://schemas.microsoft.com/office/drawing/2014/main" id="{7B68FA6A-905C-4559-BEFB-5DF086FAA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4" name="グループ化 393">
                    <a:extLst>
                      <a:ext uri="{FF2B5EF4-FFF2-40B4-BE49-F238E27FC236}">
                        <a16:creationId xmlns:a16="http://schemas.microsoft.com/office/drawing/2014/main" id="{10240595-ADE7-6D4C-380B-F49E4C16AC6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4" name="楕円 483">
                      <a:extLst>
                        <a:ext uri="{FF2B5EF4-FFF2-40B4-BE49-F238E27FC236}">
                          <a16:creationId xmlns:a16="http://schemas.microsoft.com/office/drawing/2014/main" id="{A477357A-0F03-1EF2-C395-61215D70EE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5" name="星: 6 pt 484">
                      <a:extLst>
                        <a:ext uri="{FF2B5EF4-FFF2-40B4-BE49-F238E27FC236}">
                          <a16:creationId xmlns:a16="http://schemas.microsoft.com/office/drawing/2014/main" id="{9AB96758-FEA7-F06C-C00C-9E6C2DA061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5" name="グループ化 394">
                    <a:extLst>
                      <a:ext uri="{FF2B5EF4-FFF2-40B4-BE49-F238E27FC236}">
                        <a16:creationId xmlns:a16="http://schemas.microsoft.com/office/drawing/2014/main" id="{EDF6E293-5464-5909-2984-16DE18FC8EE5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2" name="楕円 481">
                      <a:extLst>
                        <a:ext uri="{FF2B5EF4-FFF2-40B4-BE49-F238E27FC236}">
                          <a16:creationId xmlns:a16="http://schemas.microsoft.com/office/drawing/2014/main" id="{7BB9F6C4-5B65-7F24-7906-ABA9C5F67A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3" name="星: 6 pt 482">
                      <a:extLst>
                        <a:ext uri="{FF2B5EF4-FFF2-40B4-BE49-F238E27FC236}">
                          <a16:creationId xmlns:a16="http://schemas.microsoft.com/office/drawing/2014/main" id="{79B3A910-3162-FB33-9976-2FF10F8B7C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7" name="グループ化 396">
                    <a:extLst>
                      <a:ext uri="{FF2B5EF4-FFF2-40B4-BE49-F238E27FC236}">
                        <a16:creationId xmlns:a16="http://schemas.microsoft.com/office/drawing/2014/main" id="{CE538B8F-601C-3867-EFE3-34920D41B75D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0" name="楕円 479">
                      <a:extLst>
                        <a:ext uri="{FF2B5EF4-FFF2-40B4-BE49-F238E27FC236}">
                          <a16:creationId xmlns:a16="http://schemas.microsoft.com/office/drawing/2014/main" id="{8AB1B80A-C4DD-3D4D-E6D9-26336BA0E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1" name="星: 6 pt 480">
                      <a:extLst>
                        <a:ext uri="{FF2B5EF4-FFF2-40B4-BE49-F238E27FC236}">
                          <a16:creationId xmlns:a16="http://schemas.microsoft.com/office/drawing/2014/main" id="{EE86A42B-A467-C639-ED9E-65F9041C29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C0942231-68FD-8A2C-3AFA-D4E27FE50C82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399" name="フリーフォーム: 図形 398">
                      <a:extLst>
                        <a:ext uri="{FF2B5EF4-FFF2-40B4-BE49-F238E27FC236}">
                          <a16:creationId xmlns:a16="http://schemas.microsoft.com/office/drawing/2014/main" id="{10694D74-6E42-3E08-B1DD-C905549743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フリーフォーム: 図形 399">
                      <a:extLst>
                        <a:ext uri="{FF2B5EF4-FFF2-40B4-BE49-F238E27FC236}">
                          <a16:creationId xmlns:a16="http://schemas.microsoft.com/office/drawing/2014/main" id="{B9DEB49C-0D5E-B644-60B1-0AE046EB6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8" name="星: 6 pt 417">
                      <a:extLst>
                        <a:ext uri="{FF2B5EF4-FFF2-40B4-BE49-F238E27FC236}">
                          <a16:creationId xmlns:a16="http://schemas.microsoft.com/office/drawing/2014/main" id="{92C667DA-EFC7-55C7-4EE7-2EB828A6A6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9" name="フリーフォーム: 図形 418">
                      <a:extLst>
                        <a:ext uri="{FF2B5EF4-FFF2-40B4-BE49-F238E27FC236}">
                          <a16:creationId xmlns:a16="http://schemas.microsoft.com/office/drawing/2014/main" id="{0AB43517-D009-5284-C435-7D885A565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6" name="星: 6 pt 445">
                      <a:extLst>
                        <a:ext uri="{FF2B5EF4-FFF2-40B4-BE49-F238E27FC236}">
                          <a16:creationId xmlns:a16="http://schemas.microsoft.com/office/drawing/2014/main" id="{D18B7321-C2EB-4286-8502-284A1D0E5C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星: 6 pt 446">
                      <a:extLst>
                        <a:ext uri="{FF2B5EF4-FFF2-40B4-BE49-F238E27FC236}">
                          <a16:creationId xmlns:a16="http://schemas.microsoft.com/office/drawing/2014/main" id="{3D0A61D5-F080-BC92-9A42-CAECFC4406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012" name="グループ化 1011">
            <a:extLst>
              <a:ext uri="{FF2B5EF4-FFF2-40B4-BE49-F238E27FC236}">
                <a16:creationId xmlns:a16="http://schemas.microsoft.com/office/drawing/2014/main" id="{E7EA03ED-35DD-CA1B-AA53-9316259994A8}"/>
              </a:ext>
            </a:extLst>
          </p:cNvPr>
          <p:cNvGrpSpPr/>
          <p:nvPr/>
        </p:nvGrpSpPr>
        <p:grpSpPr>
          <a:xfrm>
            <a:off x="4108487" y="650091"/>
            <a:ext cx="1992981" cy="2551477"/>
            <a:chOff x="4108487" y="650091"/>
            <a:chExt cx="1992981" cy="2551477"/>
          </a:xfrm>
        </p:grpSpPr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D0B5E4EF-D7EE-E658-CD77-22FDFDA9D603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3B6757F7-98FA-A9B7-25C2-2383C463BE7A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3DE1A7C6-B072-B01E-3C46-EC75024D2E9D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C7B23EF0-F2BA-F82B-C4E1-17BCF905F08C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DD5430AD-BD49-7E4F-3E38-D01A0BE47B98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210C2A10-218D-19B2-0E10-1A3404E5403F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28B3A644-63DF-ABA2-CCBE-089AE6C3B8E2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4" name="月 693">
                  <a:extLst>
                    <a:ext uri="{FF2B5EF4-FFF2-40B4-BE49-F238E27FC236}">
                      <a16:creationId xmlns:a16="http://schemas.microsoft.com/office/drawing/2014/main" id="{570FEC22-374D-C3E7-62C8-2D09216F900B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月 694">
                  <a:extLst>
                    <a:ext uri="{FF2B5EF4-FFF2-40B4-BE49-F238E27FC236}">
                      <a16:creationId xmlns:a16="http://schemas.microsoft.com/office/drawing/2014/main" id="{CD62BD45-BAD7-400D-B26F-1FD61D04DF12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月 695">
                  <a:extLst>
                    <a:ext uri="{FF2B5EF4-FFF2-40B4-BE49-F238E27FC236}">
                      <a16:creationId xmlns:a16="http://schemas.microsoft.com/office/drawing/2014/main" id="{34106938-399A-A88C-072D-EFCF924A487B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4E4F5DB6-66B6-5E97-ED5A-25750C152790}"/>
                </a:ext>
              </a:extLst>
            </p:cNvPr>
            <p:cNvGrpSpPr/>
            <p:nvPr/>
          </p:nvGrpSpPr>
          <p:grpSpPr>
            <a:xfrm>
              <a:off x="4108487" y="650091"/>
              <a:ext cx="1992981" cy="1580758"/>
              <a:chOff x="676332" y="74623"/>
              <a:chExt cx="2698944" cy="2140700"/>
            </a:xfrm>
          </p:grpSpPr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547655E8-45E4-E52A-2958-6599F4302F20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007A8A23-58AA-FD32-B678-FBED4065EB0E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097BA33D-37A3-637D-5A9E-CC38CC920D4B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D70FD6EB-8E22-9B92-CF8B-5C7E07A0093F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8DC2D658-9F12-1822-A62C-625071B4E90D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3F0EFC7B-0A99-6749-263E-F2FABA57E060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48A96414-022A-0FBC-300D-0373FB35E880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714" name="楕円 27">
                  <a:extLst>
                    <a:ext uri="{FF2B5EF4-FFF2-40B4-BE49-F238E27FC236}">
                      <a16:creationId xmlns:a16="http://schemas.microsoft.com/office/drawing/2014/main" id="{23CC29FE-EDEC-0796-7689-ED098C15DF09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5" name="楕円 27">
                  <a:extLst>
                    <a:ext uri="{FF2B5EF4-FFF2-40B4-BE49-F238E27FC236}">
                      <a16:creationId xmlns:a16="http://schemas.microsoft.com/office/drawing/2014/main" id="{2C98F390-FE0A-703D-6C72-D7579ACCA09B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37AF5F46-B4FD-C83D-06C4-8F7D5B352251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正方形/長方形 707">
                <a:extLst>
                  <a:ext uri="{FF2B5EF4-FFF2-40B4-BE49-F238E27FC236}">
                    <a16:creationId xmlns:a16="http://schemas.microsoft.com/office/drawing/2014/main" id="{99EF8F33-AC85-E33B-486F-8B5FE5E4D7C5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正方形/長方形 708">
                <a:extLst>
                  <a:ext uri="{FF2B5EF4-FFF2-40B4-BE49-F238E27FC236}">
                    <a16:creationId xmlns:a16="http://schemas.microsoft.com/office/drawing/2014/main" id="{D64D27C8-F648-675B-810F-4A0C29409FBB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正方形/長方形 710">
                <a:extLst>
                  <a:ext uri="{FF2B5EF4-FFF2-40B4-BE49-F238E27FC236}">
                    <a16:creationId xmlns:a16="http://schemas.microsoft.com/office/drawing/2014/main" id="{3C9606FE-E1E1-1106-B1DC-88C3123697F7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正方形/長方形 711">
                <a:extLst>
                  <a:ext uri="{FF2B5EF4-FFF2-40B4-BE49-F238E27FC236}">
                    <a16:creationId xmlns:a16="http://schemas.microsoft.com/office/drawing/2014/main" id="{E3790DC0-4D15-EDDE-5A23-1F9C2A2243EF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1">
                <a:extLst>
                  <a:ext uri="{FF2B5EF4-FFF2-40B4-BE49-F238E27FC236}">
                    <a16:creationId xmlns:a16="http://schemas.microsoft.com/office/drawing/2014/main" id="{9E9E53A9-6E2F-584F-73E1-42EE227965D5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9BAB21BC-CE26-20D5-1E41-0525FAD49664}"/>
                </a:ext>
              </a:extLst>
            </p:cNvPr>
            <p:cNvGrpSpPr/>
            <p:nvPr/>
          </p:nvGrpSpPr>
          <p:grpSpPr>
            <a:xfrm>
              <a:off x="5037708" y="1755180"/>
              <a:ext cx="176433" cy="258588"/>
              <a:chOff x="986766" y="914731"/>
              <a:chExt cx="238930" cy="350186"/>
            </a:xfrm>
          </p:grpSpPr>
          <p:sp>
            <p:nvSpPr>
              <p:cNvPr id="901" name="楕円 66">
                <a:extLst>
                  <a:ext uri="{FF2B5EF4-FFF2-40B4-BE49-F238E27FC236}">
                    <a16:creationId xmlns:a16="http://schemas.microsoft.com/office/drawing/2014/main" id="{CA1AAEA5-D1B0-ABC1-21EE-FA30AD2CC445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57CE28DF-5A87-9660-8088-6937F6BBDB1B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54A25E81-188D-AAD5-12D5-9855782F587A}"/>
                </a:ext>
              </a:extLst>
            </p:cNvPr>
            <p:cNvGrpSpPr/>
            <p:nvPr/>
          </p:nvGrpSpPr>
          <p:grpSpPr>
            <a:xfrm>
              <a:off x="4553785" y="1300035"/>
              <a:ext cx="1078478" cy="418400"/>
              <a:chOff x="4496994" y="1173812"/>
              <a:chExt cx="1078478" cy="418400"/>
            </a:xfrm>
          </p:grpSpPr>
          <p:sp>
            <p:nvSpPr>
              <p:cNvPr id="904" name="星: 7 pt 234">
                <a:extLst>
                  <a:ext uri="{FF2B5EF4-FFF2-40B4-BE49-F238E27FC236}">
                    <a16:creationId xmlns:a16="http://schemas.microsoft.com/office/drawing/2014/main" id="{44117C8C-9D01-5ACD-0FC0-137D5F37DDAF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5" name="星: 7 pt 234">
                <a:extLst>
                  <a:ext uri="{FF2B5EF4-FFF2-40B4-BE49-F238E27FC236}">
                    <a16:creationId xmlns:a16="http://schemas.microsoft.com/office/drawing/2014/main" id="{AB6C96CF-6B29-5C8C-4408-B1F7798F86A5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6" name="星: 7 pt 234">
                <a:extLst>
                  <a:ext uri="{FF2B5EF4-FFF2-40B4-BE49-F238E27FC236}">
                    <a16:creationId xmlns:a16="http://schemas.microsoft.com/office/drawing/2014/main" id="{813DD180-1756-7F8C-C201-1C3141A2AB4E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7" name="星: 7 pt 234">
                <a:extLst>
                  <a:ext uri="{FF2B5EF4-FFF2-40B4-BE49-F238E27FC236}">
                    <a16:creationId xmlns:a16="http://schemas.microsoft.com/office/drawing/2014/main" id="{41E8A015-69AD-ABD7-99DE-0B3556C9E91B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13" name="グループ化 1012">
            <a:extLst>
              <a:ext uri="{FF2B5EF4-FFF2-40B4-BE49-F238E27FC236}">
                <a16:creationId xmlns:a16="http://schemas.microsoft.com/office/drawing/2014/main" id="{B00EE85E-DA8C-BADC-7B71-EF1037DFD63B}"/>
              </a:ext>
            </a:extLst>
          </p:cNvPr>
          <p:cNvGrpSpPr/>
          <p:nvPr/>
        </p:nvGrpSpPr>
        <p:grpSpPr>
          <a:xfrm>
            <a:off x="848544" y="711314"/>
            <a:ext cx="2307711" cy="2564746"/>
            <a:chOff x="848544" y="711314"/>
            <a:chExt cx="2307711" cy="2564746"/>
          </a:xfrm>
        </p:grpSpPr>
        <p:sp>
          <p:nvSpPr>
            <p:cNvPr id="877" name="フリーフォーム: 図形 876">
              <a:extLst>
                <a:ext uri="{FF2B5EF4-FFF2-40B4-BE49-F238E27FC236}">
                  <a16:creationId xmlns:a16="http://schemas.microsoft.com/office/drawing/2014/main" id="{EC74A434-C67D-E332-22AD-B0ED1AD68F7C}"/>
                </a:ext>
              </a:extLst>
            </p:cNvPr>
            <p:cNvSpPr/>
            <p:nvPr/>
          </p:nvSpPr>
          <p:spPr>
            <a:xfrm rot="20151232" flipV="1">
              <a:off x="2045562" y="2595736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楕円 1">
              <a:extLst>
                <a:ext uri="{FF2B5EF4-FFF2-40B4-BE49-F238E27FC236}">
                  <a16:creationId xmlns:a16="http://schemas.microsoft.com/office/drawing/2014/main" id="{F59921DF-300D-3826-A980-6DEF6A7A122D}"/>
                </a:ext>
              </a:extLst>
            </p:cNvPr>
            <p:cNvSpPr/>
            <p:nvPr/>
          </p:nvSpPr>
          <p:spPr>
            <a:xfrm rot="10800000">
              <a:off x="1982344" y="279750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4" name="楕円 1">
              <a:extLst>
                <a:ext uri="{FF2B5EF4-FFF2-40B4-BE49-F238E27FC236}">
                  <a16:creationId xmlns:a16="http://schemas.microsoft.com/office/drawing/2014/main" id="{3FAFC6A2-888B-0FE0-50C0-854C96EDDF6C}"/>
                </a:ext>
              </a:extLst>
            </p:cNvPr>
            <p:cNvSpPr/>
            <p:nvPr/>
          </p:nvSpPr>
          <p:spPr>
            <a:xfrm rot="10800000">
              <a:off x="1717666" y="279750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5" name="楕円 1">
              <a:extLst>
                <a:ext uri="{FF2B5EF4-FFF2-40B4-BE49-F238E27FC236}">
                  <a16:creationId xmlns:a16="http://schemas.microsoft.com/office/drawing/2014/main" id="{04E336BC-C55C-E9D8-C574-FE1ABD2C5F54}"/>
                </a:ext>
              </a:extLst>
            </p:cNvPr>
            <p:cNvSpPr/>
            <p:nvPr/>
          </p:nvSpPr>
          <p:spPr>
            <a:xfrm>
              <a:off x="1551847" y="2052184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6" name="楕円 1">
              <a:extLst>
                <a:ext uri="{FF2B5EF4-FFF2-40B4-BE49-F238E27FC236}">
                  <a16:creationId xmlns:a16="http://schemas.microsoft.com/office/drawing/2014/main" id="{036A525B-6CC7-447F-AB33-BE778832C3C6}"/>
                </a:ext>
              </a:extLst>
            </p:cNvPr>
            <p:cNvSpPr/>
            <p:nvPr/>
          </p:nvSpPr>
          <p:spPr>
            <a:xfrm>
              <a:off x="1606417" y="2096091"/>
              <a:ext cx="723862" cy="102810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08" name="グループ化 907">
              <a:extLst>
                <a:ext uri="{FF2B5EF4-FFF2-40B4-BE49-F238E27FC236}">
                  <a16:creationId xmlns:a16="http://schemas.microsoft.com/office/drawing/2014/main" id="{36898C49-349C-3E52-2F2A-827253BB77B1}"/>
                </a:ext>
              </a:extLst>
            </p:cNvPr>
            <p:cNvGrpSpPr/>
            <p:nvPr/>
          </p:nvGrpSpPr>
          <p:grpSpPr>
            <a:xfrm>
              <a:off x="848544" y="862055"/>
              <a:ext cx="2307711" cy="2143400"/>
              <a:chOff x="879790" y="812577"/>
              <a:chExt cx="2307711" cy="2143400"/>
            </a:xfrm>
          </p:grpSpPr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18AF9356-573A-D58E-02B7-260911BC16F9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56AD5DDE-9703-BBEF-AFD5-E613451F0616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42444D26-F172-43E1-7313-E902B3479531}"/>
                  </a:ext>
                </a:extLst>
              </p:cNvPr>
              <p:cNvSpPr/>
              <p:nvPr/>
            </p:nvSpPr>
            <p:spPr>
              <a:xfrm>
                <a:off x="2945970" y="1547769"/>
                <a:ext cx="45719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22A26DA5-0880-105B-2F76-0B8F4B46C901}"/>
                  </a:ext>
                </a:extLst>
              </p:cNvPr>
              <p:cNvSpPr/>
              <p:nvPr/>
            </p:nvSpPr>
            <p:spPr>
              <a:xfrm>
                <a:off x="3139505" y="8125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0328A2F7-76A2-FC5E-6C70-A1543FBBF02D}"/>
                  </a:ext>
                </a:extLst>
              </p:cNvPr>
              <p:cNvSpPr/>
              <p:nvPr/>
            </p:nvSpPr>
            <p:spPr>
              <a:xfrm>
                <a:off x="879790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6597B55F-6EB8-34D2-B0BA-9ACF35D4F878}"/>
                  </a:ext>
                </a:extLst>
              </p:cNvPr>
              <p:cNvSpPr/>
              <p:nvPr/>
            </p:nvSpPr>
            <p:spPr>
              <a:xfrm>
                <a:off x="1042904" y="150731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21AB16D7-10F4-EF80-B736-75720CE75A3A}"/>
                  </a:ext>
                </a:extLst>
              </p:cNvPr>
              <p:cNvSpPr/>
              <p:nvPr/>
            </p:nvSpPr>
            <p:spPr>
              <a:xfrm>
                <a:off x="2781812" y="176854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52B6A61B-79B1-616E-661A-4B3DECF70538}"/>
                  </a:ext>
                </a:extLst>
              </p:cNvPr>
              <p:cNvSpPr/>
              <p:nvPr/>
            </p:nvSpPr>
            <p:spPr>
              <a:xfrm>
                <a:off x="30106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F71BAA64-E5C7-0C64-39F2-995B42079624}"/>
                </a:ext>
              </a:extLst>
            </p:cNvPr>
            <p:cNvGrpSpPr/>
            <p:nvPr/>
          </p:nvGrpSpPr>
          <p:grpSpPr>
            <a:xfrm>
              <a:off x="1529526" y="2165623"/>
              <a:ext cx="876618" cy="460813"/>
              <a:chOff x="1521467" y="2103191"/>
              <a:chExt cx="876618" cy="460813"/>
            </a:xfrm>
          </p:grpSpPr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068D780B-D61D-2786-0763-847F8B1C47F0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F7204F65-D34E-8499-CEB3-C55CB5C68D66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3" name="楕円 1">
                <a:extLst>
                  <a:ext uri="{FF2B5EF4-FFF2-40B4-BE49-F238E27FC236}">
                    <a16:creationId xmlns:a16="http://schemas.microsoft.com/office/drawing/2014/main" id="{310B0F8E-7F92-09D2-394C-529D0341E41B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10F9CB1B-7F81-AD51-B3BE-E80DDFE62F07}"/>
                </a:ext>
              </a:extLst>
            </p:cNvPr>
            <p:cNvGrpSpPr/>
            <p:nvPr/>
          </p:nvGrpSpPr>
          <p:grpSpPr>
            <a:xfrm>
              <a:off x="982402" y="711314"/>
              <a:ext cx="1992981" cy="1580757"/>
              <a:chOff x="982402" y="711314"/>
              <a:chExt cx="1992981" cy="1580757"/>
            </a:xfrm>
          </p:grpSpPr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643EE951-C978-CF97-0E3C-924008CAF14D}"/>
                  </a:ext>
                </a:extLst>
              </p:cNvPr>
              <p:cNvSpPr/>
              <p:nvPr/>
            </p:nvSpPr>
            <p:spPr>
              <a:xfrm>
                <a:off x="2125078" y="711314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348C2F07-9D1B-7A07-2CD2-50C1FBA11851}"/>
                  </a:ext>
                </a:extLst>
              </p:cNvPr>
              <p:cNvSpPr/>
              <p:nvPr/>
            </p:nvSpPr>
            <p:spPr>
              <a:xfrm>
                <a:off x="2254211" y="840447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FF58A212-530D-0718-8F6C-3F22657F7D02}"/>
                  </a:ext>
                </a:extLst>
              </p:cNvPr>
              <p:cNvSpPr/>
              <p:nvPr/>
            </p:nvSpPr>
            <p:spPr>
              <a:xfrm>
                <a:off x="982402" y="711314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89A97213-9EC2-3083-5F3B-BBCCCF3D3F39}"/>
                  </a:ext>
                </a:extLst>
              </p:cNvPr>
              <p:cNvSpPr/>
              <p:nvPr/>
            </p:nvSpPr>
            <p:spPr>
              <a:xfrm>
                <a:off x="1111535" y="840447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200EA7AC-CC2D-39E8-4C89-B7F6DF635931}"/>
                  </a:ext>
                </a:extLst>
              </p:cNvPr>
              <p:cNvSpPr/>
              <p:nvPr/>
            </p:nvSpPr>
            <p:spPr>
              <a:xfrm>
                <a:off x="1364356" y="1061372"/>
                <a:ext cx="1207983" cy="1230699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AC93D3F6-A349-322C-8189-26D65B403545}"/>
                  </a:ext>
                </a:extLst>
              </p:cNvPr>
              <p:cNvSpPr/>
              <p:nvPr/>
            </p:nvSpPr>
            <p:spPr>
              <a:xfrm rot="20700000">
                <a:off x="1635209" y="1584638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CF265AB5-D7CE-0EA9-5B4B-B22A5C21493E}"/>
                  </a:ext>
                </a:extLst>
              </p:cNvPr>
              <p:cNvSpPr/>
              <p:nvPr/>
            </p:nvSpPr>
            <p:spPr>
              <a:xfrm rot="900000">
                <a:off x="2150834" y="1584638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960715AC-0011-AB77-C0D4-21FFDF0C0E82}"/>
                  </a:ext>
                </a:extLst>
              </p:cNvPr>
              <p:cNvSpPr/>
              <p:nvPr/>
            </p:nvSpPr>
            <p:spPr>
              <a:xfrm>
                <a:off x="1482232" y="1785828"/>
                <a:ext cx="972232" cy="506243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B3D18E29-A84E-70B6-37DD-41E0BEFDB3B8}"/>
                  </a:ext>
                </a:extLst>
              </p:cNvPr>
              <p:cNvGrpSpPr/>
              <p:nvPr/>
            </p:nvGrpSpPr>
            <p:grpSpPr>
              <a:xfrm>
                <a:off x="1855956" y="1843473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33" name="楕円 27">
                  <a:extLst>
                    <a:ext uri="{FF2B5EF4-FFF2-40B4-BE49-F238E27FC236}">
                      <a16:creationId xmlns:a16="http://schemas.microsoft.com/office/drawing/2014/main" id="{E905BEEC-6E84-1E86-9031-DDD7AD043C6F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4" name="楕円 27">
                  <a:extLst>
                    <a:ext uri="{FF2B5EF4-FFF2-40B4-BE49-F238E27FC236}">
                      <a16:creationId xmlns:a16="http://schemas.microsoft.com/office/drawing/2014/main" id="{BC1B7DF8-296F-14F5-DF7F-DC1F0AFC1EC6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1873C1D3-B5F4-0A38-7606-1A5E85E37D87}"/>
                  </a:ext>
                </a:extLst>
              </p:cNvPr>
              <p:cNvSpPr/>
              <p:nvPr/>
            </p:nvSpPr>
            <p:spPr>
              <a:xfrm>
                <a:off x="1742221" y="1753444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正方形/長方形 935">
                <a:extLst>
                  <a:ext uri="{FF2B5EF4-FFF2-40B4-BE49-F238E27FC236}">
                    <a16:creationId xmlns:a16="http://schemas.microsoft.com/office/drawing/2014/main" id="{23721D24-02B3-9256-991A-1BA8482F548D}"/>
                  </a:ext>
                </a:extLst>
              </p:cNvPr>
              <p:cNvSpPr/>
              <p:nvPr/>
            </p:nvSpPr>
            <p:spPr>
              <a:xfrm>
                <a:off x="1248089" y="1862364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正方形/長方形 936">
                <a:extLst>
                  <a:ext uri="{FF2B5EF4-FFF2-40B4-BE49-F238E27FC236}">
                    <a16:creationId xmlns:a16="http://schemas.microsoft.com/office/drawing/2014/main" id="{F8B95B3D-DC68-48CE-CC68-75A1FE82F7C0}"/>
                  </a:ext>
                </a:extLst>
              </p:cNvPr>
              <p:cNvSpPr/>
              <p:nvPr/>
            </p:nvSpPr>
            <p:spPr>
              <a:xfrm rot="20700000" flipV="1">
                <a:off x="1273131" y="196910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正方形/長方形 937">
                <a:extLst>
                  <a:ext uri="{FF2B5EF4-FFF2-40B4-BE49-F238E27FC236}">
                    <a16:creationId xmlns:a16="http://schemas.microsoft.com/office/drawing/2014/main" id="{4474E087-0DC9-2709-EC46-1664695A04F5}"/>
                  </a:ext>
                </a:extLst>
              </p:cNvPr>
              <p:cNvSpPr/>
              <p:nvPr/>
            </p:nvSpPr>
            <p:spPr>
              <a:xfrm flipH="1">
                <a:off x="2132236" y="1862366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正方形/長方形 938">
                <a:extLst>
                  <a:ext uri="{FF2B5EF4-FFF2-40B4-BE49-F238E27FC236}">
                    <a16:creationId xmlns:a16="http://schemas.microsoft.com/office/drawing/2014/main" id="{D717D2B4-0FA4-61E1-5A52-F5F22EDD20C9}"/>
                  </a:ext>
                </a:extLst>
              </p:cNvPr>
              <p:cNvSpPr/>
              <p:nvPr/>
            </p:nvSpPr>
            <p:spPr>
              <a:xfrm rot="900000" flipH="1" flipV="1">
                <a:off x="2108639" y="1969108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楕円 1">
                <a:extLst>
                  <a:ext uri="{FF2B5EF4-FFF2-40B4-BE49-F238E27FC236}">
                    <a16:creationId xmlns:a16="http://schemas.microsoft.com/office/drawing/2014/main" id="{9082DB2A-E0E6-DAD5-4909-EE41A3CF3BC8}"/>
                  </a:ext>
                </a:extLst>
              </p:cNvPr>
              <p:cNvSpPr/>
              <p:nvPr/>
            </p:nvSpPr>
            <p:spPr>
              <a:xfrm flipV="1">
                <a:off x="1882892" y="1721772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0FC24A27-9A53-0DFD-778E-3429521A6DFD}"/>
                  </a:ext>
                </a:extLst>
              </p:cNvPr>
              <p:cNvGrpSpPr/>
              <p:nvPr/>
            </p:nvGrpSpPr>
            <p:grpSpPr>
              <a:xfrm>
                <a:off x="1950254" y="1830068"/>
                <a:ext cx="176433" cy="258588"/>
                <a:chOff x="986766" y="914731"/>
                <a:chExt cx="238930" cy="350186"/>
              </a:xfrm>
            </p:grpSpPr>
            <p:sp>
              <p:nvSpPr>
                <p:cNvPr id="942" name="楕円 66">
                  <a:extLst>
                    <a:ext uri="{FF2B5EF4-FFF2-40B4-BE49-F238E27FC236}">
                      <a16:creationId xmlns:a16="http://schemas.microsoft.com/office/drawing/2014/main" id="{1E61AFD6-12F4-4977-3247-D86C5D4E15A5}"/>
                    </a:ext>
                  </a:extLst>
                </p:cNvPr>
                <p:cNvSpPr/>
                <p:nvPr/>
              </p:nvSpPr>
              <p:spPr>
                <a:xfrm>
                  <a:off x="986766" y="914731"/>
                  <a:ext cx="238930" cy="350186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469C1F69-23D1-2330-D6CC-A10F74BD2BE4}"/>
                    </a:ext>
                  </a:extLst>
                </p:cNvPr>
                <p:cNvSpPr/>
                <p:nvPr/>
              </p:nvSpPr>
              <p:spPr>
                <a:xfrm rot="900000" flipH="1">
                  <a:off x="1002545" y="1130060"/>
                  <a:ext cx="128110" cy="97560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15" name="グループ化 1014">
            <a:extLst>
              <a:ext uri="{FF2B5EF4-FFF2-40B4-BE49-F238E27FC236}">
                <a16:creationId xmlns:a16="http://schemas.microsoft.com/office/drawing/2014/main" id="{9AADAC9F-BD48-CC96-3535-B7EA9BC4B6A4}"/>
              </a:ext>
            </a:extLst>
          </p:cNvPr>
          <p:cNvGrpSpPr/>
          <p:nvPr/>
        </p:nvGrpSpPr>
        <p:grpSpPr>
          <a:xfrm>
            <a:off x="4068502" y="3806939"/>
            <a:ext cx="1992981" cy="2564746"/>
            <a:chOff x="4068502" y="3806939"/>
            <a:chExt cx="1992981" cy="2564746"/>
          </a:xfrm>
        </p:grpSpPr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F2C68525-E60C-2D93-AF21-628F93412493}"/>
                </a:ext>
              </a:extLst>
            </p:cNvPr>
            <p:cNvGrpSpPr/>
            <p:nvPr/>
          </p:nvGrpSpPr>
          <p:grpSpPr>
            <a:xfrm>
              <a:off x="4637947" y="5147809"/>
              <a:ext cx="1391677" cy="1223876"/>
              <a:chOff x="4637947" y="5147809"/>
              <a:chExt cx="1391677" cy="1223876"/>
            </a:xfrm>
          </p:grpSpPr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78E3896F-88E3-A464-6F68-BD2380E396D6}"/>
                  </a:ext>
                </a:extLst>
              </p:cNvPr>
              <p:cNvSpPr/>
              <p:nvPr/>
            </p:nvSpPr>
            <p:spPr>
              <a:xfrm rot="20151232" flipV="1">
                <a:off x="5131662" y="5691361"/>
                <a:ext cx="897962" cy="392290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楕円 1">
                <a:extLst>
                  <a:ext uri="{FF2B5EF4-FFF2-40B4-BE49-F238E27FC236}">
                    <a16:creationId xmlns:a16="http://schemas.microsoft.com/office/drawing/2014/main" id="{4BE0DB9A-4A78-9A10-EABC-AB23C92835E9}"/>
                  </a:ext>
                </a:extLst>
              </p:cNvPr>
              <p:cNvSpPr/>
              <p:nvPr/>
            </p:nvSpPr>
            <p:spPr>
              <a:xfrm rot="10800000">
                <a:off x="5068444" y="58931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4" name="楕円 1">
                <a:extLst>
                  <a:ext uri="{FF2B5EF4-FFF2-40B4-BE49-F238E27FC236}">
                    <a16:creationId xmlns:a16="http://schemas.microsoft.com/office/drawing/2014/main" id="{2C20F304-7199-0C1C-F2EE-D136B20DAD1F}"/>
                  </a:ext>
                </a:extLst>
              </p:cNvPr>
              <p:cNvSpPr/>
              <p:nvPr/>
            </p:nvSpPr>
            <p:spPr>
              <a:xfrm rot="10800000">
                <a:off x="4803766" y="58931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5" name="楕円 1">
                <a:extLst>
                  <a:ext uri="{FF2B5EF4-FFF2-40B4-BE49-F238E27FC236}">
                    <a16:creationId xmlns:a16="http://schemas.microsoft.com/office/drawing/2014/main" id="{B508D9F7-EC10-2BEC-838E-4D160590F33A}"/>
                  </a:ext>
                </a:extLst>
              </p:cNvPr>
              <p:cNvSpPr/>
              <p:nvPr/>
            </p:nvSpPr>
            <p:spPr>
              <a:xfrm>
                <a:off x="4637947" y="5147809"/>
                <a:ext cx="833002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6" name="楕円 1">
                <a:extLst>
                  <a:ext uri="{FF2B5EF4-FFF2-40B4-BE49-F238E27FC236}">
                    <a16:creationId xmlns:a16="http://schemas.microsoft.com/office/drawing/2014/main" id="{1CDA8366-FC00-4AEF-F8B6-60A27ED5D67D}"/>
                  </a:ext>
                </a:extLst>
              </p:cNvPr>
              <p:cNvSpPr/>
              <p:nvPr/>
            </p:nvSpPr>
            <p:spPr>
              <a:xfrm>
                <a:off x="4692517" y="5191716"/>
                <a:ext cx="723862" cy="102810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70" name="グループ化 969">
              <a:extLst>
                <a:ext uri="{FF2B5EF4-FFF2-40B4-BE49-F238E27FC236}">
                  <a16:creationId xmlns:a16="http://schemas.microsoft.com/office/drawing/2014/main" id="{7F0F13D4-A64F-98C8-B40E-54A299AC5606}"/>
                </a:ext>
              </a:extLst>
            </p:cNvPr>
            <p:cNvGrpSpPr/>
            <p:nvPr/>
          </p:nvGrpSpPr>
          <p:grpSpPr>
            <a:xfrm>
              <a:off x="4068502" y="3806939"/>
              <a:ext cx="1992981" cy="1580757"/>
              <a:chOff x="4068502" y="3806939"/>
              <a:chExt cx="1992981" cy="1580757"/>
            </a:xfrm>
          </p:grpSpPr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1F2839D7-E2E2-45CE-3246-4188838FBD3F}"/>
                  </a:ext>
                </a:extLst>
              </p:cNvPr>
              <p:cNvSpPr/>
              <p:nvPr/>
            </p:nvSpPr>
            <p:spPr>
              <a:xfrm>
                <a:off x="5211178" y="3806939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3924D371-1BBF-7AC6-F0B8-2C2E090FAE14}"/>
                  </a:ext>
                </a:extLst>
              </p:cNvPr>
              <p:cNvSpPr/>
              <p:nvPr/>
            </p:nvSpPr>
            <p:spPr>
              <a:xfrm>
                <a:off x="5340311" y="3936072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3DFF3444-FA03-BCBC-E79F-20FA8DE2C53B}"/>
                  </a:ext>
                </a:extLst>
              </p:cNvPr>
              <p:cNvSpPr/>
              <p:nvPr/>
            </p:nvSpPr>
            <p:spPr>
              <a:xfrm>
                <a:off x="4068502" y="3806939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E16EE196-7000-0DBA-F212-037592059013}"/>
                  </a:ext>
                </a:extLst>
              </p:cNvPr>
              <p:cNvSpPr/>
              <p:nvPr/>
            </p:nvSpPr>
            <p:spPr>
              <a:xfrm>
                <a:off x="4197635" y="3936072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楕円 956">
                <a:extLst>
                  <a:ext uri="{FF2B5EF4-FFF2-40B4-BE49-F238E27FC236}">
                    <a16:creationId xmlns:a16="http://schemas.microsoft.com/office/drawing/2014/main" id="{76A44829-6EA8-0CB1-199B-7B22AAD1EB74}"/>
                  </a:ext>
                </a:extLst>
              </p:cNvPr>
              <p:cNvSpPr/>
              <p:nvPr/>
            </p:nvSpPr>
            <p:spPr>
              <a:xfrm>
                <a:off x="4450456" y="4156997"/>
                <a:ext cx="1207983" cy="1230699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77BF677F-5F8E-25AC-DD86-957F09CBB7FE}"/>
                  </a:ext>
                </a:extLst>
              </p:cNvPr>
              <p:cNvSpPr/>
              <p:nvPr/>
            </p:nvSpPr>
            <p:spPr>
              <a:xfrm rot="20700000">
                <a:off x="4721309" y="4680263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981F7FF9-3701-D70F-AFAA-85C1E5B22F90}"/>
                  </a:ext>
                </a:extLst>
              </p:cNvPr>
              <p:cNvSpPr/>
              <p:nvPr/>
            </p:nvSpPr>
            <p:spPr>
              <a:xfrm rot="900000">
                <a:off x="5236934" y="4680263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A53E022A-DB1D-E0A0-0FDD-9221DFB89515}"/>
                  </a:ext>
                </a:extLst>
              </p:cNvPr>
              <p:cNvSpPr/>
              <p:nvPr/>
            </p:nvSpPr>
            <p:spPr>
              <a:xfrm>
                <a:off x="4568332" y="4881453"/>
                <a:ext cx="972232" cy="506243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61" name="グループ化 960">
                <a:extLst>
                  <a:ext uri="{FF2B5EF4-FFF2-40B4-BE49-F238E27FC236}">
                    <a16:creationId xmlns:a16="http://schemas.microsoft.com/office/drawing/2014/main" id="{C28842F6-6825-6BAA-3AC4-5AE3D6E46FB1}"/>
                  </a:ext>
                </a:extLst>
              </p:cNvPr>
              <p:cNvGrpSpPr/>
              <p:nvPr/>
            </p:nvGrpSpPr>
            <p:grpSpPr>
              <a:xfrm>
                <a:off x="4942056" y="4939098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68" name="楕円 27">
                  <a:extLst>
                    <a:ext uri="{FF2B5EF4-FFF2-40B4-BE49-F238E27FC236}">
                      <a16:creationId xmlns:a16="http://schemas.microsoft.com/office/drawing/2014/main" id="{71DBDC8B-7195-D873-5C6D-1EAF9AD74323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9" name="楕円 27">
                  <a:extLst>
                    <a:ext uri="{FF2B5EF4-FFF2-40B4-BE49-F238E27FC236}">
                      <a16:creationId xmlns:a16="http://schemas.microsoft.com/office/drawing/2014/main" id="{962707B6-10C9-B422-8D71-B3A48767ABE0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AB23AA92-2054-BCE1-3561-780A9ED44818}"/>
                  </a:ext>
                </a:extLst>
              </p:cNvPr>
              <p:cNvSpPr/>
              <p:nvPr/>
            </p:nvSpPr>
            <p:spPr>
              <a:xfrm>
                <a:off x="4828321" y="4849069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正方形/長方形 962">
                <a:extLst>
                  <a:ext uri="{FF2B5EF4-FFF2-40B4-BE49-F238E27FC236}">
                    <a16:creationId xmlns:a16="http://schemas.microsoft.com/office/drawing/2014/main" id="{18A9AF93-9658-BA3A-3205-2A3E03C19442}"/>
                  </a:ext>
                </a:extLst>
              </p:cNvPr>
              <p:cNvSpPr/>
              <p:nvPr/>
            </p:nvSpPr>
            <p:spPr>
              <a:xfrm>
                <a:off x="4334189" y="495798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正方形/長方形 963">
                <a:extLst>
                  <a:ext uri="{FF2B5EF4-FFF2-40B4-BE49-F238E27FC236}">
                    <a16:creationId xmlns:a16="http://schemas.microsoft.com/office/drawing/2014/main" id="{2A7DDFB0-D0C8-D82F-D623-5ADC9FBA450C}"/>
                  </a:ext>
                </a:extLst>
              </p:cNvPr>
              <p:cNvSpPr/>
              <p:nvPr/>
            </p:nvSpPr>
            <p:spPr>
              <a:xfrm rot="20700000" flipV="1">
                <a:off x="4359231" y="506473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正方形/長方形 964">
                <a:extLst>
                  <a:ext uri="{FF2B5EF4-FFF2-40B4-BE49-F238E27FC236}">
                    <a16:creationId xmlns:a16="http://schemas.microsoft.com/office/drawing/2014/main" id="{6787E65D-74D8-5584-9A74-30A7259B411A}"/>
                  </a:ext>
                </a:extLst>
              </p:cNvPr>
              <p:cNvSpPr/>
              <p:nvPr/>
            </p:nvSpPr>
            <p:spPr>
              <a:xfrm flipH="1">
                <a:off x="5218336" y="495799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正方形/長方形 965">
                <a:extLst>
                  <a:ext uri="{FF2B5EF4-FFF2-40B4-BE49-F238E27FC236}">
                    <a16:creationId xmlns:a16="http://schemas.microsoft.com/office/drawing/2014/main" id="{3B457F9F-035B-CC17-4588-9D4D33390580}"/>
                  </a:ext>
                </a:extLst>
              </p:cNvPr>
              <p:cNvSpPr/>
              <p:nvPr/>
            </p:nvSpPr>
            <p:spPr>
              <a:xfrm rot="900000" flipH="1" flipV="1">
                <a:off x="5194739" y="5064733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楕円 1">
                <a:extLst>
                  <a:ext uri="{FF2B5EF4-FFF2-40B4-BE49-F238E27FC236}">
                    <a16:creationId xmlns:a16="http://schemas.microsoft.com/office/drawing/2014/main" id="{7D7C8A81-0A47-6332-555F-CE3B1CD51921}"/>
                  </a:ext>
                </a:extLst>
              </p:cNvPr>
              <p:cNvSpPr/>
              <p:nvPr/>
            </p:nvSpPr>
            <p:spPr>
              <a:xfrm flipV="1">
                <a:off x="4968992" y="4817397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A66FC783-B363-12A4-0640-FEB0E90B4E2D}"/>
                </a:ext>
              </a:extLst>
            </p:cNvPr>
            <p:cNvGrpSpPr/>
            <p:nvPr/>
          </p:nvGrpSpPr>
          <p:grpSpPr>
            <a:xfrm>
              <a:off x="4188700" y="3920685"/>
              <a:ext cx="1732040" cy="1123483"/>
              <a:chOff x="4156667" y="3912113"/>
              <a:chExt cx="1810966" cy="1123483"/>
            </a:xfrm>
          </p:grpSpPr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756C1492-473D-2BB5-CBBC-D90FE6036329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2D084242-E4B4-C66E-4FC2-EAE6D83E7CEA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44C34F3E-5046-7773-FB85-D9D3AE9F09D2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9" name="四角形: 角を丸くする 978">
                  <a:extLst>
                    <a:ext uri="{FF2B5EF4-FFF2-40B4-BE49-F238E27FC236}">
                      <a16:creationId xmlns:a16="http://schemas.microsoft.com/office/drawing/2014/main" id="{47D5D6C2-02BF-1A60-EBCA-2D235E353709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75" name="グループ化 974">
                <a:extLst>
                  <a:ext uri="{FF2B5EF4-FFF2-40B4-BE49-F238E27FC236}">
                    <a16:creationId xmlns:a16="http://schemas.microsoft.com/office/drawing/2014/main" id="{FCF7B7BD-F72C-AD17-0C61-AC2608A1F174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71795A9D-ABCE-2CDE-D315-141DC425326F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7" name="四角形: 角を丸くする 976">
                  <a:extLst>
                    <a:ext uri="{FF2B5EF4-FFF2-40B4-BE49-F238E27FC236}">
                      <a16:creationId xmlns:a16="http://schemas.microsoft.com/office/drawing/2014/main" id="{08ABD930-7F67-ED18-82FF-111F697D56DB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ACF6E19E-33F1-7636-8ECC-F4121E8B38AC}"/>
                </a:ext>
              </a:extLst>
            </p:cNvPr>
            <p:cNvGrpSpPr/>
            <p:nvPr/>
          </p:nvGrpSpPr>
          <p:grpSpPr>
            <a:xfrm>
              <a:off x="4393076" y="3829248"/>
              <a:ext cx="1325355" cy="650911"/>
              <a:chOff x="1100911" y="95250"/>
              <a:chExt cx="1794828" cy="881479"/>
            </a:xfrm>
          </p:grpSpPr>
          <p:sp>
            <p:nvSpPr>
              <p:cNvPr id="981" name="楕円 5">
                <a:extLst>
                  <a:ext uri="{FF2B5EF4-FFF2-40B4-BE49-F238E27FC236}">
                    <a16:creationId xmlns:a16="http://schemas.microsoft.com/office/drawing/2014/main" id="{6DD65DE2-3393-1246-A3BA-D55513F63F25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82" name="楕円 981">
                <a:extLst>
                  <a:ext uri="{FF2B5EF4-FFF2-40B4-BE49-F238E27FC236}">
                    <a16:creationId xmlns:a16="http://schemas.microsoft.com/office/drawing/2014/main" id="{E2C5C138-8CA6-EAAF-96DE-79277D754FE4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C1C18C61-FADF-41B2-03B7-E2410ECEE145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984" name="楕円 5">
                  <a:extLst>
                    <a:ext uri="{FF2B5EF4-FFF2-40B4-BE49-F238E27FC236}">
                      <a16:creationId xmlns:a16="http://schemas.microsoft.com/office/drawing/2014/main" id="{4D5E1677-86AC-0941-9D45-55DB10EFAD88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16AA1CC1-F846-AA90-2E8D-7A7D0B26798B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6" name="グループ化 985">
              <a:extLst>
                <a:ext uri="{FF2B5EF4-FFF2-40B4-BE49-F238E27FC236}">
                  <a16:creationId xmlns:a16="http://schemas.microsoft.com/office/drawing/2014/main" id="{93E88D67-AAB8-363A-47BE-F54D6E36BBA0}"/>
                </a:ext>
              </a:extLst>
            </p:cNvPr>
            <p:cNvGrpSpPr/>
            <p:nvPr/>
          </p:nvGrpSpPr>
          <p:grpSpPr>
            <a:xfrm>
              <a:off x="4415805" y="5005189"/>
              <a:ext cx="1299333" cy="1211368"/>
              <a:chOff x="4302325" y="3805549"/>
              <a:chExt cx="1299333" cy="1211368"/>
            </a:xfrm>
          </p:grpSpPr>
          <p:sp>
            <p:nvSpPr>
              <p:cNvPr id="987" name="楕円 1">
                <a:extLst>
                  <a:ext uri="{FF2B5EF4-FFF2-40B4-BE49-F238E27FC236}">
                    <a16:creationId xmlns:a16="http://schemas.microsoft.com/office/drawing/2014/main" id="{94E24662-308D-30B1-A724-820FFBB73F5D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8" name="楕円 1">
                <a:extLst>
                  <a:ext uri="{FF2B5EF4-FFF2-40B4-BE49-F238E27FC236}">
                    <a16:creationId xmlns:a16="http://schemas.microsoft.com/office/drawing/2014/main" id="{CD9EEE71-17D5-60B1-2D99-2D04CA953AC2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9" name="グループ化 988">
                <a:extLst>
                  <a:ext uri="{FF2B5EF4-FFF2-40B4-BE49-F238E27FC236}">
                    <a16:creationId xmlns:a16="http://schemas.microsoft.com/office/drawing/2014/main" id="{304B0DA4-A93B-1F79-EB63-92CCBE50DB88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320238D4-65D2-F59B-F0F3-4BD6EA93FB20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F35CF66B-33CD-20AE-CA5E-273BED260F5F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53A40770-12EC-CEFE-3658-CC6CA57C257B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61AF1693-D214-CEFD-C79D-5F5DA2D7A65F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99163F8B-390B-A838-12CD-56AC29E8510C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91AD9A75-6CF6-E431-C0C5-A81D5931553C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A18F4BF7-A19C-4E4E-26BF-C09CCB13185A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2E5C8464-C421-DCA1-C5BE-0D0B304AD71A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004" name="フリーフォーム: 図形 1003">
                    <a:extLst>
                      <a:ext uri="{FF2B5EF4-FFF2-40B4-BE49-F238E27FC236}">
                        <a16:creationId xmlns:a16="http://schemas.microsoft.com/office/drawing/2014/main" id="{B0FCF382-3723-7429-ACBD-F6E54FF1431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5" name="フリーフォーム: 図形 1004">
                    <a:extLst>
                      <a:ext uri="{FF2B5EF4-FFF2-40B4-BE49-F238E27FC236}">
                        <a16:creationId xmlns:a16="http://schemas.microsoft.com/office/drawing/2014/main" id="{9FF84A68-5959-FED4-DE68-C86E8B5DD668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6" name="台形 1005">
                    <a:extLst>
                      <a:ext uri="{FF2B5EF4-FFF2-40B4-BE49-F238E27FC236}">
                        <a16:creationId xmlns:a16="http://schemas.microsoft.com/office/drawing/2014/main" id="{7A307A98-416A-00C8-B243-484AAB282EE4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7" name="台形 1006">
                    <a:extLst>
                      <a:ext uri="{FF2B5EF4-FFF2-40B4-BE49-F238E27FC236}">
                        <a16:creationId xmlns:a16="http://schemas.microsoft.com/office/drawing/2014/main" id="{14460964-0596-0F35-3AA8-423617E2856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四角形: 角を丸くする 1007">
                    <a:extLst>
                      <a:ext uri="{FF2B5EF4-FFF2-40B4-BE49-F238E27FC236}">
                        <a16:creationId xmlns:a16="http://schemas.microsoft.com/office/drawing/2014/main" id="{F7E91D95-ACAC-516A-B3C9-6E246FC88CFA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9" name="星: 12 pt 1008">
                    <a:extLst>
                      <a:ext uri="{FF2B5EF4-FFF2-40B4-BE49-F238E27FC236}">
                        <a16:creationId xmlns:a16="http://schemas.microsoft.com/office/drawing/2014/main" id="{56BEE1F3-3611-FF12-0BE4-EADE68D85C0A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星: 12 pt 1009">
                    <a:extLst>
                      <a:ext uri="{FF2B5EF4-FFF2-40B4-BE49-F238E27FC236}">
                        <a16:creationId xmlns:a16="http://schemas.microsoft.com/office/drawing/2014/main" id="{FFDB2283-F58C-13A4-878C-4B9869AC89A9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8" name="グループ化 997">
                  <a:extLst>
                    <a:ext uri="{FF2B5EF4-FFF2-40B4-BE49-F238E27FC236}">
                      <a16:creationId xmlns:a16="http://schemas.microsoft.com/office/drawing/2014/main" id="{08BD9486-84EA-8682-348A-DA0A21C1C5E7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02" name="フリーフォーム: 図形 1001">
                    <a:extLst>
                      <a:ext uri="{FF2B5EF4-FFF2-40B4-BE49-F238E27FC236}">
                        <a16:creationId xmlns:a16="http://schemas.microsoft.com/office/drawing/2014/main" id="{F27C74B6-01F3-54DA-B522-5ADA1FECF40D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3" name="星: 16 pt 1002">
                    <a:extLst>
                      <a:ext uri="{FF2B5EF4-FFF2-40B4-BE49-F238E27FC236}">
                        <a16:creationId xmlns:a16="http://schemas.microsoft.com/office/drawing/2014/main" id="{117DC5B7-09F6-DF3E-C214-2D3E833618D0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99" name="グループ化 998">
                  <a:extLst>
                    <a:ext uri="{FF2B5EF4-FFF2-40B4-BE49-F238E27FC236}">
                      <a16:creationId xmlns:a16="http://schemas.microsoft.com/office/drawing/2014/main" id="{54481877-2DE5-485D-AA5F-C01AB88DCDFB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00" name="フリーフォーム: 図形 999">
                    <a:extLst>
                      <a:ext uri="{FF2B5EF4-FFF2-40B4-BE49-F238E27FC236}">
                        <a16:creationId xmlns:a16="http://schemas.microsoft.com/office/drawing/2014/main" id="{5EC393FE-CBDF-5A8C-859A-47A5201B8BA6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1" name="星: 16 pt 1000">
                    <a:extLst>
                      <a:ext uri="{FF2B5EF4-FFF2-40B4-BE49-F238E27FC236}">
                        <a16:creationId xmlns:a16="http://schemas.microsoft.com/office/drawing/2014/main" id="{A076D5E7-BD3B-CF62-DE88-4E37A0B213C3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017" name="テキスト ボックス 1016">
            <a:extLst>
              <a:ext uri="{FF2B5EF4-FFF2-40B4-BE49-F238E27FC236}">
                <a16:creationId xmlns:a16="http://schemas.microsoft.com/office/drawing/2014/main" id="{DF3144E5-A82E-8685-59D7-C2D5BE26BEAA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ハムスターの冬用イラスト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4F18D60-34A1-CDD0-AA6A-7784D7DE8AEE}"/>
              </a:ext>
            </a:extLst>
          </p:cNvPr>
          <p:cNvGrpSpPr/>
          <p:nvPr/>
        </p:nvGrpSpPr>
        <p:grpSpPr>
          <a:xfrm>
            <a:off x="6883880" y="377264"/>
            <a:ext cx="2603020" cy="2943036"/>
            <a:chOff x="6883880" y="377264"/>
            <a:chExt cx="2603020" cy="294303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87D59AB-D9B7-1ACF-73C6-0115BB6A5D18}"/>
                </a:ext>
              </a:extLst>
            </p:cNvPr>
            <p:cNvGrpSpPr/>
            <p:nvPr/>
          </p:nvGrpSpPr>
          <p:grpSpPr>
            <a:xfrm>
              <a:off x="7145077" y="711314"/>
              <a:ext cx="1992981" cy="2564746"/>
              <a:chOff x="7145077" y="711314"/>
              <a:chExt cx="1992981" cy="2564746"/>
            </a:xfrm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7791AB4A-5516-558F-310B-E478851861C5}"/>
                  </a:ext>
                </a:extLst>
              </p:cNvPr>
              <p:cNvGrpSpPr/>
              <p:nvPr/>
            </p:nvGrpSpPr>
            <p:grpSpPr>
              <a:xfrm>
                <a:off x="7145077" y="711314"/>
                <a:ext cx="1992981" cy="2564746"/>
                <a:chOff x="676332" y="74623"/>
                <a:chExt cx="2698944" cy="3473241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E203BB91-16AE-D54D-BBB2-35782CCCB9D8}"/>
                    </a:ext>
                  </a:extLst>
                </p:cNvPr>
                <p:cNvSpPr/>
                <p:nvPr/>
              </p:nvSpPr>
              <p:spPr>
                <a:xfrm rot="20151232" flipV="1">
                  <a:off x="2116089" y="2626553"/>
                  <a:ext cx="1216042" cy="531248"/>
                </a:xfrm>
                <a:custGeom>
                  <a:avLst/>
                  <a:gdLst>
                    <a:gd name="connsiteX0" fmla="*/ 444145 w 1917640"/>
                    <a:gd name="connsiteY0" fmla="*/ 287 h 685683"/>
                    <a:gd name="connsiteX1" fmla="*/ 1903478 w 1917640"/>
                    <a:gd name="connsiteY1" fmla="*/ 446961 h 685683"/>
                    <a:gd name="connsiteX2" fmla="*/ 1917640 w 1917640"/>
                    <a:gd name="connsiteY2" fmla="*/ 431479 h 685683"/>
                    <a:gd name="connsiteX3" fmla="*/ 1910072 w 1917640"/>
                    <a:gd name="connsiteY3" fmla="*/ 444119 h 685683"/>
                    <a:gd name="connsiteX4" fmla="*/ 55376 w 1917640"/>
                    <a:gd name="connsiteY4" fmla="*/ 380335 h 685683"/>
                    <a:gd name="connsiteX5" fmla="*/ 0 w 1917640"/>
                    <a:gd name="connsiteY5" fmla="*/ 453960 h 685683"/>
                    <a:gd name="connsiteX6" fmla="*/ 0 w 1917640"/>
                    <a:gd name="connsiteY6" fmla="*/ 291596 h 685683"/>
                    <a:gd name="connsiteX7" fmla="*/ 444145 w 1917640"/>
                    <a:gd name="connsiteY7" fmla="*/ 287 h 685683"/>
                    <a:gd name="connsiteX0" fmla="*/ 444145 w 1917640"/>
                    <a:gd name="connsiteY0" fmla="*/ 4820 h 690216"/>
                    <a:gd name="connsiteX1" fmla="*/ 1903478 w 1917640"/>
                    <a:gd name="connsiteY1" fmla="*/ 451494 h 690216"/>
                    <a:gd name="connsiteX2" fmla="*/ 1917640 w 1917640"/>
                    <a:gd name="connsiteY2" fmla="*/ 436012 h 690216"/>
                    <a:gd name="connsiteX3" fmla="*/ 1910072 w 1917640"/>
                    <a:gd name="connsiteY3" fmla="*/ 448652 h 690216"/>
                    <a:gd name="connsiteX4" fmla="*/ 55376 w 1917640"/>
                    <a:gd name="connsiteY4" fmla="*/ 384868 h 690216"/>
                    <a:gd name="connsiteX5" fmla="*/ 0 w 1917640"/>
                    <a:gd name="connsiteY5" fmla="*/ 458493 h 690216"/>
                    <a:gd name="connsiteX6" fmla="*/ 0 w 1917640"/>
                    <a:gd name="connsiteY6" fmla="*/ 188179 h 690216"/>
                    <a:gd name="connsiteX7" fmla="*/ 444145 w 1917640"/>
                    <a:gd name="connsiteY7" fmla="*/ 4820 h 690216"/>
                    <a:gd name="connsiteX0" fmla="*/ 444145 w 1917640"/>
                    <a:gd name="connsiteY0" fmla="*/ 701 h 686097"/>
                    <a:gd name="connsiteX1" fmla="*/ 1903478 w 1917640"/>
                    <a:gd name="connsiteY1" fmla="*/ 447375 h 686097"/>
                    <a:gd name="connsiteX2" fmla="*/ 1917640 w 1917640"/>
                    <a:gd name="connsiteY2" fmla="*/ 431893 h 686097"/>
                    <a:gd name="connsiteX3" fmla="*/ 1910072 w 1917640"/>
                    <a:gd name="connsiteY3" fmla="*/ 444533 h 686097"/>
                    <a:gd name="connsiteX4" fmla="*/ 55376 w 1917640"/>
                    <a:gd name="connsiteY4" fmla="*/ 380749 h 686097"/>
                    <a:gd name="connsiteX5" fmla="*/ 0 w 1917640"/>
                    <a:gd name="connsiteY5" fmla="*/ 454374 h 686097"/>
                    <a:gd name="connsiteX6" fmla="*/ 0 w 1917640"/>
                    <a:gd name="connsiteY6" fmla="*/ 184060 h 686097"/>
                    <a:gd name="connsiteX7" fmla="*/ 444145 w 1917640"/>
                    <a:gd name="connsiteY7" fmla="*/ 701 h 686097"/>
                    <a:gd name="connsiteX0" fmla="*/ 444145 w 1917640"/>
                    <a:gd name="connsiteY0" fmla="*/ 661 h 686057"/>
                    <a:gd name="connsiteX1" fmla="*/ 1903478 w 1917640"/>
                    <a:gd name="connsiteY1" fmla="*/ 447335 h 686057"/>
                    <a:gd name="connsiteX2" fmla="*/ 1917640 w 1917640"/>
                    <a:gd name="connsiteY2" fmla="*/ 431853 h 686057"/>
                    <a:gd name="connsiteX3" fmla="*/ 1910072 w 1917640"/>
                    <a:gd name="connsiteY3" fmla="*/ 444493 h 686057"/>
                    <a:gd name="connsiteX4" fmla="*/ 55376 w 1917640"/>
                    <a:gd name="connsiteY4" fmla="*/ 380709 h 686057"/>
                    <a:gd name="connsiteX5" fmla="*/ 0 w 1917640"/>
                    <a:gd name="connsiteY5" fmla="*/ 454334 h 686057"/>
                    <a:gd name="connsiteX6" fmla="*/ 0 w 1917640"/>
                    <a:gd name="connsiteY6" fmla="*/ 184020 h 686057"/>
                    <a:gd name="connsiteX7" fmla="*/ 444145 w 1917640"/>
                    <a:gd name="connsiteY7" fmla="*/ 661 h 686057"/>
                    <a:gd name="connsiteX0" fmla="*/ 444145 w 1917640"/>
                    <a:gd name="connsiteY0" fmla="*/ 661 h 686057"/>
                    <a:gd name="connsiteX1" fmla="*/ 1903478 w 1917640"/>
                    <a:gd name="connsiteY1" fmla="*/ 447335 h 686057"/>
                    <a:gd name="connsiteX2" fmla="*/ 1917640 w 1917640"/>
                    <a:gd name="connsiteY2" fmla="*/ 431853 h 686057"/>
                    <a:gd name="connsiteX3" fmla="*/ 1910072 w 1917640"/>
                    <a:gd name="connsiteY3" fmla="*/ 444493 h 686057"/>
                    <a:gd name="connsiteX4" fmla="*/ 55376 w 1917640"/>
                    <a:gd name="connsiteY4" fmla="*/ 380709 h 686057"/>
                    <a:gd name="connsiteX5" fmla="*/ 0 w 1917640"/>
                    <a:gd name="connsiteY5" fmla="*/ 454334 h 686057"/>
                    <a:gd name="connsiteX6" fmla="*/ 225 w 1917640"/>
                    <a:gd name="connsiteY6" fmla="*/ 313091 h 686057"/>
                    <a:gd name="connsiteX7" fmla="*/ 0 w 1917640"/>
                    <a:gd name="connsiteY7" fmla="*/ 184020 h 686057"/>
                    <a:gd name="connsiteX8" fmla="*/ 444145 w 1917640"/>
                    <a:gd name="connsiteY8" fmla="*/ 661 h 686057"/>
                    <a:gd name="connsiteX0" fmla="*/ 225 w 1917640"/>
                    <a:gd name="connsiteY0" fmla="*/ 313091 h 686057"/>
                    <a:gd name="connsiteX1" fmla="*/ 0 w 1917640"/>
                    <a:gd name="connsiteY1" fmla="*/ 184020 h 686057"/>
                    <a:gd name="connsiteX2" fmla="*/ 444145 w 1917640"/>
                    <a:gd name="connsiteY2" fmla="*/ 661 h 686057"/>
                    <a:gd name="connsiteX3" fmla="*/ 1903478 w 1917640"/>
                    <a:gd name="connsiteY3" fmla="*/ 447335 h 686057"/>
                    <a:gd name="connsiteX4" fmla="*/ 1917640 w 1917640"/>
                    <a:gd name="connsiteY4" fmla="*/ 431853 h 686057"/>
                    <a:gd name="connsiteX5" fmla="*/ 1910072 w 1917640"/>
                    <a:gd name="connsiteY5" fmla="*/ 444493 h 686057"/>
                    <a:gd name="connsiteX6" fmla="*/ 55376 w 1917640"/>
                    <a:gd name="connsiteY6" fmla="*/ 380709 h 686057"/>
                    <a:gd name="connsiteX7" fmla="*/ 0 w 1917640"/>
                    <a:gd name="connsiteY7" fmla="*/ 454334 h 686057"/>
                    <a:gd name="connsiteX8" fmla="*/ 91665 w 1917640"/>
                    <a:gd name="connsiteY8" fmla="*/ 404531 h 686057"/>
                    <a:gd name="connsiteX0" fmla="*/ 225 w 1917640"/>
                    <a:gd name="connsiteY0" fmla="*/ 313091 h 686057"/>
                    <a:gd name="connsiteX1" fmla="*/ 0 w 1917640"/>
                    <a:gd name="connsiteY1" fmla="*/ 184020 h 686057"/>
                    <a:gd name="connsiteX2" fmla="*/ 444145 w 1917640"/>
                    <a:gd name="connsiteY2" fmla="*/ 661 h 686057"/>
                    <a:gd name="connsiteX3" fmla="*/ 1903478 w 1917640"/>
                    <a:gd name="connsiteY3" fmla="*/ 447335 h 686057"/>
                    <a:gd name="connsiteX4" fmla="*/ 1917640 w 1917640"/>
                    <a:gd name="connsiteY4" fmla="*/ 431853 h 686057"/>
                    <a:gd name="connsiteX5" fmla="*/ 1910072 w 1917640"/>
                    <a:gd name="connsiteY5" fmla="*/ 444493 h 686057"/>
                    <a:gd name="connsiteX6" fmla="*/ 55376 w 1917640"/>
                    <a:gd name="connsiteY6" fmla="*/ 380709 h 686057"/>
                    <a:gd name="connsiteX7" fmla="*/ 0 w 1917640"/>
                    <a:gd name="connsiteY7" fmla="*/ 454334 h 686057"/>
                    <a:gd name="connsiteX0" fmla="*/ 0 w 1917640"/>
                    <a:gd name="connsiteY0" fmla="*/ 184020 h 686057"/>
                    <a:gd name="connsiteX1" fmla="*/ 444145 w 1917640"/>
                    <a:gd name="connsiteY1" fmla="*/ 661 h 686057"/>
                    <a:gd name="connsiteX2" fmla="*/ 1903478 w 1917640"/>
                    <a:gd name="connsiteY2" fmla="*/ 447335 h 686057"/>
                    <a:gd name="connsiteX3" fmla="*/ 1917640 w 1917640"/>
                    <a:gd name="connsiteY3" fmla="*/ 431853 h 686057"/>
                    <a:gd name="connsiteX4" fmla="*/ 1910072 w 1917640"/>
                    <a:gd name="connsiteY4" fmla="*/ 444493 h 686057"/>
                    <a:gd name="connsiteX5" fmla="*/ 55376 w 1917640"/>
                    <a:gd name="connsiteY5" fmla="*/ 380709 h 686057"/>
                    <a:gd name="connsiteX6" fmla="*/ 0 w 1917640"/>
                    <a:gd name="connsiteY6" fmla="*/ 454334 h 686057"/>
                    <a:gd name="connsiteX0" fmla="*/ 0 w 1917640"/>
                    <a:gd name="connsiteY0" fmla="*/ 184020 h 672511"/>
                    <a:gd name="connsiteX1" fmla="*/ 444145 w 1917640"/>
                    <a:gd name="connsiteY1" fmla="*/ 661 h 672511"/>
                    <a:gd name="connsiteX2" fmla="*/ 1903478 w 1917640"/>
                    <a:gd name="connsiteY2" fmla="*/ 447335 h 672511"/>
                    <a:gd name="connsiteX3" fmla="*/ 1917640 w 1917640"/>
                    <a:gd name="connsiteY3" fmla="*/ 431853 h 672511"/>
                    <a:gd name="connsiteX4" fmla="*/ 1910072 w 1917640"/>
                    <a:gd name="connsiteY4" fmla="*/ 444493 h 672511"/>
                    <a:gd name="connsiteX5" fmla="*/ 55376 w 1917640"/>
                    <a:gd name="connsiteY5" fmla="*/ 380709 h 672511"/>
                    <a:gd name="connsiteX6" fmla="*/ 0 w 1917640"/>
                    <a:gd name="connsiteY6" fmla="*/ 454334 h 672511"/>
                    <a:gd name="connsiteX0" fmla="*/ 1 w 2067311"/>
                    <a:gd name="connsiteY0" fmla="*/ 266633 h 672055"/>
                    <a:gd name="connsiteX1" fmla="*/ 593816 w 2067311"/>
                    <a:gd name="connsiteY1" fmla="*/ 205 h 672055"/>
                    <a:gd name="connsiteX2" fmla="*/ 2053149 w 2067311"/>
                    <a:gd name="connsiteY2" fmla="*/ 446879 h 672055"/>
                    <a:gd name="connsiteX3" fmla="*/ 2067311 w 2067311"/>
                    <a:gd name="connsiteY3" fmla="*/ 431397 h 672055"/>
                    <a:gd name="connsiteX4" fmla="*/ 2059743 w 2067311"/>
                    <a:gd name="connsiteY4" fmla="*/ 444037 h 672055"/>
                    <a:gd name="connsiteX5" fmla="*/ 205047 w 2067311"/>
                    <a:gd name="connsiteY5" fmla="*/ 380253 h 672055"/>
                    <a:gd name="connsiteX6" fmla="*/ 149671 w 2067311"/>
                    <a:gd name="connsiteY6" fmla="*/ 453878 h 672055"/>
                    <a:gd name="connsiteX0" fmla="*/ -1 w 2067309"/>
                    <a:gd name="connsiteY0" fmla="*/ 267676 h 673098"/>
                    <a:gd name="connsiteX1" fmla="*/ 593814 w 2067309"/>
                    <a:gd name="connsiteY1" fmla="*/ 1248 h 673098"/>
                    <a:gd name="connsiteX2" fmla="*/ 2053147 w 2067309"/>
                    <a:gd name="connsiteY2" fmla="*/ 447922 h 673098"/>
                    <a:gd name="connsiteX3" fmla="*/ 2067309 w 2067309"/>
                    <a:gd name="connsiteY3" fmla="*/ 432440 h 673098"/>
                    <a:gd name="connsiteX4" fmla="*/ 2059741 w 2067309"/>
                    <a:gd name="connsiteY4" fmla="*/ 445080 h 673098"/>
                    <a:gd name="connsiteX5" fmla="*/ 205045 w 2067309"/>
                    <a:gd name="connsiteY5" fmla="*/ 381296 h 673098"/>
                    <a:gd name="connsiteX6" fmla="*/ 149669 w 2067309"/>
                    <a:gd name="connsiteY6" fmla="*/ 454921 h 673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67309" h="673098">
                      <a:moveTo>
                        <a:pt x="-1" y="267676"/>
                      </a:moveTo>
                      <a:cubicBezTo>
                        <a:pt x="332855" y="-2553"/>
                        <a:pt x="445766" y="-4363"/>
                        <a:pt x="593814" y="1248"/>
                      </a:cubicBezTo>
                      <a:cubicBezTo>
                        <a:pt x="1080258" y="19682"/>
                        <a:pt x="1566702" y="918702"/>
                        <a:pt x="2053147" y="447922"/>
                      </a:cubicBezTo>
                      <a:lnTo>
                        <a:pt x="2067309" y="432440"/>
                      </a:lnTo>
                      <a:lnTo>
                        <a:pt x="2059741" y="445080"/>
                      </a:lnTo>
                      <a:cubicBezTo>
                        <a:pt x="1521075" y="1249593"/>
                        <a:pt x="740413" y="-394552"/>
                        <a:pt x="205045" y="381296"/>
                      </a:cubicBezTo>
                      <a:lnTo>
                        <a:pt x="149669" y="454921"/>
                      </a:lnTo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">
                  <a:extLst>
                    <a:ext uri="{FF2B5EF4-FFF2-40B4-BE49-F238E27FC236}">
                      <a16:creationId xmlns:a16="http://schemas.microsoft.com/office/drawing/2014/main" id="{9F622292-6D43-3582-7429-4FCB288701CE}"/>
                    </a:ext>
                  </a:extLst>
                </p:cNvPr>
                <p:cNvSpPr/>
                <p:nvPr/>
              </p:nvSpPr>
              <p:spPr>
                <a:xfrm rot="9000000" flipH="1">
                  <a:off x="2427785" y="2118207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710AA7A7-3C8D-2021-4A67-E43B4CA633CB}"/>
                    </a:ext>
                  </a:extLst>
                </p:cNvPr>
                <p:cNvSpPr/>
                <p:nvPr/>
              </p:nvSpPr>
              <p:spPr>
                <a:xfrm>
                  <a:off x="2223772" y="74623"/>
                  <a:ext cx="1151504" cy="1151504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8A99E859-4305-75C9-BA29-7B898E0D6F6B}"/>
                    </a:ext>
                  </a:extLst>
                </p:cNvPr>
                <p:cNvSpPr/>
                <p:nvPr/>
              </p:nvSpPr>
              <p:spPr>
                <a:xfrm>
                  <a:off x="2398647" y="249498"/>
                  <a:ext cx="801754" cy="801754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4FA70CB7-3718-F83E-E306-A6E6BDAC3A88}"/>
                    </a:ext>
                  </a:extLst>
                </p:cNvPr>
                <p:cNvSpPr/>
                <p:nvPr/>
              </p:nvSpPr>
              <p:spPr>
                <a:xfrm>
                  <a:off x="676332" y="74623"/>
                  <a:ext cx="1151504" cy="1151504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4296C5D4-BDD4-D2B6-CCA5-E3FCA75C1CC2}"/>
                    </a:ext>
                  </a:extLst>
                </p:cNvPr>
                <p:cNvSpPr/>
                <p:nvPr/>
              </p:nvSpPr>
              <p:spPr>
                <a:xfrm>
                  <a:off x="851207" y="249498"/>
                  <a:ext cx="801754" cy="801754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">
                  <a:extLst>
                    <a:ext uri="{FF2B5EF4-FFF2-40B4-BE49-F238E27FC236}">
                      <a16:creationId xmlns:a16="http://schemas.microsoft.com/office/drawing/2014/main" id="{0A41E24A-1583-BAD0-C63D-E4939A1585AD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楕円 1">
                  <a:extLst>
                    <a:ext uri="{FF2B5EF4-FFF2-40B4-BE49-F238E27FC236}">
                      <a16:creationId xmlns:a16="http://schemas.microsoft.com/office/drawing/2014/main" id="{F6F976D2-F57E-720A-68CE-3555C330F33C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" name="楕円 1">
                  <a:extLst>
                    <a:ext uri="{FF2B5EF4-FFF2-40B4-BE49-F238E27FC236}">
                      <a16:creationId xmlns:a16="http://schemas.microsoft.com/office/drawing/2014/main" id="{FB2DF2A6-4E73-92D2-4DA3-ABC4D460F4C7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" name="楕円 1">
                  <a:extLst>
                    <a:ext uri="{FF2B5EF4-FFF2-40B4-BE49-F238E27FC236}">
                      <a16:creationId xmlns:a16="http://schemas.microsoft.com/office/drawing/2014/main" id="{02A526B9-2968-082F-6803-331612A0136D}"/>
                    </a:ext>
                  </a:extLst>
                </p:cNvPr>
                <p:cNvSpPr/>
                <p:nvPr/>
              </p:nvSpPr>
              <p:spPr>
                <a:xfrm>
                  <a:off x="1447488" y="1890462"/>
                  <a:ext cx="1128072" cy="149281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楕円 1">
                  <a:extLst>
                    <a:ext uri="{FF2B5EF4-FFF2-40B4-BE49-F238E27FC236}">
                      <a16:creationId xmlns:a16="http://schemas.microsoft.com/office/drawing/2014/main" id="{C18CE328-FF00-FF4D-993A-EA22E8CEEB55}"/>
                    </a:ext>
                  </a:extLst>
                </p:cNvPr>
                <p:cNvSpPr/>
                <p:nvPr/>
              </p:nvSpPr>
              <p:spPr>
                <a:xfrm>
                  <a:off x="1521388" y="1949921"/>
                  <a:ext cx="980272" cy="139229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6463C95E-3911-14FC-A8D9-DD22A11F32AA}"/>
                    </a:ext>
                  </a:extLst>
                </p:cNvPr>
                <p:cNvSpPr/>
                <p:nvPr/>
              </p:nvSpPr>
              <p:spPr>
                <a:xfrm>
                  <a:off x="1193584" y="548680"/>
                  <a:ext cx="1635880" cy="1666642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FDB9B346-B948-CFB6-3306-70079720FEE7}"/>
                    </a:ext>
                  </a:extLst>
                </p:cNvPr>
                <p:cNvSpPr/>
                <p:nvPr/>
              </p:nvSpPr>
              <p:spPr>
                <a:xfrm>
                  <a:off x="1353214" y="1529756"/>
                  <a:ext cx="1316620" cy="685567"/>
                </a:xfrm>
                <a:custGeom>
                  <a:avLst/>
                  <a:gdLst>
                    <a:gd name="connsiteX0" fmla="*/ 658310 w 1316620"/>
                    <a:gd name="connsiteY0" fmla="*/ 0 h 685567"/>
                    <a:gd name="connsiteX1" fmla="*/ 1236681 w 1316620"/>
                    <a:gd name="connsiteY1" fmla="*/ 244074 h 685567"/>
                    <a:gd name="connsiteX2" fmla="*/ 1316620 w 1316620"/>
                    <a:gd name="connsiteY2" fmla="*/ 342784 h 685567"/>
                    <a:gd name="connsiteX3" fmla="*/ 1236681 w 1316620"/>
                    <a:gd name="connsiteY3" fmla="*/ 441493 h 685567"/>
                    <a:gd name="connsiteX4" fmla="*/ 658310 w 1316620"/>
                    <a:gd name="connsiteY4" fmla="*/ 685567 h 685567"/>
                    <a:gd name="connsiteX5" fmla="*/ 79939 w 1316620"/>
                    <a:gd name="connsiteY5" fmla="*/ 441493 h 685567"/>
                    <a:gd name="connsiteX6" fmla="*/ 0 w 1316620"/>
                    <a:gd name="connsiteY6" fmla="*/ 342784 h 685567"/>
                    <a:gd name="connsiteX7" fmla="*/ 79939 w 1316620"/>
                    <a:gd name="connsiteY7" fmla="*/ 244074 h 685567"/>
                    <a:gd name="connsiteX8" fmla="*/ 658310 w 1316620"/>
                    <a:gd name="connsiteY8" fmla="*/ 0 h 685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16620" h="685567">
                      <a:moveTo>
                        <a:pt x="658310" y="0"/>
                      </a:moveTo>
                      <a:cubicBezTo>
                        <a:pt x="884178" y="0"/>
                        <a:pt x="1088663" y="93273"/>
                        <a:pt x="1236681" y="244074"/>
                      </a:cubicBezTo>
                      <a:lnTo>
                        <a:pt x="1316620" y="342784"/>
                      </a:lnTo>
                      <a:lnTo>
                        <a:pt x="1236681" y="441493"/>
                      </a:lnTo>
                      <a:cubicBezTo>
                        <a:pt x="1088663" y="592294"/>
                        <a:pt x="884178" y="685567"/>
                        <a:pt x="658310" y="685567"/>
                      </a:cubicBezTo>
                      <a:cubicBezTo>
                        <a:pt x="432442" y="685567"/>
                        <a:pt x="227957" y="592294"/>
                        <a:pt x="79939" y="441493"/>
                      </a:cubicBezTo>
                      <a:lnTo>
                        <a:pt x="0" y="342784"/>
                      </a:lnTo>
                      <a:lnTo>
                        <a:pt x="79939" y="244074"/>
                      </a:lnTo>
                      <a:cubicBezTo>
                        <a:pt x="227957" y="93273"/>
                        <a:pt x="432442" y="0"/>
                        <a:pt x="658310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B4819C24-0B15-F92C-246F-5BE5043327AB}"/>
                    </a:ext>
                  </a:extLst>
                </p:cNvPr>
                <p:cNvGrpSpPr/>
                <p:nvPr/>
              </p:nvGrpSpPr>
              <p:grpSpPr>
                <a:xfrm>
                  <a:off x="1859321" y="1607820"/>
                  <a:ext cx="297140" cy="314338"/>
                  <a:chOff x="3944408" y="2708920"/>
                  <a:chExt cx="291733" cy="338761"/>
                </a:xfrm>
                <a:solidFill>
                  <a:schemeClr val="bg1"/>
                </a:solidFill>
              </p:grpSpPr>
              <p:sp>
                <p:nvSpPr>
                  <p:cNvPr id="211" name="楕円 27">
                    <a:extLst>
                      <a:ext uri="{FF2B5EF4-FFF2-40B4-BE49-F238E27FC236}">
                        <a16:creationId xmlns:a16="http://schemas.microsoft.com/office/drawing/2014/main" id="{7835A56B-AFE8-FB3D-89DE-9CB2CF673D0C}"/>
                      </a:ext>
                    </a:extLst>
                  </p:cNvPr>
                  <p:cNvSpPr/>
                  <p:nvPr/>
                </p:nvSpPr>
                <p:spPr>
                  <a:xfrm>
                    <a:off x="3944408" y="2708920"/>
                    <a:ext cx="145867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2" name="楕円 27">
                    <a:extLst>
                      <a:ext uri="{FF2B5EF4-FFF2-40B4-BE49-F238E27FC236}">
                        <a16:creationId xmlns:a16="http://schemas.microsoft.com/office/drawing/2014/main" id="{C9388392-9707-A134-14BD-04F0E379F97B}"/>
                      </a:ext>
                    </a:extLst>
                  </p:cNvPr>
                  <p:cNvSpPr/>
                  <p:nvPr/>
                </p:nvSpPr>
                <p:spPr>
                  <a:xfrm flipH="1">
                    <a:off x="4095749" y="2708920"/>
                    <a:ext cx="140392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02FE9DA2-D881-A4EB-8D40-4A9070FF9220}"/>
                    </a:ext>
                  </a:extLst>
                </p:cNvPr>
                <p:cNvSpPr/>
                <p:nvPr/>
              </p:nvSpPr>
              <p:spPr>
                <a:xfrm>
                  <a:off x="1705298" y="1485900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正方形/長方形 205">
                  <a:extLst>
                    <a:ext uri="{FF2B5EF4-FFF2-40B4-BE49-F238E27FC236}">
                      <a16:creationId xmlns:a16="http://schemas.microsoft.com/office/drawing/2014/main" id="{4A5ED02E-30F5-9B3D-F18C-A56406AF9C39}"/>
                    </a:ext>
                  </a:extLst>
                </p:cNvPr>
                <p:cNvSpPr/>
                <p:nvPr/>
              </p:nvSpPr>
              <p:spPr>
                <a:xfrm>
                  <a:off x="1036132" y="1633403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正方形/長方形 206">
                  <a:extLst>
                    <a:ext uri="{FF2B5EF4-FFF2-40B4-BE49-F238E27FC236}">
                      <a16:creationId xmlns:a16="http://schemas.microsoft.com/office/drawing/2014/main" id="{918BD17D-482B-630C-A5C7-3D2672D02B0E}"/>
                    </a:ext>
                  </a:extLst>
                </p:cNvPr>
                <p:cNvSpPr/>
                <p:nvPr/>
              </p:nvSpPr>
              <p:spPr>
                <a:xfrm rot="20700000" flipV="1">
                  <a:off x="1070044" y="1777957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正方形/長方形 207">
                  <a:extLst>
                    <a:ext uri="{FF2B5EF4-FFF2-40B4-BE49-F238E27FC236}">
                      <a16:creationId xmlns:a16="http://schemas.microsoft.com/office/drawing/2014/main" id="{CA8A249C-5E59-8236-F02B-EC49F9F02BB3}"/>
                    </a:ext>
                  </a:extLst>
                </p:cNvPr>
                <p:cNvSpPr/>
                <p:nvPr/>
              </p:nvSpPr>
              <p:spPr>
                <a:xfrm flipH="1">
                  <a:off x="2233465" y="1633405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正方形/長方形 208">
                  <a:extLst>
                    <a:ext uri="{FF2B5EF4-FFF2-40B4-BE49-F238E27FC236}">
                      <a16:creationId xmlns:a16="http://schemas.microsoft.com/office/drawing/2014/main" id="{BA6497F5-161E-D2ED-535C-432DB8E49A9E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201510" y="1777958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1">
                  <a:extLst>
                    <a:ext uri="{FF2B5EF4-FFF2-40B4-BE49-F238E27FC236}">
                      <a16:creationId xmlns:a16="http://schemas.microsoft.com/office/drawing/2014/main" id="{07E0F20A-61CF-849D-6863-6AEFCE6E2EF7}"/>
                    </a:ext>
                  </a:extLst>
                </p:cNvPr>
                <p:cNvSpPr/>
                <p:nvPr/>
              </p:nvSpPr>
              <p:spPr>
                <a:xfrm flipV="1">
                  <a:off x="1895798" y="1443009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0EAE2B59-EC1A-13B4-80CC-7F8BDA7A45DA}"/>
                  </a:ext>
                </a:extLst>
              </p:cNvPr>
              <p:cNvGrpSpPr/>
              <p:nvPr/>
            </p:nvGrpSpPr>
            <p:grpSpPr>
              <a:xfrm>
                <a:off x="7761312" y="1527917"/>
                <a:ext cx="755887" cy="94733"/>
                <a:chOff x="7743706" y="1471644"/>
                <a:chExt cx="755887" cy="94733"/>
              </a:xfrm>
            </p:grpSpPr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FCBA07C9-8F6E-8EC5-F761-3AD719E1A0A9}"/>
                    </a:ext>
                  </a:extLst>
                </p:cNvPr>
                <p:cNvSpPr/>
                <p:nvPr/>
              </p:nvSpPr>
              <p:spPr>
                <a:xfrm>
                  <a:off x="7743706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69446A27-3D10-EE98-0851-E908E320BB9D}"/>
                    </a:ext>
                  </a:extLst>
                </p:cNvPr>
                <p:cNvSpPr/>
                <p:nvPr/>
              </p:nvSpPr>
              <p:spPr>
                <a:xfrm>
                  <a:off x="8404860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D960225-6626-4E3D-D146-044F8C0FF52F}"/>
                </a:ext>
              </a:extLst>
            </p:cNvPr>
            <p:cNvGrpSpPr/>
            <p:nvPr/>
          </p:nvGrpSpPr>
          <p:grpSpPr>
            <a:xfrm>
              <a:off x="6883880" y="377264"/>
              <a:ext cx="2603020" cy="2943036"/>
              <a:chOff x="22941" y="3362243"/>
              <a:chExt cx="3183809" cy="359969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DB03C59A-1F30-3456-DAA3-43F9713210ED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DA631429-8BE0-714A-D66B-94AF2479BF7B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E2F44AFA-6812-29DD-C0F4-9FC3ACD7A70E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72BC2A6-6704-E8BD-3060-4B07090617F9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七角形 21">
                    <a:extLst>
                      <a:ext uri="{FF2B5EF4-FFF2-40B4-BE49-F238E27FC236}">
                        <a16:creationId xmlns:a16="http://schemas.microsoft.com/office/drawing/2014/main" id="{7DA9E792-4C93-66DC-CCA3-8164EAD5315D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" name="七角形 22">
                    <a:extLst>
                      <a:ext uri="{FF2B5EF4-FFF2-40B4-BE49-F238E27FC236}">
                        <a16:creationId xmlns:a16="http://schemas.microsoft.com/office/drawing/2014/main" id="{B239DE08-F235-8A9A-B3ED-D9BCFEF47D16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" name="七角形 23">
                    <a:extLst>
                      <a:ext uri="{FF2B5EF4-FFF2-40B4-BE49-F238E27FC236}">
                        <a16:creationId xmlns:a16="http://schemas.microsoft.com/office/drawing/2014/main" id="{F2C363F7-B16B-492F-47F9-5C4A65FDF858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七角形 24">
                    <a:extLst>
                      <a:ext uri="{FF2B5EF4-FFF2-40B4-BE49-F238E27FC236}">
                        <a16:creationId xmlns:a16="http://schemas.microsoft.com/office/drawing/2014/main" id="{1B73C780-48AD-A390-A848-138D19DEC53D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" name="七角形 25">
                    <a:extLst>
                      <a:ext uri="{FF2B5EF4-FFF2-40B4-BE49-F238E27FC236}">
                        <a16:creationId xmlns:a16="http://schemas.microsoft.com/office/drawing/2014/main" id="{422670F5-70A0-9422-2983-35EB1455A8CD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A3CBD0F7-5F35-5B90-1FFD-B5148755689C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4A64F1CC-FD9D-6765-3672-041823656EDE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626A507F-8969-8086-E3B2-F69C93F2E45F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CC2B006A-0577-58DA-4149-E7A08ECBDFFC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4F43D18F-2985-F88E-D3B7-82A0303E9190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E2D59C21-8DCD-104D-903A-1D17927EDCA3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4ED65704-A39E-308E-A5DE-3DA400E60E67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9A2B0147-4752-5B6E-E5F6-668C254A0375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D9F8BE1B-54C6-5329-C28B-F97D0081D4C1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B142E95D-0BFE-8AE7-276D-24592709443A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11DB02BC-16A1-8929-E36B-EFA721E6452A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19A4CBAE-D187-2802-9F0E-25571D4A38CE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71F0EF33-383E-CD7A-13DD-5C24042730D7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65A70930-BEA3-F81E-A4F7-F8102ECA1455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34902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il338_ハムスターの冬用イラスト</dc:title>
  <dc:subject>il338_ハムスターの冬用イラスト</dc:subject>
  <dc:creator>ぱわぽすけ</dc:creator>
  <cp:lastModifiedBy/>
  <cp:revision>1</cp:revision>
  <dcterms:created xsi:type="dcterms:W3CDTF">2014-10-29T04:47:26Z</dcterms:created>
  <dcterms:modified xsi:type="dcterms:W3CDTF">2025-01-23T18:23:49Z</dcterms:modified>
  <cp:version>1</cp:version>
</cp:coreProperties>
</file>