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3" r:id="rId2"/>
    <p:sldId id="32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D852C-3117-C275-5AFF-08657E7F6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544A530F-087A-5484-B0D0-F2D71E9CE1E9}"/>
              </a:ext>
            </a:extLst>
          </p:cNvPr>
          <p:cNvGrpSpPr/>
          <p:nvPr/>
        </p:nvGrpSpPr>
        <p:grpSpPr>
          <a:xfrm>
            <a:off x="1012740" y="3799177"/>
            <a:ext cx="1992981" cy="2564746"/>
            <a:chOff x="1012740" y="3799177"/>
            <a:chExt cx="1992981" cy="2564746"/>
          </a:xfrm>
        </p:grpSpPr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23A03317-EE51-DDF8-5F7D-EBCF6960CC5C}"/>
                </a:ext>
              </a:extLst>
            </p:cNvPr>
            <p:cNvSpPr/>
            <p:nvPr/>
          </p:nvSpPr>
          <p:spPr>
            <a:xfrm rot="20151232" flipV="1">
              <a:off x="2075900" y="568359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1">
              <a:extLst>
                <a:ext uri="{FF2B5EF4-FFF2-40B4-BE49-F238E27FC236}">
                  <a16:creationId xmlns:a16="http://schemas.microsoft.com/office/drawing/2014/main" id="{C914C14E-99E2-2058-4797-BB035AA8EEB7}"/>
                </a:ext>
              </a:extLst>
            </p:cNvPr>
            <p:cNvSpPr/>
            <p:nvPr/>
          </p:nvSpPr>
          <p:spPr>
            <a:xfrm rot="9000000" flipH="1">
              <a:off x="2286566" y="530822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B23D032E-46D5-B7EB-0667-831C76C2E4AB}"/>
                </a:ext>
              </a:extLst>
            </p:cNvPr>
            <p:cNvGrpSpPr/>
            <p:nvPr/>
          </p:nvGrpSpPr>
          <p:grpSpPr>
            <a:xfrm>
              <a:off x="1012740" y="3799177"/>
              <a:ext cx="1992981" cy="2564746"/>
              <a:chOff x="676332" y="74623"/>
              <a:chExt cx="2698944" cy="3473241"/>
            </a:xfrm>
          </p:grpSpPr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197A6E4A-5EE3-3A52-2B9F-C4F37019D97D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0397BC21-46B6-713E-DFD9-B8079461E46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2B017823-3A8C-7239-9E60-1D8E169D91A8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8A4B7010-6B8B-FD88-6CC6-BEC24BE1A2C1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DC7337B3-D44F-6895-9BF1-26427F79065A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4CF89EC9-D905-5D45-0C02-96764DB7D69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E8DD90A7-63D4-EFC3-B638-2163C114DB9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2E7010DB-1417-EB07-DCE8-95A46BF51593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7095FFC3-01D1-46BF-FAC2-BBE26FAD41C7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6E118807-5304-C62F-5B46-E0C8F3D3F3C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4C79B6E2-F00B-2470-9126-93C1FEBA6F60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059E48F6-B87F-E0D1-902B-12FC642B06B2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40F4A882-25E3-77E2-3826-D8DC11E0E431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2" name="楕円 27">
                  <a:extLst>
                    <a:ext uri="{FF2B5EF4-FFF2-40B4-BE49-F238E27FC236}">
                      <a16:creationId xmlns:a16="http://schemas.microsoft.com/office/drawing/2014/main" id="{5F6386C4-95B8-E55C-6C8C-FAA6F51D7C2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楕円 27">
                  <a:extLst>
                    <a:ext uri="{FF2B5EF4-FFF2-40B4-BE49-F238E27FC236}">
                      <a16:creationId xmlns:a16="http://schemas.microsoft.com/office/drawing/2014/main" id="{2D0C0136-9571-8299-EE38-2616B79B4080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0974A57E-2B56-E9B9-267A-4A1CA8B5C1B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B9134633-909F-894C-5129-58DB8F09A182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E8E4319A-0DF5-D231-36F7-632A6E52E02C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98D056F5-D013-4C5B-2AC8-1783F0F8C373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BF45F0A5-2AD0-D656-6469-ECCFCD58E68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1">
                <a:extLst>
                  <a:ext uri="{FF2B5EF4-FFF2-40B4-BE49-F238E27FC236}">
                    <a16:creationId xmlns:a16="http://schemas.microsoft.com/office/drawing/2014/main" id="{A6963192-F672-8288-0BA7-F77E41ABF793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4C7F3E9C-7DEA-AC8A-FA4A-32C20652D4B1}"/>
                </a:ext>
              </a:extLst>
            </p:cNvPr>
            <p:cNvGrpSpPr/>
            <p:nvPr/>
          </p:nvGrpSpPr>
          <p:grpSpPr>
            <a:xfrm>
              <a:off x="1598091" y="5271741"/>
              <a:ext cx="824136" cy="568219"/>
              <a:chOff x="1443950" y="2053446"/>
              <a:chExt cx="1116065" cy="769496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B4839C83-3C48-36E7-BD90-17F9D5E76E16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406" name="楕円 5">
                  <a:extLst>
                    <a:ext uri="{FF2B5EF4-FFF2-40B4-BE49-F238E27FC236}">
                      <a16:creationId xmlns:a16="http://schemas.microsoft.com/office/drawing/2014/main" id="{A84755E8-6BF2-91DD-B04D-E722094D06F0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7" name="二等辺三角形 21">
                  <a:extLst>
                    <a:ext uri="{FF2B5EF4-FFF2-40B4-BE49-F238E27FC236}">
                      <a16:creationId xmlns:a16="http://schemas.microsoft.com/office/drawing/2014/main" id="{7F2678C4-0916-4201-AEC1-86A3A3A052F4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二等辺三角形 21">
                  <a:extLst>
                    <a:ext uri="{FF2B5EF4-FFF2-40B4-BE49-F238E27FC236}">
                      <a16:creationId xmlns:a16="http://schemas.microsoft.com/office/drawing/2014/main" id="{233B4A4F-E487-A732-9952-71EDA8E835CA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楕円 5">
                  <a:extLst>
                    <a:ext uri="{FF2B5EF4-FFF2-40B4-BE49-F238E27FC236}">
                      <a16:creationId xmlns:a16="http://schemas.microsoft.com/office/drawing/2014/main" id="{635957E5-A6EB-2783-C4DF-59C3B98A1A33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A58AF90-8704-8995-3A29-BE03AC68F1E1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42DD1464-7C6F-0053-9BA8-C3826B14BDD2}"/>
                </a:ext>
              </a:extLst>
            </p:cNvPr>
            <p:cNvGrpSpPr/>
            <p:nvPr/>
          </p:nvGrpSpPr>
          <p:grpSpPr>
            <a:xfrm>
              <a:off x="1345544" y="3874310"/>
              <a:ext cx="1325355" cy="650911"/>
              <a:chOff x="1100911" y="95250"/>
              <a:chExt cx="1794828" cy="881479"/>
            </a:xfrm>
          </p:grpSpPr>
          <p:sp>
            <p:nvSpPr>
              <p:cNvPr id="411" name="楕円 5">
                <a:extLst>
                  <a:ext uri="{FF2B5EF4-FFF2-40B4-BE49-F238E27FC236}">
                    <a16:creationId xmlns:a16="http://schemas.microsoft.com/office/drawing/2014/main" id="{AAEAA2B1-2832-5C48-F22F-F0961873C7E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DD7900F9-5874-F742-775A-704925FC0447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34091BBF-33BF-08E2-3912-D9AA5982B8C7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14" name="楕円 5">
                  <a:extLst>
                    <a:ext uri="{FF2B5EF4-FFF2-40B4-BE49-F238E27FC236}">
                      <a16:creationId xmlns:a16="http://schemas.microsoft.com/office/drawing/2014/main" id="{78710C42-5405-7C9C-98B0-0C27ABC7C28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8331845-1444-11F3-9F1B-433DF18FF4A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25" name="グループ化 1024">
            <a:extLst>
              <a:ext uri="{FF2B5EF4-FFF2-40B4-BE49-F238E27FC236}">
                <a16:creationId xmlns:a16="http://schemas.microsoft.com/office/drawing/2014/main" id="{DA8E3E7A-2086-2178-DA6E-B2763225F4CA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5EF0FF24-625D-5085-8271-24110733D715}"/>
                </a:ext>
              </a:extLst>
            </p:cNvPr>
            <p:cNvSpPr/>
            <p:nvPr/>
          </p:nvSpPr>
          <p:spPr>
            <a:xfrm rot="20151232" flipV="1">
              <a:off x="8219525" y="259749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1">
              <a:extLst>
                <a:ext uri="{FF2B5EF4-FFF2-40B4-BE49-F238E27FC236}">
                  <a16:creationId xmlns:a16="http://schemas.microsoft.com/office/drawing/2014/main" id="{84C23E37-E6F2-5829-17E1-493D7E9900BE}"/>
                </a:ext>
              </a:extLst>
            </p:cNvPr>
            <p:cNvSpPr/>
            <p:nvPr/>
          </p:nvSpPr>
          <p:spPr>
            <a:xfrm rot="9000000" flipH="1">
              <a:off x="8430191" y="222212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83B57D9-9852-E847-15B9-84C9BD5AD85F}"/>
                </a:ext>
              </a:extLst>
            </p:cNvPr>
            <p:cNvGrpSpPr/>
            <p:nvPr/>
          </p:nvGrpSpPr>
          <p:grpSpPr>
            <a:xfrm>
              <a:off x="7156365" y="713077"/>
              <a:ext cx="1992981" cy="2564746"/>
              <a:chOff x="676332" y="74623"/>
              <a:chExt cx="2698944" cy="3473241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94B1138D-7AFD-199C-308E-B75713C33292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8FED5737-850F-FCDD-9BED-860ECF25D199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A84CA62A-15BA-7F53-4C66-ADA93A26EE4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9573817A-1430-DBD9-04A0-CE17F1AFB2B3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89D09CC2-63CF-20D5-37FF-4AD435EEA181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3175DE98-85F3-C9CD-A228-AC4B6EFC6AB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065985FC-D26A-C619-9770-87AEB56EAAB8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F98C655F-4E89-1824-BE64-BFA947A154CC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456B1B7E-609F-2008-6B2A-49D02DCBE23D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D4BE9CC0-4559-6E6B-CBD3-844981FBAB1B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B13D3383-8794-8781-47BF-5DBF2CC7F948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25" name="楕円 27">
                  <a:extLst>
                    <a:ext uri="{FF2B5EF4-FFF2-40B4-BE49-F238E27FC236}">
                      <a16:creationId xmlns:a16="http://schemas.microsoft.com/office/drawing/2014/main" id="{65BA152A-2019-EE2A-EF00-F71A81BF067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27">
                  <a:extLst>
                    <a:ext uri="{FF2B5EF4-FFF2-40B4-BE49-F238E27FC236}">
                      <a16:creationId xmlns:a16="http://schemas.microsoft.com/office/drawing/2014/main" id="{FC429D98-0BCC-EB4D-B5AB-0404ABC58FD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7EAEAC5D-C61E-03EE-D7CD-2FF2D027504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A87C8FF1-2D55-5950-05E9-CA8A89D97E36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C803CFE8-CF6F-1C41-6048-188212A4BBE6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DAF1E166-F81C-FD12-804E-745F7371A82B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479C05E9-D011-5AB5-8C6F-FC28A13938F1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1">
                <a:extLst>
                  <a:ext uri="{FF2B5EF4-FFF2-40B4-BE49-F238E27FC236}">
                    <a16:creationId xmlns:a16="http://schemas.microsoft.com/office/drawing/2014/main" id="{FD245E4B-CF6C-1257-9E52-A836684A7804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57919259-07A7-3668-1679-8B78DB0A36A7}"/>
                </a:ext>
              </a:extLst>
            </p:cNvPr>
            <p:cNvGrpSpPr/>
            <p:nvPr/>
          </p:nvGrpSpPr>
          <p:grpSpPr>
            <a:xfrm>
              <a:off x="7750264" y="1505057"/>
              <a:ext cx="755887" cy="94733"/>
              <a:chOff x="7743706" y="1471644"/>
              <a:chExt cx="755887" cy="94733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58A5F2EE-B751-BC91-5A3D-59E95EFA017D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5A1B3DFB-1DA3-565B-3F70-97E3081D7F27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DF651C29-04A7-97E9-9669-33A1F36BC507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B8AC0431-042D-76F1-F71E-67C1DF066D47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4D097E12-6390-F43E-4772-A3B52D93B5AA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0AEA26B4-02AB-5572-DE62-F5C15DC116AE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5ABB019B-4CBD-F75F-0870-5A371E9459E6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七角形 503">
                    <a:extLst>
                      <a:ext uri="{FF2B5EF4-FFF2-40B4-BE49-F238E27FC236}">
                        <a16:creationId xmlns:a16="http://schemas.microsoft.com/office/drawing/2014/main" id="{CEBEEDDF-8B35-AAB5-1194-C0ADA18C99B7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5" name="七角形 504">
                    <a:extLst>
                      <a:ext uri="{FF2B5EF4-FFF2-40B4-BE49-F238E27FC236}">
                        <a16:creationId xmlns:a16="http://schemas.microsoft.com/office/drawing/2014/main" id="{0768C4FA-F09A-ED80-677D-34ED4BC2A3EC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6" name="七角形 505">
                    <a:extLst>
                      <a:ext uri="{FF2B5EF4-FFF2-40B4-BE49-F238E27FC236}">
                        <a16:creationId xmlns:a16="http://schemas.microsoft.com/office/drawing/2014/main" id="{96BDF215-5E9D-2464-66AD-A7AB1D75AD5E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7" name="七角形 506">
                    <a:extLst>
                      <a:ext uri="{FF2B5EF4-FFF2-40B4-BE49-F238E27FC236}">
                        <a16:creationId xmlns:a16="http://schemas.microsoft.com/office/drawing/2014/main" id="{D6AFB4E2-BC2B-4469-3550-C7DFB16785B5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8" name="七角形 507">
                    <a:extLst>
                      <a:ext uri="{FF2B5EF4-FFF2-40B4-BE49-F238E27FC236}">
                        <a16:creationId xmlns:a16="http://schemas.microsoft.com/office/drawing/2014/main" id="{1F1989BC-8688-409F-3CF4-B0069AD8EBA7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66306496-52BC-4194-D301-165245FA8390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74DE00A1-FC0D-D80A-03EE-0426BE30A029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10234846-9A26-2B1E-935E-89EECD8B5F54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246A9DCC-A3E2-A114-FF76-298F2103CD99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1C0C2337-8CF1-BDDF-B4A3-BB5ACDFC88A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F13694B1-4695-58F9-88C3-8B11D84F7964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53CA03D2-BEEC-5BAF-4E4E-9A0E651E747B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91E49535-F422-4903-1F42-D240DCB74D10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206A6763-BCA9-F093-DF1F-91A9D15855F0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E9C6591B-3D48-AC88-80FE-4F651CD14F66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6E60E8B6-4BDD-CA76-FE10-CDD05F4109AD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55FAF169-062D-AD1E-F5B7-C6257018A4E5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5B97C5A4-586A-5DA8-5318-BE78C2B8FBCB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A530CCC7-14FA-0DD4-6D86-D47B1A749B36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026" name="グループ化 1025">
            <a:extLst>
              <a:ext uri="{FF2B5EF4-FFF2-40B4-BE49-F238E27FC236}">
                <a16:creationId xmlns:a16="http://schemas.microsoft.com/office/drawing/2014/main" id="{26F7B7EF-72EF-7904-7173-A8268C0E24EE}"/>
              </a:ext>
            </a:extLst>
          </p:cNvPr>
          <p:cNvGrpSpPr/>
          <p:nvPr/>
        </p:nvGrpSpPr>
        <p:grpSpPr>
          <a:xfrm>
            <a:off x="6778600" y="3629633"/>
            <a:ext cx="2761753" cy="2769405"/>
            <a:chOff x="6778600" y="3629633"/>
            <a:chExt cx="2761753" cy="2769405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18864CCC-D9AC-0EA3-D4C6-28CE4C06B44D}"/>
                </a:ext>
              </a:extLst>
            </p:cNvPr>
            <p:cNvGrpSpPr/>
            <p:nvPr/>
          </p:nvGrpSpPr>
          <p:grpSpPr>
            <a:xfrm>
              <a:off x="7231275" y="3629633"/>
              <a:ext cx="1992981" cy="1580757"/>
              <a:chOff x="676332" y="74623"/>
              <a:chExt cx="2698944" cy="2140699"/>
            </a:xfrm>
          </p:grpSpPr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2672BFE6-E61D-0EC8-8473-749865ADD132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8C4F8056-FE30-0B1C-40D3-73C447BF3B1C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C8AF54D9-F8EF-23E0-E1C0-508531AD24DD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39D62121-67E5-938F-2F7A-B9BF42DC3FB6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E06A728C-67A3-13B4-8204-52D8141A3C06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07F159EC-7FDA-45BE-BCC1-DD4AC5ACB7A3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5B6B90E2-4178-9BFF-EA7A-DD3A019DFC07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06FDB106-3840-7F11-A5DE-01551B9CCFC1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875" name="楕円 27">
                  <a:extLst>
                    <a:ext uri="{FF2B5EF4-FFF2-40B4-BE49-F238E27FC236}">
                      <a16:creationId xmlns:a16="http://schemas.microsoft.com/office/drawing/2014/main" id="{9EA52BE0-0F16-DBA4-61ED-72ADB8B1319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6" name="楕円 27">
                  <a:extLst>
                    <a:ext uri="{FF2B5EF4-FFF2-40B4-BE49-F238E27FC236}">
                      <a16:creationId xmlns:a16="http://schemas.microsoft.com/office/drawing/2014/main" id="{F4F47F66-3DBB-C16C-0A2C-775F7D2883D6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FA3245B5-CC81-74DE-87D8-436EDCBAE01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正方形/長方形 869">
                <a:extLst>
                  <a:ext uri="{FF2B5EF4-FFF2-40B4-BE49-F238E27FC236}">
                    <a16:creationId xmlns:a16="http://schemas.microsoft.com/office/drawing/2014/main" id="{BC18B8F7-962F-3789-366C-C4696F9C9DAB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正方形/長方形 870">
                <a:extLst>
                  <a:ext uri="{FF2B5EF4-FFF2-40B4-BE49-F238E27FC236}">
                    <a16:creationId xmlns:a16="http://schemas.microsoft.com/office/drawing/2014/main" id="{CA81D23A-77AD-9C28-A29F-E86F56FF56F7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正方形/長方形 871">
                <a:extLst>
                  <a:ext uri="{FF2B5EF4-FFF2-40B4-BE49-F238E27FC236}">
                    <a16:creationId xmlns:a16="http://schemas.microsoft.com/office/drawing/2014/main" id="{4E81C008-B636-C81F-9D04-907ACAC1BADC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正方形/長方形 872">
                <a:extLst>
                  <a:ext uri="{FF2B5EF4-FFF2-40B4-BE49-F238E27FC236}">
                    <a16:creationId xmlns:a16="http://schemas.microsoft.com/office/drawing/2014/main" id="{EAAC2010-DAE4-F66D-C065-A83085C2D2F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1">
                <a:extLst>
                  <a:ext uri="{FF2B5EF4-FFF2-40B4-BE49-F238E27FC236}">
                    <a16:creationId xmlns:a16="http://schemas.microsoft.com/office/drawing/2014/main" id="{5FE58A31-4327-35A4-3952-8B2553BD5AD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8DA37230-1338-6487-F7C9-F041A6DD1451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882089F7-4009-D48F-6620-FE90426D07E9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6D6ABFB4-5751-9683-80BE-E35467C1B120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45519B44-03EE-9EE6-2067-E98160B6A3C1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FF580C3E-F343-0E14-F050-D62D53557F4F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700" name="台形 699">
                  <a:extLst>
                    <a:ext uri="{FF2B5EF4-FFF2-40B4-BE49-F238E27FC236}">
                      <a16:creationId xmlns:a16="http://schemas.microsoft.com/office/drawing/2014/main" id="{39097610-963A-8DAC-AFF9-9B3B51932523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1C2AD0F0-9937-A145-313E-4E967AFE7903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276A96EB-1DFE-B978-5D36-FA3E3F125692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A814DC15-9BDC-E44A-0B27-4AE122181356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44381FB-AE5E-5C07-DDD7-49BFB796668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A8C126B8-3349-DF15-15C9-CF5BE60DE02A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629" name="楕円 628">
                    <a:extLst>
                      <a:ext uri="{FF2B5EF4-FFF2-40B4-BE49-F238E27FC236}">
                        <a16:creationId xmlns:a16="http://schemas.microsoft.com/office/drawing/2014/main" id="{220CC4E4-881C-AD6B-67FD-5DC6B7230946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F3BFDC63-84C8-C788-0D82-CA915B566A59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8" name="楕円 697">
                      <a:extLst>
                        <a:ext uri="{FF2B5EF4-FFF2-40B4-BE49-F238E27FC236}">
                          <a16:creationId xmlns:a16="http://schemas.microsoft.com/office/drawing/2014/main" id="{A3FC45C0-2736-315F-E234-82C2AB71AF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9" name="星: 6 pt 698">
                      <a:extLst>
                        <a:ext uri="{FF2B5EF4-FFF2-40B4-BE49-F238E27FC236}">
                          <a16:creationId xmlns:a16="http://schemas.microsoft.com/office/drawing/2014/main" id="{9A9B19B0-4267-7E22-30E2-A2E873B85A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4800BDC5-951A-EC7F-8BE2-7CE9A0B9FEA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6" name="楕円 695">
                      <a:extLst>
                        <a:ext uri="{FF2B5EF4-FFF2-40B4-BE49-F238E27FC236}">
                          <a16:creationId xmlns:a16="http://schemas.microsoft.com/office/drawing/2014/main" id="{E88413A2-192A-CE79-1D06-07430B32D9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星: 6 pt 696">
                      <a:extLst>
                        <a:ext uri="{FF2B5EF4-FFF2-40B4-BE49-F238E27FC236}">
                          <a16:creationId xmlns:a16="http://schemas.microsoft.com/office/drawing/2014/main" id="{110FA08D-A1F9-41DC-1B23-4E17D0C12D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9DE04102-CAC0-5816-5036-6BF8F708C649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4" name="楕円 693">
                      <a:extLst>
                        <a:ext uri="{FF2B5EF4-FFF2-40B4-BE49-F238E27FC236}">
                          <a16:creationId xmlns:a16="http://schemas.microsoft.com/office/drawing/2014/main" id="{F5E82882-04B2-FB34-3E57-E86DE98D4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星: 6 pt 694">
                      <a:extLst>
                        <a:ext uri="{FF2B5EF4-FFF2-40B4-BE49-F238E27FC236}">
                          <a16:creationId xmlns:a16="http://schemas.microsoft.com/office/drawing/2014/main" id="{FA1292B3-1FD2-692E-19C0-0A5CB485FC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4" name="グループ化 683">
                    <a:extLst>
                      <a:ext uri="{FF2B5EF4-FFF2-40B4-BE49-F238E27FC236}">
                        <a16:creationId xmlns:a16="http://schemas.microsoft.com/office/drawing/2014/main" id="{D773B60E-BB93-3982-AC6D-BCBD8EBB126D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2" name="楕円 691">
                      <a:extLst>
                        <a:ext uri="{FF2B5EF4-FFF2-40B4-BE49-F238E27FC236}">
                          <a16:creationId xmlns:a16="http://schemas.microsoft.com/office/drawing/2014/main" id="{9875AEAB-27FA-5E7B-55A6-98A7B11D6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3" name="星: 6 pt 692">
                      <a:extLst>
                        <a:ext uri="{FF2B5EF4-FFF2-40B4-BE49-F238E27FC236}">
                          <a16:creationId xmlns:a16="http://schemas.microsoft.com/office/drawing/2014/main" id="{0B7EB7CC-6C8E-1861-2B31-2516DAEB24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D1F4AAA8-B279-5FB7-4AEA-08CE6A114500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686" name="フリーフォーム: 図形 685">
                      <a:extLst>
                        <a:ext uri="{FF2B5EF4-FFF2-40B4-BE49-F238E27FC236}">
                          <a16:creationId xmlns:a16="http://schemas.microsoft.com/office/drawing/2014/main" id="{FD90DBFA-3A9F-E3F8-8D14-3938FB72F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7" name="フリーフォーム: 図形 686">
                      <a:extLst>
                        <a:ext uri="{FF2B5EF4-FFF2-40B4-BE49-F238E27FC236}">
                          <a16:creationId xmlns:a16="http://schemas.microsoft.com/office/drawing/2014/main" id="{023F71C6-426B-FE71-2598-4D42631C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星: 6 pt 687">
                      <a:extLst>
                        <a:ext uri="{FF2B5EF4-FFF2-40B4-BE49-F238E27FC236}">
                          <a16:creationId xmlns:a16="http://schemas.microsoft.com/office/drawing/2014/main" id="{A2E55E83-3006-8B46-256B-1208FFFF1F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9" name="フリーフォーム: 図形 688">
                      <a:extLst>
                        <a:ext uri="{FF2B5EF4-FFF2-40B4-BE49-F238E27FC236}">
                          <a16:creationId xmlns:a16="http://schemas.microsoft.com/office/drawing/2014/main" id="{FAC5CDE9-22DB-0582-ACBC-E7AE056E4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0" name="星: 6 pt 689">
                      <a:extLst>
                        <a:ext uri="{FF2B5EF4-FFF2-40B4-BE49-F238E27FC236}">
                          <a16:creationId xmlns:a16="http://schemas.microsoft.com/office/drawing/2014/main" id="{40AA5EE7-39A9-C2DC-81C7-2642248DA1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1" name="星: 6 pt 690">
                      <a:extLst>
                        <a:ext uri="{FF2B5EF4-FFF2-40B4-BE49-F238E27FC236}">
                          <a16:creationId xmlns:a16="http://schemas.microsoft.com/office/drawing/2014/main" id="{8D443A64-5ABB-D68C-7496-652AC267D2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C2DF869A-F0D2-FC65-0AAE-38687F97BA8E}"/>
              </a:ext>
            </a:extLst>
          </p:cNvPr>
          <p:cNvGrpSpPr/>
          <p:nvPr/>
        </p:nvGrpSpPr>
        <p:grpSpPr>
          <a:xfrm>
            <a:off x="4100725" y="664183"/>
            <a:ext cx="1992981" cy="2537385"/>
            <a:chOff x="4100725" y="664183"/>
            <a:chExt cx="1992981" cy="2537385"/>
          </a:xfrm>
        </p:grpSpPr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D0D0B618-80D5-AEE8-EB0A-44DA7CDA05CA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0FD8FFDF-6605-F359-FA5C-3CDC52ECA4A5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1FC521A8-E34D-FE84-D602-382EEF240D19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410A02C-4800-E691-E18C-A18C4E1A4574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D3074A49-74F4-81BD-77AC-75F371F296D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41F7F318-3CEE-6731-C699-D024C3822D7A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8FF4865E-0AB0-CA60-CBB7-D33678FB9EC4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2" name="月 891">
                  <a:extLst>
                    <a:ext uri="{FF2B5EF4-FFF2-40B4-BE49-F238E27FC236}">
                      <a16:creationId xmlns:a16="http://schemas.microsoft.com/office/drawing/2014/main" id="{F41905DA-571E-923E-0AFC-6CB7F5A53848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月 892">
                  <a:extLst>
                    <a:ext uri="{FF2B5EF4-FFF2-40B4-BE49-F238E27FC236}">
                      <a16:creationId xmlns:a16="http://schemas.microsoft.com/office/drawing/2014/main" id="{C6708B8C-1740-1665-E513-D9CF0AB34165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月 893">
                  <a:extLst>
                    <a:ext uri="{FF2B5EF4-FFF2-40B4-BE49-F238E27FC236}">
                      <a16:creationId xmlns:a16="http://schemas.microsoft.com/office/drawing/2014/main" id="{9AFCE096-AF43-3239-F5AA-DBAD9648B5B9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1C2F478E-3554-5C1D-0ABC-7CAF7F0FED2F}"/>
                </a:ext>
              </a:extLst>
            </p:cNvPr>
            <p:cNvGrpSpPr/>
            <p:nvPr/>
          </p:nvGrpSpPr>
          <p:grpSpPr>
            <a:xfrm>
              <a:off x="4100725" y="664183"/>
              <a:ext cx="1992981" cy="1580757"/>
              <a:chOff x="676332" y="74623"/>
              <a:chExt cx="2698944" cy="2140699"/>
            </a:xfrm>
          </p:grpSpPr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8987A99A-3F7C-1AE9-CDA4-81B111A33799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DE5F503A-D35C-281C-9037-BD73B05A4D53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D7077503-97E6-0AAB-9FA0-485720F2EDBE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036B8CEA-D152-DF2A-B2B2-BCA49D62F47A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81699564-3CE0-80AB-A396-66F49C41C29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E96E8D1D-DBD0-3ED4-F050-12D79692AC5E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10" name="楕円 27">
                  <a:extLst>
                    <a:ext uri="{FF2B5EF4-FFF2-40B4-BE49-F238E27FC236}">
                      <a16:creationId xmlns:a16="http://schemas.microsoft.com/office/drawing/2014/main" id="{DFE7C8B2-2838-69D9-9459-3D08CD7E3FB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楕円 27">
                  <a:extLst>
                    <a:ext uri="{FF2B5EF4-FFF2-40B4-BE49-F238E27FC236}">
                      <a16:creationId xmlns:a16="http://schemas.microsoft.com/office/drawing/2014/main" id="{AB207CB7-F6F7-C199-CCE9-2FF7EBD8AD9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68D526D1-DE83-3DAD-31BA-FDDE7D5AF26A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F305C869-BB8A-97AB-6AA6-4F7612D4BA64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265992BE-ABE9-937A-A0FE-8108110AD24B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正方形/長方形 906">
                <a:extLst>
                  <a:ext uri="{FF2B5EF4-FFF2-40B4-BE49-F238E27FC236}">
                    <a16:creationId xmlns:a16="http://schemas.microsoft.com/office/drawing/2014/main" id="{6624C6C3-A97A-8449-0222-B721A1F55237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正方形/長方形 907">
                <a:extLst>
                  <a:ext uri="{FF2B5EF4-FFF2-40B4-BE49-F238E27FC236}">
                    <a16:creationId xmlns:a16="http://schemas.microsoft.com/office/drawing/2014/main" id="{7EB21B0B-66E6-6FFC-8BEA-B1569AA708BA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1">
                <a:extLst>
                  <a:ext uri="{FF2B5EF4-FFF2-40B4-BE49-F238E27FC236}">
                    <a16:creationId xmlns:a16="http://schemas.microsoft.com/office/drawing/2014/main" id="{ED7CA0F5-2B22-88FA-D23D-A208643761CD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EC05C7EC-671A-D734-AA8E-5583369F459D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913" name="楕円 66">
                <a:extLst>
                  <a:ext uri="{FF2B5EF4-FFF2-40B4-BE49-F238E27FC236}">
                    <a16:creationId xmlns:a16="http://schemas.microsoft.com/office/drawing/2014/main" id="{9CEE0B83-BB10-FFE4-8965-B64F45F883B4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315A5F6E-8EFF-E45F-556B-8817EB9CA9DA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906A3E82-53C6-70F4-2FB9-649C7FE5AC39}"/>
                </a:ext>
              </a:extLst>
            </p:cNvPr>
            <p:cNvGrpSpPr/>
            <p:nvPr/>
          </p:nvGrpSpPr>
          <p:grpSpPr>
            <a:xfrm>
              <a:off x="4553785" y="1300035"/>
              <a:ext cx="1078478" cy="418400"/>
              <a:chOff x="4496994" y="1173812"/>
              <a:chExt cx="1078478" cy="418400"/>
            </a:xfrm>
          </p:grpSpPr>
          <p:sp>
            <p:nvSpPr>
              <p:cNvPr id="916" name="星: 7 pt 234">
                <a:extLst>
                  <a:ext uri="{FF2B5EF4-FFF2-40B4-BE49-F238E27FC236}">
                    <a16:creationId xmlns:a16="http://schemas.microsoft.com/office/drawing/2014/main" id="{74269ADF-DAFF-FC0E-1E78-54829BB4274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星: 7 pt 234">
                <a:extLst>
                  <a:ext uri="{FF2B5EF4-FFF2-40B4-BE49-F238E27FC236}">
                    <a16:creationId xmlns:a16="http://schemas.microsoft.com/office/drawing/2014/main" id="{E8C85A75-1078-32FD-3950-2C71A9E2FCD9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星: 7 pt 234">
                <a:extLst>
                  <a:ext uri="{FF2B5EF4-FFF2-40B4-BE49-F238E27FC236}">
                    <a16:creationId xmlns:a16="http://schemas.microsoft.com/office/drawing/2014/main" id="{03DFA80D-D2FB-BA09-317B-5FAE2E3BFB49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星: 7 pt 234">
                <a:extLst>
                  <a:ext uri="{FF2B5EF4-FFF2-40B4-BE49-F238E27FC236}">
                    <a16:creationId xmlns:a16="http://schemas.microsoft.com/office/drawing/2014/main" id="{2EA9CD68-8D5E-253A-F8CA-482860F4997B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392F4248-2C30-F205-E086-74194DD44EA2}"/>
              </a:ext>
            </a:extLst>
          </p:cNvPr>
          <p:cNvGrpSpPr/>
          <p:nvPr/>
        </p:nvGrpSpPr>
        <p:grpSpPr>
          <a:xfrm>
            <a:off x="848544" y="713077"/>
            <a:ext cx="2307711" cy="2564746"/>
            <a:chOff x="848544" y="713077"/>
            <a:chExt cx="2307711" cy="2564746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F8112E4-138D-F61D-DFD9-5B6ADE937384}"/>
                </a:ext>
              </a:extLst>
            </p:cNvPr>
            <p:cNvSpPr/>
            <p:nvPr/>
          </p:nvSpPr>
          <p:spPr>
            <a:xfrm rot="20151232" flipV="1">
              <a:off x="2075900" y="259749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楕円 1">
              <a:extLst>
                <a:ext uri="{FF2B5EF4-FFF2-40B4-BE49-F238E27FC236}">
                  <a16:creationId xmlns:a16="http://schemas.microsoft.com/office/drawing/2014/main" id="{96136F7C-C4CB-C320-946F-C2478D5E8273}"/>
                </a:ext>
              </a:extLst>
            </p:cNvPr>
            <p:cNvSpPr/>
            <p:nvPr/>
          </p:nvSpPr>
          <p:spPr>
            <a:xfrm rot="10800000">
              <a:off x="2012682" y="279926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3" name="楕円 1">
              <a:extLst>
                <a:ext uri="{FF2B5EF4-FFF2-40B4-BE49-F238E27FC236}">
                  <a16:creationId xmlns:a16="http://schemas.microsoft.com/office/drawing/2014/main" id="{D4F6E58D-8B91-63E8-6438-F8BF0BE9F515}"/>
                </a:ext>
              </a:extLst>
            </p:cNvPr>
            <p:cNvSpPr/>
            <p:nvPr/>
          </p:nvSpPr>
          <p:spPr>
            <a:xfrm rot="10800000">
              <a:off x="1748004" y="279926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楕円 1">
              <a:extLst>
                <a:ext uri="{FF2B5EF4-FFF2-40B4-BE49-F238E27FC236}">
                  <a16:creationId xmlns:a16="http://schemas.microsoft.com/office/drawing/2014/main" id="{A73AAEFF-97BD-2994-2D38-46EE5B4816D1}"/>
                </a:ext>
              </a:extLst>
            </p:cNvPr>
            <p:cNvSpPr/>
            <p:nvPr/>
          </p:nvSpPr>
          <p:spPr>
            <a:xfrm>
              <a:off x="1582185" y="2053947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楕円 1">
              <a:extLst>
                <a:ext uri="{FF2B5EF4-FFF2-40B4-BE49-F238E27FC236}">
                  <a16:creationId xmlns:a16="http://schemas.microsoft.com/office/drawing/2014/main" id="{5C779947-42F2-89DF-54E5-1AD5D74A832C}"/>
                </a:ext>
              </a:extLst>
            </p:cNvPr>
            <p:cNvSpPr/>
            <p:nvPr/>
          </p:nvSpPr>
          <p:spPr>
            <a:xfrm>
              <a:off x="1636755" y="2097854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51FD41EE-97CC-85D7-A9EF-C30C9CBCDD47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5497C8C1-9A15-CD98-FE56-68E07F1CF824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A2CFFD12-66FD-CBE5-672F-A53658DA31BB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D50F5B5C-3E3B-7A39-CE3E-01A7AE42C73C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761635AE-435A-032D-9D14-2701B5D0530D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48466799-2F7D-4B84-1FB4-3BB6DA5ED26E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C382AACD-51E4-6251-3579-BD1B88300AA6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3A96D108-8CD3-FC60-4210-ADDB1FD5484B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298959FC-3F25-0663-5223-CE89A25D3B97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0775282C-CDE9-931F-BA88-8EA2B579072F}"/>
                </a:ext>
              </a:extLst>
            </p:cNvPr>
            <p:cNvGrpSpPr/>
            <p:nvPr/>
          </p:nvGrpSpPr>
          <p:grpSpPr>
            <a:xfrm>
              <a:off x="1567626" y="2184673"/>
              <a:ext cx="876618" cy="460813"/>
              <a:chOff x="1521467" y="2103191"/>
              <a:chExt cx="876618" cy="460813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4A154356-E5D2-CA6F-2885-0A3700ABEAC4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CF1637CE-4466-BBDF-F3C8-EC80CB157B5F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楕円 1">
                <a:extLst>
                  <a:ext uri="{FF2B5EF4-FFF2-40B4-BE49-F238E27FC236}">
                    <a16:creationId xmlns:a16="http://schemas.microsoft.com/office/drawing/2014/main" id="{84B77782-391B-EAB9-256F-3D85FB7A4CE6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6" name="楕円 935">
              <a:extLst>
                <a:ext uri="{FF2B5EF4-FFF2-40B4-BE49-F238E27FC236}">
                  <a16:creationId xmlns:a16="http://schemas.microsoft.com/office/drawing/2014/main" id="{E5A76FDC-DA15-674E-F612-38104F7776A4}"/>
                </a:ext>
              </a:extLst>
            </p:cNvPr>
            <p:cNvSpPr/>
            <p:nvPr/>
          </p:nvSpPr>
          <p:spPr>
            <a:xfrm>
              <a:off x="2155416" y="713077"/>
              <a:ext cx="850305" cy="85030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楕円 936">
              <a:extLst>
                <a:ext uri="{FF2B5EF4-FFF2-40B4-BE49-F238E27FC236}">
                  <a16:creationId xmlns:a16="http://schemas.microsoft.com/office/drawing/2014/main" id="{64594356-172F-5B66-F9F1-2A087320E7C9}"/>
                </a:ext>
              </a:extLst>
            </p:cNvPr>
            <p:cNvSpPr/>
            <p:nvPr/>
          </p:nvSpPr>
          <p:spPr>
            <a:xfrm>
              <a:off x="2284549" y="842210"/>
              <a:ext cx="592039" cy="5920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楕円 937">
              <a:extLst>
                <a:ext uri="{FF2B5EF4-FFF2-40B4-BE49-F238E27FC236}">
                  <a16:creationId xmlns:a16="http://schemas.microsoft.com/office/drawing/2014/main" id="{3A158CF5-B1E5-EF42-E0D6-3655A2CAD691}"/>
                </a:ext>
              </a:extLst>
            </p:cNvPr>
            <p:cNvSpPr/>
            <p:nvPr/>
          </p:nvSpPr>
          <p:spPr>
            <a:xfrm>
              <a:off x="1012740" y="713077"/>
              <a:ext cx="850305" cy="85030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楕円 938">
              <a:extLst>
                <a:ext uri="{FF2B5EF4-FFF2-40B4-BE49-F238E27FC236}">
                  <a16:creationId xmlns:a16="http://schemas.microsoft.com/office/drawing/2014/main" id="{011686DD-E01C-DD69-7D16-05788FDB2D27}"/>
                </a:ext>
              </a:extLst>
            </p:cNvPr>
            <p:cNvSpPr/>
            <p:nvPr/>
          </p:nvSpPr>
          <p:spPr>
            <a:xfrm>
              <a:off x="1141873" y="842210"/>
              <a:ext cx="592039" cy="5920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227BFFED-C721-F896-E897-20C1DBDE6A64}"/>
                </a:ext>
              </a:extLst>
            </p:cNvPr>
            <p:cNvSpPr/>
            <p:nvPr/>
          </p:nvSpPr>
          <p:spPr>
            <a:xfrm>
              <a:off x="1394694" y="1063135"/>
              <a:ext cx="1207983" cy="12306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08231F89-BF61-8ECD-E173-6ABCCD7FA252}"/>
                </a:ext>
              </a:extLst>
            </p:cNvPr>
            <p:cNvSpPr/>
            <p:nvPr/>
          </p:nvSpPr>
          <p:spPr>
            <a:xfrm rot="20700000">
              <a:off x="1658514" y="1579368"/>
              <a:ext cx="146798" cy="547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楕円 941">
              <a:extLst>
                <a:ext uri="{FF2B5EF4-FFF2-40B4-BE49-F238E27FC236}">
                  <a16:creationId xmlns:a16="http://schemas.microsoft.com/office/drawing/2014/main" id="{DEB0D881-F016-BC0B-EE78-1410F91229CB}"/>
                </a:ext>
              </a:extLst>
            </p:cNvPr>
            <p:cNvSpPr/>
            <p:nvPr/>
          </p:nvSpPr>
          <p:spPr>
            <a:xfrm rot="900000">
              <a:off x="2174139" y="1579368"/>
              <a:ext cx="146798" cy="547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63FC95DB-00A4-CF65-CA0A-465ADB4DE88F}"/>
                </a:ext>
              </a:extLst>
            </p:cNvPr>
            <p:cNvGrpSpPr/>
            <p:nvPr/>
          </p:nvGrpSpPr>
          <p:grpSpPr>
            <a:xfrm>
              <a:off x="1886294" y="1845236"/>
              <a:ext cx="219417" cy="232117"/>
              <a:chOff x="3944408" y="2708920"/>
              <a:chExt cx="291733" cy="338761"/>
            </a:xfrm>
            <a:solidFill>
              <a:schemeClr val="bg1"/>
            </a:solidFill>
          </p:grpSpPr>
          <p:sp>
            <p:nvSpPr>
              <p:cNvPr id="944" name="楕円 27">
                <a:extLst>
                  <a:ext uri="{FF2B5EF4-FFF2-40B4-BE49-F238E27FC236}">
                    <a16:creationId xmlns:a16="http://schemas.microsoft.com/office/drawing/2014/main" id="{1EDE9810-3BBB-0A8F-C4AA-1606BE1FA8F5}"/>
                  </a:ext>
                </a:extLst>
              </p:cNvPr>
              <p:cNvSpPr/>
              <p:nvPr/>
            </p:nvSpPr>
            <p:spPr>
              <a:xfrm>
                <a:off x="3944408" y="2708920"/>
                <a:ext cx="145867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楕円 27">
                <a:extLst>
                  <a:ext uri="{FF2B5EF4-FFF2-40B4-BE49-F238E27FC236}">
                    <a16:creationId xmlns:a16="http://schemas.microsoft.com/office/drawing/2014/main" id="{3792BD4D-B09E-5F97-C91B-27DB41D647EC}"/>
                  </a:ext>
                </a:extLst>
              </p:cNvPr>
              <p:cNvSpPr/>
              <p:nvPr/>
            </p:nvSpPr>
            <p:spPr>
              <a:xfrm flipH="1">
                <a:off x="4095749" y="2708920"/>
                <a:ext cx="140392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49754A37-9A34-3BC1-BC5B-6C4C73D8B32B}"/>
                </a:ext>
              </a:extLst>
            </p:cNvPr>
            <p:cNvSpPr/>
            <p:nvPr/>
          </p:nvSpPr>
          <p:spPr>
            <a:xfrm>
              <a:off x="1772559" y="1755207"/>
              <a:ext cx="452253" cy="226103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正方形/長方形 946">
              <a:extLst>
                <a:ext uri="{FF2B5EF4-FFF2-40B4-BE49-F238E27FC236}">
                  <a16:creationId xmlns:a16="http://schemas.microsoft.com/office/drawing/2014/main" id="{5FC81B75-362F-07F7-87E0-C7093F105D29}"/>
                </a:ext>
              </a:extLst>
            </p:cNvPr>
            <p:cNvSpPr/>
            <p:nvPr/>
          </p:nvSpPr>
          <p:spPr>
            <a:xfrm>
              <a:off x="1278427" y="186412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正方形/長方形 947">
              <a:extLst>
                <a:ext uri="{FF2B5EF4-FFF2-40B4-BE49-F238E27FC236}">
                  <a16:creationId xmlns:a16="http://schemas.microsoft.com/office/drawing/2014/main" id="{412F8BFD-978C-BDD2-5ED4-60A218C20AC7}"/>
                </a:ext>
              </a:extLst>
            </p:cNvPr>
            <p:cNvSpPr/>
            <p:nvPr/>
          </p:nvSpPr>
          <p:spPr>
            <a:xfrm rot="20700000" flipV="1">
              <a:off x="1303469" y="197087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正方形/長方形 948">
              <a:extLst>
                <a:ext uri="{FF2B5EF4-FFF2-40B4-BE49-F238E27FC236}">
                  <a16:creationId xmlns:a16="http://schemas.microsoft.com/office/drawing/2014/main" id="{87EE3F6A-4AD6-9904-E374-C6C2100B02BE}"/>
                </a:ext>
              </a:extLst>
            </p:cNvPr>
            <p:cNvSpPr/>
            <p:nvPr/>
          </p:nvSpPr>
          <p:spPr>
            <a:xfrm flipH="1">
              <a:off x="2162574" y="186412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F3198679-6016-4D2B-C378-B34AE388C3C6}"/>
                </a:ext>
              </a:extLst>
            </p:cNvPr>
            <p:cNvSpPr/>
            <p:nvPr/>
          </p:nvSpPr>
          <p:spPr>
            <a:xfrm rot="900000" flipH="1" flipV="1">
              <a:off x="2138977" y="197087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1">
              <a:extLst>
                <a:ext uri="{FF2B5EF4-FFF2-40B4-BE49-F238E27FC236}">
                  <a16:creationId xmlns:a16="http://schemas.microsoft.com/office/drawing/2014/main" id="{50F58F9E-72D5-7311-A8ED-C7152358F75A}"/>
                </a:ext>
              </a:extLst>
            </p:cNvPr>
            <p:cNvSpPr/>
            <p:nvPr/>
          </p:nvSpPr>
          <p:spPr>
            <a:xfrm flipV="1">
              <a:off x="1913230" y="1723535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1934F76A-2869-B638-B2B8-BE75579A133C}"/>
                </a:ext>
              </a:extLst>
            </p:cNvPr>
            <p:cNvGrpSpPr/>
            <p:nvPr/>
          </p:nvGrpSpPr>
          <p:grpSpPr>
            <a:xfrm>
              <a:off x="1978829" y="1811018"/>
              <a:ext cx="176433" cy="258588"/>
              <a:chOff x="986766" y="914731"/>
              <a:chExt cx="238930" cy="350186"/>
            </a:xfrm>
          </p:grpSpPr>
          <p:sp>
            <p:nvSpPr>
              <p:cNvPr id="953" name="楕円 66">
                <a:extLst>
                  <a:ext uri="{FF2B5EF4-FFF2-40B4-BE49-F238E27FC236}">
                    <a16:creationId xmlns:a16="http://schemas.microsoft.com/office/drawing/2014/main" id="{ECA3FF50-62EC-D0FC-D4D2-8165EAB55144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0A4B4502-5FEA-0796-443F-FE8CB6500AC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5AF04721-DEA9-C052-427A-C202FEAD59C5}"/>
              </a:ext>
            </a:extLst>
          </p:cNvPr>
          <p:cNvGrpSpPr/>
          <p:nvPr/>
        </p:nvGrpSpPr>
        <p:grpSpPr>
          <a:xfrm>
            <a:off x="4051216" y="3799177"/>
            <a:ext cx="1992981" cy="2564746"/>
            <a:chOff x="4051216" y="3799177"/>
            <a:chExt cx="1992981" cy="2564746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BB65FFA0-BF8C-675F-A8FB-FA7ED18BFCC5}"/>
                </a:ext>
              </a:extLst>
            </p:cNvPr>
            <p:cNvGrpSpPr/>
            <p:nvPr/>
          </p:nvGrpSpPr>
          <p:grpSpPr>
            <a:xfrm>
              <a:off x="4620661" y="5140047"/>
              <a:ext cx="1391677" cy="1223876"/>
              <a:chOff x="4620661" y="5140047"/>
              <a:chExt cx="1391677" cy="1223876"/>
            </a:xfrm>
          </p:grpSpPr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ADCAFB3C-AF2F-4F47-EB90-24A946E034F0}"/>
                  </a:ext>
                </a:extLst>
              </p:cNvPr>
              <p:cNvSpPr/>
              <p:nvPr/>
            </p:nvSpPr>
            <p:spPr>
              <a:xfrm rot="20151232" flipV="1">
                <a:off x="5114376" y="5683599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1">
                <a:extLst>
                  <a:ext uri="{FF2B5EF4-FFF2-40B4-BE49-F238E27FC236}">
                    <a16:creationId xmlns:a16="http://schemas.microsoft.com/office/drawing/2014/main" id="{8856C208-5252-BC5B-9D88-0C417E165DD8}"/>
                  </a:ext>
                </a:extLst>
              </p:cNvPr>
              <p:cNvSpPr/>
              <p:nvPr/>
            </p:nvSpPr>
            <p:spPr>
              <a:xfrm rot="10800000">
                <a:off x="5051158" y="588536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楕円 1">
                <a:extLst>
                  <a:ext uri="{FF2B5EF4-FFF2-40B4-BE49-F238E27FC236}">
                    <a16:creationId xmlns:a16="http://schemas.microsoft.com/office/drawing/2014/main" id="{79E28585-7293-8806-EBB1-E61929F150E8}"/>
                  </a:ext>
                </a:extLst>
              </p:cNvPr>
              <p:cNvSpPr/>
              <p:nvPr/>
            </p:nvSpPr>
            <p:spPr>
              <a:xfrm rot="10800000">
                <a:off x="4786480" y="588536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5" name="楕円 1">
                <a:extLst>
                  <a:ext uri="{FF2B5EF4-FFF2-40B4-BE49-F238E27FC236}">
                    <a16:creationId xmlns:a16="http://schemas.microsoft.com/office/drawing/2014/main" id="{5DF00E40-4120-E6CA-F223-68E03302CE60}"/>
                  </a:ext>
                </a:extLst>
              </p:cNvPr>
              <p:cNvSpPr/>
              <p:nvPr/>
            </p:nvSpPr>
            <p:spPr>
              <a:xfrm>
                <a:off x="4620661" y="5140047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楕円 1">
                <a:extLst>
                  <a:ext uri="{FF2B5EF4-FFF2-40B4-BE49-F238E27FC236}">
                    <a16:creationId xmlns:a16="http://schemas.microsoft.com/office/drawing/2014/main" id="{704A17FE-8BE3-164B-FE70-6C41D3F9E89E}"/>
                  </a:ext>
                </a:extLst>
              </p:cNvPr>
              <p:cNvSpPr/>
              <p:nvPr/>
            </p:nvSpPr>
            <p:spPr>
              <a:xfrm>
                <a:off x="4675231" y="5183954"/>
                <a:ext cx="723862" cy="10263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51679E45-85C0-7402-B906-705DF3DF1155}"/>
                </a:ext>
              </a:extLst>
            </p:cNvPr>
            <p:cNvGrpSpPr/>
            <p:nvPr/>
          </p:nvGrpSpPr>
          <p:grpSpPr>
            <a:xfrm>
              <a:off x="4051216" y="3799177"/>
              <a:ext cx="1992981" cy="1580757"/>
              <a:chOff x="4051216" y="3799177"/>
              <a:chExt cx="1992981" cy="1580757"/>
            </a:xfrm>
          </p:grpSpPr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A920BB1C-AE99-ACE5-E28F-6796CA27FD35}"/>
                  </a:ext>
                </a:extLst>
              </p:cNvPr>
              <p:cNvSpPr/>
              <p:nvPr/>
            </p:nvSpPr>
            <p:spPr>
              <a:xfrm>
                <a:off x="5193892" y="3799177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8196838C-C893-6444-EF40-FE371E25480E}"/>
                  </a:ext>
                </a:extLst>
              </p:cNvPr>
              <p:cNvSpPr/>
              <p:nvPr/>
            </p:nvSpPr>
            <p:spPr>
              <a:xfrm>
                <a:off x="5323025" y="3928310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08221A71-5897-2085-0C82-304AF4CBB4DC}"/>
                  </a:ext>
                </a:extLst>
              </p:cNvPr>
              <p:cNvSpPr/>
              <p:nvPr/>
            </p:nvSpPr>
            <p:spPr>
              <a:xfrm>
                <a:off x="4051216" y="3799177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279400C1-3184-E06E-CFAA-5F4632C29F69}"/>
                  </a:ext>
                </a:extLst>
              </p:cNvPr>
              <p:cNvSpPr/>
              <p:nvPr/>
            </p:nvSpPr>
            <p:spPr>
              <a:xfrm>
                <a:off x="4180349" y="3928310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312A5656-3E60-1DF4-CBBE-871F79CDF022}"/>
                  </a:ext>
                </a:extLst>
              </p:cNvPr>
              <p:cNvSpPr/>
              <p:nvPr/>
            </p:nvSpPr>
            <p:spPr>
              <a:xfrm>
                <a:off x="4433170" y="4149235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6D4D0D32-9125-AB09-1D1D-2E3268EE5179}"/>
                  </a:ext>
                </a:extLst>
              </p:cNvPr>
              <p:cNvSpPr/>
              <p:nvPr/>
            </p:nvSpPr>
            <p:spPr>
              <a:xfrm rot="20700000">
                <a:off x="4696990" y="4665468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3CC2826D-66D2-3FEF-CC52-E214E68445F9}"/>
                  </a:ext>
                </a:extLst>
              </p:cNvPr>
              <p:cNvSpPr/>
              <p:nvPr/>
            </p:nvSpPr>
            <p:spPr>
              <a:xfrm rot="900000">
                <a:off x="5212615" y="4665468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A3E6E10C-4816-D387-825C-778B5056595B}"/>
                  </a:ext>
                </a:extLst>
              </p:cNvPr>
              <p:cNvGrpSpPr/>
              <p:nvPr/>
            </p:nvGrpSpPr>
            <p:grpSpPr>
              <a:xfrm>
                <a:off x="4924770" y="493133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77" name="楕円 27">
                  <a:extLst>
                    <a:ext uri="{FF2B5EF4-FFF2-40B4-BE49-F238E27FC236}">
                      <a16:creationId xmlns:a16="http://schemas.microsoft.com/office/drawing/2014/main" id="{CC3ABDAC-12B8-3805-1B15-8689BDE0D7E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8" name="楕円 27">
                  <a:extLst>
                    <a:ext uri="{FF2B5EF4-FFF2-40B4-BE49-F238E27FC236}">
                      <a16:creationId xmlns:a16="http://schemas.microsoft.com/office/drawing/2014/main" id="{2C73ACA6-CB91-56FD-1ECD-55375700AB1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76A6F3F2-0439-D11B-AEA5-0E12DE7B9544}"/>
                  </a:ext>
                </a:extLst>
              </p:cNvPr>
              <p:cNvSpPr/>
              <p:nvPr/>
            </p:nvSpPr>
            <p:spPr>
              <a:xfrm>
                <a:off x="4811035" y="484130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29493AAB-C5B8-C3B7-D3AC-28311FF6AA65}"/>
                  </a:ext>
                </a:extLst>
              </p:cNvPr>
              <p:cNvSpPr/>
              <p:nvPr/>
            </p:nvSpPr>
            <p:spPr>
              <a:xfrm>
                <a:off x="4316903" y="495022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正方形/長方形 972">
                <a:extLst>
                  <a:ext uri="{FF2B5EF4-FFF2-40B4-BE49-F238E27FC236}">
                    <a16:creationId xmlns:a16="http://schemas.microsoft.com/office/drawing/2014/main" id="{0E93AE88-6839-A6F8-15BC-CEC675BDBD82}"/>
                  </a:ext>
                </a:extLst>
              </p:cNvPr>
              <p:cNvSpPr/>
              <p:nvPr/>
            </p:nvSpPr>
            <p:spPr>
              <a:xfrm rot="20700000" flipV="1">
                <a:off x="4341945" y="505697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正方形/長方形 973">
                <a:extLst>
                  <a:ext uri="{FF2B5EF4-FFF2-40B4-BE49-F238E27FC236}">
                    <a16:creationId xmlns:a16="http://schemas.microsoft.com/office/drawing/2014/main" id="{EC548E8D-06A8-3596-A488-3633DDED2E96}"/>
                  </a:ext>
                </a:extLst>
              </p:cNvPr>
              <p:cNvSpPr/>
              <p:nvPr/>
            </p:nvSpPr>
            <p:spPr>
              <a:xfrm flipH="1">
                <a:off x="5201050" y="495022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正方形/長方形 974">
                <a:extLst>
                  <a:ext uri="{FF2B5EF4-FFF2-40B4-BE49-F238E27FC236}">
                    <a16:creationId xmlns:a16="http://schemas.microsoft.com/office/drawing/2014/main" id="{EE12ABF9-945D-4E39-1966-A4C6EFF33D20}"/>
                  </a:ext>
                </a:extLst>
              </p:cNvPr>
              <p:cNvSpPr/>
              <p:nvPr/>
            </p:nvSpPr>
            <p:spPr>
              <a:xfrm rot="900000" flipH="1" flipV="1">
                <a:off x="5177453" y="50569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楕円 1">
                <a:extLst>
                  <a:ext uri="{FF2B5EF4-FFF2-40B4-BE49-F238E27FC236}">
                    <a16:creationId xmlns:a16="http://schemas.microsoft.com/office/drawing/2014/main" id="{37C16CAD-643F-AAB6-80D1-1FDB220D6348}"/>
                  </a:ext>
                </a:extLst>
              </p:cNvPr>
              <p:cNvSpPr/>
              <p:nvPr/>
            </p:nvSpPr>
            <p:spPr>
              <a:xfrm flipV="1">
                <a:off x="4951706" y="480963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6B20ADAC-43F6-DDDF-75DA-0CDE3BB1E2CC}"/>
                </a:ext>
              </a:extLst>
            </p:cNvPr>
            <p:cNvGrpSpPr/>
            <p:nvPr/>
          </p:nvGrpSpPr>
          <p:grpSpPr>
            <a:xfrm>
              <a:off x="4165840" y="3935925"/>
              <a:ext cx="1732040" cy="1123483"/>
              <a:chOff x="4156667" y="3912113"/>
              <a:chExt cx="1810966" cy="1123483"/>
            </a:xfrm>
          </p:grpSpPr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10809B7B-AECF-0A8F-B8CD-9102FB2E83B1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74806AA8-C5D6-E968-625C-07194E8CA1D4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21F0A1E6-185F-102F-78FD-F9FD5F10F498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8" name="四角形: 角を丸くする 987">
                  <a:extLst>
                    <a:ext uri="{FF2B5EF4-FFF2-40B4-BE49-F238E27FC236}">
                      <a16:creationId xmlns:a16="http://schemas.microsoft.com/office/drawing/2014/main" id="{3D048520-99D5-2C0D-83D5-32D31D1E601A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F9D458D9-452A-FB65-12D4-8D424E47D535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F409511E-2C39-A56F-0DA1-28D1032963AB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B10B2212-7F24-E316-0674-E02487E1250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22343522-45AD-6AF1-170C-19DC2B1B0D23}"/>
                </a:ext>
              </a:extLst>
            </p:cNvPr>
            <p:cNvGrpSpPr/>
            <p:nvPr/>
          </p:nvGrpSpPr>
          <p:grpSpPr>
            <a:xfrm>
              <a:off x="4370216" y="3844488"/>
              <a:ext cx="1325355" cy="650911"/>
              <a:chOff x="1100911" y="95250"/>
              <a:chExt cx="1794828" cy="881479"/>
            </a:xfrm>
          </p:grpSpPr>
          <p:sp>
            <p:nvSpPr>
              <p:cNvPr id="990" name="楕円 5">
                <a:extLst>
                  <a:ext uri="{FF2B5EF4-FFF2-40B4-BE49-F238E27FC236}">
                    <a16:creationId xmlns:a16="http://schemas.microsoft.com/office/drawing/2014/main" id="{A8BAA151-AB95-CE85-F6B2-CD557C2C20D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8C35F14D-8019-55C9-5496-11252AD90213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8408C09D-5AE7-3A44-84AD-79A2077BF67A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93" name="楕円 5">
                  <a:extLst>
                    <a:ext uri="{FF2B5EF4-FFF2-40B4-BE49-F238E27FC236}">
                      <a16:creationId xmlns:a16="http://schemas.microsoft.com/office/drawing/2014/main" id="{B43E8642-8B7E-F0DB-9FA1-2D2242435F0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E2A72489-E489-19C9-E816-B3306C1A47C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95" name="グループ化 994">
              <a:extLst>
                <a:ext uri="{FF2B5EF4-FFF2-40B4-BE49-F238E27FC236}">
                  <a16:creationId xmlns:a16="http://schemas.microsoft.com/office/drawing/2014/main" id="{0009E6B3-8AF2-D3B8-7FD3-006B36489319}"/>
                </a:ext>
              </a:extLst>
            </p:cNvPr>
            <p:cNvGrpSpPr/>
            <p:nvPr/>
          </p:nvGrpSpPr>
          <p:grpSpPr>
            <a:xfrm>
              <a:off x="4394400" y="5005189"/>
              <a:ext cx="1299333" cy="1211368"/>
              <a:chOff x="4302325" y="3805549"/>
              <a:chExt cx="1299333" cy="1211368"/>
            </a:xfrm>
          </p:grpSpPr>
          <p:sp>
            <p:nvSpPr>
              <p:cNvPr id="996" name="楕円 1">
                <a:extLst>
                  <a:ext uri="{FF2B5EF4-FFF2-40B4-BE49-F238E27FC236}">
                    <a16:creationId xmlns:a16="http://schemas.microsoft.com/office/drawing/2014/main" id="{8E6A4CD3-B7B4-83CE-F533-B35015909C5E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楕円 1">
                <a:extLst>
                  <a:ext uri="{FF2B5EF4-FFF2-40B4-BE49-F238E27FC236}">
                    <a16:creationId xmlns:a16="http://schemas.microsoft.com/office/drawing/2014/main" id="{FC50EC13-2450-19A2-429E-50CEE7CDBAC6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63C65702-E2AA-CD03-ECFD-27E4A5E1872A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E3E120D9-96D3-2AA9-4556-459F979ED424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048A4BF6-9B2C-DFD7-946B-9B906EDE0209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E82F1FAB-CCD0-D0EC-53CE-3E788B2248D7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DDB2313E-5DAF-7027-00BC-92BE92B48726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E728466F-A6B4-3D59-82C9-30C252A4D813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D9C2A78-1BDB-A0E1-B36C-C6BE45D5461F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1526689C-1E3D-471F-6580-51FC6E1D747E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A161E0E2-ED1C-A5C5-7DE6-69D94D3389C9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13" name="フリーフォーム: 図形 1012">
                    <a:extLst>
                      <a:ext uri="{FF2B5EF4-FFF2-40B4-BE49-F238E27FC236}">
                        <a16:creationId xmlns:a16="http://schemas.microsoft.com/office/drawing/2014/main" id="{AF531A06-C71F-09DF-3F74-6F7FCF8F69E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フリーフォーム: 図形 1013">
                    <a:extLst>
                      <a:ext uri="{FF2B5EF4-FFF2-40B4-BE49-F238E27FC236}">
                        <a16:creationId xmlns:a16="http://schemas.microsoft.com/office/drawing/2014/main" id="{5EA3461C-0C7D-14BD-D5DA-A139DEFDDFA1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台形 1014">
                    <a:extLst>
                      <a:ext uri="{FF2B5EF4-FFF2-40B4-BE49-F238E27FC236}">
                        <a16:creationId xmlns:a16="http://schemas.microsoft.com/office/drawing/2014/main" id="{8AEBA37D-11F9-EAEB-38ED-F5E0C262EC86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台形 1015">
                    <a:extLst>
                      <a:ext uri="{FF2B5EF4-FFF2-40B4-BE49-F238E27FC236}">
                        <a16:creationId xmlns:a16="http://schemas.microsoft.com/office/drawing/2014/main" id="{EA043B27-3B48-D00D-6C1F-9D98481CA61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四角形: 角を丸くする 1016">
                    <a:extLst>
                      <a:ext uri="{FF2B5EF4-FFF2-40B4-BE49-F238E27FC236}">
                        <a16:creationId xmlns:a16="http://schemas.microsoft.com/office/drawing/2014/main" id="{9B9A01C5-4FEB-B65D-FC50-0B474F052ADD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星: 12 pt 1017">
                    <a:extLst>
                      <a:ext uri="{FF2B5EF4-FFF2-40B4-BE49-F238E27FC236}">
                        <a16:creationId xmlns:a16="http://schemas.microsoft.com/office/drawing/2014/main" id="{7C2211F8-C099-6629-C582-D308355EC847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星: 12 pt 1018">
                    <a:extLst>
                      <a:ext uri="{FF2B5EF4-FFF2-40B4-BE49-F238E27FC236}">
                        <a16:creationId xmlns:a16="http://schemas.microsoft.com/office/drawing/2014/main" id="{AD18D3C2-3790-E6AD-2BE1-07A1F771B477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CB893377-4087-DD79-8C37-63B59250130F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11" name="フリーフォーム: 図形 1010">
                    <a:extLst>
                      <a:ext uri="{FF2B5EF4-FFF2-40B4-BE49-F238E27FC236}">
                        <a16:creationId xmlns:a16="http://schemas.microsoft.com/office/drawing/2014/main" id="{597ABDDA-49C7-C78E-13E6-B48B91DB76F8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星: 16 pt 1011">
                    <a:extLst>
                      <a:ext uri="{FF2B5EF4-FFF2-40B4-BE49-F238E27FC236}">
                        <a16:creationId xmlns:a16="http://schemas.microsoft.com/office/drawing/2014/main" id="{35BFD51D-4CBD-A9B8-9C49-B7DD01F57496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D8FE7691-A536-34F2-3E14-94B384122DA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D91F4EB5-C3BB-BAA5-12C8-5A7546EFD87E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星: 16 pt 1009">
                    <a:extLst>
                      <a:ext uri="{FF2B5EF4-FFF2-40B4-BE49-F238E27FC236}">
                        <a16:creationId xmlns:a16="http://schemas.microsoft.com/office/drawing/2014/main" id="{3228893C-C4AD-A64D-F85F-E9577E1F179C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20" name="テキスト ボックス 1019">
            <a:extLst>
              <a:ext uri="{FF2B5EF4-FFF2-40B4-BE49-F238E27FC236}">
                <a16:creationId xmlns:a16="http://schemas.microsoft.com/office/drawing/2014/main" id="{33199093-B7A1-0396-B66F-168A535DA59B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ネズミの冬用イラスト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144131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79EEE9AF-84FA-EFDD-CCB5-56941BA41874}"/>
              </a:ext>
            </a:extLst>
          </p:cNvPr>
          <p:cNvGrpSpPr/>
          <p:nvPr/>
        </p:nvGrpSpPr>
        <p:grpSpPr>
          <a:xfrm>
            <a:off x="1012740" y="3799177"/>
            <a:ext cx="1992981" cy="2564746"/>
            <a:chOff x="1012740" y="3799177"/>
            <a:chExt cx="1992981" cy="2564746"/>
          </a:xfrm>
        </p:grpSpPr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66C1B0E6-5D29-A89C-15DD-CB3D82DDB52F}"/>
                </a:ext>
              </a:extLst>
            </p:cNvPr>
            <p:cNvSpPr/>
            <p:nvPr/>
          </p:nvSpPr>
          <p:spPr>
            <a:xfrm rot="20151232" flipV="1">
              <a:off x="2075900" y="568359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1">
              <a:extLst>
                <a:ext uri="{FF2B5EF4-FFF2-40B4-BE49-F238E27FC236}">
                  <a16:creationId xmlns:a16="http://schemas.microsoft.com/office/drawing/2014/main" id="{D5FC4EC1-F943-DAF1-6614-3561CACAB323}"/>
                </a:ext>
              </a:extLst>
            </p:cNvPr>
            <p:cNvSpPr/>
            <p:nvPr/>
          </p:nvSpPr>
          <p:spPr>
            <a:xfrm rot="9000000" flipH="1">
              <a:off x="2286566" y="530822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8B15C66E-674A-2BA7-077B-201DA69AF4E6}"/>
                </a:ext>
              </a:extLst>
            </p:cNvPr>
            <p:cNvGrpSpPr/>
            <p:nvPr/>
          </p:nvGrpSpPr>
          <p:grpSpPr>
            <a:xfrm>
              <a:off x="1012740" y="3799177"/>
              <a:ext cx="1992981" cy="2564746"/>
              <a:chOff x="676332" y="74623"/>
              <a:chExt cx="2698944" cy="3473241"/>
            </a:xfrm>
          </p:grpSpPr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EE33A5EB-BD2E-C243-5934-65696B0C6E71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9DF10F98-F91A-0400-14C8-02297BAC754D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3CBB8A13-B12C-C937-6BB9-B7456E16ADB0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967B89A9-887A-6119-05FB-18229BD0FEE7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472B74BA-038F-144A-1FB2-C3067B9E1AF2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513BF444-E5E2-805D-FFD7-F7C091D5C16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5424554D-F1B8-34E6-F937-EE75E04BF6F0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011AA1EB-FDF0-4D96-7D3F-0FBAB79308DA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2EEFE832-B9E8-BB5B-E53E-4D24DCDB2456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8990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02EC167D-F8C7-7FBD-D6BA-FAF74321A78D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E2AC10F6-96BF-9FC1-C5F0-77EED7F33674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C34377BC-6E6C-66C5-DD3A-14E9FE7E3742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533E401F-FCCC-BCCB-BA2F-A8C873682BBA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2" name="楕円 27">
                  <a:extLst>
                    <a:ext uri="{FF2B5EF4-FFF2-40B4-BE49-F238E27FC236}">
                      <a16:creationId xmlns:a16="http://schemas.microsoft.com/office/drawing/2014/main" id="{F13E28E9-55AD-FA3A-EB43-DF44F478EE6C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楕円 27">
                  <a:extLst>
                    <a:ext uri="{FF2B5EF4-FFF2-40B4-BE49-F238E27FC236}">
                      <a16:creationId xmlns:a16="http://schemas.microsoft.com/office/drawing/2014/main" id="{1898720A-A3A8-E96A-DA78-95B21969BC9B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3777983F-DD5E-98E3-9718-03C1A6EE028E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F5BAB18B-5ED4-7380-37AE-89C5CCD0E104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2A5D0A2C-9B29-32BE-1463-CD64D8518599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940CEB15-5059-A802-BAC5-28160F2D865D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CEECAF86-4D79-50D5-CB9D-D1D6422DEB9C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1">
                <a:extLst>
                  <a:ext uri="{FF2B5EF4-FFF2-40B4-BE49-F238E27FC236}">
                    <a16:creationId xmlns:a16="http://schemas.microsoft.com/office/drawing/2014/main" id="{3D876865-C075-0E5A-7947-4C03948EDF5A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63C9C1AA-EEEF-E6CD-AE58-B86661FD57CF}"/>
                </a:ext>
              </a:extLst>
            </p:cNvPr>
            <p:cNvGrpSpPr/>
            <p:nvPr/>
          </p:nvGrpSpPr>
          <p:grpSpPr>
            <a:xfrm>
              <a:off x="1598091" y="5271741"/>
              <a:ext cx="824136" cy="568219"/>
              <a:chOff x="1443950" y="2053446"/>
              <a:chExt cx="1116065" cy="769496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62634324-3D5E-6362-3044-7E92C8B57D9F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406" name="楕円 5">
                  <a:extLst>
                    <a:ext uri="{FF2B5EF4-FFF2-40B4-BE49-F238E27FC236}">
                      <a16:creationId xmlns:a16="http://schemas.microsoft.com/office/drawing/2014/main" id="{69B1C46D-A36B-F6CE-394C-097AB0BEDAD0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7" name="二等辺三角形 21">
                  <a:extLst>
                    <a:ext uri="{FF2B5EF4-FFF2-40B4-BE49-F238E27FC236}">
                      <a16:creationId xmlns:a16="http://schemas.microsoft.com/office/drawing/2014/main" id="{468A54D6-CA45-E5FA-0A85-155B271CF087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二等辺三角形 21">
                  <a:extLst>
                    <a:ext uri="{FF2B5EF4-FFF2-40B4-BE49-F238E27FC236}">
                      <a16:creationId xmlns:a16="http://schemas.microsoft.com/office/drawing/2014/main" id="{419167F9-D100-F07C-A3D8-FB012D8FF34A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楕円 5">
                  <a:extLst>
                    <a:ext uri="{FF2B5EF4-FFF2-40B4-BE49-F238E27FC236}">
                      <a16:creationId xmlns:a16="http://schemas.microsoft.com/office/drawing/2014/main" id="{22E876CB-242E-8895-C4D3-98B401ED6280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B2FDE204-E8DD-00E0-15DC-F133E625FE9B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A8704934-527A-7B85-659F-596A4EC8BF71}"/>
                </a:ext>
              </a:extLst>
            </p:cNvPr>
            <p:cNvGrpSpPr/>
            <p:nvPr/>
          </p:nvGrpSpPr>
          <p:grpSpPr>
            <a:xfrm>
              <a:off x="1345544" y="3874310"/>
              <a:ext cx="1325355" cy="650911"/>
              <a:chOff x="1100911" y="95250"/>
              <a:chExt cx="1794828" cy="881479"/>
            </a:xfrm>
          </p:grpSpPr>
          <p:sp>
            <p:nvSpPr>
              <p:cNvPr id="411" name="楕円 5">
                <a:extLst>
                  <a:ext uri="{FF2B5EF4-FFF2-40B4-BE49-F238E27FC236}">
                    <a16:creationId xmlns:a16="http://schemas.microsoft.com/office/drawing/2014/main" id="{B39026D9-DFF2-EF17-3E98-D455BC1E6A3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7820721F-DB6A-ABE4-8F08-B52552AFA97A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65CDE0E3-C5E5-8026-B165-E397422439EA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14" name="楕円 5">
                  <a:extLst>
                    <a:ext uri="{FF2B5EF4-FFF2-40B4-BE49-F238E27FC236}">
                      <a16:creationId xmlns:a16="http://schemas.microsoft.com/office/drawing/2014/main" id="{E60105FE-B6BD-6344-6EC2-76475C2B9EA9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B76963BC-9826-D2CC-47BA-C216A72A2EDD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26" name="グループ化 1025">
            <a:extLst>
              <a:ext uri="{FF2B5EF4-FFF2-40B4-BE49-F238E27FC236}">
                <a16:creationId xmlns:a16="http://schemas.microsoft.com/office/drawing/2014/main" id="{1A5A2476-4636-2C80-D4E3-DF1B010CF5D2}"/>
              </a:ext>
            </a:extLst>
          </p:cNvPr>
          <p:cNvGrpSpPr/>
          <p:nvPr/>
        </p:nvGrpSpPr>
        <p:grpSpPr>
          <a:xfrm>
            <a:off x="6778600" y="3629633"/>
            <a:ext cx="2761753" cy="2769405"/>
            <a:chOff x="6778600" y="3629633"/>
            <a:chExt cx="2761753" cy="2769405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54A48ADD-40F7-DFF8-1426-CBF4E6A2EB63}"/>
                </a:ext>
              </a:extLst>
            </p:cNvPr>
            <p:cNvGrpSpPr/>
            <p:nvPr/>
          </p:nvGrpSpPr>
          <p:grpSpPr>
            <a:xfrm>
              <a:off x="7231275" y="3629633"/>
              <a:ext cx="1992981" cy="1580757"/>
              <a:chOff x="676332" y="74623"/>
              <a:chExt cx="2698944" cy="2140699"/>
            </a:xfrm>
          </p:grpSpPr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00D2BBC5-B0B5-CC80-2A41-195562758778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8DC613B7-6EAA-7796-9A81-0814570DB0E9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3060723B-88B9-3E9A-68B7-1B4C33B309D8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05E95F75-A910-50E9-4C5D-7042E4A0545F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D844B2E8-83B1-49FD-C3DB-0B7D0F86E847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2D235CFB-3084-29B7-CA88-E4BE1415276E}"/>
                  </a:ext>
                </a:extLst>
              </p:cNvPr>
              <p:cNvSpPr/>
              <p:nvPr/>
            </p:nvSpPr>
            <p:spPr>
              <a:xfrm rot="20700000">
                <a:off x="1550855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6DB3788E-EB86-ACE3-B732-CC6ECC07C7F4}"/>
                  </a:ext>
                </a:extLst>
              </p:cNvPr>
              <p:cNvSpPr/>
              <p:nvPr/>
            </p:nvSpPr>
            <p:spPr>
              <a:xfrm rot="900000">
                <a:off x="2249127" y="1247775"/>
                <a:ext cx="198798" cy="7409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0918CE30-A07C-B394-F68A-829BBD899761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875" name="楕円 27">
                  <a:extLst>
                    <a:ext uri="{FF2B5EF4-FFF2-40B4-BE49-F238E27FC236}">
                      <a16:creationId xmlns:a16="http://schemas.microsoft.com/office/drawing/2014/main" id="{944D2136-2CE7-A551-9F2D-2BAAD335191B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6" name="楕円 27">
                  <a:extLst>
                    <a:ext uri="{FF2B5EF4-FFF2-40B4-BE49-F238E27FC236}">
                      <a16:creationId xmlns:a16="http://schemas.microsoft.com/office/drawing/2014/main" id="{4E5F73A6-8B86-4629-B064-4DC09376056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20A315AF-2D4D-3F05-2403-2DB117D220B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正方形/長方形 869">
                <a:extLst>
                  <a:ext uri="{FF2B5EF4-FFF2-40B4-BE49-F238E27FC236}">
                    <a16:creationId xmlns:a16="http://schemas.microsoft.com/office/drawing/2014/main" id="{B144E370-D133-E6EE-9F5C-764CE4074F3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正方形/長方形 870">
                <a:extLst>
                  <a:ext uri="{FF2B5EF4-FFF2-40B4-BE49-F238E27FC236}">
                    <a16:creationId xmlns:a16="http://schemas.microsoft.com/office/drawing/2014/main" id="{C0095DDF-FDE8-3877-404E-53F481C04549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正方形/長方形 871">
                <a:extLst>
                  <a:ext uri="{FF2B5EF4-FFF2-40B4-BE49-F238E27FC236}">
                    <a16:creationId xmlns:a16="http://schemas.microsoft.com/office/drawing/2014/main" id="{5D9B2B11-BF49-08D1-219D-FA332C682031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正方形/長方形 872">
                <a:extLst>
                  <a:ext uri="{FF2B5EF4-FFF2-40B4-BE49-F238E27FC236}">
                    <a16:creationId xmlns:a16="http://schemas.microsoft.com/office/drawing/2014/main" id="{608BC8D6-714F-4EB9-B93E-55EEBE1C5A27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1">
                <a:extLst>
                  <a:ext uri="{FF2B5EF4-FFF2-40B4-BE49-F238E27FC236}">
                    <a16:creationId xmlns:a16="http://schemas.microsoft.com/office/drawing/2014/main" id="{009A64CF-6731-2BD7-5CE8-8BD98D2F01A7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2B9B0025-DE88-AD10-BB4F-79BD5D64CBE8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06DC640A-C626-0FF1-ED5A-E402F1311440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EB2E0777-57BD-8437-32DE-249A3D2D6749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2FDF418F-F2A6-95B0-1CE0-897E172DC013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A3E09CF7-2ACA-A154-752F-2663E16CC0FD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700" name="台形 699">
                  <a:extLst>
                    <a:ext uri="{FF2B5EF4-FFF2-40B4-BE49-F238E27FC236}">
                      <a16:creationId xmlns:a16="http://schemas.microsoft.com/office/drawing/2014/main" id="{8AEEC513-1C27-3AE3-3F68-B12F6C4C2478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AC065A51-BF3D-2995-9C5B-54006CCAE950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7B096F35-194F-91CF-51EA-6DD2582C990F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718D6926-1D24-A482-88D0-F33F3B7EE417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E4FE97A-FFBD-C3F5-B872-695FFA34DDA9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381A8E63-5BF3-E900-BB67-97B5DEFC1B74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629" name="楕円 628">
                    <a:extLst>
                      <a:ext uri="{FF2B5EF4-FFF2-40B4-BE49-F238E27FC236}">
                        <a16:creationId xmlns:a16="http://schemas.microsoft.com/office/drawing/2014/main" id="{FECA66FF-168C-8BC6-29CD-F55DBDCB7E14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74F61EFE-4B94-DDF9-94B6-C9E8CC6C9A9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8" name="楕円 697">
                      <a:extLst>
                        <a:ext uri="{FF2B5EF4-FFF2-40B4-BE49-F238E27FC236}">
                          <a16:creationId xmlns:a16="http://schemas.microsoft.com/office/drawing/2014/main" id="{96CB5F39-5206-2070-F7AF-71DADCE536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9" name="星: 6 pt 698">
                      <a:extLst>
                        <a:ext uri="{FF2B5EF4-FFF2-40B4-BE49-F238E27FC236}">
                          <a16:creationId xmlns:a16="http://schemas.microsoft.com/office/drawing/2014/main" id="{E8BB1766-83AC-69BB-44FC-5A6ADB32E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895631A6-F499-02B8-DCFE-C4D6EA05F2D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6" name="楕円 695">
                      <a:extLst>
                        <a:ext uri="{FF2B5EF4-FFF2-40B4-BE49-F238E27FC236}">
                          <a16:creationId xmlns:a16="http://schemas.microsoft.com/office/drawing/2014/main" id="{9790FA31-C8F3-8B0B-58FF-ECE48C7B3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星: 6 pt 696">
                      <a:extLst>
                        <a:ext uri="{FF2B5EF4-FFF2-40B4-BE49-F238E27FC236}">
                          <a16:creationId xmlns:a16="http://schemas.microsoft.com/office/drawing/2014/main" id="{C58157B1-687C-75DA-D985-753D62895F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CD816193-CDF4-4986-75B1-FFCBF23A0EEA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4" name="楕円 693">
                      <a:extLst>
                        <a:ext uri="{FF2B5EF4-FFF2-40B4-BE49-F238E27FC236}">
                          <a16:creationId xmlns:a16="http://schemas.microsoft.com/office/drawing/2014/main" id="{67D21F4C-F643-F4F3-8150-F405401DC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星: 6 pt 694">
                      <a:extLst>
                        <a:ext uri="{FF2B5EF4-FFF2-40B4-BE49-F238E27FC236}">
                          <a16:creationId xmlns:a16="http://schemas.microsoft.com/office/drawing/2014/main" id="{5D9C1287-F2D7-16BE-4E01-4196748C05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4" name="グループ化 683">
                    <a:extLst>
                      <a:ext uri="{FF2B5EF4-FFF2-40B4-BE49-F238E27FC236}">
                        <a16:creationId xmlns:a16="http://schemas.microsoft.com/office/drawing/2014/main" id="{ED3113CF-DB1A-66F0-CC21-B0FFD59956F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92" name="楕円 691">
                      <a:extLst>
                        <a:ext uri="{FF2B5EF4-FFF2-40B4-BE49-F238E27FC236}">
                          <a16:creationId xmlns:a16="http://schemas.microsoft.com/office/drawing/2014/main" id="{12E2BC86-3BCB-A42F-40AE-67B43FC60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3" name="星: 6 pt 692">
                      <a:extLst>
                        <a:ext uri="{FF2B5EF4-FFF2-40B4-BE49-F238E27FC236}">
                          <a16:creationId xmlns:a16="http://schemas.microsoft.com/office/drawing/2014/main" id="{57CB0E47-EFC7-0B29-7ACA-03FCC7DA0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D0816D46-DC4D-4397-12DB-7C97004028B0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686" name="フリーフォーム: 図形 685">
                      <a:extLst>
                        <a:ext uri="{FF2B5EF4-FFF2-40B4-BE49-F238E27FC236}">
                          <a16:creationId xmlns:a16="http://schemas.microsoft.com/office/drawing/2014/main" id="{9875E073-1D21-75E3-5E77-49B62EFE5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7" name="フリーフォーム: 図形 686">
                      <a:extLst>
                        <a:ext uri="{FF2B5EF4-FFF2-40B4-BE49-F238E27FC236}">
                          <a16:creationId xmlns:a16="http://schemas.microsoft.com/office/drawing/2014/main" id="{60949A52-C155-66F3-766A-58403F18DD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8" name="星: 6 pt 687">
                      <a:extLst>
                        <a:ext uri="{FF2B5EF4-FFF2-40B4-BE49-F238E27FC236}">
                          <a16:creationId xmlns:a16="http://schemas.microsoft.com/office/drawing/2014/main" id="{5D71796B-957F-60A8-2CAD-C9C16F363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9" name="フリーフォーム: 図形 688">
                      <a:extLst>
                        <a:ext uri="{FF2B5EF4-FFF2-40B4-BE49-F238E27FC236}">
                          <a16:creationId xmlns:a16="http://schemas.microsoft.com/office/drawing/2014/main" id="{C83B5640-19CE-2D1A-3E9B-93033DC66A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0" name="星: 6 pt 689">
                      <a:extLst>
                        <a:ext uri="{FF2B5EF4-FFF2-40B4-BE49-F238E27FC236}">
                          <a16:creationId xmlns:a16="http://schemas.microsoft.com/office/drawing/2014/main" id="{F01CF168-28F0-027D-5CC7-B087A1232D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1" name="星: 6 pt 690">
                      <a:extLst>
                        <a:ext uri="{FF2B5EF4-FFF2-40B4-BE49-F238E27FC236}">
                          <a16:creationId xmlns:a16="http://schemas.microsoft.com/office/drawing/2014/main" id="{DECEAF28-0F1A-7CD2-0B47-4C1DAFAED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24" name="グループ化 1023">
            <a:extLst>
              <a:ext uri="{FF2B5EF4-FFF2-40B4-BE49-F238E27FC236}">
                <a16:creationId xmlns:a16="http://schemas.microsoft.com/office/drawing/2014/main" id="{E1A249F7-57D8-59A4-2EDB-D0AB47613DBF}"/>
              </a:ext>
            </a:extLst>
          </p:cNvPr>
          <p:cNvGrpSpPr/>
          <p:nvPr/>
        </p:nvGrpSpPr>
        <p:grpSpPr>
          <a:xfrm>
            <a:off x="4100725" y="664183"/>
            <a:ext cx="1992981" cy="2537385"/>
            <a:chOff x="4100725" y="664183"/>
            <a:chExt cx="1992981" cy="2537385"/>
          </a:xfrm>
        </p:grpSpPr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5D2B901A-5528-3BB8-96B2-2BB0E587F9AF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C8BE773-1CAB-89D6-855D-750B9B15E8F5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0D7D0148-B51E-70D0-FC43-5563120335E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AB7605A9-19A6-4B5E-E0E5-E4C5F152563C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D11DF28-A03D-4037-2C6C-C5362A7D86E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8E0CAFE4-0955-CAED-5C8C-E553F3A1271E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5A436461-3B77-1838-2819-1938911B8744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2" name="月 891">
                  <a:extLst>
                    <a:ext uri="{FF2B5EF4-FFF2-40B4-BE49-F238E27FC236}">
                      <a16:creationId xmlns:a16="http://schemas.microsoft.com/office/drawing/2014/main" id="{AC40A10A-FFE6-A074-AD7E-3F1E02B872F7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月 892">
                  <a:extLst>
                    <a:ext uri="{FF2B5EF4-FFF2-40B4-BE49-F238E27FC236}">
                      <a16:creationId xmlns:a16="http://schemas.microsoft.com/office/drawing/2014/main" id="{DCE49907-BFCD-8C5A-8286-D6ECF8FF1607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月 893">
                  <a:extLst>
                    <a:ext uri="{FF2B5EF4-FFF2-40B4-BE49-F238E27FC236}">
                      <a16:creationId xmlns:a16="http://schemas.microsoft.com/office/drawing/2014/main" id="{FEDCF2B0-5189-9692-808D-3208B28EE765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B48F5811-D5B6-9F93-1159-A0465F3EB451}"/>
                </a:ext>
              </a:extLst>
            </p:cNvPr>
            <p:cNvGrpSpPr/>
            <p:nvPr/>
          </p:nvGrpSpPr>
          <p:grpSpPr>
            <a:xfrm>
              <a:off x="4100725" y="664183"/>
              <a:ext cx="1992981" cy="1580757"/>
              <a:chOff x="676332" y="74623"/>
              <a:chExt cx="2698944" cy="2140699"/>
            </a:xfrm>
          </p:grpSpPr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0690ACF2-1ECA-D54B-DDAB-40EAC75DAB4A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B7F17B03-6060-72CF-F5D4-267E96C430F1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9BFFC958-F745-E90E-4BE0-321E4FF469F0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A264C927-D4EF-78EA-7532-ADBC3806416B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A071A675-10D5-B8CD-1C98-61C3C486E8A5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7882C36F-F968-6128-3A4A-6FEBAB57FDF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10" name="楕円 27">
                  <a:extLst>
                    <a:ext uri="{FF2B5EF4-FFF2-40B4-BE49-F238E27FC236}">
                      <a16:creationId xmlns:a16="http://schemas.microsoft.com/office/drawing/2014/main" id="{DDCDC71B-9AC3-4728-3D5A-33EACF89E8F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楕円 27">
                  <a:extLst>
                    <a:ext uri="{FF2B5EF4-FFF2-40B4-BE49-F238E27FC236}">
                      <a16:creationId xmlns:a16="http://schemas.microsoft.com/office/drawing/2014/main" id="{124A4E5B-B1BC-03DC-D7C1-BDD99343A8F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2A52170-6432-18BD-6A11-19C438A1139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71C1A620-A717-CE31-E140-AEEFD059CF57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52EE1004-6A63-9CC1-AE98-7AB67E20F704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正方形/長方形 906">
                <a:extLst>
                  <a:ext uri="{FF2B5EF4-FFF2-40B4-BE49-F238E27FC236}">
                    <a16:creationId xmlns:a16="http://schemas.microsoft.com/office/drawing/2014/main" id="{305789F4-1536-8210-19FA-2DA4195F5C4C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正方形/長方形 907">
                <a:extLst>
                  <a:ext uri="{FF2B5EF4-FFF2-40B4-BE49-F238E27FC236}">
                    <a16:creationId xmlns:a16="http://schemas.microsoft.com/office/drawing/2014/main" id="{1CBD31A0-A7D2-4C35-B59D-68B76E8DB885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1">
                <a:extLst>
                  <a:ext uri="{FF2B5EF4-FFF2-40B4-BE49-F238E27FC236}">
                    <a16:creationId xmlns:a16="http://schemas.microsoft.com/office/drawing/2014/main" id="{A8930F4B-61F9-2362-39DF-06F64B7E0D9D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CC47E5AA-6505-D280-FCE0-37A407DB3630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913" name="楕円 66">
                <a:extLst>
                  <a:ext uri="{FF2B5EF4-FFF2-40B4-BE49-F238E27FC236}">
                    <a16:creationId xmlns:a16="http://schemas.microsoft.com/office/drawing/2014/main" id="{6DC97C30-DD42-5501-59A4-EE17CEFD813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3A5ABD5C-98D7-2107-2CD7-0D4BFFE82019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9FE3F64C-B3E7-AF46-A4BF-2CFC0DC5EF90}"/>
                </a:ext>
              </a:extLst>
            </p:cNvPr>
            <p:cNvGrpSpPr/>
            <p:nvPr/>
          </p:nvGrpSpPr>
          <p:grpSpPr>
            <a:xfrm>
              <a:off x="4553785" y="1300035"/>
              <a:ext cx="1078478" cy="418400"/>
              <a:chOff x="4496994" y="1173812"/>
              <a:chExt cx="1078478" cy="418400"/>
            </a:xfrm>
          </p:grpSpPr>
          <p:sp>
            <p:nvSpPr>
              <p:cNvPr id="916" name="星: 7 pt 234">
                <a:extLst>
                  <a:ext uri="{FF2B5EF4-FFF2-40B4-BE49-F238E27FC236}">
                    <a16:creationId xmlns:a16="http://schemas.microsoft.com/office/drawing/2014/main" id="{2B7D6E4B-3EC0-3D0D-38C6-C94957498242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星: 7 pt 234">
                <a:extLst>
                  <a:ext uri="{FF2B5EF4-FFF2-40B4-BE49-F238E27FC236}">
                    <a16:creationId xmlns:a16="http://schemas.microsoft.com/office/drawing/2014/main" id="{8C77ACE2-684E-AC73-5ECA-3F17A28B9C0C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8" name="星: 7 pt 234">
                <a:extLst>
                  <a:ext uri="{FF2B5EF4-FFF2-40B4-BE49-F238E27FC236}">
                    <a16:creationId xmlns:a16="http://schemas.microsoft.com/office/drawing/2014/main" id="{13917737-8662-B5F5-4267-E10F9B4A6EE8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星: 7 pt 234">
                <a:extLst>
                  <a:ext uri="{FF2B5EF4-FFF2-40B4-BE49-F238E27FC236}">
                    <a16:creationId xmlns:a16="http://schemas.microsoft.com/office/drawing/2014/main" id="{FE9C6539-57AE-09AB-11B2-2BC171CB3F2D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E7EA9B2C-7B24-A902-0A18-72BE6877EBF9}"/>
              </a:ext>
            </a:extLst>
          </p:cNvPr>
          <p:cNvGrpSpPr/>
          <p:nvPr/>
        </p:nvGrpSpPr>
        <p:grpSpPr>
          <a:xfrm>
            <a:off x="848544" y="713077"/>
            <a:ext cx="2307711" cy="2564746"/>
            <a:chOff x="848544" y="713077"/>
            <a:chExt cx="2307711" cy="2564746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42D6371-A7E7-9813-BD85-1966C934AC5A}"/>
                </a:ext>
              </a:extLst>
            </p:cNvPr>
            <p:cNvSpPr/>
            <p:nvPr/>
          </p:nvSpPr>
          <p:spPr>
            <a:xfrm rot="20151232" flipV="1">
              <a:off x="2075900" y="259749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楕円 1">
              <a:extLst>
                <a:ext uri="{FF2B5EF4-FFF2-40B4-BE49-F238E27FC236}">
                  <a16:creationId xmlns:a16="http://schemas.microsoft.com/office/drawing/2014/main" id="{C488F84C-664C-0839-1A09-35BAF92AE1FF}"/>
                </a:ext>
              </a:extLst>
            </p:cNvPr>
            <p:cNvSpPr/>
            <p:nvPr/>
          </p:nvSpPr>
          <p:spPr>
            <a:xfrm rot="10800000">
              <a:off x="2012682" y="279926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3" name="楕円 1">
              <a:extLst>
                <a:ext uri="{FF2B5EF4-FFF2-40B4-BE49-F238E27FC236}">
                  <a16:creationId xmlns:a16="http://schemas.microsoft.com/office/drawing/2014/main" id="{BEE5D213-7E3C-7491-E33B-CAEE644F6CCA}"/>
                </a:ext>
              </a:extLst>
            </p:cNvPr>
            <p:cNvSpPr/>
            <p:nvPr/>
          </p:nvSpPr>
          <p:spPr>
            <a:xfrm rot="10800000">
              <a:off x="1748004" y="279926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楕円 1">
              <a:extLst>
                <a:ext uri="{FF2B5EF4-FFF2-40B4-BE49-F238E27FC236}">
                  <a16:creationId xmlns:a16="http://schemas.microsoft.com/office/drawing/2014/main" id="{99DE6269-E8D8-CA29-940D-B83A1A4712C5}"/>
                </a:ext>
              </a:extLst>
            </p:cNvPr>
            <p:cNvSpPr/>
            <p:nvPr/>
          </p:nvSpPr>
          <p:spPr>
            <a:xfrm>
              <a:off x="1582185" y="2053947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5" name="楕円 1">
              <a:extLst>
                <a:ext uri="{FF2B5EF4-FFF2-40B4-BE49-F238E27FC236}">
                  <a16:creationId xmlns:a16="http://schemas.microsoft.com/office/drawing/2014/main" id="{E45E5E2F-4CF5-7B27-E0AE-70C307155484}"/>
                </a:ext>
              </a:extLst>
            </p:cNvPr>
            <p:cNvSpPr/>
            <p:nvPr/>
          </p:nvSpPr>
          <p:spPr>
            <a:xfrm>
              <a:off x="1636755" y="2097854"/>
              <a:ext cx="723862" cy="10263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B8EE9E30-7E2A-499B-AA09-3F3D7CA2C802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C0A76532-F08E-1DC4-7BB8-7F5CDFF99CD2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13235327-7D1C-4868-5042-182CC8A3EA03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7C49C96A-9916-7478-BBB0-DF4AA12641BC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6FEE9BF6-7A6B-51A5-5F61-7806393EBA67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F06516A3-E588-F937-AB8D-338D21218569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1E6FFCC5-195B-1D5D-DDCF-A3DB27D59042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82C645CE-4249-CDDF-D907-F59CD0DA11C4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A90E1091-7E85-0A09-DEBD-ACE904A818BB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6261F1B8-CFAD-6895-F47D-0E35C083938A}"/>
                </a:ext>
              </a:extLst>
            </p:cNvPr>
            <p:cNvGrpSpPr/>
            <p:nvPr/>
          </p:nvGrpSpPr>
          <p:grpSpPr>
            <a:xfrm>
              <a:off x="1567626" y="2184673"/>
              <a:ext cx="876618" cy="460813"/>
              <a:chOff x="1521467" y="2103191"/>
              <a:chExt cx="876618" cy="460813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9EBA2D02-7B55-FB65-87CC-90134C924DC3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2A5D8B2A-1DC9-6A05-726F-7FDA29CA69F1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楕円 1">
                <a:extLst>
                  <a:ext uri="{FF2B5EF4-FFF2-40B4-BE49-F238E27FC236}">
                    <a16:creationId xmlns:a16="http://schemas.microsoft.com/office/drawing/2014/main" id="{B2ADDD3D-AB22-914D-6893-B2E7D474B61C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6" name="楕円 935">
              <a:extLst>
                <a:ext uri="{FF2B5EF4-FFF2-40B4-BE49-F238E27FC236}">
                  <a16:creationId xmlns:a16="http://schemas.microsoft.com/office/drawing/2014/main" id="{2C27861E-C2AF-E7B3-B8D3-5F220555FADD}"/>
                </a:ext>
              </a:extLst>
            </p:cNvPr>
            <p:cNvSpPr/>
            <p:nvPr/>
          </p:nvSpPr>
          <p:spPr>
            <a:xfrm>
              <a:off x="2155416" y="713077"/>
              <a:ext cx="850305" cy="85030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楕円 936">
              <a:extLst>
                <a:ext uri="{FF2B5EF4-FFF2-40B4-BE49-F238E27FC236}">
                  <a16:creationId xmlns:a16="http://schemas.microsoft.com/office/drawing/2014/main" id="{D5326340-26EE-C85B-F1E0-21CF1C562649}"/>
                </a:ext>
              </a:extLst>
            </p:cNvPr>
            <p:cNvSpPr/>
            <p:nvPr/>
          </p:nvSpPr>
          <p:spPr>
            <a:xfrm>
              <a:off x="2284549" y="842210"/>
              <a:ext cx="592039" cy="5920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楕円 937">
              <a:extLst>
                <a:ext uri="{FF2B5EF4-FFF2-40B4-BE49-F238E27FC236}">
                  <a16:creationId xmlns:a16="http://schemas.microsoft.com/office/drawing/2014/main" id="{8C908F3D-2745-6A69-09C7-34941B5F548F}"/>
                </a:ext>
              </a:extLst>
            </p:cNvPr>
            <p:cNvSpPr/>
            <p:nvPr/>
          </p:nvSpPr>
          <p:spPr>
            <a:xfrm>
              <a:off x="1012740" y="713077"/>
              <a:ext cx="850305" cy="85030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楕円 938">
              <a:extLst>
                <a:ext uri="{FF2B5EF4-FFF2-40B4-BE49-F238E27FC236}">
                  <a16:creationId xmlns:a16="http://schemas.microsoft.com/office/drawing/2014/main" id="{61CC9D0A-17B6-694F-8F37-2B71F7756DCE}"/>
                </a:ext>
              </a:extLst>
            </p:cNvPr>
            <p:cNvSpPr/>
            <p:nvPr/>
          </p:nvSpPr>
          <p:spPr>
            <a:xfrm>
              <a:off x="1141873" y="842210"/>
              <a:ext cx="592039" cy="5920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2DDCE2C5-23C2-228D-73D7-A9BE9C7E0329}"/>
                </a:ext>
              </a:extLst>
            </p:cNvPr>
            <p:cNvSpPr/>
            <p:nvPr/>
          </p:nvSpPr>
          <p:spPr>
            <a:xfrm>
              <a:off x="1394694" y="1063135"/>
              <a:ext cx="1207983" cy="12306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376658BF-7B98-7CC5-E9AF-9544F6D3A2AF}"/>
                </a:ext>
              </a:extLst>
            </p:cNvPr>
            <p:cNvSpPr/>
            <p:nvPr/>
          </p:nvSpPr>
          <p:spPr>
            <a:xfrm rot="20700000">
              <a:off x="1658514" y="1579368"/>
              <a:ext cx="146798" cy="547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楕円 941">
              <a:extLst>
                <a:ext uri="{FF2B5EF4-FFF2-40B4-BE49-F238E27FC236}">
                  <a16:creationId xmlns:a16="http://schemas.microsoft.com/office/drawing/2014/main" id="{D6820885-4149-3622-6907-7F46D44BDE45}"/>
                </a:ext>
              </a:extLst>
            </p:cNvPr>
            <p:cNvSpPr/>
            <p:nvPr/>
          </p:nvSpPr>
          <p:spPr>
            <a:xfrm rot="900000">
              <a:off x="2174139" y="1579368"/>
              <a:ext cx="146798" cy="547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F9682764-D40F-D52E-DDFE-287CB2CFEA6B}"/>
                </a:ext>
              </a:extLst>
            </p:cNvPr>
            <p:cNvGrpSpPr/>
            <p:nvPr/>
          </p:nvGrpSpPr>
          <p:grpSpPr>
            <a:xfrm>
              <a:off x="1886294" y="1845236"/>
              <a:ext cx="219417" cy="232117"/>
              <a:chOff x="3944408" y="2708920"/>
              <a:chExt cx="291733" cy="338761"/>
            </a:xfrm>
            <a:solidFill>
              <a:schemeClr val="bg1"/>
            </a:solidFill>
          </p:grpSpPr>
          <p:sp>
            <p:nvSpPr>
              <p:cNvPr id="944" name="楕円 27">
                <a:extLst>
                  <a:ext uri="{FF2B5EF4-FFF2-40B4-BE49-F238E27FC236}">
                    <a16:creationId xmlns:a16="http://schemas.microsoft.com/office/drawing/2014/main" id="{D097A0B4-029B-D121-A5C6-D1FC0C885826}"/>
                  </a:ext>
                </a:extLst>
              </p:cNvPr>
              <p:cNvSpPr/>
              <p:nvPr/>
            </p:nvSpPr>
            <p:spPr>
              <a:xfrm>
                <a:off x="3944408" y="2708920"/>
                <a:ext cx="145867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楕円 27">
                <a:extLst>
                  <a:ext uri="{FF2B5EF4-FFF2-40B4-BE49-F238E27FC236}">
                    <a16:creationId xmlns:a16="http://schemas.microsoft.com/office/drawing/2014/main" id="{1BFB0014-2F39-746B-4ED9-A3B54D110AEC}"/>
                  </a:ext>
                </a:extLst>
              </p:cNvPr>
              <p:cNvSpPr/>
              <p:nvPr/>
            </p:nvSpPr>
            <p:spPr>
              <a:xfrm flipH="1">
                <a:off x="4095749" y="2708920"/>
                <a:ext cx="140392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5C8FDF6E-D2C4-8146-0C9F-73FC59E1635E}"/>
                </a:ext>
              </a:extLst>
            </p:cNvPr>
            <p:cNvSpPr/>
            <p:nvPr/>
          </p:nvSpPr>
          <p:spPr>
            <a:xfrm>
              <a:off x="1772559" y="1755207"/>
              <a:ext cx="452253" cy="226103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正方形/長方形 946">
              <a:extLst>
                <a:ext uri="{FF2B5EF4-FFF2-40B4-BE49-F238E27FC236}">
                  <a16:creationId xmlns:a16="http://schemas.microsoft.com/office/drawing/2014/main" id="{5F7557D5-DEF3-33E2-892C-42758EAC64C1}"/>
                </a:ext>
              </a:extLst>
            </p:cNvPr>
            <p:cNvSpPr/>
            <p:nvPr/>
          </p:nvSpPr>
          <p:spPr>
            <a:xfrm>
              <a:off x="1278427" y="186412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正方形/長方形 947">
              <a:extLst>
                <a:ext uri="{FF2B5EF4-FFF2-40B4-BE49-F238E27FC236}">
                  <a16:creationId xmlns:a16="http://schemas.microsoft.com/office/drawing/2014/main" id="{8A9177EF-0928-346F-F69E-2DC9DDF472B8}"/>
                </a:ext>
              </a:extLst>
            </p:cNvPr>
            <p:cNvSpPr/>
            <p:nvPr/>
          </p:nvSpPr>
          <p:spPr>
            <a:xfrm rot="20700000" flipV="1">
              <a:off x="1303469" y="197087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正方形/長方形 948">
              <a:extLst>
                <a:ext uri="{FF2B5EF4-FFF2-40B4-BE49-F238E27FC236}">
                  <a16:creationId xmlns:a16="http://schemas.microsoft.com/office/drawing/2014/main" id="{DE49F3DE-2C0D-4444-558E-E1931F60FDF9}"/>
                </a:ext>
              </a:extLst>
            </p:cNvPr>
            <p:cNvSpPr/>
            <p:nvPr/>
          </p:nvSpPr>
          <p:spPr>
            <a:xfrm flipH="1">
              <a:off x="2162574" y="186412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3908E71D-CB92-02F1-92C5-2847F71C70F9}"/>
                </a:ext>
              </a:extLst>
            </p:cNvPr>
            <p:cNvSpPr/>
            <p:nvPr/>
          </p:nvSpPr>
          <p:spPr>
            <a:xfrm rot="900000" flipH="1" flipV="1">
              <a:off x="2138977" y="197087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楕円 1">
              <a:extLst>
                <a:ext uri="{FF2B5EF4-FFF2-40B4-BE49-F238E27FC236}">
                  <a16:creationId xmlns:a16="http://schemas.microsoft.com/office/drawing/2014/main" id="{BA84F5FA-DC58-C53C-1676-BC551D33D8E7}"/>
                </a:ext>
              </a:extLst>
            </p:cNvPr>
            <p:cNvSpPr/>
            <p:nvPr/>
          </p:nvSpPr>
          <p:spPr>
            <a:xfrm flipV="1">
              <a:off x="1913230" y="1723535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4A2C8816-09D7-374F-348C-C4662CD21374}"/>
                </a:ext>
              </a:extLst>
            </p:cNvPr>
            <p:cNvGrpSpPr/>
            <p:nvPr/>
          </p:nvGrpSpPr>
          <p:grpSpPr>
            <a:xfrm>
              <a:off x="1978829" y="1811018"/>
              <a:ext cx="176433" cy="258588"/>
              <a:chOff x="986766" y="914731"/>
              <a:chExt cx="238930" cy="350186"/>
            </a:xfrm>
          </p:grpSpPr>
          <p:sp>
            <p:nvSpPr>
              <p:cNvPr id="953" name="楕円 66">
                <a:extLst>
                  <a:ext uri="{FF2B5EF4-FFF2-40B4-BE49-F238E27FC236}">
                    <a16:creationId xmlns:a16="http://schemas.microsoft.com/office/drawing/2014/main" id="{72F04C24-8C38-EF32-8F9C-5F1B2FB5759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84ED5D7A-6374-8E3D-84C6-7E2EC42018BE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B562DDD3-198D-A4E0-EA5B-F93640BFEFE8}"/>
              </a:ext>
            </a:extLst>
          </p:cNvPr>
          <p:cNvGrpSpPr/>
          <p:nvPr/>
        </p:nvGrpSpPr>
        <p:grpSpPr>
          <a:xfrm>
            <a:off x="4051216" y="3799177"/>
            <a:ext cx="1992981" cy="2564746"/>
            <a:chOff x="4051216" y="3799177"/>
            <a:chExt cx="1992981" cy="2564746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BCE2DFF7-5046-1C76-347C-996B4F463D0A}"/>
                </a:ext>
              </a:extLst>
            </p:cNvPr>
            <p:cNvGrpSpPr/>
            <p:nvPr/>
          </p:nvGrpSpPr>
          <p:grpSpPr>
            <a:xfrm>
              <a:off x="4620661" y="5140047"/>
              <a:ext cx="1391677" cy="1223876"/>
              <a:chOff x="4620661" y="5140047"/>
              <a:chExt cx="1391677" cy="1223876"/>
            </a:xfrm>
          </p:grpSpPr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E1A94D61-E901-FD4F-DEA6-68E04BF099B2}"/>
                  </a:ext>
                </a:extLst>
              </p:cNvPr>
              <p:cNvSpPr/>
              <p:nvPr/>
            </p:nvSpPr>
            <p:spPr>
              <a:xfrm rot="20151232" flipV="1">
                <a:off x="5114376" y="5683599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1">
                <a:extLst>
                  <a:ext uri="{FF2B5EF4-FFF2-40B4-BE49-F238E27FC236}">
                    <a16:creationId xmlns:a16="http://schemas.microsoft.com/office/drawing/2014/main" id="{0ADB7AA8-5B0B-AAE5-6549-CD86A27576DC}"/>
                  </a:ext>
                </a:extLst>
              </p:cNvPr>
              <p:cNvSpPr/>
              <p:nvPr/>
            </p:nvSpPr>
            <p:spPr>
              <a:xfrm rot="10800000">
                <a:off x="5051158" y="588536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楕円 1">
                <a:extLst>
                  <a:ext uri="{FF2B5EF4-FFF2-40B4-BE49-F238E27FC236}">
                    <a16:creationId xmlns:a16="http://schemas.microsoft.com/office/drawing/2014/main" id="{3758CC27-B041-6E7D-2B0A-C0733E4FFAB9}"/>
                  </a:ext>
                </a:extLst>
              </p:cNvPr>
              <p:cNvSpPr/>
              <p:nvPr/>
            </p:nvSpPr>
            <p:spPr>
              <a:xfrm rot="10800000">
                <a:off x="4786480" y="5885367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5" name="楕円 1">
                <a:extLst>
                  <a:ext uri="{FF2B5EF4-FFF2-40B4-BE49-F238E27FC236}">
                    <a16:creationId xmlns:a16="http://schemas.microsoft.com/office/drawing/2014/main" id="{013FDB77-9A2E-61DE-2609-8DED4845C778}"/>
                  </a:ext>
                </a:extLst>
              </p:cNvPr>
              <p:cNvSpPr/>
              <p:nvPr/>
            </p:nvSpPr>
            <p:spPr>
              <a:xfrm>
                <a:off x="4620661" y="5140047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楕円 1">
                <a:extLst>
                  <a:ext uri="{FF2B5EF4-FFF2-40B4-BE49-F238E27FC236}">
                    <a16:creationId xmlns:a16="http://schemas.microsoft.com/office/drawing/2014/main" id="{7102693B-0E88-A79B-EF13-EA898B69EC07}"/>
                  </a:ext>
                </a:extLst>
              </p:cNvPr>
              <p:cNvSpPr/>
              <p:nvPr/>
            </p:nvSpPr>
            <p:spPr>
              <a:xfrm>
                <a:off x="4675231" y="5183954"/>
                <a:ext cx="723862" cy="10263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A26CBDDC-B4C4-6023-80E4-477BA120C063}"/>
                </a:ext>
              </a:extLst>
            </p:cNvPr>
            <p:cNvGrpSpPr/>
            <p:nvPr/>
          </p:nvGrpSpPr>
          <p:grpSpPr>
            <a:xfrm>
              <a:off x="4051216" y="3799177"/>
              <a:ext cx="1992981" cy="1580757"/>
              <a:chOff x="4051216" y="3799177"/>
              <a:chExt cx="1992981" cy="1580757"/>
            </a:xfrm>
          </p:grpSpPr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589FE9EA-EAB8-48E5-B754-280BC949410A}"/>
                  </a:ext>
                </a:extLst>
              </p:cNvPr>
              <p:cNvSpPr/>
              <p:nvPr/>
            </p:nvSpPr>
            <p:spPr>
              <a:xfrm>
                <a:off x="5193892" y="3799177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C4CAEAB8-111D-29C9-832E-2DFA5899DA46}"/>
                  </a:ext>
                </a:extLst>
              </p:cNvPr>
              <p:cNvSpPr/>
              <p:nvPr/>
            </p:nvSpPr>
            <p:spPr>
              <a:xfrm>
                <a:off x="5323025" y="3928310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4113C254-0052-BA3D-F269-4F8E7655CFA2}"/>
                  </a:ext>
                </a:extLst>
              </p:cNvPr>
              <p:cNvSpPr/>
              <p:nvPr/>
            </p:nvSpPr>
            <p:spPr>
              <a:xfrm>
                <a:off x="4051216" y="3799177"/>
                <a:ext cx="850305" cy="8503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9E34C2F4-0F5C-A617-287D-75D589B456FD}"/>
                  </a:ext>
                </a:extLst>
              </p:cNvPr>
              <p:cNvSpPr/>
              <p:nvPr/>
            </p:nvSpPr>
            <p:spPr>
              <a:xfrm>
                <a:off x="4180349" y="3928310"/>
                <a:ext cx="592039" cy="5920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C12AFA86-BCA9-B167-E695-F29FA6F7AE8D}"/>
                  </a:ext>
                </a:extLst>
              </p:cNvPr>
              <p:cNvSpPr/>
              <p:nvPr/>
            </p:nvSpPr>
            <p:spPr>
              <a:xfrm>
                <a:off x="4433170" y="4149235"/>
                <a:ext cx="1207983" cy="1230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FF1361E0-A440-0A22-2F78-E790FE871E7F}"/>
                  </a:ext>
                </a:extLst>
              </p:cNvPr>
              <p:cNvSpPr/>
              <p:nvPr/>
            </p:nvSpPr>
            <p:spPr>
              <a:xfrm rot="20700000">
                <a:off x="4696990" y="4665468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EF7EA93D-B7F8-2A87-3B8E-BE4DDCC411CB}"/>
                  </a:ext>
                </a:extLst>
              </p:cNvPr>
              <p:cNvSpPr/>
              <p:nvPr/>
            </p:nvSpPr>
            <p:spPr>
              <a:xfrm rot="900000">
                <a:off x="5212615" y="4665468"/>
                <a:ext cx="146798" cy="547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0F5BEA73-819D-99BC-607F-D697721F7AA4}"/>
                  </a:ext>
                </a:extLst>
              </p:cNvPr>
              <p:cNvGrpSpPr/>
              <p:nvPr/>
            </p:nvGrpSpPr>
            <p:grpSpPr>
              <a:xfrm>
                <a:off x="4924770" y="4931336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77" name="楕円 27">
                  <a:extLst>
                    <a:ext uri="{FF2B5EF4-FFF2-40B4-BE49-F238E27FC236}">
                      <a16:creationId xmlns:a16="http://schemas.microsoft.com/office/drawing/2014/main" id="{FE8430F2-8D0F-F059-48E2-BD57AC261B78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8" name="楕円 27">
                  <a:extLst>
                    <a:ext uri="{FF2B5EF4-FFF2-40B4-BE49-F238E27FC236}">
                      <a16:creationId xmlns:a16="http://schemas.microsoft.com/office/drawing/2014/main" id="{F8B170D9-085A-2F21-82E3-551B6F72286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AC6083B6-BBAD-DD35-C912-050D6EFB250D}"/>
                  </a:ext>
                </a:extLst>
              </p:cNvPr>
              <p:cNvSpPr/>
              <p:nvPr/>
            </p:nvSpPr>
            <p:spPr>
              <a:xfrm>
                <a:off x="4811035" y="4841307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CF1B8D0C-CCA1-B068-EF82-F99C63A7B09F}"/>
                  </a:ext>
                </a:extLst>
              </p:cNvPr>
              <p:cNvSpPr/>
              <p:nvPr/>
            </p:nvSpPr>
            <p:spPr>
              <a:xfrm>
                <a:off x="4316903" y="4950227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正方形/長方形 972">
                <a:extLst>
                  <a:ext uri="{FF2B5EF4-FFF2-40B4-BE49-F238E27FC236}">
                    <a16:creationId xmlns:a16="http://schemas.microsoft.com/office/drawing/2014/main" id="{F79ECF0F-4227-3FC2-219D-99BE693C7D25}"/>
                  </a:ext>
                </a:extLst>
              </p:cNvPr>
              <p:cNvSpPr/>
              <p:nvPr/>
            </p:nvSpPr>
            <p:spPr>
              <a:xfrm rot="20700000" flipV="1">
                <a:off x="4341945" y="505697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正方形/長方形 973">
                <a:extLst>
                  <a:ext uri="{FF2B5EF4-FFF2-40B4-BE49-F238E27FC236}">
                    <a16:creationId xmlns:a16="http://schemas.microsoft.com/office/drawing/2014/main" id="{72C91B9A-110F-ECF1-0E3D-E93F6B6FF416}"/>
                  </a:ext>
                </a:extLst>
              </p:cNvPr>
              <p:cNvSpPr/>
              <p:nvPr/>
            </p:nvSpPr>
            <p:spPr>
              <a:xfrm flipH="1">
                <a:off x="5201050" y="4950229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正方形/長方形 974">
                <a:extLst>
                  <a:ext uri="{FF2B5EF4-FFF2-40B4-BE49-F238E27FC236}">
                    <a16:creationId xmlns:a16="http://schemas.microsoft.com/office/drawing/2014/main" id="{F245FC5C-E904-D8A5-4779-810D553869A6}"/>
                  </a:ext>
                </a:extLst>
              </p:cNvPr>
              <p:cNvSpPr/>
              <p:nvPr/>
            </p:nvSpPr>
            <p:spPr>
              <a:xfrm rot="900000" flipH="1" flipV="1">
                <a:off x="5177453" y="5056971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楕円 1">
                <a:extLst>
                  <a:ext uri="{FF2B5EF4-FFF2-40B4-BE49-F238E27FC236}">
                    <a16:creationId xmlns:a16="http://schemas.microsoft.com/office/drawing/2014/main" id="{3E89127B-AECB-5E7D-C92C-94B1410A0A52}"/>
                  </a:ext>
                </a:extLst>
              </p:cNvPr>
              <p:cNvSpPr/>
              <p:nvPr/>
            </p:nvSpPr>
            <p:spPr>
              <a:xfrm flipV="1">
                <a:off x="4951706" y="4809635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CA243078-0FF7-1A1B-C734-85D253ABBC2E}"/>
                </a:ext>
              </a:extLst>
            </p:cNvPr>
            <p:cNvGrpSpPr/>
            <p:nvPr/>
          </p:nvGrpSpPr>
          <p:grpSpPr>
            <a:xfrm>
              <a:off x="4165840" y="3935925"/>
              <a:ext cx="1732040" cy="1123483"/>
              <a:chOff x="4156667" y="3912113"/>
              <a:chExt cx="1810966" cy="1123483"/>
            </a:xfrm>
          </p:grpSpPr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7FC86DBE-4D19-2CC2-8885-08D264F34289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B9C1C725-A064-FF8E-D488-DBA8074B1967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1487628D-B454-EF54-E9CA-6DEC9681814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8" name="四角形: 角を丸くする 987">
                  <a:extLst>
                    <a:ext uri="{FF2B5EF4-FFF2-40B4-BE49-F238E27FC236}">
                      <a16:creationId xmlns:a16="http://schemas.microsoft.com/office/drawing/2014/main" id="{1A76D870-94C4-C73C-9D6C-05622C0BFD9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48CD2F0C-4E99-0F00-1EAB-5D517959C39C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D0A7C770-7A2B-E0CA-DB75-3214341F4D6C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3A20195A-4E7B-8839-8C7B-FF1349744558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89" name="グループ化 988">
              <a:extLst>
                <a:ext uri="{FF2B5EF4-FFF2-40B4-BE49-F238E27FC236}">
                  <a16:creationId xmlns:a16="http://schemas.microsoft.com/office/drawing/2014/main" id="{D3A90DCD-C45D-BCB5-EEAA-0CF41C280FBF}"/>
                </a:ext>
              </a:extLst>
            </p:cNvPr>
            <p:cNvGrpSpPr/>
            <p:nvPr/>
          </p:nvGrpSpPr>
          <p:grpSpPr>
            <a:xfrm>
              <a:off x="4370216" y="3844488"/>
              <a:ext cx="1325355" cy="650911"/>
              <a:chOff x="1100911" y="95250"/>
              <a:chExt cx="1794828" cy="881479"/>
            </a:xfrm>
          </p:grpSpPr>
          <p:sp>
            <p:nvSpPr>
              <p:cNvPr id="990" name="楕円 5">
                <a:extLst>
                  <a:ext uri="{FF2B5EF4-FFF2-40B4-BE49-F238E27FC236}">
                    <a16:creationId xmlns:a16="http://schemas.microsoft.com/office/drawing/2014/main" id="{AD9DD42D-07F0-96C8-F893-3D413B52EBA8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2237E5A4-1F33-B656-B79E-222AB5782653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15C104DE-2CDD-E651-07CD-EE57770D88C7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93" name="楕円 5">
                  <a:extLst>
                    <a:ext uri="{FF2B5EF4-FFF2-40B4-BE49-F238E27FC236}">
                      <a16:creationId xmlns:a16="http://schemas.microsoft.com/office/drawing/2014/main" id="{58C3A7C2-2677-853F-CF62-C43750F8382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3402E137-2B7A-44C7-3395-EA390429AA21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95" name="グループ化 994">
              <a:extLst>
                <a:ext uri="{FF2B5EF4-FFF2-40B4-BE49-F238E27FC236}">
                  <a16:creationId xmlns:a16="http://schemas.microsoft.com/office/drawing/2014/main" id="{70A9AD78-5D05-E726-B3C9-C411E001F5A8}"/>
                </a:ext>
              </a:extLst>
            </p:cNvPr>
            <p:cNvGrpSpPr/>
            <p:nvPr/>
          </p:nvGrpSpPr>
          <p:grpSpPr>
            <a:xfrm>
              <a:off x="4394400" y="5005189"/>
              <a:ext cx="1299333" cy="1211368"/>
              <a:chOff x="4302325" y="3805549"/>
              <a:chExt cx="1299333" cy="1211368"/>
            </a:xfrm>
          </p:grpSpPr>
          <p:sp>
            <p:nvSpPr>
              <p:cNvPr id="996" name="楕円 1">
                <a:extLst>
                  <a:ext uri="{FF2B5EF4-FFF2-40B4-BE49-F238E27FC236}">
                    <a16:creationId xmlns:a16="http://schemas.microsoft.com/office/drawing/2014/main" id="{F36B1213-CE23-AD59-7E83-14C64039FF85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楕円 1">
                <a:extLst>
                  <a:ext uri="{FF2B5EF4-FFF2-40B4-BE49-F238E27FC236}">
                    <a16:creationId xmlns:a16="http://schemas.microsoft.com/office/drawing/2014/main" id="{4EF41CB5-1562-EEB5-0B37-AA4305E4417B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E38E5142-5FDC-A89B-9286-1C1228CFFAF9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7B77B665-A34B-3EB4-2DC1-89EAD1D417ED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B246EA55-3C73-E654-7FD6-68986FED0C9D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A208EFA5-C1CB-34A3-5610-E992C05411DF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75CF64D0-01F5-7008-3F45-1FAB94CC4279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1E27C625-9175-490A-AA38-0EBA362FDD5D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872C5C03-BA93-6DED-F26C-4F43CE548CDE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CA9E2D8B-C1C0-C5D3-1E85-DACF7313BEA5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DAA51BC1-560B-7575-1ECA-64386C919677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13" name="フリーフォーム: 図形 1012">
                    <a:extLst>
                      <a:ext uri="{FF2B5EF4-FFF2-40B4-BE49-F238E27FC236}">
                        <a16:creationId xmlns:a16="http://schemas.microsoft.com/office/drawing/2014/main" id="{5CADB76F-3399-5779-8E74-6780CE2F92D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フリーフォーム: 図形 1013">
                    <a:extLst>
                      <a:ext uri="{FF2B5EF4-FFF2-40B4-BE49-F238E27FC236}">
                        <a16:creationId xmlns:a16="http://schemas.microsoft.com/office/drawing/2014/main" id="{B98CEEF3-1BA2-2464-06BF-A60B24E44ECC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台形 1014">
                    <a:extLst>
                      <a:ext uri="{FF2B5EF4-FFF2-40B4-BE49-F238E27FC236}">
                        <a16:creationId xmlns:a16="http://schemas.microsoft.com/office/drawing/2014/main" id="{141EF4C1-2C75-067A-8941-98D90D3EAEBA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台形 1015">
                    <a:extLst>
                      <a:ext uri="{FF2B5EF4-FFF2-40B4-BE49-F238E27FC236}">
                        <a16:creationId xmlns:a16="http://schemas.microsoft.com/office/drawing/2014/main" id="{A79801A7-843B-18D7-AE35-CA40EB3699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四角形: 角を丸くする 1016">
                    <a:extLst>
                      <a:ext uri="{FF2B5EF4-FFF2-40B4-BE49-F238E27FC236}">
                        <a16:creationId xmlns:a16="http://schemas.microsoft.com/office/drawing/2014/main" id="{A5082C20-CB38-5002-6626-0116798E3A41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星: 12 pt 1017">
                    <a:extLst>
                      <a:ext uri="{FF2B5EF4-FFF2-40B4-BE49-F238E27FC236}">
                        <a16:creationId xmlns:a16="http://schemas.microsoft.com/office/drawing/2014/main" id="{454EE47F-F717-5FF8-4711-A57AD0DED784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星: 12 pt 1018">
                    <a:extLst>
                      <a:ext uri="{FF2B5EF4-FFF2-40B4-BE49-F238E27FC236}">
                        <a16:creationId xmlns:a16="http://schemas.microsoft.com/office/drawing/2014/main" id="{8CF3F543-4983-DAE0-B483-3E0DD7D2DA78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900B5686-63AD-3552-0DB0-74CFFF8C8C22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11" name="フリーフォーム: 図形 1010">
                    <a:extLst>
                      <a:ext uri="{FF2B5EF4-FFF2-40B4-BE49-F238E27FC236}">
                        <a16:creationId xmlns:a16="http://schemas.microsoft.com/office/drawing/2014/main" id="{2FFCB498-1041-A176-3CBB-ECF8E239374C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星: 16 pt 1011">
                    <a:extLst>
                      <a:ext uri="{FF2B5EF4-FFF2-40B4-BE49-F238E27FC236}">
                        <a16:creationId xmlns:a16="http://schemas.microsoft.com/office/drawing/2014/main" id="{585B6B7F-147C-2B57-F9AB-73ED1EAD18D3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94346FC6-72D6-832D-D855-7E58A768B80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8FAC0E6E-971A-DAD7-9B31-556723B80E69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星: 16 pt 1009">
                    <a:extLst>
                      <a:ext uri="{FF2B5EF4-FFF2-40B4-BE49-F238E27FC236}">
                        <a16:creationId xmlns:a16="http://schemas.microsoft.com/office/drawing/2014/main" id="{26A9CFB4-1601-8963-71E5-6AEA7C55B7AB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020" name="テキスト ボックス 1019">
            <a:extLst>
              <a:ext uri="{FF2B5EF4-FFF2-40B4-BE49-F238E27FC236}">
                <a16:creationId xmlns:a16="http://schemas.microsoft.com/office/drawing/2014/main" id="{A710CD05-001A-A9FD-9748-71F1AD9A86E2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ネズミの冬用イラスト</a:t>
            </a:r>
          </a:p>
        </p:txBody>
      </p:sp>
      <p:grpSp>
        <p:nvGrpSpPr>
          <p:cNvPr id="1052" name="グループ化 1051">
            <a:extLst>
              <a:ext uri="{FF2B5EF4-FFF2-40B4-BE49-F238E27FC236}">
                <a16:creationId xmlns:a16="http://schemas.microsoft.com/office/drawing/2014/main" id="{D541E196-91B5-1AB6-B358-995E2D0BF77C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253F7D8D-E188-9F6E-CB1D-CE0C0B0C8142}"/>
                </a:ext>
              </a:extLst>
            </p:cNvPr>
            <p:cNvGrpSpPr/>
            <p:nvPr/>
          </p:nvGrpSpPr>
          <p:grpSpPr>
            <a:xfrm>
              <a:off x="7156365" y="713077"/>
              <a:ext cx="1992981" cy="2564746"/>
              <a:chOff x="7156365" y="713077"/>
              <a:chExt cx="1992981" cy="2564746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4ABF2E4D-4C7E-F432-24C6-FDF26C9A64B3}"/>
                  </a:ext>
                </a:extLst>
              </p:cNvPr>
              <p:cNvSpPr/>
              <p:nvPr/>
            </p:nvSpPr>
            <p:spPr>
              <a:xfrm rot="20151232" flipV="1">
                <a:off x="8219525" y="2597499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FF87E2E7-E3EC-7745-4BD6-5D0CA1C489F9}"/>
                  </a:ext>
                </a:extLst>
              </p:cNvPr>
              <p:cNvSpPr/>
              <p:nvPr/>
            </p:nvSpPr>
            <p:spPr>
              <a:xfrm rot="9000000" flipH="1">
                <a:off x="8430191" y="2222120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F6010FAD-B6FA-515A-8696-0781E103FACA}"/>
                  </a:ext>
                </a:extLst>
              </p:cNvPr>
              <p:cNvGrpSpPr/>
              <p:nvPr/>
            </p:nvGrpSpPr>
            <p:grpSpPr>
              <a:xfrm>
                <a:off x="7156365" y="713077"/>
                <a:ext cx="1992981" cy="2564746"/>
                <a:chOff x="676332" y="74623"/>
                <a:chExt cx="2698944" cy="3473241"/>
              </a:xfrm>
            </p:grpSpPr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70B224ED-76A5-A282-6CF0-940ED435DB85}"/>
                    </a:ext>
                  </a:extLst>
                </p:cNvPr>
                <p:cNvSpPr/>
                <p:nvPr/>
              </p:nvSpPr>
              <p:spPr>
                <a:xfrm>
                  <a:off x="2223772" y="74623"/>
                  <a:ext cx="1151504" cy="11515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EBAAC180-5FC9-4B15-88F8-1D3DE74AB36D}"/>
                    </a:ext>
                  </a:extLst>
                </p:cNvPr>
                <p:cNvSpPr/>
                <p:nvPr/>
              </p:nvSpPr>
              <p:spPr>
                <a:xfrm>
                  <a:off x="2398647" y="249498"/>
                  <a:ext cx="801754" cy="801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639459FE-4FD3-6EB7-1FBD-E7A57A5D713C}"/>
                    </a:ext>
                  </a:extLst>
                </p:cNvPr>
                <p:cNvSpPr/>
                <p:nvPr/>
              </p:nvSpPr>
              <p:spPr>
                <a:xfrm>
                  <a:off x="676332" y="74623"/>
                  <a:ext cx="1151504" cy="115150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E0207FAD-55AD-44C5-35EC-6EA8F71EF847}"/>
                    </a:ext>
                  </a:extLst>
                </p:cNvPr>
                <p:cNvSpPr/>
                <p:nvPr/>
              </p:nvSpPr>
              <p:spPr>
                <a:xfrm>
                  <a:off x="851207" y="249498"/>
                  <a:ext cx="801754" cy="80175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1">
                  <a:extLst>
                    <a:ext uri="{FF2B5EF4-FFF2-40B4-BE49-F238E27FC236}">
                      <a16:creationId xmlns:a16="http://schemas.microsoft.com/office/drawing/2014/main" id="{7DA83FF8-BF4B-5275-92F2-A2465A64C9A7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1">
                  <a:extLst>
                    <a:ext uri="{FF2B5EF4-FFF2-40B4-BE49-F238E27FC236}">
                      <a16:creationId xmlns:a16="http://schemas.microsoft.com/office/drawing/2014/main" id="{64714BFE-C7E4-A395-4635-B7170890DCE8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楕円 1">
                  <a:extLst>
                    <a:ext uri="{FF2B5EF4-FFF2-40B4-BE49-F238E27FC236}">
                      <a16:creationId xmlns:a16="http://schemas.microsoft.com/office/drawing/2014/main" id="{5E7C84F4-41D3-BB4D-207D-32F3DE75648D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楕円 1">
                  <a:extLst>
                    <a:ext uri="{FF2B5EF4-FFF2-40B4-BE49-F238E27FC236}">
                      <a16:creationId xmlns:a16="http://schemas.microsoft.com/office/drawing/2014/main" id="{1FF70FBF-DADC-3058-6637-3E64A4B8200C}"/>
                    </a:ext>
                  </a:extLst>
                </p:cNvPr>
                <p:cNvSpPr/>
                <p:nvPr/>
              </p:nvSpPr>
              <p:spPr>
                <a:xfrm>
                  <a:off x="1447488" y="1890462"/>
                  <a:ext cx="1128072" cy="149281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楕円 1">
                  <a:extLst>
                    <a:ext uri="{FF2B5EF4-FFF2-40B4-BE49-F238E27FC236}">
                      <a16:creationId xmlns:a16="http://schemas.microsoft.com/office/drawing/2014/main" id="{E890FB84-C329-0C36-34C6-15F43AF67F19}"/>
                    </a:ext>
                  </a:extLst>
                </p:cNvPr>
                <p:cNvSpPr/>
                <p:nvPr/>
              </p:nvSpPr>
              <p:spPr>
                <a:xfrm>
                  <a:off x="1521388" y="1949921"/>
                  <a:ext cx="980272" cy="138990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D0E0ACEA-EA96-6BA6-2F44-13A4AC7C73D5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25C6C275-C0D5-D16B-0CED-6F1E4D3B88B0}"/>
                    </a:ext>
                  </a:extLst>
                </p:cNvPr>
                <p:cNvGrpSpPr/>
                <p:nvPr/>
              </p:nvGrpSpPr>
              <p:grpSpPr>
                <a:xfrm>
                  <a:off x="1859321" y="1607820"/>
                  <a:ext cx="297140" cy="314338"/>
                  <a:chOff x="3944408" y="2708920"/>
                  <a:chExt cx="291733" cy="338761"/>
                </a:xfrm>
                <a:solidFill>
                  <a:schemeClr val="bg1"/>
                </a:solidFill>
              </p:grpSpPr>
              <p:sp>
                <p:nvSpPr>
                  <p:cNvPr id="325" name="楕円 27">
                    <a:extLst>
                      <a:ext uri="{FF2B5EF4-FFF2-40B4-BE49-F238E27FC236}">
                        <a16:creationId xmlns:a16="http://schemas.microsoft.com/office/drawing/2014/main" id="{8F4E88D2-73CA-C623-09D4-5743441DC140}"/>
                      </a:ext>
                    </a:extLst>
                  </p:cNvPr>
                  <p:cNvSpPr/>
                  <p:nvPr/>
                </p:nvSpPr>
                <p:spPr>
                  <a:xfrm>
                    <a:off x="3944408" y="2708920"/>
                    <a:ext cx="145867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6" name="楕円 27">
                    <a:extLst>
                      <a:ext uri="{FF2B5EF4-FFF2-40B4-BE49-F238E27FC236}">
                        <a16:creationId xmlns:a16="http://schemas.microsoft.com/office/drawing/2014/main" id="{FBE5DC21-D8F8-3E0C-D876-92966169941E}"/>
                      </a:ext>
                    </a:extLst>
                  </p:cNvPr>
                  <p:cNvSpPr/>
                  <p:nvPr/>
                </p:nvSpPr>
                <p:spPr>
                  <a:xfrm flipH="1">
                    <a:off x="4095749" y="2708920"/>
                    <a:ext cx="140392" cy="338761"/>
                  </a:xfrm>
                  <a:custGeom>
                    <a:avLst/>
                    <a:gdLst>
                      <a:gd name="connsiteX0" fmla="*/ 0 w 144016"/>
                      <a:gd name="connsiteY0" fmla="*/ 180020 h 360040"/>
                      <a:gd name="connsiteX1" fmla="*/ 72008 w 144016"/>
                      <a:gd name="connsiteY1" fmla="*/ 0 h 360040"/>
                      <a:gd name="connsiteX2" fmla="*/ 144016 w 144016"/>
                      <a:gd name="connsiteY2" fmla="*/ 180020 h 360040"/>
                      <a:gd name="connsiteX3" fmla="*/ 72008 w 144016"/>
                      <a:gd name="connsiteY3" fmla="*/ 360040 h 360040"/>
                      <a:gd name="connsiteX4" fmla="*/ 0 w 144016"/>
                      <a:gd name="connsiteY4" fmla="*/ 180020 h 360040"/>
                      <a:gd name="connsiteX0" fmla="*/ 765 w 145488"/>
                      <a:gd name="connsiteY0" fmla="*/ 180020 h 364802"/>
                      <a:gd name="connsiteX1" fmla="*/ 72773 w 145488"/>
                      <a:gd name="connsiteY1" fmla="*/ 0 h 364802"/>
                      <a:gd name="connsiteX2" fmla="*/ 144781 w 145488"/>
                      <a:gd name="connsiteY2" fmla="*/ 180020 h 364802"/>
                      <a:gd name="connsiteX3" fmla="*/ 113255 w 145488"/>
                      <a:gd name="connsiteY3" fmla="*/ 364802 h 364802"/>
                      <a:gd name="connsiteX4" fmla="*/ 765 w 145488"/>
                      <a:gd name="connsiteY4" fmla="*/ 180020 h 364802"/>
                      <a:gd name="connsiteX0" fmla="*/ 479 w 144495"/>
                      <a:gd name="connsiteY0" fmla="*/ 180020 h 338608"/>
                      <a:gd name="connsiteX1" fmla="*/ 72487 w 144495"/>
                      <a:gd name="connsiteY1" fmla="*/ 0 h 338608"/>
                      <a:gd name="connsiteX2" fmla="*/ 144495 w 144495"/>
                      <a:gd name="connsiteY2" fmla="*/ 180020 h 338608"/>
                      <a:gd name="connsiteX3" fmla="*/ 103444 w 144495"/>
                      <a:gd name="connsiteY3" fmla="*/ 338608 h 338608"/>
                      <a:gd name="connsiteX4" fmla="*/ 479 w 144495"/>
                      <a:gd name="connsiteY4" fmla="*/ 180020 h 338608"/>
                      <a:gd name="connsiteX0" fmla="*/ 479 w 145867"/>
                      <a:gd name="connsiteY0" fmla="*/ 180020 h 338761"/>
                      <a:gd name="connsiteX1" fmla="*/ 72487 w 145867"/>
                      <a:gd name="connsiteY1" fmla="*/ 0 h 338761"/>
                      <a:gd name="connsiteX2" fmla="*/ 144495 w 145867"/>
                      <a:gd name="connsiteY2" fmla="*/ 180020 h 338761"/>
                      <a:gd name="connsiteX3" fmla="*/ 103444 w 145867"/>
                      <a:gd name="connsiteY3" fmla="*/ 338608 h 338761"/>
                      <a:gd name="connsiteX4" fmla="*/ 479 w 145867"/>
                      <a:gd name="connsiteY4" fmla="*/ 180020 h 33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867" h="338761">
                        <a:moveTo>
                          <a:pt x="479" y="180020"/>
                        </a:moveTo>
                        <a:cubicBezTo>
                          <a:pt x="-4680" y="123585"/>
                          <a:pt x="32718" y="0"/>
                          <a:pt x="72487" y="0"/>
                        </a:cubicBezTo>
                        <a:cubicBezTo>
                          <a:pt x="112256" y="0"/>
                          <a:pt x="144495" y="80598"/>
                          <a:pt x="144495" y="180020"/>
                        </a:cubicBezTo>
                        <a:cubicBezTo>
                          <a:pt x="144495" y="279442"/>
                          <a:pt x="157500" y="333846"/>
                          <a:pt x="103444" y="338608"/>
                        </a:cubicBezTo>
                        <a:cubicBezTo>
                          <a:pt x="49388" y="343370"/>
                          <a:pt x="5638" y="236455"/>
                          <a:pt x="479" y="180020"/>
                        </a:cubicBez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6266D25-FDC3-1DF9-7ED8-3F8453C965CA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>
                  <a:extLst>
                    <a:ext uri="{FF2B5EF4-FFF2-40B4-BE49-F238E27FC236}">
                      <a16:creationId xmlns:a16="http://schemas.microsoft.com/office/drawing/2014/main" id="{905B7E08-74A9-7CDE-84A3-149B5BEE8322}"/>
                    </a:ext>
                  </a:extLst>
                </p:cNvPr>
                <p:cNvSpPr/>
                <p:nvPr/>
              </p:nvSpPr>
              <p:spPr>
                <a:xfrm>
                  <a:off x="1036132" y="1633403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>
                  <a:extLst>
                    <a:ext uri="{FF2B5EF4-FFF2-40B4-BE49-F238E27FC236}">
                      <a16:creationId xmlns:a16="http://schemas.microsoft.com/office/drawing/2014/main" id="{C5D54FEF-B944-F466-8712-879BD45DFB22}"/>
                    </a:ext>
                  </a:extLst>
                </p:cNvPr>
                <p:cNvSpPr/>
                <p:nvPr/>
              </p:nvSpPr>
              <p:spPr>
                <a:xfrm rot="20700000" flipV="1">
                  <a:off x="1070044" y="1777957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6F5AE7C9-6E52-1297-E3C3-00F03F4E8AE9}"/>
                    </a:ext>
                  </a:extLst>
                </p:cNvPr>
                <p:cNvSpPr/>
                <p:nvPr/>
              </p:nvSpPr>
              <p:spPr>
                <a:xfrm flipH="1">
                  <a:off x="2233465" y="1633405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>
                  <a:extLst>
                    <a:ext uri="{FF2B5EF4-FFF2-40B4-BE49-F238E27FC236}">
                      <a16:creationId xmlns:a16="http://schemas.microsoft.com/office/drawing/2014/main" id="{707C5A48-D3D6-A9AC-1510-4422461F9D96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201510" y="1777958"/>
                  <a:ext cx="751494" cy="2672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1">
                  <a:extLst>
                    <a:ext uri="{FF2B5EF4-FFF2-40B4-BE49-F238E27FC236}">
                      <a16:creationId xmlns:a16="http://schemas.microsoft.com/office/drawing/2014/main" id="{CEE08378-1328-0690-94F3-7E27A8B9535B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C83E7F0F-54CE-A01F-2FBF-F454EC6F6346}"/>
                  </a:ext>
                </a:extLst>
              </p:cNvPr>
              <p:cNvGrpSpPr/>
              <p:nvPr/>
            </p:nvGrpSpPr>
            <p:grpSpPr>
              <a:xfrm>
                <a:off x="7750264" y="1505057"/>
                <a:ext cx="755887" cy="94733"/>
                <a:chOff x="7743706" y="1471644"/>
                <a:chExt cx="755887" cy="94733"/>
              </a:xfrm>
            </p:grpSpPr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083F03E4-071B-46DE-19D0-37431BF426CB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2B3CFA02-EEB5-82A5-ADB9-16332947A9ED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ADA3960C-D398-4287-0511-B3442A830C09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57A39F89-235C-5771-AB6B-2290F3CC6F86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ADFA1EA7-945B-37BF-8C95-2778323C4C93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C147B276-31A9-F583-7178-082CBA552E88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046" name="フリーフォーム: 図形 1045">
                    <a:extLst>
                      <a:ext uri="{FF2B5EF4-FFF2-40B4-BE49-F238E27FC236}">
                        <a16:creationId xmlns:a16="http://schemas.microsoft.com/office/drawing/2014/main" id="{DF7AC23E-2213-04B9-7CF6-FDB9CA3A93E6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七角形 1046">
                    <a:extLst>
                      <a:ext uri="{FF2B5EF4-FFF2-40B4-BE49-F238E27FC236}">
                        <a16:creationId xmlns:a16="http://schemas.microsoft.com/office/drawing/2014/main" id="{E381B891-FD82-AA59-819A-396A1EFFB39A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48" name="七角形 1047">
                    <a:extLst>
                      <a:ext uri="{FF2B5EF4-FFF2-40B4-BE49-F238E27FC236}">
                        <a16:creationId xmlns:a16="http://schemas.microsoft.com/office/drawing/2014/main" id="{423CAADE-2CF1-BE89-0F38-8B2F9669FC05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49" name="七角形 1048">
                    <a:extLst>
                      <a:ext uri="{FF2B5EF4-FFF2-40B4-BE49-F238E27FC236}">
                        <a16:creationId xmlns:a16="http://schemas.microsoft.com/office/drawing/2014/main" id="{B172A0F3-AD59-BCEB-85A9-0CBE90408091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50" name="七角形 1049">
                    <a:extLst>
                      <a:ext uri="{FF2B5EF4-FFF2-40B4-BE49-F238E27FC236}">
                        <a16:creationId xmlns:a16="http://schemas.microsoft.com/office/drawing/2014/main" id="{A67EB20A-D962-6C50-7617-6CD2F931619F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51" name="七角形 1050">
                    <a:extLst>
                      <a:ext uri="{FF2B5EF4-FFF2-40B4-BE49-F238E27FC236}">
                        <a16:creationId xmlns:a16="http://schemas.microsoft.com/office/drawing/2014/main" id="{B547C673-B99B-1264-3F46-3E996340362D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32" name="楕円 1031">
                  <a:extLst>
                    <a:ext uri="{FF2B5EF4-FFF2-40B4-BE49-F238E27FC236}">
                      <a16:creationId xmlns:a16="http://schemas.microsoft.com/office/drawing/2014/main" id="{9399277D-3FD4-5E83-58D6-5BF0E8F2CDB6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2DB5F285-97FB-8B09-A73D-D6C5AAFEC7D4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楕円 1033">
                  <a:extLst>
                    <a:ext uri="{FF2B5EF4-FFF2-40B4-BE49-F238E27FC236}">
                      <a16:creationId xmlns:a16="http://schemas.microsoft.com/office/drawing/2014/main" id="{3E33AB8D-D683-2851-5375-2348EA061C73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5" name="楕円 1034">
                  <a:extLst>
                    <a:ext uri="{FF2B5EF4-FFF2-40B4-BE49-F238E27FC236}">
                      <a16:creationId xmlns:a16="http://schemas.microsoft.com/office/drawing/2014/main" id="{489BF439-062F-FBAD-0A33-0C40D78A97DA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6" name="楕円 1035">
                  <a:extLst>
                    <a:ext uri="{FF2B5EF4-FFF2-40B4-BE49-F238E27FC236}">
                      <a16:creationId xmlns:a16="http://schemas.microsoft.com/office/drawing/2014/main" id="{E3541ED7-6537-939A-2201-4968B50A8D0A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7" name="楕円 1036">
                  <a:extLst>
                    <a:ext uri="{FF2B5EF4-FFF2-40B4-BE49-F238E27FC236}">
                      <a16:creationId xmlns:a16="http://schemas.microsoft.com/office/drawing/2014/main" id="{A42FF2BE-FFF5-6BC1-C19B-EFA2581AD148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8" name="楕円 1037">
                  <a:extLst>
                    <a:ext uri="{FF2B5EF4-FFF2-40B4-BE49-F238E27FC236}">
                      <a16:creationId xmlns:a16="http://schemas.microsoft.com/office/drawing/2014/main" id="{96E89767-7907-94EA-145F-1EB74359BF94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9" name="楕円 1038">
                  <a:extLst>
                    <a:ext uri="{FF2B5EF4-FFF2-40B4-BE49-F238E27FC236}">
                      <a16:creationId xmlns:a16="http://schemas.microsoft.com/office/drawing/2014/main" id="{C82B61D1-9051-B4BD-190F-0B4EF64FCAC1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0" name="楕円 1039">
                  <a:extLst>
                    <a:ext uri="{FF2B5EF4-FFF2-40B4-BE49-F238E27FC236}">
                      <a16:creationId xmlns:a16="http://schemas.microsoft.com/office/drawing/2014/main" id="{2C6CA9F2-4E5E-748F-9FB7-99A8463C5EBB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楕円 1040">
                  <a:extLst>
                    <a:ext uri="{FF2B5EF4-FFF2-40B4-BE49-F238E27FC236}">
                      <a16:creationId xmlns:a16="http://schemas.microsoft.com/office/drawing/2014/main" id="{289F208B-B683-28E1-CC35-0B8F208E3D4D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30F42001-4567-386C-1EAE-1BAAF9F87C3C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楕円 1042">
                  <a:extLst>
                    <a:ext uri="{FF2B5EF4-FFF2-40B4-BE49-F238E27FC236}">
                      <a16:creationId xmlns:a16="http://schemas.microsoft.com/office/drawing/2014/main" id="{527DBA33-8DA3-D51D-CA13-ED72B5494467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楕円 1043">
                  <a:extLst>
                    <a:ext uri="{FF2B5EF4-FFF2-40B4-BE49-F238E27FC236}">
                      <a16:creationId xmlns:a16="http://schemas.microsoft.com/office/drawing/2014/main" id="{22F4D8CF-F54F-B615-9E99-629D242E794E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5" name="楕円 1044">
                  <a:extLst>
                    <a:ext uri="{FF2B5EF4-FFF2-40B4-BE49-F238E27FC236}">
                      <a16:creationId xmlns:a16="http://schemas.microsoft.com/office/drawing/2014/main" id="{37701D26-F0EF-F9F2-CB51-999F909C25A8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6277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il337_ネズミの冬用イラスト</dc:title>
  <dc:subject>il337_ネズミの冬用イラスト</dc:subject>
  <dc:creator>ぱわぽすけ</dc:creator>
  <cp:lastModifiedBy/>
  <cp:revision>1</cp:revision>
  <dcterms:created xsi:type="dcterms:W3CDTF">2014-10-29T04:47:26Z</dcterms:created>
  <dcterms:modified xsi:type="dcterms:W3CDTF">2025-01-23T18:23:31Z</dcterms:modified>
  <cp:version>1</cp:version>
</cp:coreProperties>
</file>