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4"/>
  </p:notesMasterIdLst>
  <p:sldIdLst>
    <p:sldId id="353" r:id="rId2"/>
    <p:sldId id="327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984807"/>
    <a:srgbClr val="CC6600"/>
    <a:srgbClr val="FFFF99"/>
    <a:srgbClr val="FF6600"/>
    <a:srgbClr val="FF6699"/>
    <a:srgbClr val="E46C0A"/>
    <a:srgbClr val="FFCC00"/>
    <a:srgbClr val="FFCCCC"/>
    <a:srgbClr val="33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594" autoAdjust="0"/>
    <p:restoredTop sz="94660"/>
  </p:normalViewPr>
  <p:slideViewPr>
    <p:cSldViewPr>
      <p:cViewPr varScale="1">
        <p:scale>
          <a:sx n="78" d="100"/>
          <a:sy n="78" d="100"/>
        </p:scale>
        <p:origin x="96" y="444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75265B-D36E-4988-8C43-86DBDD779FDA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900363" y="857250"/>
            <a:ext cx="334327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EB928E-86CE-42E5-A2FF-948933A1F7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69176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C4F1F69-D34E-48C6-C7B3-17F7D976055A}"/>
              </a:ext>
            </a:extLst>
          </p:cNvPr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1437EEDD-38D6-84A5-C4BA-FF3D29BCD51D}"/>
              </a:ext>
            </a:extLst>
          </p:cNvPr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0FFD0487-376E-FFEB-951A-6BC201F399EF}"/>
              </a:ext>
            </a:extLst>
          </p:cNvPr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DB3563CD-EE52-C770-C07E-8AAF831BB019}"/>
              </a:ext>
            </a:extLst>
          </p:cNvPr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4485CF34-3289-CA45-1B43-8A53EFD6DDBC}"/>
              </a:ext>
            </a:extLst>
          </p:cNvPr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F9FA2AAC-7BFE-85B0-6492-089DA54CD627}"/>
              </a:ext>
            </a:extLst>
          </p:cNvPr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D7B6A87-9A18-5421-14C8-D11FAA0B16A4}"/>
              </a:ext>
            </a:extLst>
          </p:cNvPr>
          <p:cNvSpPr txBox="1"/>
          <p:nvPr userDrawn="1"/>
        </p:nvSpPr>
        <p:spPr>
          <a:xfrm>
            <a:off x="7843478" y="6627168"/>
            <a:ext cx="204575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©2025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https://pawaposuke.com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4CD852C-3117-C275-5AFF-08657E7F63C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2" name="グループ化 1021">
            <a:extLst>
              <a:ext uri="{FF2B5EF4-FFF2-40B4-BE49-F238E27FC236}">
                <a16:creationId xmlns:a16="http://schemas.microsoft.com/office/drawing/2014/main" id="{544A530F-087A-5484-B0D0-F2D71E9CE1E9}"/>
              </a:ext>
            </a:extLst>
          </p:cNvPr>
          <p:cNvGrpSpPr/>
          <p:nvPr/>
        </p:nvGrpSpPr>
        <p:grpSpPr>
          <a:xfrm>
            <a:off x="1012740" y="3799177"/>
            <a:ext cx="1992981" cy="2564746"/>
            <a:chOff x="1012740" y="3799177"/>
            <a:chExt cx="1992981" cy="2564746"/>
          </a:xfrm>
        </p:grpSpPr>
        <p:sp>
          <p:nvSpPr>
            <p:cNvPr id="327" name="フリーフォーム: 図形 326">
              <a:extLst>
                <a:ext uri="{FF2B5EF4-FFF2-40B4-BE49-F238E27FC236}">
                  <a16:creationId xmlns:a16="http://schemas.microsoft.com/office/drawing/2014/main" id="{23A03317-EE51-DDF8-5F7D-EBCF6960CC5C}"/>
                </a:ext>
              </a:extLst>
            </p:cNvPr>
            <p:cNvSpPr/>
            <p:nvPr/>
          </p:nvSpPr>
          <p:spPr>
            <a:xfrm rot="20151232" flipV="1">
              <a:off x="2075900" y="5683599"/>
              <a:ext cx="897962" cy="392290"/>
            </a:xfrm>
            <a:custGeom>
              <a:avLst/>
              <a:gdLst>
                <a:gd name="connsiteX0" fmla="*/ 444145 w 1917640"/>
                <a:gd name="connsiteY0" fmla="*/ 287 h 685683"/>
                <a:gd name="connsiteX1" fmla="*/ 1903478 w 1917640"/>
                <a:gd name="connsiteY1" fmla="*/ 446961 h 685683"/>
                <a:gd name="connsiteX2" fmla="*/ 1917640 w 1917640"/>
                <a:gd name="connsiteY2" fmla="*/ 431479 h 685683"/>
                <a:gd name="connsiteX3" fmla="*/ 1910072 w 1917640"/>
                <a:gd name="connsiteY3" fmla="*/ 444119 h 685683"/>
                <a:gd name="connsiteX4" fmla="*/ 55376 w 1917640"/>
                <a:gd name="connsiteY4" fmla="*/ 380335 h 685683"/>
                <a:gd name="connsiteX5" fmla="*/ 0 w 1917640"/>
                <a:gd name="connsiteY5" fmla="*/ 453960 h 685683"/>
                <a:gd name="connsiteX6" fmla="*/ 0 w 1917640"/>
                <a:gd name="connsiteY6" fmla="*/ 291596 h 685683"/>
                <a:gd name="connsiteX7" fmla="*/ 444145 w 1917640"/>
                <a:gd name="connsiteY7" fmla="*/ 287 h 685683"/>
                <a:gd name="connsiteX0" fmla="*/ 444145 w 1917640"/>
                <a:gd name="connsiteY0" fmla="*/ 4820 h 690216"/>
                <a:gd name="connsiteX1" fmla="*/ 1903478 w 1917640"/>
                <a:gd name="connsiteY1" fmla="*/ 451494 h 690216"/>
                <a:gd name="connsiteX2" fmla="*/ 1917640 w 1917640"/>
                <a:gd name="connsiteY2" fmla="*/ 436012 h 690216"/>
                <a:gd name="connsiteX3" fmla="*/ 1910072 w 1917640"/>
                <a:gd name="connsiteY3" fmla="*/ 448652 h 690216"/>
                <a:gd name="connsiteX4" fmla="*/ 55376 w 1917640"/>
                <a:gd name="connsiteY4" fmla="*/ 384868 h 690216"/>
                <a:gd name="connsiteX5" fmla="*/ 0 w 1917640"/>
                <a:gd name="connsiteY5" fmla="*/ 458493 h 690216"/>
                <a:gd name="connsiteX6" fmla="*/ 0 w 1917640"/>
                <a:gd name="connsiteY6" fmla="*/ 188179 h 690216"/>
                <a:gd name="connsiteX7" fmla="*/ 444145 w 1917640"/>
                <a:gd name="connsiteY7" fmla="*/ 4820 h 690216"/>
                <a:gd name="connsiteX0" fmla="*/ 444145 w 1917640"/>
                <a:gd name="connsiteY0" fmla="*/ 701 h 686097"/>
                <a:gd name="connsiteX1" fmla="*/ 1903478 w 1917640"/>
                <a:gd name="connsiteY1" fmla="*/ 447375 h 686097"/>
                <a:gd name="connsiteX2" fmla="*/ 1917640 w 1917640"/>
                <a:gd name="connsiteY2" fmla="*/ 431893 h 686097"/>
                <a:gd name="connsiteX3" fmla="*/ 1910072 w 1917640"/>
                <a:gd name="connsiteY3" fmla="*/ 444533 h 686097"/>
                <a:gd name="connsiteX4" fmla="*/ 55376 w 1917640"/>
                <a:gd name="connsiteY4" fmla="*/ 380749 h 686097"/>
                <a:gd name="connsiteX5" fmla="*/ 0 w 1917640"/>
                <a:gd name="connsiteY5" fmla="*/ 454374 h 686097"/>
                <a:gd name="connsiteX6" fmla="*/ 0 w 1917640"/>
                <a:gd name="connsiteY6" fmla="*/ 184060 h 686097"/>
                <a:gd name="connsiteX7" fmla="*/ 444145 w 1917640"/>
                <a:gd name="connsiteY7" fmla="*/ 701 h 686097"/>
                <a:gd name="connsiteX0" fmla="*/ 444145 w 1917640"/>
                <a:gd name="connsiteY0" fmla="*/ 661 h 686057"/>
                <a:gd name="connsiteX1" fmla="*/ 1903478 w 1917640"/>
                <a:gd name="connsiteY1" fmla="*/ 447335 h 686057"/>
                <a:gd name="connsiteX2" fmla="*/ 1917640 w 1917640"/>
                <a:gd name="connsiteY2" fmla="*/ 431853 h 686057"/>
                <a:gd name="connsiteX3" fmla="*/ 1910072 w 1917640"/>
                <a:gd name="connsiteY3" fmla="*/ 444493 h 686057"/>
                <a:gd name="connsiteX4" fmla="*/ 55376 w 1917640"/>
                <a:gd name="connsiteY4" fmla="*/ 380709 h 686057"/>
                <a:gd name="connsiteX5" fmla="*/ 0 w 1917640"/>
                <a:gd name="connsiteY5" fmla="*/ 454334 h 686057"/>
                <a:gd name="connsiteX6" fmla="*/ 0 w 1917640"/>
                <a:gd name="connsiteY6" fmla="*/ 184020 h 686057"/>
                <a:gd name="connsiteX7" fmla="*/ 444145 w 1917640"/>
                <a:gd name="connsiteY7" fmla="*/ 661 h 686057"/>
                <a:gd name="connsiteX0" fmla="*/ 444145 w 1917640"/>
                <a:gd name="connsiteY0" fmla="*/ 661 h 686057"/>
                <a:gd name="connsiteX1" fmla="*/ 1903478 w 1917640"/>
                <a:gd name="connsiteY1" fmla="*/ 447335 h 686057"/>
                <a:gd name="connsiteX2" fmla="*/ 1917640 w 1917640"/>
                <a:gd name="connsiteY2" fmla="*/ 431853 h 686057"/>
                <a:gd name="connsiteX3" fmla="*/ 1910072 w 1917640"/>
                <a:gd name="connsiteY3" fmla="*/ 444493 h 686057"/>
                <a:gd name="connsiteX4" fmla="*/ 55376 w 1917640"/>
                <a:gd name="connsiteY4" fmla="*/ 380709 h 686057"/>
                <a:gd name="connsiteX5" fmla="*/ 0 w 1917640"/>
                <a:gd name="connsiteY5" fmla="*/ 454334 h 686057"/>
                <a:gd name="connsiteX6" fmla="*/ 225 w 1917640"/>
                <a:gd name="connsiteY6" fmla="*/ 313091 h 686057"/>
                <a:gd name="connsiteX7" fmla="*/ 0 w 1917640"/>
                <a:gd name="connsiteY7" fmla="*/ 184020 h 686057"/>
                <a:gd name="connsiteX8" fmla="*/ 444145 w 1917640"/>
                <a:gd name="connsiteY8" fmla="*/ 661 h 686057"/>
                <a:gd name="connsiteX0" fmla="*/ 225 w 1917640"/>
                <a:gd name="connsiteY0" fmla="*/ 313091 h 686057"/>
                <a:gd name="connsiteX1" fmla="*/ 0 w 1917640"/>
                <a:gd name="connsiteY1" fmla="*/ 184020 h 686057"/>
                <a:gd name="connsiteX2" fmla="*/ 444145 w 1917640"/>
                <a:gd name="connsiteY2" fmla="*/ 661 h 686057"/>
                <a:gd name="connsiteX3" fmla="*/ 1903478 w 1917640"/>
                <a:gd name="connsiteY3" fmla="*/ 447335 h 686057"/>
                <a:gd name="connsiteX4" fmla="*/ 1917640 w 1917640"/>
                <a:gd name="connsiteY4" fmla="*/ 431853 h 686057"/>
                <a:gd name="connsiteX5" fmla="*/ 1910072 w 1917640"/>
                <a:gd name="connsiteY5" fmla="*/ 444493 h 686057"/>
                <a:gd name="connsiteX6" fmla="*/ 55376 w 1917640"/>
                <a:gd name="connsiteY6" fmla="*/ 380709 h 686057"/>
                <a:gd name="connsiteX7" fmla="*/ 0 w 1917640"/>
                <a:gd name="connsiteY7" fmla="*/ 454334 h 686057"/>
                <a:gd name="connsiteX8" fmla="*/ 91665 w 1917640"/>
                <a:gd name="connsiteY8" fmla="*/ 404531 h 686057"/>
                <a:gd name="connsiteX0" fmla="*/ 225 w 1917640"/>
                <a:gd name="connsiteY0" fmla="*/ 313091 h 686057"/>
                <a:gd name="connsiteX1" fmla="*/ 0 w 1917640"/>
                <a:gd name="connsiteY1" fmla="*/ 184020 h 686057"/>
                <a:gd name="connsiteX2" fmla="*/ 444145 w 1917640"/>
                <a:gd name="connsiteY2" fmla="*/ 661 h 686057"/>
                <a:gd name="connsiteX3" fmla="*/ 1903478 w 1917640"/>
                <a:gd name="connsiteY3" fmla="*/ 447335 h 686057"/>
                <a:gd name="connsiteX4" fmla="*/ 1917640 w 1917640"/>
                <a:gd name="connsiteY4" fmla="*/ 431853 h 686057"/>
                <a:gd name="connsiteX5" fmla="*/ 1910072 w 1917640"/>
                <a:gd name="connsiteY5" fmla="*/ 444493 h 686057"/>
                <a:gd name="connsiteX6" fmla="*/ 55376 w 1917640"/>
                <a:gd name="connsiteY6" fmla="*/ 380709 h 686057"/>
                <a:gd name="connsiteX7" fmla="*/ 0 w 1917640"/>
                <a:gd name="connsiteY7" fmla="*/ 454334 h 686057"/>
                <a:gd name="connsiteX0" fmla="*/ 0 w 1917640"/>
                <a:gd name="connsiteY0" fmla="*/ 184020 h 686057"/>
                <a:gd name="connsiteX1" fmla="*/ 444145 w 1917640"/>
                <a:gd name="connsiteY1" fmla="*/ 661 h 686057"/>
                <a:gd name="connsiteX2" fmla="*/ 1903478 w 1917640"/>
                <a:gd name="connsiteY2" fmla="*/ 447335 h 686057"/>
                <a:gd name="connsiteX3" fmla="*/ 1917640 w 1917640"/>
                <a:gd name="connsiteY3" fmla="*/ 431853 h 686057"/>
                <a:gd name="connsiteX4" fmla="*/ 1910072 w 1917640"/>
                <a:gd name="connsiteY4" fmla="*/ 444493 h 686057"/>
                <a:gd name="connsiteX5" fmla="*/ 55376 w 1917640"/>
                <a:gd name="connsiteY5" fmla="*/ 380709 h 686057"/>
                <a:gd name="connsiteX6" fmla="*/ 0 w 1917640"/>
                <a:gd name="connsiteY6" fmla="*/ 454334 h 686057"/>
                <a:gd name="connsiteX0" fmla="*/ 0 w 1917640"/>
                <a:gd name="connsiteY0" fmla="*/ 184020 h 672511"/>
                <a:gd name="connsiteX1" fmla="*/ 444145 w 1917640"/>
                <a:gd name="connsiteY1" fmla="*/ 661 h 672511"/>
                <a:gd name="connsiteX2" fmla="*/ 1903478 w 1917640"/>
                <a:gd name="connsiteY2" fmla="*/ 447335 h 672511"/>
                <a:gd name="connsiteX3" fmla="*/ 1917640 w 1917640"/>
                <a:gd name="connsiteY3" fmla="*/ 431853 h 672511"/>
                <a:gd name="connsiteX4" fmla="*/ 1910072 w 1917640"/>
                <a:gd name="connsiteY4" fmla="*/ 444493 h 672511"/>
                <a:gd name="connsiteX5" fmla="*/ 55376 w 1917640"/>
                <a:gd name="connsiteY5" fmla="*/ 380709 h 672511"/>
                <a:gd name="connsiteX6" fmla="*/ 0 w 1917640"/>
                <a:gd name="connsiteY6" fmla="*/ 454334 h 672511"/>
                <a:gd name="connsiteX0" fmla="*/ 1 w 2067311"/>
                <a:gd name="connsiteY0" fmla="*/ 266633 h 672055"/>
                <a:gd name="connsiteX1" fmla="*/ 593816 w 2067311"/>
                <a:gd name="connsiteY1" fmla="*/ 205 h 672055"/>
                <a:gd name="connsiteX2" fmla="*/ 2053149 w 2067311"/>
                <a:gd name="connsiteY2" fmla="*/ 446879 h 672055"/>
                <a:gd name="connsiteX3" fmla="*/ 2067311 w 2067311"/>
                <a:gd name="connsiteY3" fmla="*/ 431397 h 672055"/>
                <a:gd name="connsiteX4" fmla="*/ 2059743 w 2067311"/>
                <a:gd name="connsiteY4" fmla="*/ 444037 h 672055"/>
                <a:gd name="connsiteX5" fmla="*/ 205047 w 2067311"/>
                <a:gd name="connsiteY5" fmla="*/ 380253 h 672055"/>
                <a:gd name="connsiteX6" fmla="*/ 149671 w 2067311"/>
                <a:gd name="connsiteY6" fmla="*/ 453878 h 672055"/>
                <a:gd name="connsiteX0" fmla="*/ -1 w 2067309"/>
                <a:gd name="connsiteY0" fmla="*/ 267676 h 673098"/>
                <a:gd name="connsiteX1" fmla="*/ 593814 w 2067309"/>
                <a:gd name="connsiteY1" fmla="*/ 1248 h 673098"/>
                <a:gd name="connsiteX2" fmla="*/ 2053147 w 2067309"/>
                <a:gd name="connsiteY2" fmla="*/ 447922 h 673098"/>
                <a:gd name="connsiteX3" fmla="*/ 2067309 w 2067309"/>
                <a:gd name="connsiteY3" fmla="*/ 432440 h 673098"/>
                <a:gd name="connsiteX4" fmla="*/ 2059741 w 2067309"/>
                <a:gd name="connsiteY4" fmla="*/ 445080 h 673098"/>
                <a:gd name="connsiteX5" fmla="*/ 205045 w 2067309"/>
                <a:gd name="connsiteY5" fmla="*/ 381296 h 673098"/>
                <a:gd name="connsiteX6" fmla="*/ 149669 w 2067309"/>
                <a:gd name="connsiteY6" fmla="*/ 454921 h 6730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067309" h="673098">
                  <a:moveTo>
                    <a:pt x="-1" y="267676"/>
                  </a:moveTo>
                  <a:cubicBezTo>
                    <a:pt x="332855" y="-2553"/>
                    <a:pt x="445766" y="-4363"/>
                    <a:pt x="593814" y="1248"/>
                  </a:cubicBezTo>
                  <a:cubicBezTo>
                    <a:pt x="1080258" y="19682"/>
                    <a:pt x="1566702" y="918702"/>
                    <a:pt x="2053147" y="447922"/>
                  </a:cubicBezTo>
                  <a:lnTo>
                    <a:pt x="2067309" y="432440"/>
                  </a:lnTo>
                  <a:lnTo>
                    <a:pt x="2059741" y="445080"/>
                  </a:lnTo>
                  <a:cubicBezTo>
                    <a:pt x="1521075" y="1249593"/>
                    <a:pt x="740413" y="-394552"/>
                    <a:pt x="205045" y="381296"/>
                  </a:cubicBezTo>
                  <a:lnTo>
                    <a:pt x="149669" y="454921"/>
                  </a:lnTo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8" name="楕円 1">
              <a:extLst>
                <a:ext uri="{FF2B5EF4-FFF2-40B4-BE49-F238E27FC236}">
                  <a16:creationId xmlns:a16="http://schemas.microsoft.com/office/drawing/2014/main" id="{C914C14E-99E2-2058-4797-BB035AA8EEB7}"/>
                </a:ext>
              </a:extLst>
            </p:cNvPr>
            <p:cNvSpPr/>
            <p:nvPr/>
          </p:nvSpPr>
          <p:spPr>
            <a:xfrm rot="9000000" flipH="1">
              <a:off x="2286566" y="5308220"/>
              <a:ext cx="200058" cy="65498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329" name="グループ化 328">
              <a:extLst>
                <a:ext uri="{FF2B5EF4-FFF2-40B4-BE49-F238E27FC236}">
                  <a16:creationId xmlns:a16="http://schemas.microsoft.com/office/drawing/2014/main" id="{B23D032E-46D5-B7EB-0667-831C76C2E4AB}"/>
                </a:ext>
              </a:extLst>
            </p:cNvPr>
            <p:cNvGrpSpPr/>
            <p:nvPr/>
          </p:nvGrpSpPr>
          <p:grpSpPr>
            <a:xfrm>
              <a:off x="1012740" y="3799177"/>
              <a:ext cx="1992981" cy="2564746"/>
              <a:chOff x="676332" y="74623"/>
              <a:chExt cx="2698944" cy="3473241"/>
            </a:xfrm>
          </p:grpSpPr>
          <p:sp>
            <p:nvSpPr>
              <p:cNvPr id="330" name="楕円 329">
                <a:extLst>
                  <a:ext uri="{FF2B5EF4-FFF2-40B4-BE49-F238E27FC236}">
                    <a16:creationId xmlns:a16="http://schemas.microsoft.com/office/drawing/2014/main" id="{197A6E4A-5EE3-3A52-2B9F-C4F37019D97D}"/>
                  </a:ext>
                </a:extLst>
              </p:cNvPr>
              <p:cNvSpPr/>
              <p:nvPr/>
            </p:nvSpPr>
            <p:spPr>
              <a:xfrm>
                <a:off x="222377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1" name="楕円 330">
                <a:extLst>
                  <a:ext uri="{FF2B5EF4-FFF2-40B4-BE49-F238E27FC236}">
                    <a16:creationId xmlns:a16="http://schemas.microsoft.com/office/drawing/2014/main" id="{0397BC21-46B6-713E-DFD9-B8079461E462}"/>
                  </a:ext>
                </a:extLst>
              </p:cNvPr>
              <p:cNvSpPr/>
              <p:nvPr/>
            </p:nvSpPr>
            <p:spPr>
              <a:xfrm>
                <a:off x="239864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2" name="楕円 331">
                <a:extLst>
                  <a:ext uri="{FF2B5EF4-FFF2-40B4-BE49-F238E27FC236}">
                    <a16:creationId xmlns:a16="http://schemas.microsoft.com/office/drawing/2014/main" id="{2B017823-3A8C-7239-9E60-1D8E169D91A8}"/>
                  </a:ext>
                </a:extLst>
              </p:cNvPr>
              <p:cNvSpPr/>
              <p:nvPr/>
            </p:nvSpPr>
            <p:spPr>
              <a:xfrm>
                <a:off x="67633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4" name="楕円 333">
                <a:extLst>
                  <a:ext uri="{FF2B5EF4-FFF2-40B4-BE49-F238E27FC236}">
                    <a16:creationId xmlns:a16="http://schemas.microsoft.com/office/drawing/2014/main" id="{8A4B7010-6B8B-FD88-6CC6-BEC24BE1A2C1}"/>
                  </a:ext>
                </a:extLst>
              </p:cNvPr>
              <p:cNvSpPr/>
              <p:nvPr/>
            </p:nvSpPr>
            <p:spPr>
              <a:xfrm>
                <a:off x="85120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5" name="楕円 1">
                <a:extLst>
                  <a:ext uri="{FF2B5EF4-FFF2-40B4-BE49-F238E27FC236}">
                    <a16:creationId xmlns:a16="http://schemas.microsoft.com/office/drawing/2014/main" id="{DC7337B3-D44F-6895-9BF1-26427F79065A}"/>
                  </a:ext>
                </a:extLst>
              </p:cNvPr>
              <p:cNvSpPr/>
              <p:nvPr/>
            </p:nvSpPr>
            <p:spPr>
              <a:xfrm rot="12600000">
                <a:off x="1355459" y="2118205"/>
                <a:ext cx="270923" cy="88699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36" name="楕円 1">
                <a:extLst>
                  <a:ext uri="{FF2B5EF4-FFF2-40B4-BE49-F238E27FC236}">
                    <a16:creationId xmlns:a16="http://schemas.microsoft.com/office/drawing/2014/main" id="{4CF89EC9-D905-5D45-0C02-96764DB7D696}"/>
                  </a:ext>
                </a:extLst>
              </p:cNvPr>
              <p:cNvSpPr/>
              <p:nvPr/>
            </p:nvSpPr>
            <p:spPr>
              <a:xfrm rot="10800000">
                <a:off x="2030478" y="2899792"/>
                <a:ext cx="309970" cy="64807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37" name="楕円 1">
                <a:extLst>
                  <a:ext uri="{FF2B5EF4-FFF2-40B4-BE49-F238E27FC236}">
                    <a16:creationId xmlns:a16="http://schemas.microsoft.com/office/drawing/2014/main" id="{E8DD90A7-63D4-EFC3-B638-2163C114DB97}"/>
                  </a:ext>
                </a:extLst>
              </p:cNvPr>
              <p:cNvSpPr/>
              <p:nvPr/>
            </p:nvSpPr>
            <p:spPr>
              <a:xfrm rot="10800000">
                <a:off x="1672044" y="2899792"/>
                <a:ext cx="309970" cy="64807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38" name="楕円 1">
                <a:extLst>
                  <a:ext uri="{FF2B5EF4-FFF2-40B4-BE49-F238E27FC236}">
                    <a16:creationId xmlns:a16="http://schemas.microsoft.com/office/drawing/2014/main" id="{2E7010DB-1417-EB07-DCE8-95A46BF51593}"/>
                  </a:ext>
                </a:extLst>
              </p:cNvPr>
              <p:cNvSpPr/>
              <p:nvPr/>
            </p:nvSpPr>
            <p:spPr>
              <a:xfrm>
                <a:off x="1447488" y="1890462"/>
                <a:ext cx="1128072" cy="149281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39" name="楕円 1">
                <a:extLst>
                  <a:ext uri="{FF2B5EF4-FFF2-40B4-BE49-F238E27FC236}">
                    <a16:creationId xmlns:a16="http://schemas.microsoft.com/office/drawing/2014/main" id="{7095FFC3-01D1-46BF-FAC2-BBE26FAD41C7}"/>
                  </a:ext>
                </a:extLst>
              </p:cNvPr>
              <p:cNvSpPr/>
              <p:nvPr/>
            </p:nvSpPr>
            <p:spPr>
              <a:xfrm>
                <a:off x="1521388" y="1949921"/>
                <a:ext cx="980272" cy="138990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0" name="楕円 339">
                <a:extLst>
                  <a:ext uri="{FF2B5EF4-FFF2-40B4-BE49-F238E27FC236}">
                    <a16:creationId xmlns:a16="http://schemas.microsoft.com/office/drawing/2014/main" id="{6E118807-5304-C62F-5B46-E0C8F3D3F3CC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1" name="楕円 340">
                <a:extLst>
                  <a:ext uri="{FF2B5EF4-FFF2-40B4-BE49-F238E27FC236}">
                    <a16:creationId xmlns:a16="http://schemas.microsoft.com/office/drawing/2014/main" id="{4C79B6E2-F00B-2470-9126-93C1FEBA6F60}"/>
                  </a:ext>
                </a:extLst>
              </p:cNvPr>
              <p:cNvSpPr/>
              <p:nvPr/>
            </p:nvSpPr>
            <p:spPr>
              <a:xfrm rot="20700000">
                <a:off x="1550855" y="1247775"/>
                <a:ext cx="198798" cy="7409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2" name="楕円 341">
                <a:extLst>
                  <a:ext uri="{FF2B5EF4-FFF2-40B4-BE49-F238E27FC236}">
                    <a16:creationId xmlns:a16="http://schemas.microsoft.com/office/drawing/2014/main" id="{059E48F6-B87F-E0D1-902B-12FC642B06B2}"/>
                  </a:ext>
                </a:extLst>
              </p:cNvPr>
              <p:cNvSpPr/>
              <p:nvPr/>
            </p:nvSpPr>
            <p:spPr>
              <a:xfrm rot="900000">
                <a:off x="2249127" y="1247775"/>
                <a:ext cx="198798" cy="7409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343" name="グループ化 342">
                <a:extLst>
                  <a:ext uri="{FF2B5EF4-FFF2-40B4-BE49-F238E27FC236}">
                    <a16:creationId xmlns:a16="http://schemas.microsoft.com/office/drawing/2014/main" id="{40F4A882-25E3-77E2-3826-D8DC11E0E431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352" name="楕円 27">
                  <a:extLst>
                    <a:ext uri="{FF2B5EF4-FFF2-40B4-BE49-F238E27FC236}">
                      <a16:creationId xmlns:a16="http://schemas.microsoft.com/office/drawing/2014/main" id="{5F6386C4-95B8-E55C-6C8C-FAA6F51D7C29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53" name="楕円 27">
                  <a:extLst>
                    <a:ext uri="{FF2B5EF4-FFF2-40B4-BE49-F238E27FC236}">
                      <a16:creationId xmlns:a16="http://schemas.microsoft.com/office/drawing/2014/main" id="{2D0C0136-9571-8299-EE38-2616B79B4080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344" name="フリーフォーム: 図形 343">
                <a:extLst>
                  <a:ext uri="{FF2B5EF4-FFF2-40B4-BE49-F238E27FC236}">
                    <a16:creationId xmlns:a16="http://schemas.microsoft.com/office/drawing/2014/main" id="{0974A57E-2B56-E9B9-267A-4A1CA8B5C1B9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5" name="正方形/長方形 344">
                <a:extLst>
                  <a:ext uri="{FF2B5EF4-FFF2-40B4-BE49-F238E27FC236}">
                    <a16:creationId xmlns:a16="http://schemas.microsoft.com/office/drawing/2014/main" id="{B9134633-909F-894C-5129-58DB8F09A182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6" name="正方形/長方形 345">
                <a:extLst>
                  <a:ext uri="{FF2B5EF4-FFF2-40B4-BE49-F238E27FC236}">
                    <a16:creationId xmlns:a16="http://schemas.microsoft.com/office/drawing/2014/main" id="{E8E4319A-0DF5-D231-36F7-632A6E52E02C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7" name="正方形/長方形 346">
                <a:extLst>
                  <a:ext uri="{FF2B5EF4-FFF2-40B4-BE49-F238E27FC236}">
                    <a16:creationId xmlns:a16="http://schemas.microsoft.com/office/drawing/2014/main" id="{98D056F5-D013-4C5B-2AC8-1783F0F8C373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0" name="正方形/長方形 349">
                <a:extLst>
                  <a:ext uri="{FF2B5EF4-FFF2-40B4-BE49-F238E27FC236}">
                    <a16:creationId xmlns:a16="http://schemas.microsoft.com/office/drawing/2014/main" id="{BF45F0A5-2AD0-D656-6469-ECCFCD58E689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1" name="楕円 1">
                <a:extLst>
                  <a:ext uri="{FF2B5EF4-FFF2-40B4-BE49-F238E27FC236}">
                    <a16:creationId xmlns:a16="http://schemas.microsoft.com/office/drawing/2014/main" id="{A6963192-F672-8288-0BA7-F77E41ABF793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03" name="グループ化 402">
              <a:extLst>
                <a:ext uri="{FF2B5EF4-FFF2-40B4-BE49-F238E27FC236}">
                  <a16:creationId xmlns:a16="http://schemas.microsoft.com/office/drawing/2014/main" id="{4C7F3E9C-7DEA-AC8A-FA4A-32C20652D4B1}"/>
                </a:ext>
              </a:extLst>
            </p:cNvPr>
            <p:cNvGrpSpPr/>
            <p:nvPr/>
          </p:nvGrpSpPr>
          <p:grpSpPr>
            <a:xfrm>
              <a:off x="1598091" y="5271741"/>
              <a:ext cx="824136" cy="568219"/>
              <a:chOff x="1443950" y="2053446"/>
              <a:chExt cx="1116065" cy="769496"/>
            </a:xfrm>
          </p:grpSpPr>
          <p:grpSp>
            <p:nvGrpSpPr>
              <p:cNvPr id="404" name="グループ化 403">
                <a:extLst>
                  <a:ext uri="{FF2B5EF4-FFF2-40B4-BE49-F238E27FC236}">
                    <a16:creationId xmlns:a16="http://schemas.microsoft.com/office/drawing/2014/main" id="{B4839C83-3C48-36E7-BD90-17F9D5E76E16}"/>
                  </a:ext>
                </a:extLst>
              </p:cNvPr>
              <p:cNvGrpSpPr/>
              <p:nvPr/>
            </p:nvGrpSpPr>
            <p:grpSpPr>
              <a:xfrm>
                <a:off x="1443950" y="2053446"/>
                <a:ext cx="1116065" cy="769496"/>
                <a:chOff x="1443950" y="2053446"/>
                <a:chExt cx="1116065" cy="769496"/>
              </a:xfrm>
              <a:solidFill>
                <a:srgbClr val="FF0000"/>
              </a:solidFill>
            </p:grpSpPr>
            <p:sp>
              <p:nvSpPr>
                <p:cNvPr id="406" name="楕円 5">
                  <a:extLst>
                    <a:ext uri="{FF2B5EF4-FFF2-40B4-BE49-F238E27FC236}">
                      <a16:creationId xmlns:a16="http://schemas.microsoft.com/office/drawing/2014/main" id="{A84755E8-6BF2-91DD-B04D-E722094D06F0}"/>
                    </a:ext>
                  </a:extLst>
                </p:cNvPr>
                <p:cNvSpPr/>
                <p:nvPr/>
              </p:nvSpPr>
              <p:spPr>
                <a:xfrm rot="10800000">
                  <a:off x="1443950" y="2135816"/>
                  <a:ext cx="1108750" cy="190680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407" name="二等辺三角形 21">
                  <a:extLst>
                    <a:ext uri="{FF2B5EF4-FFF2-40B4-BE49-F238E27FC236}">
                      <a16:creationId xmlns:a16="http://schemas.microsoft.com/office/drawing/2014/main" id="{7F2678C4-0916-4201-AEC1-86A3A3A052F4}"/>
                    </a:ext>
                  </a:extLst>
                </p:cNvPr>
                <p:cNvSpPr/>
                <p:nvPr/>
              </p:nvSpPr>
              <p:spPr>
                <a:xfrm rot="400418">
                  <a:off x="2088302" y="2106518"/>
                  <a:ext cx="340963" cy="639706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8" name="二等辺三角形 21">
                  <a:extLst>
                    <a:ext uri="{FF2B5EF4-FFF2-40B4-BE49-F238E27FC236}">
                      <a16:creationId xmlns:a16="http://schemas.microsoft.com/office/drawing/2014/main" id="{233B4A4F-E487-A732-9952-71EDA8E835CA}"/>
                    </a:ext>
                  </a:extLst>
                </p:cNvPr>
                <p:cNvSpPr/>
                <p:nvPr/>
              </p:nvSpPr>
              <p:spPr>
                <a:xfrm rot="20700000">
                  <a:off x="2219052" y="2105188"/>
                  <a:ext cx="340963" cy="717754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9" name="楕円 5">
                  <a:extLst>
                    <a:ext uri="{FF2B5EF4-FFF2-40B4-BE49-F238E27FC236}">
                      <a16:creationId xmlns:a16="http://schemas.microsoft.com/office/drawing/2014/main" id="{635957E5-A6EB-2783-C4DF-59C3B98A1A33}"/>
                    </a:ext>
                  </a:extLst>
                </p:cNvPr>
                <p:cNvSpPr/>
                <p:nvPr/>
              </p:nvSpPr>
              <p:spPr>
                <a:xfrm rot="10800000">
                  <a:off x="1443950" y="2053446"/>
                  <a:ext cx="1108750" cy="202498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405" name="フリーフォーム: 図形 404">
                <a:extLst>
                  <a:ext uri="{FF2B5EF4-FFF2-40B4-BE49-F238E27FC236}">
                    <a16:creationId xmlns:a16="http://schemas.microsoft.com/office/drawing/2014/main" id="{7A58AF90-8704-8995-3A29-BE03AC68F1E1}"/>
                  </a:ext>
                </a:extLst>
              </p:cNvPr>
              <p:cNvSpPr/>
              <p:nvPr/>
            </p:nvSpPr>
            <p:spPr>
              <a:xfrm rot="20700000">
                <a:off x="2192524" y="2066951"/>
                <a:ext cx="238125" cy="248052"/>
              </a:xfrm>
              <a:custGeom>
                <a:avLst/>
                <a:gdLst>
                  <a:gd name="connsiteX0" fmla="*/ 194227 w 238125"/>
                  <a:gd name="connsiteY0" fmla="*/ 5649 h 233293"/>
                  <a:gd name="connsiteX1" fmla="*/ 238125 w 238125"/>
                  <a:gd name="connsiteY1" fmla="*/ 71875 h 233293"/>
                  <a:gd name="connsiteX2" fmla="*/ 238125 w 238125"/>
                  <a:gd name="connsiteY2" fmla="*/ 161418 h 233293"/>
                  <a:gd name="connsiteX3" fmla="*/ 166250 w 238125"/>
                  <a:gd name="connsiteY3" fmla="*/ 233293 h 233293"/>
                  <a:gd name="connsiteX4" fmla="*/ 71875 w 238125"/>
                  <a:gd name="connsiteY4" fmla="*/ 233293 h 233293"/>
                  <a:gd name="connsiteX5" fmla="*/ 0 w 238125"/>
                  <a:gd name="connsiteY5" fmla="*/ 161418 h 233293"/>
                  <a:gd name="connsiteX6" fmla="*/ 0 w 238125"/>
                  <a:gd name="connsiteY6" fmla="*/ 71875 h 233293"/>
                  <a:gd name="connsiteX7" fmla="*/ 71875 w 238125"/>
                  <a:gd name="connsiteY7" fmla="*/ 0 h 233293"/>
                  <a:gd name="connsiteX8" fmla="*/ 166250 w 238125"/>
                  <a:gd name="connsiteY8" fmla="*/ 0 h 233293"/>
                  <a:gd name="connsiteX9" fmla="*/ 194227 w 238125"/>
                  <a:gd name="connsiteY9" fmla="*/ 5649 h 233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125" h="233293">
                    <a:moveTo>
                      <a:pt x="194227" y="5649"/>
                    </a:moveTo>
                    <a:cubicBezTo>
                      <a:pt x="220024" y="16560"/>
                      <a:pt x="238125" y="42104"/>
                      <a:pt x="238125" y="71875"/>
                    </a:cubicBezTo>
                    <a:lnTo>
                      <a:pt x="238125" y="161418"/>
                    </a:lnTo>
                    <a:cubicBezTo>
                      <a:pt x="238125" y="201113"/>
                      <a:pt x="205945" y="233293"/>
                      <a:pt x="166250" y="233293"/>
                    </a:cubicBezTo>
                    <a:lnTo>
                      <a:pt x="71875" y="233293"/>
                    </a:lnTo>
                    <a:cubicBezTo>
                      <a:pt x="32180" y="233293"/>
                      <a:pt x="0" y="201113"/>
                      <a:pt x="0" y="161418"/>
                    </a:cubicBezTo>
                    <a:lnTo>
                      <a:pt x="0" y="71875"/>
                    </a:lnTo>
                    <a:cubicBezTo>
                      <a:pt x="0" y="32180"/>
                      <a:pt x="32180" y="0"/>
                      <a:pt x="71875" y="0"/>
                    </a:cubicBezTo>
                    <a:lnTo>
                      <a:pt x="166250" y="0"/>
                    </a:lnTo>
                    <a:cubicBezTo>
                      <a:pt x="176174" y="0"/>
                      <a:pt x="185628" y="2012"/>
                      <a:pt x="194227" y="5649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10" name="グループ化 409">
              <a:extLst>
                <a:ext uri="{FF2B5EF4-FFF2-40B4-BE49-F238E27FC236}">
                  <a16:creationId xmlns:a16="http://schemas.microsoft.com/office/drawing/2014/main" id="{42DD1464-7C6F-0053-9BA8-C3826B14BDD2}"/>
                </a:ext>
              </a:extLst>
            </p:cNvPr>
            <p:cNvGrpSpPr/>
            <p:nvPr/>
          </p:nvGrpSpPr>
          <p:grpSpPr>
            <a:xfrm>
              <a:off x="1345544" y="3874310"/>
              <a:ext cx="1325355" cy="650911"/>
              <a:chOff x="1100911" y="95250"/>
              <a:chExt cx="1794828" cy="881479"/>
            </a:xfrm>
          </p:grpSpPr>
          <p:sp>
            <p:nvSpPr>
              <p:cNvPr id="411" name="楕円 5">
                <a:extLst>
                  <a:ext uri="{FF2B5EF4-FFF2-40B4-BE49-F238E27FC236}">
                    <a16:creationId xmlns:a16="http://schemas.microsoft.com/office/drawing/2014/main" id="{AAEAA2B1-2832-5C48-F22F-F0961873C7E6}"/>
                  </a:ext>
                </a:extLst>
              </p:cNvPr>
              <p:cNvSpPr/>
              <p:nvPr/>
            </p:nvSpPr>
            <p:spPr>
              <a:xfrm>
                <a:off x="1217766" y="95250"/>
                <a:ext cx="1559194" cy="731066"/>
              </a:xfrm>
              <a:custGeom>
                <a:avLst/>
                <a:gdLst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405851 h 611677"/>
                  <a:gd name="connsiteX1" fmla="*/ 906609 w 1832268"/>
                  <a:gd name="connsiteY1" fmla="*/ 0 h 611677"/>
                  <a:gd name="connsiteX2" fmla="*/ 1832268 w 1832268"/>
                  <a:gd name="connsiteY2" fmla="*/ 405851 h 611677"/>
                  <a:gd name="connsiteX3" fmla="*/ 916134 w 1832268"/>
                  <a:gd name="connsiteY3" fmla="*/ 611677 h 611677"/>
                  <a:gd name="connsiteX4" fmla="*/ 0 w 1832268"/>
                  <a:gd name="connsiteY4" fmla="*/ 405851 h 611677"/>
                  <a:gd name="connsiteX0" fmla="*/ 0 w 1832268"/>
                  <a:gd name="connsiteY0" fmla="*/ 405851 h 438748"/>
                  <a:gd name="connsiteX1" fmla="*/ 906609 w 1832268"/>
                  <a:gd name="connsiteY1" fmla="*/ 0 h 438748"/>
                  <a:gd name="connsiteX2" fmla="*/ 1832268 w 1832268"/>
                  <a:gd name="connsiteY2" fmla="*/ 405851 h 438748"/>
                  <a:gd name="connsiteX3" fmla="*/ 906609 w 1832268"/>
                  <a:gd name="connsiteY3" fmla="*/ 302114 h 438748"/>
                  <a:gd name="connsiteX4" fmla="*/ 0 w 1832268"/>
                  <a:gd name="connsiteY4" fmla="*/ 405851 h 438748"/>
                  <a:gd name="connsiteX0" fmla="*/ 0 w 1832268"/>
                  <a:gd name="connsiteY0" fmla="*/ 405851 h 463815"/>
                  <a:gd name="connsiteX1" fmla="*/ 906609 w 1832268"/>
                  <a:gd name="connsiteY1" fmla="*/ 0 h 463815"/>
                  <a:gd name="connsiteX2" fmla="*/ 1832268 w 1832268"/>
                  <a:gd name="connsiteY2" fmla="*/ 405851 h 463815"/>
                  <a:gd name="connsiteX3" fmla="*/ 906609 w 1832268"/>
                  <a:gd name="connsiteY3" fmla="*/ 302114 h 463815"/>
                  <a:gd name="connsiteX4" fmla="*/ 0 w 1832268"/>
                  <a:gd name="connsiteY4" fmla="*/ 405851 h 463815"/>
                  <a:gd name="connsiteX0" fmla="*/ 0 w 1841829"/>
                  <a:gd name="connsiteY0" fmla="*/ 405851 h 463815"/>
                  <a:gd name="connsiteX1" fmla="*/ 906609 w 1841829"/>
                  <a:gd name="connsiteY1" fmla="*/ 0 h 463815"/>
                  <a:gd name="connsiteX2" fmla="*/ 1832268 w 1841829"/>
                  <a:gd name="connsiteY2" fmla="*/ 405851 h 463815"/>
                  <a:gd name="connsiteX3" fmla="*/ 906609 w 1841829"/>
                  <a:gd name="connsiteY3" fmla="*/ 302114 h 463815"/>
                  <a:gd name="connsiteX4" fmla="*/ 0 w 1841829"/>
                  <a:gd name="connsiteY4" fmla="*/ 405851 h 463815"/>
                  <a:gd name="connsiteX0" fmla="*/ 0 w 1813739"/>
                  <a:gd name="connsiteY0" fmla="*/ 405851 h 484487"/>
                  <a:gd name="connsiteX1" fmla="*/ 906609 w 1813739"/>
                  <a:gd name="connsiteY1" fmla="*/ 0 h 484487"/>
                  <a:gd name="connsiteX2" fmla="*/ 1803693 w 1813739"/>
                  <a:gd name="connsiteY2" fmla="*/ 448714 h 484487"/>
                  <a:gd name="connsiteX3" fmla="*/ 906609 w 1813739"/>
                  <a:gd name="connsiteY3" fmla="*/ 302114 h 484487"/>
                  <a:gd name="connsiteX4" fmla="*/ 0 w 1813739"/>
                  <a:gd name="connsiteY4" fmla="*/ 405851 h 484487"/>
                  <a:gd name="connsiteX0" fmla="*/ 13906 w 1827645"/>
                  <a:gd name="connsiteY0" fmla="*/ 405851 h 484487"/>
                  <a:gd name="connsiteX1" fmla="*/ 920515 w 1827645"/>
                  <a:gd name="connsiteY1" fmla="*/ 0 h 484487"/>
                  <a:gd name="connsiteX2" fmla="*/ 1817599 w 1827645"/>
                  <a:gd name="connsiteY2" fmla="*/ 448714 h 484487"/>
                  <a:gd name="connsiteX3" fmla="*/ 920515 w 1827645"/>
                  <a:gd name="connsiteY3" fmla="*/ 302114 h 484487"/>
                  <a:gd name="connsiteX4" fmla="*/ 13906 w 1827645"/>
                  <a:gd name="connsiteY4" fmla="*/ 405851 h 484487"/>
                  <a:gd name="connsiteX0" fmla="*/ 14354 w 1809043"/>
                  <a:gd name="connsiteY0" fmla="*/ 453476 h 510970"/>
                  <a:gd name="connsiteX1" fmla="*/ 901913 w 1809043"/>
                  <a:gd name="connsiteY1" fmla="*/ 0 h 510970"/>
                  <a:gd name="connsiteX2" fmla="*/ 1798997 w 1809043"/>
                  <a:gd name="connsiteY2" fmla="*/ 448714 h 510970"/>
                  <a:gd name="connsiteX3" fmla="*/ 901913 w 1809043"/>
                  <a:gd name="connsiteY3" fmla="*/ 302114 h 510970"/>
                  <a:gd name="connsiteX4" fmla="*/ 14354 w 1809043"/>
                  <a:gd name="connsiteY4" fmla="*/ 453476 h 510970"/>
                  <a:gd name="connsiteX0" fmla="*/ 14354 w 1813123"/>
                  <a:gd name="connsiteY0" fmla="*/ 453476 h 510970"/>
                  <a:gd name="connsiteX1" fmla="*/ 901913 w 1813123"/>
                  <a:gd name="connsiteY1" fmla="*/ 0 h 510970"/>
                  <a:gd name="connsiteX2" fmla="*/ 1798997 w 1813123"/>
                  <a:gd name="connsiteY2" fmla="*/ 448714 h 510970"/>
                  <a:gd name="connsiteX3" fmla="*/ 901913 w 1813123"/>
                  <a:gd name="connsiteY3" fmla="*/ 302114 h 510970"/>
                  <a:gd name="connsiteX4" fmla="*/ 14354 w 1813123"/>
                  <a:gd name="connsiteY4" fmla="*/ 453476 h 510970"/>
                  <a:gd name="connsiteX0" fmla="*/ 7487 w 1806256"/>
                  <a:gd name="connsiteY0" fmla="*/ 453476 h 539069"/>
                  <a:gd name="connsiteX1" fmla="*/ 895046 w 1806256"/>
                  <a:gd name="connsiteY1" fmla="*/ 0 h 539069"/>
                  <a:gd name="connsiteX2" fmla="*/ 1792130 w 1806256"/>
                  <a:gd name="connsiteY2" fmla="*/ 448714 h 539069"/>
                  <a:gd name="connsiteX3" fmla="*/ 895046 w 1806256"/>
                  <a:gd name="connsiteY3" fmla="*/ 302114 h 539069"/>
                  <a:gd name="connsiteX4" fmla="*/ 7487 w 1806256"/>
                  <a:gd name="connsiteY4" fmla="*/ 453476 h 539069"/>
                  <a:gd name="connsiteX0" fmla="*/ 7487 w 1803151"/>
                  <a:gd name="connsiteY0" fmla="*/ 453476 h 539069"/>
                  <a:gd name="connsiteX1" fmla="*/ 895046 w 1803151"/>
                  <a:gd name="connsiteY1" fmla="*/ 0 h 539069"/>
                  <a:gd name="connsiteX2" fmla="*/ 1792130 w 1803151"/>
                  <a:gd name="connsiteY2" fmla="*/ 448714 h 539069"/>
                  <a:gd name="connsiteX3" fmla="*/ 895046 w 1803151"/>
                  <a:gd name="connsiteY3" fmla="*/ 302114 h 539069"/>
                  <a:gd name="connsiteX4" fmla="*/ 7487 w 1803151"/>
                  <a:gd name="connsiteY4" fmla="*/ 453476 h 539069"/>
                  <a:gd name="connsiteX0" fmla="*/ 7487 w 1784480"/>
                  <a:gd name="connsiteY0" fmla="*/ 453476 h 539069"/>
                  <a:gd name="connsiteX1" fmla="*/ 895046 w 1784480"/>
                  <a:gd name="connsiteY1" fmla="*/ 0 h 539069"/>
                  <a:gd name="connsiteX2" fmla="*/ 1773080 w 1784480"/>
                  <a:gd name="connsiteY2" fmla="*/ 488831 h 539069"/>
                  <a:gd name="connsiteX3" fmla="*/ 895046 w 1784480"/>
                  <a:gd name="connsiteY3" fmla="*/ 302114 h 539069"/>
                  <a:gd name="connsiteX4" fmla="*/ 7487 w 1784480"/>
                  <a:gd name="connsiteY4" fmla="*/ 453476 h 539069"/>
                  <a:gd name="connsiteX0" fmla="*/ 7487 w 1788786"/>
                  <a:gd name="connsiteY0" fmla="*/ 453476 h 544947"/>
                  <a:gd name="connsiteX1" fmla="*/ 895046 w 1788786"/>
                  <a:gd name="connsiteY1" fmla="*/ 0 h 544947"/>
                  <a:gd name="connsiteX2" fmla="*/ 1773080 w 1788786"/>
                  <a:gd name="connsiteY2" fmla="*/ 488831 h 544947"/>
                  <a:gd name="connsiteX3" fmla="*/ 895046 w 1788786"/>
                  <a:gd name="connsiteY3" fmla="*/ 302114 h 544947"/>
                  <a:gd name="connsiteX4" fmla="*/ 7487 w 1788786"/>
                  <a:gd name="connsiteY4" fmla="*/ 453476 h 544947"/>
                  <a:gd name="connsiteX0" fmla="*/ 13529 w 1794828"/>
                  <a:gd name="connsiteY0" fmla="*/ 453476 h 544947"/>
                  <a:gd name="connsiteX1" fmla="*/ 901088 w 1794828"/>
                  <a:gd name="connsiteY1" fmla="*/ 0 h 544947"/>
                  <a:gd name="connsiteX2" fmla="*/ 1779122 w 1794828"/>
                  <a:gd name="connsiteY2" fmla="*/ 488831 h 544947"/>
                  <a:gd name="connsiteX3" fmla="*/ 901088 w 1794828"/>
                  <a:gd name="connsiteY3" fmla="*/ 302114 h 544947"/>
                  <a:gd name="connsiteX4" fmla="*/ 13529 w 1794828"/>
                  <a:gd name="connsiteY4" fmla="*/ 453476 h 544947"/>
                  <a:gd name="connsiteX0" fmla="*/ 7 w 1765606"/>
                  <a:gd name="connsiteY0" fmla="*/ 875550 h 938989"/>
                  <a:gd name="connsiteX1" fmla="*/ 898353 w 1765606"/>
                  <a:gd name="connsiteY1" fmla="*/ 0 h 938989"/>
                  <a:gd name="connsiteX2" fmla="*/ 1765600 w 1765606"/>
                  <a:gd name="connsiteY2" fmla="*/ 910905 h 938989"/>
                  <a:gd name="connsiteX3" fmla="*/ 887566 w 1765606"/>
                  <a:gd name="connsiteY3" fmla="*/ 724188 h 938989"/>
                  <a:gd name="connsiteX4" fmla="*/ 7 w 1765606"/>
                  <a:gd name="connsiteY4" fmla="*/ 875550 h 9389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65606" h="938989">
                    <a:moveTo>
                      <a:pt x="7" y="875550"/>
                    </a:moveTo>
                    <a:cubicBezTo>
                      <a:pt x="1805" y="754852"/>
                      <a:pt x="392386" y="0"/>
                      <a:pt x="898353" y="0"/>
                    </a:cubicBezTo>
                    <a:cubicBezTo>
                      <a:pt x="1404320" y="0"/>
                      <a:pt x="1767398" y="790207"/>
                      <a:pt x="1765600" y="910905"/>
                    </a:cubicBezTo>
                    <a:cubicBezTo>
                      <a:pt x="1763802" y="1031603"/>
                      <a:pt x="1393533" y="724188"/>
                      <a:pt x="887566" y="724188"/>
                    </a:cubicBezTo>
                    <a:cubicBezTo>
                      <a:pt x="381599" y="724188"/>
                      <a:pt x="-1791" y="996248"/>
                      <a:pt x="7" y="8755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412" name="楕円 411">
                <a:extLst>
                  <a:ext uri="{FF2B5EF4-FFF2-40B4-BE49-F238E27FC236}">
                    <a16:creationId xmlns:a16="http://schemas.microsoft.com/office/drawing/2014/main" id="{DD7900F9-5874-F742-775A-704925FC0447}"/>
                  </a:ext>
                </a:extLst>
              </p:cNvPr>
              <p:cNvSpPr/>
              <p:nvPr/>
            </p:nvSpPr>
            <p:spPr>
              <a:xfrm>
                <a:off x="1915707" y="247755"/>
                <a:ext cx="171624" cy="18177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413" name="グループ化 412">
                <a:extLst>
                  <a:ext uri="{FF2B5EF4-FFF2-40B4-BE49-F238E27FC236}">
                    <a16:creationId xmlns:a16="http://schemas.microsoft.com/office/drawing/2014/main" id="{34091BBF-33BF-08E2-3912-D9AA5982B8C7}"/>
                  </a:ext>
                </a:extLst>
              </p:cNvPr>
              <p:cNvGrpSpPr/>
              <p:nvPr/>
            </p:nvGrpSpPr>
            <p:grpSpPr>
              <a:xfrm>
                <a:off x="1100911" y="523876"/>
                <a:ext cx="1794828" cy="452853"/>
                <a:chOff x="1100911" y="523876"/>
                <a:chExt cx="1794828" cy="452853"/>
              </a:xfrm>
            </p:grpSpPr>
            <p:sp>
              <p:nvSpPr>
                <p:cNvPr id="414" name="楕円 5">
                  <a:extLst>
                    <a:ext uri="{FF2B5EF4-FFF2-40B4-BE49-F238E27FC236}">
                      <a16:creationId xmlns:a16="http://schemas.microsoft.com/office/drawing/2014/main" id="{78710C42-5405-7C9C-98B0-0C27ABC7C283}"/>
                    </a:ext>
                  </a:extLst>
                </p:cNvPr>
                <p:cNvSpPr/>
                <p:nvPr/>
              </p:nvSpPr>
              <p:spPr>
                <a:xfrm>
                  <a:off x="1100911" y="523876"/>
                  <a:ext cx="1794828" cy="452853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415" name="フリーフォーム: 図形 414">
                  <a:extLst>
                    <a:ext uri="{FF2B5EF4-FFF2-40B4-BE49-F238E27FC236}">
                      <a16:creationId xmlns:a16="http://schemas.microsoft.com/office/drawing/2014/main" id="{D8331845-1444-11F3-9F1B-433DF18FF4AC}"/>
                    </a:ext>
                  </a:extLst>
                </p:cNvPr>
                <p:cNvSpPr/>
                <p:nvPr/>
              </p:nvSpPr>
              <p:spPr>
                <a:xfrm>
                  <a:off x="1235119" y="523877"/>
                  <a:ext cx="1532799" cy="447531"/>
                </a:xfrm>
                <a:custGeom>
                  <a:avLst/>
                  <a:gdLst>
                    <a:gd name="connsiteX0" fmla="*/ 1408369 w 1532799"/>
                    <a:gd name="connsiteY0" fmla="*/ 129665 h 447531"/>
                    <a:gd name="connsiteX1" fmla="*/ 1438737 w 1532799"/>
                    <a:gd name="connsiteY1" fmla="*/ 141828 h 447531"/>
                    <a:gd name="connsiteX2" fmla="*/ 1524564 w 1532799"/>
                    <a:gd name="connsiteY2" fmla="*/ 190937 h 447531"/>
                    <a:gd name="connsiteX3" fmla="*/ 1532799 w 1532799"/>
                    <a:gd name="connsiteY3" fmla="*/ 295816 h 447531"/>
                    <a:gd name="connsiteX4" fmla="*/ 1528715 w 1532799"/>
                    <a:gd name="connsiteY4" fmla="*/ 394425 h 447531"/>
                    <a:gd name="connsiteX5" fmla="*/ 1522308 w 1532799"/>
                    <a:gd name="connsiteY5" fmla="*/ 447531 h 447531"/>
                    <a:gd name="connsiteX6" fmla="*/ 1454396 w 1532799"/>
                    <a:gd name="connsiteY6" fmla="*/ 428942 h 447531"/>
                    <a:gd name="connsiteX7" fmla="*/ 1416223 w 1532799"/>
                    <a:gd name="connsiteY7" fmla="*/ 413713 h 447531"/>
                    <a:gd name="connsiteX8" fmla="*/ 1420657 w 1532799"/>
                    <a:gd name="connsiteY8" fmla="*/ 389368 h 447531"/>
                    <a:gd name="connsiteX9" fmla="*/ 1426590 w 1532799"/>
                    <a:gd name="connsiteY9" fmla="*/ 295816 h 447531"/>
                    <a:gd name="connsiteX10" fmla="*/ 1420934 w 1532799"/>
                    <a:gd name="connsiteY10" fmla="*/ 201966 h 447531"/>
                    <a:gd name="connsiteX11" fmla="*/ 126587 w 1532799"/>
                    <a:gd name="connsiteY11" fmla="*/ 118058 h 447531"/>
                    <a:gd name="connsiteX12" fmla="*/ 126189 w 1532799"/>
                    <a:gd name="connsiteY12" fmla="*/ 119558 h 447531"/>
                    <a:gd name="connsiteX13" fmla="*/ 106210 w 1532799"/>
                    <a:gd name="connsiteY13" fmla="*/ 295816 h 447531"/>
                    <a:gd name="connsiteX14" fmla="*/ 112143 w 1532799"/>
                    <a:gd name="connsiteY14" fmla="*/ 389368 h 447531"/>
                    <a:gd name="connsiteX15" fmla="*/ 117391 w 1532799"/>
                    <a:gd name="connsiteY15" fmla="*/ 418182 h 447531"/>
                    <a:gd name="connsiteX16" fmla="*/ 87367 w 1532799"/>
                    <a:gd name="connsiteY16" fmla="*/ 429404 h 447531"/>
                    <a:gd name="connsiteX17" fmla="*/ 44380 w 1532799"/>
                    <a:gd name="connsiteY17" fmla="*/ 440799 h 447531"/>
                    <a:gd name="connsiteX18" fmla="*/ 10210 w 1532799"/>
                    <a:gd name="connsiteY18" fmla="*/ 445200 h 447531"/>
                    <a:gd name="connsiteX19" fmla="*/ 4084 w 1532799"/>
                    <a:gd name="connsiteY19" fmla="*/ 394425 h 447531"/>
                    <a:gd name="connsiteX20" fmla="*/ 0 w 1532799"/>
                    <a:gd name="connsiteY20" fmla="*/ 295816 h 447531"/>
                    <a:gd name="connsiteX21" fmla="*/ 9532 w 1532799"/>
                    <a:gd name="connsiteY21" fmla="*/ 174422 h 447531"/>
                    <a:gd name="connsiteX22" fmla="*/ 97459 w 1532799"/>
                    <a:gd name="connsiteY22" fmla="*/ 128640 h 447531"/>
                    <a:gd name="connsiteX23" fmla="*/ 1180579 w 1532799"/>
                    <a:gd name="connsiteY23" fmla="*/ 53073 h 447531"/>
                    <a:gd name="connsiteX24" fmla="*/ 1297952 w 1532799"/>
                    <a:gd name="connsiteY24" fmla="*/ 85441 h 447531"/>
                    <a:gd name="connsiteX25" fmla="*/ 1298581 w 1532799"/>
                    <a:gd name="connsiteY25" fmla="*/ 85694 h 447531"/>
                    <a:gd name="connsiteX26" fmla="*/ 1311156 w 1532799"/>
                    <a:gd name="connsiteY26" fmla="*/ 245839 h 447531"/>
                    <a:gd name="connsiteX27" fmla="*/ 1307072 w 1532799"/>
                    <a:gd name="connsiteY27" fmla="*/ 344448 h 447531"/>
                    <a:gd name="connsiteX28" fmla="*/ 1304124 w 1532799"/>
                    <a:gd name="connsiteY28" fmla="*/ 368883 h 447531"/>
                    <a:gd name="connsiteX29" fmla="*/ 1240187 w 1532799"/>
                    <a:gd name="connsiteY29" fmla="*/ 343242 h 447531"/>
                    <a:gd name="connsiteX30" fmla="*/ 1199620 w 1532799"/>
                    <a:gd name="connsiteY30" fmla="*/ 329835 h 447531"/>
                    <a:gd name="connsiteX31" fmla="*/ 1204947 w 1532799"/>
                    <a:gd name="connsiteY31" fmla="*/ 245839 h 447531"/>
                    <a:gd name="connsiteX32" fmla="*/ 1184969 w 1532799"/>
                    <a:gd name="connsiteY32" fmla="*/ 69581 h 447531"/>
                    <a:gd name="connsiteX33" fmla="*/ 353382 w 1532799"/>
                    <a:gd name="connsiteY33" fmla="*/ 48714 h 447531"/>
                    <a:gd name="connsiteX34" fmla="*/ 347833 w 1532799"/>
                    <a:gd name="connsiteY34" fmla="*/ 69581 h 447531"/>
                    <a:gd name="connsiteX35" fmla="*/ 327854 w 1532799"/>
                    <a:gd name="connsiteY35" fmla="*/ 245839 h 447531"/>
                    <a:gd name="connsiteX36" fmla="*/ 333517 w 1532799"/>
                    <a:gd name="connsiteY36" fmla="*/ 335124 h 447531"/>
                    <a:gd name="connsiteX37" fmla="*/ 300888 w 1532799"/>
                    <a:gd name="connsiteY37" fmla="*/ 346273 h 447531"/>
                    <a:gd name="connsiteX38" fmla="*/ 229420 w 1532799"/>
                    <a:gd name="connsiteY38" fmla="*/ 375042 h 447531"/>
                    <a:gd name="connsiteX39" fmla="*/ 225729 w 1532799"/>
                    <a:gd name="connsiteY39" fmla="*/ 344448 h 447531"/>
                    <a:gd name="connsiteX40" fmla="*/ 221645 w 1532799"/>
                    <a:gd name="connsiteY40" fmla="*/ 245839 h 447531"/>
                    <a:gd name="connsiteX41" fmla="*/ 234765 w 1532799"/>
                    <a:gd name="connsiteY41" fmla="*/ 78761 h 447531"/>
                    <a:gd name="connsiteX42" fmla="*/ 239058 w 1532799"/>
                    <a:gd name="connsiteY42" fmla="*/ 77201 h 447531"/>
                    <a:gd name="connsiteX43" fmla="*/ 954859 w 1532799"/>
                    <a:gd name="connsiteY43" fmla="*/ 10664 h 447531"/>
                    <a:gd name="connsiteX44" fmla="*/ 956394 w 1532799"/>
                    <a:gd name="connsiteY44" fmla="*/ 10752 h 447531"/>
                    <a:gd name="connsiteX45" fmla="*/ 1074247 w 1532799"/>
                    <a:gd name="connsiteY45" fmla="*/ 30380 h 447531"/>
                    <a:gd name="connsiteX46" fmla="*/ 1082438 w 1532799"/>
                    <a:gd name="connsiteY46" fmla="*/ 72621 h 447531"/>
                    <a:gd name="connsiteX47" fmla="*/ 1095756 w 1532799"/>
                    <a:gd name="connsiteY47" fmla="*/ 242237 h 447531"/>
                    <a:gd name="connsiteX48" fmla="*/ 1093530 w 1532799"/>
                    <a:gd name="connsiteY48" fmla="*/ 295989 h 447531"/>
                    <a:gd name="connsiteX49" fmla="*/ 987589 w 1532799"/>
                    <a:gd name="connsiteY49" fmla="*/ 273107 h 447531"/>
                    <a:gd name="connsiteX50" fmla="*/ 989547 w 1532799"/>
                    <a:gd name="connsiteY50" fmla="*/ 242237 h 447531"/>
                    <a:gd name="connsiteX51" fmla="*/ 969569 w 1532799"/>
                    <a:gd name="connsiteY51" fmla="*/ 65979 h 447531"/>
                    <a:gd name="connsiteX52" fmla="*/ 578082 w 1532799"/>
                    <a:gd name="connsiteY52" fmla="*/ 10144 h 447531"/>
                    <a:gd name="connsiteX53" fmla="*/ 563234 w 1532799"/>
                    <a:gd name="connsiteY53" fmla="*/ 65979 h 447531"/>
                    <a:gd name="connsiteX54" fmla="*/ 543255 w 1532799"/>
                    <a:gd name="connsiteY54" fmla="*/ 242237 h 447531"/>
                    <a:gd name="connsiteX55" fmla="*/ 545359 w 1532799"/>
                    <a:gd name="connsiteY55" fmla="*/ 275407 h 447531"/>
                    <a:gd name="connsiteX56" fmla="*/ 439413 w 1532799"/>
                    <a:gd name="connsiteY56" fmla="*/ 299386 h 447531"/>
                    <a:gd name="connsiteX57" fmla="*/ 437046 w 1532799"/>
                    <a:gd name="connsiteY57" fmla="*/ 242237 h 447531"/>
                    <a:gd name="connsiteX58" fmla="*/ 450365 w 1532799"/>
                    <a:gd name="connsiteY58" fmla="*/ 72621 h 447531"/>
                    <a:gd name="connsiteX59" fmla="*/ 459018 w 1532799"/>
                    <a:gd name="connsiteY59" fmla="*/ 27996 h 447531"/>
                    <a:gd name="connsiteX60" fmla="*/ 768905 w 1532799"/>
                    <a:gd name="connsiteY60" fmla="*/ 0 h 447531"/>
                    <a:gd name="connsiteX61" fmla="*/ 834551 w 1532799"/>
                    <a:gd name="connsiteY61" fmla="*/ 3765 h 447531"/>
                    <a:gd name="connsiteX62" fmla="*/ 837353 w 1532799"/>
                    <a:gd name="connsiteY62" fmla="*/ 56496 h 447531"/>
                    <a:gd name="connsiteX63" fmla="*/ 838816 w 1532799"/>
                    <a:gd name="connsiteY63" fmla="*/ 141277 h 447531"/>
                    <a:gd name="connsiteX64" fmla="*/ 837353 w 1532799"/>
                    <a:gd name="connsiteY64" fmla="*/ 226058 h 447531"/>
                    <a:gd name="connsiteX65" fmla="*/ 835759 w 1532799"/>
                    <a:gd name="connsiteY65" fmla="*/ 256065 h 447531"/>
                    <a:gd name="connsiteX66" fmla="*/ 768905 w 1532799"/>
                    <a:gd name="connsiteY66" fmla="*/ 251058 h 447531"/>
                    <a:gd name="connsiteX67" fmla="*/ 697745 w 1532799"/>
                    <a:gd name="connsiteY67" fmla="*/ 253940 h 447531"/>
                    <a:gd name="connsiteX68" fmla="*/ 696263 w 1532799"/>
                    <a:gd name="connsiteY68" fmla="*/ 226058 h 447531"/>
                    <a:gd name="connsiteX69" fmla="*/ 694800 w 1532799"/>
                    <a:gd name="connsiteY69" fmla="*/ 141277 h 447531"/>
                    <a:gd name="connsiteX70" fmla="*/ 696263 w 1532799"/>
                    <a:gd name="connsiteY70" fmla="*/ 56496 h 447531"/>
                    <a:gd name="connsiteX71" fmla="*/ 699074 w 1532799"/>
                    <a:gd name="connsiteY71" fmla="*/ 3594 h 447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1532799" h="447531">
                      <a:moveTo>
                        <a:pt x="1408369" y="129665"/>
                      </a:moveTo>
                      <a:lnTo>
                        <a:pt x="1438737" y="141828"/>
                      </a:lnTo>
                      <a:lnTo>
                        <a:pt x="1524564" y="190937"/>
                      </a:lnTo>
                      <a:lnTo>
                        <a:pt x="1532799" y="295816"/>
                      </a:lnTo>
                      <a:cubicBezTo>
                        <a:pt x="1532799" y="329068"/>
                        <a:pt x="1531362" y="362130"/>
                        <a:pt x="1528715" y="394425"/>
                      </a:cubicBezTo>
                      <a:lnTo>
                        <a:pt x="1522308" y="447531"/>
                      </a:lnTo>
                      <a:lnTo>
                        <a:pt x="1454396" y="428942"/>
                      </a:lnTo>
                      <a:lnTo>
                        <a:pt x="1416223" y="413713"/>
                      </a:lnTo>
                      <a:lnTo>
                        <a:pt x="1420657" y="389368"/>
                      </a:lnTo>
                      <a:cubicBezTo>
                        <a:pt x="1424370" y="360203"/>
                        <a:pt x="1426590" y="329068"/>
                        <a:pt x="1426590" y="295816"/>
                      </a:cubicBezTo>
                      <a:cubicBezTo>
                        <a:pt x="1426590" y="262564"/>
                        <a:pt x="1424484" y="231312"/>
                        <a:pt x="1420934" y="201966"/>
                      </a:cubicBezTo>
                      <a:close/>
                      <a:moveTo>
                        <a:pt x="126587" y="118058"/>
                      </a:moveTo>
                      <a:lnTo>
                        <a:pt x="126189" y="119558"/>
                      </a:lnTo>
                      <a:cubicBezTo>
                        <a:pt x="114634" y="170807"/>
                        <a:pt x="106210" y="229312"/>
                        <a:pt x="106210" y="295816"/>
                      </a:cubicBezTo>
                      <a:cubicBezTo>
                        <a:pt x="106210" y="329068"/>
                        <a:pt x="108431" y="360203"/>
                        <a:pt x="112143" y="389368"/>
                      </a:cubicBezTo>
                      <a:lnTo>
                        <a:pt x="117391" y="418182"/>
                      </a:lnTo>
                      <a:lnTo>
                        <a:pt x="87367" y="429404"/>
                      </a:lnTo>
                      <a:cubicBezTo>
                        <a:pt x="72392" y="434115"/>
                        <a:pt x="58075" y="437985"/>
                        <a:pt x="44380" y="440799"/>
                      </a:cubicBezTo>
                      <a:lnTo>
                        <a:pt x="10210" y="445200"/>
                      </a:lnTo>
                      <a:lnTo>
                        <a:pt x="4084" y="394425"/>
                      </a:lnTo>
                      <a:cubicBezTo>
                        <a:pt x="1437" y="362130"/>
                        <a:pt x="0" y="329068"/>
                        <a:pt x="0" y="295816"/>
                      </a:cubicBezTo>
                      <a:lnTo>
                        <a:pt x="9532" y="174422"/>
                      </a:lnTo>
                      <a:lnTo>
                        <a:pt x="97459" y="128640"/>
                      </a:lnTo>
                      <a:close/>
                      <a:moveTo>
                        <a:pt x="1180579" y="53073"/>
                      </a:moveTo>
                      <a:lnTo>
                        <a:pt x="1297952" y="85441"/>
                      </a:lnTo>
                      <a:lnTo>
                        <a:pt x="1298581" y="85694"/>
                      </a:lnTo>
                      <a:lnTo>
                        <a:pt x="1311156" y="245839"/>
                      </a:lnTo>
                      <a:cubicBezTo>
                        <a:pt x="1311156" y="279091"/>
                        <a:pt x="1309719" y="312153"/>
                        <a:pt x="1307072" y="344448"/>
                      </a:cubicBezTo>
                      <a:lnTo>
                        <a:pt x="1304124" y="368883"/>
                      </a:lnTo>
                      <a:lnTo>
                        <a:pt x="1240187" y="343242"/>
                      </a:lnTo>
                      <a:lnTo>
                        <a:pt x="1199620" y="329835"/>
                      </a:lnTo>
                      <a:lnTo>
                        <a:pt x="1204947" y="245839"/>
                      </a:lnTo>
                      <a:cubicBezTo>
                        <a:pt x="1204947" y="179335"/>
                        <a:pt x="1196524" y="120830"/>
                        <a:pt x="1184969" y="69581"/>
                      </a:cubicBezTo>
                      <a:close/>
                      <a:moveTo>
                        <a:pt x="353382" y="48714"/>
                      </a:moveTo>
                      <a:lnTo>
                        <a:pt x="347833" y="69581"/>
                      </a:lnTo>
                      <a:cubicBezTo>
                        <a:pt x="336278" y="120830"/>
                        <a:pt x="327854" y="179335"/>
                        <a:pt x="327854" y="245839"/>
                      </a:cubicBezTo>
                      <a:lnTo>
                        <a:pt x="333517" y="335124"/>
                      </a:lnTo>
                      <a:lnTo>
                        <a:pt x="300888" y="346273"/>
                      </a:lnTo>
                      <a:lnTo>
                        <a:pt x="229420" y="375042"/>
                      </a:lnTo>
                      <a:lnTo>
                        <a:pt x="225729" y="344448"/>
                      </a:lnTo>
                      <a:cubicBezTo>
                        <a:pt x="223082" y="312153"/>
                        <a:pt x="221645" y="279091"/>
                        <a:pt x="221645" y="245839"/>
                      </a:cubicBezTo>
                      <a:lnTo>
                        <a:pt x="234765" y="78761"/>
                      </a:lnTo>
                      <a:lnTo>
                        <a:pt x="239058" y="77201"/>
                      </a:lnTo>
                      <a:close/>
                      <a:moveTo>
                        <a:pt x="954859" y="10664"/>
                      </a:moveTo>
                      <a:lnTo>
                        <a:pt x="956394" y="10752"/>
                      </a:lnTo>
                      <a:lnTo>
                        <a:pt x="1074247" y="30380"/>
                      </a:lnTo>
                      <a:lnTo>
                        <a:pt x="1082438" y="72621"/>
                      </a:lnTo>
                      <a:cubicBezTo>
                        <a:pt x="1090841" y="126467"/>
                        <a:pt x="1095756" y="184046"/>
                        <a:pt x="1095756" y="242237"/>
                      </a:cubicBezTo>
                      <a:lnTo>
                        <a:pt x="1093530" y="295989"/>
                      </a:lnTo>
                      <a:lnTo>
                        <a:pt x="987589" y="273107"/>
                      </a:lnTo>
                      <a:lnTo>
                        <a:pt x="989547" y="242237"/>
                      </a:lnTo>
                      <a:cubicBezTo>
                        <a:pt x="989547" y="175733"/>
                        <a:pt x="981124" y="117228"/>
                        <a:pt x="969569" y="65979"/>
                      </a:cubicBezTo>
                      <a:close/>
                      <a:moveTo>
                        <a:pt x="578082" y="10144"/>
                      </a:moveTo>
                      <a:lnTo>
                        <a:pt x="563234" y="65979"/>
                      </a:lnTo>
                      <a:cubicBezTo>
                        <a:pt x="551679" y="117228"/>
                        <a:pt x="543255" y="175733"/>
                        <a:pt x="543255" y="242237"/>
                      </a:cubicBezTo>
                      <a:lnTo>
                        <a:pt x="545359" y="275407"/>
                      </a:lnTo>
                      <a:lnTo>
                        <a:pt x="439413" y="299386"/>
                      </a:lnTo>
                      <a:lnTo>
                        <a:pt x="437046" y="242237"/>
                      </a:lnTo>
                      <a:cubicBezTo>
                        <a:pt x="437046" y="184046"/>
                        <a:pt x="441961" y="126467"/>
                        <a:pt x="450365" y="72621"/>
                      </a:cubicBezTo>
                      <a:lnTo>
                        <a:pt x="459018" y="27996"/>
                      </a:lnTo>
                      <a:close/>
                      <a:moveTo>
                        <a:pt x="768905" y="0"/>
                      </a:moveTo>
                      <a:lnTo>
                        <a:pt x="834551" y="3765"/>
                      </a:lnTo>
                      <a:lnTo>
                        <a:pt x="837353" y="56496"/>
                      </a:lnTo>
                      <a:cubicBezTo>
                        <a:pt x="838313" y="83881"/>
                        <a:pt x="838816" y="112235"/>
                        <a:pt x="838816" y="141277"/>
                      </a:cubicBezTo>
                      <a:cubicBezTo>
                        <a:pt x="838816" y="170319"/>
                        <a:pt x="838313" y="198673"/>
                        <a:pt x="837353" y="226058"/>
                      </a:cubicBezTo>
                      <a:lnTo>
                        <a:pt x="835759" y="256065"/>
                      </a:lnTo>
                      <a:lnTo>
                        <a:pt x="768905" y="251058"/>
                      </a:lnTo>
                      <a:lnTo>
                        <a:pt x="697745" y="253940"/>
                      </a:lnTo>
                      <a:lnTo>
                        <a:pt x="696263" y="226058"/>
                      </a:lnTo>
                      <a:cubicBezTo>
                        <a:pt x="695304" y="198673"/>
                        <a:pt x="694800" y="170319"/>
                        <a:pt x="694800" y="141277"/>
                      </a:cubicBezTo>
                      <a:cubicBezTo>
                        <a:pt x="694800" y="112235"/>
                        <a:pt x="695304" y="83881"/>
                        <a:pt x="696263" y="56496"/>
                      </a:cubicBezTo>
                      <a:lnTo>
                        <a:pt x="699074" y="3594"/>
                      </a:lnTo>
                      <a:close/>
                    </a:path>
                  </a:pathLst>
                </a:custGeom>
                <a:solidFill>
                  <a:srgbClr val="C00000">
                    <a:alpha val="50000"/>
                  </a:srgb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1025" name="グループ化 1024">
            <a:extLst>
              <a:ext uri="{FF2B5EF4-FFF2-40B4-BE49-F238E27FC236}">
                <a16:creationId xmlns:a16="http://schemas.microsoft.com/office/drawing/2014/main" id="{DA8E3E7A-2086-2178-DA6E-B2763225F4CA}"/>
              </a:ext>
            </a:extLst>
          </p:cNvPr>
          <p:cNvGrpSpPr/>
          <p:nvPr/>
        </p:nvGrpSpPr>
        <p:grpSpPr>
          <a:xfrm>
            <a:off x="6883880" y="377264"/>
            <a:ext cx="2603020" cy="2943036"/>
            <a:chOff x="6883880" y="377264"/>
            <a:chExt cx="2603020" cy="2943036"/>
          </a:xfrm>
        </p:grpSpPr>
        <p:sp>
          <p:nvSpPr>
            <p:cNvPr id="277" name="フリーフォーム: 図形 276">
              <a:extLst>
                <a:ext uri="{FF2B5EF4-FFF2-40B4-BE49-F238E27FC236}">
                  <a16:creationId xmlns:a16="http://schemas.microsoft.com/office/drawing/2014/main" id="{5EF0FF24-625D-5085-8271-24110733D715}"/>
                </a:ext>
              </a:extLst>
            </p:cNvPr>
            <p:cNvSpPr/>
            <p:nvPr/>
          </p:nvSpPr>
          <p:spPr>
            <a:xfrm rot="20151232" flipV="1">
              <a:off x="8219525" y="2597499"/>
              <a:ext cx="897962" cy="392290"/>
            </a:xfrm>
            <a:custGeom>
              <a:avLst/>
              <a:gdLst>
                <a:gd name="connsiteX0" fmla="*/ 444145 w 1917640"/>
                <a:gd name="connsiteY0" fmla="*/ 287 h 685683"/>
                <a:gd name="connsiteX1" fmla="*/ 1903478 w 1917640"/>
                <a:gd name="connsiteY1" fmla="*/ 446961 h 685683"/>
                <a:gd name="connsiteX2" fmla="*/ 1917640 w 1917640"/>
                <a:gd name="connsiteY2" fmla="*/ 431479 h 685683"/>
                <a:gd name="connsiteX3" fmla="*/ 1910072 w 1917640"/>
                <a:gd name="connsiteY3" fmla="*/ 444119 h 685683"/>
                <a:gd name="connsiteX4" fmla="*/ 55376 w 1917640"/>
                <a:gd name="connsiteY4" fmla="*/ 380335 h 685683"/>
                <a:gd name="connsiteX5" fmla="*/ 0 w 1917640"/>
                <a:gd name="connsiteY5" fmla="*/ 453960 h 685683"/>
                <a:gd name="connsiteX6" fmla="*/ 0 w 1917640"/>
                <a:gd name="connsiteY6" fmla="*/ 291596 h 685683"/>
                <a:gd name="connsiteX7" fmla="*/ 444145 w 1917640"/>
                <a:gd name="connsiteY7" fmla="*/ 287 h 685683"/>
                <a:gd name="connsiteX0" fmla="*/ 444145 w 1917640"/>
                <a:gd name="connsiteY0" fmla="*/ 4820 h 690216"/>
                <a:gd name="connsiteX1" fmla="*/ 1903478 w 1917640"/>
                <a:gd name="connsiteY1" fmla="*/ 451494 h 690216"/>
                <a:gd name="connsiteX2" fmla="*/ 1917640 w 1917640"/>
                <a:gd name="connsiteY2" fmla="*/ 436012 h 690216"/>
                <a:gd name="connsiteX3" fmla="*/ 1910072 w 1917640"/>
                <a:gd name="connsiteY3" fmla="*/ 448652 h 690216"/>
                <a:gd name="connsiteX4" fmla="*/ 55376 w 1917640"/>
                <a:gd name="connsiteY4" fmla="*/ 384868 h 690216"/>
                <a:gd name="connsiteX5" fmla="*/ 0 w 1917640"/>
                <a:gd name="connsiteY5" fmla="*/ 458493 h 690216"/>
                <a:gd name="connsiteX6" fmla="*/ 0 w 1917640"/>
                <a:gd name="connsiteY6" fmla="*/ 188179 h 690216"/>
                <a:gd name="connsiteX7" fmla="*/ 444145 w 1917640"/>
                <a:gd name="connsiteY7" fmla="*/ 4820 h 690216"/>
                <a:gd name="connsiteX0" fmla="*/ 444145 w 1917640"/>
                <a:gd name="connsiteY0" fmla="*/ 701 h 686097"/>
                <a:gd name="connsiteX1" fmla="*/ 1903478 w 1917640"/>
                <a:gd name="connsiteY1" fmla="*/ 447375 h 686097"/>
                <a:gd name="connsiteX2" fmla="*/ 1917640 w 1917640"/>
                <a:gd name="connsiteY2" fmla="*/ 431893 h 686097"/>
                <a:gd name="connsiteX3" fmla="*/ 1910072 w 1917640"/>
                <a:gd name="connsiteY3" fmla="*/ 444533 h 686097"/>
                <a:gd name="connsiteX4" fmla="*/ 55376 w 1917640"/>
                <a:gd name="connsiteY4" fmla="*/ 380749 h 686097"/>
                <a:gd name="connsiteX5" fmla="*/ 0 w 1917640"/>
                <a:gd name="connsiteY5" fmla="*/ 454374 h 686097"/>
                <a:gd name="connsiteX6" fmla="*/ 0 w 1917640"/>
                <a:gd name="connsiteY6" fmla="*/ 184060 h 686097"/>
                <a:gd name="connsiteX7" fmla="*/ 444145 w 1917640"/>
                <a:gd name="connsiteY7" fmla="*/ 701 h 686097"/>
                <a:gd name="connsiteX0" fmla="*/ 444145 w 1917640"/>
                <a:gd name="connsiteY0" fmla="*/ 661 h 686057"/>
                <a:gd name="connsiteX1" fmla="*/ 1903478 w 1917640"/>
                <a:gd name="connsiteY1" fmla="*/ 447335 h 686057"/>
                <a:gd name="connsiteX2" fmla="*/ 1917640 w 1917640"/>
                <a:gd name="connsiteY2" fmla="*/ 431853 h 686057"/>
                <a:gd name="connsiteX3" fmla="*/ 1910072 w 1917640"/>
                <a:gd name="connsiteY3" fmla="*/ 444493 h 686057"/>
                <a:gd name="connsiteX4" fmla="*/ 55376 w 1917640"/>
                <a:gd name="connsiteY4" fmla="*/ 380709 h 686057"/>
                <a:gd name="connsiteX5" fmla="*/ 0 w 1917640"/>
                <a:gd name="connsiteY5" fmla="*/ 454334 h 686057"/>
                <a:gd name="connsiteX6" fmla="*/ 0 w 1917640"/>
                <a:gd name="connsiteY6" fmla="*/ 184020 h 686057"/>
                <a:gd name="connsiteX7" fmla="*/ 444145 w 1917640"/>
                <a:gd name="connsiteY7" fmla="*/ 661 h 686057"/>
                <a:gd name="connsiteX0" fmla="*/ 444145 w 1917640"/>
                <a:gd name="connsiteY0" fmla="*/ 661 h 686057"/>
                <a:gd name="connsiteX1" fmla="*/ 1903478 w 1917640"/>
                <a:gd name="connsiteY1" fmla="*/ 447335 h 686057"/>
                <a:gd name="connsiteX2" fmla="*/ 1917640 w 1917640"/>
                <a:gd name="connsiteY2" fmla="*/ 431853 h 686057"/>
                <a:gd name="connsiteX3" fmla="*/ 1910072 w 1917640"/>
                <a:gd name="connsiteY3" fmla="*/ 444493 h 686057"/>
                <a:gd name="connsiteX4" fmla="*/ 55376 w 1917640"/>
                <a:gd name="connsiteY4" fmla="*/ 380709 h 686057"/>
                <a:gd name="connsiteX5" fmla="*/ 0 w 1917640"/>
                <a:gd name="connsiteY5" fmla="*/ 454334 h 686057"/>
                <a:gd name="connsiteX6" fmla="*/ 225 w 1917640"/>
                <a:gd name="connsiteY6" fmla="*/ 313091 h 686057"/>
                <a:gd name="connsiteX7" fmla="*/ 0 w 1917640"/>
                <a:gd name="connsiteY7" fmla="*/ 184020 h 686057"/>
                <a:gd name="connsiteX8" fmla="*/ 444145 w 1917640"/>
                <a:gd name="connsiteY8" fmla="*/ 661 h 686057"/>
                <a:gd name="connsiteX0" fmla="*/ 225 w 1917640"/>
                <a:gd name="connsiteY0" fmla="*/ 313091 h 686057"/>
                <a:gd name="connsiteX1" fmla="*/ 0 w 1917640"/>
                <a:gd name="connsiteY1" fmla="*/ 184020 h 686057"/>
                <a:gd name="connsiteX2" fmla="*/ 444145 w 1917640"/>
                <a:gd name="connsiteY2" fmla="*/ 661 h 686057"/>
                <a:gd name="connsiteX3" fmla="*/ 1903478 w 1917640"/>
                <a:gd name="connsiteY3" fmla="*/ 447335 h 686057"/>
                <a:gd name="connsiteX4" fmla="*/ 1917640 w 1917640"/>
                <a:gd name="connsiteY4" fmla="*/ 431853 h 686057"/>
                <a:gd name="connsiteX5" fmla="*/ 1910072 w 1917640"/>
                <a:gd name="connsiteY5" fmla="*/ 444493 h 686057"/>
                <a:gd name="connsiteX6" fmla="*/ 55376 w 1917640"/>
                <a:gd name="connsiteY6" fmla="*/ 380709 h 686057"/>
                <a:gd name="connsiteX7" fmla="*/ 0 w 1917640"/>
                <a:gd name="connsiteY7" fmla="*/ 454334 h 686057"/>
                <a:gd name="connsiteX8" fmla="*/ 91665 w 1917640"/>
                <a:gd name="connsiteY8" fmla="*/ 404531 h 686057"/>
                <a:gd name="connsiteX0" fmla="*/ 225 w 1917640"/>
                <a:gd name="connsiteY0" fmla="*/ 313091 h 686057"/>
                <a:gd name="connsiteX1" fmla="*/ 0 w 1917640"/>
                <a:gd name="connsiteY1" fmla="*/ 184020 h 686057"/>
                <a:gd name="connsiteX2" fmla="*/ 444145 w 1917640"/>
                <a:gd name="connsiteY2" fmla="*/ 661 h 686057"/>
                <a:gd name="connsiteX3" fmla="*/ 1903478 w 1917640"/>
                <a:gd name="connsiteY3" fmla="*/ 447335 h 686057"/>
                <a:gd name="connsiteX4" fmla="*/ 1917640 w 1917640"/>
                <a:gd name="connsiteY4" fmla="*/ 431853 h 686057"/>
                <a:gd name="connsiteX5" fmla="*/ 1910072 w 1917640"/>
                <a:gd name="connsiteY5" fmla="*/ 444493 h 686057"/>
                <a:gd name="connsiteX6" fmla="*/ 55376 w 1917640"/>
                <a:gd name="connsiteY6" fmla="*/ 380709 h 686057"/>
                <a:gd name="connsiteX7" fmla="*/ 0 w 1917640"/>
                <a:gd name="connsiteY7" fmla="*/ 454334 h 686057"/>
                <a:gd name="connsiteX0" fmla="*/ 0 w 1917640"/>
                <a:gd name="connsiteY0" fmla="*/ 184020 h 686057"/>
                <a:gd name="connsiteX1" fmla="*/ 444145 w 1917640"/>
                <a:gd name="connsiteY1" fmla="*/ 661 h 686057"/>
                <a:gd name="connsiteX2" fmla="*/ 1903478 w 1917640"/>
                <a:gd name="connsiteY2" fmla="*/ 447335 h 686057"/>
                <a:gd name="connsiteX3" fmla="*/ 1917640 w 1917640"/>
                <a:gd name="connsiteY3" fmla="*/ 431853 h 686057"/>
                <a:gd name="connsiteX4" fmla="*/ 1910072 w 1917640"/>
                <a:gd name="connsiteY4" fmla="*/ 444493 h 686057"/>
                <a:gd name="connsiteX5" fmla="*/ 55376 w 1917640"/>
                <a:gd name="connsiteY5" fmla="*/ 380709 h 686057"/>
                <a:gd name="connsiteX6" fmla="*/ 0 w 1917640"/>
                <a:gd name="connsiteY6" fmla="*/ 454334 h 686057"/>
                <a:gd name="connsiteX0" fmla="*/ 0 w 1917640"/>
                <a:gd name="connsiteY0" fmla="*/ 184020 h 672511"/>
                <a:gd name="connsiteX1" fmla="*/ 444145 w 1917640"/>
                <a:gd name="connsiteY1" fmla="*/ 661 h 672511"/>
                <a:gd name="connsiteX2" fmla="*/ 1903478 w 1917640"/>
                <a:gd name="connsiteY2" fmla="*/ 447335 h 672511"/>
                <a:gd name="connsiteX3" fmla="*/ 1917640 w 1917640"/>
                <a:gd name="connsiteY3" fmla="*/ 431853 h 672511"/>
                <a:gd name="connsiteX4" fmla="*/ 1910072 w 1917640"/>
                <a:gd name="connsiteY4" fmla="*/ 444493 h 672511"/>
                <a:gd name="connsiteX5" fmla="*/ 55376 w 1917640"/>
                <a:gd name="connsiteY5" fmla="*/ 380709 h 672511"/>
                <a:gd name="connsiteX6" fmla="*/ 0 w 1917640"/>
                <a:gd name="connsiteY6" fmla="*/ 454334 h 672511"/>
                <a:gd name="connsiteX0" fmla="*/ 1 w 2067311"/>
                <a:gd name="connsiteY0" fmla="*/ 266633 h 672055"/>
                <a:gd name="connsiteX1" fmla="*/ 593816 w 2067311"/>
                <a:gd name="connsiteY1" fmla="*/ 205 h 672055"/>
                <a:gd name="connsiteX2" fmla="*/ 2053149 w 2067311"/>
                <a:gd name="connsiteY2" fmla="*/ 446879 h 672055"/>
                <a:gd name="connsiteX3" fmla="*/ 2067311 w 2067311"/>
                <a:gd name="connsiteY3" fmla="*/ 431397 h 672055"/>
                <a:gd name="connsiteX4" fmla="*/ 2059743 w 2067311"/>
                <a:gd name="connsiteY4" fmla="*/ 444037 h 672055"/>
                <a:gd name="connsiteX5" fmla="*/ 205047 w 2067311"/>
                <a:gd name="connsiteY5" fmla="*/ 380253 h 672055"/>
                <a:gd name="connsiteX6" fmla="*/ 149671 w 2067311"/>
                <a:gd name="connsiteY6" fmla="*/ 453878 h 672055"/>
                <a:gd name="connsiteX0" fmla="*/ -1 w 2067309"/>
                <a:gd name="connsiteY0" fmla="*/ 267676 h 673098"/>
                <a:gd name="connsiteX1" fmla="*/ 593814 w 2067309"/>
                <a:gd name="connsiteY1" fmla="*/ 1248 h 673098"/>
                <a:gd name="connsiteX2" fmla="*/ 2053147 w 2067309"/>
                <a:gd name="connsiteY2" fmla="*/ 447922 h 673098"/>
                <a:gd name="connsiteX3" fmla="*/ 2067309 w 2067309"/>
                <a:gd name="connsiteY3" fmla="*/ 432440 h 673098"/>
                <a:gd name="connsiteX4" fmla="*/ 2059741 w 2067309"/>
                <a:gd name="connsiteY4" fmla="*/ 445080 h 673098"/>
                <a:gd name="connsiteX5" fmla="*/ 205045 w 2067309"/>
                <a:gd name="connsiteY5" fmla="*/ 381296 h 673098"/>
                <a:gd name="connsiteX6" fmla="*/ 149669 w 2067309"/>
                <a:gd name="connsiteY6" fmla="*/ 454921 h 6730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067309" h="673098">
                  <a:moveTo>
                    <a:pt x="-1" y="267676"/>
                  </a:moveTo>
                  <a:cubicBezTo>
                    <a:pt x="332855" y="-2553"/>
                    <a:pt x="445766" y="-4363"/>
                    <a:pt x="593814" y="1248"/>
                  </a:cubicBezTo>
                  <a:cubicBezTo>
                    <a:pt x="1080258" y="19682"/>
                    <a:pt x="1566702" y="918702"/>
                    <a:pt x="2053147" y="447922"/>
                  </a:cubicBezTo>
                  <a:lnTo>
                    <a:pt x="2067309" y="432440"/>
                  </a:lnTo>
                  <a:lnTo>
                    <a:pt x="2059741" y="445080"/>
                  </a:lnTo>
                  <a:cubicBezTo>
                    <a:pt x="1521075" y="1249593"/>
                    <a:pt x="740413" y="-394552"/>
                    <a:pt x="205045" y="381296"/>
                  </a:cubicBezTo>
                  <a:lnTo>
                    <a:pt x="149669" y="454921"/>
                  </a:lnTo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8" name="楕円 1">
              <a:extLst>
                <a:ext uri="{FF2B5EF4-FFF2-40B4-BE49-F238E27FC236}">
                  <a16:creationId xmlns:a16="http://schemas.microsoft.com/office/drawing/2014/main" id="{84C23E37-E6F2-5829-17E1-493D7E9900BE}"/>
                </a:ext>
              </a:extLst>
            </p:cNvPr>
            <p:cNvSpPr/>
            <p:nvPr/>
          </p:nvSpPr>
          <p:spPr>
            <a:xfrm rot="9000000" flipH="1">
              <a:off x="8430191" y="2222120"/>
              <a:ext cx="200058" cy="65498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79" name="グループ化 278">
              <a:extLst>
                <a:ext uri="{FF2B5EF4-FFF2-40B4-BE49-F238E27FC236}">
                  <a16:creationId xmlns:a16="http://schemas.microsoft.com/office/drawing/2014/main" id="{C83B57D9-9852-E847-15B9-84C9BD5AD85F}"/>
                </a:ext>
              </a:extLst>
            </p:cNvPr>
            <p:cNvGrpSpPr/>
            <p:nvPr/>
          </p:nvGrpSpPr>
          <p:grpSpPr>
            <a:xfrm>
              <a:off x="7156365" y="713077"/>
              <a:ext cx="1992981" cy="2564746"/>
              <a:chOff x="676332" y="74623"/>
              <a:chExt cx="2698944" cy="3473241"/>
            </a:xfrm>
          </p:grpSpPr>
          <p:sp>
            <p:nvSpPr>
              <p:cNvPr id="280" name="楕円 279">
                <a:extLst>
                  <a:ext uri="{FF2B5EF4-FFF2-40B4-BE49-F238E27FC236}">
                    <a16:creationId xmlns:a16="http://schemas.microsoft.com/office/drawing/2014/main" id="{94B1138D-7AFD-199C-308E-B75713C33292}"/>
                  </a:ext>
                </a:extLst>
              </p:cNvPr>
              <p:cNvSpPr/>
              <p:nvPr/>
            </p:nvSpPr>
            <p:spPr>
              <a:xfrm>
                <a:off x="222377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1" name="楕円 280">
                <a:extLst>
                  <a:ext uri="{FF2B5EF4-FFF2-40B4-BE49-F238E27FC236}">
                    <a16:creationId xmlns:a16="http://schemas.microsoft.com/office/drawing/2014/main" id="{8FED5737-850F-FCDD-9BED-860ECF25D199}"/>
                  </a:ext>
                </a:extLst>
              </p:cNvPr>
              <p:cNvSpPr/>
              <p:nvPr/>
            </p:nvSpPr>
            <p:spPr>
              <a:xfrm>
                <a:off x="239864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4" name="楕円 293">
                <a:extLst>
                  <a:ext uri="{FF2B5EF4-FFF2-40B4-BE49-F238E27FC236}">
                    <a16:creationId xmlns:a16="http://schemas.microsoft.com/office/drawing/2014/main" id="{A84CA62A-15BA-7F53-4C66-ADA93A26EE44}"/>
                  </a:ext>
                </a:extLst>
              </p:cNvPr>
              <p:cNvSpPr/>
              <p:nvPr/>
            </p:nvSpPr>
            <p:spPr>
              <a:xfrm>
                <a:off x="67633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5" name="楕円 294">
                <a:extLst>
                  <a:ext uri="{FF2B5EF4-FFF2-40B4-BE49-F238E27FC236}">
                    <a16:creationId xmlns:a16="http://schemas.microsoft.com/office/drawing/2014/main" id="{9573817A-1430-DBD9-04A0-CE17F1AFB2B3}"/>
                  </a:ext>
                </a:extLst>
              </p:cNvPr>
              <p:cNvSpPr/>
              <p:nvPr/>
            </p:nvSpPr>
            <p:spPr>
              <a:xfrm>
                <a:off x="85120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6" name="楕円 1">
                <a:extLst>
                  <a:ext uri="{FF2B5EF4-FFF2-40B4-BE49-F238E27FC236}">
                    <a16:creationId xmlns:a16="http://schemas.microsoft.com/office/drawing/2014/main" id="{89D09CC2-63CF-20D5-37FF-4AD435EEA181}"/>
                  </a:ext>
                </a:extLst>
              </p:cNvPr>
              <p:cNvSpPr/>
              <p:nvPr/>
            </p:nvSpPr>
            <p:spPr>
              <a:xfrm rot="12600000">
                <a:off x="1355459" y="2118205"/>
                <a:ext cx="270923" cy="88699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97" name="楕円 1">
                <a:extLst>
                  <a:ext uri="{FF2B5EF4-FFF2-40B4-BE49-F238E27FC236}">
                    <a16:creationId xmlns:a16="http://schemas.microsoft.com/office/drawing/2014/main" id="{3175DE98-85F3-C9CD-A228-AC4B6EFC6AB6}"/>
                  </a:ext>
                </a:extLst>
              </p:cNvPr>
              <p:cNvSpPr/>
              <p:nvPr/>
            </p:nvSpPr>
            <p:spPr>
              <a:xfrm rot="10800000">
                <a:off x="2030478" y="2899792"/>
                <a:ext cx="309970" cy="64807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98" name="楕円 1">
                <a:extLst>
                  <a:ext uri="{FF2B5EF4-FFF2-40B4-BE49-F238E27FC236}">
                    <a16:creationId xmlns:a16="http://schemas.microsoft.com/office/drawing/2014/main" id="{065985FC-D26A-C619-9770-87AEB56EAAB8}"/>
                  </a:ext>
                </a:extLst>
              </p:cNvPr>
              <p:cNvSpPr/>
              <p:nvPr/>
            </p:nvSpPr>
            <p:spPr>
              <a:xfrm rot="10800000">
                <a:off x="1672044" y="2899792"/>
                <a:ext cx="309970" cy="64807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0" name="楕円 1">
                <a:extLst>
                  <a:ext uri="{FF2B5EF4-FFF2-40B4-BE49-F238E27FC236}">
                    <a16:creationId xmlns:a16="http://schemas.microsoft.com/office/drawing/2014/main" id="{F98C655F-4E89-1824-BE64-BFA947A154CC}"/>
                  </a:ext>
                </a:extLst>
              </p:cNvPr>
              <p:cNvSpPr/>
              <p:nvPr/>
            </p:nvSpPr>
            <p:spPr>
              <a:xfrm>
                <a:off x="1447488" y="1890462"/>
                <a:ext cx="1128072" cy="149281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1" name="楕円 1">
                <a:extLst>
                  <a:ext uri="{FF2B5EF4-FFF2-40B4-BE49-F238E27FC236}">
                    <a16:creationId xmlns:a16="http://schemas.microsoft.com/office/drawing/2014/main" id="{456B1B7E-609F-2008-6B2A-49D02DCBE23D}"/>
                  </a:ext>
                </a:extLst>
              </p:cNvPr>
              <p:cNvSpPr/>
              <p:nvPr/>
            </p:nvSpPr>
            <p:spPr>
              <a:xfrm>
                <a:off x="1521388" y="1949921"/>
                <a:ext cx="980272" cy="138990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02" name="楕円 301">
                <a:extLst>
                  <a:ext uri="{FF2B5EF4-FFF2-40B4-BE49-F238E27FC236}">
                    <a16:creationId xmlns:a16="http://schemas.microsoft.com/office/drawing/2014/main" id="{D4BE9CC0-4559-6E6B-CBD3-844981FBAB1B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314" name="グループ化 313">
                <a:extLst>
                  <a:ext uri="{FF2B5EF4-FFF2-40B4-BE49-F238E27FC236}">
                    <a16:creationId xmlns:a16="http://schemas.microsoft.com/office/drawing/2014/main" id="{B13D3383-8794-8781-47BF-5DBF2CC7F948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325" name="楕円 27">
                  <a:extLst>
                    <a:ext uri="{FF2B5EF4-FFF2-40B4-BE49-F238E27FC236}">
                      <a16:creationId xmlns:a16="http://schemas.microsoft.com/office/drawing/2014/main" id="{65BA152A-2019-EE2A-EF00-F71A81BF0672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26" name="楕円 27">
                  <a:extLst>
                    <a:ext uri="{FF2B5EF4-FFF2-40B4-BE49-F238E27FC236}">
                      <a16:creationId xmlns:a16="http://schemas.microsoft.com/office/drawing/2014/main" id="{FC429D98-0BCC-EB4D-B5AB-0404ABC58FDE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318" name="フリーフォーム: 図形 317">
                <a:extLst>
                  <a:ext uri="{FF2B5EF4-FFF2-40B4-BE49-F238E27FC236}">
                    <a16:creationId xmlns:a16="http://schemas.microsoft.com/office/drawing/2014/main" id="{7EAEAC5D-C61E-03EE-D7CD-2FF2D027504B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9" name="正方形/長方形 318">
                <a:extLst>
                  <a:ext uri="{FF2B5EF4-FFF2-40B4-BE49-F238E27FC236}">
                    <a16:creationId xmlns:a16="http://schemas.microsoft.com/office/drawing/2014/main" id="{A87C8FF1-2D55-5950-05E9-CA8A89D97E36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0" name="正方形/長方形 319">
                <a:extLst>
                  <a:ext uri="{FF2B5EF4-FFF2-40B4-BE49-F238E27FC236}">
                    <a16:creationId xmlns:a16="http://schemas.microsoft.com/office/drawing/2014/main" id="{C803CFE8-CF6F-1C41-6048-188212A4BBE6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1" name="正方形/長方形 320">
                <a:extLst>
                  <a:ext uri="{FF2B5EF4-FFF2-40B4-BE49-F238E27FC236}">
                    <a16:creationId xmlns:a16="http://schemas.microsoft.com/office/drawing/2014/main" id="{DAF1E166-F81C-FD12-804E-745F7371A82B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2" name="正方形/長方形 321">
                <a:extLst>
                  <a:ext uri="{FF2B5EF4-FFF2-40B4-BE49-F238E27FC236}">
                    <a16:creationId xmlns:a16="http://schemas.microsoft.com/office/drawing/2014/main" id="{479C05E9-D011-5AB5-8C6F-FC28A13938F1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4" name="楕円 1">
                <a:extLst>
                  <a:ext uri="{FF2B5EF4-FFF2-40B4-BE49-F238E27FC236}">
                    <a16:creationId xmlns:a16="http://schemas.microsoft.com/office/drawing/2014/main" id="{FD245E4B-CF6C-1257-9E52-A836684A7804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80" name="グループ化 479">
              <a:extLst>
                <a:ext uri="{FF2B5EF4-FFF2-40B4-BE49-F238E27FC236}">
                  <a16:creationId xmlns:a16="http://schemas.microsoft.com/office/drawing/2014/main" id="{57919259-07A7-3668-1679-8B78DB0A36A7}"/>
                </a:ext>
              </a:extLst>
            </p:cNvPr>
            <p:cNvGrpSpPr/>
            <p:nvPr/>
          </p:nvGrpSpPr>
          <p:grpSpPr>
            <a:xfrm>
              <a:off x="7750264" y="1505057"/>
              <a:ext cx="755887" cy="94733"/>
              <a:chOff x="7743706" y="1471644"/>
              <a:chExt cx="755887" cy="94733"/>
            </a:xfrm>
          </p:grpSpPr>
          <p:sp>
            <p:nvSpPr>
              <p:cNvPr id="481" name="楕円 480">
                <a:extLst>
                  <a:ext uri="{FF2B5EF4-FFF2-40B4-BE49-F238E27FC236}">
                    <a16:creationId xmlns:a16="http://schemas.microsoft.com/office/drawing/2014/main" id="{58A5F2EE-B751-BC91-5A3D-59E95EFA017D}"/>
                  </a:ext>
                </a:extLst>
              </p:cNvPr>
              <p:cNvSpPr/>
              <p:nvPr/>
            </p:nvSpPr>
            <p:spPr>
              <a:xfrm>
                <a:off x="7743706" y="1471644"/>
                <a:ext cx="94733" cy="94733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2" name="楕円 481">
                <a:extLst>
                  <a:ext uri="{FF2B5EF4-FFF2-40B4-BE49-F238E27FC236}">
                    <a16:creationId xmlns:a16="http://schemas.microsoft.com/office/drawing/2014/main" id="{5A1B3DFB-1DA3-565B-3F70-97E3081D7F27}"/>
                  </a:ext>
                </a:extLst>
              </p:cNvPr>
              <p:cNvSpPr/>
              <p:nvPr/>
            </p:nvSpPr>
            <p:spPr>
              <a:xfrm>
                <a:off x="8404860" y="1471644"/>
                <a:ext cx="94733" cy="94733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3" name="グループ化 482">
              <a:extLst>
                <a:ext uri="{FF2B5EF4-FFF2-40B4-BE49-F238E27FC236}">
                  <a16:creationId xmlns:a16="http://schemas.microsoft.com/office/drawing/2014/main" id="{DF651C29-04A7-97E9-9669-33A1F36BC507}"/>
                </a:ext>
              </a:extLst>
            </p:cNvPr>
            <p:cNvGrpSpPr/>
            <p:nvPr/>
          </p:nvGrpSpPr>
          <p:grpSpPr>
            <a:xfrm>
              <a:off x="6883880" y="377264"/>
              <a:ext cx="2603020" cy="2943036"/>
              <a:chOff x="22941" y="3362243"/>
              <a:chExt cx="3183809" cy="3599690"/>
            </a:xfrm>
          </p:grpSpPr>
          <p:sp>
            <p:nvSpPr>
              <p:cNvPr id="484" name="楕円 483">
                <a:extLst>
                  <a:ext uri="{FF2B5EF4-FFF2-40B4-BE49-F238E27FC236}">
                    <a16:creationId xmlns:a16="http://schemas.microsoft.com/office/drawing/2014/main" id="{B8AC0431-042D-76F1-F71E-67C1DF066D47}"/>
                  </a:ext>
                </a:extLst>
              </p:cNvPr>
              <p:cNvSpPr/>
              <p:nvPr/>
            </p:nvSpPr>
            <p:spPr>
              <a:xfrm>
                <a:off x="2959100" y="4679950"/>
                <a:ext cx="247650" cy="24765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rgbClr val="00B0F0">
                    <a:alpha val="20000"/>
                  </a:srgb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85" name="グループ化 484">
                <a:extLst>
                  <a:ext uri="{FF2B5EF4-FFF2-40B4-BE49-F238E27FC236}">
                    <a16:creationId xmlns:a16="http://schemas.microsoft.com/office/drawing/2014/main" id="{4D097E12-6390-F43E-4772-A3B52D93B5AA}"/>
                  </a:ext>
                </a:extLst>
              </p:cNvPr>
              <p:cNvGrpSpPr/>
              <p:nvPr/>
            </p:nvGrpSpPr>
            <p:grpSpPr>
              <a:xfrm>
                <a:off x="22941" y="3362243"/>
                <a:ext cx="3028601" cy="3599690"/>
                <a:chOff x="22941" y="3362243"/>
                <a:chExt cx="3028601" cy="3599690"/>
              </a:xfrm>
            </p:grpSpPr>
            <p:grpSp>
              <p:nvGrpSpPr>
                <p:cNvPr id="487" name="グループ化 486">
                  <a:extLst>
                    <a:ext uri="{FF2B5EF4-FFF2-40B4-BE49-F238E27FC236}">
                      <a16:creationId xmlns:a16="http://schemas.microsoft.com/office/drawing/2014/main" id="{0AEA26B4-02AB-5572-DE62-F5C15DC116AE}"/>
                    </a:ext>
                  </a:extLst>
                </p:cNvPr>
                <p:cNvGrpSpPr/>
                <p:nvPr/>
              </p:nvGrpSpPr>
              <p:grpSpPr>
                <a:xfrm>
                  <a:off x="169407" y="3362243"/>
                  <a:ext cx="2882135" cy="3599690"/>
                  <a:chOff x="200422" y="3362243"/>
                  <a:chExt cx="2882135" cy="3599690"/>
                </a:xfrm>
              </p:grpSpPr>
              <p:sp>
                <p:nvSpPr>
                  <p:cNvPr id="503" name="フリーフォーム: 図形 502">
                    <a:extLst>
                      <a:ext uri="{FF2B5EF4-FFF2-40B4-BE49-F238E27FC236}">
                        <a16:creationId xmlns:a16="http://schemas.microsoft.com/office/drawing/2014/main" id="{5ABB019B-4CBD-F75F-0870-5A371E9459E6}"/>
                      </a:ext>
                    </a:extLst>
                  </p:cNvPr>
                  <p:cNvSpPr/>
                  <p:nvPr/>
                </p:nvSpPr>
                <p:spPr>
                  <a:xfrm>
                    <a:off x="207765" y="3362243"/>
                    <a:ext cx="2847213" cy="3599690"/>
                  </a:xfrm>
                  <a:custGeom>
                    <a:avLst/>
                    <a:gdLst>
                      <a:gd name="connsiteX0" fmla="*/ 1371219 w 2847213"/>
                      <a:gd name="connsiteY0" fmla="*/ 0 h 3599690"/>
                      <a:gd name="connsiteX1" fmla="*/ 1724110 w 2847213"/>
                      <a:gd name="connsiteY1" fmla="*/ 174314 h 3599690"/>
                      <a:gd name="connsiteX2" fmla="*/ 1999869 w 2847213"/>
                      <a:gd name="connsiteY2" fmla="*/ 38100 h 3599690"/>
                      <a:gd name="connsiteX3" fmla="*/ 2358570 w 2847213"/>
                      <a:gd name="connsiteY3" fmla="*/ 215284 h 3599690"/>
                      <a:gd name="connsiteX4" fmla="*/ 2430354 w 2847213"/>
                      <a:gd name="connsiteY4" fmla="*/ 537873 h 3599690"/>
                      <a:gd name="connsiteX5" fmla="*/ 2587170 w 2847213"/>
                      <a:gd name="connsiteY5" fmla="*/ 615334 h 3599690"/>
                      <a:gd name="connsiteX6" fmla="*/ 2675763 w 2847213"/>
                      <a:gd name="connsiteY6" fmla="*/ 1013464 h 3599690"/>
                      <a:gd name="connsiteX7" fmla="*/ 2622767 w 2847213"/>
                      <a:gd name="connsiteY7" fmla="*/ 1081628 h 3599690"/>
                      <a:gd name="connsiteX8" fmla="*/ 2758620 w 2847213"/>
                      <a:gd name="connsiteY8" fmla="*/ 1148734 h 3599690"/>
                      <a:gd name="connsiteX9" fmla="*/ 2847213 w 2847213"/>
                      <a:gd name="connsiteY9" fmla="*/ 1546864 h 3599690"/>
                      <a:gd name="connsiteX10" fmla="*/ 2598981 w 2847213"/>
                      <a:gd name="connsiteY10" fmla="*/ 1866140 h 3599690"/>
                      <a:gd name="connsiteX11" fmla="*/ 2552988 w 2847213"/>
                      <a:gd name="connsiteY11" fmla="*/ 1866140 h 3599690"/>
                      <a:gd name="connsiteX12" fmla="*/ 2590038 w 2847213"/>
                      <a:gd name="connsiteY12" fmla="*/ 2032639 h 3599690"/>
                      <a:gd name="connsiteX13" fmla="*/ 2526147 w 2847213"/>
                      <a:gd name="connsiteY13" fmla="*/ 2114816 h 3599690"/>
                      <a:gd name="connsiteX14" fmla="*/ 2730045 w 2847213"/>
                      <a:gd name="connsiteY14" fmla="*/ 2215534 h 3599690"/>
                      <a:gd name="connsiteX15" fmla="*/ 2818638 w 2847213"/>
                      <a:gd name="connsiteY15" fmla="*/ 2613664 h 3599690"/>
                      <a:gd name="connsiteX16" fmla="*/ 2570406 w 2847213"/>
                      <a:gd name="connsiteY16" fmla="*/ 2932940 h 3599690"/>
                      <a:gd name="connsiteX17" fmla="*/ 2490552 w 2847213"/>
                      <a:gd name="connsiteY17" fmla="*/ 2932940 h 3599690"/>
                      <a:gd name="connsiteX18" fmla="*/ 2523363 w 2847213"/>
                      <a:gd name="connsiteY18" fmla="*/ 3080389 h 3599690"/>
                      <a:gd name="connsiteX19" fmla="*/ 2275131 w 2847213"/>
                      <a:gd name="connsiteY19" fmla="*/ 3399665 h 3599690"/>
                      <a:gd name="connsiteX20" fmla="*/ 2039740 w 2847213"/>
                      <a:gd name="connsiteY20" fmla="*/ 3399665 h 3599690"/>
                      <a:gd name="connsiteX21" fmla="*/ 1884224 w 2847213"/>
                      <a:gd name="connsiteY21" fmla="*/ 3599690 h 3599690"/>
                      <a:gd name="connsiteX22" fmla="*/ 1486099 w 2847213"/>
                      <a:gd name="connsiteY22" fmla="*/ 3599690 h 3599690"/>
                      <a:gd name="connsiteX23" fmla="*/ 1347215 w 2847213"/>
                      <a:gd name="connsiteY23" fmla="*/ 3421058 h 3599690"/>
                      <a:gd name="connsiteX24" fmla="*/ 1208331 w 2847213"/>
                      <a:gd name="connsiteY24" fmla="*/ 3599690 h 3599690"/>
                      <a:gd name="connsiteX25" fmla="*/ 810207 w 2847213"/>
                      <a:gd name="connsiteY25" fmla="*/ 3599690 h 3599690"/>
                      <a:gd name="connsiteX26" fmla="*/ 639879 w 2847213"/>
                      <a:gd name="connsiteY26" fmla="*/ 3380615 h 3599690"/>
                      <a:gd name="connsiteX27" fmla="*/ 419682 w 2847213"/>
                      <a:gd name="connsiteY27" fmla="*/ 3380615 h 3599690"/>
                      <a:gd name="connsiteX28" fmla="*/ 171450 w 2847213"/>
                      <a:gd name="connsiteY28" fmla="*/ 3061339 h 3599690"/>
                      <a:gd name="connsiteX29" fmla="*/ 247946 w 2847213"/>
                      <a:gd name="connsiteY29" fmla="*/ 2717571 h 3599690"/>
                      <a:gd name="connsiteX30" fmla="*/ 19050 w 2847213"/>
                      <a:gd name="connsiteY30" fmla="*/ 2423164 h 3599690"/>
                      <a:gd name="connsiteX31" fmla="*/ 107643 w 2847213"/>
                      <a:gd name="connsiteY31" fmla="*/ 2025034 h 3599690"/>
                      <a:gd name="connsiteX32" fmla="*/ 282446 w 2847213"/>
                      <a:gd name="connsiteY32" fmla="*/ 1938688 h 3599690"/>
                      <a:gd name="connsiteX33" fmla="*/ 66675 w 2847213"/>
                      <a:gd name="connsiteY33" fmla="*/ 1661164 h 3599690"/>
                      <a:gd name="connsiteX34" fmla="*/ 154007 w 2847213"/>
                      <a:gd name="connsiteY34" fmla="*/ 1268698 h 3599690"/>
                      <a:gd name="connsiteX35" fmla="*/ 0 w 2847213"/>
                      <a:gd name="connsiteY35" fmla="*/ 1070614 h 3599690"/>
                      <a:gd name="connsiteX36" fmla="*/ 88593 w 2847213"/>
                      <a:gd name="connsiteY36" fmla="*/ 672484 h 3599690"/>
                      <a:gd name="connsiteX37" fmla="*/ 291772 w 2847213"/>
                      <a:gd name="connsiteY37" fmla="*/ 572122 h 3599690"/>
                      <a:gd name="connsiteX38" fmla="*/ 364818 w 2847213"/>
                      <a:gd name="connsiteY38" fmla="*/ 243859 h 3599690"/>
                      <a:gd name="connsiteX39" fmla="*/ 723520 w 2847213"/>
                      <a:gd name="connsiteY39" fmla="*/ 66675 h 3599690"/>
                      <a:gd name="connsiteX40" fmla="*/ 1006053 w 2847213"/>
                      <a:gd name="connsiteY40" fmla="*/ 206235 h 3599690"/>
                      <a:gd name="connsiteX41" fmla="*/ 1012517 w 2847213"/>
                      <a:gd name="connsiteY41" fmla="*/ 177184 h 35996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</a:cxnLst>
                    <a:rect l="l" t="t" r="r" b="b"/>
                    <a:pathLst>
                      <a:path w="2847213" h="3599690">
                        <a:moveTo>
                          <a:pt x="1371219" y="0"/>
                        </a:moveTo>
                        <a:lnTo>
                          <a:pt x="1724110" y="174314"/>
                        </a:lnTo>
                        <a:lnTo>
                          <a:pt x="1999869" y="38100"/>
                        </a:lnTo>
                        <a:lnTo>
                          <a:pt x="2358570" y="215284"/>
                        </a:lnTo>
                        <a:lnTo>
                          <a:pt x="2430354" y="537873"/>
                        </a:lnTo>
                        <a:lnTo>
                          <a:pt x="2587170" y="615334"/>
                        </a:lnTo>
                        <a:lnTo>
                          <a:pt x="2675763" y="1013464"/>
                        </a:lnTo>
                        <a:lnTo>
                          <a:pt x="2622767" y="1081628"/>
                        </a:lnTo>
                        <a:lnTo>
                          <a:pt x="2758620" y="1148734"/>
                        </a:lnTo>
                        <a:lnTo>
                          <a:pt x="2847213" y="1546864"/>
                        </a:lnTo>
                        <a:lnTo>
                          <a:pt x="2598981" y="1866140"/>
                        </a:lnTo>
                        <a:lnTo>
                          <a:pt x="2552988" y="1866140"/>
                        </a:lnTo>
                        <a:lnTo>
                          <a:pt x="2590038" y="2032639"/>
                        </a:lnTo>
                        <a:lnTo>
                          <a:pt x="2526147" y="2114816"/>
                        </a:lnTo>
                        <a:lnTo>
                          <a:pt x="2730045" y="2215534"/>
                        </a:lnTo>
                        <a:lnTo>
                          <a:pt x="2818638" y="2613664"/>
                        </a:lnTo>
                        <a:lnTo>
                          <a:pt x="2570406" y="2932940"/>
                        </a:lnTo>
                        <a:lnTo>
                          <a:pt x="2490552" y="2932940"/>
                        </a:lnTo>
                        <a:lnTo>
                          <a:pt x="2523363" y="3080389"/>
                        </a:lnTo>
                        <a:lnTo>
                          <a:pt x="2275131" y="3399665"/>
                        </a:lnTo>
                        <a:lnTo>
                          <a:pt x="2039740" y="3399665"/>
                        </a:lnTo>
                        <a:lnTo>
                          <a:pt x="1884224" y="3599690"/>
                        </a:lnTo>
                        <a:lnTo>
                          <a:pt x="1486099" y="3599690"/>
                        </a:lnTo>
                        <a:lnTo>
                          <a:pt x="1347215" y="3421058"/>
                        </a:lnTo>
                        <a:lnTo>
                          <a:pt x="1208331" y="3599690"/>
                        </a:lnTo>
                        <a:lnTo>
                          <a:pt x="810207" y="3599690"/>
                        </a:lnTo>
                        <a:lnTo>
                          <a:pt x="639879" y="3380615"/>
                        </a:lnTo>
                        <a:lnTo>
                          <a:pt x="419682" y="3380615"/>
                        </a:lnTo>
                        <a:lnTo>
                          <a:pt x="171450" y="3061339"/>
                        </a:lnTo>
                        <a:lnTo>
                          <a:pt x="247946" y="2717571"/>
                        </a:lnTo>
                        <a:lnTo>
                          <a:pt x="19050" y="2423164"/>
                        </a:lnTo>
                        <a:lnTo>
                          <a:pt x="107643" y="2025034"/>
                        </a:lnTo>
                        <a:lnTo>
                          <a:pt x="282446" y="1938688"/>
                        </a:lnTo>
                        <a:lnTo>
                          <a:pt x="66675" y="1661164"/>
                        </a:lnTo>
                        <a:lnTo>
                          <a:pt x="154007" y="1268698"/>
                        </a:lnTo>
                        <a:lnTo>
                          <a:pt x="0" y="1070614"/>
                        </a:lnTo>
                        <a:lnTo>
                          <a:pt x="88593" y="672484"/>
                        </a:lnTo>
                        <a:lnTo>
                          <a:pt x="291772" y="572122"/>
                        </a:lnTo>
                        <a:lnTo>
                          <a:pt x="364818" y="243859"/>
                        </a:lnTo>
                        <a:lnTo>
                          <a:pt x="723520" y="66675"/>
                        </a:lnTo>
                        <a:lnTo>
                          <a:pt x="1006053" y="206235"/>
                        </a:lnTo>
                        <a:lnTo>
                          <a:pt x="1012517" y="177184"/>
                        </a:lnTo>
                        <a:close/>
                      </a:path>
                    </a:pathLst>
                  </a:custGeom>
                  <a:solidFill>
                    <a:srgbClr val="00B0F0">
                      <a:alpha val="30000"/>
                    </a:srgbClr>
                  </a:solidFill>
                  <a:ln>
                    <a:solidFill>
                      <a:srgbClr val="00B0F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04" name="七角形 503">
                    <a:extLst>
                      <a:ext uri="{FF2B5EF4-FFF2-40B4-BE49-F238E27FC236}">
                        <a16:creationId xmlns:a16="http://schemas.microsoft.com/office/drawing/2014/main" id="{CEBEEDDF-8B35-AAB5-1194-C0ADA18C99B7}"/>
                      </a:ext>
                    </a:extLst>
                  </p:cNvPr>
                  <p:cNvSpPr/>
                  <p:nvPr/>
                </p:nvSpPr>
                <p:spPr>
                  <a:xfrm>
                    <a:off x="1133872" y="33697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505" name="七角形 504">
                    <a:extLst>
                      <a:ext uri="{FF2B5EF4-FFF2-40B4-BE49-F238E27FC236}">
                        <a16:creationId xmlns:a16="http://schemas.microsoft.com/office/drawing/2014/main" id="{0768C4FA-F09A-ED80-677D-34ED4BC2A3EC}"/>
                      </a:ext>
                    </a:extLst>
                  </p:cNvPr>
                  <p:cNvSpPr/>
                  <p:nvPr/>
                </p:nvSpPr>
                <p:spPr>
                  <a:xfrm>
                    <a:off x="200422" y="38650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506" name="七角形 505">
                    <a:extLst>
                      <a:ext uri="{FF2B5EF4-FFF2-40B4-BE49-F238E27FC236}">
                        <a16:creationId xmlns:a16="http://schemas.microsoft.com/office/drawing/2014/main" id="{96BDF215-5E9D-2464-66AD-A7AB1D75AD5E}"/>
                      </a:ext>
                    </a:extLst>
                  </p:cNvPr>
                  <p:cNvSpPr/>
                  <p:nvPr/>
                </p:nvSpPr>
                <p:spPr>
                  <a:xfrm>
                    <a:off x="2187972" y="434132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507" name="七角形 506">
                    <a:extLst>
                      <a:ext uri="{FF2B5EF4-FFF2-40B4-BE49-F238E27FC236}">
                        <a16:creationId xmlns:a16="http://schemas.microsoft.com/office/drawing/2014/main" id="{D6AFB4E2-BC2B-4469-3550-C7DFB16785B5}"/>
                      </a:ext>
                    </a:extLst>
                  </p:cNvPr>
                  <p:cNvSpPr/>
                  <p:nvPr/>
                </p:nvSpPr>
                <p:spPr>
                  <a:xfrm>
                    <a:off x="245479" y="521991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508" name="七角形 507">
                    <a:extLst>
                      <a:ext uri="{FF2B5EF4-FFF2-40B4-BE49-F238E27FC236}">
                        <a16:creationId xmlns:a16="http://schemas.microsoft.com/office/drawing/2014/main" id="{1F1989BC-8688-409F-3CF4-B0069AD8EBA7}"/>
                      </a:ext>
                    </a:extLst>
                  </p:cNvPr>
                  <p:cNvSpPr/>
                  <p:nvPr/>
                </p:nvSpPr>
                <p:spPr>
                  <a:xfrm>
                    <a:off x="2175879" y="544216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489" name="楕円 488">
                  <a:extLst>
                    <a:ext uri="{FF2B5EF4-FFF2-40B4-BE49-F238E27FC236}">
                      <a16:creationId xmlns:a16="http://schemas.microsoft.com/office/drawing/2014/main" id="{66306496-52BC-4194-D301-165245FA8390}"/>
                    </a:ext>
                  </a:extLst>
                </p:cNvPr>
                <p:cNvSpPr/>
                <p:nvPr/>
              </p:nvSpPr>
              <p:spPr>
                <a:xfrm>
                  <a:off x="33725" y="48260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0" name="楕円 489">
                  <a:extLst>
                    <a:ext uri="{FF2B5EF4-FFF2-40B4-BE49-F238E27FC236}">
                      <a16:creationId xmlns:a16="http://schemas.microsoft.com/office/drawing/2014/main" id="{74DE00A1-FC0D-D80A-03EE-0426BE30A029}"/>
                    </a:ext>
                  </a:extLst>
                </p:cNvPr>
                <p:cNvSpPr/>
                <p:nvPr/>
              </p:nvSpPr>
              <p:spPr>
                <a:xfrm>
                  <a:off x="566079" y="336297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1" name="楕円 490">
                  <a:extLst>
                    <a:ext uri="{FF2B5EF4-FFF2-40B4-BE49-F238E27FC236}">
                      <a16:creationId xmlns:a16="http://schemas.microsoft.com/office/drawing/2014/main" id="{10234846-9A26-2B1E-935E-89EECD8B5F54}"/>
                    </a:ext>
                  </a:extLst>
                </p:cNvPr>
                <p:cNvSpPr/>
                <p:nvPr/>
              </p:nvSpPr>
              <p:spPr>
                <a:xfrm>
                  <a:off x="2464648" y="5413507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492" name="楕円 491">
                  <a:extLst>
                    <a:ext uri="{FF2B5EF4-FFF2-40B4-BE49-F238E27FC236}">
                      <a16:creationId xmlns:a16="http://schemas.microsoft.com/office/drawing/2014/main" id="{246A9DCC-A3E2-A114-FF76-298F2103CD99}"/>
                    </a:ext>
                  </a:extLst>
                </p:cNvPr>
                <p:cNvSpPr/>
                <p:nvPr/>
              </p:nvSpPr>
              <p:spPr>
                <a:xfrm>
                  <a:off x="664291" y="56282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493" name="楕円 492">
                  <a:extLst>
                    <a:ext uri="{FF2B5EF4-FFF2-40B4-BE49-F238E27FC236}">
                      <a16:creationId xmlns:a16="http://schemas.microsoft.com/office/drawing/2014/main" id="{1C0C2337-8CF1-BDDF-B4A3-BB5ACDFC88A0}"/>
                    </a:ext>
                  </a:extLst>
                </p:cNvPr>
                <p:cNvSpPr/>
                <p:nvPr/>
              </p:nvSpPr>
              <p:spPr>
                <a:xfrm>
                  <a:off x="22941" y="63584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494" name="楕円 493">
                  <a:extLst>
                    <a:ext uri="{FF2B5EF4-FFF2-40B4-BE49-F238E27FC236}">
                      <a16:creationId xmlns:a16="http://schemas.microsoft.com/office/drawing/2014/main" id="{F13694B1-4695-58F9-88C3-8B11D84F7964}"/>
                    </a:ext>
                  </a:extLst>
                </p:cNvPr>
                <p:cNvSpPr/>
                <p:nvPr/>
              </p:nvSpPr>
              <p:spPr>
                <a:xfrm>
                  <a:off x="2131141" y="35327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495" name="楕円 494">
                  <a:extLst>
                    <a:ext uri="{FF2B5EF4-FFF2-40B4-BE49-F238E27FC236}">
                      <a16:creationId xmlns:a16="http://schemas.microsoft.com/office/drawing/2014/main" id="{53CA03D2-BEEC-5BAF-4E4E-9A0E651E747B}"/>
                    </a:ext>
                  </a:extLst>
                </p:cNvPr>
                <p:cNvSpPr/>
                <p:nvPr/>
              </p:nvSpPr>
              <p:spPr>
                <a:xfrm>
                  <a:off x="1851741" y="59203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496" name="楕円 495">
                  <a:extLst>
                    <a:ext uri="{FF2B5EF4-FFF2-40B4-BE49-F238E27FC236}">
                      <a16:creationId xmlns:a16="http://schemas.microsoft.com/office/drawing/2014/main" id="{91E49535-F422-4903-1F42-D240DCB74D10}"/>
                    </a:ext>
                  </a:extLst>
                </p:cNvPr>
                <p:cNvSpPr/>
                <p:nvPr/>
              </p:nvSpPr>
              <p:spPr>
                <a:xfrm>
                  <a:off x="2460400" y="6356351"/>
                  <a:ext cx="402198" cy="402197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497" name="楕円 496">
                  <a:extLst>
                    <a:ext uri="{FF2B5EF4-FFF2-40B4-BE49-F238E27FC236}">
                      <a16:creationId xmlns:a16="http://schemas.microsoft.com/office/drawing/2014/main" id="{206A6763-BCA9-F093-DF1F-91A9D15855F0}"/>
                    </a:ext>
                  </a:extLst>
                </p:cNvPr>
                <p:cNvSpPr/>
                <p:nvPr/>
              </p:nvSpPr>
              <p:spPr>
                <a:xfrm>
                  <a:off x="1500575" y="38862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8" name="楕円 497">
                  <a:extLst>
                    <a:ext uri="{FF2B5EF4-FFF2-40B4-BE49-F238E27FC236}">
                      <a16:creationId xmlns:a16="http://schemas.microsoft.com/office/drawing/2014/main" id="{E9C6591B-3D48-AC88-80FE-4F651CD14F66}"/>
                    </a:ext>
                  </a:extLst>
                </p:cNvPr>
                <p:cNvSpPr/>
                <p:nvPr/>
              </p:nvSpPr>
              <p:spPr>
                <a:xfrm>
                  <a:off x="2484825" y="403860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9" name="楕円 498">
                  <a:extLst>
                    <a:ext uri="{FF2B5EF4-FFF2-40B4-BE49-F238E27FC236}">
                      <a16:creationId xmlns:a16="http://schemas.microsoft.com/office/drawing/2014/main" id="{6E60E8B6-4BDD-CA76-FE10-CDD05F4109AD}"/>
                    </a:ext>
                  </a:extLst>
                </p:cNvPr>
                <p:cNvSpPr/>
                <p:nvPr/>
              </p:nvSpPr>
              <p:spPr>
                <a:xfrm>
                  <a:off x="440125" y="419735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0" name="楕円 499">
                  <a:extLst>
                    <a:ext uri="{FF2B5EF4-FFF2-40B4-BE49-F238E27FC236}">
                      <a16:creationId xmlns:a16="http://schemas.microsoft.com/office/drawing/2014/main" id="{55FAF169-062D-AD1E-F5B7-C6257018A4E5}"/>
                    </a:ext>
                  </a:extLst>
                </p:cNvPr>
                <p:cNvSpPr/>
                <p:nvPr/>
              </p:nvSpPr>
              <p:spPr>
                <a:xfrm>
                  <a:off x="37188" y="3749963"/>
                  <a:ext cx="197762" cy="19776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1" name="楕円 500">
                  <a:extLst>
                    <a:ext uri="{FF2B5EF4-FFF2-40B4-BE49-F238E27FC236}">
                      <a16:creationId xmlns:a16="http://schemas.microsoft.com/office/drawing/2014/main" id="{5B97C5A4-586A-5DA8-5318-BE78C2B8FBCB}"/>
                    </a:ext>
                  </a:extLst>
                </p:cNvPr>
                <p:cNvSpPr/>
                <p:nvPr/>
              </p:nvSpPr>
              <p:spPr>
                <a:xfrm>
                  <a:off x="889716" y="644421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502" name="楕円 501">
                  <a:extLst>
                    <a:ext uri="{FF2B5EF4-FFF2-40B4-BE49-F238E27FC236}">
                      <a16:creationId xmlns:a16="http://schemas.microsoft.com/office/drawing/2014/main" id="{A530CCC7-14FA-0DD4-6D86-D47B1A749B36}"/>
                    </a:ext>
                  </a:extLst>
                </p:cNvPr>
                <p:cNvSpPr/>
                <p:nvPr/>
              </p:nvSpPr>
              <p:spPr>
                <a:xfrm>
                  <a:off x="432516" y="65870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</p:grpSp>
      </p:grpSp>
      <p:grpSp>
        <p:nvGrpSpPr>
          <p:cNvPr id="1026" name="グループ化 1025">
            <a:extLst>
              <a:ext uri="{FF2B5EF4-FFF2-40B4-BE49-F238E27FC236}">
                <a16:creationId xmlns:a16="http://schemas.microsoft.com/office/drawing/2014/main" id="{26F7B7EF-72EF-7904-7173-A8268C0E24EE}"/>
              </a:ext>
            </a:extLst>
          </p:cNvPr>
          <p:cNvGrpSpPr/>
          <p:nvPr/>
        </p:nvGrpSpPr>
        <p:grpSpPr>
          <a:xfrm>
            <a:off x="6778600" y="3629633"/>
            <a:ext cx="2761753" cy="2769405"/>
            <a:chOff x="6778600" y="3629633"/>
            <a:chExt cx="2761753" cy="2769405"/>
          </a:xfrm>
        </p:grpSpPr>
        <p:grpSp>
          <p:nvGrpSpPr>
            <p:cNvPr id="702" name="グループ化 701">
              <a:extLst>
                <a:ext uri="{FF2B5EF4-FFF2-40B4-BE49-F238E27FC236}">
                  <a16:creationId xmlns:a16="http://schemas.microsoft.com/office/drawing/2014/main" id="{18864CCC-D9AC-0EA3-D4C6-28CE4C06B44D}"/>
                </a:ext>
              </a:extLst>
            </p:cNvPr>
            <p:cNvGrpSpPr/>
            <p:nvPr/>
          </p:nvGrpSpPr>
          <p:grpSpPr>
            <a:xfrm>
              <a:off x="7231275" y="3629633"/>
              <a:ext cx="1992981" cy="1580757"/>
              <a:chOff x="676332" y="74623"/>
              <a:chExt cx="2698944" cy="2140699"/>
            </a:xfrm>
          </p:grpSpPr>
          <p:sp>
            <p:nvSpPr>
              <p:cNvPr id="703" name="楕円 702">
                <a:extLst>
                  <a:ext uri="{FF2B5EF4-FFF2-40B4-BE49-F238E27FC236}">
                    <a16:creationId xmlns:a16="http://schemas.microsoft.com/office/drawing/2014/main" id="{2672BFE6-E61D-0EC8-8473-749865ADD132}"/>
                  </a:ext>
                </a:extLst>
              </p:cNvPr>
              <p:cNvSpPr/>
              <p:nvPr/>
            </p:nvSpPr>
            <p:spPr>
              <a:xfrm>
                <a:off x="222377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4" name="楕円 703">
                <a:extLst>
                  <a:ext uri="{FF2B5EF4-FFF2-40B4-BE49-F238E27FC236}">
                    <a16:creationId xmlns:a16="http://schemas.microsoft.com/office/drawing/2014/main" id="{8C4F8056-FE30-0B1C-40D3-73C447BF3B1C}"/>
                  </a:ext>
                </a:extLst>
              </p:cNvPr>
              <p:cNvSpPr/>
              <p:nvPr/>
            </p:nvSpPr>
            <p:spPr>
              <a:xfrm>
                <a:off x="239864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5" name="楕円 704">
                <a:extLst>
                  <a:ext uri="{FF2B5EF4-FFF2-40B4-BE49-F238E27FC236}">
                    <a16:creationId xmlns:a16="http://schemas.microsoft.com/office/drawing/2014/main" id="{C8AF54D9-F8EF-23E0-E1C0-508531AD24DD}"/>
                  </a:ext>
                </a:extLst>
              </p:cNvPr>
              <p:cNvSpPr/>
              <p:nvPr/>
            </p:nvSpPr>
            <p:spPr>
              <a:xfrm>
                <a:off x="67633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6" name="楕円 705">
                <a:extLst>
                  <a:ext uri="{FF2B5EF4-FFF2-40B4-BE49-F238E27FC236}">
                    <a16:creationId xmlns:a16="http://schemas.microsoft.com/office/drawing/2014/main" id="{39D62121-67E5-938F-2F7A-B9BF42DC3FB6}"/>
                  </a:ext>
                </a:extLst>
              </p:cNvPr>
              <p:cNvSpPr/>
              <p:nvPr/>
            </p:nvSpPr>
            <p:spPr>
              <a:xfrm>
                <a:off x="85120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3" name="楕円 712">
                <a:extLst>
                  <a:ext uri="{FF2B5EF4-FFF2-40B4-BE49-F238E27FC236}">
                    <a16:creationId xmlns:a16="http://schemas.microsoft.com/office/drawing/2014/main" id="{E06A728C-67A3-13B4-8204-52D8141A3C06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14" name="楕円 713">
                <a:extLst>
                  <a:ext uri="{FF2B5EF4-FFF2-40B4-BE49-F238E27FC236}">
                    <a16:creationId xmlns:a16="http://schemas.microsoft.com/office/drawing/2014/main" id="{07F159EC-7FDA-45BE-BCC1-DD4AC5ACB7A3}"/>
                  </a:ext>
                </a:extLst>
              </p:cNvPr>
              <p:cNvSpPr/>
              <p:nvPr/>
            </p:nvSpPr>
            <p:spPr>
              <a:xfrm rot="20700000">
                <a:off x="1550855" y="1247775"/>
                <a:ext cx="198798" cy="7409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5" name="楕円 714">
                <a:extLst>
                  <a:ext uri="{FF2B5EF4-FFF2-40B4-BE49-F238E27FC236}">
                    <a16:creationId xmlns:a16="http://schemas.microsoft.com/office/drawing/2014/main" id="{5B6B90E2-4178-9BFF-EA7A-DD3A019DFC07}"/>
                  </a:ext>
                </a:extLst>
              </p:cNvPr>
              <p:cNvSpPr/>
              <p:nvPr/>
            </p:nvSpPr>
            <p:spPr>
              <a:xfrm rot="900000">
                <a:off x="2249127" y="1247775"/>
                <a:ext cx="198798" cy="7409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868" name="グループ化 867">
                <a:extLst>
                  <a:ext uri="{FF2B5EF4-FFF2-40B4-BE49-F238E27FC236}">
                    <a16:creationId xmlns:a16="http://schemas.microsoft.com/office/drawing/2014/main" id="{06FDB106-3840-7F11-A5DE-01551B9CCFC1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875" name="楕円 27">
                  <a:extLst>
                    <a:ext uri="{FF2B5EF4-FFF2-40B4-BE49-F238E27FC236}">
                      <a16:creationId xmlns:a16="http://schemas.microsoft.com/office/drawing/2014/main" id="{9EA52BE0-0F16-DBA4-61ED-72ADB8B13195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6" name="楕円 27">
                  <a:extLst>
                    <a:ext uri="{FF2B5EF4-FFF2-40B4-BE49-F238E27FC236}">
                      <a16:creationId xmlns:a16="http://schemas.microsoft.com/office/drawing/2014/main" id="{F4F47F66-3DBB-C16C-0A2C-775F7D2883D6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69" name="フリーフォーム: 図形 868">
                <a:extLst>
                  <a:ext uri="{FF2B5EF4-FFF2-40B4-BE49-F238E27FC236}">
                    <a16:creationId xmlns:a16="http://schemas.microsoft.com/office/drawing/2014/main" id="{FA3245B5-CC81-74DE-87D8-436EDCBAE015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0" name="正方形/長方形 869">
                <a:extLst>
                  <a:ext uri="{FF2B5EF4-FFF2-40B4-BE49-F238E27FC236}">
                    <a16:creationId xmlns:a16="http://schemas.microsoft.com/office/drawing/2014/main" id="{BC18B8F7-962F-3789-366C-C4696F9C9DAB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1" name="正方形/長方形 870">
                <a:extLst>
                  <a:ext uri="{FF2B5EF4-FFF2-40B4-BE49-F238E27FC236}">
                    <a16:creationId xmlns:a16="http://schemas.microsoft.com/office/drawing/2014/main" id="{CA81D23A-77AD-9C28-A29F-E86F56FF56F7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2" name="正方形/長方形 871">
                <a:extLst>
                  <a:ext uri="{FF2B5EF4-FFF2-40B4-BE49-F238E27FC236}">
                    <a16:creationId xmlns:a16="http://schemas.microsoft.com/office/drawing/2014/main" id="{4E81C008-B636-C81F-9D04-907ACAC1BADC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3" name="正方形/長方形 872">
                <a:extLst>
                  <a:ext uri="{FF2B5EF4-FFF2-40B4-BE49-F238E27FC236}">
                    <a16:creationId xmlns:a16="http://schemas.microsoft.com/office/drawing/2014/main" id="{EAAC2010-DAE4-F66D-C065-A83085C2D2F9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4" name="楕円 1">
                <a:extLst>
                  <a:ext uri="{FF2B5EF4-FFF2-40B4-BE49-F238E27FC236}">
                    <a16:creationId xmlns:a16="http://schemas.microsoft.com/office/drawing/2014/main" id="{5FE58A31-4327-35A4-3952-8B2553BD5ADC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09" name="グループ化 508">
              <a:extLst>
                <a:ext uri="{FF2B5EF4-FFF2-40B4-BE49-F238E27FC236}">
                  <a16:creationId xmlns:a16="http://schemas.microsoft.com/office/drawing/2014/main" id="{8DA37230-1338-6487-F7C9-F041A6DD1451}"/>
                </a:ext>
              </a:extLst>
            </p:cNvPr>
            <p:cNvGrpSpPr/>
            <p:nvPr/>
          </p:nvGrpSpPr>
          <p:grpSpPr>
            <a:xfrm>
              <a:off x="6778600" y="4948015"/>
              <a:ext cx="2761753" cy="1451023"/>
              <a:chOff x="6778600" y="4948015"/>
              <a:chExt cx="2761753" cy="1451023"/>
            </a:xfrm>
          </p:grpSpPr>
          <p:sp>
            <p:nvSpPr>
              <p:cNvPr id="510" name="フリーフォーム: 図形 509">
                <a:extLst>
                  <a:ext uri="{FF2B5EF4-FFF2-40B4-BE49-F238E27FC236}">
                    <a16:creationId xmlns:a16="http://schemas.microsoft.com/office/drawing/2014/main" id="{882089F7-4009-D48F-6620-FE90426D07E9}"/>
                  </a:ext>
                </a:extLst>
              </p:cNvPr>
              <p:cNvSpPr/>
              <p:nvPr/>
            </p:nvSpPr>
            <p:spPr>
              <a:xfrm>
                <a:off x="6778601" y="5331782"/>
                <a:ext cx="2761752" cy="1067256"/>
              </a:xfrm>
              <a:custGeom>
                <a:avLst/>
                <a:gdLst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68477 w 1736952"/>
                  <a:gd name="connsiteY10" fmla="*/ 1164952 h 1222960"/>
                  <a:gd name="connsiteX11" fmla="*/ 826550 w 1736952"/>
                  <a:gd name="connsiteY11" fmla="*/ 1222960 h 1222960"/>
                  <a:gd name="connsiteX12" fmla="*/ 715190 w 1736952"/>
                  <a:gd name="connsiteY12" fmla="*/ 1221746 h 1222960"/>
                  <a:gd name="connsiteX13" fmla="*/ 25153 w 1736952"/>
                  <a:gd name="connsiteY13" fmla="*/ 1138653 h 1222960"/>
                  <a:gd name="connsiteX14" fmla="*/ 23193 w 1736952"/>
                  <a:gd name="connsiteY14" fmla="*/ 1136253 h 1222960"/>
                  <a:gd name="connsiteX15" fmla="*/ 22813 w 1736952"/>
                  <a:gd name="connsiteY15" fmla="*/ 1136374 h 1222960"/>
                  <a:gd name="connsiteX16" fmla="*/ 8524 w 1736952"/>
                  <a:gd name="connsiteY16" fmla="*/ 1120961 h 1222960"/>
                  <a:gd name="connsiteX17" fmla="*/ 7786 w 1736952"/>
                  <a:gd name="connsiteY17" fmla="*/ 1117382 h 1222960"/>
                  <a:gd name="connsiteX18" fmla="*/ 7687 w 1736952"/>
                  <a:gd name="connsiteY18" fmla="*/ 1117261 h 1222960"/>
                  <a:gd name="connsiteX19" fmla="*/ 7746 w 1736952"/>
                  <a:gd name="connsiteY19" fmla="*/ 1117189 h 1222960"/>
                  <a:gd name="connsiteX20" fmla="*/ 1181 w 1736952"/>
                  <a:gd name="connsiteY20" fmla="*/ 1085356 h 1222960"/>
                  <a:gd name="connsiteX21" fmla="*/ 88247 w 1736952"/>
                  <a:gd name="connsiteY21" fmla="*/ 574301 h 1222960"/>
                  <a:gd name="connsiteX22" fmla="*/ 305602 w 1736952"/>
                  <a:gd name="connsiteY22" fmla="*/ 62838 h 1222960"/>
                  <a:gd name="connsiteX23" fmla="*/ 306554 w 1736952"/>
                  <a:gd name="connsiteY23" fmla="*/ 62534 h 1222960"/>
                  <a:gd name="connsiteX24" fmla="*/ 309322 w 1736952"/>
                  <a:gd name="connsiteY24" fmla="*/ 58973 h 1222960"/>
                  <a:gd name="connsiteX25" fmla="*/ 867366 w 1736952"/>
                  <a:gd name="connsiteY25" fmla="*/ 0 h 1222960"/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26550 w 1736952"/>
                  <a:gd name="connsiteY10" fmla="*/ 1222960 h 1222960"/>
                  <a:gd name="connsiteX11" fmla="*/ 715190 w 1736952"/>
                  <a:gd name="connsiteY11" fmla="*/ 1221746 h 1222960"/>
                  <a:gd name="connsiteX12" fmla="*/ 25153 w 1736952"/>
                  <a:gd name="connsiteY12" fmla="*/ 1138653 h 1222960"/>
                  <a:gd name="connsiteX13" fmla="*/ 23193 w 1736952"/>
                  <a:gd name="connsiteY13" fmla="*/ 1136253 h 1222960"/>
                  <a:gd name="connsiteX14" fmla="*/ 22813 w 1736952"/>
                  <a:gd name="connsiteY14" fmla="*/ 1136374 h 1222960"/>
                  <a:gd name="connsiteX15" fmla="*/ 8524 w 1736952"/>
                  <a:gd name="connsiteY15" fmla="*/ 1120961 h 1222960"/>
                  <a:gd name="connsiteX16" fmla="*/ 7786 w 1736952"/>
                  <a:gd name="connsiteY16" fmla="*/ 1117382 h 1222960"/>
                  <a:gd name="connsiteX17" fmla="*/ 7687 w 1736952"/>
                  <a:gd name="connsiteY17" fmla="*/ 1117261 h 1222960"/>
                  <a:gd name="connsiteX18" fmla="*/ 7746 w 1736952"/>
                  <a:gd name="connsiteY18" fmla="*/ 1117189 h 1222960"/>
                  <a:gd name="connsiteX19" fmla="*/ 1181 w 1736952"/>
                  <a:gd name="connsiteY19" fmla="*/ 1085356 h 1222960"/>
                  <a:gd name="connsiteX20" fmla="*/ 88247 w 1736952"/>
                  <a:gd name="connsiteY20" fmla="*/ 574301 h 1222960"/>
                  <a:gd name="connsiteX21" fmla="*/ 305602 w 1736952"/>
                  <a:gd name="connsiteY21" fmla="*/ 62838 h 1222960"/>
                  <a:gd name="connsiteX22" fmla="*/ 306554 w 1736952"/>
                  <a:gd name="connsiteY22" fmla="*/ 62534 h 1222960"/>
                  <a:gd name="connsiteX23" fmla="*/ 309322 w 1736952"/>
                  <a:gd name="connsiteY23" fmla="*/ 58973 h 1222960"/>
                  <a:gd name="connsiteX24" fmla="*/ 867366 w 1736952"/>
                  <a:gd name="connsiteY24" fmla="*/ 0 h 122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736952" h="1222960">
                    <a:moveTo>
                      <a:pt x="867366" y="0"/>
                    </a:moveTo>
                    <a:cubicBezTo>
                      <a:pt x="1142633" y="0"/>
                      <a:pt x="1372296" y="25317"/>
                      <a:pt x="1425410" y="58973"/>
                    </a:cubicBezTo>
                    <a:lnTo>
                      <a:pt x="1427446" y="61592"/>
                    </a:lnTo>
                    <a:lnTo>
                      <a:pt x="1431349" y="62838"/>
                    </a:lnTo>
                    <a:cubicBezTo>
                      <a:pt x="1484761" y="103152"/>
                      <a:pt x="1575435" y="313332"/>
                      <a:pt x="1648705" y="574301"/>
                    </a:cubicBezTo>
                    <a:cubicBezTo>
                      <a:pt x="1732442" y="872553"/>
                      <a:pt x="1761738" y="1124201"/>
                      <a:pt x="1714138" y="1136374"/>
                    </a:cubicBezTo>
                    <a:lnTo>
                      <a:pt x="1712000" y="1135691"/>
                    </a:lnTo>
                    <a:lnTo>
                      <a:pt x="1709581" y="1138653"/>
                    </a:lnTo>
                    <a:cubicBezTo>
                      <a:pt x="1639439" y="1180974"/>
                      <a:pt x="1365297" y="1214121"/>
                      <a:pt x="1019545" y="1221746"/>
                    </a:cubicBezTo>
                    <a:lnTo>
                      <a:pt x="910387" y="1222936"/>
                    </a:lnTo>
                    <a:lnTo>
                      <a:pt x="826550" y="1222960"/>
                    </a:lnTo>
                    <a:lnTo>
                      <a:pt x="715190" y="1221746"/>
                    </a:lnTo>
                    <a:cubicBezTo>
                      <a:pt x="369437" y="1214121"/>
                      <a:pt x="95295" y="1180974"/>
                      <a:pt x="25153" y="1138653"/>
                    </a:cubicBezTo>
                    <a:lnTo>
                      <a:pt x="23193" y="1136253"/>
                    </a:lnTo>
                    <a:lnTo>
                      <a:pt x="22813" y="1136374"/>
                    </a:lnTo>
                    <a:cubicBezTo>
                      <a:pt x="16864" y="1134853"/>
                      <a:pt x="12115" y="1129589"/>
                      <a:pt x="8524" y="1120961"/>
                    </a:cubicBezTo>
                    <a:lnTo>
                      <a:pt x="7786" y="1117382"/>
                    </a:lnTo>
                    <a:cubicBezTo>
                      <a:pt x="7753" y="1117342"/>
                      <a:pt x="7720" y="1117301"/>
                      <a:pt x="7687" y="1117261"/>
                    </a:cubicBezTo>
                    <a:cubicBezTo>
                      <a:pt x="7707" y="1117237"/>
                      <a:pt x="7726" y="1117213"/>
                      <a:pt x="7746" y="1117189"/>
                    </a:cubicBezTo>
                    <a:lnTo>
                      <a:pt x="1181" y="1085356"/>
                    </a:lnTo>
                    <a:cubicBezTo>
                      <a:pt x="-6737" y="995465"/>
                      <a:pt x="25444" y="797990"/>
                      <a:pt x="88247" y="574301"/>
                    </a:cubicBezTo>
                    <a:cubicBezTo>
                      <a:pt x="161517" y="313332"/>
                      <a:pt x="252190" y="103152"/>
                      <a:pt x="305602" y="62838"/>
                    </a:cubicBezTo>
                    <a:lnTo>
                      <a:pt x="306554" y="62534"/>
                    </a:lnTo>
                    <a:lnTo>
                      <a:pt x="309322" y="58973"/>
                    </a:lnTo>
                    <a:cubicBezTo>
                      <a:pt x="362437" y="25317"/>
                      <a:pt x="592100" y="0"/>
                      <a:pt x="867366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18" name="フリーフォーム: 図形 617">
                <a:extLst>
                  <a:ext uri="{FF2B5EF4-FFF2-40B4-BE49-F238E27FC236}">
                    <a16:creationId xmlns:a16="http://schemas.microsoft.com/office/drawing/2014/main" id="{6D6ABFB4-5751-9683-80BE-E35467C1B120}"/>
                  </a:ext>
                </a:extLst>
              </p:cNvPr>
              <p:cNvSpPr/>
              <p:nvPr/>
            </p:nvSpPr>
            <p:spPr>
              <a:xfrm>
                <a:off x="6778600" y="5332225"/>
                <a:ext cx="2761753" cy="1066813"/>
              </a:xfrm>
              <a:custGeom>
                <a:avLst/>
                <a:gdLst>
                  <a:gd name="connsiteX0" fmla="*/ 2839929 w 3740033"/>
                  <a:gd name="connsiteY0" fmla="*/ 601478 h 1444704"/>
                  <a:gd name="connsiteX1" fmla="*/ 2619514 w 3740033"/>
                  <a:gd name="connsiteY1" fmla="*/ 923408 h 1444704"/>
                  <a:gd name="connsiteX2" fmla="*/ 2839929 w 3740033"/>
                  <a:gd name="connsiteY2" fmla="*/ 1245338 h 1444704"/>
                  <a:gd name="connsiteX3" fmla="*/ 3060345 w 3740033"/>
                  <a:gd name="connsiteY3" fmla="*/ 923408 h 1444704"/>
                  <a:gd name="connsiteX4" fmla="*/ 2354972 w 3740033"/>
                  <a:gd name="connsiteY4" fmla="*/ 601478 h 1444704"/>
                  <a:gd name="connsiteX5" fmla="*/ 2134557 w 3740033"/>
                  <a:gd name="connsiteY5" fmla="*/ 923408 h 1444704"/>
                  <a:gd name="connsiteX6" fmla="*/ 2354972 w 3740033"/>
                  <a:gd name="connsiteY6" fmla="*/ 1245338 h 1444704"/>
                  <a:gd name="connsiteX7" fmla="*/ 2575389 w 3740033"/>
                  <a:gd name="connsiteY7" fmla="*/ 923408 h 1444704"/>
                  <a:gd name="connsiteX8" fmla="*/ 1870015 w 3740033"/>
                  <a:gd name="connsiteY8" fmla="*/ 601478 h 1444704"/>
                  <a:gd name="connsiteX9" fmla="*/ 1649600 w 3740033"/>
                  <a:gd name="connsiteY9" fmla="*/ 923408 h 1444704"/>
                  <a:gd name="connsiteX10" fmla="*/ 1870015 w 3740033"/>
                  <a:gd name="connsiteY10" fmla="*/ 1245338 h 1444704"/>
                  <a:gd name="connsiteX11" fmla="*/ 2090431 w 3740033"/>
                  <a:gd name="connsiteY11" fmla="*/ 923408 h 1444704"/>
                  <a:gd name="connsiteX12" fmla="*/ 1385059 w 3740033"/>
                  <a:gd name="connsiteY12" fmla="*/ 601478 h 1444704"/>
                  <a:gd name="connsiteX13" fmla="*/ 1164643 w 3740033"/>
                  <a:gd name="connsiteY13" fmla="*/ 923408 h 1444704"/>
                  <a:gd name="connsiteX14" fmla="*/ 1385059 w 3740033"/>
                  <a:gd name="connsiteY14" fmla="*/ 1245338 h 1444704"/>
                  <a:gd name="connsiteX15" fmla="*/ 1605474 w 3740033"/>
                  <a:gd name="connsiteY15" fmla="*/ 923408 h 1444704"/>
                  <a:gd name="connsiteX16" fmla="*/ 900101 w 3740033"/>
                  <a:gd name="connsiteY16" fmla="*/ 601478 h 1444704"/>
                  <a:gd name="connsiteX17" fmla="*/ 679686 w 3740033"/>
                  <a:gd name="connsiteY17" fmla="*/ 923408 h 1444704"/>
                  <a:gd name="connsiteX18" fmla="*/ 900101 w 3740033"/>
                  <a:gd name="connsiteY18" fmla="*/ 1245338 h 1444704"/>
                  <a:gd name="connsiteX19" fmla="*/ 1120517 w 3740033"/>
                  <a:gd name="connsiteY19" fmla="*/ 923408 h 1444704"/>
                  <a:gd name="connsiteX20" fmla="*/ 415145 w 3740033"/>
                  <a:gd name="connsiteY20" fmla="*/ 601478 h 1444704"/>
                  <a:gd name="connsiteX21" fmla="*/ 194729 w 3740033"/>
                  <a:gd name="connsiteY21" fmla="*/ 923408 h 1444704"/>
                  <a:gd name="connsiteX22" fmla="*/ 415145 w 3740033"/>
                  <a:gd name="connsiteY22" fmla="*/ 1245338 h 1444704"/>
                  <a:gd name="connsiteX23" fmla="*/ 635560 w 3740033"/>
                  <a:gd name="connsiteY23" fmla="*/ 923408 h 1444704"/>
                  <a:gd name="connsiteX24" fmla="*/ 3324889 w 3740033"/>
                  <a:gd name="connsiteY24" fmla="*/ 601476 h 1444704"/>
                  <a:gd name="connsiteX25" fmla="*/ 3104471 w 3740033"/>
                  <a:gd name="connsiteY25" fmla="*/ 923408 h 1444704"/>
                  <a:gd name="connsiteX26" fmla="*/ 3324889 w 3740033"/>
                  <a:gd name="connsiteY26" fmla="*/ 1245339 h 1444704"/>
                  <a:gd name="connsiteX27" fmla="*/ 3545305 w 3740033"/>
                  <a:gd name="connsiteY27" fmla="*/ 923408 h 1444704"/>
                  <a:gd name="connsiteX28" fmla="*/ 1785114 w 3740033"/>
                  <a:gd name="connsiteY28" fmla="*/ 0 h 1444704"/>
                  <a:gd name="connsiteX29" fmla="*/ 1637885 w 3740033"/>
                  <a:gd name="connsiteY29" fmla="*/ 215037 h 1444704"/>
                  <a:gd name="connsiteX30" fmla="*/ 1870015 w 3740033"/>
                  <a:gd name="connsiteY30" fmla="*/ 554077 h 1444704"/>
                  <a:gd name="connsiteX31" fmla="*/ 2102146 w 3740033"/>
                  <a:gd name="connsiteY31" fmla="*/ 215037 h 1444704"/>
                  <a:gd name="connsiteX32" fmla="*/ 1954937 w 3740033"/>
                  <a:gd name="connsiteY32" fmla="*/ 30 h 1444704"/>
                  <a:gd name="connsiteX33" fmla="*/ 2084739 w 3740033"/>
                  <a:gd name="connsiteY33" fmla="*/ 845 h 1444704"/>
                  <a:gd name="connsiteX34" fmla="*/ 2267092 w 3740033"/>
                  <a:gd name="connsiteY34" fmla="*/ 4351 h 1444704"/>
                  <a:gd name="connsiteX35" fmla="*/ 2122842 w 3740033"/>
                  <a:gd name="connsiteY35" fmla="*/ 215037 h 1444704"/>
                  <a:gd name="connsiteX36" fmla="*/ 2354972 w 3740033"/>
                  <a:gd name="connsiteY36" fmla="*/ 554077 h 1444704"/>
                  <a:gd name="connsiteX37" fmla="*/ 2587103 w 3740033"/>
                  <a:gd name="connsiteY37" fmla="*/ 215037 h 1444704"/>
                  <a:gd name="connsiteX38" fmla="*/ 2446723 w 3740033"/>
                  <a:gd name="connsiteY38" fmla="*/ 10004 h 1444704"/>
                  <a:gd name="connsiteX39" fmla="*/ 2478130 w 3740033"/>
                  <a:gd name="connsiteY39" fmla="*/ 11046 h 1444704"/>
                  <a:gd name="connsiteX40" fmla="*/ 2647800 w 3740033"/>
                  <a:gd name="connsiteY40" fmla="*/ 19414 h 1444704"/>
                  <a:gd name="connsiteX41" fmla="*/ 2737470 w 3740033"/>
                  <a:gd name="connsiteY41" fmla="*/ 25645 h 1444704"/>
                  <a:gd name="connsiteX42" fmla="*/ 2607799 w 3740033"/>
                  <a:gd name="connsiteY42" fmla="*/ 215037 h 1444704"/>
                  <a:gd name="connsiteX43" fmla="*/ 2839929 w 3740033"/>
                  <a:gd name="connsiteY43" fmla="*/ 554077 h 1444704"/>
                  <a:gd name="connsiteX44" fmla="*/ 3072061 w 3740033"/>
                  <a:gd name="connsiteY44" fmla="*/ 215037 h 1444704"/>
                  <a:gd name="connsiteX45" fmla="*/ 2957240 w 3740033"/>
                  <a:gd name="connsiteY45" fmla="*/ 47336 h 1444704"/>
                  <a:gd name="connsiteX46" fmla="*/ 3009060 w 3740033"/>
                  <a:gd name="connsiteY46" fmla="*/ 54762 h 1444704"/>
                  <a:gd name="connsiteX47" fmla="*/ 3069216 w 3740033"/>
                  <a:gd name="connsiteY47" fmla="*/ 69177 h 1444704"/>
                  <a:gd name="connsiteX48" fmla="*/ 3073600 w 3740033"/>
                  <a:gd name="connsiteY48" fmla="*/ 72272 h 1444704"/>
                  <a:gd name="connsiteX49" fmla="*/ 3082004 w 3740033"/>
                  <a:gd name="connsiteY49" fmla="*/ 73745 h 1444704"/>
                  <a:gd name="connsiteX50" fmla="*/ 3128663 w 3740033"/>
                  <a:gd name="connsiteY50" fmla="*/ 100746 h 1444704"/>
                  <a:gd name="connsiteX51" fmla="*/ 3155587 w 3740033"/>
                  <a:gd name="connsiteY51" fmla="*/ 123270 h 1444704"/>
                  <a:gd name="connsiteX52" fmla="*/ 3092757 w 3740033"/>
                  <a:gd name="connsiteY52" fmla="*/ 215037 h 1444704"/>
                  <a:gd name="connsiteX53" fmla="*/ 3324889 w 3740033"/>
                  <a:gd name="connsiteY53" fmla="*/ 554079 h 1444704"/>
                  <a:gd name="connsiteX54" fmla="*/ 3408136 w 3740033"/>
                  <a:gd name="connsiteY54" fmla="*/ 432493 h 1444704"/>
                  <a:gd name="connsiteX55" fmla="*/ 3426506 w 3740033"/>
                  <a:gd name="connsiteY55" fmla="*/ 460338 h 1444704"/>
                  <a:gd name="connsiteX56" fmla="*/ 3550018 w 3740033"/>
                  <a:gd name="connsiteY56" fmla="*/ 678196 h 1444704"/>
                  <a:gd name="connsiteX57" fmla="*/ 3612043 w 3740033"/>
                  <a:gd name="connsiteY57" fmla="*/ 807348 h 1444704"/>
                  <a:gd name="connsiteX58" fmla="*/ 3633530 w 3740033"/>
                  <a:gd name="connsiteY58" fmla="*/ 858999 h 1444704"/>
                  <a:gd name="connsiteX59" fmla="*/ 3589431 w 3740033"/>
                  <a:gd name="connsiteY59" fmla="*/ 923408 h 1444704"/>
                  <a:gd name="connsiteX60" fmla="*/ 3720761 w 3740033"/>
                  <a:gd name="connsiteY60" fmla="*/ 1115223 h 1444704"/>
                  <a:gd name="connsiteX61" fmla="*/ 3726513 w 3740033"/>
                  <a:gd name="connsiteY61" fmla="*/ 1137111 h 1444704"/>
                  <a:gd name="connsiteX62" fmla="*/ 3690909 w 3740033"/>
                  <a:gd name="connsiteY62" fmla="*/ 1342458 h 1444704"/>
                  <a:gd name="connsiteX63" fmla="*/ 3686306 w 3740033"/>
                  <a:gd name="connsiteY63" fmla="*/ 1341651 h 1444704"/>
                  <a:gd name="connsiteX64" fmla="*/ 3681097 w 3740033"/>
                  <a:gd name="connsiteY64" fmla="*/ 1345151 h 1444704"/>
                  <a:gd name="connsiteX65" fmla="*/ 3489918 w 3740033"/>
                  <a:gd name="connsiteY65" fmla="*/ 1380328 h 1444704"/>
                  <a:gd name="connsiteX66" fmla="*/ 3391844 w 3740033"/>
                  <a:gd name="connsiteY66" fmla="*/ 1390528 h 1444704"/>
                  <a:gd name="connsiteX67" fmla="*/ 3324889 w 3740033"/>
                  <a:gd name="connsiteY67" fmla="*/ 1292736 h 1444704"/>
                  <a:gd name="connsiteX68" fmla="*/ 3249513 w 3740033"/>
                  <a:gd name="connsiteY68" fmla="*/ 1402828 h 1444704"/>
                  <a:gd name="connsiteX69" fmla="*/ 3160742 w 3740033"/>
                  <a:gd name="connsiteY69" fmla="*/ 1409628 h 1444704"/>
                  <a:gd name="connsiteX70" fmla="*/ 2952757 w 3740033"/>
                  <a:gd name="connsiteY70" fmla="*/ 1421508 h 1444704"/>
                  <a:gd name="connsiteX71" fmla="*/ 2928781 w 3740033"/>
                  <a:gd name="connsiteY71" fmla="*/ 1422512 h 1444704"/>
                  <a:gd name="connsiteX72" fmla="*/ 2839929 w 3740033"/>
                  <a:gd name="connsiteY72" fmla="*/ 1292738 h 1444704"/>
                  <a:gd name="connsiteX73" fmla="*/ 2745834 w 3740033"/>
                  <a:gd name="connsiteY73" fmla="*/ 1430170 h 1444704"/>
                  <a:gd name="connsiteX74" fmla="*/ 2720295 w 3740033"/>
                  <a:gd name="connsiteY74" fmla="*/ 1431239 h 1444704"/>
                  <a:gd name="connsiteX75" fmla="*/ 2466696 w 3740033"/>
                  <a:gd name="connsiteY75" fmla="*/ 1438596 h 1444704"/>
                  <a:gd name="connsiteX76" fmla="*/ 2454977 w 3740033"/>
                  <a:gd name="connsiteY76" fmla="*/ 1438801 h 1444704"/>
                  <a:gd name="connsiteX77" fmla="*/ 2354972 w 3740033"/>
                  <a:gd name="connsiteY77" fmla="*/ 1292738 h 1444704"/>
                  <a:gd name="connsiteX78" fmla="*/ 2252539 w 3740033"/>
                  <a:gd name="connsiteY78" fmla="*/ 1442348 h 1444704"/>
                  <a:gd name="connsiteX79" fmla="*/ 2195301 w 3740033"/>
                  <a:gd name="connsiteY79" fmla="*/ 1443351 h 1444704"/>
                  <a:gd name="connsiteX80" fmla="*/ 1974042 w 3740033"/>
                  <a:gd name="connsiteY80" fmla="*/ 1444675 h 1444704"/>
                  <a:gd name="connsiteX81" fmla="*/ 1870015 w 3740033"/>
                  <a:gd name="connsiteY81" fmla="*/ 1292738 h 1444704"/>
                  <a:gd name="connsiteX82" fmla="*/ 1765969 w 3740033"/>
                  <a:gd name="connsiteY82" fmla="*/ 1444704 h 1444704"/>
                  <a:gd name="connsiteX83" fmla="*/ 1539959 w 3740033"/>
                  <a:gd name="connsiteY83" fmla="*/ 1443351 h 1444704"/>
                  <a:gd name="connsiteX84" fmla="*/ 1487550 w 3740033"/>
                  <a:gd name="connsiteY84" fmla="*/ 1442433 h 1444704"/>
                  <a:gd name="connsiteX85" fmla="*/ 1385059 w 3740033"/>
                  <a:gd name="connsiteY85" fmla="*/ 1292738 h 1444704"/>
                  <a:gd name="connsiteX86" fmla="*/ 1284997 w 3740033"/>
                  <a:gd name="connsiteY86" fmla="*/ 1438884 h 1444704"/>
                  <a:gd name="connsiteX87" fmla="*/ 1268564 w 3740033"/>
                  <a:gd name="connsiteY87" fmla="*/ 1438596 h 1444704"/>
                  <a:gd name="connsiteX88" fmla="*/ 1014964 w 3740033"/>
                  <a:gd name="connsiteY88" fmla="*/ 1431239 h 1444704"/>
                  <a:gd name="connsiteX89" fmla="*/ 994338 w 3740033"/>
                  <a:gd name="connsiteY89" fmla="*/ 1430376 h 1444704"/>
                  <a:gd name="connsiteX90" fmla="*/ 900101 w 3740033"/>
                  <a:gd name="connsiteY90" fmla="*/ 1292738 h 1444704"/>
                  <a:gd name="connsiteX91" fmla="*/ 811116 w 3740033"/>
                  <a:gd name="connsiteY91" fmla="*/ 1422706 h 1444704"/>
                  <a:gd name="connsiteX92" fmla="*/ 782502 w 3740033"/>
                  <a:gd name="connsiteY92" fmla="*/ 1421508 h 1444704"/>
                  <a:gd name="connsiteX93" fmla="*/ 574517 w 3740033"/>
                  <a:gd name="connsiteY93" fmla="*/ 1409628 h 1444704"/>
                  <a:gd name="connsiteX94" fmla="*/ 490784 w 3740033"/>
                  <a:gd name="connsiteY94" fmla="*/ 1403213 h 1444704"/>
                  <a:gd name="connsiteX95" fmla="*/ 415145 w 3740033"/>
                  <a:gd name="connsiteY95" fmla="*/ 1292738 h 1444704"/>
                  <a:gd name="connsiteX96" fmla="*/ 347873 w 3740033"/>
                  <a:gd name="connsiteY96" fmla="*/ 1390992 h 1444704"/>
                  <a:gd name="connsiteX97" fmla="*/ 245341 w 3740033"/>
                  <a:gd name="connsiteY97" fmla="*/ 1380328 h 1444704"/>
                  <a:gd name="connsiteX98" fmla="*/ 54161 w 3740033"/>
                  <a:gd name="connsiteY98" fmla="*/ 1345151 h 1444704"/>
                  <a:gd name="connsiteX99" fmla="*/ 49941 w 3740033"/>
                  <a:gd name="connsiteY99" fmla="*/ 1342315 h 1444704"/>
                  <a:gd name="connsiteX100" fmla="*/ 49122 w 3740033"/>
                  <a:gd name="connsiteY100" fmla="*/ 1342458 h 1444704"/>
                  <a:gd name="connsiteX101" fmla="*/ 18355 w 3740033"/>
                  <a:gd name="connsiteY101" fmla="*/ 1324243 h 1444704"/>
                  <a:gd name="connsiteX102" fmla="*/ 16766 w 3740033"/>
                  <a:gd name="connsiteY102" fmla="*/ 1320013 h 1444704"/>
                  <a:gd name="connsiteX103" fmla="*/ 16553 w 3740033"/>
                  <a:gd name="connsiteY103" fmla="*/ 1319870 h 1444704"/>
                  <a:gd name="connsiteX104" fmla="*/ 16680 w 3740033"/>
                  <a:gd name="connsiteY104" fmla="*/ 1319785 h 1444704"/>
                  <a:gd name="connsiteX105" fmla="*/ 2544 w 3740033"/>
                  <a:gd name="connsiteY105" fmla="*/ 1282165 h 1444704"/>
                  <a:gd name="connsiteX106" fmla="*/ 5627 w 3740033"/>
                  <a:gd name="connsiteY106" fmla="*/ 1180152 h 1444704"/>
                  <a:gd name="connsiteX107" fmla="*/ 18168 w 3740033"/>
                  <a:gd name="connsiteY107" fmla="*/ 1116837 h 1444704"/>
                  <a:gd name="connsiteX108" fmla="*/ 150603 w 3740033"/>
                  <a:gd name="connsiteY108" fmla="*/ 923408 h 1444704"/>
                  <a:gd name="connsiteX109" fmla="*/ 106201 w 3740033"/>
                  <a:gd name="connsiteY109" fmla="*/ 858556 h 1444704"/>
                  <a:gd name="connsiteX110" fmla="*/ 190016 w 3740033"/>
                  <a:gd name="connsiteY110" fmla="*/ 678196 h 1444704"/>
                  <a:gd name="connsiteX111" fmla="*/ 313527 w 3740033"/>
                  <a:gd name="connsiteY111" fmla="*/ 460338 h 1444704"/>
                  <a:gd name="connsiteX112" fmla="*/ 331899 w 3740033"/>
                  <a:gd name="connsiteY112" fmla="*/ 432492 h 1444704"/>
                  <a:gd name="connsiteX113" fmla="*/ 415145 w 3740033"/>
                  <a:gd name="connsiteY113" fmla="*/ 554077 h 1444704"/>
                  <a:gd name="connsiteX114" fmla="*/ 647275 w 3740033"/>
                  <a:gd name="connsiteY114" fmla="*/ 215037 h 1444704"/>
                  <a:gd name="connsiteX115" fmla="*/ 584445 w 3740033"/>
                  <a:gd name="connsiteY115" fmla="*/ 123270 h 1444704"/>
                  <a:gd name="connsiteX116" fmla="*/ 611369 w 3740033"/>
                  <a:gd name="connsiteY116" fmla="*/ 100746 h 1444704"/>
                  <a:gd name="connsiteX117" fmla="*/ 658028 w 3740033"/>
                  <a:gd name="connsiteY117" fmla="*/ 73745 h 1444704"/>
                  <a:gd name="connsiteX118" fmla="*/ 660078 w 3740033"/>
                  <a:gd name="connsiteY118" fmla="*/ 73385 h 1444704"/>
                  <a:gd name="connsiteX119" fmla="*/ 666038 w 3740033"/>
                  <a:gd name="connsiteY119" fmla="*/ 69177 h 1444704"/>
                  <a:gd name="connsiteX120" fmla="*/ 726195 w 3740033"/>
                  <a:gd name="connsiteY120" fmla="*/ 54762 h 1444704"/>
                  <a:gd name="connsiteX121" fmla="*/ 783310 w 3740033"/>
                  <a:gd name="connsiteY121" fmla="*/ 46577 h 1444704"/>
                  <a:gd name="connsiteX122" fmla="*/ 667971 w 3740033"/>
                  <a:gd name="connsiteY122" fmla="*/ 215037 h 1444704"/>
                  <a:gd name="connsiteX123" fmla="*/ 900101 w 3740033"/>
                  <a:gd name="connsiteY123" fmla="*/ 554077 h 1444704"/>
                  <a:gd name="connsiteX124" fmla="*/ 1132232 w 3740033"/>
                  <a:gd name="connsiteY124" fmla="*/ 215037 h 1444704"/>
                  <a:gd name="connsiteX125" fmla="*/ 1002344 w 3740033"/>
                  <a:gd name="connsiteY125" fmla="*/ 25328 h 1444704"/>
                  <a:gd name="connsiteX126" fmla="*/ 1087455 w 3740033"/>
                  <a:gd name="connsiteY126" fmla="*/ 19414 h 1444704"/>
                  <a:gd name="connsiteX127" fmla="*/ 1257125 w 3740033"/>
                  <a:gd name="connsiteY127" fmla="*/ 11046 h 1444704"/>
                  <a:gd name="connsiteX128" fmla="*/ 1293420 w 3740033"/>
                  <a:gd name="connsiteY128" fmla="*/ 9841 h 1444704"/>
                  <a:gd name="connsiteX129" fmla="*/ 1152928 w 3740033"/>
                  <a:gd name="connsiteY129" fmla="*/ 215037 h 1444704"/>
                  <a:gd name="connsiteX130" fmla="*/ 1385059 w 3740033"/>
                  <a:gd name="connsiteY130" fmla="*/ 554077 h 1444704"/>
                  <a:gd name="connsiteX131" fmla="*/ 1617189 w 3740033"/>
                  <a:gd name="connsiteY131" fmla="*/ 215037 h 1444704"/>
                  <a:gd name="connsiteX132" fmla="*/ 1472877 w 3740033"/>
                  <a:gd name="connsiteY132" fmla="*/ 4260 h 1444704"/>
                  <a:gd name="connsiteX133" fmla="*/ 1650515 w 3740033"/>
                  <a:gd name="connsiteY133" fmla="*/ 845 h 14447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</a:cxnLst>
                <a:rect l="l" t="t" r="r" b="b"/>
                <a:pathLst>
                  <a:path w="3740033" h="1444704">
                    <a:moveTo>
                      <a:pt x="2839929" y="601478"/>
                    </a:moveTo>
                    <a:lnTo>
                      <a:pt x="2619514" y="923408"/>
                    </a:lnTo>
                    <a:lnTo>
                      <a:pt x="2839929" y="1245338"/>
                    </a:lnTo>
                    <a:lnTo>
                      <a:pt x="3060345" y="923408"/>
                    </a:lnTo>
                    <a:close/>
                    <a:moveTo>
                      <a:pt x="2354972" y="601478"/>
                    </a:moveTo>
                    <a:lnTo>
                      <a:pt x="2134557" y="923408"/>
                    </a:lnTo>
                    <a:lnTo>
                      <a:pt x="2354972" y="1245338"/>
                    </a:lnTo>
                    <a:lnTo>
                      <a:pt x="2575389" y="923408"/>
                    </a:lnTo>
                    <a:close/>
                    <a:moveTo>
                      <a:pt x="1870015" y="601478"/>
                    </a:moveTo>
                    <a:lnTo>
                      <a:pt x="1649600" y="923408"/>
                    </a:lnTo>
                    <a:lnTo>
                      <a:pt x="1870015" y="1245338"/>
                    </a:lnTo>
                    <a:lnTo>
                      <a:pt x="2090431" y="923408"/>
                    </a:lnTo>
                    <a:close/>
                    <a:moveTo>
                      <a:pt x="1385059" y="601478"/>
                    </a:moveTo>
                    <a:lnTo>
                      <a:pt x="1164643" y="923408"/>
                    </a:lnTo>
                    <a:lnTo>
                      <a:pt x="1385059" y="1245338"/>
                    </a:lnTo>
                    <a:lnTo>
                      <a:pt x="1605474" y="923408"/>
                    </a:lnTo>
                    <a:close/>
                    <a:moveTo>
                      <a:pt x="900101" y="601478"/>
                    </a:moveTo>
                    <a:lnTo>
                      <a:pt x="679686" y="923408"/>
                    </a:lnTo>
                    <a:lnTo>
                      <a:pt x="900101" y="1245338"/>
                    </a:lnTo>
                    <a:lnTo>
                      <a:pt x="1120517" y="923408"/>
                    </a:lnTo>
                    <a:close/>
                    <a:moveTo>
                      <a:pt x="415145" y="601478"/>
                    </a:moveTo>
                    <a:lnTo>
                      <a:pt x="194729" y="923408"/>
                    </a:lnTo>
                    <a:lnTo>
                      <a:pt x="415145" y="1245338"/>
                    </a:lnTo>
                    <a:lnTo>
                      <a:pt x="635560" y="923408"/>
                    </a:lnTo>
                    <a:close/>
                    <a:moveTo>
                      <a:pt x="3324889" y="601476"/>
                    </a:moveTo>
                    <a:lnTo>
                      <a:pt x="3104471" y="923408"/>
                    </a:lnTo>
                    <a:lnTo>
                      <a:pt x="3324889" y="1245339"/>
                    </a:lnTo>
                    <a:lnTo>
                      <a:pt x="3545305" y="923408"/>
                    </a:lnTo>
                    <a:close/>
                    <a:moveTo>
                      <a:pt x="1785114" y="0"/>
                    </a:moveTo>
                    <a:lnTo>
                      <a:pt x="1637885" y="215037"/>
                    </a:lnTo>
                    <a:lnTo>
                      <a:pt x="1870015" y="554077"/>
                    </a:lnTo>
                    <a:lnTo>
                      <a:pt x="2102146" y="215037"/>
                    </a:lnTo>
                    <a:lnTo>
                      <a:pt x="1954937" y="30"/>
                    </a:lnTo>
                    <a:lnTo>
                      <a:pt x="2084739" y="845"/>
                    </a:lnTo>
                    <a:lnTo>
                      <a:pt x="2267092" y="4351"/>
                    </a:lnTo>
                    <a:lnTo>
                      <a:pt x="2122842" y="215037"/>
                    </a:lnTo>
                    <a:lnTo>
                      <a:pt x="2354972" y="554077"/>
                    </a:lnTo>
                    <a:lnTo>
                      <a:pt x="2587103" y="215037"/>
                    </a:lnTo>
                    <a:lnTo>
                      <a:pt x="2446723" y="10004"/>
                    </a:lnTo>
                    <a:lnTo>
                      <a:pt x="2478130" y="11046"/>
                    </a:lnTo>
                    <a:cubicBezTo>
                      <a:pt x="2538057" y="13499"/>
                      <a:pt x="2594797" y="16301"/>
                      <a:pt x="2647800" y="19414"/>
                    </a:cubicBezTo>
                    <a:lnTo>
                      <a:pt x="2737470" y="25645"/>
                    </a:lnTo>
                    <a:lnTo>
                      <a:pt x="2607799" y="215037"/>
                    </a:lnTo>
                    <a:lnTo>
                      <a:pt x="2839929" y="554077"/>
                    </a:lnTo>
                    <a:lnTo>
                      <a:pt x="3072061" y="215037"/>
                    </a:lnTo>
                    <a:lnTo>
                      <a:pt x="2957240" y="47336"/>
                    </a:lnTo>
                    <a:lnTo>
                      <a:pt x="3009060" y="54762"/>
                    </a:lnTo>
                    <a:cubicBezTo>
                      <a:pt x="3034685" y="59387"/>
                      <a:pt x="3054920" y="64205"/>
                      <a:pt x="3069216" y="69177"/>
                    </a:cubicBezTo>
                    <a:lnTo>
                      <a:pt x="3073600" y="72272"/>
                    </a:lnTo>
                    <a:lnTo>
                      <a:pt x="3082004" y="73745"/>
                    </a:lnTo>
                    <a:cubicBezTo>
                      <a:pt x="3096380" y="79700"/>
                      <a:pt x="3112009" y="88792"/>
                      <a:pt x="3128663" y="100746"/>
                    </a:cubicBezTo>
                    <a:lnTo>
                      <a:pt x="3155587" y="123270"/>
                    </a:lnTo>
                    <a:lnTo>
                      <a:pt x="3092757" y="215037"/>
                    </a:lnTo>
                    <a:lnTo>
                      <a:pt x="3324889" y="554079"/>
                    </a:lnTo>
                    <a:lnTo>
                      <a:pt x="3408136" y="432493"/>
                    </a:lnTo>
                    <a:lnTo>
                      <a:pt x="3426506" y="460338"/>
                    </a:lnTo>
                    <a:cubicBezTo>
                      <a:pt x="3468793" y="527740"/>
                      <a:pt x="3510576" y="601092"/>
                      <a:pt x="3550018" y="678196"/>
                    </a:cubicBezTo>
                    <a:cubicBezTo>
                      <a:pt x="3572556" y="722255"/>
                      <a:pt x="3593262" y="765454"/>
                      <a:pt x="3612043" y="807348"/>
                    </a:cubicBezTo>
                    <a:lnTo>
                      <a:pt x="3633530" y="858999"/>
                    </a:lnTo>
                    <a:lnTo>
                      <a:pt x="3589431" y="923408"/>
                    </a:lnTo>
                    <a:lnTo>
                      <a:pt x="3720761" y="1115223"/>
                    </a:lnTo>
                    <a:lnTo>
                      <a:pt x="3726513" y="1137111"/>
                    </a:lnTo>
                    <a:cubicBezTo>
                      <a:pt x="3752009" y="1257319"/>
                      <a:pt x="3742156" y="1335265"/>
                      <a:pt x="3690909" y="1342458"/>
                    </a:cubicBezTo>
                    <a:lnTo>
                      <a:pt x="3686306" y="1341651"/>
                    </a:lnTo>
                    <a:lnTo>
                      <a:pt x="3681097" y="1345151"/>
                    </a:lnTo>
                    <a:cubicBezTo>
                      <a:pt x="3643340" y="1357655"/>
                      <a:pt x="3578128" y="1369481"/>
                      <a:pt x="3489918" y="1380328"/>
                    </a:cubicBezTo>
                    <a:lnTo>
                      <a:pt x="3391844" y="1390528"/>
                    </a:lnTo>
                    <a:lnTo>
                      <a:pt x="3324889" y="1292736"/>
                    </a:lnTo>
                    <a:lnTo>
                      <a:pt x="3249513" y="1402828"/>
                    </a:lnTo>
                    <a:lnTo>
                      <a:pt x="3160742" y="1409628"/>
                    </a:lnTo>
                    <a:cubicBezTo>
                      <a:pt x="3095865" y="1413921"/>
                      <a:pt x="3026351" y="1417893"/>
                      <a:pt x="2952757" y="1421508"/>
                    </a:cubicBezTo>
                    <a:lnTo>
                      <a:pt x="2928781" y="1422512"/>
                    </a:lnTo>
                    <a:lnTo>
                      <a:pt x="2839929" y="1292738"/>
                    </a:lnTo>
                    <a:lnTo>
                      <a:pt x="2745834" y="1430170"/>
                    </a:lnTo>
                    <a:lnTo>
                      <a:pt x="2720295" y="1431239"/>
                    </a:lnTo>
                    <a:cubicBezTo>
                      <a:pt x="2639099" y="1434100"/>
                      <a:pt x="2554381" y="1436565"/>
                      <a:pt x="2466696" y="1438596"/>
                    </a:cubicBezTo>
                    <a:lnTo>
                      <a:pt x="2454977" y="1438801"/>
                    </a:lnTo>
                    <a:lnTo>
                      <a:pt x="2354972" y="1292738"/>
                    </a:lnTo>
                    <a:lnTo>
                      <a:pt x="2252539" y="1442348"/>
                    </a:lnTo>
                    <a:lnTo>
                      <a:pt x="2195301" y="1443351"/>
                    </a:lnTo>
                    <a:lnTo>
                      <a:pt x="1974042" y="1444675"/>
                    </a:lnTo>
                    <a:lnTo>
                      <a:pt x="1870015" y="1292738"/>
                    </a:lnTo>
                    <a:lnTo>
                      <a:pt x="1765969" y="1444704"/>
                    </a:lnTo>
                    <a:lnTo>
                      <a:pt x="1539959" y="1443351"/>
                    </a:lnTo>
                    <a:lnTo>
                      <a:pt x="1487550" y="1442433"/>
                    </a:lnTo>
                    <a:lnTo>
                      <a:pt x="1385059" y="1292738"/>
                    </a:lnTo>
                    <a:lnTo>
                      <a:pt x="1284997" y="1438884"/>
                    </a:lnTo>
                    <a:lnTo>
                      <a:pt x="1268564" y="1438596"/>
                    </a:lnTo>
                    <a:cubicBezTo>
                      <a:pt x="1180879" y="1436565"/>
                      <a:pt x="1096160" y="1434100"/>
                      <a:pt x="1014964" y="1431239"/>
                    </a:cubicBezTo>
                    <a:lnTo>
                      <a:pt x="994338" y="1430376"/>
                    </a:lnTo>
                    <a:lnTo>
                      <a:pt x="900101" y="1292738"/>
                    </a:lnTo>
                    <a:lnTo>
                      <a:pt x="811116" y="1422706"/>
                    </a:lnTo>
                    <a:lnTo>
                      <a:pt x="782502" y="1421508"/>
                    </a:lnTo>
                    <a:cubicBezTo>
                      <a:pt x="708908" y="1417893"/>
                      <a:pt x="639394" y="1413921"/>
                      <a:pt x="574517" y="1409628"/>
                    </a:cubicBezTo>
                    <a:lnTo>
                      <a:pt x="490784" y="1403213"/>
                    </a:lnTo>
                    <a:lnTo>
                      <a:pt x="415145" y="1292738"/>
                    </a:lnTo>
                    <a:lnTo>
                      <a:pt x="347873" y="1390992"/>
                    </a:lnTo>
                    <a:lnTo>
                      <a:pt x="245341" y="1380328"/>
                    </a:lnTo>
                    <a:cubicBezTo>
                      <a:pt x="157130" y="1369481"/>
                      <a:pt x="91919" y="1357655"/>
                      <a:pt x="54161" y="1345151"/>
                    </a:cubicBezTo>
                    <a:lnTo>
                      <a:pt x="49941" y="1342315"/>
                    </a:lnTo>
                    <a:lnTo>
                      <a:pt x="49122" y="1342458"/>
                    </a:lnTo>
                    <a:cubicBezTo>
                      <a:pt x="36313" y="1340661"/>
                      <a:pt x="26087" y="1334440"/>
                      <a:pt x="18355" y="1324243"/>
                    </a:cubicBezTo>
                    <a:lnTo>
                      <a:pt x="16766" y="1320013"/>
                    </a:lnTo>
                    <a:cubicBezTo>
                      <a:pt x="16695" y="1319966"/>
                      <a:pt x="16624" y="1319918"/>
                      <a:pt x="16553" y="1319870"/>
                    </a:cubicBezTo>
                    <a:cubicBezTo>
                      <a:pt x="16596" y="1319842"/>
                      <a:pt x="16637" y="1319814"/>
                      <a:pt x="16680" y="1319785"/>
                    </a:cubicBezTo>
                    <a:lnTo>
                      <a:pt x="2544" y="1282165"/>
                    </a:lnTo>
                    <a:cubicBezTo>
                      <a:pt x="-1718" y="1255606"/>
                      <a:pt x="-584" y="1221101"/>
                      <a:pt x="5627" y="1180152"/>
                    </a:cubicBezTo>
                    <a:lnTo>
                      <a:pt x="18168" y="1116837"/>
                    </a:lnTo>
                    <a:lnTo>
                      <a:pt x="150603" y="923408"/>
                    </a:lnTo>
                    <a:lnTo>
                      <a:pt x="106201" y="858556"/>
                    </a:lnTo>
                    <a:lnTo>
                      <a:pt x="190016" y="678196"/>
                    </a:lnTo>
                    <a:cubicBezTo>
                      <a:pt x="229458" y="601092"/>
                      <a:pt x="271241" y="527740"/>
                      <a:pt x="313527" y="460338"/>
                    </a:cubicBezTo>
                    <a:lnTo>
                      <a:pt x="331899" y="432492"/>
                    </a:lnTo>
                    <a:lnTo>
                      <a:pt x="415145" y="554077"/>
                    </a:lnTo>
                    <a:lnTo>
                      <a:pt x="647275" y="215037"/>
                    </a:lnTo>
                    <a:lnTo>
                      <a:pt x="584445" y="123270"/>
                    </a:lnTo>
                    <a:lnTo>
                      <a:pt x="611369" y="100746"/>
                    </a:lnTo>
                    <a:cubicBezTo>
                      <a:pt x="628022" y="88792"/>
                      <a:pt x="643652" y="79700"/>
                      <a:pt x="658028" y="73745"/>
                    </a:cubicBezTo>
                    <a:lnTo>
                      <a:pt x="660078" y="73385"/>
                    </a:lnTo>
                    <a:lnTo>
                      <a:pt x="666038" y="69177"/>
                    </a:lnTo>
                    <a:cubicBezTo>
                      <a:pt x="680334" y="64205"/>
                      <a:pt x="700570" y="59387"/>
                      <a:pt x="726195" y="54762"/>
                    </a:cubicBezTo>
                    <a:lnTo>
                      <a:pt x="783310" y="46577"/>
                    </a:lnTo>
                    <a:lnTo>
                      <a:pt x="667971" y="215037"/>
                    </a:lnTo>
                    <a:lnTo>
                      <a:pt x="900101" y="554077"/>
                    </a:lnTo>
                    <a:lnTo>
                      <a:pt x="1132232" y="215037"/>
                    </a:lnTo>
                    <a:lnTo>
                      <a:pt x="1002344" y="25328"/>
                    </a:lnTo>
                    <a:lnTo>
                      <a:pt x="1087455" y="19414"/>
                    </a:lnTo>
                    <a:cubicBezTo>
                      <a:pt x="1140459" y="16301"/>
                      <a:pt x="1197199" y="13499"/>
                      <a:pt x="1257125" y="11046"/>
                    </a:cubicBezTo>
                    <a:lnTo>
                      <a:pt x="1293420" y="9841"/>
                    </a:lnTo>
                    <a:lnTo>
                      <a:pt x="1152928" y="215037"/>
                    </a:lnTo>
                    <a:lnTo>
                      <a:pt x="1385059" y="554077"/>
                    </a:lnTo>
                    <a:lnTo>
                      <a:pt x="1617189" y="215037"/>
                    </a:lnTo>
                    <a:lnTo>
                      <a:pt x="1472877" y="4260"/>
                    </a:lnTo>
                    <a:lnTo>
                      <a:pt x="1650515" y="845"/>
                    </a:ln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23" name="フリーフォーム: 図形 622">
                <a:extLst>
                  <a:ext uri="{FF2B5EF4-FFF2-40B4-BE49-F238E27FC236}">
                    <a16:creationId xmlns:a16="http://schemas.microsoft.com/office/drawing/2014/main" id="{45519B44-03EE-9EE6-2067-E98160B6A3C1}"/>
                  </a:ext>
                </a:extLst>
              </p:cNvPr>
              <p:cNvSpPr/>
              <p:nvPr/>
            </p:nvSpPr>
            <p:spPr>
              <a:xfrm>
                <a:off x="7399968" y="5050422"/>
                <a:ext cx="1563633" cy="473081"/>
              </a:xfrm>
              <a:custGeom>
                <a:avLst/>
                <a:gdLst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30971 w 1861942"/>
                  <a:gd name="connsiteY22" fmla="*/ 30429 h 1521540"/>
                  <a:gd name="connsiteX23" fmla="*/ 1371156 w 1861942"/>
                  <a:gd name="connsiteY23" fmla="*/ 11418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25387 w 1861942"/>
                  <a:gd name="connsiteY22" fmla="*/ 301886 h 1521540"/>
                  <a:gd name="connsiteX23" fmla="*/ 1371156 w 1861942"/>
                  <a:gd name="connsiteY23" fmla="*/ 11418 h 1521540"/>
                  <a:gd name="connsiteX24" fmla="*/ 1475777 w 1861942"/>
                  <a:gd name="connsiteY24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371156 w 1861942"/>
                  <a:gd name="connsiteY22" fmla="*/ 11418 h 1521540"/>
                  <a:gd name="connsiteX23" fmla="*/ 1475777 w 1861942"/>
                  <a:gd name="connsiteY23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861942" h="1521540">
                    <a:moveTo>
                      <a:pt x="1475777" y="0"/>
                    </a:moveTo>
                    <a:lnTo>
                      <a:pt x="1484078" y="9011"/>
                    </a:lnTo>
                    <a:cubicBezTo>
                      <a:pt x="1522101" y="55261"/>
                      <a:pt x="1543569" y="105948"/>
                      <a:pt x="1498815" y="174378"/>
                    </a:cubicBezTo>
                    <a:cubicBezTo>
                      <a:pt x="1386930" y="345456"/>
                      <a:pt x="1688930" y="405633"/>
                      <a:pt x="1628782" y="562847"/>
                    </a:cubicBezTo>
                    <a:lnTo>
                      <a:pt x="1613316" y="592532"/>
                    </a:lnTo>
                    <a:lnTo>
                      <a:pt x="1611088" y="593387"/>
                    </a:lnTo>
                    <a:cubicBezTo>
                      <a:pt x="1491745" y="775869"/>
                      <a:pt x="1843309" y="832172"/>
                      <a:pt x="1723966" y="1014653"/>
                    </a:cubicBezTo>
                    <a:cubicBezTo>
                      <a:pt x="1612082" y="1185731"/>
                      <a:pt x="1914081" y="1245908"/>
                      <a:pt x="1853933" y="1403123"/>
                    </a:cubicBezTo>
                    <a:lnTo>
                      <a:pt x="1850704" y="1409321"/>
                    </a:lnTo>
                    <a:lnTo>
                      <a:pt x="1772892" y="1436541"/>
                    </a:lnTo>
                    <a:cubicBezTo>
                      <a:pt x="1590432" y="1487824"/>
                      <a:pt x="1281438" y="1521540"/>
                      <a:pt x="930971" y="1521540"/>
                    </a:cubicBezTo>
                    <a:cubicBezTo>
                      <a:pt x="580505" y="1521540"/>
                      <a:pt x="271511" y="1487824"/>
                      <a:pt x="89050" y="1436541"/>
                    </a:cubicBezTo>
                    <a:lnTo>
                      <a:pt x="11239" y="1409321"/>
                    </a:lnTo>
                    <a:lnTo>
                      <a:pt x="8010" y="1403124"/>
                    </a:lnTo>
                    <a:cubicBezTo>
                      <a:pt x="-52139" y="1245909"/>
                      <a:pt x="249861" y="1185732"/>
                      <a:pt x="137976" y="1014654"/>
                    </a:cubicBezTo>
                    <a:cubicBezTo>
                      <a:pt x="18633" y="832173"/>
                      <a:pt x="370198" y="775870"/>
                      <a:pt x="250854" y="593388"/>
                    </a:cubicBezTo>
                    <a:lnTo>
                      <a:pt x="248626" y="592533"/>
                    </a:lnTo>
                    <a:lnTo>
                      <a:pt x="233160" y="562848"/>
                    </a:lnTo>
                    <a:cubicBezTo>
                      <a:pt x="173012" y="405634"/>
                      <a:pt x="475012" y="345457"/>
                      <a:pt x="363127" y="174379"/>
                    </a:cubicBezTo>
                    <a:cubicBezTo>
                      <a:pt x="318374" y="105949"/>
                      <a:pt x="339841" y="55262"/>
                      <a:pt x="377865" y="9012"/>
                    </a:cubicBezTo>
                    <a:lnTo>
                      <a:pt x="386167" y="0"/>
                    </a:lnTo>
                    <a:cubicBezTo>
                      <a:pt x="565907" y="100629"/>
                      <a:pt x="665615" y="286804"/>
                      <a:pt x="925387" y="301886"/>
                    </a:cubicBezTo>
                    <a:cubicBezTo>
                      <a:pt x="1185159" y="316968"/>
                      <a:pt x="1382662" y="48812"/>
                      <a:pt x="1475777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624" name="グループ化 623">
                <a:extLst>
                  <a:ext uri="{FF2B5EF4-FFF2-40B4-BE49-F238E27FC236}">
                    <a16:creationId xmlns:a16="http://schemas.microsoft.com/office/drawing/2014/main" id="{FF580C3E-F343-0E14-F050-D62D53557F4F}"/>
                  </a:ext>
                </a:extLst>
              </p:cNvPr>
              <p:cNvGrpSpPr/>
              <p:nvPr/>
            </p:nvGrpSpPr>
            <p:grpSpPr>
              <a:xfrm>
                <a:off x="7024547" y="5209937"/>
                <a:ext cx="2269858" cy="381045"/>
                <a:chOff x="6165382" y="5445224"/>
                <a:chExt cx="3442168" cy="451834"/>
              </a:xfrm>
            </p:grpSpPr>
            <p:sp>
              <p:nvSpPr>
                <p:cNvPr id="700" name="台形 699">
                  <a:extLst>
                    <a:ext uri="{FF2B5EF4-FFF2-40B4-BE49-F238E27FC236}">
                      <a16:creationId xmlns:a16="http://schemas.microsoft.com/office/drawing/2014/main" id="{39097610-963A-8DAC-AFF9-9B3B51932523}"/>
                    </a:ext>
                  </a:extLst>
                </p:cNvPr>
                <p:cNvSpPr/>
                <p:nvPr/>
              </p:nvSpPr>
              <p:spPr>
                <a:xfrm>
                  <a:off x="6165382" y="5445224"/>
                  <a:ext cx="3442168" cy="360040"/>
                </a:xfrm>
                <a:prstGeom prst="trapezoid">
                  <a:avLst>
                    <a:gd name="adj" fmla="val 124408"/>
                  </a:avLst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1" name="四角形: 角を丸くする 700">
                  <a:extLst>
                    <a:ext uri="{FF2B5EF4-FFF2-40B4-BE49-F238E27FC236}">
                      <a16:creationId xmlns:a16="http://schemas.microsoft.com/office/drawing/2014/main" id="{1C2AD0F0-9937-A145-313E-4E967AFE7903}"/>
                    </a:ext>
                  </a:extLst>
                </p:cNvPr>
                <p:cNvSpPr/>
                <p:nvPr/>
              </p:nvSpPr>
              <p:spPr>
                <a:xfrm>
                  <a:off x="6165382" y="5792753"/>
                  <a:ext cx="3442168" cy="104305"/>
                </a:xfrm>
                <a:prstGeom prst="round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25" name="楕円 624">
                <a:extLst>
                  <a:ext uri="{FF2B5EF4-FFF2-40B4-BE49-F238E27FC236}">
                    <a16:creationId xmlns:a16="http://schemas.microsoft.com/office/drawing/2014/main" id="{276A96EB-1DFE-B978-5D36-FA3E3F125692}"/>
                  </a:ext>
                </a:extLst>
              </p:cNvPr>
              <p:cNvSpPr/>
              <p:nvPr/>
            </p:nvSpPr>
            <p:spPr>
              <a:xfrm>
                <a:off x="7920199" y="5320225"/>
                <a:ext cx="478556" cy="106346"/>
              </a:xfrm>
              <a:prstGeom prst="ellipse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26" name="グループ化 625">
                <a:extLst>
                  <a:ext uri="{FF2B5EF4-FFF2-40B4-BE49-F238E27FC236}">
                    <a16:creationId xmlns:a16="http://schemas.microsoft.com/office/drawing/2014/main" id="{A814DC15-9BDC-E44A-0B27-4AE122181356}"/>
                  </a:ext>
                </a:extLst>
              </p:cNvPr>
              <p:cNvGrpSpPr/>
              <p:nvPr/>
            </p:nvGrpSpPr>
            <p:grpSpPr>
              <a:xfrm>
                <a:off x="7863260" y="4948015"/>
                <a:ext cx="592434" cy="437077"/>
                <a:chOff x="9201472" y="4580520"/>
                <a:chExt cx="1152128" cy="850000"/>
              </a:xfrm>
            </p:grpSpPr>
            <p:sp>
              <p:nvSpPr>
                <p:cNvPr id="627" name="フリーフォーム: 図形 626">
                  <a:extLst>
                    <a:ext uri="{FF2B5EF4-FFF2-40B4-BE49-F238E27FC236}">
                      <a16:creationId xmlns:a16="http://schemas.microsoft.com/office/drawing/2014/main" id="{D44381FB-AE5E-5C07-DDD7-49BFB7966688}"/>
                    </a:ext>
                  </a:extLst>
                </p:cNvPr>
                <p:cNvSpPr/>
                <p:nvPr/>
              </p:nvSpPr>
              <p:spPr>
                <a:xfrm>
                  <a:off x="9201472" y="4747580"/>
                  <a:ext cx="1152128" cy="682940"/>
                </a:xfrm>
                <a:custGeom>
                  <a:avLst/>
                  <a:gdLst>
                    <a:gd name="connsiteX0" fmla="*/ 576064 w 1152128"/>
                    <a:gd name="connsiteY0" fmla="*/ 0 h 682940"/>
                    <a:gd name="connsiteX1" fmla="*/ 1152128 w 1152128"/>
                    <a:gd name="connsiteY1" fmla="*/ 180020 h 682940"/>
                    <a:gd name="connsiteX2" fmla="*/ 1144132 w 1152128"/>
                    <a:gd name="connsiteY2" fmla="*/ 204806 h 682940"/>
                    <a:gd name="connsiteX3" fmla="*/ 1152128 w 1152128"/>
                    <a:gd name="connsiteY3" fmla="*/ 229592 h 682940"/>
                    <a:gd name="connsiteX4" fmla="*/ 1106858 w 1152128"/>
                    <a:gd name="connsiteY4" fmla="*/ 299664 h 682940"/>
                    <a:gd name="connsiteX5" fmla="*/ 1106628 w 1152128"/>
                    <a:gd name="connsiteY5" fmla="*/ 299797 h 682940"/>
                    <a:gd name="connsiteX6" fmla="*/ 1114103 w 1152128"/>
                    <a:gd name="connsiteY6" fmla="*/ 340958 h 682940"/>
                    <a:gd name="connsiteX7" fmla="*/ 576064 w 1152128"/>
                    <a:gd name="connsiteY7" fmla="*/ 682785 h 682940"/>
                    <a:gd name="connsiteX8" fmla="*/ 38025 w 1152128"/>
                    <a:gd name="connsiteY8" fmla="*/ 340958 h 682940"/>
                    <a:gd name="connsiteX9" fmla="*/ 44915 w 1152128"/>
                    <a:gd name="connsiteY9" fmla="*/ 299307 h 682940"/>
                    <a:gd name="connsiteX10" fmla="*/ 11704 w 1152128"/>
                    <a:gd name="connsiteY10" fmla="*/ 265872 h 682940"/>
                    <a:gd name="connsiteX11" fmla="*/ 0 w 1152128"/>
                    <a:gd name="connsiteY11" fmla="*/ 229592 h 682940"/>
                    <a:gd name="connsiteX12" fmla="*/ 7996 w 1152128"/>
                    <a:gd name="connsiteY12" fmla="*/ 204806 h 682940"/>
                    <a:gd name="connsiteX13" fmla="*/ 0 w 1152128"/>
                    <a:gd name="connsiteY13" fmla="*/ 180020 h 682940"/>
                    <a:gd name="connsiteX14" fmla="*/ 576064 w 1152128"/>
                    <a:gd name="connsiteY14" fmla="*/ 0 h 6829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152128" h="682940">
                      <a:moveTo>
                        <a:pt x="576064" y="0"/>
                      </a:moveTo>
                      <a:cubicBezTo>
                        <a:pt x="894215" y="0"/>
                        <a:pt x="1152128" y="80598"/>
                        <a:pt x="1152128" y="180020"/>
                      </a:cubicBezTo>
                      <a:lnTo>
                        <a:pt x="1144132" y="204806"/>
                      </a:lnTo>
                      <a:lnTo>
                        <a:pt x="1152128" y="229592"/>
                      </a:lnTo>
                      <a:cubicBezTo>
                        <a:pt x="1152128" y="254448"/>
                        <a:pt x="1136008" y="278127"/>
                        <a:pt x="1106858" y="299664"/>
                      </a:cubicBezTo>
                      <a:lnTo>
                        <a:pt x="1106628" y="299797"/>
                      </a:lnTo>
                      <a:lnTo>
                        <a:pt x="1114103" y="340958"/>
                      </a:lnTo>
                      <a:cubicBezTo>
                        <a:pt x="1114103" y="529744"/>
                        <a:pt x="985900" y="688621"/>
                        <a:pt x="576064" y="682785"/>
                      </a:cubicBezTo>
                      <a:cubicBezTo>
                        <a:pt x="166228" y="676949"/>
                        <a:pt x="38025" y="529744"/>
                        <a:pt x="38025" y="340958"/>
                      </a:cubicBezTo>
                      <a:lnTo>
                        <a:pt x="44915" y="299307"/>
                      </a:lnTo>
                      <a:lnTo>
                        <a:pt x="11704" y="265872"/>
                      </a:lnTo>
                      <a:cubicBezTo>
                        <a:pt x="4030" y="254154"/>
                        <a:pt x="0" y="242020"/>
                        <a:pt x="0" y="229592"/>
                      </a:cubicBezTo>
                      <a:lnTo>
                        <a:pt x="7996" y="204806"/>
                      </a:lnTo>
                      <a:lnTo>
                        <a:pt x="0" y="180020"/>
                      </a:lnTo>
                      <a:cubicBezTo>
                        <a:pt x="0" y="80598"/>
                        <a:pt x="257913" y="0"/>
                        <a:pt x="576064" y="0"/>
                      </a:cubicBezTo>
                      <a:close/>
                    </a:path>
                  </a:pathLst>
                </a:custGeom>
                <a:pattFill prst="openDmnd">
                  <a:fgClr>
                    <a:srgbClr val="FFFF00"/>
                  </a:fgClr>
                  <a:bgClr>
                    <a:srgbClr val="FFCC00"/>
                  </a:bgClr>
                </a:patt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628" name="グループ化 627">
                  <a:extLst>
                    <a:ext uri="{FF2B5EF4-FFF2-40B4-BE49-F238E27FC236}">
                      <a16:creationId xmlns:a16="http://schemas.microsoft.com/office/drawing/2014/main" id="{A8C126B8-3349-DF15-15C9-CF5BE60DE02A}"/>
                    </a:ext>
                  </a:extLst>
                </p:cNvPr>
                <p:cNvGrpSpPr/>
                <p:nvPr/>
              </p:nvGrpSpPr>
              <p:grpSpPr>
                <a:xfrm>
                  <a:off x="9237878" y="4580520"/>
                  <a:ext cx="1079317" cy="489955"/>
                  <a:chOff x="9237878" y="4580520"/>
                  <a:chExt cx="1079317" cy="489955"/>
                </a:xfrm>
              </p:grpSpPr>
              <p:sp>
                <p:nvSpPr>
                  <p:cNvPr id="629" name="楕円 628">
                    <a:extLst>
                      <a:ext uri="{FF2B5EF4-FFF2-40B4-BE49-F238E27FC236}">
                        <a16:creationId xmlns:a16="http://schemas.microsoft.com/office/drawing/2014/main" id="{220CC4E4-881C-AD6B-67FD-5DC6B7230946}"/>
                      </a:ext>
                    </a:extLst>
                  </p:cNvPr>
                  <p:cNvSpPr/>
                  <p:nvPr/>
                </p:nvSpPr>
                <p:spPr>
                  <a:xfrm>
                    <a:off x="9255372" y="4784725"/>
                    <a:ext cx="1044328" cy="285750"/>
                  </a:xfrm>
                  <a:prstGeom prst="ellipse">
                    <a:avLst/>
                  </a:prstGeom>
                  <a:pattFill prst="openDmnd">
                    <a:fgClr>
                      <a:srgbClr val="663300"/>
                    </a:fgClr>
                    <a:bgClr>
                      <a:srgbClr val="CC6600"/>
                    </a:bgClr>
                  </a:patt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681" name="グループ化 680">
                    <a:extLst>
                      <a:ext uri="{FF2B5EF4-FFF2-40B4-BE49-F238E27FC236}">
                        <a16:creationId xmlns:a16="http://schemas.microsoft.com/office/drawing/2014/main" id="{F3BFDC63-84C8-C788-0D82-CA915B566A59}"/>
                      </a:ext>
                    </a:extLst>
                  </p:cNvPr>
                  <p:cNvGrpSpPr/>
                  <p:nvPr/>
                </p:nvGrpSpPr>
                <p:grpSpPr>
                  <a:xfrm rot="900000">
                    <a:off x="9237878" y="4695702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698" name="楕円 697">
                      <a:extLst>
                        <a:ext uri="{FF2B5EF4-FFF2-40B4-BE49-F238E27FC236}">
                          <a16:creationId xmlns:a16="http://schemas.microsoft.com/office/drawing/2014/main" id="{A3FC45C0-2736-315F-E234-82C2AB71AFA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9" name="星: 6 pt 698">
                      <a:extLst>
                        <a:ext uri="{FF2B5EF4-FFF2-40B4-BE49-F238E27FC236}">
                          <a16:creationId xmlns:a16="http://schemas.microsoft.com/office/drawing/2014/main" id="{9A9B19B0-4267-7E22-30E2-A2E873B85A1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682" name="グループ化 681">
                    <a:extLst>
                      <a:ext uri="{FF2B5EF4-FFF2-40B4-BE49-F238E27FC236}">
                        <a16:creationId xmlns:a16="http://schemas.microsoft.com/office/drawing/2014/main" id="{4800BDC5-951A-EC7F-8BE2-7CE9A0B9FEAE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9916127" y="4701356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696" name="楕円 695">
                      <a:extLst>
                        <a:ext uri="{FF2B5EF4-FFF2-40B4-BE49-F238E27FC236}">
                          <a16:creationId xmlns:a16="http://schemas.microsoft.com/office/drawing/2014/main" id="{E88413A2-192A-CE79-1D06-07430B32D94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7" name="星: 6 pt 696">
                      <a:extLst>
                        <a:ext uri="{FF2B5EF4-FFF2-40B4-BE49-F238E27FC236}">
                          <a16:creationId xmlns:a16="http://schemas.microsoft.com/office/drawing/2014/main" id="{110FA08D-A1F9-41DC-1B23-4E17D0C12DA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683" name="グループ化 682">
                    <a:extLst>
                      <a:ext uri="{FF2B5EF4-FFF2-40B4-BE49-F238E27FC236}">
                        <a16:creationId xmlns:a16="http://schemas.microsoft.com/office/drawing/2014/main" id="{9DE04102-CAC0-5816-5036-6BF8F708C649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580520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694" name="楕円 693">
                      <a:extLst>
                        <a:ext uri="{FF2B5EF4-FFF2-40B4-BE49-F238E27FC236}">
                          <a16:creationId xmlns:a16="http://schemas.microsoft.com/office/drawing/2014/main" id="{F5E82882-04B2-FB34-3E57-E86DE98D4C6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5" name="星: 6 pt 694">
                      <a:extLst>
                        <a:ext uri="{FF2B5EF4-FFF2-40B4-BE49-F238E27FC236}">
                          <a16:creationId xmlns:a16="http://schemas.microsoft.com/office/drawing/2014/main" id="{FA1292B3-1FD2-692E-19C0-0A5CB485FC6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684" name="グループ化 683">
                    <a:extLst>
                      <a:ext uri="{FF2B5EF4-FFF2-40B4-BE49-F238E27FC236}">
                        <a16:creationId xmlns:a16="http://schemas.microsoft.com/office/drawing/2014/main" id="{D773B60E-BB93-3982-AC6D-BCBD8EBB126D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725777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692" name="楕円 691">
                      <a:extLst>
                        <a:ext uri="{FF2B5EF4-FFF2-40B4-BE49-F238E27FC236}">
                          <a16:creationId xmlns:a16="http://schemas.microsoft.com/office/drawing/2014/main" id="{9875AEAB-27FA-5E7B-55A6-98A7B11D6F8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3" name="星: 6 pt 692">
                      <a:extLst>
                        <a:ext uri="{FF2B5EF4-FFF2-40B4-BE49-F238E27FC236}">
                          <a16:creationId xmlns:a16="http://schemas.microsoft.com/office/drawing/2014/main" id="{0B7EB7CC-6C8E-1861-2B31-2516DAEB249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685" name="グループ化 684">
                    <a:extLst>
                      <a:ext uri="{FF2B5EF4-FFF2-40B4-BE49-F238E27FC236}">
                        <a16:creationId xmlns:a16="http://schemas.microsoft.com/office/drawing/2014/main" id="{D1F4AAA8-B279-5FB7-4AEA-08CE6A114500}"/>
                      </a:ext>
                    </a:extLst>
                  </p:cNvPr>
                  <p:cNvGrpSpPr/>
                  <p:nvPr/>
                </p:nvGrpSpPr>
                <p:grpSpPr>
                  <a:xfrm>
                    <a:off x="9290744" y="4889957"/>
                    <a:ext cx="968027" cy="180518"/>
                    <a:chOff x="9290744" y="4889957"/>
                    <a:chExt cx="968027" cy="180518"/>
                  </a:xfrm>
                </p:grpSpPr>
                <p:sp>
                  <p:nvSpPr>
                    <p:cNvPr id="686" name="フリーフォーム: 図形 685">
                      <a:extLst>
                        <a:ext uri="{FF2B5EF4-FFF2-40B4-BE49-F238E27FC236}">
                          <a16:creationId xmlns:a16="http://schemas.microsoft.com/office/drawing/2014/main" id="{FD90DBFA-3A9F-E3F8-8D14-3938FB72F8D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90744" y="4889957"/>
                      <a:ext cx="370621" cy="169686"/>
                    </a:xfrm>
                    <a:custGeom>
                      <a:avLst/>
                      <a:gdLst>
                        <a:gd name="connsiteX0" fmla="*/ 170087 w 370621"/>
                        <a:gd name="connsiteY0" fmla="*/ 0 h 169686"/>
                        <a:gd name="connsiteX1" fmla="*/ 370621 w 370621"/>
                        <a:gd name="connsiteY1" fmla="*/ 167060 h 169686"/>
                        <a:gd name="connsiteX2" fmla="*/ 369985 w 370621"/>
                        <a:gd name="connsiteY2" fmla="*/ 169686 h 169686"/>
                        <a:gd name="connsiteX3" fmla="*/ 283543 w 370621"/>
                        <a:gd name="connsiteY3" fmla="*/ 164910 h 169686"/>
                        <a:gd name="connsiteX4" fmla="*/ 5663 w 370621"/>
                        <a:gd name="connsiteY4" fmla="*/ 88877 h 169686"/>
                        <a:gd name="connsiteX5" fmla="*/ 0 w 370621"/>
                        <a:gd name="connsiteY5" fmla="*/ 83884 h 169686"/>
                        <a:gd name="connsiteX6" fmla="*/ 28288 w 370621"/>
                        <a:gd name="connsiteY6" fmla="*/ 48931 h 169686"/>
                        <a:gd name="connsiteX7" fmla="*/ 170087 w 370621"/>
                        <a:gd name="connsiteY7" fmla="*/ 0 h 16968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0621" h="169686">
                          <a:moveTo>
                            <a:pt x="170087" y="0"/>
                          </a:moveTo>
                          <a:cubicBezTo>
                            <a:pt x="280839" y="0"/>
                            <a:pt x="370621" y="74795"/>
                            <a:pt x="370621" y="167060"/>
                          </a:cubicBezTo>
                          <a:lnTo>
                            <a:pt x="369985" y="169686"/>
                          </a:lnTo>
                          <a:lnTo>
                            <a:pt x="283543" y="164910"/>
                          </a:lnTo>
                          <a:cubicBezTo>
                            <a:pt x="158602" y="150451"/>
                            <a:pt x="58509" y="123063"/>
                            <a:pt x="5663" y="88877"/>
                          </a:cubicBezTo>
                          <a:lnTo>
                            <a:pt x="0" y="83884"/>
                          </a:lnTo>
                          <a:lnTo>
                            <a:pt x="28288" y="48931"/>
                          </a:lnTo>
                          <a:cubicBezTo>
                            <a:pt x="64578" y="18699"/>
                            <a:pt x="114711" y="0"/>
                            <a:pt x="170087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87" name="フリーフォーム: 図形 686">
                      <a:extLst>
                        <a:ext uri="{FF2B5EF4-FFF2-40B4-BE49-F238E27FC236}">
                          <a16:creationId xmlns:a16="http://schemas.microsoft.com/office/drawing/2014/main" id="{023F71C6-426B-FE71-2598-4D42631C076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884184" y="4894733"/>
                      <a:ext cx="374587" cy="170205"/>
                    </a:xfrm>
                    <a:custGeom>
                      <a:avLst/>
                      <a:gdLst>
                        <a:gd name="connsiteX0" fmla="*/ 200534 w 374587"/>
                        <a:gd name="connsiteY0" fmla="*/ 0 h 170205"/>
                        <a:gd name="connsiteX1" fmla="*/ 342333 w 374587"/>
                        <a:gd name="connsiteY1" fmla="*/ 48931 h 170205"/>
                        <a:gd name="connsiteX2" fmla="*/ 374587 w 374587"/>
                        <a:gd name="connsiteY2" fmla="*/ 88785 h 170205"/>
                        <a:gd name="connsiteX3" fmla="*/ 374483 w 374587"/>
                        <a:gd name="connsiteY3" fmla="*/ 88877 h 170205"/>
                        <a:gd name="connsiteX4" fmla="*/ 96603 w 374587"/>
                        <a:gd name="connsiteY4" fmla="*/ 164910 h 170205"/>
                        <a:gd name="connsiteX5" fmla="*/ 762 w 374587"/>
                        <a:gd name="connsiteY5" fmla="*/ 170205 h 170205"/>
                        <a:gd name="connsiteX6" fmla="*/ 0 w 374587"/>
                        <a:gd name="connsiteY6" fmla="*/ 167060 h 170205"/>
                        <a:gd name="connsiteX7" fmla="*/ 200534 w 374587"/>
                        <a:gd name="connsiteY7" fmla="*/ 0 h 17020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4587" h="170205">
                          <a:moveTo>
                            <a:pt x="200534" y="0"/>
                          </a:moveTo>
                          <a:cubicBezTo>
                            <a:pt x="255910" y="0"/>
                            <a:pt x="306044" y="18699"/>
                            <a:pt x="342333" y="48931"/>
                          </a:cubicBezTo>
                          <a:lnTo>
                            <a:pt x="374587" y="88785"/>
                          </a:lnTo>
                          <a:lnTo>
                            <a:pt x="374483" y="88877"/>
                          </a:lnTo>
                          <a:cubicBezTo>
                            <a:pt x="321637" y="123063"/>
                            <a:pt x="221544" y="150451"/>
                            <a:pt x="96603" y="164910"/>
                          </a:cubicBezTo>
                          <a:lnTo>
                            <a:pt x="762" y="170205"/>
                          </a:lnTo>
                          <a:lnTo>
                            <a:pt x="0" y="167060"/>
                          </a:lnTo>
                          <a:cubicBezTo>
                            <a:pt x="0" y="74795"/>
                            <a:pt x="89782" y="0"/>
                            <a:pt x="200534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88" name="星: 6 pt 687">
                      <a:extLst>
                        <a:ext uri="{FF2B5EF4-FFF2-40B4-BE49-F238E27FC236}">
                          <a16:creationId xmlns:a16="http://schemas.microsoft.com/office/drawing/2014/main" id="{A2E55E83-3006-8B46-256B-1208FFFF1FC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11841" y="4919135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89" name="フリーフォーム: 図形 688">
                      <a:extLst>
                        <a:ext uri="{FF2B5EF4-FFF2-40B4-BE49-F238E27FC236}">
                          <a16:creationId xmlns:a16="http://schemas.microsoft.com/office/drawing/2014/main" id="{FAC5CDE9-22DB-0582-ACBC-E7AE056E465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88534" y="4940560"/>
                      <a:ext cx="378004" cy="129915"/>
                    </a:xfrm>
                    <a:custGeom>
                      <a:avLst/>
                      <a:gdLst>
                        <a:gd name="connsiteX0" fmla="*/ 189002 w 378004"/>
                        <a:gd name="connsiteY0" fmla="*/ 0 h 129915"/>
                        <a:gd name="connsiteX1" fmla="*/ 373777 w 378004"/>
                        <a:gd name="connsiteY1" fmla="*/ 102033 h 129915"/>
                        <a:gd name="connsiteX2" fmla="*/ 378004 w 378004"/>
                        <a:gd name="connsiteY2" fmla="*/ 119475 h 129915"/>
                        <a:gd name="connsiteX3" fmla="*/ 189002 w 378004"/>
                        <a:gd name="connsiteY3" fmla="*/ 129915 h 129915"/>
                        <a:gd name="connsiteX4" fmla="*/ 0 w 378004"/>
                        <a:gd name="connsiteY4" fmla="*/ 119475 h 129915"/>
                        <a:gd name="connsiteX5" fmla="*/ 4227 w 378004"/>
                        <a:gd name="connsiteY5" fmla="*/ 102033 h 129915"/>
                        <a:gd name="connsiteX6" fmla="*/ 189002 w 378004"/>
                        <a:gd name="connsiteY6" fmla="*/ 0 h 12991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378004" h="129915">
                          <a:moveTo>
                            <a:pt x="189002" y="0"/>
                          </a:moveTo>
                          <a:cubicBezTo>
                            <a:pt x="272066" y="0"/>
                            <a:pt x="343334" y="42072"/>
                            <a:pt x="373777" y="102033"/>
                          </a:cubicBezTo>
                          <a:lnTo>
                            <a:pt x="378004" y="119475"/>
                          </a:lnTo>
                          <a:lnTo>
                            <a:pt x="189002" y="129915"/>
                          </a:lnTo>
                          <a:lnTo>
                            <a:pt x="0" y="119475"/>
                          </a:lnTo>
                          <a:lnTo>
                            <a:pt x="4227" y="102033"/>
                          </a:lnTo>
                          <a:cubicBezTo>
                            <a:pt x="34670" y="42072"/>
                            <a:pt x="105938" y="0"/>
                            <a:pt x="189002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0" name="星: 6 pt 689">
                      <a:extLst>
                        <a:ext uri="{FF2B5EF4-FFF2-40B4-BE49-F238E27FC236}">
                          <a16:creationId xmlns:a16="http://schemas.microsoft.com/office/drawing/2014/main" id="{40AA5EE7-39A9-C2DC-81C7-2642248DA1A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726166" y="49619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1" name="星: 6 pt 690">
                      <a:extLst>
                        <a:ext uri="{FF2B5EF4-FFF2-40B4-BE49-F238E27FC236}">
                          <a16:creationId xmlns:a16="http://schemas.microsoft.com/office/drawing/2014/main" id="{8D443A64-5ABB-D68C-7496-652AC267D2E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021441" y="49238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  <p:grpSp>
        <p:nvGrpSpPr>
          <p:cNvPr id="1024" name="グループ化 1023">
            <a:extLst>
              <a:ext uri="{FF2B5EF4-FFF2-40B4-BE49-F238E27FC236}">
                <a16:creationId xmlns:a16="http://schemas.microsoft.com/office/drawing/2014/main" id="{C2DF869A-F0D2-FC65-0AAE-38687F97BA8E}"/>
              </a:ext>
            </a:extLst>
          </p:cNvPr>
          <p:cNvGrpSpPr/>
          <p:nvPr/>
        </p:nvGrpSpPr>
        <p:grpSpPr>
          <a:xfrm>
            <a:off x="4100725" y="664183"/>
            <a:ext cx="1992981" cy="2537385"/>
            <a:chOff x="4100725" y="664183"/>
            <a:chExt cx="1992981" cy="2537385"/>
          </a:xfrm>
        </p:grpSpPr>
        <p:grpSp>
          <p:nvGrpSpPr>
            <p:cNvPr id="885" name="グループ化 884">
              <a:extLst>
                <a:ext uri="{FF2B5EF4-FFF2-40B4-BE49-F238E27FC236}">
                  <a16:creationId xmlns:a16="http://schemas.microsoft.com/office/drawing/2014/main" id="{D0D0B618-80D5-AEE8-EB0A-44DA7CDA05CA}"/>
                </a:ext>
              </a:extLst>
            </p:cNvPr>
            <p:cNvGrpSpPr/>
            <p:nvPr/>
          </p:nvGrpSpPr>
          <p:grpSpPr>
            <a:xfrm>
              <a:off x="4277844" y="2035332"/>
              <a:ext cx="1632061" cy="1166236"/>
              <a:chOff x="4239744" y="2035332"/>
              <a:chExt cx="1632061" cy="1166236"/>
            </a:xfrm>
          </p:grpSpPr>
          <p:sp>
            <p:nvSpPr>
              <p:cNvPr id="886" name="フリーフォーム: 図形 885">
                <a:extLst>
                  <a:ext uri="{FF2B5EF4-FFF2-40B4-BE49-F238E27FC236}">
                    <a16:creationId xmlns:a16="http://schemas.microsoft.com/office/drawing/2014/main" id="{0FD8FFDF-6605-F359-FA5C-3CDC52ECA4A5}"/>
                  </a:ext>
                </a:extLst>
              </p:cNvPr>
              <p:cNvSpPr/>
              <p:nvPr/>
            </p:nvSpPr>
            <p:spPr>
              <a:xfrm rot="900000">
                <a:off x="4255328" y="203533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7" name="フリーフォーム: 図形 886">
                <a:extLst>
                  <a:ext uri="{FF2B5EF4-FFF2-40B4-BE49-F238E27FC236}">
                    <a16:creationId xmlns:a16="http://schemas.microsoft.com/office/drawing/2014/main" id="{1FC521A8-E34D-FE84-D602-382EEF240D19}"/>
                  </a:ext>
                </a:extLst>
              </p:cNvPr>
              <p:cNvSpPr/>
              <p:nvPr/>
            </p:nvSpPr>
            <p:spPr>
              <a:xfrm rot="900000">
                <a:off x="4290495" y="227447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8" name="フリーフォーム: 図形 887">
                <a:extLst>
                  <a:ext uri="{FF2B5EF4-FFF2-40B4-BE49-F238E27FC236}">
                    <a16:creationId xmlns:a16="http://schemas.microsoft.com/office/drawing/2014/main" id="{0410A02C-4800-E691-E18C-A18C4E1A4574}"/>
                  </a:ext>
                </a:extLst>
              </p:cNvPr>
              <p:cNvSpPr/>
              <p:nvPr/>
            </p:nvSpPr>
            <p:spPr>
              <a:xfrm rot="20700000" flipH="1">
                <a:off x="5816775" y="207753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9" name="フリーフォーム: 図形 888">
                <a:extLst>
                  <a:ext uri="{FF2B5EF4-FFF2-40B4-BE49-F238E27FC236}">
                    <a16:creationId xmlns:a16="http://schemas.microsoft.com/office/drawing/2014/main" id="{D3074A49-74F4-81BD-77AC-75F371F296DD}"/>
                  </a:ext>
                </a:extLst>
              </p:cNvPr>
              <p:cNvSpPr/>
              <p:nvPr/>
            </p:nvSpPr>
            <p:spPr>
              <a:xfrm rot="20700000" flipH="1">
                <a:off x="5823809" y="2450311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90" name="グループ化 889">
                <a:extLst>
                  <a:ext uri="{FF2B5EF4-FFF2-40B4-BE49-F238E27FC236}">
                    <a16:creationId xmlns:a16="http://schemas.microsoft.com/office/drawing/2014/main" id="{41F7F318-3CEE-6731-C699-D024C3822D7A}"/>
                  </a:ext>
                </a:extLst>
              </p:cNvPr>
              <p:cNvGrpSpPr/>
              <p:nvPr/>
            </p:nvGrpSpPr>
            <p:grpSpPr>
              <a:xfrm>
                <a:off x="4239744" y="2049020"/>
                <a:ext cx="1607691" cy="1152548"/>
                <a:chOff x="3677526" y="2017114"/>
                <a:chExt cx="2177174" cy="1560809"/>
              </a:xfrm>
            </p:grpSpPr>
            <p:sp>
              <p:nvSpPr>
                <p:cNvPr id="891" name="フリーフォーム: 図形 890">
                  <a:extLst>
                    <a:ext uri="{FF2B5EF4-FFF2-40B4-BE49-F238E27FC236}">
                      <a16:creationId xmlns:a16="http://schemas.microsoft.com/office/drawing/2014/main" id="{8FF4865E-0AB0-CA60-CBB7-D33678FB9EC4}"/>
                    </a:ext>
                  </a:extLst>
                </p:cNvPr>
                <p:cNvSpPr/>
                <p:nvPr/>
              </p:nvSpPr>
              <p:spPr>
                <a:xfrm>
                  <a:off x="3677526" y="2017114"/>
                  <a:ext cx="2177174" cy="1560809"/>
                </a:xfrm>
                <a:custGeom>
                  <a:avLst/>
                  <a:gdLst>
                    <a:gd name="connsiteX0" fmla="*/ 1475777 w 1861942"/>
                    <a:gd name="connsiteY0" fmla="*/ 0 h 1521540"/>
                    <a:gd name="connsiteX1" fmla="*/ 1484078 w 1861942"/>
                    <a:gd name="connsiteY1" fmla="*/ 9011 h 1521540"/>
                    <a:gd name="connsiteX2" fmla="*/ 1498815 w 1861942"/>
                    <a:gd name="connsiteY2" fmla="*/ 174378 h 1521540"/>
                    <a:gd name="connsiteX3" fmla="*/ 1628782 w 1861942"/>
                    <a:gd name="connsiteY3" fmla="*/ 562847 h 1521540"/>
                    <a:gd name="connsiteX4" fmla="*/ 1613316 w 1861942"/>
                    <a:gd name="connsiteY4" fmla="*/ 592532 h 1521540"/>
                    <a:gd name="connsiteX5" fmla="*/ 1611088 w 1861942"/>
                    <a:gd name="connsiteY5" fmla="*/ 593387 h 1521540"/>
                    <a:gd name="connsiteX6" fmla="*/ 1723966 w 1861942"/>
                    <a:gd name="connsiteY6" fmla="*/ 1014653 h 1521540"/>
                    <a:gd name="connsiteX7" fmla="*/ 1853933 w 1861942"/>
                    <a:gd name="connsiteY7" fmla="*/ 1403123 h 1521540"/>
                    <a:gd name="connsiteX8" fmla="*/ 1850704 w 1861942"/>
                    <a:gd name="connsiteY8" fmla="*/ 1409321 h 1521540"/>
                    <a:gd name="connsiteX9" fmla="*/ 1772892 w 1861942"/>
                    <a:gd name="connsiteY9" fmla="*/ 1436541 h 1521540"/>
                    <a:gd name="connsiteX10" fmla="*/ 930971 w 1861942"/>
                    <a:gd name="connsiteY10" fmla="*/ 1521540 h 1521540"/>
                    <a:gd name="connsiteX11" fmla="*/ 89050 w 1861942"/>
                    <a:gd name="connsiteY11" fmla="*/ 1436541 h 1521540"/>
                    <a:gd name="connsiteX12" fmla="*/ 11239 w 1861942"/>
                    <a:gd name="connsiteY12" fmla="*/ 1409321 h 1521540"/>
                    <a:gd name="connsiteX13" fmla="*/ 8010 w 1861942"/>
                    <a:gd name="connsiteY13" fmla="*/ 1403124 h 1521540"/>
                    <a:gd name="connsiteX14" fmla="*/ 137976 w 1861942"/>
                    <a:gd name="connsiteY14" fmla="*/ 1014654 h 1521540"/>
                    <a:gd name="connsiteX15" fmla="*/ 250854 w 1861942"/>
                    <a:gd name="connsiteY15" fmla="*/ 593388 h 1521540"/>
                    <a:gd name="connsiteX16" fmla="*/ 248626 w 1861942"/>
                    <a:gd name="connsiteY16" fmla="*/ 592533 h 1521540"/>
                    <a:gd name="connsiteX17" fmla="*/ 233160 w 1861942"/>
                    <a:gd name="connsiteY17" fmla="*/ 562848 h 1521540"/>
                    <a:gd name="connsiteX18" fmla="*/ 363127 w 1861942"/>
                    <a:gd name="connsiteY18" fmla="*/ 174379 h 1521540"/>
                    <a:gd name="connsiteX19" fmla="*/ 377865 w 1861942"/>
                    <a:gd name="connsiteY19" fmla="*/ 9012 h 1521540"/>
                    <a:gd name="connsiteX20" fmla="*/ 386167 w 1861942"/>
                    <a:gd name="connsiteY20" fmla="*/ 0 h 1521540"/>
                    <a:gd name="connsiteX21" fmla="*/ 490787 w 1861942"/>
                    <a:gd name="connsiteY21" fmla="*/ 11418 h 1521540"/>
                    <a:gd name="connsiteX22" fmla="*/ 930971 w 1861942"/>
                    <a:gd name="connsiteY22" fmla="*/ 30429 h 1521540"/>
                    <a:gd name="connsiteX23" fmla="*/ 1371156 w 1861942"/>
                    <a:gd name="connsiteY23" fmla="*/ 11418 h 15215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1861942" h="1521540">
                      <a:moveTo>
                        <a:pt x="1475777" y="0"/>
                      </a:moveTo>
                      <a:lnTo>
                        <a:pt x="1484078" y="9011"/>
                      </a:lnTo>
                      <a:cubicBezTo>
                        <a:pt x="1522101" y="55261"/>
                        <a:pt x="1543569" y="105948"/>
                        <a:pt x="1498815" y="174378"/>
                      </a:cubicBezTo>
                      <a:cubicBezTo>
                        <a:pt x="1386930" y="345456"/>
                        <a:pt x="1688930" y="405633"/>
                        <a:pt x="1628782" y="562847"/>
                      </a:cubicBezTo>
                      <a:lnTo>
                        <a:pt x="1613316" y="592532"/>
                      </a:lnTo>
                      <a:lnTo>
                        <a:pt x="1611088" y="593387"/>
                      </a:lnTo>
                      <a:cubicBezTo>
                        <a:pt x="1491745" y="775869"/>
                        <a:pt x="1843309" y="832172"/>
                        <a:pt x="1723966" y="1014653"/>
                      </a:cubicBezTo>
                      <a:cubicBezTo>
                        <a:pt x="1612082" y="1185731"/>
                        <a:pt x="1914081" y="1245908"/>
                        <a:pt x="1853933" y="1403123"/>
                      </a:cubicBezTo>
                      <a:lnTo>
                        <a:pt x="1850704" y="1409321"/>
                      </a:lnTo>
                      <a:lnTo>
                        <a:pt x="1772892" y="1436541"/>
                      </a:lnTo>
                      <a:cubicBezTo>
                        <a:pt x="1590432" y="1487824"/>
                        <a:pt x="1281438" y="1521540"/>
                        <a:pt x="930971" y="1521540"/>
                      </a:cubicBezTo>
                      <a:cubicBezTo>
                        <a:pt x="580505" y="1521540"/>
                        <a:pt x="271511" y="1487824"/>
                        <a:pt x="89050" y="1436541"/>
                      </a:cubicBezTo>
                      <a:lnTo>
                        <a:pt x="11239" y="1409321"/>
                      </a:lnTo>
                      <a:lnTo>
                        <a:pt x="8010" y="1403124"/>
                      </a:lnTo>
                      <a:cubicBezTo>
                        <a:pt x="-52139" y="1245909"/>
                        <a:pt x="249861" y="1185732"/>
                        <a:pt x="137976" y="1014654"/>
                      </a:cubicBezTo>
                      <a:cubicBezTo>
                        <a:pt x="18633" y="832173"/>
                        <a:pt x="370198" y="775870"/>
                        <a:pt x="250854" y="593388"/>
                      </a:cubicBezTo>
                      <a:lnTo>
                        <a:pt x="248626" y="592533"/>
                      </a:lnTo>
                      <a:lnTo>
                        <a:pt x="233160" y="562848"/>
                      </a:lnTo>
                      <a:cubicBezTo>
                        <a:pt x="173012" y="405634"/>
                        <a:pt x="475012" y="345457"/>
                        <a:pt x="363127" y="174379"/>
                      </a:cubicBezTo>
                      <a:cubicBezTo>
                        <a:pt x="318374" y="105949"/>
                        <a:pt x="339841" y="55262"/>
                        <a:pt x="377865" y="9012"/>
                      </a:cubicBezTo>
                      <a:lnTo>
                        <a:pt x="386167" y="0"/>
                      </a:lnTo>
                      <a:lnTo>
                        <a:pt x="490787" y="11418"/>
                      </a:lnTo>
                      <a:cubicBezTo>
                        <a:pt x="623949" y="23601"/>
                        <a:pt x="773261" y="30429"/>
                        <a:pt x="930971" y="30429"/>
                      </a:cubicBezTo>
                      <a:cubicBezTo>
                        <a:pt x="1088682" y="30429"/>
                        <a:pt x="1237994" y="23601"/>
                        <a:pt x="1371156" y="11418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92" name="月 891">
                  <a:extLst>
                    <a:ext uri="{FF2B5EF4-FFF2-40B4-BE49-F238E27FC236}">
                      <a16:creationId xmlns:a16="http://schemas.microsoft.com/office/drawing/2014/main" id="{F41905DA-571E-923E-0AFC-6CB7F5A53848}"/>
                    </a:ext>
                  </a:extLst>
                </p:cNvPr>
                <p:cNvSpPr/>
                <p:nvPr/>
              </p:nvSpPr>
              <p:spPr>
                <a:xfrm rot="16200000">
                  <a:off x="4642512" y="2202317"/>
                  <a:ext cx="212633" cy="1716444"/>
                </a:xfrm>
                <a:prstGeom prst="moon">
                  <a:avLst>
                    <a:gd name="adj" fmla="val 34568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3" name="月 892">
                  <a:extLst>
                    <a:ext uri="{FF2B5EF4-FFF2-40B4-BE49-F238E27FC236}">
                      <a16:creationId xmlns:a16="http://schemas.microsoft.com/office/drawing/2014/main" id="{C6708B8C-1740-1665-E513-D9CF0AB34165}"/>
                    </a:ext>
                  </a:extLst>
                </p:cNvPr>
                <p:cNvSpPr/>
                <p:nvPr/>
              </p:nvSpPr>
              <p:spPr>
                <a:xfrm rot="16200000">
                  <a:off x="4686964" y="1961161"/>
                  <a:ext cx="161833" cy="1462440"/>
                </a:xfrm>
                <a:prstGeom prst="moon">
                  <a:avLst>
                    <a:gd name="adj" fmla="val 49500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4" name="月 893">
                  <a:extLst>
                    <a:ext uri="{FF2B5EF4-FFF2-40B4-BE49-F238E27FC236}">
                      <a16:creationId xmlns:a16="http://schemas.microsoft.com/office/drawing/2014/main" id="{9AFCE096-AF43-3239-F5AA-DBAD9648B5B9}"/>
                    </a:ext>
                  </a:extLst>
                </p:cNvPr>
                <p:cNvSpPr/>
                <p:nvPr/>
              </p:nvSpPr>
              <p:spPr>
                <a:xfrm rot="16200000">
                  <a:off x="4696490" y="1721512"/>
                  <a:ext cx="123733" cy="1170344"/>
                </a:xfrm>
                <a:prstGeom prst="moon">
                  <a:avLst>
                    <a:gd name="adj" fmla="val 60772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95" name="グループ化 894">
              <a:extLst>
                <a:ext uri="{FF2B5EF4-FFF2-40B4-BE49-F238E27FC236}">
                  <a16:creationId xmlns:a16="http://schemas.microsoft.com/office/drawing/2014/main" id="{1C2F478E-3554-5C1D-0ABC-7CAF7F0FED2F}"/>
                </a:ext>
              </a:extLst>
            </p:cNvPr>
            <p:cNvGrpSpPr/>
            <p:nvPr/>
          </p:nvGrpSpPr>
          <p:grpSpPr>
            <a:xfrm>
              <a:off x="4100725" y="664183"/>
              <a:ext cx="1992981" cy="1580757"/>
              <a:chOff x="676332" y="74623"/>
              <a:chExt cx="2698944" cy="2140699"/>
            </a:xfrm>
          </p:grpSpPr>
          <p:sp>
            <p:nvSpPr>
              <p:cNvPr id="896" name="楕円 895">
                <a:extLst>
                  <a:ext uri="{FF2B5EF4-FFF2-40B4-BE49-F238E27FC236}">
                    <a16:creationId xmlns:a16="http://schemas.microsoft.com/office/drawing/2014/main" id="{8987A99A-3F7C-1AE9-CDA4-81B111A33799}"/>
                  </a:ext>
                </a:extLst>
              </p:cNvPr>
              <p:cNvSpPr/>
              <p:nvPr/>
            </p:nvSpPr>
            <p:spPr>
              <a:xfrm>
                <a:off x="222377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7" name="楕円 896">
                <a:extLst>
                  <a:ext uri="{FF2B5EF4-FFF2-40B4-BE49-F238E27FC236}">
                    <a16:creationId xmlns:a16="http://schemas.microsoft.com/office/drawing/2014/main" id="{DE5F503A-D35C-281C-9037-BD73B05A4D53}"/>
                  </a:ext>
                </a:extLst>
              </p:cNvPr>
              <p:cNvSpPr/>
              <p:nvPr/>
            </p:nvSpPr>
            <p:spPr>
              <a:xfrm>
                <a:off x="239864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8" name="楕円 897">
                <a:extLst>
                  <a:ext uri="{FF2B5EF4-FFF2-40B4-BE49-F238E27FC236}">
                    <a16:creationId xmlns:a16="http://schemas.microsoft.com/office/drawing/2014/main" id="{D7077503-97E6-0AAB-9FA0-485720F2EDBE}"/>
                  </a:ext>
                </a:extLst>
              </p:cNvPr>
              <p:cNvSpPr/>
              <p:nvPr/>
            </p:nvSpPr>
            <p:spPr>
              <a:xfrm>
                <a:off x="67633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9" name="楕円 898">
                <a:extLst>
                  <a:ext uri="{FF2B5EF4-FFF2-40B4-BE49-F238E27FC236}">
                    <a16:creationId xmlns:a16="http://schemas.microsoft.com/office/drawing/2014/main" id="{036B8CEA-D152-DF2A-B2B2-BCA49D62F47A}"/>
                  </a:ext>
                </a:extLst>
              </p:cNvPr>
              <p:cNvSpPr/>
              <p:nvPr/>
            </p:nvSpPr>
            <p:spPr>
              <a:xfrm>
                <a:off x="85120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0" name="楕円 899">
                <a:extLst>
                  <a:ext uri="{FF2B5EF4-FFF2-40B4-BE49-F238E27FC236}">
                    <a16:creationId xmlns:a16="http://schemas.microsoft.com/office/drawing/2014/main" id="{81699564-3CE0-80AB-A396-66F49C41C291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03" name="グループ化 902">
                <a:extLst>
                  <a:ext uri="{FF2B5EF4-FFF2-40B4-BE49-F238E27FC236}">
                    <a16:creationId xmlns:a16="http://schemas.microsoft.com/office/drawing/2014/main" id="{E96E8D1D-DBD0-3ED4-F050-12D79692AC5E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910" name="楕円 27">
                  <a:extLst>
                    <a:ext uri="{FF2B5EF4-FFF2-40B4-BE49-F238E27FC236}">
                      <a16:creationId xmlns:a16="http://schemas.microsoft.com/office/drawing/2014/main" id="{DFE7C8B2-2838-69D9-9459-3D08CD7E3FBE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11" name="楕円 27">
                  <a:extLst>
                    <a:ext uri="{FF2B5EF4-FFF2-40B4-BE49-F238E27FC236}">
                      <a16:creationId xmlns:a16="http://schemas.microsoft.com/office/drawing/2014/main" id="{AB207CB7-F6F7-C199-CCE9-2FF7EBD8AD9A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904" name="フリーフォーム: 図形 903">
                <a:extLst>
                  <a:ext uri="{FF2B5EF4-FFF2-40B4-BE49-F238E27FC236}">
                    <a16:creationId xmlns:a16="http://schemas.microsoft.com/office/drawing/2014/main" id="{68D526D1-DE83-3DAD-31BA-FDDE7D5AF26A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5" name="正方形/長方形 904">
                <a:extLst>
                  <a:ext uri="{FF2B5EF4-FFF2-40B4-BE49-F238E27FC236}">
                    <a16:creationId xmlns:a16="http://schemas.microsoft.com/office/drawing/2014/main" id="{F305C869-BB8A-97AB-6AA6-4F7612D4BA64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6" name="正方形/長方形 905">
                <a:extLst>
                  <a:ext uri="{FF2B5EF4-FFF2-40B4-BE49-F238E27FC236}">
                    <a16:creationId xmlns:a16="http://schemas.microsoft.com/office/drawing/2014/main" id="{265992BE-ABE9-937A-A0FE-8108110AD24B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7" name="正方形/長方形 906">
                <a:extLst>
                  <a:ext uri="{FF2B5EF4-FFF2-40B4-BE49-F238E27FC236}">
                    <a16:creationId xmlns:a16="http://schemas.microsoft.com/office/drawing/2014/main" id="{6624C6C3-A97A-8449-0222-B721A1F55237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8" name="正方形/長方形 907">
                <a:extLst>
                  <a:ext uri="{FF2B5EF4-FFF2-40B4-BE49-F238E27FC236}">
                    <a16:creationId xmlns:a16="http://schemas.microsoft.com/office/drawing/2014/main" id="{7EB21B0B-66E6-6FFC-8BEA-B1569AA708BA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9" name="楕円 1">
                <a:extLst>
                  <a:ext uri="{FF2B5EF4-FFF2-40B4-BE49-F238E27FC236}">
                    <a16:creationId xmlns:a16="http://schemas.microsoft.com/office/drawing/2014/main" id="{ED7CA0F5-2B22-88FA-D23D-A208643761CD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912" name="グループ化 911">
              <a:extLst>
                <a:ext uri="{FF2B5EF4-FFF2-40B4-BE49-F238E27FC236}">
                  <a16:creationId xmlns:a16="http://schemas.microsoft.com/office/drawing/2014/main" id="{EC05C7EC-671A-D734-AA8E-5583369F459D}"/>
                </a:ext>
              </a:extLst>
            </p:cNvPr>
            <p:cNvGrpSpPr/>
            <p:nvPr/>
          </p:nvGrpSpPr>
          <p:grpSpPr>
            <a:xfrm>
              <a:off x="5037708" y="1755180"/>
              <a:ext cx="176433" cy="258588"/>
              <a:chOff x="986766" y="914731"/>
              <a:chExt cx="238930" cy="350186"/>
            </a:xfrm>
          </p:grpSpPr>
          <p:sp>
            <p:nvSpPr>
              <p:cNvPr id="913" name="楕円 66">
                <a:extLst>
                  <a:ext uri="{FF2B5EF4-FFF2-40B4-BE49-F238E27FC236}">
                    <a16:creationId xmlns:a16="http://schemas.microsoft.com/office/drawing/2014/main" id="{9CEE0B83-BB10-FFE4-8965-B64F45F883B4}"/>
                  </a:ext>
                </a:extLst>
              </p:cNvPr>
              <p:cNvSpPr/>
              <p:nvPr/>
            </p:nvSpPr>
            <p:spPr>
              <a:xfrm>
                <a:off x="986766" y="914731"/>
                <a:ext cx="238930" cy="350186"/>
              </a:xfrm>
              <a:custGeom>
                <a:avLst/>
                <a:gdLst>
                  <a:gd name="connsiteX0" fmla="*/ 0 w 920501"/>
                  <a:gd name="connsiteY0" fmla="*/ 460251 h 920501"/>
                  <a:gd name="connsiteX1" fmla="*/ 460251 w 920501"/>
                  <a:gd name="connsiteY1" fmla="*/ 0 h 920501"/>
                  <a:gd name="connsiteX2" fmla="*/ 920502 w 920501"/>
                  <a:gd name="connsiteY2" fmla="*/ 460251 h 920501"/>
                  <a:gd name="connsiteX3" fmla="*/ 460251 w 920501"/>
                  <a:gd name="connsiteY3" fmla="*/ 920502 h 920501"/>
                  <a:gd name="connsiteX4" fmla="*/ 0 w 920501"/>
                  <a:gd name="connsiteY4" fmla="*/ 460251 h 920501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20502" h="1349127">
                    <a:moveTo>
                      <a:pt x="0" y="888876"/>
                    </a:moveTo>
                    <a:cubicBezTo>
                      <a:pt x="0" y="634686"/>
                      <a:pt x="315599" y="209550"/>
                      <a:pt x="455489" y="0"/>
                    </a:cubicBezTo>
                    <a:cubicBezTo>
                      <a:pt x="581091" y="204787"/>
                      <a:pt x="920502" y="634686"/>
                      <a:pt x="920502" y="888876"/>
                    </a:cubicBezTo>
                    <a:cubicBezTo>
                      <a:pt x="920502" y="1143066"/>
                      <a:pt x="714441" y="1349127"/>
                      <a:pt x="460251" y="1349127"/>
                    </a:cubicBezTo>
                    <a:cubicBezTo>
                      <a:pt x="206061" y="1349127"/>
                      <a:pt x="0" y="1143066"/>
                      <a:pt x="0" y="888876"/>
                    </a:cubicBezTo>
                    <a:close/>
                  </a:path>
                </a:pathLst>
              </a:custGeom>
              <a:solidFill>
                <a:srgbClr val="00B0F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14" name="フリーフォーム: 図形 913">
                <a:extLst>
                  <a:ext uri="{FF2B5EF4-FFF2-40B4-BE49-F238E27FC236}">
                    <a16:creationId xmlns:a16="http://schemas.microsoft.com/office/drawing/2014/main" id="{315A5F6E-8EFF-E45F-556B-8817EB9CA9DA}"/>
                  </a:ext>
                </a:extLst>
              </p:cNvPr>
              <p:cNvSpPr/>
              <p:nvPr/>
            </p:nvSpPr>
            <p:spPr>
              <a:xfrm rot="900000" flipH="1">
                <a:off x="1002545" y="1130060"/>
                <a:ext cx="128110" cy="97560"/>
              </a:xfrm>
              <a:custGeom>
                <a:avLst/>
                <a:gdLst>
                  <a:gd name="connsiteX0" fmla="*/ 55471 w 427286"/>
                  <a:gd name="connsiteY0" fmla="*/ 214452 h 325394"/>
                  <a:gd name="connsiteX1" fmla="*/ 110942 w 427286"/>
                  <a:gd name="connsiteY1" fmla="*/ 269923 h 325394"/>
                  <a:gd name="connsiteX2" fmla="*/ 55471 w 427286"/>
                  <a:gd name="connsiteY2" fmla="*/ 325394 h 325394"/>
                  <a:gd name="connsiteX3" fmla="*/ 0 w 427286"/>
                  <a:gd name="connsiteY3" fmla="*/ 269923 h 325394"/>
                  <a:gd name="connsiteX4" fmla="*/ 55471 w 427286"/>
                  <a:gd name="connsiteY4" fmla="*/ 214452 h 325394"/>
                  <a:gd name="connsiteX5" fmla="*/ 371291 w 427286"/>
                  <a:gd name="connsiteY5" fmla="*/ 651 h 325394"/>
                  <a:gd name="connsiteX6" fmla="*/ 395286 w 427286"/>
                  <a:gd name="connsiteY6" fmla="*/ 1731 h 325394"/>
                  <a:gd name="connsiteX7" fmla="*/ 353639 w 427286"/>
                  <a:gd name="connsiteY7" fmla="*/ 204250 h 325394"/>
                  <a:gd name="connsiteX8" fmla="*/ 172037 w 427286"/>
                  <a:gd name="connsiteY8" fmla="*/ 261589 h 325394"/>
                  <a:gd name="connsiteX9" fmla="*/ 289885 w 427286"/>
                  <a:gd name="connsiteY9" fmla="*/ 140497 h 325394"/>
                  <a:gd name="connsiteX10" fmla="*/ 371291 w 427286"/>
                  <a:gd name="connsiteY10" fmla="*/ 651 h 3253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7286" h="325394">
                    <a:moveTo>
                      <a:pt x="55471" y="214452"/>
                    </a:moveTo>
                    <a:cubicBezTo>
                      <a:pt x="86107" y="214452"/>
                      <a:pt x="110942" y="239287"/>
                      <a:pt x="110942" y="269923"/>
                    </a:cubicBezTo>
                    <a:cubicBezTo>
                      <a:pt x="110942" y="300559"/>
                      <a:pt x="86107" y="325394"/>
                      <a:pt x="55471" y="325394"/>
                    </a:cubicBezTo>
                    <a:cubicBezTo>
                      <a:pt x="24835" y="325394"/>
                      <a:pt x="0" y="300559"/>
                      <a:pt x="0" y="269923"/>
                    </a:cubicBezTo>
                    <a:cubicBezTo>
                      <a:pt x="0" y="239287"/>
                      <a:pt x="24835" y="214452"/>
                      <a:pt x="55471" y="214452"/>
                    </a:cubicBezTo>
                    <a:close/>
                    <a:moveTo>
                      <a:pt x="371291" y="651"/>
                    </a:moveTo>
                    <a:cubicBezTo>
                      <a:pt x="377800" y="-459"/>
                      <a:pt x="385660" y="-183"/>
                      <a:pt x="395286" y="1731"/>
                    </a:cubicBezTo>
                    <a:cubicBezTo>
                      <a:pt x="472301" y="17043"/>
                      <a:pt x="390846" y="160940"/>
                      <a:pt x="353639" y="204250"/>
                    </a:cubicBezTo>
                    <a:cubicBezTo>
                      <a:pt x="316431" y="247559"/>
                      <a:pt x="211077" y="326779"/>
                      <a:pt x="172037" y="261589"/>
                    </a:cubicBezTo>
                    <a:cubicBezTo>
                      <a:pt x="132998" y="196399"/>
                      <a:pt x="225389" y="204993"/>
                      <a:pt x="289885" y="140497"/>
                    </a:cubicBezTo>
                    <a:cubicBezTo>
                      <a:pt x="346318" y="84063"/>
                      <a:pt x="325727" y="8422"/>
                      <a:pt x="371291" y="65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15" name="グループ化 914">
              <a:extLst>
                <a:ext uri="{FF2B5EF4-FFF2-40B4-BE49-F238E27FC236}">
                  <a16:creationId xmlns:a16="http://schemas.microsoft.com/office/drawing/2014/main" id="{906A3E82-53C6-70F4-2FB9-649C7FE5AC39}"/>
                </a:ext>
              </a:extLst>
            </p:cNvPr>
            <p:cNvGrpSpPr/>
            <p:nvPr/>
          </p:nvGrpSpPr>
          <p:grpSpPr>
            <a:xfrm>
              <a:off x="4553785" y="1300035"/>
              <a:ext cx="1078478" cy="418400"/>
              <a:chOff x="4496994" y="1173812"/>
              <a:chExt cx="1078478" cy="418400"/>
            </a:xfrm>
          </p:grpSpPr>
          <p:sp>
            <p:nvSpPr>
              <p:cNvPr id="916" name="星: 7 pt 234">
                <a:extLst>
                  <a:ext uri="{FF2B5EF4-FFF2-40B4-BE49-F238E27FC236}">
                    <a16:creationId xmlns:a16="http://schemas.microsoft.com/office/drawing/2014/main" id="{74269ADF-DAFF-FC0E-1E78-54829BB42748}"/>
                  </a:ext>
                </a:extLst>
              </p:cNvPr>
              <p:cNvSpPr/>
              <p:nvPr/>
            </p:nvSpPr>
            <p:spPr>
              <a:xfrm>
                <a:off x="4496994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17" name="星: 7 pt 234">
                <a:extLst>
                  <a:ext uri="{FF2B5EF4-FFF2-40B4-BE49-F238E27FC236}">
                    <a16:creationId xmlns:a16="http://schemas.microsoft.com/office/drawing/2014/main" id="{E8C85A75-1078-32FD-3950-2C71A9E2FCD9}"/>
                  </a:ext>
                </a:extLst>
              </p:cNvPr>
              <p:cNvSpPr/>
              <p:nvPr/>
            </p:nvSpPr>
            <p:spPr>
              <a:xfrm>
                <a:off x="4644899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18" name="星: 7 pt 234">
                <a:extLst>
                  <a:ext uri="{FF2B5EF4-FFF2-40B4-BE49-F238E27FC236}">
                    <a16:creationId xmlns:a16="http://schemas.microsoft.com/office/drawing/2014/main" id="{03DFA80D-D2FB-BA09-317B-5FAE2E3BFB49}"/>
                  </a:ext>
                </a:extLst>
              </p:cNvPr>
              <p:cNvSpPr/>
              <p:nvPr/>
            </p:nvSpPr>
            <p:spPr>
              <a:xfrm>
                <a:off x="5160492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19" name="星: 7 pt 234">
                <a:extLst>
                  <a:ext uri="{FF2B5EF4-FFF2-40B4-BE49-F238E27FC236}">
                    <a16:creationId xmlns:a16="http://schemas.microsoft.com/office/drawing/2014/main" id="{2EA9CD68-8D5E-253A-F8CA-482860F4997B}"/>
                  </a:ext>
                </a:extLst>
              </p:cNvPr>
              <p:cNvSpPr/>
              <p:nvPr/>
            </p:nvSpPr>
            <p:spPr>
              <a:xfrm>
                <a:off x="5308397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021" name="グループ化 1020">
            <a:extLst>
              <a:ext uri="{FF2B5EF4-FFF2-40B4-BE49-F238E27FC236}">
                <a16:creationId xmlns:a16="http://schemas.microsoft.com/office/drawing/2014/main" id="{392F4248-2C30-F205-E086-74194DD44EA2}"/>
              </a:ext>
            </a:extLst>
          </p:cNvPr>
          <p:cNvGrpSpPr/>
          <p:nvPr/>
        </p:nvGrpSpPr>
        <p:grpSpPr>
          <a:xfrm>
            <a:off x="848544" y="713077"/>
            <a:ext cx="2307711" cy="2564746"/>
            <a:chOff x="848544" y="713077"/>
            <a:chExt cx="2307711" cy="2564746"/>
          </a:xfrm>
        </p:grpSpPr>
        <p:sp>
          <p:nvSpPr>
            <p:cNvPr id="184" name="フリーフォーム: 図形 183">
              <a:extLst>
                <a:ext uri="{FF2B5EF4-FFF2-40B4-BE49-F238E27FC236}">
                  <a16:creationId xmlns:a16="http://schemas.microsoft.com/office/drawing/2014/main" id="{8F8112E4-138D-F61D-DFD9-5B6ADE937384}"/>
                </a:ext>
              </a:extLst>
            </p:cNvPr>
            <p:cNvSpPr/>
            <p:nvPr/>
          </p:nvSpPr>
          <p:spPr>
            <a:xfrm rot="20151232" flipV="1">
              <a:off x="2075900" y="2597499"/>
              <a:ext cx="897962" cy="392290"/>
            </a:xfrm>
            <a:custGeom>
              <a:avLst/>
              <a:gdLst>
                <a:gd name="connsiteX0" fmla="*/ 444145 w 1917640"/>
                <a:gd name="connsiteY0" fmla="*/ 287 h 685683"/>
                <a:gd name="connsiteX1" fmla="*/ 1903478 w 1917640"/>
                <a:gd name="connsiteY1" fmla="*/ 446961 h 685683"/>
                <a:gd name="connsiteX2" fmla="*/ 1917640 w 1917640"/>
                <a:gd name="connsiteY2" fmla="*/ 431479 h 685683"/>
                <a:gd name="connsiteX3" fmla="*/ 1910072 w 1917640"/>
                <a:gd name="connsiteY3" fmla="*/ 444119 h 685683"/>
                <a:gd name="connsiteX4" fmla="*/ 55376 w 1917640"/>
                <a:gd name="connsiteY4" fmla="*/ 380335 h 685683"/>
                <a:gd name="connsiteX5" fmla="*/ 0 w 1917640"/>
                <a:gd name="connsiteY5" fmla="*/ 453960 h 685683"/>
                <a:gd name="connsiteX6" fmla="*/ 0 w 1917640"/>
                <a:gd name="connsiteY6" fmla="*/ 291596 h 685683"/>
                <a:gd name="connsiteX7" fmla="*/ 444145 w 1917640"/>
                <a:gd name="connsiteY7" fmla="*/ 287 h 685683"/>
                <a:gd name="connsiteX0" fmla="*/ 444145 w 1917640"/>
                <a:gd name="connsiteY0" fmla="*/ 4820 h 690216"/>
                <a:gd name="connsiteX1" fmla="*/ 1903478 w 1917640"/>
                <a:gd name="connsiteY1" fmla="*/ 451494 h 690216"/>
                <a:gd name="connsiteX2" fmla="*/ 1917640 w 1917640"/>
                <a:gd name="connsiteY2" fmla="*/ 436012 h 690216"/>
                <a:gd name="connsiteX3" fmla="*/ 1910072 w 1917640"/>
                <a:gd name="connsiteY3" fmla="*/ 448652 h 690216"/>
                <a:gd name="connsiteX4" fmla="*/ 55376 w 1917640"/>
                <a:gd name="connsiteY4" fmla="*/ 384868 h 690216"/>
                <a:gd name="connsiteX5" fmla="*/ 0 w 1917640"/>
                <a:gd name="connsiteY5" fmla="*/ 458493 h 690216"/>
                <a:gd name="connsiteX6" fmla="*/ 0 w 1917640"/>
                <a:gd name="connsiteY6" fmla="*/ 188179 h 690216"/>
                <a:gd name="connsiteX7" fmla="*/ 444145 w 1917640"/>
                <a:gd name="connsiteY7" fmla="*/ 4820 h 690216"/>
                <a:gd name="connsiteX0" fmla="*/ 444145 w 1917640"/>
                <a:gd name="connsiteY0" fmla="*/ 701 h 686097"/>
                <a:gd name="connsiteX1" fmla="*/ 1903478 w 1917640"/>
                <a:gd name="connsiteY1" fmla="*/ 447375 h 686097"/>
                <a:gd name="connsiteX2" fmla="*/ 1917640 w 1917640"/>
                <a:gd name="connsiteY2" fmla="*/ 431893 h 686097"/>
                <a:gd name="connsiteX3" fmla="*/ 1910072 w 1917640"/>
                <a:gd name="connsiteY3" fmla="*/ 444533 h 686097"/>
                <a:gd name="connsiteX4" fmla="*/ 55376 w 1917640"/>
                <a:gd name="connsiteY4" fmla="*/ 380749 h 686097"/>
                <a:gd name="connsiteX5" fmla="*/ 0 w 1917640"/>
                <a:gd name="connsiteY5" fmla="*/ 454374 h 686097"/>
                <a:gd name="connsiteX6" fmla="*/ 0 w 1917640"/>
                <a:gd name="connsiteY6" fmla="*/ 184060 h 686097"/>
                <a:gd name="connsiteX7" fmla="*/ 444145 w 1917640"/>
                <a:gd name="connsiteY7" fmla="*/ 701 h 686097"/>
                <a:gd name="connsiteX0" fmla="*/ 444145 w 1917640"/>
                <a:gd name="connsiteY0" fmla="*/ 661 h 686057"/>
                <a:gd name="connsiteX1" fmla="*/ 1903478 w 1917640"/>
                <a:gd name="connsiteY1" fmla="*/ 447335 h 686057"/>
                <a:gd name="connsiteX2" fmla="*/ 1917640 w 1917640"/>
                <a:gd name="connsiteY2" fmla="*/ 431853 h 686057"/>
                <a:gd name="connsiteX3" fmla="*/ 1910072 w 1917640"/>
                <a:gd name="connsiteY3" fmla="*/ 444493 h 686057"/>
                <a:gd name="connsiteX4" fmla="*/ 55376 w 1917640"/>
                <a:gd name="connsiteY4" fmla="*/ 380709 h 686057"/>
                <a:gd name="connsiteX5" fmla="*/ 0 w 1917640"/>
                <a:gd name="connsiteY5" fmla="*/ 454334 h 686057"/>
                <a:gd name="connsiteX6" fmla="*/ 0 w 1917640"/>
                <a:gd name="connsiteY6" fmla="*/ 184020 h 686057"/>
                <a:gd name="connsiteX7" fmla="*/ 444145 w 1917640"/>
                <a:gd name="connsiteY7" fmla="*/ 661 h 686057"/>
                <a:gd name="connsiteX0" fmla="*/ 444145 w 1917640"/>
                <a:gd name="connsiteY0" fmla="*/ 661 h 686057"/>
                <a:gd name="connsiteX1" fmla="*/ 1903478 w 1917640"/>
                <a:gd name="connsiteY1" fmla="*/ 447335 h 686057"/>
                <a:gd name="connsiteX2" fmla="*/ 1917640 w 1917640"/>
                <a:gd name="connsiteY2" fmla="*/ 431853 h 686057"/>
                <a:gd name="connsiteX3" fmla="*/ 1910072 w 1917640"/>
                <a:gd name="connsiteY3" fmla="*/ 444493 h 686057"/>
                <a:gd name="connsiteX4" fmla="*/ 55376 w 1917640"/>
                <a:gd name="connsiteY4" fmla="*/ 380709 h 686057"/>
                <a:gd name="connsiteX5" fmla="*/ 0 w 1917640"/>
                <a:gd name="connsiteY5" fmla="*/ 454334 h 686057"/>
                <a:gd name="connsiteX6" fmla="*/ 225 w 1917640"/>
                <a:gd name="connsiteY6" fmla="*/ 313091 h 686057"/>
                <a:gd name="connsiteX7" fmla="*/ 0 w 1917640"/>
                <a:gd name="connsiteY7" fmla="*/ 184020 h 686057"/>
                <a:gd name="connsiteX8" fmla="*/ 444145 w 1917640"/>
                <a:gd name="connsiteY8" fmla="*/ 661 h 686057"/>
                <a:gd name="connsiteX0" fmla="*/ 225 w 1917640"/>
                <a:gd name="connsiteY0" fmla="*/ 313091 h 686057"/>
                <a:gd name="connsiteX1" fmla="*/ 0 w 1917640"/>
                <a:gd name="connsiteY1" fmla="*/ 184020 h 686057"/>
                <a:gd name="connsiteX2" fmla="*/ 444145 w 1917640"/>
                <a:gd name="connsiteY2" fmla="*/ 661 h 686057"/>
                <a:gd name="connsiteX3" fmla="*/ 1903478 w 1917640"/>
                <a:gd name="connsiteY3" fmla="*/ 447335 h 686057"/>
                <a:gd name="connsiteX4" fmla="*/ 1917640 w 1917640"/>
                <a:gd name="connsiteY4" fmla="*/ 431853 h 686057"/>
                <a:gd name="connsiteX5" fmla="*/ 1910072 w 1917640"/>
                <a:gd name="connsiteY5" fmla="*/ 444493 h 686057"/>
                <a:gd name="connsiteX6" fmla="*/ 55376 w 1917640"/>
                <a:gd name="connsiteY6" fmla="*/ 380709 h 686057"/>
                <a:gd name="connsiteX7" fmla="*/ 0 w 1917640"/>
                <a:gd name="connsiteY7" fmla="*/ 454334 h 686057"/>
                <a:gd name="connsiteX8" fmla="*/ 91665 w 1917640"/>
                <a:gd name="connsiteY8" fmla="*/ 404531 h 686057"/>
                <a:gd name="connsiteX0" fmla="*/ 225 w 1917640"/>
                <a:gd name="connsiteY0" fmla="*/ 313091 h 686057"/>
                <a:gd name="connsiteX1" fmla="*/ 0 w 1917640"/>
                <a:gd name="connsiteY1" fmla="*/ 184020 h 686057"/>
                <a:gd name="connsiteX2" fmla="*/ 444145 w 1917640"/>
                <a:gd name="connsiteY2" fmla="*/ 661 h 686057"/>
                <a:gd name="connsiteX3" fmla="*/ 1903478 w 1917640"/>
                <a:gd name="connsiteY3" fmla="*/ 447335 h 686057"/>
                <a:gd name="connsiteX4" fmla="*/ 1917640 w 1917640"/>
                <a:gd name="connsiteY4" fmla="*/ 431853 h 686057"/>
                <a:gd name="connsiteX5" fmla="*/ 1910072 w 1917640"/>
                <a:gd name="connsiteY5" fmla="*/ 444493 h 686057"/>
                <a:gd name="connsiteX6" fmla="*/ 55376 w 1917640"/>
                <a:gd name="connsiteY6" fmla="*/ 380709 h 686057"/>
                <a:gd name="connsiteX7" fmla="*/ 0 w 1917640"/>
                <a:gd name="connsiteY7" fmla="*/ 454334 h 686057"/>
                <a:gd name="connsiteX0" fmla="*/ 0 w 1917640"/>
                <a:gd name="connsiteY0" fmla="*/ 184020 h 686057"/>
                <a:gd name="connsiteX1" fmla="*/ 444145 w 1917640"/>
                <a:gd name="connsiteY1" fmla="*/ 661 h 686057"/>
                <a:gd name="connsiteX2" fmla="*/ 1903478 w 1917640"/>
                <a:gd name="connsiteY2" fmla="*/ 447335 h 686057"/>
                <a:gd name="connsiteX3" fmla="*/ 1917640 w 1917640"/>
                <a:gd name="connsiteY3" fmla="*/ 431853 h 686057"/>
                <a:gd name="connsiteX4" fmla="*/ 1910072 w 1917640"/>
                <a:gd name="connsiteY4" fmla="*/ 444493 h 686057"/>
                <a:gd name="connsiteX5" fmla="*/ 55376 w 1917640"/>
                <a:gd name="connsiteY5" fmla="*/ 380709 h 686057"/>
                <a:gd name="connsiteX6" fmla="*/ 0 w 1917640"/>
                <a:gd name="connsiteY6" fmla="*/ 454334 h 686057"/>
                <a:gd name="connsiteX0" fmla="*/ 0 w 1917640"/>
                <a:gd name="connsiteY0" fmla="*/ 184020 h 672511"/>
                <a:gd name="connsiteX1" fmla="*/ 444145 w 1917640"/>
                <a:gd name="connsiteY1" fmla="*/ 661 h 672511"/>
                <a:gd name="connsiteX2" fmla="*/ 1903478 w 1917640"/>
                <a:gd name="connsiteY2" fmla="*/ 447335 h 672511"/>
                <a:gd name="connsiteX3" fmla="*/ 1917640 w 1917640"/>
                <a:gd name="connsiteY3" fmla="*/ 431853 h 672511"/>
                <a:gd name="connsiteX4" fmla="*/ 1910072 w 1917640"/>
                <a:gd name="connsiteY4" fmla="*/ 444493 h 672511"/>
                <a:gd name="connsiteX5" fmla="*/ 55376 w 1917640"/>
                <a:gd name="connsiteY5" fmla="*/ 380709 h 672511"/>
                <a:gd name="connsiteX6" fmla="*/ 0 w 1917640"/>
                <a:gd name="connsiteY6" fmla="*/ 454334 h 672511"/>
                <a:gd name="connsiteX0" fmla="*/ 1 w 2067311"/>
                <a:gd name="connsiteY0" fmla="*/ 266633 h 672055"/>
                <a:gd name="connsiteX1" fmla="*/ 593816 w 2067311"/>
                <a:gd name="connsiteY1" fmla="*/ 205 h 672055"/>
                <a:gd name="connsiteX2" fmla="*/ 2053149 w 2067311"/>
                <a:gd name="connsiteY2" fmla="*/ 446879 h 672055"/>
                <a:gd name="connsiteX3" fmla="*/ 2067311 w 2067311"/>
                <a:gd name="connsiteY3" fmla="*/ 431397 h 672055"/>
                <a:gd name="connsiteX4" fmla="*/ 2059743 w 2067311"/>
                <a:gd name="connsiteY4" fmla="*/ 444037 h 672055"/>
                <a:gd name="connsiteX5" fmla="*/ 205047 w 2067311"/>
                <a:gd name="connsiteY5" fmla="*/ 380253 h 672055"/>
                <a:gd name="connsiteX6" fmla="*/ 149671 w 2067311"/>
                <a:gd name="connsiteY6" fmla="*/ 453878 h 672055"/>
                <a:gd name="connsiteX0" fmla="*/ -1 w 2067309"/>
                <a:gd name="connsiteY0" fmla="*/ 267676 h 673098"/>
                <a:gd name="connsiteX1" fmla="*/ 593814 w 2067309"/>
                <a:gd name="connsiteY1" fmla="*/ 1248 h 673098"/>
                <a:gd name="connsiteX2" fmla="*/ 2053147 w 2067309"/>
                <a:gd name="connsiteY2" fmla="*/ 447922 h 673098"/>
                <a:gd name="connsiteX3" fmla="*/ 2067309 w 2067309"/>
                <a:gd name="connsiteY3" fmla="*/ 432440 h 673098"/>
                <a:gd name="connsiteX4" fmla="*/ 2059741 w 2067309"/>
                <a:gd name="connsiteY4" fmla="*/ 445080 h 673098"/>
                <a:gd name="connsiteX5" fmla="*/ 205045 w 2067309"/>
                <a:gd name="connsiteY5" fmla="*/ 381296 h 673098"/>
                <a:gd name="connsiteX6" fmla="*/ 149669 w 2067309"/>
                <a:gd name="connsiteY6" fmla="*/ 454921 h 6730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067309" h="673098">
                  <a:moveTo>
                    <a:pt x="-1" y="267676"/>
                  </a:moveTo>
                  <a:cubicBezTo>
                    <a:pt x="332855" y="-2553"/>
                    <a:pt x="445766" y="-4363"/>
                    <a:pt x="593814" y="1248"/>
                  </a:cubicBezTo>
                  <a:cubicBezTo>
                    <a:pt x="1080258" y="19682"/>
                    <a:pt x="1566702" y="918702"/>
                    <a:pt x="2053147" y="447922"/>
                  </a:cubicBezTo>
                  <a:lnTo>
                    <a:pt x="2067309" y="432440"/>
                  </a:lnTo>
                  <a:lnTo>
                    <a:pt x="2059741" y="445080"/>
                  </a:lnTo>
                  <a:cubicBezTo>
                    <a:pt x="1521075" y="1249593"/>
                    <a:pt x="740413" y="-394552"/>
                    <a:pt x="205045" y="381296"/>
                  </a:cubicBezTo>
                  <a:lnTo>
                    <a:pt x="149669" y="454921"/>
                  </a:lnTo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2" name="楕円 1">
              <a:extLst>
                <a:ext uri="{FF2B5EF4-FFF2-40B4-BE49-F238E27FC236}">
                  <a16:creationId xmlns:a16="http://schemas.microsoft.com/office/drawing/2014/main" id="{96136F7C-C4CB-C320-946F-C2478D5E8273}"/>
                </a:ext>
              </a:extLst>
            </p:cNvPr>
            <p:cNvSpPr/>
            <p:nvPr/>
          </p:nvSpPr>
          <p:spPr>
            <a:xfrm rot="10800000">
              <a:off x="2012682" y="2799267"/>
              <a:ext cx="228891" cy="47855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53" name="楕円 1">
              <a:extLst>
                <a:ext uri="{FF2B5EF4-FFF2-40B4-BE49-F238E27FC236}">
                  <a16:creationId xmlns:a16="http://schemas.microsoft.com/office/drawing/2014/main" id="{D4F6E58D-8B91-63E8-6438-F8BF0BE9F515}"/>
                </a:ext>
              </a:extLst>
            </p:cNvPr>
            <p:cNvSpPr/>
            <p:nvPr/>
          </p:nvSpPr>
          <p:spPr>
            <a:xfrm rot="10800000">
              <a:off x="1748004" y="2799267"/>
              <a:ext cx="228891" cy="47855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54" name="楕円 1">
              <a:extLst>
                <a:ext uri="{FF2B5EF4-FFF2-40B4-BE49-F238E27FC236}">
                  <a16:creationId xmlns:a16="http://schemas.microsoft.com/office/drawing/2014/main" id="{A73AAEFF-97BD-2994-2D38-46EE5B4816D1}"/>
                </a:ext>
              </a:extLst>
            </p:cNvPr>
            <p:cNvSpPr/>
            <p:nvPr/>
          </p:nvSpPr>
          <p:spPr>
            <a:xfrm>
              <a:off x="1582185" y="2053947"/>
              <a:ext cx="833002" cy="110234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55" name="楕円 1">
              <a:extLst>
                <a:ext uri="{FF2B5EF4-FFF2-40B4-BE49-F238E27FC236}">
                  <a16:creationId xmlns:a16="http://schemas.microsoft.com/office/drawing/2014/main" id="{5C779947-42F2-89DF-54E5-1AD5D74A832C}"/>
                </a:ext>
              </a:extLst>
            </p:cNvPr>
            <p:cNvSpPr/>
            <p:nvPr/>
          </p:nvSpPr>
          <p:spPr>
            <a:xfrm>
              <a:off x="1636755" y="2097854"/>
              <a:ext cx="723862" cy="102634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920" name="グループ化 919">
              <a:extLst>
                <a:ext uri="{FF2B5EF4-FFF2-40B4-BE49-F238E27FC236}">
                  <a16:creationId xmlns:a16="http://schemas.microsoft.com/office/drawing/2014/main" id="{51FD41EE-97CC-85D7-A9EF-C30C9CBCDD47}"/>
                </a:ext>
              </a:extLst>
            </p:cNvPr>
            <p:cNvGrpSpPr/>
            <p:nvPr/>
          </p:nvGrpSpPr>
          <p:grpSpPr>
            <a:xfrm>
              <a:off x="848544" y="862055"/>
              <a:ext cx="2307711" cy="2143400"/>
              <a:chOff x="879790" y="812577"/>
              <a:chExt cx="2307711" cy="2143400"/>
            </a:xfrm>
          </p:grpSpPr>
          <p:sp>
            <p:nvSpPr>
              <p:cNvPr id="921" name="フリーフォーム: 図形 920">
                <a:extLst>
                  <a:ext uri="{FF2B5EF4-FFF2-40B4-BE49-F238E27FC236}">
                    <a16:creationId xmlns:a16="http://schemas.microsoft.com/office/drawing/2014/main" id="{5497C8C1-9A15-CD98-FE56-68E07F1CF824}"/>
                  </a:ext>
                </a:extLst>
              </p:cNvPr>
              <p:cNvSpPr/>
              <p:nvPr/>
            </p:nvSpPr>
            <p:spPr>
              <a:xfrm>
                <a:off x="1290251" y="2103677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2" name="フリーフォーム: 図形 921">
                <a:extLst>
                  <a:ext uri="{FF2B5EF4-FFF2-40B4-BE49-F238E27FC236}">
                    <a16:creationId xmlns:a16="http://schemas.microsoft.com/office/drawing/2014/main" id="{A2CFFD12-66FD-CBE5-672F-A53658DA31BB}"/>
                  </a:ext>
                </a:extLst>
              </p:cNvPr>
              <p:cNvSpPr/>
              <p:nvPr/>
            </p:nvSpPr>
            <p:spPr>
              <a:xfrm>
                <a:off x="1177714" y="23287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3" name="フリーフォーム: 図形 922">
                <a:extLst>
                  <a:ext uri="{FF2B5EF4-FFF2-40B4-BE49-F238E27FC236}">
                    <a16:creationId xmlns:a16="http://schemas.microsoft.com/office/drawing/2014/main" id="{D50F5B5C-3E3B-7A39-CE3E-01A7AE42C73C}"/>
                  </a:ext>
                </a:extLst>
              </p:cNvPr>
              <p:cNvSpPr/>
              <p:nvPr/>
            </p:nvSpPr>
            <p:spPr>
              <a:xfrm>
                <a:off x="2945970" y="1547769"/>
                <a:ext cx="45719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924" name="フリーフォーム: 図形 923">
                <a:extLst>
                  <a:ext uri="{FF2B5EF4-FFF2-40B4-BE49-F238E27FC236}">
                    <a16:creationId xmlns:a16="http://schemas.microsoft.com/office/drawing/2014/main" id="{761635AE-435A-032D-9D14-2701B5D0530D}"/>
                  </a:ext>
                </a:extLst>
              </p:cNvPr>
              <p:cNvSpPr/>
              <p:nvPr/>
            </p:nvSpPr>
            <p:spPr>
              <a:xfrm>
                <a:off x="3139505" y="812577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5" name="フリーフォーム: 図形 924">
                <a:extLst>
                  <a:ext uri="{FF2B5EF4-FFF2-40B4-BE49-F238E27FC236}">
                    <a16:creationId xmlns:a16="http://schemas.microsoft.com/office/drawing/2014/main" id="{48466799-2F7D-4B84-1FB4-3BB6DA5ED26E}"/>
                  </a:ext>
                </a:extLst>
              </p:cNvPr>
              <p:cNvSpPr/>
              <p:nvPr/>
            </p:nvSpPr>
            <p:spPr>
              <a:xfrm>
                <a:off x="879790" y="8540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6" name="フリーフォーム: 図形 925">
                <a:extLst>
                  <a:ext uri="{FF2B5EF4-FFF2-40B4-BE49-F238E27FC236}">
                    <a16:creationId xmlns:a16="http://schemas.microsoft.com/office/drawing/2014/main" id="{C382AACD-51E4-6251-3579-BD1B88300AA6}"/>
                  </a:ext>
                </a:extLst>
              </p:cNvPr>
              <p:cNvSpPr/>
              <p:nvPr/>
            </p:nvSpPr>
            <p:spPr>
              <a:xfrm>
                <a:off x="1042904" y="1507314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7" name="フリーフォーム: 図形 926">
                <a:extLst>
                  <a:ext uri="{FF2B5EF4-FFF2-40B4-BE49-F238E27FC236}">
                    <a16:creationId xmlns:a16="http://schemas.microsoft.com/office/drawing/2014/main" id="{3A96D108-8CD3-FC60-4210-ADDB1FD5484B}"/>
                  </a:ext>
                </a:extLst>
              </p:cNvPr>
              <p:cNvSpPr/>
              <p:nvPr/>
            </p:nvSpPr>
            <p:spPr>
              <a:xfrm>
                <a:off x="2781812" y="1768545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8" name="フリーフォーム: 図形 927">
                <a:extLst>
                  <a:ext uri="{FF2B5EF4-FFF2-40B4-BE49-F238E27FC236}">
                    <a16:creationId xmlns:a16="http://schemas.microsoft.com/office/drawing/2014/main" id="{298959FC-3F25-0663-5223-CE89A25D3B97}"/>
                  </a:ext>
                </a:extLst>
              </p:cNvPr>
              <p:cNvSpPr/>
              <p:nvPr/>
            </p:nvSpPr>
            <p:spPr>
              <a:xfrm>
                <a:off x="3010634" y="239753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32" name="グループ化 931">
              <a:extLst>
                <a:ext uri="{FF2B5EF4-FFF2-40B4-BE49-F238E27FC236}">
                  <a16:creationId xmlns:a16="http://schemas.microsoft.com/office/drawing/2014/main" id="{0775282C-CDE9-931F-BA88-8EA2B579072F}"/>
                </a:ext>
              </a:extLst>
            </p:cNvPr>
            <p:cNvGrpSpPr/>
            <p:nvPr/>
          </p:nvGrpSpPr>
          <p:grpSpPr>
            <a:xfrm>
              <a:off x="1567626" y="2184673"/>
              <a:ext cx="876618" cy="460813"/>
              <a:chOff x="1521467" y="2103191"/>
              <a:chExt cx="876618" cy="460813"/>
            </a:xfrm>
          </p:grpSpPr>
          <p:sp>
            <p:nvSpPr>
              <p:cNvPr id="933" name="フリーフォーム: 図形 932">
                <a:extLst>
                  <a:ext uri="{FF2B5EF4-FFF2-40B4-BE49-F238E27FC236}">
                    <a16:creationId xmlns:a16="http://schemas.microsoft.com/office/drawing/2014/main" id="{4A154356-E5D2-CA6F-2885-0A3700ABEAC4}"/>
                  </a:ext>
                </a:extLst>
              </p:cNvPr>
              <p:cNvSpPr/>
              <p:nvPr/>
            </p:nvSpPr>
            <p:spPr>
              <a:xfrm rot="5142625">
                <a:off x="1601606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1718 w 624044"/>
                  <a:gd name="connsiteY1" fmla="*/ 441437 h 841097"/>
                  <a:gd name="connsiteX2" fmla="*/ 214097 w 624044"/>
                  <a:gd name="connsiteY2" fmla="*/ 591826 h 841097"/>
                  <a:gd name="connsiteX3" fmla="*/ 226195 w 624044"/>
                  <a:gd name="connsiteY3" fmla="*/ 430541 h 841097"/>
                  <a:gd name="connsiteX4" fmla="*/ 252483 w 624044"/>
                  <a:gd name="connsiteY4" fmla="*/ 438714 h 841097"/>
                  <a:gd name="connsiteX5" fmla="*/ 363204 w 624044"/>
                  <a:gd name="connsiteY5" fmla="*/ 500221 h 841097"/>
                  <a:gd name="connsiteX6" fmla="*/ 391221 w 624044"/>
                  <a:gd name="connsiteY6" fmla="*/ 521265 h 841097"/>
                  <a:gd name="connsiteX7" fmla="*/ 389552 w 624044"/>
                  <a:gd name="connsiteY7" fmla="*/ 509423 h 841097"/>
                  <a:gd name="connsiteX8" fmla="*/ 422637 w 624044"/>
                  <a:gd name="connsiteY8" fmla="*/ 0 h 841097"/>
                  <a:gd name="connsiteX9" fmla="*/ 624044 w 624044"/>
                  <a:gd name="connsiteY9" fmla="*/ 509424 h 841097"/>
                  <a:gd name="connsiteX10" fmla="*/ 552436 w 624044"/>
                  <a:gd name="connsiteY10" fmla="*/ 800498 h 841097"/>
                  <a:gd name="connsiteX11" fmla="*/ 548134 w 624044"/>
                  <a:gd name="connsiteY11" fmla="*/ 804096 h 841097"/>
                  <a:gd name="connsiteX12" fmla="*/ 548046 w 624044"/>
                  <a:gd name="connsiteY12" fmla="*/ 804315 h 841097"/>
                  <a:gd name="connsiteX13" fmla="*/ 197451 w 624044"/>
                  <a:gd name="connsiteY13" fmla="*/ 743301 h 841097"/>
                  <a:gd name="connsiteX14" fmla="*/ 1345 w 624044"/>
                  <a:gd name="connsiteY14" fmla="*/ 467411 h 841097"/>
                  <a:gd name="connsiteX0" fmla="*/ 214097 w 624044"/>
                  <a:gd name="connsiteY0" fmla="*/ 591826 h 841097"/>
                  <a:gd name="connsiteX1" fmla="*/ 226195 w 624044"/>
                  <a:gd name="connsiteY1" fmla="*/ 430541 h 841097"/>
                  <a:gd name="connsiteX2" fmla="*/ 252483 w 624044"/>
                  <a:gd name="connsiteY2" fmla="*/ 438714 h 841097"/>
                  <a:gd name="connsiteX3" fmla="*/ 363204 w 624044"/>
                  <a:gd name="connsiteY3" fmla="*/ 500221 h 841097"/>
                  <a:gd name="connsiteX4" fmla="*/ 391221 w 624044"/>
                  <a:gd name="connsiteY4" fmla="*/ 521265 h 841097"/>
                  <a:gd name="connsiteX5" fmla="*/ 389552 w 624044"/>
                  <a:gd name="connsiteY5" fmla="*/ 509423 h 841097"/>
                  <a:gd name="connsiteX6" fmla="*/ 422637 w 624044"/>
                  <a:gd name="connsiteY6" fmla="*/ 0 h 841097"/>
                  <a:gd name="connsiteX7" fmla="*/ 624044 w 624044"/>
                  <a:gd name="connsiteY7" fmla="*/ 509424 h 841097"/>
                  <a:gd name="connsiteX8" fmla="*/ 552436 w 624044"/>
                  <a:gd name="connsiteY8" fmla="*/ 800498 h 841097"/>
                  <a:gd name="connsiteX9" fmla="*/ 548134 w 624044"/>
                  <a:gd name="connsiteY9" fmla="*/ 804096 h 841097"/>
                  <a:gd name="connsiteX10" fmla="*/ 548046 w 624044"/>
                  <a:gd name="connsiteY10" fmla="*/ 804315 h 841097"/>
                  <a:gd name="connsiteX11" fmla="*/ 197451 w 624044"/>
                  <a:gd name="connsiteY11" fmla="*/ 743301 h 841097"/>
                  <a:gd name="connsiteX12" fmla="*/ 1345 w 624044"/>
                  <a:gd name="connsiteY12" fmla="*/ 467411 h 841097"/>
                  <a:gd name="connsiteX13" fmla="*/ 11718 w 624044"/>
                  <a:gd name="connsiteY13" fmla="*/ 441437 h 841097"/>
                  <a:gd name="connsiteX14" fmla="*/ 305537 w 624044"/>
                  <a:gd name="connsiteY14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13" fmla="*/ 305537 w 624044"/>
                  <a:gd name="connsiteY13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0" fmla="*/ 252483 w 624044"/>
                  <a:gd name="connsiteY0" fmla="*/ 438714 h 841097"/>
                  <a:gd name="connsiteX1" fmla="*/ 363204 w 624044"/>
                  <a:gd name="connsiteY1" fmla="*/ 500221 h 841097"/>
                  <a:gd name="connsiteX2" fmla="*/ 391221 w 624044"/>
                  <a:gd name="connsiteY2" fmla="*/ 521265 h 841097"/>
                  <a:gd name="connsiteX3" fmla="*/ 389552 w 624044"/>
                  <a:gd name="connsiteY3" fmla="*/ 509423 h 841097"/>
                  <a:gd name="connsiteX4" fmla="*/ 422637 w 624044"/>
                  <a:gd name="connsiteY4" fmla="*/ 0 h 841097"/>
                  <a:gd name="connsiteX5" fmla="*/ 624044 w 624044"/>
                  <a:gd name="connsiteY5" fmla="*/ 509424 h 841097"/>
                  <a:gd name="connsiteX6" fmla="*/ 552436 w 624044"/>
                  <a:gd name="connsiteY6" fmla="*/ 800498 h 841097"/>
                  <a:gd name="connsiteX7" fmla="*/ 548134 w 624044"/>
                  <a:gd name="connsiteY7" fmla="*/ 804096 h 841097"/>
                  <a:gd name="connsiteX8" fmla="*/ 548046 w 624044"/>
                  <a:gd name="connsiteY8" fmla="*/ 804315 h 841097"/>
                  <a:gd name="connsiteX9" fmla="*/ 197451 w 624044"/>
                  <a:gd name="connsiteY9" fmla="*/ 743301 h 841097"/>
                  <a:gd name="connsiteX10" fmla="*/ 1345 w 624044"/>
                  <a:gd name="connsiteY10" fmla="*/ 467411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252483" y="438714"/>
                    </a:moveTo>
                    <a:cubicBezTo>
                      <a:pt x="288706" y="454404"/>
                      <a:pt x="326240" y="475016"/>
                      <a:pt x="363204" y="500221"/>
                    </a:cubicBezTo>
                    <a:lnTo>
                      <a:pt x="391221" y="521265"/>
                    </a:lnTo>
                    <a:lnTo>
                      <a:pt x="389552" y="509423"/>
                    </a:lnTo>
                    <a:cubicBezTo>
                      <a:pt x="375526" y="371870"/>
                      <a:pt x="336633" y="0"/>
                      <a:pt x="422637" y="0"/>
                    </a:cubicBezTo>
                    <a:cubicBezTo>
                      <a:pt x="508641" y="0"/>
                      <a:pt x="624044" y="334957"/>
                      <a:pt x="624044" y="509424"/>
                    </a:cubicBezTo>
                    <a:cubicBezTo>
                      <a:pt x="624044" y="640273"/>
                      <a:pt x="594517" y="752542"/>
                      <a:pt x="552436" y="800498"/>
                    </a:cubicBezTo>
                    <a:lnTo>
                      <a:pt x="548134" y="804096"/>
                    </a:lnTo>
                    <a:cubicBezTo>
                      <a:pt x="548105" y="804169"/>
                      <a:pt x="548075" y="804242"/>
                      <a:pt x="548046" y="804315"/>
                    </a:cubicBezTo>
                    <a:cubicBezTo>
                      <a:pt x="502275" y="871440"/>
                      <a:pt x="345308" y="844123"/>
                      <a:pt x="197451" y="743301"/>
                    </a:cubicBezTo>
                    <a:cubicBezTo>
                      <a:pt x="68076" y="655082"/>
                      <a:pt x="-11457" y="539816"/>
                      <a:pt x="1345" y="467411"/>
                    </a:cubicBezTo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34" name="フリーフォーム: 図形 933">
                <a:extLst>
                  <a:ext uri="{FF2B5EF4-FFF2-40B4-BE49-F238E27FC236}">
                    <a16:creationId xmlns:a16="http://schemas.microsoft.com/office/drawing/2014/main" id="{CF1637CE-4466-BBDF-F3C8-EC80CB157B5F}"/>
                  </a:ext>
                </a:extLst>
              </p:cNvPr>
              <p:cNvSpPr/>
              <p:nvPr/>
            </p:nvSpPr>
            <p:spPr>
              <a:xfrm rot="16457375" flipH="1">
                <a:off x="1857133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  <a:gd name="connsiteX11" fmla="*/ 226195 w 624044"/>
                  <a:gd name="connsiteY11" fmla="*/ 430541 h 841097"/>
                  <a:gd name="connsiteX12" fmla="*/ 213827 w 624044"/>
                  <a:gd name="connsiteY12" fmla="*/ 595423 h 841097"/>
                  <a:gd name="connsiteX13" fmla="*/ 10549 w 624044"/>
                  <a:gd name="connsiteY13" fmla="*/ 444365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14" fmla="*/ 305267 w 624044"/>
                  <a:gd name="connsiteY14" fmla="*/ 686863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12" fmla="*/ 226195 w 624044"/>
                  <a:gd name="connsiteY12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1345" y="467411"/>
                    </a:moveTo>
                    <a:cubicBezTo>
                      <a:pt x="-11457" y="539816"/>
                      <a:pt x="68076" y="655082"/>
                      <a:pt x="197451" y="743301"/>
                    </a:cubicBezTo>
                    <a:cubicBezTo>
                      <a:pt x="345308" y="844123"/>
                      <a:pt x="502275" y="871440"/>
                      <a:pt x="548046" y="804315"/>
                    </a:cubicBezTo>
                    <a:cubicBezTo>
                      <a:pt x="548075" y="804242"/>
                      <a:pt x="548105" y="804169"/>
                      <a:pt x="548134" y="804096"/>
                    </a:cubicBezTo>
                    <a:lnTo>
                      <a:pt x="552436" y="800498"/>
                    </a:lnTo>
                    <a:cubicBezTo>
                      <a:pt x="594517" y="752542"/>
                      <a:pt x="624044" y="640273"/>
                      <a:pt x="624044" y="509424"/>
                    </a:cubicBezTo>
                    <a:cubicBezTo>
                      <a:pt x="624044" y="334957"/>
                      <a:pt x="508641" y="0"/>
                      <a:pt x="422637" y="0"/>
                    </a:cubicBezTo>
                    <a:cubicBezTo>
                      <a:pt x="336633" y="0"/>
                      <a:pt x="375526" y="371870"/>
                      <a:pt x="389552" y="509423"/>
                    </a:cubicBezTo>
                    <a:lnTo>
                      <a:pt x="391221" y="521265"/>
                    </a:lnTo>
                    <a:lnTo>
                      <a:pt x="363204" y="500221"/>
                    </a:lnTo>
                    <a:cubicBezTo>
                      <a:pt x="326240" y="475016"/>
                      <a:pt x="288706" y="454404"/>
                      <a:pt x="252483" y="438714"/>
                    </a:cubicBezTo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35" name="楕円 1">
                <a:extLst>
                  <a:ext uri="{FF2B5EF4-FFF2-40B4-BE49-F238E27FC236}">
                    <a16:creationId xmlns:a16="http://schemas.microsoft.com/office/drawing/2014/main" id="{84B77782-391B-EAB9-256F-3D85FB7A4CE6}"/>
                  </a:ext>
                </a:extLst>
              </p:cNvPr>
              <p:cNvSpPr/>
              <p:nvPr/>
            </p:nvSpPr>
            <p:spPr>
              <a:xfrm rot="5400000" flipH="1">
                <a:off x="1997847" y="2281097"/>
                <a:ext cx="137154" cy="184994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936" name="楕円 935">
              <a:extLst>
                <a:ext uri="{FF2B5EF4-FFF2-40B4-BE49-F238E27FC236}">
                  <a16:creationId xmlns:a16="http://schemas.microsoft.com/office/drawing/2014/main" id="{E5A76FDC-DA15-674E-F612-38104F7776A4}"/>
                </a:ext>
              </a:extLst>
            </p:cNvPr>
            <p:cNvSpPr/>
            <p:nvPr/>
          </p:nvSpPr>
          <p:spPr>
            <a:xfrm>
              <a:off x="2155416" y="713077"/>
              <a:ext cx="850305" cy="850305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7" name="楕円 936">
              <a:extLst>
                <a:ext uri="{FF2B5EF4-FFF2-40B4-BE49-F238E27FC236}">
                  <a16:creationId xmlns:a16="http://schemas.microsoft.com/office/drawing/2014/main" id="{64594356-172F-5B66-F9F1-2A087320E7C9}"/>
                </a:ext>
              </a:extLst>
            </p:cNvPr>
            <p:cNvSpPr/>
            <p:nvPr/>
          </p:nvSpPr>
          <p:spPr>
            <a:xfrm>
              <a:off x="2284549" y="842210"/>
              <a:ext cx="592039" cy="592039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8" name="楕円 937">
              <a:extLst>
                <a:ext uri="{FF2B5EF4-FFF2-40B4-BE49-F238E27FC236}">
                  <a16:creationId xmlns:a16="http://schemas.microsoft.com/office/drawing/2014/main" id="{3A158CF5-B1E5-EF42-E0D6-3655A2CAD691}"/>
                </a:ext>
              </a:extLst>
            </p:cNvPr>
            <p:cNvSpPr/>
            <p:nvPr/>
          </p:nvSpPr>
          <p:spPr>
            <a:xfrm>
              <a:off x="1012740" y="713077"/>
              <a:ext cx="850305" cy="850305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9" name="楕円 938">
              <a:extLst>
                <a:ext uri="{FF2B5EF4-FFF2-40B4-BE49-F238E27FC236}">
                  <a16:creationId xmlns:a16="http://schemas.microsoft.com/office/drawing/2014/main" id="{011686DD-E01C-DD69-7D16-05788FDB2D27}"/>
                </a:ext>
              </a:extLst>
            </p:cNvPr>
            <p:cNvSpPr/>
            <p:nvPr/>
          </p:nvSpPr>
          <p:spPr>
            <a:xfrm>
              <a:off x="1141873" y="842210"/>
              <a:ext cx="592039" cy="592039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0" name="楕円 939">
              <a:extLst>
                <a:ext uri="{FF2B5EF4-FFF2-40B4-BE49-F238E27FC236}">
                  <a16:creationId xmlns:a16="http://schemas.microsoft.com/office/drawing/2014/main" id="{227BFFED-C721-F896-E897-20C1DBDE6A64}"/>
                </a:ext>
              </a:extLst>
            </p:cNvPr>
            <p:cNvSpPr/>
            <p:nvPr/>
          </p:nvSpPr>
          <p:spPr>
            <a:xfrm>
              <a:off x="1394694" y="1063135"/>
              <a:ext cx="1207983" cy="1230699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41" name="楕円 940">
              <a:extLst>
                <a:ext uri="{FF2B5EF4-FFF2-40B4-BE49-F238E27FC236}">
                  <a16:creationId xmlns:a16="http://schemas.microsoft.com/office/drawing/2014/main" id="{08231F89-BF61-8ECD-E173-6ABCCD7FA252}"/>
                </a:ext>
              </a:extLst>
            </p:cNvPr>
            <p:cNvSpPr/>
            <p:nvPr/>
          </p:nvSpPr>
          <p:spPr>
            <a:xfrm rot="20700000">
              <a:off x="1658514" y="1579368"/>
              <a:ext cx="146798" cy="54712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2" name="楕円 941">
              <a:extLst>
                <a:ext uri="{FF2B5EF4-FFF2-40B4-BE49-F238E27FC236}">
                  <a16:creationId xmlns:a16="http://schemas.microsoft.com/office/drawing/2014/main" id="{DEB0D881-F016-BC0B-EE78-1410F91229CB}"/>
                </a:ext>
              </a:extLst>
            </p:cNvPr>
            <p:cNvSpPr/>
            <p:nvPr/>
          </p:nvSpPr>
          <p:spPr>
            <a:xfrm rot="900000">
              <a:off x="2174139" y="1579368"/>
              <a:ext cx="146798" cy="54712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943" name="グループ化 942">
              <a:extLst>
                <a:ext uri="{FF2B5EF4-FFF2-40B4-BE49-F238E27FC236}">
                  <a16:creationId xmlns:a16="http://schemas.microsoft.com/office/drawing/2014/main" id="{63FC95DB-00A4-CF65-CA0A-465ADB4DE88F}"/>
                </a:ext>
              </a:extLst>
            </p:cNvPr>
            <p:cNvGrpSpPr/>
            <p:nvPr/>
          </p:nvGrpSpPr>
          <p:grpSpPr>
            <a:xfrm>
              <a:off x="1886294" y="1845236"/>
              <a:ext cx="219417" cy="232117"/>
              <a:chOff x="3944408" y="2708920"/>
              <a:chExt cx="291733" cy="338761"/>
            </a:xfrm>
            <a:solidFill>
              <a:schemeClr val="bg1"/>
            </a:solidFill>
          </p:grpSpPr>
          <p:sp>
            <p:nvSpPr>
              <p:cNvPr id="944" name="楕円 27">
                <a:extLst>
                  <a:ext uri="{FF2B5EF4-FFF2-40B4-BE49-F238E27FC236}">
                    <a16:creationId xmlns:a16="http://schemas.microsoft.com/office/drawing/2014/main" id="{1EDE9810-3BBB-0A8F-C4AA-1606BE1FA8F5}"/>
                  </a:ext>
                </a:extLst>
              </p:cNvPr>
              <p:cNvSpPr/>
              <p:nvPr/>
            </p:nvSpPr>
            <p:spPr>
              <a:xfrm>
                <a:off x="3944408" y="2708920"/>
                <a:ext cx="145867" cy="338761"/>
              </a:xfrm>
              <a:custGeom>
                <a:avLst/>
                <a:gdLst>
                  <a:gd name="connsiteX0" fmla="*/ 0 w 144016"/>
                  <a:gd name="connsiteY0" fmla="*/ 180020 h 360040"/>
                  <a:gd name="connsiteX1" fmla="*/ 72008 w 144016"/>
                  <a:gd name="connsiteY1" fmla="*/ 0 h 360040"/>
                  <a:gd name="connsiteX2" fmla="*/ 144016 w 144016"/>
                  <a:gd name="connsiteY2" fmla="*/ 180020 h 360040"/>
                  <a:gd name="connsiteX3" fmla="*/ 72008 w 144016"/>
                  <a:gd name="connsiteY3" fmla="*/ 360040 h 360040"/>
                  <a:gd name="connsiteX4" fmla="*/ 0 w 144016"/>
                  <a:gd name="connsiteY4" fmla="*/ 180020 h 360040"/>
                  <a:gd name="connsiteX0" fmla="*/ 765 w 145488"/>
                  <a:gd name="connsiteY0" fmla="*/ 180020 h 364802"/>
                  <a:gd name="connsiteX1" fmla="*/ 72773 w 145488"/>
                  <a:gd name="connsiteY1" fmla="*/ 0 h 364802"/>
                  <a:gd name="connsiteX2" fmla="*/ 144781 w 145488"/>
                  <a:gd name="connsiteY2" fmla="*/ 180020 h 364802"/>
                  <a:gd name="connsiteX3" fmla="*/ 113255 w 145488"/>
                  <a:gd name="connsiteY3" fmla="*/ 364802 h 364802"/>
                  <a:gd name="connsiteX4" fmla="*/ 765 w 145488"/>
                  <a:gd name="connsiteY4" fmla="*/ 180020 h 364802"/>
                  <a:gd name="connsiteX0" fmla="*/ 479 w 144495"/>
                  <a:gd name="connsiteY0" fmla="*/ 180020 h 338608"/>
                  <a:gd name="connsiteX1" fmla="*/ 72487 w 144495"/>
                  <a:gd name="connsiteY1" fmla="*/ 0 h 338608"/>
                  <a:gd name="connsiteX2" fmla="*/ 144495 w 144495"/>
                  <a:gd name="connsiteY2" fmla="*/ 180020 h 338608"/>
                  <a:gd name="connsiteX3" fmla="*/ 103444 w 144495"/>
                  <a:gd name="connsiteY3" fmla="*/ 338608 h 338608"/>
                  <a:gd name="connsiteX4" fmla="*/ 479 w 144495"/>
                  <a:gd name="connsiteY4" fmla="*/ 180020 h 338608"/>
                  <a:gd name="connsiteX0" fmla="*/ 479 w 145867"/>
                  <a:gd name="connsiteY0" fmla="*/ 180020 h 338761"/>
                  <a:gd name="connsiteX1" fmla="*/ 72487 w 145867"/>
                  <a:gd name="connsiteY1" fmla="*/ 0 h 338761"/>
                  <a:gd name="connsiteX2" fmla="*/ 144495 w 145867"/>
                  <a:gd name="connsiteY2" fmla="*/ 180020 h 338761"/>
                  <a:gd name="connsiteX3" fmla="*/ 103444 w 145867"/>
                  <a:gd name="connsiteY3" fmla="*/ 338608 h 338761"/>
                  <a:gd name="connsiteX4" fmla="*/ 479 w 145867"/>
                  <a:gd name="connsiteY4" fmla="*/ 180020 h 338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5867" h="338761">
                    <a:moveTo>
                      <a:pt x="479" y="180020"/>
                    </a:moveTo>
                    <a:cubicBezTo>
                      <a:pt x="-4680" y="123585"/>
                      <a:pt x="32718" y="0"/>
                      <a:pt x="72487" y="0"/>
                    </a:cubicBezTo>
                    <a:cubicBezTo>
                      <a:pt x="112256" y="0"/>
                      <a:pt x="144495" y="80598"/>
                      <a:pt x="144495" y="180020"/>
                    </a:cubicBezTo>
                    <a:cubicBezTo>
                      <a:pt x="144495" y="279442"/>
                      <a:pt x="157500" y="333846"/>
                      <a:pt x="103444" y="338608"/>
                    </a:cubicBezTo>
                    <a:cubicBezTo>
                      <a:pt x="49388" y="343370"/>
                      <a:pt x="5638" y="236455"/>
                      <a:pt x="479" y="180020"/>
                    </a:cubicBezTo>
                    <a:close/>
                  </a:path>
                </a:pathLst>
              </a:cu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45" name="楕円 27">
                <a:extLst>
                  <a:ext uri="{FF2B5EF4-FFF2-40B4-BE49-F238E27FC236}">
                    <a16:creationId xmlns:a16="http://schemas.microsoft.com/office/drawing/2014/main" id="{3792BD4D-B09E-5F97-C91B-27DB41D647EC}"/>
                  </a:ext>
                </a:extLst>
              </p:cNvPr>
              <p:cNvSpPr/>
              <p:nvPr/>
            </p:nvSpPr>
            <p:spPr>
              <a:xfrm flipH="1">
                <a:off x="4095749" y="2708920"/>
                <a:ext cx="140392" cy="338761"/>
              </a:xfrm>
              <a:custGeom>
                <a:avLst/>
                <a:gdLst>
                  <a:gd name="connsiteX0" fmla="*/ 0 w 144016"/>
                  <a:gd name="connsiteY0" fmla="*/ 180020 h 360040"/>
                  <a:gd name="connsiteX1" fmla="*/ 72008 w 144016"/>
                  <a:gd name="connsiteY1" fmla="*/ 0 h 360040"/>
                  <a:gd name="connsiteX2" fmla="*/ 144016 w 144016"/>
                  <a:gd name="connsiteY2" fmla="*/ 180020 h 360040"/>
                  <a:gd name="connsiteX3" fmla="*/ 72008 w 144016"/>
                  <a:gd name="connsiteY3" fmla="*/ 360040 h 360040"/>
                  <a:gd name="connsiteX4" fmla="*/ 0 w 144016"/>
                  <a:gd name="connsiteY4" fmla="*/ 180020 h 360040"/>
                  <a:gd name="connsiteX0" fmla="*/ 765 w 145488"/>
                  <a:gd name="connsiteY0" fmla="*/ 180020 h 364802"/>
                  <a:gd name="connsiteX1" fmla="*/ 72773 w 145488"/>
                  <a:gd name="connsiteY1" fmla="*/ 0 h 364802"/>
                  <a:gd name="connsiteX2" fmla="*/ 144781 w 145488"/>
                  <a:gd name="connsiteY2" fmla="*/ 180020 h 364802"/>
                  <a:gd name="connsiteX3" fmla="*/ 113255 w 145488"/>
                  <a:gd name="connsiteY3" fmla="*/ 364802 h 364802"/>
                  <a:gd name="connsiteX4" fmla="*/ 765 w 145488"/>
                  <a:gd name="connsiteY4" fmla="*/ 180020 h 364802"/>
                  <a:gd name="connsiteX0" fmla="*/ 479 w 144495"/>
                  <a:gd name="connsiteY0" fmla="*/ 180020 h 338608"/>
                  <a:gd name="connsiteX1" fmla="*/ 72487 w 144495"/>
                  <a:gd name="connsiteY1" fmla="*/ 0 h 338608"/>
                  <a:gd name="connsiteX2" fmla="*/ 144495 w 144495"/>
                  <a:gd name="connsiteY2" fmla="*/ 180020 h 338608"/>
                  <a:gd name="connsiteX3" fmla="*/ 103444 w 144495"/>
                  <a:gd name="connsiteY3" fmla="*/ 338608 h 338608"/>
                  <a:gd name="connsiteX4" fmla="*/ 479 w 144495"/>
                  <a:gd name="connsiteY4" fmla="*/ 180020 h 338608"/>
                  <a:gd name="connsiteX0" fmla="*/ 479 w 145867"/>
                  <a:gd name="connsiteY0" fmla="*/ 180020 h 338761"/>
                  <a:gd name="connsiteX1" fmla="*/ 72487 w 145867"/>
                  <a:gd name="connsiteY1" fmla="*/ 0 h 338761"/>
                  <a:gd name="connsiteX2" fmla="*/ 144495 w 145867"/>
                  <a:gd name="connsiteY2" fmla="*/ 180020 h 338761"/>
                  <a:gd name="connsiteX3" fmla="*/ 103444 w 145867"/>
                  <a:gd name="connsiteY3" fmla="*/ 338608 h 338761"/>
                  <a:gd name="connsiteX4" fmla="*/ 479 w 145867"/>
                  <a:gd name="connsiteY4" fmla="*/ 180020 h 338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5867" h="338761">
                    <a:moveTo>
                      <a:pt x="479" y="180020"/>
                    </a:moveTo>
                    <a:cubicBezTo>
                      <a:pt x="-4680" y="123585"/>
                      <a:pt x="32718" y="0"/>
                      <a:pt x="72487" y="0"/>
                    </a:cubicBezTo>
                    <a:cubicBezTo>
                      <a:pt x="112256" y="0"/>
                      <a:pt x="144495" y="80598"/>
                      <a:pt x="144495" y="180020"/>
                    </a:cubicBezTo>
                    <a:cubicBezTo>
                      <a:pt x="144495" y="279442"/>
                      <a:pt x="157500" y="333846"/>
                      <a:pt x="103444" y="338608"/>
                    </a:cubicBezTo>
                    <a:cubicBezTo>
                      <a:pt x="49388" y="343370"/>
                      <a:pt x="5638" y="236455"/>
                      <a:pt x="479" y="180020"/>
                    </a:cubicBezTo>
                    <a:close/>
                  </a:path>
                </a:pathLst>
              </a:cu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946" name="フリーフォーム: 図形 945">
              <a:extLst>
                <a:ext uri="{FF2B5EF4-FFF2-40B4-BE49-F238E27FC236}">
                  <a16:creationId xmlns:a16="http://schemas.microsoft.com/office/drawing/2014/main" id="{49754A37-9A34-3BC1-BC5B-6C4C73D8B32B}"/>
                </a:ext>
              </a:extLst>
            </p:cNvPr>
            <p:cNvSpPr/>
            <p:nvPr/>
          </p:nvSpPr>
          <p:spPr>
            <a:xfrm>
              <a:off x="1772559" y="1755207"/>
              <a:ext cx="452253" cy="226103"/>
            </a:xfrm>
            <a:custGeom>
              <a:avLst/>
              <a:gdLst>
                <a:gd name="connsiteX0" fmla="*/ 267594 w 966988"/>
                <a:gd name="connsiteY0" fmla="*/ 0 h 411652"/>
                <a:gd name="connsiteX1" fmla="*/ 456812 w 966988"/>
                <a:gd name="connsiteY1" fmla="*/ 60285 h 411652"/>
                <a:gd name="connsiteX2" fmla="*/ 483494 w 966988"/>
                <a:gd name="connsiteY2" fmla="*/ 90725 h 411652"/>
                <a:gd name="connsiteX3" fmla="*/ 510177 w 966988"/>
                <a:gd name="connsiteY3" fmla="*/ 60285 h 411652"/>
                <a:gd name="connsiteX4" fmla="*/ 699394 w 966988"/>
                <a:gd name="connsiteY4" fmla="*/ 0 h 411652"/>
                <a:gd name="connsiteX5" fmla="*/ 966988 w 966988"/>
                <a:gd name="connsiteY5" fmla="*/ 205826 h 411652"/>
                <a:gd name="connsiteX6" fmla="*/ 699394 w 966988"/>
                <a:gd name="connsiteY6" fmla="*/ 411652 h 411652"/>
                <a:gd name="connsiteX7" fmla="*/ 510177 w 966988"/>
                <a:gd name="connsiteY7" fmla="*/ 351367 h 411652"/>
                <a:gd name="connsiteX8" fmla="*/ 483494 w 966988"/>
                <a:gd name="connsiteY8" fmla="*/ 320927 h 411652"/>
                <a:gd name="connsiteX9" fmla="*/ 456812 w 966988"/>
                <a:gd name="connsiteY9" fmla="*/ 351367 h 411652"/>
                <a:gd name="connsiteX10" fmla="*/ 267594 w 966988"/>
                <a:gd name="connsiteY10" fmla="*/ 411652 h 411652"/>
                <a:gd name="connsiteX11" fmla="*/ 0 w 966988"/>
                <a:gd name="connsiteY11" fmla="*/ 205826 h 411652"/>
                <a:gd name="connsiteX12" fmla="*/ 267594 w 966988"/>
                <a:gd name="connsiteY12" fmla="*/ 0 h 4116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966988" h="411652">
                  <a:moveTo>
                    <a:pt x="267594" y="0"/>
                  </a:moveTo>
                  <a:cubicBezTo>
                    <a:pt x="341488" y="0"/>
                    <a:pt x="408386" y="23038"/>
                    <a:pt x="456812" y="60285"/>
                  </a:cubicBezTo>
                  <a:lnTo>
                    <a:pt x="483494" y="90725"/>
                  </a:lnTo>
                  <a:lnTo>
                    <a:pt x="510177" y="60285"/>
                  </a:lnTo>
                  <a:cubicBezTo>
                    <a:pt x="558602" y="23038"/>
                    <a:pt x="625500" y="0"/>
                    <a:pt x="699394" y="0"/>
                  </a:cubicBezTo>
                  <a:cubicBezTo>
                    <a:pt x="847182" y="0"/>
                    <a:pt x="966988" y="92151"/>
                    <a:pt x="966988" y="205826"/>
                  </a:cubicBezTo>
                  <a:cubicBezTo>
                    <a:pt x="966988" y="319501"/>
                    <a:pt x="847182" y="411652"/>
                    <a:pt x="699394" y="411652"/>
                  </a:cubicBezTo>
                  <a:cubicBezTo>
                    <a:pt x="625500" y="411652"/>
                    <a:pt x="558602" y="388614"/>
                    <a:pt x="510177" y="351367"/>
                  </a:cubicBezTo>
                  <a:lnTo>
                    <a:pt x="483494" y="320927"/>
                  </a:lnTo>
                  <a:lnTo>
                    <a:pt x="456812" y="351367"/>
                  </a:lnTo>
                  <a:cubicBezTo>
                    <a:pt x="408386" y="388614"/>
                    <a:pt x="341488" y="411652"/>
                    <a:pt x="267594" y="411652"/>
                  </a:cubicBezTo>
                  <a:cubicBezTo>
                    <a:pt x="119806" y="411652"/>
                    <a:pt x="0" y="319501"/>
                    <a:pt x="0" y="205826"/>
                  </a:cubicBezTo>
                  <a:cubicBezTo>
                    <a:pt x="0" y="92151"/>
                    <a:pt x="119806" y="0"/>
                    <a:pt x="267594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7" name="正方形/長方形 946">
              <a:extLst>
                <a:ext uri="{FF2B5EF4-FFF2-40B4-BE49-F238E27FC236}">
                  <a16:creationId xmlns:a16="http://schemas.microsoft.com/office/drawing/2014/main" id="{5FC81B75-362F-07F7-87E0-C7093F105D29}"/>
                </a:ext>
              </a:extLst>
            </p:cNvPr>
            <p:cNvSpPr/>
            <p:nvPr/>
          </p:nvSpPr>
          <p:spPr>
            <a:xfrm>
              <a:off x="1278427" y="1864127"/>
              <a:ext cx="554926" cy="19731"/>
            </a:xfrm>
            <a:prstGeom prst="rect">
              <a:avLst/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8" name="正方形/長方形 947">
              <a:extLst>
                <a:ext uri="{FF2B5EF4-FFF2-40B4-BE49-F238E27FC236}">
                  <a16:creationId xmlns:a16="http://schemas.microsoft.com/office/drawing/2014/main" id="{412F8BFD-978C-BDD2-5ED4-60A218C20AC7}"/>
                </a:ext>
              </a:extLst>
            </p:cNvPr>
            <p:cNvSpPr/>
            <p:nvPr/>
          </p:nvSpPr>
          <p:spPr>
            <a:xfrm rot="20700000" flipV="1">
              <a:off x="1303469" y="1970870"/>
              <a:ext cx="554926" cy="19731"/>
            </a:xfrm>
            <a:prstGeom prst="rect">
              <a:avLst/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9" name="正方形/長方形 948">
              <a:extLst>
                <a:ext uri="{FF2B5EF4-FFF2-40B4-BE49-F238E27FC236}">
                  <a16:creationId xmlns:a16="http://schemas.microsoft.com/office/drawing/2014/main" id="{87EE3F6A-4AD6-9904-E374-C6C2100B02BE}"/>
                </a:ext>
              </a:extLst>
            </p:cNvPr>
            <p:cNvSpPr/>
            <p:nvPr/>
          </p:nvSpPr>
          <p:spPr>
            <a:xfrm flipH="1">
              <a:off x="2162574" y="1864129"/>
              <a:ext cx="554926" cy="19731"/>
            </a:xfrm>
            <a:prstGeom prst="rect">
              <a:avLst/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50" name="正方形/長方形 949">
              <a:extLst>
                <a:ext uri="{FF2B5EF4-FFF2-40B4-BE49-F238E27FC236}">
                  <a16:creationId xmlns:a16="http://schemas.microsoft.com/office/drawing/2014/main" id="{F3198679-6016-4D2B-C378-B34AE388C3C6}"/>
                </a:ext>
              </a:extLst>
            </p:cNvPr>
            <p:cNvSpPr/>
            <p:nvPr/>
          </p:nvSpPr>
          <p:spPr>
            <a:xfrm rot="900000" flipH="1" flipV="1">
              <a:off x="2138977" y="1970871"/>
              <a:ext cx="554926" cy="19731"/>
            </a:xfrm>
            <a:prstGeom prst="rect">
              <a:avLst/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51" name="楕円 1">
              <a:extLst>
                <a:ext uri="{FF2B5EF4-FFF2-40B4-BE49-F238E27FC236}">
                  <a16:creationId xmlns:a16="http://schemas.microsoft.com/office/drawing/2014/main" id="{50F58F9E-72D5-7311-A8ED-C7152358F75A}"/>
                </a:ext>
              </a:extLst>
            </p:cNvPr>
            <p:cNvSpPr/>
            <p:nvPr/>
          </p:nvSpPr>
          <p:spPr>
            <a:xfrm flipV="1">
              <a:off x="1913230" y="1723535"/>
              <a:ext cx="170911" cy="96059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952" name="グループ化 951">
              <a:extLst>
                <a:ext uri="{FF2B5EF4-FFF2-40B4-BE49-F238E27FC236}">
                  <a16:creationId xmlns:a16="http://schemas.microsoft.com/office/drawing/2014/main" id="{1934F76A-2869-B638-B2B8-BE75579A133C}"/>
                </a:ext>
              </a:extLst>
            </p:cNvPr>
            <p:cNvGrpSpPr/>
            <p:nvPr/>
          </p:nvGrpSpPr>
          <p:grpSpPr>
            <a:xfrm>
              <a:off x="1978829" y="1811018"/>
              <a:ext cx="176433" cy="258588"/>
              <a:chOff x="986766" y="914731"/>
              <a:chExt cx="238930" cy="350186"/>
            </a:xfrm>
          </p:grpSpPr>
          <p:sp>
            <p:nvSpPr>
              <p:cNvPr id="953" name="楕円 66">
                <a:extLst>
                  <a:ext uri="{FF2B5EF4-FFF2-40B4-BE49-F238E27FC236}">
                    <a16:creationId xmlns:a16="http://schemas.microsoft.com/office/drawing/2014/main" id="{ECA3FF50-62EC-D0FC-D4D2-8165EAB55144}"/>
                  </a:ext>
                </a:extLst>
              </p:cNvPr>
              <p:cNvSpPr/>
              <p:nvPr/>
            </p:nvSpPr>
            <p:spPr>
              <a:xfrm>
                <a:off x="986766" y="914731"/>
                <a:ext cx="238930" cy="350186"/>
              </a:xfrm>
              <a:custGeom>
                <a:avLst/>
                <a:gdLst>
                  <a:gd name="connsiteX0" fmla="*/ 0 w 920501"/>
                  <a:gd name="connsiteY0" fmla="*/ 460251 h 920501"/>
                  <a:gd name="connsiteX1" fmla="*/ 460251 w 920501"/>
                  <a:gd name="connsiteY1" fmla="*/ 0 h 920501"/>
                  <a:gd name="connsiteX2" fmla="*/ 920502 w 920501"/>
                  <a:gd name="connsiteY2" fmla="*/ 460251 h 920501"/>
                  <a:gd name="connsiteX3" fmla="*/ 460251 w 920501"/>
                  <a:gd name="connsiteY3" fmla="*/ 920502 h 920501"/>
                  <a:gd name="connsiteX4" fmla="*/ 0 w 920501"/>
                  <a:gd name="connsiteY4" fmla="*/ 460251 h 920501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20502" h="1349127">
                    <a:moveTo>
                      <a:pt x="0" y="888876"/>
                    </a:moveTo>
                    <a:cubicBezTo>
                      <a:pt x="0" y="634686"/>
                      <a:pt x="315599" y="209550"/>
                      <a:pt x="455489" y="0"/>
                    </a:cubicBezTo>
                    <a:cubicBezTo>
                      <a:pt x="581091" y="204787"/>
                      <a:pt x="920502" y="634686"/>
                      <a:pt x="920502" y="888876"/>
                    </a:cubicBezTo>
                    <a:cubicBezTo>
                      <a:pt x="920502" y="1143066"/>
                      <a:pt x="714441" y="1349127"/>
                      <a:pt x="460251" y="1349127"/>
                    </a:cubicBezTo>
                    <a:cubicBezTo>
                      <a:pt x="206061" y="1349127"/>
                      <a:pt x="0" y="1143066"/>
                      <a:pt x="0" y="888876"/>
                    </a:cubicBezTo>
                    <a:close/>
                  </a:path>
                </a:pathLst>
              </a:custGeom>
              <a:solidFill>
                <a:srgbClr val="00B0F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54" name="フリーフォーム: 図形 953">
                <a:extLst>
                  <a:ext uri="{FF2B5EF4-FFF2-40B4-BE49-F238E27FC236}">
                    <a16:creationId xmlns:a16="http://schemas.microsoft.com/office/drawing/2014/main" id="{0A4B4502-5FEA-0796-443F-FE8CB6500AC8}"/>
                  </a:ext>
                </a:extLst>
              </p:cNvPr>
              <p:cNvSpPr/>
              <p:nvPr/>
            </p:nvSpPr>
            <p:spPr>
              <a:xfrm rot="900000" flipH="1">
                <a:off x="1002545" y="1130060"/>
                <a:ext cx="128110" cy="97560"/>
              </a:xfrm>
              <a:custGeom>
                <a:avLst/>
                <a:gdLst>
                  <a:gd name="connsiteX0" fmla="*/ 55471 w 427286"/>
                  <a:gd name="connsiteY0" fmla="*/ 214452 h 325394"/>
                  <a:gd name="connsiteX1" fmla="*/ 110942 w 427286"/>
                  <a:gd name="connsiteY1" fmla="*/ 269923 h 325394"/>
                  <a:gd name="connsiteX2" fmla="*/ 55471 w 427286"/>
                  <a:gd name="connsiteY2" fmla="*/ 325394 h 325394"/>
                  <a:gd name="connsiteX3" fmla="*/ 0 w 427286"/>
                  <a:gd name="connsiteY3" fmla="*/ 269923 h 325394"/>
                  <a:gd name="connsiteX4" fmla="*/ 55471 w 427286"/>
                  <a:gd name="connsiteY4" fmla="*/ 214452 h 325394"/>
                  <a:gd name="connsiteX5" fmla="*/ 371291 w 427286"/>
                  <a:gd name="connsiteY5" fmla="*/ 651 h 325394"/>
                  <a:gd name="connsiteX6" fmla="*/ 395286 w 427286"/>
                  <a:gd name="connsiteY6" fmla="*/ 1731 h 325394"/>
                  <a:gd name="connsiteX7" fmla="*/ 353639 w 427286"/>
                  <a:gd name="connsiteY7" fmla="*/ 204250 h 325394"/>
                  <a:gd name="connsiteX8" fmla="*/ 172037 w 427286"/>
                  <a:gd name="connsiteY8" fmla="*/ 261589 h 325394"/>
                  <a:gd name="connsiteX9" fmla="*/ 289885 w 427286"/>
                  <a:gd name="connsiteY9" fmla="*/ 140497 h 325394"/>
                  <a:gd name="connsiteX10" fmla="*/ 371291 w 427286"/>
                  <a:gd name="connsiteY10" fmla="*/ 651 h 3253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7286" h="325394">
                    <a:moveTo>
                      <a:pt x="55471" y="214452"/>
                    </a:moveTo>
                    <a:cubicBezTo>
                      <a:pt x="86107" y="214452"/>
                      <a:pt x="110942" y="239287"/>
                      <a:pt x="110942" y="269923"/>
                    </a:cubicBezTo>
                    <a:cubicBezTo>
                      <a:pt x="110942" y="300559"/>
                      <a:pt x="86107" y="325394"/>
                      <a:pt x="55471" y="325394"/>
                    </a:cubicBezTo>
                    <a:cubicBezTo>
                      <a:pt x="24835" y="325394"/>
                      <a:pt x="0" y="300559"/>
                      <a:pt x="0" y="269923"/>
                    </a:cubicBezTo>
                    <a:cubicBezTo>
                      <a:pt x="0" y="239287"/>
                      <a:pt x="24835" y="214452"/>
                      <a:pt x="55471" y="214452"/>
                    </a:cubicBezTo>
                    <a:close/>
                    <a:moveTo>
                      <a:pt x="371291" y="651"/>
                    </a:moveTo>
                    <a:cubicBezTo>
                      <a:pt x="377800" y="-459"/>
                      <a:pt x="385660" y="-183"/>
                      <a:pt x="395286" y="1731"/>
                    </a:cubicBezTo>
                    <a:cubicBezTo>
                      <a:pt x="472301" y="17043"/>
                      <a:pt x="390846" y="160940"/>
                      <a:pt x="353639" y="204250"/>
                    </a:cubicBezTo>
                    <a:cubicBezTo>
                      <a:pt x="316431" y="247559"/>
                      <a:pt x="211077" y="326779"/>
                      <a:pt x="172037" y="261589"/>
                    </a:cubicBezTo>
                    <a:cubicBezTo>
                      <a:pt x="132998" y="196399"/>
                      <a:pt x="225389" y="204993"/>
                      <a:pt x="289885" y="140497"/>
                    </a:cubicBezTo>
                    <a:cubicBezTo>
                      <a:pt x="346318" y="84063"/>
                      <a:pt x="325727" y="8422"/>
                      <a:pt x="371291" y="65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023" name="グループ化 1022">
            <a:extLst>
              <a:ext uri="{FF2B5EF4-FFF2-40B4-BE49-F238E27FC236}">
                <a16:creationId xmlns:a16="http://schemas.microsoft.com/office/drawing/2014/main" id="{5AF04721-DEA9-C052-427A-C202FEAD59C5}"/>
              </a:ext>
            </a:extLst>
          </p:cNvPr>
          <p:cNvGrpSpPr/>
          <p:nvPr/>
        </p:nvGrpSpPr>
        <p:grpSpPr>
          <a:xfrm>
            <a:off x="4051216" y="3799177"/>
            <a:ext cx="1992981" cy="2564746"/>
            <a:chOff x="4051216" y="3799177"/>
            <a:chExt cx="1992981" cy="2564746"/>
          </a:xfrm>
        </p:grpSpPr>
        <p:grpSp>
          <p:nvGrpSpPr>
            <p:cNvPr id="980" name="グループ化 979">
              <a:extLst>
                <a:ext uri="{FF2B5EF4-FFF2-40B4-BE49-F238E27FC236}">
                  <a16:creationId xmlns:a16="http://schemas.microsoft.com/office/drawing/2014/main" id="{BB65FFA0-BF8C-675F-A8FB-FA7ED18BFCC5}"/>
                </a:ext>
              </a:extLst>
            </p:cNvPr>
            <p:cNvGrpSpPr/>
            <p:nvPr/>
          </p:nvGrpSpPr>
          <p:grpSpPr>
            <a:xfrm>
              <a:off x="4620661" y="5140047"/>
              <a:ext cx="1391677" cy="1223876"/>
              <a:chOff x="4620661" y="5140047"/>
              <a:chExt cx="1391677" cy="1223876"/>
            </a:xfrm>
          </p:grpSpPr>
          <p:sp>
            <p:nvSpPr>
              <p:cNvPr id="955" name="フリーフォーム: 図形 954">
                <a:extLst>
                  <a:ext uri="{FF2B5EF4-FFF2-40B4-BE49-F238E27FC236}">
                    <a16:creationId xmlns:a16="http://schemas.microsoft.com/office/drawing/2014/main" id="{ADCAFB3C-AF2F-4F47-EB90-24A946E034F0}"/>
                  </a:ext>
                </a:extLst>
              </p:cNvPr>
              <p:cNvSpPr/>
              <p:nvPr/>
            </p:nvSpPr>
            <p:spPr>
              <a:xfrm rot="20151232" flipV="1">
                <a:off x="5114376" y="5683599"/>
                <a:ext cx="897962" cy="392290"/>
              </a:xfrm>
              <a:custGeom>
                <a:avLst/>
                <a:gdLst>
                  <a:gd name="connsiteX0" fmla="*/ 444145 w 1917640"/>
                  <a:gd name="connsiteY0" fmla="*/ 287 h 685683"/>
                  <a:gd name="connsiteX1" fmla="*/ 1903478 w 1917640"/>
                  <a:gd name="connsiteY1" fmla="*/ 446961 h 685683"/>
                  <a:gd name="connsiteX2" fmla="*/ 1917640 w 1917640"/>
                  <a:gd name="connsiteY2" fmla="*/ 431479 h 685683"/>
                  <a:gd name="connsiteX3" fmla="*/ 1910072 w 1917640"/>
                  <a:gd name="connsiteY3" fmla="*/ 444119 h 685683"/>
                  <a:gd name="connsiteX4" fmla="*/ 55376 w 1917640"/>
                  <a:gd name="connsiteY4" fmla="*/ 380335 h 685683"/>
                  <a:gd name="connsiteX5" fmla="*/ 0 w 1917640"/>
                  <a:gd name="connsiteY5" fmla="*/ 453960 h 685683"/>
                  <a:gd name="connsiteX6" fmla="*/ 0 w 1917640"/>
                  <a:gd name="connsiteY6" fmla="*/ 291596 h 685683"/>
                  <a:gd name="connsiteX7" fmla="*/ 444145 w 1917640"/>
                  <a:gd name="connsiteY7" fmla="*/ 287 h 685683"/>
                  <a:gd name="connsiteX0" fmla="*/ 444145 w 1917640"/>
                  <a:gd name="connsiteY0" fmla="*/ 4820 h 690216"/>
                  <a:gd name="connsiteX1" fmla="*/ 1903478 w 1917640"/>
                  <a:gd name="connsiteY1" fmla="*/ 451494 h 690216"/>
                  <a:gd name="connsiteX2" fmla="*/ 1917640 w 1917640"/>
                  <a:gd name="connsiteY2" fmla="*/ 436012 h 690216"/>
                  <a:gd name="connsiteX3" fmla="*/ 1910072 w 1917640"/>
                  <a:gd name="connsiteY3" fmla="*/ 448652 h 690216"/>
                  <a:gd name="connsiteX4" fmla="*/ 55376 w 1917640"/>
                  <a:gd name="connsiteY4" fmla="*/ 384868 h 690216"/>
                  <a:gd name="connsiteX5" fmla="*/ 0 w 1917640"/>
                  <a:gd name="connsiteY5" fmla="*/ 458493 h 690216"/>
                  <a:gd name="connsiteX6" fmla="*/ 0 w 1917640"/>
                  <a:gd name="connsiteY6" fmla="*/ 188179 h 690216"/>
                  <a:gd name="connsiteX7" fmla="*/ 444145 w 1917640"/>
                  <a:gd name="connsiteY7" fmla="*/ 4820 h 690216"/>
                  <a:gd name="connsiteX0" fmla="*/ 444145 w 1917640"/>
                  <a:gd name="connsiteY0" fmla="*/ 701 h 686097"/>
                  <a:gd name="connsiteX1" fmla="*/ 1903478 w 1917640"/>
                  <a:gd name="connsiteY1" fmla="*/ 447375 h 686097"/>
                  <a:gd name="connsiteX2" fmla="*/ 1917640 w 1917640"/>
                  <a:gd name="connsiteY2" fmla="*/ 431893 h 686097"/>
                  <a:gd name="connsiteX3" fmla="*/ 1910072 w 1917640"/>
                  <a:gd name="connsiteY3" fmla="*/ 444533 h 686097"/>
                  <a:gd name="connsiteX4" fmla="*/ 55376 w 1917640"/>
                  <a:gd name="connsiteY4" fmla="*/ 380749 h 686097"/>
                  <a:gd name="connsiteX5" fmla="*/ 0 w 1917640"/>
                  <a:gd name="connsiteY5" fmla="*/ 454374 h 686097"/>
                  <a:gd name="connsiteX6" fmla="*/ 0 w 1917640"/>
                  <a:gd name="connsiteY6" fmla="*/ 184060 h 686097"/>
                  <a:gd name="connsiteX7" fmla="*/ 444145 w 1917640"/>
                  <a:gd name="connsiteY7" fmla="*/ 701 h 686097"/>
                  <a:gd name="connsiteX0" fmla="*/ 444145 w 1917640"/>
                  <a:gd name="connsiteY0" fmla="*/ 661 h 686057"/>
                  <a:gd name="connsiteX1" fmla="*/ 1903478 w 1917640"/>
                  <a:gd name="connsiteY1" fmla="*/ 447335 h 686057"/>
                  <a:gd name="connsiteX2" fmla="*/ 1917640 w 1917640"/>
                  <a:gd name="connsiteY2" fmla="*/ 431853 h 686057"/>
                  <a:gd name="connsiteX3" fmla="*/ 1910072 w 1917640"/>
                  <a:gd name="connsiteY3" fmla="*/ 444493 h 686057"/>
                  <a:gd name="connsiteX4" fmla="*/ 55376 w 1917640"/>
                  <a:gd name="connsiteY4" fmla="*/ 380709 h 686057"/>
                  <a:gd name="connsiteX5" fmla="*/ 0 w 1917640"/>
                  <a:gd name="connsiteY5" fmla="*/ 454334 h 686057"/>
                  <a:gd name="connsiteX6" fmla="*/ 0 w 1917640"/>
                  <a:gd name="connsiteY6" fmla="*/ 184020 h 686057"/>
                  <a:gd name="connsiteX7" fmla="*/ 444145 w 1917640"/>
                  <a:gd name="connsiteY7" fmla="*/ 661 h 686057"/>
                  <a:gd name="connsiteX0" fmla="*/ 444145 w 1917640"/>
                  <a:gd name="connsiteY0" fmla="*/ 661 h 686057"/>
                  <a:gd name="connsiteX1" fmla="*/ 1903478 w 1917640"/>
                  <a:gd name="connsiteY1" fmla="*/ 447335 h 686057"/>
                  <a:gd name="connsiteX2" fmla="*/ 1917640 w 1917640"/>
                  <a:gd name="connsiteY2" fmla="*/ 431853 h 686057"/>
                  <a:gd name="connsiteX3" fmla="*/ 1910072 w 1917640"/>
                  <a:gd name="connsiteY3" fmla="*/ 444493 h 686057"/>
                  <a:gd name="connsiteX4" fmla="*/ 55376 w 1917640"/>
                  <a:gd name="connsiteY4" fmla="*/ 380709 h 686057"/>
                  <a:gd name="connsiteX5" fmla="*/ 0 w 1917640"/>
                  <a:gd name="connsiteY5" fmla="*/ 454334 h 686057"/>
                  <a:gd name="connsiteX6" fmla="*/ 225 w 1917640"/>
                  <a:gd name="connsiteY6" fmla="*/ 313091 h 686057"/>
                  <a:gd name="connsiteX7" fmla="*/ 0 w 1917640"/>
                  <a:gd name="connsiteY7" fmla="*/ 184020 h 686057"/>
                  <a:gd name="connsiteX8" fmla="*/ 444145 w 1917640"/>
                  <a:gd name="connsiteY8" fmla="*/ 661 h 686057"/>
                  <a:gd name="connsiteX0" fmla="*/ 225 w 1917640"/>
                  <a:gd name="connsiteY0" fmla="*/ 313091 h 686057"/>
                  <a:gd name="connsiteX1" fmla="*/ 0 w 1917640"/>
                  <a:gd name="connsiteY1" fmla="*/ 184020 h 686057"/>
                  <a:gd name="connsiteX2" fmla="*/ 444145 w 1917640"/>
                  <a:gd name="connsiteY2" fmla="*/ 661 h 686057"/>
                  <a:gd name="connsiteX3" fmla="*/ 1903478 w 1917640"/>
                  <a:gd name="connsiteY3" fmla="*/ 447335 h 686057"/>
                  <a:gd name="connsiteX4" fmla="*/ 1917640 w 1917640"/>
                  <a:gd name="connsiteY4" fmla="*/ 431853 h 686057"/>
                  <a:gd name="connsiteX5" fmla="*/ 1910072 w 1917640"/>
                  <a:gd name="connsiteY5" fmla="*/ 444493 h 686057"/>
                  <a:gd name="connsiteX6" fmla="*/ 55376 w 1917640"/>
                  <a:gd name="connsiteY6" fmla="*/ 380709 h 686057"/>
                  <a:gd name="connsiteX7" fmla="*/ 0 w 1917640"/>
                  <a:gd name="connsiteY7" fmla="*/ 454334 h 686057"/>
                  <a:gd name="connsiteX8" fmla="*/ 91665 w 1917640"/>
                  <a:gd name="connsiteY8" fmla="*/ 404531 h 686057"/>
                  <a:gd name="connsiteX0" fmla="*/ 225 w 1917640"/>
                  <a:gd name="connsiteY0" fmla="*/ 313091 h 686057"/>
                  <a:gd name="connsiteX1" fmla="*/ 0 w 1917640"/>
                  <a:gd name="connsiteY1" fmla="*/ 184020 h 686057"/>
                  <a:gd name="connsiteX2" fmla="*/ 444145 w 1917640"/>
                  <a:gd name="connsiteY2" fmla="*/ 661 h 686057"/>
                  <a:gd name="connsiteX3" fmla="*/ 1903478 w 1917640"/>
                  <a:gd name="connsiteY3" fmla="*/ 447335 h 686057"/>
                  <a:gd name="connsiteX4" fmla="*/ 1917640 w 1917640"/>
                  <a:gd name="connsiteY4" fmla="*/ 431853 h 686057"/>
                  <a:gd name="connsiteX5" fmla="*/ 1910072 w 1917640"/>
                  <a:gd name="connsiteY5" fmla="*/ 444493 h 686057"/>
                  <a:gd name="connsiteX6" fmla="*/ 55376 w 1917640"/>
                  <a:gd name="connsiteY6" fmla="*/ 380709 h 686057"/>
                  <a:gd name="connsiteX7" fmla="*/ 0 w 1917640"/>
                  <a:gd name="connsiteY7" fmla="*/ 454334 h 686057"/>
                  <a:gd name="connsiteX0" fmla="*/ 0 w 1917640"/>
                  <a:gd name="connsiteY0" fmla="*/ 184020 h 686057"/>
                  <a:gd name="connsiteX1" fmla="*/ 444145 w 1917640"/>
                  <a:gd name="connsiteY1" fmla="*/ 661 h 686057"/>
                  <a:gd name="connsiteX2" fmla="*/ 1903478 w 1917640"/>
                  <a:gd name="connsiteY2" fmla="*/ 447335 h 686057"/>
                  <a:gd name="connsiteX3" fmla="*/ 1917640 w 1917640"/>
                  <a:gd name="connsiteY3" fmla="*/ 431853 h 686057"/>
                  <a:gd name="connsiteX4" fmla="*/ 1910072 w 1917640"/>
                  <a:gd name="connsiteY4" fmla="*/ 444493 h 686057"/>
                  <a:gd name="connsiteX5" fmla="*/ 55376 w 1917640"/>
                  <a:gd name="connsiteY5" fmla="*/ 380709 h 686057"/>
                  <a:gd name="connsiteX6" fmla="*/ 0 w 1917640"/>
                  <a:gd name="connsiteY6" fmla="*/ 454334 h 686057"/>
                  <a:gd name="connsiteX0" fmla="*/ 0 w 1917640"/>
                  <a:gd name="connsiteY0" fmla="*/ 184020 h 672511"/>
                  <a:gd name="connsiteX1" fmla="*/ 444145 w 1917640"/>
                  <a:gd name="connsiteY1" fmla="*/ 661 h 672511"/>
                  <a:gd name="connsiteX2" fmla="*/ 1903478 w 1917640"/>
                  <a:gd name="connsiteY2" fmla="*/ 447335 h 672511"/>
                  <a:gd name="connsiteX3" fmla="*/ 1917640 w 1917640"/>
                  <a:gd name="connsiteY3" fmla="*/ 431853 h 672511"/>
                  <a:gd name="connsiteX4" fmla="*/ 1910072 w 1917640"/>
                  <a:gd name="connsiteY4" fmla="*/ 444493 h 672511"/>
                  <a:gd name="connsiteX5" fmla="*/ 55376 w 1917640"/>
                  <a:gd name="connsiteY5" fmla="*/ 380709 h 672511"/>
                  <a:gd name="connsiteX6" fmla="*/ 0 w 1917640"/>
                  <a:gd name="connsiteY6" fmla="*/ 454334 h 672511"/>
                  <a:gd name="connsiteX0" fmla="*/ 1 w 2067311"/>
                  <a:gd name="connsiteY0" fmla="*/ 266633 h 672055"/>
                  <a:gd name="connsiteX1" fmla="*/ 593816 w 2067311"/>
                  <a:gd name="connsiteY1" fmla="*/ 205 h 672055"/>
                  <a:gd name="connsiteX2" fmla="*/ 2053149 w 2067311"/>
                  <a:gd name="connsiteY2" fmla="*/ 446879 h 672055"/>
                  <a:gd name="connsiteX3" fmla="*/ 2067311 w 2067311"/>
                  <a:gd name="connsiteY3" fmla="*/ 431397 h 672055"/>
                  <a:gd name="connsiteX4" fmla="*/ 2059743 w 2067311"/>
                  <a:gd name="connsiteY4" fmla="*/ 444037 h 672055"/>
                  <a:gd name="connsiteX5" fmla="*/ 205047 w 2067311"/>
                  <a:gd name="connsiteY5" fmla="*/ 380253 h 672055"/>
                  <a:gd name="connsiteX6" fmla="*/ 149671 w 2067311"/>
                  <a:gd name="connsiteY6" fmla="*/ 453878 h 672055"/>
                  <a:gd name="connsiteX0" fmla="*/ -1 w 2067309"/>
                  <a:gd name="connsiteY0" fmla="*/ 267676 h 673098"/>
                  <a:gd name="connsiteX1" fmla="*/ 593814 w 2067309"/>
                  <a:gd name="connsiteY1" fmla="*/ 1248 h 673098"/>
                  <a:gd name="connsiteX2" fmla="*/ 2053147 w 2067309"/>
                  <a:gd name="connsiteY2" fmla="*/ 447922 h 673098"/>
                  <a:gd name="connsiteX3" fmla="*/ 2067309 w 2067309"/>
                  <a:gd name="connsiteY3" fmla="*/ 432440 h 673098"/>
                  <a:gd name="connsiteX4" fmla="*/ 2059741 w 2067309"/>
                  <a:gd name="connsiteY4" fmla="*/ 445080 h 673098"/>
                  <a:gd name="connsiteX5" fmla="*/ 205045 w 2067309"/>
                  <a:gd name="connsiteY5" fmla="*/ 381296 h 673098"/>
                  <a:gd name="connsiteX6" fmla="*/ 149669 w 2067309"/>
                  <a:gd name="connsiteY6" fmla="*/ 454921 h 6730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67309" h="673098">
                    <a:moveTo>
                      <a:pt x="-1" y="267676"/>
                    </a:moveTo>
                    <a:cubicBezTo>
                      <a:pt x="332855" y="-2553"/>
                      <a:pt x="445766" y="-4363"/>
                      <a:pt x="593814" y="1248"/>
                    </a:cubicBezTo>
                    <a:cubicBezTo>
                      <a:pt x="1080258" y="19682"/>
                      <a:pt x="1566702" y="918702"/>
                      <a:pt x="2053147" y="447922"/>
                    </a:cubicBezTo>
                    <a:lnTo>
                      <a:pt x="2067309" y="432440"/>
                    </a:lnTo>
                    <a:lnTo>
                      <a:pt x="2059741" y="445080"/>
                    </a:lnTo>
                    <a:cubicBezTo>
                      <a:pt x="1521075" y="1249593"/>
                      <a:pt x="740413" y="-394552"/>
                      <a:pt x="205045" y="381296"/>
                    </a:cubicBezTo>
                    <a:lnTo>
                      <a:pt x="149669" y="454921"/>
                    </a:lnTo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3" name="楕円 1">
                <a:extLst>
                  <a:ext uri="{FF2B5EF4-FFF2-40B4-BE49-F238E27FC236}">
                    <a16:creationId xmlns:a16="http://schemas.microsoft.com/office/drawing/2014/main" id="{8856C208-5252-BC5B-9D88-0C417E165DD8}"/>
                  </a:ext>
                </a:extLst>
              </p:cNvPr>
              <p:cNvSpPr/>
              <p:nvPr/>
            </p:nvSpPr>
            <p:spPr>
              <a:xfrm rot="10800000">
                <a:off x="5051158" y="588536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64" name="楕円 1">
                <a:extLst>
                  <a:ext uri="{FF2B5EF4-FFF2-40B4-BE49-F238E27FC236}">
                    <a16:creationId xmlns:a16="http://schemas.microsoft.com/office/drawing/2014/main" id="{79E28585-7293-8806-EBB1-E61929F150E8}"/>
                  </a:ext>
                </a:extLst>
              </p:cNvPr>
              <p:cNvSpPr/>
              <p:nvPr/>
            </p:nvSpPr>
            <p:spPr>
              <a:xfrm rot="10800000">
                <a:off x="4786480" y="588536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65" name="楕円 1">
                <a:extLst>
                  <a:ext uri="{FF2B5EF4-FFF2-40B4-BE49-F238E27FC236}">
                    <a16:creationId xmlns:a16="http://schemas.microsoft.com/office/drawing/2014/main" id="{5DF00E40-4120-E6CA-F223-68E03302CE60}"/>
                  </a:ext>
                </a:extLst>
              </p:cNvPr>
              <p:cNvSpPr/>
              <p:nvPr/>
            </p:nvSpPr>
            <p:spPr>
              <a:xfrm>
                <a:off x="4620661" y="5140047"/>
                <a:ext cx="833002" cy="110234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66" name="楕円 1">
                <a:extLst>
                  <a:ext uri="{FF2B5EF4-FFF2-40B4-BE49-F238E27FC236}">
                    <a16:creationId xmlns:a16="http://schemas.microsoft.com/office/drawing/2014/main" id="{704A17FE-8BE3-164B-FE70-6C41D3F9E89E}"/>
                  </a:ext>
                </a:extLst>
              </p:cNvPr>
              <p:cNvSpPr/>
              <p:nvPr/>
            </p:nvSpPr>
            <p:spPr>
              <a:xfrm>
                <a:off x="4675231" y="5183954"/>
                <a:ext cx="723862" cy="102634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979" name="グループ化 978">
              <a:extLst>
                <a:ext uri="{FF2B5EF4-FFF2-40B4-BE49-F238E27FC236}">
                  <a16:creationId xmlns:a16="http://schemas.microsoft.com/office/drawing/2014/main" id="{51679E45-85C0-7402-B906-705DF3DF1155}"/>
                </a:ext>
              </a:extLst>
            </p:cNvPr>
            <p:cNvGrpSpPr/>
            <p:nvPr/>
          </p:nvGrpSpPr>
          <p:grpSpPr>
            <a:xfrm>
              <a:off x="4051216" y="3799177"/>
              <a:ext cx="1992981" cy="1580757"/>
              <a:chOff x="4051216" y="3799177"/>
              <a:chExt cx="1992981" cy="1580757"/>
            </a:xfrm>
          </p:grpSpPr>
          <p:sp>
            <p:nvSpPr>
              <p:cNvPr id="958" name="楕円 957">
                <a:extLst>
                  <a:ext uri="{FF2B5EF4-FFF2-40B4-BE49-F238E27FC236}">
                    <a16:creationId xmlns:a16="http://schemas.microsoft.com/office/drawing/2014/main" id="{A920BB1C-AE99-ACE5-E28F-6796CA27FD35}"/>
                  </a:ext>
                </a:extLst>
              </p:cNvPr>
              <p:cNvSpPr/>
              <p:nvPr/>
            </p:nvSpPr>
            <p:spPr>
              <a:xfrm>
                <a:off x="5193892" y="3799177"/>
                <a:ext cx="850305" cy="850305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9" name="楕円 958">
                <a:extLst>
                  <a:ext uri="{FF2B5EF4-FFF2-40B4-BE49-F238E27FC236}">
                    <a16:creationId xmlns:a16="http://schemas.microsoft.com/office/drawing/2014/main" id="{8196838C-C893-6444-EF40-FE371E25480E}"/>
                  </a:ext>
                </a:extLst>
              </p:cNvPr>
              <p:cNvSpPr/>
              <p:nvPr/>
            </p:nvSpPr>
            <p:spPr>
              <a:xfrm>
                <a:off x="5323025" y="3928310"/>
                <a:ext cx="592039" cy="592039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0" name="楕円 959">
                <a:extLst>
                  <a:ext uri="{FF2B5EF4-FFF2-40B4-BE49-F238E27FC236}">
                    <a16:creationId xmlns:a16="http://schemas.microsoft.com/office/drawing/2014/main" id="{08221A71-5897-2085-0C82-304AF4CBB4DC}"/>
                  </a:ext>
                </a:extLst>
              </p:cNvPr>
              <p:cNvSpPr/>
              <p:nvPr/>
            </p:nvSpPr>
            <p:spPr>
              <a:xfrm>
                <a:off x="4051216" y="3799177"/>
                <a:ext cx="850305" cy="850305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1" name="楕円 960">
                <a:extLst>
                  <a:ext uri="{FF2B5EF4-FFF2-40B4-BE49-F238E27FC236}">
                    <a16:creationId xmlns:a16="http://schemas.microsoft.com/office/drawing/2014/main" id="{279400C1-3184-E06E-CFAA-5F4632C29F69}"/>
                  </a:ext>
                </a:extLst>
              </p:cNvPr>
              <p:cNvSpPr/>
              <p:nvPr/>
            </p:nvSpPr>
            <p:spPr>
              <a:xfrm>
                <a:off x="4180349" y="3928310"/>
                <a:ext cx="592039" cy="592039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7" name="楕円 966">
                <a:extLst>
                  <a:ext uri="{FF2B5EF4-FFF2-40B4-BE49-F238E27FC236}">
                    <a16:creationId xmlns:a16="http://schemas.microsoft.com/office/drawing/2014/main" id="{312A5656-3E60-1DF4-CBBE-871F79CDF022}"/>
                  </a:ext>
                </a:extLst>
              </p:cNvPr>
              <p:cNvSpPr/>
              <p:nvPr/>
            </p:nvSpPr>
            <p:spPr>
              <a:xfrm>
                <a:off x="4433170" y="4149235"/>
                <a:ext cx="1207983" cy="1230699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8" name="楕円 967">
                <a:extLst>
                  <a:ext uri="{FF2B5EF4-FFF2-40B4-BE49-F238E27FC236}">
                    <a16:creationId xmlns:a16="http://schemas.microsoft.com/office/drawing/2014/main" id="{6D4D0D32-9125-AB09-1D1D-2E3268EE5179}"/>
                  </a:ext>
                </a:extLst>
              </p:cNvPr>
              <p:cNvSpPr/>
              <p:nvPr/>
            </p:nvSpPr>
            <p:spPr>
              <a:xfrm rot="20700000">
                <a:off x="4696990" y="4665468"/>
                <a:ext cx="146798" cy="5471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9" name="楕円 968">
                <a:extLst>
                  <a:ext uri="{FF2B5EF4-FFF2-40B4-BE49-F238E27FC236}">
                    <a16:creationId xmlns:a16="http://schemas.microsoft.com/office/drawing/2014/main" id="{3CC2826D-66D2-3FEF-CC52-E214E68445F9}"/>
                  </a:ext>
                </a:extLst>
              </p:cNvPr>
              <p:cNvSpPr/>
              <p:nvPr/>
            </p:nvSpPr>
            <p:spPr>
              <a:xfrm rot="900000">
                <a:off x="5212615" y="4665468"/>
                <a:ext cx="146798" cy="5471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970" name="グループ化 969">
                <a:extLst>
                  <a:ext uri="{FF2B5EF4-FFF2-40B4-BE49-F238E27FC236}">
                    <a16:creationId xmlns:a16="http://schemas.microsoft.com/office/drawing/2014/main" id="{A3E6E10C-4816-D387-825C-778B5056595B}"/>
                  </a:ext>
                </a:extLst>
              </p:cNvPr>
              <p:cNvGrpSpPr/>
              <p:nvPr/>
            </p:nvGrpSpPr>
            <p:grpSpPr>
              <a:xfrm>
                <a:off x="4924770" y="4931336"/>
                <a:ext cx="219417" cy="232117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977" name="楕円 27">
                  <a:extLst>
                    <a:ext uri="{FF2B5EF4-FFF2-40B4-BE49-F238E27FC236}">
                      <a16:creationId xmlns:a16="http://schemas.microsoft.com/office/drawing/2014/main" id="{CC3ABDAC-12B8-3805-1B15-8689BDE0D7E4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78" name="楕円 27">
                  <a:extLst>
                    <a:ext uri="{FF2B5EF4-FFF2-40B4-BE49-F238E27FC236}">
                      <a16:creationId xmlns:a16="http://schemas.microsoft.com/office/drawing/2014/main" id="{2C73ACA6-CB91-56FD-1ECD-55375700AB12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971" name="フリーフォーム: 図形 970">
                <a:extLst>
                  <a:ext uri="{FF2B5EF4-FFF2-40B4-BE49-F238E27FC236}">
                    <a16:creationId xmlns:a16="http://schemas.microsoft.com/office/drawing/2014/main" id="{76A6F3F2-0439-D11B-AEA5-0E12DE7B9544}"/>
                  </a:ext>
                </a:extLst>
              </p:cNvPr>
              <p:cNvSpPr/>
              <p:nvPr/>
            </p:nvSpPr>
            <p:spPr>
              <a:xfrm>
                <a:off x="4811035" y="4841307"/>
                <a:ext cx="452253" cy="226103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2" name="正方形/長方形 971">
                <a:extLst>
                  <a:ext uri="{FF2B5EF4-FFF2-40B4-BE49-F238E27FC236}">
                    <a16:creationId xmlns:a16="http://schemas.microsoft.com/office/drawing/2014/main" id="{29493AAB-C5B8-C3B7-D3AC-28311FF6AA65}"/>
                  </a:ext>
                </a:extLst>
              </p:cNvPr>
              <p:cNvSpPr/>
              <p:nvPr/>
            </p:nvSpPr>
            <p:spPr>
              <a:xfrm>
                <a:off x="4316903" y="4950227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3" name="正方形/長方形 972">
                <a:extLst>
                  <a:ext uri="{FF2B5EF4-FFF2-40B4-BE49-F238E27FC236}">
                    <a16:creationId xmlns:a16="http://schemas.microsoft.com/office/drawing/2014/main" id="{0E93AE88-6839-A6F8-15BC-CEC675BDBD82}"/>
                  </a:ext>
                </a:extLst>
              </p:cNvPr>
              <p:cNvSpPr/>
              <p:nvPr/>
            </p:nvSpPr>
            <p:spPr>
              <a:xfrm rot="20700000" flipV="1">
                <a:off x="4341945" y="5056970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4" name="正方形/長方形 973">
                <a:extLst>
                  <a:ext uri="{FF2B5EF4-FFF2-40B4-BE49-F238E27FC236}">
                    <a16:creationId xmlns:a16="http://schemas.microsoft.com/office/drawing/2014/main" id="{EC548E8D-06A8-3596-A488-3633DDED2E96}"/>
                  </a:ext>
                </a:extLst>
              </p:cNvPr>
              <p:cNvSpPr/>
              <p:nvPr/>
            </p:nvSpPr>
            <p:spPr>
              <a:xfrm flipH="1">
                <a:off x="5201050" y="4950229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5" name="正方形/長方形 974">
                <a:extLst>
                  <a:ext uri="{FF2B5EF4-FFF2-40B4-BE49-F238E27FC236}">
                    <a16:creationId xmlns:a16="http://schemas.microsoft.com/office/drawing/2014/main" id="{EE12ABF9-945D-4E39-1966-A4C6EFF33D20}"/>
                  </a:ext>
                </a:extLst>
              </p:cNvPr>
              <p:cNvSpPr/>
              <p:nvPr/>
            </p:nvSpPr>
            <p:spPr>
              <a:xfrm rot="900000" flipH="1" flipV="1">
                <a:off x="5177453" y="5056971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6" name="楕円 1">
                <a:extLst>
                  <a:ext uri="{FF2B5EF4-FFF2-40B4-BE49-F238E27FC236}">
                    <a16:creationId xmlns:a16="http://schemas.microsoft.com/office/drawing/2014/main" id="{37C16CAD-643F-AAB6-80D1-1FDB220D6348}"/>
                  </a:ext>
                </a:extLst>
              </p:cNvPr>
              <p:cNvSpPr/>
              <p:nvPr/>
            </p:nvSpPr>
            <p:spPr>
              <a:xfrm flipV="1">
                <a:off x="4951706" y="4809635"/>
                <a:ext cx="170911" cy="9605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981" name="グループ化 980">
              <a:extLst>
                <a:ext uri="{FF2B5EF4-FFF2-40B4-BE49-F238E27FC236}">
                  <a16:creationId xmlns:a16="http://schemas.microsoft.com/office/drawing/2014/main" id="{6B20ADAC-43F6-DDDF-75DA-0CDE3BB1E2CC}"/>
                </a:ext>
              </a:extLst>
            </p:cNvPr>
            <p:cNvGrpSpPr/>
            <p:nvPr/>
          </p:nvGrpSpPr>
          <p:grpSpPr>
            <a:xfrm>
              <a:off x="4165840" y="3935925"/>
              <a:ext cx="1732040" cy="1123483"/>
              <a:chOff x="4156667" y="3912113"/>
              <a:chExt cx="1810966" cy="1123483"/>
            </a:xfrm>
          </p:grpSpPr>
          <p:sp>
            <p:nvSpPr>
              <p:cNvPr id="982" name="フリーフォーム: 図形 981">
                <a:extLst>
                  <a:ext uri="{FF2B5EF4-FFF2-40B4-BE49-F238E27FC236}">
                    <a16:creationId xmlns:a16="http://schemas.microsoft.com/office/drawing/2014/main" id="{10809B7B-AECF-0A8F-B8CD-9102FB2E83B1}"/>
                  </a:ext>
                </a:extLst>
              </p:cNvPr>
              <p:cNvSpPr/>
              <p:nvPr/>
            </p:nvSpPr>
            <p:spPr>
              <a:xfrm>
                <a:off x="4377300" y="3912113"/>
                <a:ext cx="1371542" cy="621296"/>
              </a:xfrm>
              <a:custGeom>
                <a:avLst/>
                <a:gdLst>
                  <a:gd name="connsiteX0" fmla="*/ 928688 w 1857376"/>
                  <a:gd name="connsiteY0" fmla="*/ 0 h 841374"/>
                  <a:gd name="connsiteX1" fmla="*/ 1857376 w 1857376"/>
                  <a:gd name="connsiteY1" fmla="*/ 809625 h 841374"/>
                  <a:gd name="connsiteX2" fmla="*/ 1854621 w 1857376"/>
                  <a:gd name="connsiteY2" fmla="*/ 841374 h 841374"/>
                  <a:gd name="connsiteX3" fmla="*/ 1805511 w 1857376"/>
                  <a:gd name="connsiteY3" fmla="*/ 841374 h 841374"/>
                  <a:gd name="connsiteX4" fmla="*/ 1796516 w 1857376"/>
                  <a:gd name="connsiteY4" fmla="*/ 757260 h 841374"/>
                  <a:gd name="connsiteX5" fmla="*/ 928688 w 1857376"/>
                  <a:gd name="connsiteY5" fmla="*/ 90487 h 841374"/>
                  <a:gd name="connsiteX6" fmla="*/ 60860 w 1857376"/>
                  <a:gd name="connsiteY6" fmla="*/ 757260 h 841374"/>
                  <a:gd name="connsiteX7" fmla="*/ 51865 w 1857376"/>
                  <a:gd name="connsiteY7" fmla="*/ 841374 h 841374"/>
                  <a:gd name="connsiteX8" fmla="*/ 2756 w 1857376"/>
                  <a:gd name="connsiteY8" fmla="*/ 841374 h 841374"/>
                  <a:gd name="connsiteX9" fmla="*/ 0 w 1857376"/>
                  <a:gd name="connsiteY9" fmla="*/ 809625 h 841374"/>
                  <a:gd name="connsiteX10" fmla="*/ 928688 w 1857376"/>
                  <a:gd name="connsiteY10" fmla="*/ 0 h 841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57376" h="841374">
                    <a:moveTo>
                      <a:pt x="928688" y="0"/>
                    </a:moveTo>
                    <a:cubicBezTo>
                      <a:pt x="1441588" y="0"/>
                      <a:pt x="1857376" y="362481"/>
                      <a:pt x="1857376" y="809625"/>
                    </a:cubicBezTo>
                    <a:lnTo>
                      <a:pt x="1854621" y="841374"/>
                    </a:lnTo>
                    <a:lnTo>
                      <a:pt x="1805511" y="841374"/>
                    </a:lnTo>
                    <a:lnTo>
                      <a:pt x="1796516" y="757260"/>
                    </a:lnTo>
                    <a:cubicBezTo>
                      <a:pt x="1713917" y="376734"/>
                      <a:pt x="1356763" y="90487"/>
                      <a:pt x="928688" y="90487"/>
                    </a:cubicBezTo>
                    <a:cubicBezTo>
                      <a:pt x="500614" y="90487"/>
                      <a:pt x="143460" y="376734"/>
                      <a:pt x="60860" y="757260"/>
                    </a:cubicBezTo>
                    <a:lnTo>
                      <a:pt x="51865" y="841374"/>
                    </a:lnTo>
                    <a:lnTo>
                      <a:pt x="2756" y="841374"/>
                    </a:lnTo>
                    <a:lnTo>
                      <a:pt x="0" y="809625"/>
                    </a:lnTo>
                    <a:cubicBezTo>
                      <a:pt x="0" y="362481"/>
                      <a:pt x="415788" y="0"/>
                      <a:pt x="92868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83" name="グループ化 982">
                <a:extLst>
                  <a:ext uri="{FF2B5EF4-FFF2-40B4-BE49-F238E27FC236}">
                    <a16:creationId xmlns:a16="http://schemas.microsoft.com/office/drawing/2014/main" id="{74806AA8-C5D6-E968-625C-07194E8CA1D4}"/>
                  </a:ext>
                </a:extLst>
              </p:cNvPr>
              <p:cNvGrpSpPr/>
              <p:nvPr/>
            </p:nvGrpSpPr>
            <p:grpSpPr>
              <a:xfrm>
                <a:off x="4156667" y="4471279"/>
                <a:ext cx="302600" cy="564317"/>
                <a:chOff x="3109700" y="4691063"/>
                <a:chExt cx="409788" cy="875144"/>
              </a:xfrm>
            </p:grpSpPr>
            <p:sp>
              <p:nvSpPr>
                <p:cNvPr id="987" name="フリーフォーム: 図形 986">
                  <a:extLst>
                    <a:ext uri="{FF2B5EF4-FFF2-40B4-BE49-F238E27FC236}">
                      <a16:creationId xmlns:a16="http://schemas.microsoft.com/office/drawing/2014/main" id="{21F0A1E6-185F-102F-78FD-F9FD5F10F498}"/>
                    </a:ext>
                  </a:extLst>
                </p:cNvPr>
                <p:cNvSpPr/>
                <p:nvPr/>
              </p:nvSpPr>
              <p:spPr>
                <a:xfrm rot="16200000">
                  <a:off x="2844421" y="5001404"/>
                  <a:ext cx="801902" cy="271343"/>
                </a:xfrm>
                <a:custGeom>
                  <a:avLst/>
                  <a:gdLst>
                    <a:gd name="connsiteX0" fmla="*/ 801902 w 801902"/>
                    <a:gd name="connsiteY0" fmla="*/ 246344 h 271343"/>
                    <a:gd name="connsiteX1" fmla="*/ 782650 w 801902"/>
                    <a:gd name="connsiteY1" fmla="*/ 271343 h 271343"/>
                    <a:gd name="connsiteX2" fmla="*/ 19253 w 801902"/>
                    <a:gd name="connsiteY2" fmla="*/ 271343 h 271343"/>
                    <a:gd name="connsiteX3" fmla="*/ 0 w 801902"/>
                    <a:gd name="connsiteY3" fmla="*/ 246344 h 271343"/>
                    <a:gd name="connsiteX4" fmla="*/ 34490 w 801902"/>
                    <a:gd name="connsiteY4" fmla="*/ 201559 h 271343"/>
                    <a:gd name="connsiteX5" fmla="*/ 30520 w 801902"/>
                    <a:gd name="connsiteY5" fmla="*/ 152073 h 271343"/>
                    <a:gd name="connsiteX6" fmla="*/ 90282 w 801902"/>
                    <a:gd name="connsiteY6" fmla="*/ 118806 h 271343"/>
                    <a:gd name="connsiteX7" fmla="*/ 117435 w 801902"/>
                    <a:gd name="connsiteY7" fmla="*/ 72152 h 271343"/>
                    <a:gd name="connsiteX8" fmla="*/ 193369 w 801902"/>
                    <a:gd name="connsiteY8" fmla="*/ 55469 h 271343"/>
                    <a:gd name="connsiteX9" fmla="*/ 247515 w 801902"/>
                    <a:gd name="connsiteY9" fmla="*/ 18752 h 271343"/>
                    <a:gd name="connsiteX10" fmla="*/ 328058 w 801902"/>
                    <a:gd name="connsiteY10" fmla="*/ 21191 h 271343"/>
                    <a:gd name="connsiteX11" fmla="*/ 400951 w 801902"/>
                    <a:gd name="connsiteY11" fmla="*/ 0 h 271343"/>
                    <a:gd name="connsiteX12" fmla="*/ 473844 w 801902"/>
                    <a:gd name="connsiteY12" fmla="*/ 21191 h 271343"/>
                    <a:gd name="connsiteX13" fmla="*/ 554387 w 801902"/>
                    <a:gd name="connsiteY13" fmla="*/ 18752 h 271343"/>
                    <a:gd name="connsiteX14" fmla="*/ 608533 w 801902"/>
                    <a:gd name="connsiteY14" fmla="*/ 55469 h 271343"/>
                    <a:gd name="connsiteX15" fmla="*/ 684467 w 801902"/>
                    <a:gd name="connsiteY15" fmla="*/ 72152 h 271343"/>
                    <a:gd name="connsiteX16" fmla="*/ 711620 w 801902"/>
                    <a:gd name="connsiteY16" fmla="*/ 118806 h 271343"/>
                    <a:gd name="connsiteX17" fmla="*/ 771382 w 801902"/>
                    <a:gd name="connsiteY17" fmla="*/ 152073 h 271343"/>
                    <a:gd name="connsiteX18" fmla="*/ 767412 w 801902"/>
                    <a:gd name="connsiteY18" fmla="*/ 201559 h 2713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801902" h="271343">
                      <a:moveTo>
                        <a:pt x="801902" y="246344"/>
                      </a:moveTo>
                      <a:lnTo>
                        <a:pt x="782650" y="271343"/>
                      </a:lnTo>
                      <a:lnTo>
                        <a:pt x="19253" y="271343"/>
                      </a:lnTo>
                      <a:lnTo>
                        <a:pt x="0" y="246344"/>
                      </a:lnTo>
                      <a:lnTo>
                        <a:pt x="34490" y="201559"/>
                      </a:lnTo>
                      <a:lnTo>
                        <a:pt x="30520" y="152073"/>
                      </a:lnTo>
                      <a:lnTo>
                        <a:pt x="90282" y="118806"/>
                      </a:lnTo>
                      <a:lnTo>
                        <a:pt x="117435" y="72152"/>
                      </a:lnTo>
                      <a:lnTo>
                        <a:pt x="193369" y="55469"/>
                      </a:lnTo>
                      <a:lnTo>
                        <a:pt x="247515" y="18752"/>
                      </a:lnTo>
                      <a:lnTo>
                        <a:pt x="328058" y="21191"/>
                      </a:lnTo>
                      <a:lnTo>
                        <a:pt x="400951" y="0"/>
                      </a:lnTo>
                      <a:lnTo>
                        <a:pt x="473844" y="21191"/>
                      </a:lnTo>
                      <a:lnTo>
                        <a:pt x="554387" y="18752"/>
                      </a:lnTo>
                      <a:lnTo>
                        <a:pt x="608533" y="55469"/>
                      </a:lnTo>
                      <a:lnTo>
                        <a:pt x="684467" y="72152"/>
                      </a:lnTo>
                      <a:lnTo>
                        <a:pt x="711620" y="118806"/>
                      </a:lnTo>
                      <a:lnTo>
                        <a:pt x="771382" y="152073"/>
                      </a:lnTo>
                      <a:lnTo>
                        <a:pt x="767412" y="201559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88" name="四角形: 角を丸くする 987">
                  <a:extLst>
                    <a:ext uri="{FF2B5EF4-FFF2-40B4-BE49-F238E27FC236}">
                      <a16:creationId xmlns:a16="http://schemas.microsoft.com/office/drawing/2014/main" id="{3D048520-99D5-2C0D-83D5-32D31D1E601A}"/>
                    </a:ext>
                  </a:extLst>
                </p:cNvPr>
                <p:cNvSpPr/>
                <p:nvPr/>
              </p:nvSpPr>
              <p:spPr>
                <a:xfrm>
                  <a:off x="3331286" y="4691063"/>
                  <a:ext cx="188202" cy="87514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984" name="グループ化 983">
                <a:extLst>
                  <a:ext uri="{FF2B5EF4-FFF2-40B4-BE49-F238E27FC236}">
                    <a16:creationId xmlns:a16="http://schemas.microsoft.com/office/drawing/2014/main" id="{F9D458D9-452A-FB65-12D4-8D424E47D535}"/>
                  </a:ext>
                </a:extLst>
              </p:cNvPr>
              <p:cNvGrpSpPr/>
              <p:nvPr/>
            </p:nvGrpSpPr>
            <p:grpSpPr>
              <a:xfrm flipH="1">
                <a:off x="5665033" y="4471279"/>
                <a:ext cx="302600" cy="564317"/>
                <a:chOff x="3109700" y="4691063"/>
                <a:chExt cx="409788" cy="875144"/>
              </a:xfrm>
            </p:grpSpPr>
            <p:sp>
              <p:nvSpPr>
                <p:cNvPr id="985" name="フリーフォーム: 図形 984">
                  <a:extLst>
                    <a:ext uri="{FF2B5EF4-FFF2-40B4-BE49-F238E27FC236}">
                      <a16:creationId xmlns:a16="http://schemas.microsoft.com/office/drawing/2014/main" id="{F409511E-2C39-A56F-0DA1-28D1032963AB}"/>
                    </a:ext>
                  </a:extLst>
                </p:cNvPr>
                <p:cNvSpPr/>
                <p:nvPr/>
              </p:nvSpPr>
              <p:spPr>
                <a:xfrm rot="16200000">
                  <a:off x="2844421" y="5001404"/>
                  <a:ext cx="801902" cy="271343"/>
                </a:xfrm>
                <a:custGeom>
                  <a:avLst/>
                  <a:gdLst>
                    <a:gd name="connsiteX0" fmla="*/ 801902 w 801902"/>
                    <a:gd name="connsiteY0" fmla="*/ 246344 h 271343"/>
                    <a:gd name="connsiteX1" fmla="*/ 782650 w 801902"/>
                    <a:gd name="connsiteY1" fmla="*/ 271343 h 271343"/>
                    <a:gd name="connsiteX2" fmla="*/ 19253 w 801902"/>
                    <a:gd name="connsiteY2" fmla="*/ 271343 h 271343"/>
                    <a:gd name="connsiteX3" fmla="*/ 0 w 801902"/>
                    <a:gd name="connsiteY3" fmla="*/ 246344 h 271343"/>
                    <a:gd name="connsiteX4" fmla="*/ 34490 w 801902"/>
                    <a:gd name="connsiteY4" fmla="*/ 201559 h 271343"/>
                    <a:gd name="connsiteX5" fmla="*/ 30520 w 801902"/>
                    <a:gd name="connsiteY5" fmla="*/ 152073 h 271343"/>
                    <a:gd name="connsiteX6" fmla="*/ 90282 w 801902"/>
                    <a:gd name="connsiteY6" fmla="*/ 118806 h 271343"/>
                    <a:gd name="connsiteX7" fmla="*/ 117435 w 801902"/>
                    <a:gd name="connsiteY7" fmla="*/ 72152 h 271343"/>
                    <a:gd name="connsiteX8" fmla="*/ 193369 w 801902"/>
                    <a:gd name="connsiteY8" fmla="*/ 55469 h 271343"/>
                    <a:gd name="connsiteX9" fmla="*/ 247515 w 801902"/>
                    <a:gd name="connsiteY9" fmla="*/ 18752 h 271343"/>
                    <a:gd name="connsiteX10" fmla="*/ 328058 w 801902"/>
                    <a:gd name="connsiteY10" fmla="*/ 21191 h 271343"/>
                    <a:gd name="connsiteX11" fmla="*/ 400951 w 801902"/>
                    <a:gd name="connsiteY11" fmla="*/ 0 h 271343"/>
                    <a:gd name="connsiteX12" fmla="*/ 473844 w 801902"/>
                    <a:gd name="connsiteY12" fmla="*/ 21191 h 271343"/>
                    <a:gd name="connsiteX13" fmla="*/ 554387 w 801902"/>
                    <a:gd name="connsiteY13" fmla="*/ 18752 h 271343"/>
                    <a:gd name="connsiteX14" fmla="*/ 608533 w 801902"/>
                    <a:gd name="connsiteY14" fmla="*/ 55469 h 271343"/>
                    <a:gd name="connsiteX15" fmla="*/ 684467 w 801902"/>
                    <a:gd name="connsiteY15" fmla="*/ 72152 h 271343"/>
                    <a:gd name="connsiteX16" fmla="*/ 711620 w 801902"/>
                    <a:gd name="connsiteY16" fmla="*/ 118806 h 271343"/>
                    <a:gd name="connsiteX17" fmla="*/ 771382 w 801902"/>
                    <a:gd name="connsiteY17" fmla="*/ 152073 h 271343"/>
                    <a:gd name="connsiteX18" fmla="*/ 767412 w 801902"/>
                    <a:gd name="connsiteY18" fmla="*/ 201559 h 2713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801902" h="271343">
                      <a:moveTo>
                        <a:pt x="801902" y="246344"/>
                      </a:moveTo>
                      <a:lnTo>
                        <a:pt x="782650" y="271343"/>
                      </a:lnTo>
                      <a:lnTo>
                        <a:pt x="19253" y="271343"/>
                      </a:lnTo>
                      <a:lnTo>
                        <a:pt x="0" y="246344"/>
                      </a:lnTo>
                      <a:lnTo>
                        <a:pt x="34490" y="201559"/>
                      </a:lnTo>
                      <a:lnTo>
                        <a:pt x="30520" y="152073"/>
                      </a:lnTo>
                      <a:lnTo>
                        <a:pt x="90282" y="118806"/>
                      </a:lnTo>
                      <a:lnTo>
                        <a:pt x="117435" y="72152"/>
                      </a:lnTo>
                      <a:lnTo>
                        <a:pt x="193369" y="55469"/>
                      </a:lnTo>
                      <a:lnTo>
                        <a:pt x="247515" y="18752"/>
                      </a:lnTo>
                      <a:lnTo>
                        <a:pt x="328058" y="21191"/>
                      </a:lnTo>
                      <a:lnTo>
                        <a:pt x="400951" y="0"/>
                      </a:lnTo>
                      <a:lnTo>
                        <a:pt x="473844" y="21191"/>
                      </a:lnTo>
                      <a:lnTo>
                        <a:pt x="554387" y="18752"/>
                      </a:lnTo>
                      <a:lnTo>
                        <a:pt x="608533" y="55469"/>
                      </a:lnTo>
                      <a:lnTo>
                        <a:pt x="684467" y="72152"/>
                      </a:lnTo>
                      <a:lnTo>
                        <a:pt x="711620" y="118806"/>
                      </a:lnTo>
                      <a:lnTo>
                        <a:pt x="771382" y="152073"/>
                      </a:lnTo>
                      <a:lnTo>
                        <a:pt x="767412" y="201559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86" name="四角形: 角を丸くする 985">
                  <a:extLst>
                    <a:ext uri="{FF2B5EF4-FFF2-40B4-BE49-F238E27FC236}">
                      <a16:creationId xmlns:a16="http://schemas.microsoft.com/office/drawing/2014/main" id="{B10B2212-7F24-E316-0674-E02487E1250E}"/>
                    </a:ext>
                  </a:extLst>
                </p:cNvPr>
                <p:cNvSpPr/>
                <p:nvPr/>
              </p:nvSpPr>
              <p:spPr>
                <a:xfrm>
                  <a:off x="3331286" y="4691063"/>
                  <a:ext cx="188202" cy="87514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989" name="グループ化 988">
              <a:extLst>
                <a:ext uri="{FF2B5EF4-FFF2-40B4-BE49-F238E27FC236}">
                  <a16:creationId xmlns:a16="http://schemas.microsoft.com/office/drawing/2014/main" id="{22343522-45AD-6AF1-170C-19DC2B1B0D23}"/>
                </a:ext>
              </a:extLst>
            </p:cNvPr>
            <p:cNvGrpSpPr/>
            <p:nvPr/>
          </p:nvGrpSpPr>
          <p:grpSpPr>
            <a:xfrm>
              <a:off x="4370216" y="3844488"/>
              <a:ext cx="1325355" cy="650911"/>
              <a:chOff x="1100911" y="95250"/>
              <a:chExt cx="1794828" cy="881479"/>
            </a:xfrm>
          </p:grpSpPr>
          <p:sp>
            <p:nvSpPr>
              <p:cNvPr id="990" name="楕円 5">
                <a:extLst>
                  <a:ext uri="{FF2B5EF4-FFF2-40B4-BE49-F238E27FC236}">
                    <a16:creationId xmlns:a16="http://schemas.microsoft.com/office/drawing/2014/main" id="{A8BAA151-AB95-CE85-F6B2-CD557C2C20D5}"/>
                  </a:ext>
                </a:extLst>
              </p:cNvPr>
              <p:cNvSpPr/>
              <p:nvPr/>
            </p:nvSpPr>
            <p:spPr>
              <a:xfrm>
                <a:off x="1217766" y="95250"/>
                <a:ext cx="1559194" cy="731066"/>
              </a:xfrm>
              <a:custGeom>
                <a:avLst/>
                <a:gdLst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405851 h 611677"/>
                  <a:gd name="connsiteX1" fmla="*/ 906609 w 1832268"/>
                  <a:gd name="connsiteY1" fmla="*/ 0 h 611677"/>
                  <a:gd name="connsiteX2" fmla="*/ 1832268 w 1832268"/>
                  <a:gd name="connsiteY2" fmla="*/ 405851 h 611677"/>
                  <a:gd name="connsiteX3" fmla="*/ 916134 w 1832268"/>
                  <a:gd name="connsiteY3" fmla="*/ 611677 h 611677"/>
                  <a:gd name="connsiteX4" fmla="*/ 0 w 1832268"/>
                  <a:gd name="connsiteY4" fmla="*/ 405851 h 611677"/>
                  <a:gd name="connsiteX0" fmla="*/ 0 w 1832268"/>
                  <a:gd name="connsiteY0" fmla="*/ 405851 h 438748"/>
                  <a:gd name="connsiteX1" fmla="*/ 906609 w 1832268"/>
                  <a:gd name="connsiteY1" fmla="*/ 0 h 438748"/>
                  <a:gd name="connsiteX2" fmla="*/ 1832268 w 1832268"/>
                  <a:gd name="connsiteY2" fmla="*/ 405851 h 438748"/>
                  <a:gd name="connsiteX3" fmla="*/ 906609 w 1832268"/>
                  <a:gd name="connsiteY3" fmla="*/ 302114 h 438748"/>
                  <a:gd name="connsiteX4" fmla="*/ 0 w 1832268"/>
                  <a:gd name="connsiteY4" fmla="*/ 405851 h 438748"/>
                  <a:gd name="connsiteX0" fmla="*/ 0 w 1832268"/>
                  <a:gd name="connsiteY0" fmla="*/ 405851 h 463815"/>
                  <a:gd name="connsiteX1" fmla="*/ 906609 w 1832268"/>
                  <a:gd name="connsiteY1" fmla="*/ 0 h 463815"/>
                  <a:gd name="connsiteX2" fmla="*/ 1832268 w 1832268"/>
                  <a:gd name="connsiteY2" fmla="*/ 405851 h 463815"/>
                  <a:gd name="connsiteX3" fmla="*/ 906609 w 1832268"/>
                  <a:gd name="connsiteY3" fmla="*/ 302114 h 463815"/>
                  <a:gd name="connsiteX4" fmla="*/ 0 w 1832268"/>
                  <a:gd name="connsiteY4" fmla="*/ 405851 h 463815"/>
                  <a:gd name="connsiteX0" fmla="*/ 0 w 1841829"/>
                  <a:gd name="connsiteY0" fmla="*/ 405851 h 463815"/>
                  <a:gd name="connsiteX1" fmla="*/ 906609 w 1841829"/>
                  <a:gd name="connsiteY1" fmla="*/ 0 h 463815"/>
                  <a:gd name="connsiteX2" fmla="*/ 1832268 w 1841829"/>
                  <a:gd name="connsiteY2" fmla="*/ 405851 h 463815"/>
                  <a:gd name="connsiteX3" fmla="*/ 906609 w 1841829"/>
                  <a:gd name="connsiteY3" fmla="*/ 302114 h 463815"/>
                  <a:gd name="connsiteX4" fmla="*/ 0 w 1841829"/>
                  <a:gd name="connsiteY4" fmla="*/ 405851 h 463815"/>
                  <a:gd name="connsiteX0" fmla="*/ 0 w 1813739"/>
                  <a:gd name="connsiteY0" fmla="*/ 405851 h 484487"/>
                  <a:gd name="connsiteX1" fmla="*/ 906609 w 1813739"/>
                  <a:gd name="connsiteY1" fmla="*/ 0 h 484487"/>
                  <a:gd name="connsiteX2" fmla="*/ 1803693 w 1813739"/>
                  <a:gd name="connsiteY2" fmla="*/ 448714 h 484487"/>
                  <a:gd name="connsiteX3" fmla="*/ 906609 w 1813739"/>
                  <a:gd name="connsiteY3" fmla="*/ 302114 h 484487"/>
                  <a:gd name="connsiteX4" fmla="*/ 0 w 1813739"/>
                  <a:gd name="connsiteY4" fmla="*/ 405851 h 484487"/>
                  <a:gd name="connsiteX0" fmla="*/ 13906 w 1827645"/>
                  <a:gd name="connsiteY0" fmla="*/ 405851 h 484487"/>
                  <a:gd name="connsiteX1" fmla="*/ 920515 w 1827645"/>
                  <a:gd name="connsiteY1" fmla="*/ 0 h 484487"/>
                  <a:gd name="connsiteX2" fmla="*/ 1817599 w 1827645"/>
                  <a:gd name="connsiteY2" fmla="*/ 448714 h 484487"/>
                  <a:gd name="connsiteX3" fmla="*/ 920515 w 1827645"/>
                  <a:gd name="connsiteY3" fmla="*/ 302114 h 484487"/>
                  <a:gd name="connsiteX4" fmla="*/ 13906 w 1827645"/>
                  <a:gd name="connsiteY4" fmla="*/ 405851 h 484487"/>
                  <a:gd name="connsiteX0" fmla="*/ 14354 w 1809043"/>
                  <a:gd name="connsiteY0" fmla="*/ 453476 h 510970"/>
                  <a:gd name="connsiteX1" fmla="*/ 901913 w 1809043"/>
                  <a:gd name="connsiteY1" fmla="*/ 0 h 510970"/>
                  <a:gd name="connsiteX2" fmla="*/ 1798997 w 1809043"/>
                  <a:gd name="connsiteY2" fmla="*/ 448714 h 510970"/>
                  <a:gd name="connsiteX3" fmla="*/ 901913 w 1809043"/>
                  <a:gd name="connsiteY3" fmla="*/ 302114 h 510970"/>
                  <a:gd name="connsiteX4" fmla="*/ 14354 w 1809043"/>
                  <a:gd name="connsiteY4" fmla="*/ 453476 h 510970"/>
                  <a:gd name="connsiteX0" fmla="*/ 14354 w 1813123"/>
                  <a:gd name="connsiteY0" fmla="*/ 453476 h 510970"/>
                  <a:gd name="connsiteX1" fmla="*/ 901913 w 1813123"/>
                  <a:gd name="connsiteY1" fmla="*/ 0 h 510970"/>
                  <a:gd name="connsiteX2" fmla="*/ 1798997 w 1813123"/>
                  <a:gd name="connsiteY2" fmla="*/ 448714 h 510970"/>
                  <a:gd name="connsiteX3" fmla="*/ 901913 w 1813123"/>
                  <a:gd name="connsiteY3" fmla="*/ 302114 h 510970"/>
                  <a:gd name="connsiteX4" fmla="*/ 14354 w 1813123"/>
                  <a:gd name="connsiteY4" fmla="*/ 453476 h 510970"/>
                  <a:gd name="connsiteX0" fmla="*/ 7487 w 1806256"/>
                  <a:gd name="connsiteY0" fmla="*/ 453476 h 539069"/>
                  <a:gd name="connsiteX1" fmla="*/ 895046 w 1806256"/>
                  <a:gd name="connsiteY1" fmla="*/ 0 h 539069"/>
                  <a:gd name="connsiteX2" fmla="*/ 1792130 w 1806256"/>
                  <a:gd name="connsiteY2" fmla="*/ 448714 h 539069"/>
                  <a:gd name="connsiteX3" fmla="*/ 895046 w 1806256"/>
                  <a:gd name="connsiteY3" fmla="*/ 302114 h 539069"/>
                  <a:gd name="connsiteX4" fmla="*/ 7487 w 1806256"/>
                  <a:gd name="connsiteY4" fmla="*/ 453476 h 539069"/>
                  <a:gd name="connsiteX0" fmla="*/ 7487 w 1803151"/>
                  <a:gd name="connsiteY0" fmla="*/ 453476 h 539069"/>
                  <a:gd name="connsiteX1" fmla="*/ 895046 w 1803151"/>
                  <a:gd name="connsiteY1" fmla="*/ 0 h 539069"/>
                  <a:gd name="connsiteX2" fmla="*/ 1792130 w 1803151"/>
                  <a:gd name="connsiteY2" fmla="*/ 448714 h 539069"/>
                  <a:gd name="connsiteX3" fmla="*/ 895046 w 1803151"/>
                  <a:gd name="connsiteY3" fmla="*/ 302114 h 539069"/>
                  <a:gd name="connsiteX4" fmla="*/ 7487 w 1803151"/>
                  <a:gd name="connsiteY4" fmla="*/ 453476 h 539069"/>
                  <a:gd name="connsiteX0" fmla="*/ 7487 w 1784480"/>
                  <a:gd name="connsiteY0" fmla="*/ 453476 h 539069"/>
                  <a:gd name="connsiteX1" fmla="*/ 895046 w 1784480"/>
                  <a:gd name="connsiteY1" fmla="*/ 0 h 539069"/>
                  <a:gd name="connsiteX2" fmla="*/ 1773080 w 1784480"/>
                  <a:gd name="connsiteY2" fmla="*/ 488831 h 539069"/>
                  <a:gd name="connsiteX3" fmla="*/ 895046 w 1784480"/>
                  <a:gd name="connsiteY3" fmla="*/ 302114 h 539069"/>
                  <a:gd name="connsiteX4" fmla="*/ 7487 w 1784480"/>
                  <a:gd name="connsiteY4" fmla="*/ 453476 h 539069"/>
                  <a:gd name="connsiteX0" fmla="*/ 7487 w 1788786"/>
                  <a:gd name="connsiteY0" fmla="*/ 453476 h 544947"/>
                  <a:gd name="connsiteX1" fmla="*/ 895046 w 1788786"/>
                  <a:gd name="connsiteY1" fmla="*/ 0 h 544947"/>
                  <a:gd name="connsiteX2" fmla="*/ 1773080 w 1788786"/>
                  <a:gd name="connsiteY2" fmla="*/ 488831 h 544947"/>
                  <a:gd name="connsiteX3" fmla="*/ 895046 w 1788786"/>
                  <a:gd name="connsiteY3" fmla="*/ 302114 h 544947"/>
                  <a:gd name="connsiteX4" fmla="*/ 7487 w 1788786"/>
                  <a:gd name="connsiteY4" fmla="*/ 453476 h 544947"/>
                  <a:gd name="connsiteX0" fmla="*/ 13529 w 1794828"/>
                  <a:gd name="connsiteY0" fmla="*/ 453476 h 544947"/>
                  <a:gd name="connsiteX1" fmla="*/ 901088 w 1794828"/>
                  <a:gd name="connsiteY1" fmla="*/ 0 h 544947"/>
                  <a:gd name="connsiteX2" fmla="*/ 1779122 w 1794828"/>
                  <a:gd name="connsiteY2" fmla="*/ 488831 h 544947"/>
                  <a:gd name="connsiteX3" fmla="*/ 901088 w 1794828"/>
                  <a:gd name="connsiteY3" fmla="*/ 302114 h 544947"/>
                  <a:gd name="connsiteX4" fmla="*/ 13529 w 1794828"/>
                  <a:gd name="connsiteY4" fmla="*/ 453476 h 544947"/>
                  <a:gd name="connsiteX0" fmla="*/ 7 w 1765606"/>
                  <a:gd name="connsiteY0" fmla="*/ 875550 h 938989"/>
                  <a:gd name="connsiteX1" fmla="*/ 898353 w 1765606"/>
                  <a:gd name="connsiteY1" fmla="*/ 0 h 938989"/>
                  <a:gd name="connsiteX2" fmla="*/ 1765600 w 1765606"/>
                  <a:gd name="connsiteY2" fmla="*/ 910905 h 938989"/>
                  <a:gd name="connsiteX3" fmla="*/ 887566 w 1765606"/>
                  <a:gd name="connsiteY3" fmla="*/ 724188 h 938989"/>
                  <a:gd name="connsiteX4" fmla="*/ 7 w 1765606"/>
                  <a:gd name="connsiteY4" fmla="*/ 875550 h 9389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65606" h="938989">
                    <a:moveTo>
                      <a:pt x="7" y="875550"/>
                    </a:moveTo>
                    <a:cubicBezTo>
                      <a:pt x="1805" y="754852"/>
                      <a:pt x="392386" y="0"/>
                      <a:pt x="898353" y="0"/>
                    </a:cubicBezTo>
                    <a:cubicBezTo>
                      <a:pt x="1404320" y="0"/>
                      <a:pt x="1767398" y="790207"/>
                      <a:pt x="1765600" y="910905"/>
                    </a:cubicBezTo>
                    <a:cubicBezTo>
                      <a:pt x="1763802" y="1031603"/>
                      <a:pt x="1393533" y="724188"/>
                      <a:pt x="887566" y="724188"/>
                    </a:cubicBezTo>
                    <a:cubicBezTo>
                      <a:pt x="381599" y="724188"/>
                      <a:pt x="-1791" y="996248"/>
                      <a:pt x="7" y="8755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991" name="楕円 990">
                <a:extLst>
                  <a:ext uri="{FF2B5EF4-FFF2-40B4-BE49-F238E27FC236}">
                    <a16:creationId xmlns:a16="http://schemas.microsoft.com/office/drawing/2014/main" id="{8C35F14D-8019-55C9-5496-11252AD90213}"/>
                  </a:ext>
                </a:extLst>
              </p:cNvPr>
              <p:cNvSpPr/>
              <p:nvPr/>
            </p:nvSpPr>
            <p:spPr>
              <a:xfrm>
                <a:off x="1915707" y="247755"/>
                <a:ext cx="171624" cy="18177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92" name="グループ化 991">
                <a:extLst>
                  <a:ext uri="{FF2B5EF4-FFF2-40B4-BE49-F238E27FC236}">
                    <a16:creationId xmlns:a16="http://schemas.microsoft.com/office/drawing/2014/main" id="{8408C09D-5AE7-3A44-84AD-79A2077BF67A}"/>
                  </a:ext>
                </a:extLst>
              </p:cNvPr>
              <p:cNvGrpSpPr/>
              <p:nvPr/>
            </p:nvGrpSpPr>
            <p:grpSpPr>
              <a:xfrm>
                <a:off x="1100911" y="523876"/>
                <a:ext cx="1794828" cy="452853"/>
                <a:chOff x="1100911" y="523876"/>
                <a:chExt cx="1794828" cy="452853"/>
              </a:xfrm>
            </p:grpSpPr>
            <p:sp>
              <p:nvSpPr>
                <p:cNvPr id="993" name="楕円 5">
                  <a:extLst>
                    <a:ext uri="{FF2B5EF4-FFF2-40B4-BE49-F238E27FC236}">
                      <a16:creationId xmlns:a16="http://schemas.microsoft.com/office/drawing/2014/main" id="{B43E8642-8B7E-F0DB-9FA1-2D2242435F04}"/>
                    </a:ext>
                  </a:extLst>
                </p:cNvPr>
                <p:cNvSpPr/>
                <p:nvPr/>
              </p:nvSpPr>
              <p:spPr>
                <a:xfrm>
                  <a:off x="1100911" y="523876"/>
                  <a:ext cx="1794828" cy="452853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994" name="フリーフォーム: 図形 993">
                  <a:extLst>
                    <a:ext uri="{FF2B5EF4-FFF2-40B4-BE49-F238E27FC236}">
                      <a16:creationId xmlns:a16="http://schemas.microsoft.com/office/drawing/2014/main" id="{E2A72489-E489-19C9-E816-B3306C1A47C4}"/>
                    </a:ext>
                  </a:extLst>
                </p:cNvPr>
                <p:cNvSpPr/>
                <p:nvPr/>
              </p:nvSpPr>
              <p:spPr>
                <a:xfrm>
                  <a:off x="1235119" y="523877"/>
                  <a:ext cx="1532799" cy="447531"/>
                </a:xfrm>
                <a:custGeom>
                  <a:avLst/>
                  <a:gdLst>
                    <a:gd name="connsiteX0" fmla="*/ 1408369 w 1532799"/>
                    <a:gd name="connsiteY0" fmla="*/ 129665 h 447531"/>
                    <a:gd name="connsiteX1" fmla="*/ 1438737 w 1532799"/>
                    <a:gd name="connsiteY1" fmla="*/ 141828 h 447531"/>
                    <a:gd name="connsiteX2" fmla="*/ 1524564 w 1532799"/>
                    <a:gd name="connsiteY2" fmla="*/ 190937 h 447531"/>
                    <a:gd name="connsiteX3" fmla="*/ 1532799 w 1532799"/>
                    <a:gd name="connsiteY3" fmla="*/ 295816 h 447531"/>
                    <a:gd name="connsiteX4" fmla="*/ 1528715 w 1532799"/>
                    <a:gd name="connsiteY4" fmla="*/ 394425 h 447531"/>
                    <a:gd name="connsiteX5" fmla="*/ 1522308 w 1532799"/>
                    <a:gd name="connsiteY5" fmla="*/ 447531 h 447531"/>
                    <a:gd name="connsiteX6" fmla="*/ 1454396 w 1532799"/>
                    <a:gd name="connsiteY6" fmla="*/ 428942 h 447531"/>
                    <a:gd name="connsiteX7" fmla="*/ 1416223 w 1532799"/>
                    <a:gd name="connsiteY7" fmla="*/ 413713 h 447531"/>
                    <a:gd name="connsiteX8" fmla="*/ 1420657 w 1532799"/>
                    <a:gd name="connsiteY8" fmla="*/ 389368 h 447531"/>
                    <a:gd name="connsiteX9" fmla="*/ 1426590 w 1532799"/>
                    <a:gd name="connsiteY9" fmla="*/ 295816 h 447531"/>
                    <a:gd name="connsiteX10" fmla="*/ 1420934 w 1532799"/>
                    <a:gd name="connsiteY10" fmla="*/ 201966 h 447531"/>
                    <a:gd name="connsiteX11" fmla="*/ 126587 w 1532799"/>
                    <a:gd name="connsiteY11" fmla="*/ 118058 h 447531"/>
                    <a:gd name="connsiteX12" fmla="*/ 126189 w 1532799"/>
                    <a:gd name="connsiteY12" fmla="*/ 119558 h 447531"/>
                    <a:gd name="connsiteX13" fmla="*/ 106210 w 1532799"/>
                    <a:gd name="connsiteY13" fmla="*/ 295816 h 447531"/>
                    <a:gd name="connsiteX14" fmla="*/ 112143 w 1532799"/>
                    <a:gd name="connsiteY14" fmla="*/ 389368 h 447531"/>
                    <a:gd name="connsiteX15" fmla="*/ 117391 w 1532799"/>
                    <a:gd name="connsiteY15" fmla="*/ 418182 h 447531"/>
                    <a:gd name="connsiteX16" fmla="*/ 87367 w 1532799"/>
                    <a:gd name="connsiteY16" fmla="*/ 429404 h 447531"/>
                    <a:gd name="connsiteX17" fmla="*/ 44380 w 1532799"/>
                    <a:gd name="connsiteY17" fmla="*/ 440799 h 447531"/>
                    <a:gd name="connsiteX18" fmla="*/ 10210 w 1532799"/>
                    <a:gd name="connsiteY18" fmla="*/ 445200 h 447531"/>
                    <a:gd name="connsiteX19" fmla="*/ 4084 w 1532799"/>
                    <a:gd name="connsiteY19" fmla="*/ 394425 h 447531"/>
                    <a:gd name="connsiteX20" fmla="*/ 0 w 1532799"/>
                    <a:gd name="connsiteY20" fmla="*/ 295816 h 447531"/>
                    <a:gd name="connsiteX21" fmla="*/ 9532 w 1532799"/>
                    <a:gd name="connsiteY21" fmla="*/ 174422 h 447531"/>
                    <a:gd name="connsiteX22" fmla="*/ 97459 w 1532799"/>
                    <a:gd name="connsiteY22" fmla="*/ 128640 h 447531"/>
                    <a:gd name="connsiteX23" fmla="*/ 1180579 w 1532799"/>
                    <a:gd name="connsiteY23" fmla="*/ 53073 h 447531"/>
                    <a:gd name="connsiteX24" fmla="*/ 1297952 w 1532799"/>
                    <a:gd name="connsiteY24" fmla="*/ 85441 h 447531"/>
                    <a:gd name="connsiteX25" fmla="*/ 1298581 w 1532799"/>
                    <a:gd name="connsiteY25" fmla="*/ 85694 h 447531"/>
                    <a:gd name="connsiteX26" fmla="*/ 1311156 w 1532799"/>
                    <a:gd name="connsiteY26" fmla="*/ 245839 h 447531"/>
                    <a:gd name="connsiteX27" fmla="*/ 1307072 w 1532799"/>
                    <a:gd name="connsiteY27" fmla="*/ 344448 h 447531"/>
                    <a:gd name="connsiteX28" fmla="*/ 1304124 w 1532799"/>
                    <a:gd name="connsiteY28" fmla="*/ 368883 h 447531"/>
                    <a:gd name="connsiteX29" fmla="*/ 1240187 w 1532799"/>
                    <a:gd name="connsiteY29" fmla="*/ 343242 h 447531"/>
                    <a:gd name="connsiteX30" fmla="*/ 1199620 w 1532799"/>
                    <a:gd name="connsiteY30" fmla="*/ 329835 h 447531"/>
                    <a:gd name="connsiteX31" fmla="*/ 1204947 w 1532799"/>
                    <a:gd name="connsiteY31" fmla="*/ 245839 h 447531"/>
                    <a:gd name="connsiteX32" fmla="*/ 1184969 w 1532799"/>
                    <a:gd name="connsiteY32" fmla="*/ 69581 h 447531"/>
                    <a:gd name="connsiteX33" fmla="*/ 353382 w 1532799"/>
                    <a:gd name="connsiteY33" fmla="*/ 48714 h 447531"/>
                    <a:gd name="connsiteX34" fmla="*/ 347833 w 1532799"/>
                    <a:gd name="connsiteY34" fmla="*/ 69581 h 447531"/>
                    <a:gd name="connsiteX35" fmla="*/ 327854 w 1532799"/>
                    <a:gd name="connsiteY35" fmla="*/ 245839 h 447531"/>
                    <a:gd name="connsiteX36" fmla="*/ 333517 w 1532799"/>
                    <a:gd name="connsiteY36" fmla="*/ 335124 h 447531"/>
                    <a:gd name="connsiteX37" fmla="*/ 300888 w 1532799"/>
                    <a:gd name="connsiteY37" fmla="*/ 346273 h 447531"/>
                    <a:gd name="connsiteX38" fmla="*/ 229420 w 1532799"/>
                    <a:gd name="connsiteY38" fmla="*/ 375042 h 447531"/>
                    <a:gd name="connsiteX39" fmla="*/ 225729 w 1532799"/>
                    <a:gd name="connsiteY39" fmla="*/ 344448 h 447531"/>
                    <a:gd name="connsiteX40" fmla="*/ 221645 w 1532799"/>
                    <a:gd name="connsiteY40" fmla="*/ 245839 h 447531"/>
                    <a:gd name="connsiteX41" fmla="*/ 234765 w 1532799"/>
                    <a:gd name="connsiteY41" fmla="*/ 78761 h 447531"/>
                    <a:gd name="connsiteX42" fmla="*/ 239058 w 1532799"/>
                    <a:gd name="connsiteY42" fmla="*/ 77201 h 447531"/>
                    <a:gd name="connsiteX43" fmla="*/ 954859 w 1532799"/>
                    <a:gd name="connsiteY43" fmla="*/ 10664 h 447531"/>
                    <a:gd name="connsiteX44" fmla="*/ 956394 w 1532799"/>
                    <a:gd name="connsiteY44" fmla="*/ 10752 h 447531"/>
                    <a:gd name="connsiteX45" fmla="*/ 1074247 w 1532799"/>
                    <a:gd name="connsiteY45" fmla="*/ 30380 h 447531"/>
                    <a:gd name="connsiteX46" fmla="*/ 1082438 w 1532799"/>
                    <a:gd name="connsiteY46" fmla="*/ 72621 h 447531"/>
                    <a:gd name="connsiteX47" fmla="*/ 1095756 w 1532799"/>
                    <a:gd name="connsiteY47" fmla="*/ 242237 h 447531"/>
                    <a:gd name="connsiteX48" fmla="*/ 1093530 w 1532799"/>
                    <a:gd name="connsiteY48" fmla="*/ 295989 h 447531"/>
                    <a:gd name="connsiteX49" fmla="*/ 987589 w 1532799"/>
                    <a:gd name="connsiteY49" fmla="*/ 273107 h 447531"/>
                    <a:gd name="connsiteX50" fmla="*/ 989547 w 1532799"/>
                    <a:gd name="connsiteY50" fmla="*/ 242237 h 447531"/>
                    <a:gd name="connsiteX51" fmla="*/ 969569 w 1532799"/>
                    <a:gd name="connsiteY51" fmla="*/ 65979 h 447531"/>
                    <a:gd name="connsiteX52" fmla="*/ 578082 w 1532799"/>
                    <a:gd name="connsiteY52" fmla="*/ 10144 h 447531"/>
                    <a:gd name="connsiteX53" fmla="*/ 563234 w 1532799"/>
                    <a:gd name="connsiteY53" fmla="*/ 65979 h 447531"/>
                    <a:gd name="connsiteX54" fmla="*/ 543255 w 1532799"/>
                    <a:gd name="connsiteY54" fmla="*/ 242237 h 447531"/>
                    <a:gd name="connsiteX55" fmla="*/ 545359 w 1532799"/>
                    <a:gd name="connsiteY55" fmla="*/ 275407 h 447531"/>
                    <a:gd name="connsiteX56" fmla="*/ 439413 w 1532799"/>
                    <a:gd name="connsiteY56" fmla="*/ 299386 h 447531"/>
                    <a:gd name="connsiteX57" fmla="*/ 437046 w 1532799"/>
                    <a:gd name="connsiteY57" fmla="*/ 242237 h 447531"/>
                    <a:gd name="connsiteX58" fmla="*/ 450365 w 1532799"/>
                    <a:gd name="connsiteY58" fmla="*/ 72621 h 447531"/>
                    <a:gd name="connsiteX59" fmla="*/ 459018 w 1532799"/>
                    <a:gd name="connsiteY59" fmla="*/ 27996 h 447531"/>
                    <a:gd name="connsiteX60" fmla="*/ 768905 w 1532799"/>
                    <a:gd name="connsiteY60" fmla="*/ 0 h 447531"/>
                    <a:gd name="connsiteX61" fmla="*/ 834551 w 1532799"/>
                    <a:gd name="connsiteY61" fmla="*/ 3765 h 447531"/>
                    <a:gd name="connsiteX62" fmla="*/ 837353 w 1532799"/>
                    <a:gd name="connsiteY62" fmla="*/ 56496 h 447531"/>
                    <a:gd name="connsiteX63" fmla="*/ 838816 w 1532799"/>
                    <a:gd name="connsiteY63" fmla="*/ 141277 h 447531"/>
                    <a:gd name="connsiteX64" fmla="*/ 837353 w 1532799"/>
                    <a:gd name="connsiteY64" fmla="*/ 226058 h 447531"/>
                    <a:gd name="connsiteX65" fmla="*/ 835759 w 1532799"/>
                    <a:gd name="connsiteY65" fmla="*/ 256065 h 447531"/>
                    <a:gd name="connsiteX66" fmla="*/ 768905 w 1532799"/>
                    <a:gd name="connsiteY66" fmla="*/ 251058 h 447531"/>
                    <a:gd name="connsiteX67" fmla="*/ 697745 w 1532799"/>
                    <a:gd name="connsiteY67" fmla="*/ 253940 h 447531"/>
                    <a:gd name="connsiteX68" fmla="*/ 696263 w 1532799"/>
                    <a:gd name="connsiteY68" fmla="*/ 226058 h 447531"/>
                    <a:gd name="connsiteX69" fmla="*/ 694800 w 1532799"/>
                    <a:gd name="connsiteY69" fmla="*/ 141277 h 447531"/>
                    <a:gd name="connsiteX70" fmla="*/ 696263 w 1532799"/>
                    <a:gd name="connsiteY70" fmla="*/ 56496 h 447531"/>
                    <a:gd name="connsiteX71" fmla="*/ 699074 w 1532799"/>
                    <a:gd name="connsiteY71" fmla="*/ 3594 h 447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1532799" h="447531">
                      <a:moveTo>
                        <a:pt x="1408369" y="129665"/>
                      </a:moveTo>
                      <a:lnTo>
                        <a:pt x="1438737" y="141828"/>
                      </a:lnTo>
                      <a:lnTo>
                        <a:pt x="1524564" y="190937"/>
                      </a:lnTo>
                      <a:lnTo>
                        <a:pt x="1532799" y="295816"/>
                      </a:lnTo>
                      <a:cubicBezTo>
                        <a:pt x="1532799" y="329068"/>
                        <a:pt x="1531362" y="362130"/>
                        <a:pt x="1528715" y="394425"/>
                      </a:cubicBezTo>
                      <a:lnTo>
                        <a:pt x="1522308" y="447531"/>
                      </a:lnTo>
                      <a:lnTo>
                        <a:pt x="1454396" y="428942"/>
                      </a:lnTo>
                      <a:lnTo>
                        <a:pt x="1416223" y="413713"/>
                      </a:lnTo>
                      <a:lnTo>
                        <a:pt x="1420657" y="389368"/>
                      </a:lnTo>
                      <a:cubicBezTo>
                        <a:pt x="1424370" y="360203"/>
                        <a:pt x="1426590" y="329068"/>
                        <a:pt x="1426590" y="295816"/>
                      </a:cubicBezTo>
                      <a:cubicBezTo>
                        <a:pt x="1426590" y="262564"/>
                        <a:pt x="1424484" y="231312"/>
                        <a:pt x="1420934" y="201966"/>
                      </a:cubicBezTo>
                      <a:close/>
                      <a:moveTo>
                        <a:pt x="126587" y="118058"/>
                      </a:moveTo>
                      <a:lnTo>
                        <a:pt x="126189" y="119558"/>
                      </a:lnTo>
                      <a:cubicBezTo>
                        <a:pt x="114634" y="170807"/>
                        <a:pt x="106210" y="229312"/>
                        <a:pt x="106210" y="295816"/>
                      </a:cubicBezTo>
                      <a:cubicBezTo>
                        <a:pt x="106210" y="329068"/>
                        <a:pt x="108431" y="360203"/>
                        <a:pt x="112143" y="389368"/>
                      </a:cubicBezTo>
                      <a:lnTo>
                        <a:pt x="117391" y="418182"/>
                      </a:lnTo>
                      <a:lnTo>
                        <a:pt x="87367" y="429404"/>
                      </a:lnTo>
                      <a:cubicBezTo>
                        <a:pt x="72392" y="434115"/>
                        <a:pt x="58075" y="437985"/>
                        <a:pt x="44380" y="440799"/>
                      </a:cubicBezTo>
                      <a:lnTo>
                        <a:pt x="10210" y="445200"/>
                      </a:lnTo>
                      <a:lnTo>
                        <a:pt x="4084" y="394425"/>
                      </a:lnTo>
                      <a:cubicBezTo>
                        <a:pt x="1437" y="362130"/>
                        <a:pt x="0" y="329068"/>
                        <a:pt x="0" y="295816"/>
                      </a:cubicBezTo>
                      <a:lnTo>
                        <a:pt x="9532" y="174422"/>
                      </a:lnTo>
                      <a:lnTo>
                        <a:pt x="97459" y="128640"/>
                      </a:lnTo>
                      <a:close/>
                      <a:moveTo>
                        <a:pt x="1180579" y="53073"/>
                      </a:moveTo>
                      <a:lnTo>
                        <a:pt x="1297952" y="85441"/>
                      </a:lnTo>
                      <a:lnTo>
                        <a:pt x="1298581" y="85694"/>
                      </a:lnTo>
                      <a:lnTo>
                        <a:pt x="1311156" y="245839"/>
                      </a:lnTo>
                      <a:cubicBezTo>
                        <a:pt x="1311156" y="279091"/>
                        <a:pt x="1309719" y="312153"/>
                        <a:pt x="1307072" y="344448"/>
                      </a:cubicBezTo>
                      <a:lnTo>
                        <a:pt x="1304124" y="368883"/>
                      </a:lnTo>
                      <a:lnTo>
                        <a:pt x="1240187" y="343242"/>
                      </a:lnTo>
                      <a:lnTo>
                        <a:pt x="1199620" y="329835"/>
                      </a:lnTo>
                      <a:lnTo>
                        <a:pt x="1204947" y="245839"/>
                      </a:lnTo>
                      <a:cubicBezTo>
                        <a:pt x="1204947" y="179335"/>
                        <a:pt x="1196524" y="120830"/>
                        <a:pt x="1184969" y="69581"/>
                      </a:cubicBezTo>
                      <a:close/>
                      <a:moveTo>
                        <a:pt x="353382" y="48714"/>
                      </a:moveTo>
                      <a:lnTo>
                        <a:pt x="347833" y="69581"/>
                      </a:lnTo>
                      <a:cubicBezTo>
                        <a:pt x="336278" y="120830"/>
                        <a:pt x="327854" y="179335"/>
                        <a:pt x="327854" y="245839"/>
                      </a:cubicBezTo>
                      <a:lnTo>
                        <a:pt x="333517" y="335124"/>
                      </a:lnTo>
                      <a:lnTo>
                        <a:pt x="300888" y="346273"/>
                      </a:lnTo>
                      <a:lnTo>
                        <a:pt x="229420" y="375042"/>
                      </a:lnTo>
                      <a:lnTo>
                        <a:pt x="225729" y="344448"/>
                      </a:lnTo>
                      <a:cubicBezTo>
                        <a:pt x="223082" y="312153"/>
                        <a:pt x="221645" y="279091"/>
                        <a:pt x="221645" y="245839"/>
                      </a:cubicBezTo>
                      <a:lnTo>
                        <a:pt x="234765" y="78761"/>
                      </a:lnTo>
                      <a:lnTo>
                        <a:pt x="239058" y="77201"/>
                      </a:lnTo>
                      <a:close/>
                      <a:moveTo>
                        <a:pt x="954859" y="10664"/>
                      </a:moveTo>
                      <a:lnTo>
                        <a:pt x="956394" y="10752"/>
                      </a:lnTo>
                      <a:lnTo>
                        <a:pt x="1074247" y="30380"/>
                      </a:lnTo>
                      <a:lnTo>
                        <a:pt x="1082438" y="72621"/>
                      </a:lnTo>
                      <a:cubicBezTo>
                        <a:pt x="1090841" y="126467"/>
                        <a:pt x="1095756" y="184046"/>
                        <a:pt x="1095756" y="242237"/>
                      </a:cubicBezTo>
                      <a:lnTo>
                        <a:pt x="1093530" y="295989"/>
                      </a:lnTo>
                      <a:lnTo>
                        <a:pt x="987589" y="273107"/>
                      </a:lnTo>
                      <a:lnTo>
                        <a:pt x="989547" y="242237"/>
                      </a:lnTo>
                      <a:cubicBezTo>
                        <a:pt x="989547" y="175733"/>
                        <a:pt x="981124" y="117228"/>
                        <a:pt x="969569" y="65979"/>
                      </a:cubicBezTo>
                      <a:close/>
                      <a:moveTo>
                        <a:pt x="578082" y="10144"/>
                      </a:moveTo>
                      <a:lnTo>
                        <a:pt x="563234" y="65979"/>
                      </a:lnTo>
                      <a:cubicBezTo>
                        <a:pt x="551679" y="117228"/>
                        <a:pt x="543255" y="175733"/>
                        <a:pt x="543255" y="242237"/>
                      </a:cubicBezTo>
                      <a:lnTo>
                        <a:pt x="545359" y="275407"/>
                      </a:lnTo>
                      <a:lnTo>
                        <a:pt x="439413" y="299386"/>
                      </a:lnTo>
                      <a:lnTo>
                        <a:pt x="437046" y="242237"/>
                      </a:lnTo>
                      <a:cubicBezTo>
                        <a:pt x="437046" y="184046"/>
                        <a:pt x="441961" y="126467"/>
                        <a:pt x="450365" y="72621"/>
                      </a:cubicBezTo>
                      <a:lnTo>
                        <a:pt x="459018" y="27996"/>
                      </a:lnTo>
                      <a:close/>
                      <a:moveTo>
                        <a:pt x="768905" y="0"/>
                      </a:moveTo>
                      <a:lnTo>
                        <a:pt x="834551" y="3765"/>
                      </a:lnTo>
                      <a:lnTo>
                        <a:pt x="837353" y="56496"/>
                      </a:lnTo>
                      <a:cubicBezTo>
                        <a:pt x="838313" y="83881"/>
                        <a:pt x="838816" y="112235"/>
                        <a:pt x="838816" y="141277"/>
                      </a:cubicBezTo>
                      <a:cubicBezTo>
                        <a:pt x="838816" y="170319"/>
                        <a:pt x="838313" y="198673"/>
                        <a:pt x="837353" y="226058"/>
                      </a:cubicBezTo>
                      <a:lnTo>
                        <a:pt x="835759" y="256065"/>
                      </a:lnTo>
                      <a:lnTo>
                        <a:pt x="768905" y="251058"/>
                      </a:lnTo>
                      <a:lnTo>
                        <a:pt x="697745" y="253940"/>
                      </a:lnTo>
                      <a:lnTo>
                        <a:pt x="696263" y="226058"/>
                      </a:lnTo>
                      <a:cubicBezTo>
                        <a:pt x="695304" y="198673"/>
                        <a:pt x="694800" y="170319"/>
                        <a:pt x="694800" y="141277"/>
                      </a:cubicBezTo>
                      <a:cubicBezTo>
                        <a:pt x="694800" y="112235"/>
                        <a:pt x="695304" y="83881"/>
                        <a:pt x="696263" y="56496"/>
                      </a:cubicBezTo>
                      <a:lnTo>
                        <a:pt x="699074" y="3594"/>
                      </a:lnTo>
                      <a:close/>
                    </a:path>
                  </a:pathLst>
                </a:custGeom>
                <a:solidFill>
                  <a:srgbClr val="C00000">
                    <a:alpha val="50000"/>
                  </a:srgb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995" name="グループ化 994">
              <a:extLst>
                <a:ext uri="{FF2B5EF4-FFF2-40B4-BE49-F238E27FC236}">
                  <a16:creationId xmlns:a16="http://schemas.microsoft.com/office/drawing/2014/main" id="{0009E6B3-8AF2-D3B8-7FD3-006B36489319}"/>
                </a:ext>
              </a:extLst>
            </p:cNvPr>
            <p:cNvGrpSpPr/>
            <p:nvPr/>
          </p:nvGrpSpPr>
          <p:grpSpPr>
            <a:xfrm>
              <a:off x="4394400" y="5005189"/>
              <a:ext cx="1299333" cy="1211368"/>
              <a:chOff x="4302325" y="3805549"/>
              <a:chExt cx="1299333" cy="1211368"/>
            </a:xfrm>
          </p:grpSpPr>
          <p:sp>
            <p:nvSpPr>
              <p:cNvPr id="996" name="楕円 1">
                <a:extLst>
                  <a:ext uri="{FF2B5EF4-FFF2-40B4-BE49-F238E27FC236}">
                    <a16:creationId xmlns:a16="http://schemas.microsoft.com/office/drawing/2014/main" id="{8E6A4CD3-B7B4-83CE-F533-B35015909C5E}"/>
                  </a:ext>
                </a:extLst>
              </p:cNvPr>
              <p:cNvSpPr/>
              <p:nvPr/>
            </p:nvSpPr>
            <p:spPr>
              <a:xfrm rot="1800000" flipH="1">
                <a:off x="4481286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97" name="楕円 1">
                <a:extLst>
                  <a:ext uri="{FF2B5EF4-FFF2-40B4-BE49-F238E27FC236}">
                    <a16:creationId xmlns:a16="http://schemas.microsoft.com/office/drawing/2014/main" id="{FC50EC13-2450-19A2-429E-50CEE7CDBAC6}"/>
                  </a:ext>
                </a:extLst>
              </p:cNvPr>
              <p:cNvSpPr/>
              <p:nvPr/>
            </p:nvSpPr>
            <p:spPr>
              <a:xfrm rot="19800000">
                <a:off x="5223552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98" name="グループ化 997">
                <a:extLst>
                  <a:ext uri="{FF2B5EF4-FFF2-40B4-BE49-F238E27FC236}">
                    <a16:creationId xmlns:a16="http://schemas.microsoft.com/office/drawing/2014/main" id="{63C65702-E2AA-CD03-ECFD-27E4A5E1872A}"/>
                  </a:ext>
                </a:extLst>
              </p:cNvPr>
              <p:cNvGrpSpPr/>
              <p:nvPr/>
            </p:nvGrpSpPr>
            <p:grpSpPr>
              <a:xfrm>
                <a:off x="4302325" y="3933361"/>
                <a:ext cx="1299333" cy="1083556"/>
                <a:chOff x="3691058" y="5734557"/>
                <a:chExt cx="1759588" cy="1467378"/>
              </a:xfrm>
            </p:grpSpPr>
            <p:sp>
              <p:nvSpPr>
                <p:cNvPr id="999" name="フリーフォーム: 図形 998">
                  <a:extLst>
                    <a:ext uri="{FF2B5EF4-FFF2-40B4-BE49-F238E27FC236}">
                      <a16:creationId xmlns:a16="http://schemas.microsoft.com/office/drawing/2014/main" id="{E3E120D9-96D3-2AA9-4556-459F979ED424}"/>
                    </a:ext>
                  </a:extLst>
                </p:cNvPr>
                <p:cNvSpPr/>
                <p:nvPr/>
              </p:nvSpPr>
              <p:spPr>
                <a:xfrm>
                  <a:off x="3801836" y="5936456"/>
                  <a:ext cx="1546452" cy="1222960"/>
                </a:xfrm>
                <a:custGeom>
                  <a:avLst/>
                  <a:gdLst>
                    <a:gd name="connsiteX0" fmla="*/ 867366 w 1736952"/>
                    <a:gd name="connsiteY0" fmla="*/ 0 h 1222960"/>
                    <a:gd name="connsiteX1" fmla="*/ 1425410 w 1736952"/>
                    <a:gd name="connsiteY1" fmla="*/ 58973 h 1222960"/>
                    <a:gd name="connsiteX2" fmla="*/ 1427446 w 1736952"/>
                    <a:gd name="connsiteY2" fmla="*/ 61592 h 1222960"/>
                    <a:gd name="connsiteX3" fmla="*/ 1431349 w 1736952"/>
                    <a:gd name="connsiteY3" fmla="*/ 62838 h 1222960"/>
                    <a:gd name="connsiteX4" fmla="*/ 1648705 w 1736952"/>
                    <a:gd name="connsiteY4" fmla="*/ 574301 h 1222960"/>
                    <a:gd name="connsiteX5" fmla="*/ 1714138 w 1736952"/>
                    <a:gd name="connsiteY5" fmla="*/ 1136374 h 1222960"/>
                    <a:gd name="connsiteX6" fmla="*/ 1712000 w 1736952"/>
                    <a:gd name="connsiteY6" fmla="*/ 1135691 h 1222960"/>
                    <a:gd name="connsiteX7" fmla="*/ 1709581 w 1736952"/>
                    <a:gd name="connsiteY7" fmla="*/ 1138653 h 1222960"/>
                    <a:gd name="connsiteX8" fmla="*/ 1019545 w 1736952"/>
                    <a:gd name="connsiteY8" fmla="*/ 1221746 h 1222960"/>
                    <a:gd name="connsiteX9" fmla="*/ 910387 w 1736952"/>
                    <a:gd name="connsiteY9" fmla="*/ 1222936 h 1222960"/>
                    <a:gd name="connsiteX10" fmla="*/ 868477 w 1736952"/>
                    <a:gd name="connsiteY10" fmla="*/ 1164952 h 1222960"/>
                    <a:gd name="connsiteX11" fmla="*/ 826550 w 1736952"/>
                    <a:gd name="connsiteY11" fmla="*/ 1222960 h 1222960"/>
                    <a:gd name="connsiteX12" fmla="*/ 715190 w 1736952"/>
                    <a:gd name="connsiteY12" fmla="*/ 1221746 h 1222960"/>
                    <a:gd name="connsiteX13" fmla="*/ 25153 w 1736952"/>
                    <a:gd name="connsiteY13" fmla="*/ 1138653 h 1222960"/>
                    <a:gd name="connsiteX14" fmla="*/ 23193 w 1736952"/>
                    <a:gd name="connsiteY14" fmla="*/ 1136253 h 1222960"/>
                    <a:gd name="connsiteX15" fmla="*/ 22813 w 1736952"/>
                    <a:gd name="connsiteY15" fmla="*/ 1136374 h 1222960"/>
                    <a:gd name="connsiteX16" fmla="*/ 8524 w 1736952"/>
                    <a:gd name="connsiteY16" fmla="*/ 1120961 h 1222960"/>
                    <a:gd name="connsiteX17" fmla="*/ 7786 w 1736952"/>
                    <a:gd name="connsiteY17" fmla="*/ 1117382 h 1222960"/>
                    <a:gd name="connsiteX18" fmla="*/ 7687 w 1736952"/>
                    <a:gd name="connsiteY18" fmla="*/ 1117261 h 1222960"/>
                    <a:gd name="connsiteX19" fmla="*/ 7746 w 1736952"/>
                    <a:gd name="connsiteY19" fmla="*/ 1117189 h 1222960"/>
                    <a:gd name="connsiteX20" fmla="*/ 1181 w 1736952"/>
                    <a:gd name="connsiteY20" fmla="*/ 1085356 h 1222960"/>
                    <a:gd name="connsiteX21" fmla="*/ 88247 w 1736952"/>
                    <a:gd name="connsiteY21" fmla="*/ 574301 h 1222960"/>
                    <a:gd name="connsiteX22" fmla="*/ 305602 w 1736952"/>
                    <a:gd name="connsiteY22" fmla="*/ 62838 h 1222960"/>
                    <a:gd name="connsiteX23" fmla="*/ 306554 w 1736952"/>
                    <a:gd name="connsiteY23" fmla="*/ 62534 h 1222960"/>
                    <a:gd name="connsiteX24" fmla="*/ 309322 w 1736952"/>
                    <a:gd name="connsiteY24" fmla="*/ 58973 h 1222960"/>
                    <a:gd name="connsiteX25" fmla="*/ 867366 w 1736952"/>
                    <a:gd name="connsiteY25" fmla="*/ 0 h 122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1736952" h="1222960">
                      <a:moveTo>
                        <a:pt x="867366" y="0"/>
                      </a:moveTo>
                      <a:cubicBezTo>
                        <a:pt x="1142633" y="0"/>
                        <a:pt x="1372296" y="25317"/>
                        <a:pt x="1425410" y="58973"/>
                      </a:cubicBezTo>
                      <a:lnTo>
                        <a:pt x="1427446" y="61592"/>
                      </a:lnTo>
                      <a:lnTo>
                        <a:pt x="1431349" y="62838"/>
                      </a:lnTo>
                      <a:cubicBezTo>
                        <a:pt x="1484761" y="103152"/>
                        <a:pt x="1575435" y="313332"/>
                        <a:pt x="1648705" y="574301"/>
                      </a:cubicBezTo>
                      <a:cubicBezTo>
                        <a:pt x="1732442" y="872553"/>
                        <a:pt x="1761738" y="1124201"/>
                        <a:pt x="1714138" y="1136374"/>
                      </a:cubicBezTo>
                      <a:lnTo>
                        <a:pt x="1712000" y="1135691"/>
                      </a:lnTo>
                      <a:lnTo>
                        <a:pt x="1709581" y="1138653"/>
                      </a:lnTo>
                      <a:cubicBezTo>
                        <a:pt x="1639439" y="1180974"/>
                        <a:pt x="1365297" y="1214121"/>
                        <a:pt x="1019545" y="1221746"/>
                      </a:cubicBezTo>
                      <a:lnTo>
                        <a:pt x="910387" y="1222936"/>
                      </a:lnTo>
                      <a:lnTo>
                        <a:pt x="868477" y="1164952"/>
                      </a:lnTo>
                      <a:lnTo>
                        <a:pt x="826550" y="1222960"/>
                      </a:lnTo>
                      <a:lnTo>
                        <a:pt x="715190" y="1221746"/>
                      </a:lnTo>
                      <a:cubicBezTo>
                        <a:pt x="369437" y="1214121"/>
                        <a:pt x="95295" y="1180974"/>
                        <a:pt x="25153" y="1138653"/>
                      </a:cubicBezTo>
                      <a:lnTo>
                        <a:pt x="23193" y="1136253"/>
                      </a:lnTo>
                      <a:lnTo>
                        <a:pt x="22813" y="1136374"/>
                      </a:lnTo>
                      <a:cubicBezTo>
                        <a:pt x="16864" y="1134853"/>
                        <a:pt x="12115" y="1129589"/>
                        <a:pt x="8524" y="1120961"/>
                      </a:cubicBezTo>
                      <a:lnTo>
                        <a:pt x="7786" y="1117382"/>
                      </a:lnTo>
                      <a:lnTo>
                        <a:pt x="7687" y="1117261"/>
                      </a:lnTo>
                      <a:lnTo>
                        <a:pt x="7746" y="1117189"/>
                      </a:lnTo>
                      <a:lnTo>
                        <a:pt x="1181" y="1085356"/>
                      </a:lnTo>
                      <a:cubicBezTo>
                        <a:pt x="-6737" y="995465"/>
                        <a:pt x="25444" y="797990"/>
                        <a:pt x="88247" y="574301"/>
                      </a:cubicBezTo>
                      <a:cubicBezTo>
                        <a:pt x="161517" y="313332"/>
                        <a:pt x="252190" y="103152"/>
                        <a:pt x="305602" y="62838"/>
                      </a:cubicBezTo>
                      <a:lnTo>
                        <a:pt x="306554" y="62534"/>
                      </a:lnTo>
                      <a:lnTo>
                        <a:pt x="309322" y="58973"/>
                      </a:lnTo>
                      <a:cubicBezTo>
                        <a:pt x="362437" y="25317"/>
                        <a:pt x="592100" y="0"/>
                        <a:pt x="867366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0" name="フリーフォーム: 図形 999">
                  <a:extLst>
                    <a:ext uri="{FF2B5EF4-FFF2-40B4-BE49-F238E27FC236}">
                      <a16:creationId xmlns:a16="http://schemas.microsoft.com/office/drawing/2014/main" id="{048A4BF6-9B2C-DFD7-946B-9B906EDE0209}"/>
                    </a:ext>
                  </a:extLst>
                </p:cNvPr>
                <p:cNvSpPr/>
                <p:nvPr/>
              </p:nvSpPr>
              <p:spPr>
                <a:xfrm>
                  <a:off x="3919619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1" name="フリーフォーム: 図形 1000">
                  <a:extLst>
                    <a:ext uri="{FF2B5EF4-FFF2-40B4-BE49-F238E27FC236}">
                      <a16:creationId xmlns:a16="http://schemas.microsoft.com/office/drawing/2014/main" id="{E82F1FAB-CCD0-D0EC-53CE-3E788B2248D7}"/>
                    </a:ext>
                  </a:extLst>
                </p:cNvPr>
                <p:cNvSpPr/>
                <p:nvPr/>
              </p:nvSpPr>
              <p:spPr>
                <a:xfrm>
                  <a:off x="4524417" y="6531769"/>
                  <a:ext cx="101290" cy="452722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2" name="フリーフォーム: 図形 1001">
                  <a:extLst>
                    <a:ext uri="{FF2B5EF4-FFF2-40B4-BE49-F238E27FC236}">
                      <a16:creationId xmlns:a16="http://schemas.microsoft.com/office/drawing/2014/main" id="{DDB2313E-5DAF-7027-00BC-92BE92B48726}"/>
                    </a:ext>
                  </a:extLst>
                </p:cNvPr>
                <p:cNvSpPr/>
                <p:nvPr/>
              </p:nvSpPr>
              <p:spPr>
                <a:xfrm>
                  <a:off x="4945938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3" name="フリーフォーム: 図形 1002">
                  <a:extLst>
                    <a:ext uri="{FF2B5EF4-FFF2-40B4-BE49-F238E27FC236}">
                      <a16:creationId xmlns:a16="http://schemas.microsoft.com/office/drawing/2014/main" id="{E728466F-A6B4-3D59-82C9-30C252A4D813}"/>
                    </a:ext>
                  </a:extLst>
                </p:cNvPr>
                <p:cNvSpPr/>
                <p:nvPr/>
              </p:nvSpPr>
              <p:spPr>
                <a:xfrm>
                  <a:off x="3997282" y="5884070"/>
                  <a:ext cx="1165268" cy="184896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4" name="フリーフォーム: 図形 1003">
                  <a:extLst>
                    <a:ext uri="{FF2B5EF4-FFF2-40B4-BE49-F238E27FC236}">
                      <a16:creationId xmlns:a16="http://schemas.microsoft.com/office/drawing/2014/main" id="{ED9C2A78-1BDB-A0E1-B36C-C6BE45D5461F}"/>
                    </a:ext>
                  </a:extLst>
                </p:cNvPr>
                <p:cNvSpPr/>
                <p:nvPr/>
              </p:nvSpPr>
              <p:spPr>
                <a:xfrm rot="11131890">
                  <a:off x="3752838" y="7045428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5" name="フリーフォーム: 図形 1004">
                  <a:extLst>
                    <a:ext uri="{FF2B5EF4-FFF2-40B4-BE49-F238E27FC236}">
                      <a16:creationId xmlns:a16="http://schemas.microsoft.com/office/drawing/2014/main" id="{1526689C-1E3D-471F-6580-51FC6E1D747E}"/>
                    </a:ext>
                  </a:extLst>
                </p:cNvPr>
                <p:cNvSpPr/>
                <p:nvPr/>
              </p:nvSpPr>
              <p:spPr>
                <a:xfrm rot="10468110" flipH="1">
                  <a:off x="4612468" y="7045427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006" name="グループ化 1005">
                  <a:extLst>
                    <a:ext uri="{FF2B5EF4-FFF2-40B4-BE49-F238E27FC236}">
                      <a16:creationId xmlns:a16="http://schemas.microsoft.com/office/drawing/2014/main" id="{A161E0E2-ED1C-A5C5-7DE6-69D94D3389C9}"/>
                    </a:ext>
                  </a:extLst>
                </p:cNvPr>
                <p:cNvGrpSpPr/>
                <p:nvPr/>
              </p:nvGrpSpPr>
              <p:grpSpPr>
                <a:xfrm>
                  <a:off x="4280831" y="5913843"/>
                  <a:ext cx="532507" cy="541735"/>
                  <a:chOff x="3087106" y="6899407"/>
                  <a:chExt cx="532507" cy="541735"/>
                </a:xfrm>
                <a:solidFill>
                  <a:srgbClr val="FF6699"/>
                </a:solidFill>
              </p:grpSpPr>
              <p:sp>
                <p:nvSpPr>
                  <p:cNvPr id="1013" name="フリーフォーム: 図形 1012">
                    <a:extLst>
                      <a:ext uri="{FF2B5EF4-FFF2-40B4-BE49-F238E27FC236}">
                        <a16:creationId xmlns:a16="http://schemas.microsoft.com/office/drawing/2014/main" id="{AF531A06-C71F-09DF-3F74-6F7FCF8F69E4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340306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4" name="フリーフォーム: 図形 1013">
                    <a:extLst>
                      <a:ext uri="{FF2B5EF4-FFF2-40B4-BE49-F238E27FC236}">
                        <a16:creationId xmlns:a16="http://schemas.microsoft.com/office/drawing/2014/main" id="{5EA3461C-0C7D-14BD-D5DA-A139DEFDDFA1}"/>
                      </a:ext>
                    </a:extLst>
                  </p:cNvPr>
                  <p:cNvSpPr/>
                  <p:nvPr/>
                </p:nvSpPr>
                <p:spPr>
                  <a:xfrm rot="2700000" flipH="1">
                    <a:off x="314062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5" name="台形 1014">
                    <a:extLst>
                      <a:ext uri="{FF2B5EF4-FFF2-40B4-BE49-F238E27FC236}">
                        <a16:creationId xmlns:a16="http://schemas.microsoft.com/office/drawing/2014/main" id="{8AEBA37D-11F9-EAEB-38ED-F5E0C262EC86}"/>
                      </a:ext>
                    </a:extLst>
                  </p:cNvPr>
                  <p:cNvSpPr/>
                  <p:nvPr/>
                </p:nvSpPr>
                <p:spPr>
                  <a:xfrm rot="884484">
                    <a:off x="3301817" y="6940538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6" name="台形 1015">
                    <a:extLst>
                      <a:ext uri="{FF2B5EF4-FFF2-40B4-BE49-F238E27FC236}">
                        <a16:creationId xmlns:a16="http://schemas.microsoft.com/office/drawing/2014/main" id="{EA043B27-3B48-D00D-6C1F-9D98481CA617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3398547" y="6940539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7" name="四角形: 角を丸くする 1016">
                    <a:extLst>
                      <a:ext uri="{FF2B5EF4-FFF2-40B4-BE49-F238E27FC236}">
                        <a16:creationId xmlns:a16="http://schemas.microsoft.com/office/drawing/2014/main" id="{9B9A01C5-4FEB-B65D-FC50-0B474F052ADD}"/>
                      </a:ext>
                    </a:extLst>
                  </p:cNvPr>
                  <p:cNvSpPr/>
                  <p:nvPr/>
                </p:nvSpPr>
                <p:spPr>
                  <a:xfrm>
                    <a:off x="3326030" y="6904086"/>
                    <a:ext cx="109702" cy="127596"/>
                  </a:xfrm>
                  <a:prstGeom prst="roundRect">
                    <a:avLst>
                      <a:gd name="adj" fmla="val 36203"/>
                    </a:avLst>
                  </a:pr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8" name="星: 12 pt 1017">
                    <a:extLst>
                      <a:ext uri="{FF2B5EF4-FFF2-40B4-BE49-F238E27FC236}">
                        <a16:creationId xmlns:a16="http://schemas.microsoft.com/office/drawing/2014/main" id="{7C2211F8-C099-6629-C582-D308355EC847}"/>
                      </a:ext>
                    </a:extLst>
                  </p:cNvPr>
                  <p:cNvSpPr/>
                  <p:nvPr/>
                </p:nvSpPr>
                <p:spPr>
                  <a:xfrm>
                    <a:off x="3200401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9" name="星: 12 pt 1018">
                    <a:extLst>
                      <a:ext uri="{FF2B5EF4-FFF2-40B4-BE49-F238E27FC236}">
                        <a16:creationId xmlns:a16="http://schemas.microsoft.com/office/drawing/2014/main" id="{AD18D3C2-3790-E6AD-2BE1-07A1F771B477}"/>
                      </a:ext>
                    </a:extLst>
                  </p:cNvPr>
                  <p:cNvSpPr/>
                  <p:nvPr/>
                </p:nvSpPr>
                <p:spPr>
                  <a:xfrm>
                    <a:off x="3400426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007" name="グループ化 1006">
                  <a:extLst>
                    <a:ext uri="{FF2B5EF4-FFF2-40B4-BE49-F238E27FC236}">
                      <a16:creationId xmlns:a16="http://schemas.microsoft.com/office/drawing/2014/main" id="{CB893377-4087-DD79-8C37-63B59250130F}"/>
                    </a:ext>
                  </a:extLst>
                </p:cNvPr>
                <p:cNvGrpSpPr/>
                <p:nvPr/>
              </p:nvGrpSpPr>
              <p:grpSpPr>
                <a:xfrm rot="1800000">
                  <a:off x="3691058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1011" name="フリーフォーム: 図形 1010">
                    <a:extLst>
                      <a:ext uri="{FF2B5EF4-FFF2-40B4-BE49-F238E27FC236}">
                        <a16:creationId xmlns:a16="http://schemas.microsoft.com/office/drawing/2014/main" id="{597ABDDA-49C7-C78E-13E6-B48B91DB76F8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2" name="星: 16 pt 1011">
                    <a:extLst>
                      <a:ext uri="{FF2B5EF4-FFF2-40B4-BE49-F238E27FC236}">
                        <a16:creationId xmlns:a16="http://schemas.microsoft.com/office/drawing/2014/main" id="{35BFD51D-4CBD-A9B8-9C49-B7DD01F57496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1008" name="グループ化 1007">
                  <a:extLst>
                    <a:ext uri="{FF2B5EF4-FFF2-40B4-BE49-F238E27FC236}">
                      <a16:creationId xmlns:a16="http://schemas.microsoft.com/office/drawing/2014/main" id="{D8FE7691-A536-34F2-3E14-94B384122DAA}"/>
                    </a:ext>
                  </a:extLst>
                </p:cNvPr>
                <p:cNvGrpSpPr/>
                <p:nvPr/>
              </p:nvGrpSpPr>
              <p:grpSpPr>
                <a:xfrm rot="19800000" flipH="1">
                  <a:off x="4979192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1009" name="フリーフォーム: 図形 1008">
                    <a:extLst>
                      <a:ext uri="{FF2B5EF4-FFF2-40B4-BE49-F238E27FC236}">
                        <a16:creationId xmlns:a16="http://schemas.microsoft.com/office/drawing/2014/main" id="{D91F4EB5-C3BB-BAA5-12C8-5A7546EFD87E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0" name="星: 16 pt 1009">
                    <a:extLst>
                      <a:ext uri="{FF2B5EF4-FFF2-40B4-BE49-F238E27FC236}">
                        <a16:creationId xmlns:a16="http://schemas.microsoft.com/office/drawing/2014/main" id="{3228893C-C4AD-A64D-F85F-E9577E1F179C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sp>
        <p:nvSpPr>
          <p:cNvPr id="1020" name="テキスト ボックス 1019">
            <a:extLst>
              <a:ext uri="{FF2B5EF4-FFF2-40B4-BE49-F238E27FC236}">
                <a16:creationId xmlns:a16="http://schemas.microsoft.com/office/drawing/2014/main" id="{33199093-B7A1-0396-B66F-168A535DA59B}"/>
              </a:ext>
            </a:extLst>
          </p:cNvPr>
          <p:cNvSpPr txBox="1"/>
          <p:nvPr/>
        </p:nvSpPr>
        <p:spPr>
          <a:xfrm>
            <a:off x="3706524" y="211844"/>
            <a:ext cx="2492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ネズミの冬用イラスト</a:t>
            </a:r>
          </a:p>
        </p:txBody>
      </p:sp>
    </p:spTree>
    <p:extLst>
      <p:ext uri="{BB962C8B-B14F-4D97-AF65-F5344CB8AC3E}">
        <p14:creationId xmlns:p14="http://schemas.microsoft.com/office/powerpoint/2010/main" val="14413107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2" name="グループ化 1021">
            <a:extLst>
              <a:ext uri="{FF2B5EF4-FFF2-40B4-BE49-F238E27FC236}">
                <a16:creationId xmlns:a16="http://schemas.microsoft.com/office/drawing/2014/main" id="{79EEE9AF-84FA-EFDD-CCB5-56941BA41874}"/>
              </a:ext>
            </a:extLst>
          </p:cNvPr>
          <p:cNvGrpSpPr/>
          <p:nvPr/>
        </p:nvGrpSpPr>
        <p:grpSpPr>
          <a:xfrm>
            <a:off x="1012740" y="3799177"/>
            <a:ext cx="1992981" cy="2564746"/>
            <a:chOff x="1012740" y="3799177"/>
            <a:chExt cx="1992981" cy="2564746"/>
          </a:xfrm>
        </p:grpSpPr>
        <p:sp>
          <p:nvSpPr>
            <p:cNvPr id="327" name="フリーフォーム: 図形 326">
              <a:extLst>
                <a:ext uri="{FF2B5EF4-FFF2-40B4-BE49-F238E27FC236}">
                  <a16:creationId xmlns:a16="http://schemas.microsoft.com/office/drawing/2014/main" id="{66C1B0E6-5D29-A89C-15DD-CB3D82DDB52F}"/>
                </a:ext>
              </a:extLst>
            </p:cNvPr>
            <p:cNvSpPr/>
            <p:nvPr/>
          </p:nvSpPr>
          <p:spPr>
            <a:xfrm rot="20151232" flipV="1">
              <a:off x="2075900" y="5683599"/>
              <a:ext cx="897962" cy="392290"/>
            </a:xfrm>
            <a:custGeom>
              <a:avLst/>
              <a:gdLst>
                <a:gd name="connsiteX0" fmla="*/ 444145 w 1917640"/>
                <a:gd name="connsiteY0" fmla="*/ 287 h 685683"/>
                <a:gd name="connsiteX1" fmla="*/ 1903478 w 1917640"/>
                <a:gd name="connsiteY1" fmla="*/ 446961 h 685683"/>
                <a:gd name="connsiteX2" fmla="*/ 1917640 w 1917640"/>
                <a:gd name="connsiteY2" fmla="*/ 431479 h 685683"/>
                <a:gd name="connsiteX3" fmla="*/ 1910072 w 1917640"/>
                <a:gd name="connsiteY3" fmla="*/ 444119 h 685683"/>
                <a:gd name="connsiteX4" fmla="*/ 55376 w 1917640"/>
                <a:gd name="connsiteY4" fmla="*/ 380335 h 685683"/>
                <a:gd name="connsiteX5" fmla="*/ 0 w 1917640"/>
                <a:gd name="connsiteY5" fmla="*/ 453960 h 685683"/>
                <a:gd name="connsiteX6" fmla="*/ 0 w 1917640"/>
                <a:gd name="connsiteY6" fmla="*/ 291596 h 685683"/>
                <a:gd name="connsiteX7" fmla="*/ 444145 w 1917640"/>
                <a:gd name="connsiteY7" fmla="*/ 287 h 685683"/>
                <a:gd name="connsiteX0" fmla="*/ 444145 w 1917640"/>
                <a:gd name="connsiteY0" fmla="*/ 4820 h 690216"/>
                <a:gd name="connsiteX1" fmla="*/ 1903478 w 1917640"/>
                <a:gd name="connsiteY1" fmla="*/ 451494 h 690216"/>
                <a:gd name="connsiteX2" fmla="*/ 1917640 w 1917640"/>
                <a:gd name="connsiteY2" fmla="*/ 436012 h 690216"/>
                <a:gd name="connsiteX3" fmla="*/ 1910072 w 1917640"/>
                <a:gd name="connsiteY3" fmla="*/ 448652 h 690216"/>
                <a:gd name="connsiteX4" fmla="*/ 55376 w 1917640"/>
                <a:gd name="connsiteY4" fmla="*/ 384868 h 690216"/>
                <a:gd name="connsiteX5" fmla="*/ 0 w 1917640"/>
                <a:gd name="connsiteY5" fmla="*/ 458493 h 690216"/>
                <a:gd name="connsiteX6" fmla="*/ 0 w 1917640"/>
                <a:gd name="connsiteY6" fmla="*/ 188179 h 690216"/>
                <a:gd name="connsiteX7" fmla="*/ 444145 w 1917640"/>
                <a:gd name="connsiteY7" fmla="*/ 4820 h 690216"/>
                <a:gd name="connsiteX0" fmla="*/ 444145 w 1917640"/>
                <a:gd name="connsiteY0" fmla="*/ 701 h 686097"/>
                <a:gd name="connsiteX1" fmla="*/ 1903478 w 1917640"/>
                <a:gd name="connsiteY1" fmla="*/ 447375 h 686097"/>
                <a:gd name="connsiteX2" fmla="*/ 1917640 w 1917640"/>
                <a:gd name="connsiteY2" fmla="*/ 431893 h 686097"/>
                <a:gd name="connsiteX3" fmla="*/ 1910072 w 1917640"/>
                <a:gd name="connsiteY3" fmla="*/ 444533 h 686097"/>
                <a:gd name="connsiteX4" fmla="*/ 55376 w 1917640"/>
                <a:gd name="connsiteY4" fmla="*/ 380749 h 686097"/>
                <a:gd name="connsiteX5" fmla="*/ 0 w 1917640"/>
                <a:gd name="connsiteY5" fmla="*/ 454374 h 686097"/>
                <a:gd name="connsiteX6" fmla="*/ 0 w 1917640"/>
                <a:gd name="connsiteY6" fmla="*/ 184060 h 686097"/>
                <a:gd name="connsiteX7" fmla="*/ 444145 w 1917640"/>
                <a:gd name="connsiteY7" fmla="*/ 701 h 686097"/>
                <a:gd name="connsiteX0" fmla="*/ 444145 w 1917640"/>
                <a:gd name="connsiteY0" fmla="*/ 661 h 686057"/>
                <a:gd name="connsiteX1" fmla="*/ 1903478 w 1917640"/>
                <a:gd name="connsiteY1" fmla="*/ 447335 h 686057"/>
                <a:gd name="connsiteX2" fmla="*/ 1917640 w 1917640"/>
                <a:gd name="connsiteY2" fmla="*/ 431853 h 686057"/>
                <a:gd name="connsiteX3" fmla="*/ 1910072 w 1917640"/>
                <a:gd name="connsiteY3" fmla="*/ 444493 h 686057"/>
                <a:gd name="connsiteX4" fmla="*/ 55376 w 1917640"/>
                <a:gd name="connsiteY4" fmla="*/ 380709 h 686057"/>
                <a:gd name="connsiteX5" fmla="*/ 0 w 1917640"/>
                <a:gd name="connsiteY5" fmla="*/ 454334 h 686057"/>
                <a:gd name="connsiteX6" fmla="*/ 0 w 1917640"/>
                <a:gd name="connsiteY6" fmla="*/ 184020 h 686057"/>
                <a:gd name="connsiteX7" fmla="*/ 444145 w 1917640"/>
                <a:gd name="connsiteY7" fmla="*/ 661 h 686057"/>
                <a:gd name="connsiteX0" fmla="*/ 444145 w 1917640"/>
                <a:gd name="connsiteY0" fmla="*/ 661 h 686057"/>
                <a:gd name="connsiteX1" fmla="*/ 1903478 w 1917640"/>
                <a:gd name="connsiteY1" fmla="*/ 447335 h 686057"/>
                <a:gd name="connsiteX2" fmla="*/ 1917640 w 1917640"/>
                <a:gd name="connsiteY2" fmla="*/ 431853 h 686057"/>
                <a:gd name="connsiteX3" fmla="*/ 1910072 w 1917640"/>
                <a:gd name="connsiteY3" fmla="*/ 444493 h 686057"/>
                <a:gd name="connsiteX4" fmla="*/ 55376 w 1917640"/>
                <a:gd name="connsiteY4" fmla="*/ 380709 h 686057"/>
                <a:gd name="connsiteX5" fmla="*/ 0 w 1917640"/>
                <a:gd name="connsiteY5" fmla="*/ 454334 h 686057"/>
                <a:gd name="connsiteX6" fmla="*/ 225 w 1917640"/>
                <a:gd name="connsiteY6" fmla="*/ 313091 h 686057"/>
                <a:gd name="connsiteX7" fmla="*/ 0 w 1917640"/>
                <a:gd name="connsiteY7" fmla="*/ 184020 h 686057"/>
                <a:gd name="connsiteX8" fmla="*/ 444145 w 1917640"/>
                <a:gd name="connsiteY8" fmla="*/ 661 h 686057"/>
                <a:gd name="connsiteX0" fmla="*/ 225 w 1917640"/>
                <a:gd name="connsiteY0" fmla="*/ 313091 h 686057"/>
                <a:gd name="connsiteX1" fmla="*/ 0 w 1917640"/>
                <a:gd name="connsiteY1" fmla="*/ 184020 h 686057"/>
                <a:gd name="connsiteX2" fmla="*/ 444145 w 1917640"/>
                <a:gd name="connsiteY2" fmla="*/ 661 h 686057"/>
                <a:gd name="connsiteX3" fmla="*/ 1903478 w 1917640"/>
                <a:gd name="connsiteY3" fmla="*/ 447335 h 686057"/>
                <a:gd name="connsiteX4" fmla="*/ 1917640 w 1917640"/>
                <a:gd name="connsiteY4" fmla="*/ 431853 h 686057"/>
                <a:gd name="connsiteX5" fmla="*/ 1910072 w 1917640"/>
                <a:gd name="connsiteY5" fmla="*/ 444493 h 686057"/>
                <a:gd name="connsiteX6" fmla="*/ 55376 w 1917640"/>
                <a:gd name="connsiteY6" fmla="*/ 380709 h 686057"/>
                <a:gd name="connsiteX7" fmla="*/ 0 w 1917640"/>
                <a:gd name="connsiteY7" fmla="*/ 454334 h 686057"/>
                <a:gd name="connsiteX8" fmla="*/ 91665 w 1917640"/>
                <a:gd name="connsiteY8" fmla="*/ 404531 h 686057"/>
                <a:gd name="connsiteX0" fmla="*/ 225 w 1917640"/>
                <a:gd name="connsiteY0" fmla="*/ 313091 h 686057"/>
                <a:gd name="connsiteX1" fmla="*/ 0 w 1917640"/>
                <a:gd name="connsiteY1" fmla="*/ 184020 h 686057"/>
                <a:gd name="connsiteX2" fmla="*/ 444145 w 1917640"/>
                <a:gd name="connsiteY2" fmla="*/ 661 h 686057"/>
                <a:gd name="connsiteX3" fmla="*/ 1903478 w 1917640"/>
                <a:gd name="connsiteY3" fmla="*/ 447335 h 686057"/>
                <a:gd name="connsiteX4" fmla="*/ 1917640 w 1917640"/>
                <a:gd name="connsiteY4" fmla="*/ 431853 h 686057"/>
                <a:gd name="connsiteX5" fmla="*/ 1910072 w 1917640"/>
                <a:gd name="connsiteY5" fmla="*/ 444493 h 686057"/>
                <a:gd name="connsiteX6" fmla="*/ 55376 w 1917640"/>
                <a:gd name="connsiteY6" fmla="*/ 380709 h 686057"/>
                <a:gd name="connsiteX7" fmla="*/ 0 w 1917640"/>
                <a:gd name="connsiteY7" fmla="*/ 454334 h 686057"/>
                <a:gd name="connsiteX0" fmla="*/ 0 w 1917640"/>
                <a:gd name="connsiteY0" fmla="*/ 184020 h 686057"/>
                <a:gd name="connsiteX1" fmla="*/ 444145 w 1917640"/>
                <a:gd name="connsiteY1" fmla="*/ 661 h 686057"/>
                <a:gd name="connsiteX2" fmla="*/ 1903478 w 1917640"/>
                <a:gd name="connsiteY2" fmla="*/ 447335 h 686057"/>
                <a:gd name="connsiteX3" fmla="*/ 1917640 w 1917640"/>
                <a:gd name="connsiteY3" fmla="*/ 431853 h 686057"/>
                <a:gd name="connsiteX4" fmla="*/ 1910072 w 1917640"/>
                <a:gd name="connsiteY4" fmla="*/ 444493 h 686057"/>
                <a:gd name="connsiteX5" fmla="*/ 55376 w 1917640"/>
                <a:gd name="connsiteY5" fmla="*/ 380709 h 686057"/>
                <a:gd name="connsiteX6" fmla="*/ 0 w 1917640"/>
                <a:gd name="connsiteY6" fmla="*/ 454334 h 686057"/>
                <a:gd name="connsiteX0" fmla="*/ 0 w 1917640"/>
                <a:gd name="connsiteY0" fmla="*/ 184020 h 672511"/>
                <a:gd name="connsiteX1" fmla="*/ 444145 w 1917640"/>
                <a:gd name="connsiteY1" fmla="*/ 661 h 672511"/>
                <a:gd name="connsiteX2" fmla="*/ 1903478 w 1917640"/>
                <a:gd name="connsiteY2" fmla="*/ 447335 h 672511"/>
                <a:gd name="connsiteX3" fmla="*/ 1917640 w 1917640"/>
                <a:gd name="connsiteY3" fmla="*/ 431853 h 672511"/>
                <a:gd name="connsiteX4" fmla="*/ 1910072 w 1917640"/>
                <a:gd name="connsiteY4" fmla="*/ 444493 h 672511"/>
                <a:gd name="connsiteX5" fmla="*/ 55376 w 1917640"/>
                <a:gd name="connsiteY5" fmla="*/ 380709 h 672511"/>
                <a:gd name="connsiteX6" fmla="*/ 0 w 1917640"/>
                <a:gd name="connsiteY6" fmla="*/ 454334 h 672511"/>
                <a:gd name="connsiteX0" fmla="*/ 1 w 2067311"/>
                <a:gd name="connsiteY0" fmla="*/ 266633 h 672055"/>
                <a:gd name="connsiteX1" fmla="*/ 593816 w 2067311"/>
                <a:gd name="connsiteY1" fmla="*/ 205 h 672055"/>
                <a:gd name="connsiteX2" fmla="*/ 2053149 w 2067311"/>
                <a:gd name="connsiteY2" fmla="*/ 446879 h 672055"/>
                <a:gd name="connsiteX3" fmla="*/ 2067311 w 2067311"/>
                <a:gd name="connsiteY3" fmla="*/ 431397 h 672055"/>
                <a:gd name="connsiteX4" fmla="*/ 2059743 w 2067311"/>
                <a:gd name="connsiteY4" fmla="*/ 444037 h 672055"/>
                <a:gd name="connsiteX5" fmla="*/ 205047 w 2067311"/>
                <a:gd name="connsiteY5" fmla="*/ 380253 h 672055"/>
                <a:gd name="connsiteX6" fmla="*/ 149671 w 2067311"/>
                <a:gd name="connsiteY6" fmla="*/ 453878 h 672055"/>
                <a:gd name="connsiteX0" fmla="*/ -1 w 2067309"/>
                <a:gd name="connsiteY0" fmla="*/ 267676 h 673098"/>
                <a:gd name="connsiteX1" fmla="*/ 593814 w 2067309"/>
                <a:gd name="connsiteY1" fmla="*/ 1248 h 673098"/>
                <a:gd name="connsiteX2" fmla="*/ 2053147 w 2067309"/>
                <a:gd name="connsiteY2" fmla="*/ 447922 h 673098"/>
                <a:gd name="connsiteX3" fmla="*/ 2067309 w 2067309"/>
                <a:gd name="connsiteY3" fmla="*/ 432440 h 673098"/>
                <a:gd name="connsiteX4" fmla="*/ 2059741 w 2067309"/>
                <a:gd name="connsiteY4" fmla="*/ 445080 h 673098"/>
                <a:gd name="connsiteX5" fmla="*/ 205045 w 2067309"/>
                <a:gd name="connsiteY5" fmla="*/ 381296 h 673098"/>
                <a:gd name="connsiteX6" fmla="*/ 149669 w 2067309"/>
                <a:gd name="connsiteY6" fmla="*/ 454921 h 6730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067309" h="673098">
                  <a:moveTo>
                    <a:pt x="-1" y="267676"/>
                  </a:moveTo>
                  <a:cubicBezTo>
                    <a:pt x="332855" y="-2553"/>
                    <a:pt x="445766" y="-4363"/>
                    <a:pt x="593814" y="1248"/>
                  </a:cubicBezTo>
                  <a:cubicBezTo>
                    <a:pt x="1080258" y="19682"/>
                    <a:pt x="1566702" y="918702"/>
                    <a:pt x="2053147" y="447922"/>
                  </a:cubicBezTo>
                  <a:lnTo>
                    <a:pt x="2067309" y="432440"/>
                  </a:lnTo>
                  <a:lnTo>
                    <a:pt x="2059741" y="445080"/>
                  </a:lnTo>
                  <a:cubicBezTo>
                    <a:pt x="1521075" y="1249593"/>
                    <a:pt x="740413" y="-394552"/>
                    <a:pt x="205045" y="381296"/>
                  </a:cubicBezTo>
                  <a:lnTo>
                    <a:pt x="149669" y="454921"/>
                  </a:lnTo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8" name="楕円 1">
              <a:extLst>
                <a:ext uri="{FF2B5EF4-FFF2-40B4-BE49-F238E27FC236}">
                  <a16:creationId xmlns:a16="http://schemas.microsoft.com/office/drawing/2014/main" id="{D5FC4EC1-F943-DAF1-6614-3561CACAB323}"/>
                </a:ext>
              </a:extLst>
            </p:cNvPr>
            <p:cNvSpPr/>
            <p:nvPr/>
          </p:nvSpPr>
          <p:spPr>
            <a:xfrm rot="9000000" flipH="1">
              <a:off x="2286566" y="5308220"/>
              <a:ext cx="200058" cy="65498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329" name="グループ化 328">
              <a:extLst>
                <a:ext uri="{FF2B5EF4-FFF2-40B4-BE49-F238E27FC236}">
                  <a16:creationId xmlns:a16="http://schemas.microsoft.com/office/drawing/2014/main" id="{8B15C66E-674A-2BA7-077B-201DA69AF4E6}"/>
                </a:ext>
              </a:extLst>
            </p:cNvPr>
            <p:cNvGrpSpPr/>
            <p:nvPr/>
          </p:nvGrpSpPr>
          <p:grpSpPr>
            <a:xfrm>
              <a:off x="1012740" y="3799177"/>
              <a:ext cx="1992981" cy="2564746"/>
              <a:chOff x="676332" y="74623"/>
              <a:chExt cx="2698944" cy="3473241"/>
            </a:xfrm>
          </p:grpSpPr>
          <p:sp>
            <p:nvSpPr>
              <p:cNvPr id="330" name="楕円 329">
                <a:extLst>
                  <a:ext uri="{FF2B5EF4-FFF2-40B4-BE49-F238E27FC236}">
                    <a16:creationId xmlns:a16="http://schemas.microsoft.com/office/drawing/2014/main" id="{EE33A5EB-BD2E-C243-5934-65696B0C6E71}"/>
                  </a:ext>
                </a:extLst>
              </p:cNvPr>
              <p:cNvSpPr/>
              <p:nvPr/>
            </p:nvSpPr>
            <p:spPr>
              <a:xfrm>
                <a:off x="222377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1" name="楕円 330">
                <a:extLst>
                  <a:ext uri="{FF2B5EF4-FFF2-40B4-BE49-F238E27FC236}">
                    <a16:creationId xmlns:a16="http://schemas.microsoft.com/office/drawing/2014/main" id="{9DF10F98-F91A-0400-14C8-02297BAC754D}"/>
                  </a:ext>
                </a:extLst>
              </p:cNvPr>
              <p:cNvSpPr/>
              <p:nvPr/>
            </p:nvSpPr>
            <p:spPr>
              <a:xfrm>
                <a:off x="239864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2" name="楕円 331">
                <a:extLst>
                  <a:ext uri="{FF2B5EF4-FFF2-40B4-BE49-F238E27FC236}">
                    <a16:creationId xmlns:a16="http://schemas.microsoft.com/office/drawing/2014/main" id="{3CBB8A13-B12C-C937-6BB9-B7456E16ADB0}"/>
                  </a:ext>
                </a:extLst>
              </p:cNvPr>
              <p:cNvSpPr/>
              <p:nvPr/>
            </p:nvSpPr>
            <p:spPr>
              <a:xfrm>
                <a:off x="67633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4" name="楕円 333">
                <a:extLst>
                  <a:ext uri="{FF2B5EF4-FFF2-40B4-BE49-F238E27FC236}">
                    <a16:creationId xmlns:a16="http://schemas.microsoft.com/office/drawing/2014/main" id="{967B89A9-887A-6119-05FB-18229BD0FEE7}"/>
                  </a:ext>
                </a:extLst>
              </p:cNvPr>
              <p:cNvSpPr/>
              <p:nvPr/>
            </p:nvSpPr>
            <p:spPr>
              <a:xfrm>
                <a:off x="85120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5" name="楕円 1">
                <a:extLst>
                  <a:ext uri="{FF2B5EF4-FFF2-40B4-BE49-F238E27FC236}">
                    <a16:creationId xmlns:a16="http://schemas.microsoft.com/office/drawing/2014/main" id="{472B74BA-038F-144A-1FB2-C3067B9E1AF2}"/>
                  </a:ext>
                </a:extLst>
              </p:cNvPr>
              <p:cNvSpPr/>
              <p:nvPr/>
            </p:nvSpPr>
            <p:spPr>
              <a:xfrm rot="12600000">
                <a:off x="1355459" y="2118205"/>
                <a:ext cx="270923" cy="88699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36" name="楕円 1">
                <a:extLst>
                  <a:ext uri="{FF2B5EF4-FFF2-40B4-BE49-F238E27FC236}">
                    <a16:creationId xmlns:a16="http://schemas.microsoft.com/office/drawing/2014/main" id="{513BF444-E5E2-805D-FFD7-F7C091D5C168}"/>
                  </a:ext>
                </a:extLst>
              </p:cNvPr>
              <p:cNvSpPr/>
              <p:nvPr/>
            </p:nvSpPr>
            <p:spPr>
              <a:xfrm rot="10800000">
                <a:off x="2030478" y="2899792"/>
                <a:ext cx="309970" cy="64807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37" name="楕円 1">
                <a:extLst>
                  <a:ext uri="{FF2B5EF4-FFF2-40B4-BE49-F238E27FC236}">
                    <a16:creationId xmlns:a16="http://schemas.microsoft.com/office/drawing/2014/main" id="{5424554D-F1B8-34E6-F937-EE75E04BF6F0}"/>
                  </a:ext>
                </a:extLst>
              </p:cNvPr>
              <p:cNvSpPr/>
              <p:nvPr/>
            </p:nvSpPr>
            <p:spPr>
              <a:xfrm rot="10800000">
                <a:off x="1672044" y="2899792"/>
                <a:ext cx="309970" cy="64807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38" name="楕円 1">
                <a:extLst>
                  <a:ext uri="{FF2B5EF4-FFF2-40B4-BE49-F238E27FC236}">
                    <a16:creationId xmlns:a16="http://schemas.microsoft.com/office/drawing/2014/main" id="{011AA1EB-FDF0-4D96-7D3F-0FBAB79308DA}"/>
                  </a:ext>
                </a:extLst>
              </p:cNvPr>
              <p:cNvSpPr/>
              <p:nvPr/>
            </p:nvSpPr>
            <p:spPr>
              <a:xfrm>
                <a:off x="1447488" y="1890462"/>
                <a:ext cx="1128072" cy="149281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39" name="楕円 1">
                <a:extLst>
                  <a:ext uri="{FF2B5EF4-FFF2-40B4-BE49-F238E27FC236}">
                    <a16:creationId xmlns:a16="http://schemas.microsoft.com/office/drawing/2014/main" id="{2EEFE832-B9E8-BB5B-E53E-4D24DCDB2456}"/>
                  </a:ext>
                </a:extLst>
              </p:cNvPr>
              <p:cNvSpPr/>
              <p:nvPr/>
            </p:nvSpPr>
            <p:spPr>
              <a:xfrm>
                <a:off x="1521388" y="1949921"/>
                <a:ext cx="980272" cy="138990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0" name="楕円 339">
                <a:extLst>
                  <a:ext uri="{FF2B5EF4-FFF2-40B4-BE49-F238E27FC236}">
                    <a16:creationId xmlns:a16="http://schemas.microsoft.com/office/drawing/2014/main" id="{02EC167D-F8C7-7FBD-D6BA-FAF74321A78D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1" name="楕円 340">
                <a:extLst>
                  <a:ext uri="{FF2B5EF4-FFF2-40B4-BE49-F238E27FC236}">
                    <a16:creationId xmlns:a16="http://schemas.microsoft.com/office/drawing/2014/main" id="{E2AC10F6-96BF-9FC1-C5F0-77EED7F33674}"/>
                  </a:ext>
                </a:extLst>
              </p:cNvPr>
              <p:cNvSpPr/>
              <p:nvPr/>
            </p:nvSpPr>
            <p:spPr>
              <a:xfrm rot="20700000">
                <a:off x="1550855" y="1247775"/>
                <a:ext cx="198798" cy="7409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2" name="楕円 341">
                <a:extLst>
                  <a:ext uri="{FF2B5EF4-FFF2-40B4-BE49-F238E27FC236}">
                    <a16:creationId xmlns:a16="http://schemas.microsoft.com/office/drawing/2014/main" id="{C34377BC-6E6C-66C5-DD3A-14E9FE7E3742}"/>
                  </a:ext>
                </a:extLst>
              </p:cNvPr>
              <p:cNvSpPr/>
              <p:nvPr/>
            </p:nvSpPr>
            <p:spPr>
              <a:xfrm rot="900000">
                <a:off x="2249127" y="1247775"/>
                <a:ext cx="198798" cy="7409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343" name="グループ化 342">
                <a:extLst>
                  <a:ext uri="{FF2B5EF4-FFF2-40B4-BE49-F238E27FC236}">
                    <a16:creationId xmlns:a16="http://schemas.microsoft.com/office/drawing/2014/main" id="{533E401F-FCCC-BCCB-BA2F-A8C873682BBA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352" name="楕円 27">
                  <a:extLst>
                    <a:ext uri="{FF2B5EF4-FFF2-40B4-BE49-F238E27FC236}">
                      <a16:creationId xmlns:a16="http://schemas.microsoft.com/office/drawing/2014/main" id="{F13E28E9-55AD-FA3A-EB43-DF44F478EE6C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53" name="楕円 27">
                  <a:extLst>
                    <a:ext uri="{FF2B5EF4-FFF2-40B4-BE49-F238E27FC236}">
                      <a16:creationId xmlns:a16="http://schemas.microsoft.com/office/drawing/2014/main" id="{1898720A-A3A8-E96A-DA78-95B21969BC9B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344" name="フリーフォーム: 図形 343">
                <a:extLst>
                  <a:ext uri="{FF2B5EF4-FFF2-40B4-BE49-F238E27FC236}">
                    <a16:creationId xmlns:a16="http://schemas.microsoft.com/office/drawing/2014/main" id="{3777983F-DD5E-98E3-9718-03C1A6EE028E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5" name="正方形/長方形 344">
                <a:extLst>
                  <a:ext uri="{FF2B5EF4-FFF2-40B4-BE49-F238E27FC236}">
                    <a16:creationId xmlns:a16="http://schemas.microsoft.com/office/drawing/2014/main" id="{F5BAB18B-5ED4-7380-37AE-89C5CCD0E104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6" name="正方形/長方形 345">
                <a:extLst>
                  <a:ext uri="{FF2B5EF4-FFF2-40B4-BE49-F238E27FC236}">
                    <a16:creationId xmlns:a16="http://schemas.microsoft.com/office/drawing/2014/main" id="{2A5D0A2C-9B29-32BE-1463-CD64D8518599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7" name="正方形/長方形 346">
                <a:extLst>
                  <a:ext uri="{FF2B5EF4-FFF2-40B4-BE49-F238E27FC236}">
                    <a16:creationId xmlns:a16="http://schemas.microsoft.com/office/drawing/2014/main" id="{940CEB15-5059-A802-BAC5-28160F2D865D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0" name="正方形/長方形 349">
                <a:extLst>
                  <a:ext uri="{FF2B5EF4-FFF2-40B4-BE49-F238E27FC236}">
                    <a16:creationId xmlns:a16="http://schemas.microsoft.com/office/drawing/2014/main" id="{CEECAF86-4D79-50D5-CB9D-D1D6422DEB9C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1" name="楕円 1">
                <a:extLst>
                  <a:ext uri="{FF2B5EF4-FFF2-40B4-BE49-F238E27FC236}">
                    <a16:creationId xmlns:a16="http://schemas.microsoft.com/office/drawing/2014/main" id="{3D876865-C075-0E5A-7947-4C03948EDF5A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03" name="グループ化 402">
              <a:extLst>
                <a:ext uri="{FF2B5EF4-FFF2-40B4-BE49-F238E27FC236}">
                  <a16:creationId xmlns:a16="http://schemas.microsoft.com/office/drawing/2014/main" id="{63C9C1AA-EEEF-E6CD-AE58-B86661FD57CF}"/>
                </a:ext>
              </a:extLst>
            </p:cNvPr>
            <p:cNvGrpSpPr/>
            <p:nvPr/>
          </p:nvGrpSpPr>
          <p:grpSpPr>
            <a:xfrm>
              <a:off x="1598091" y="5271741"/>
              <a:ext cx="824136" cy="568219"/>
              <a:chOff x="1443950" y="2053446"/>
              <a:chExt cx="1116065" cy="769496"/>
            </a:xfrm>
          </p:grpSpPr>
          <p:grpSp>
            <p:nvGrpSpPr>
              <p:cNvPr id="404" name="グループ化 403">
                <a:extLst>
                  <a:ext uri="{FF2B5EF4-FFF2-40B4-BE49-F238E27FC236}">
                    <a16:creationId xmlns:a16="http://schemas.microsoft.com/office/drawing/2014/main" id="{62634324-3D5E-6362-3044-7E92C8B57D9F}"/>
                  </a:ext>
                </a:extLst>
              </p:cNvPr>
              <p:cNvGrpSpPr/>
              <p:nvPr/>
            </p:nvGrpSpPr>
            <p:grpSpPr>
              <a:xfrm>
                <a:off x="1443950" y="2053446"/>
                <a:ext cx="1116065" cy="769496"/>
                <a:chOff x="1443950" y="2053446"/>
                <a:chExt cx="1116065" cy="769496"/>
              </a:xfrm>
              <a:solidFill>
                <a:srgbClr val="FF0000"/>
              </a:solidFill>
            </p:grpSpPr>
            <p:sp>
              <p:nvSpPr>
                <p:cNvPr id="406" name="楕円 5">
                  <a:extLst>
                    <a:ext uri="{FF2B5EF4-FFF2-40B4-BE49-F238E27FC236}">
                      <a16:creationId xmlns:a16="http://schemas.microsoft.com/office/drawing/2014/main" id="{69B1C46D-A36B-F6CE-394C-097AB0BEDAD0}"/>
                    </a:ext>
                  </a:extLst>
                </p:cNvPr>
                <p:cNvSpPr/>
                <p:nvPr/>
              </p:nvSpPr>
              <p:spPr>
                <a:xfrm rot="10800000">
                  <a:off x="1443950" y="2135816"/>
                  <a:ext cx="1108750" cy="190680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407" name="二等辺三角形 21">
                  <a:extLst>
                    <a:ext uri="{FF2B5EF4-FFF2-40B4-BE49-F238E27FC236}">
                      <a16:creationId xmlns:a16="http://schemas.microsoft.com/office/drawing/2014/main" id="{468A54D6-CA45-E5FA-0A85-155B271CF087}"/>
                    </a:ext>
                  </a:extLst>
                </p:cNvPr>
                <p:cNvSpPr/>
                <p:nvPr/>
              </p:nvSpPr>
              <p:spPr>
                <a:xfrm rot="400418">
                  <a:off x="2088302" y="2106518"/>
                  <a:ext cx="340963" cy="639706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8" name="二等辺三角形 21">
                  <a:extLst>
                    <a:ext uri="{FF2B5EF4-FFF2-40B4-BE49-F238E27FC236}">
                      <a16:creationId xmlns:a16="http://schemas.microsoft.com/office/drawing/2014/main" id="{419167F9-D100-F07C-A3D8-FB012D8FF34A}"/>
                    </a:ext>
                  </a:extLst>
                </p:cNvPr>
                <p:cNvSpPr/>
                <p:nvPr/>
              </p:nvSpPr>
              <p:spPr>
                <a:xfrm rot="20700000">
                  <a:off x="2219052" y="2105188"/>
                  <a:ext cx="340963" cy="717754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9" name="楕円 5">
                  <a:extLst>
                    <a:ext uri="{FF2B5EF4-FFF2-40B4-BE49-F238E27FC236}">
                      <a16:creationId xmlns:a16="http://schemas.microsoft.com/office/drawing/2014/main" id="{22E876CB-242E-8895-C4D3-98B401ED6280}"/>
                    </a:ext>
                  </a:extLst>
                </p:cNvPr>
                <p:cNvSpPr/>
                <p:nvPr/>
              </p:nvSpPr>
              <p:spPr>
                <a:xfrm rot="10800000">
                  <a:off x="1443950" y="2053446"/>
                  <a:ext cx="1108750" cy="202498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405" name="フリーフォーム: 図形 404">
                <a:extLst>
                  <a:ext uri="{FF2B5EF4-FFF2-40B4-BE49-F238E27FC236}">
                    <a16:creationId xmlns:a16="http://schemas.microsoft.com/office/drawing/2014/main" id="{B2FDE204-E8DD-00E0-15DC-F133E625FE9B}"/>
                  </a:ext>
                </a:extLst>
              </p:cNvPr>
              <p:cNvSpPr/>
              <p:nvPr/>
            </p:nvSpPr>
            <p:spPr>
              <a:xfrm rot="20700000">
                <a:off x="2192524" y="2066951"/>
                <a:ext cx="238125" cy="248052"/>
              </a:xfrm>
              <a:custGeom>
                <a:avLst/>
                <a:gdLst>
                  <a:gd name="connsiteX0" fmla="*/ 194227 w 238125"/>
                  <a:gd name="connsiteY0" fmla="*/ 5649 h 233293"/>
                  <a:gd name="connsiteX1" fmla="*/ 238125 w 238125"/>
                  <a:gd name="connsiteY1" fmla="*/ 71875 h 233293"/>
                  <a:gd name="connsiteX2" fmla="*/ 238125 w 238125"/>
                  <a:gd name="connsiteY2" fmla="*/ 161418 h 233293"/>
                  <a:gd name="connsiteX3" fmla="*/ 166250 w 238125"/>
                  <a:gd name="connsiteY3" fmla="*/ 233293 h 233293"/>
                  <a:gd name="connsiteX4" fmla="*/ 71875 w 238125"/>
                  <a:gd name="connsiteY4" fmla="*/ 233293 h 233293"/>
                  <a:gd name="connsiteX5" fmla="*/ 0 w 238125"/>
                  <a:gd name="connsiteY5" fmla="*/ 161418 h 233293"/>
                  <a:gd name="connsiteX6" fmla="*/ 0 w 238125"/>
                  <a:gd name="connsiteY6" fmla="*/ 71875 h 233293"/>
                  <a:gd name="connsiteX7" fmla="*/ 71875 w 238125"/>
                  <a:gd name="connsiteY7" fmla="*/ 0 h 233293"/>
                  <a:gd name="connsiteX8" fmla="*/ 166250 w 238125"/>
                  <a:gd name="connsiteY8" fmla="*/ 0 h 233293"/>
                  <a:gd name="connsiteX9" fmla="*/ 194227 w 238125"/>
                  <a:gd name="connsiteY9" fmla="*/ 5649 h 233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125" h="233293">
                    <a:moveTo>
                      <a:pt x="194227" y="5649"/>
                    </a:moveTo>
                    <a:cubicBezTo>
                      <a:pt x="220024" y="16560"/>
                      <a:pt x="238125" y="42104"/>
                      <a:pt x="238125" y="71875"/>
                    </a:cubicBezTo>
                    <a:lnTo>
                      <a:pt x="238125" y="161418"/>
                    </a:lnTo>
                    <a:cubicBezTo>
                      <a:pt x="238125" y="201113"/>
                      <a:pt x="205945" y="233293"/>
                      <a:pt x="166250" y="233293"/>
                    </a:cubicBezTo>
                    <a:lnTo>
                      <a:pt x="71875" y="233293"/>
                    </a:lnTo>
                    <a:cubicBezTo>
                      <a:pt x="32180" y="233293"/>
                      <a:pt x="0" y="201113"/>
                      <a:pt x="0" y="161418"/>
                    </a:cubicBezTo>
                    <a:lnTo>
                      <a:pt x="0" y="71875"/>
                    </a:lnTo>
                    <a:cubicBezTo>
                      <a:pt x="0" y="32180"/>
                      <a:pt x="32180" y="0"/>
                      <a:pt x="71875" y="0"/>
                    </a:cubicBezTo>
                    <a:lnTo>
                      <a:pt x="166250" y="0"/>
                    </a:lnTo>
                    <a:cubicBezTo>
                      <a:pt x="176174" y="0"/>
                      <a:pt x="185628" y="2012"/>
                      <a:pt x="194227" y="5649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10" name="グループ化 409">
              <a:extLst>
                <a:ext uri="{FF2B5EF4-FFF2-40B4-BE49-F238E27FC236}">
                  <a16:creationId xmlns:a16="http://schemas.microsoft.com/office/drawing/2014/main" id="{A8704934-527A-7B85-659F-596A4EC8BF71}"/>
                </a:ext>
              </a:extLst>
            </p:cNvPr>
            <p:cNvGrpSpPr/>
            <p:nvPr/>
          </p:nvGrpSpPr>
          <p:grpSpPr>
            <a:xfrm>
              <a:off x="1345544" y="3874310"/>
              <a:ext cx="1325355" cy="650911"/>
              <a:chOff x="1100911" y="95250"/>
              <a:chExt cx="1794828" cy="881479"/>
            </a:xfrm>
          </p:grpSpPr>
          <p:sp>
            <p:nvSpPr>
              <p:cNvPr id="411" name="楕円 5">
                <a:extLst>
                  <a:ext uri="{FF2B5EF4-FFF2-40B4-BE49-F238E27FC236}">
                    <a16:creationId xmlns:a16="http://schemas.microsoft.com/office/drawing/2014/main" id="{B39026D9-DFF2-EF17-3E98-D455BC1E6A3A}"/>
                  </a:ext>
                </a:extLst>
              </p:cNvPr>
              <p:cNvSpPr/>
              <p:nvPr/>
            </p:nvSpPr>
            <p:spPr>
              <a:xfrm>
                <a:off x="1217766" y="95250"/>
                <a:ext cx="1559194" cy="731066"/>
              </a:xfrm>
              <a:custGeom>
                <a:avLst/>
                <a:gdLst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405851 h 611677"/>
                  <a:gd name="connsiteX1" fmla="*/ 906609 w 1832268"/>
                  <a:gd name="connsiteY1" fmla="*/ 0 h 611677"/>
                  <a:gd name="connsiteX2" fmla="*/ 1832268 w 1832268"/>
                  <a:gd name="connsiteY2" fmla="*/ 405851 h 611677"/>
                  <a:gd name="connsiteX3" fmla="*/ 916134 w 1832268"/>
                  <a:gd name="connsiteY3" fmla="*/ 611677 h 611677"/>
                  <a:gd name="connsiteX4" fmla="*/ 0 w 1832268"/>
                  <a:gd name="connsiteY4" fmla="*/ 405851 h 611677"/>
                  <a:gd name="connsiteX0" fmla="*/ 0 w 1832268"/>
                  <a:gd name="connsiteY0" fmla="*/ 405851 h 438748"/>
                  <a:gd name="connsiteX1" fmla="*/ 906609 w 1832268"/>
                  <a:gd name="connsiteY1" fmla="*/ 0 h 438748"/>
                  <a:gd name="connsiteX2" fmla="*/ 1832268 w 1832268"/>
                  <a:gd name="connsiteY2" fmla="*/ 405851 h 438748"/>
                  <a:gd name="connsiteX3" fmla="*/ 906609 w 1832268"/>
                  <a:gd name="connsiteY3" fmla="*/ 302114 h 438748"/>
                  <a:gd name="connsiteX4" fmla="*/ 0 w 1832268"/>
                  <a:gd name="connsiteY4" fmla="*/ 405851 h 438748"/>
                  <a:gd name="connsiteX0" fmla="*/ 0 w 1832268"/>
                  <a:gd name="connsiteY0" fmla="*/ 405851 h 463815"/>
                  <a:gd name="connsiteX1" fmla="*/ 906609 w 1832268"/>
                  <a:gd name="connsiteY1" fmla="*/ 0 h 463815"/>
                  <a:gd name="connsiteX2" fmla="*/ 1832268 w 1832268"/>
                  <a:gd name="connsiteY2" fmla="*/ 405851 h 463815"/>
                  <a:gd name="connsiteX3" fmla="*/ 906609 w 1832268"/>
                  <a:gd name="connsiteY3" fmla="*/ 302114 h 463815"/>
                  <a:gd name="connsiteX4" fmla="*/ 0 w 1832268"/>
                  <a:gd name="connsiteY4" fmla="*/ 405851 h 463815"/>
                  <a:gd name="connsiteX0" fmla="*/ 0 w 1841829"/>
                  <a:gd name="connsiteY0" fmla="*/ 405851 h 463815"/>
                  <a:gd name="connsiteX1" fmla="*/ 906609 w 1841829"/>
                  <a:gd name="connsiteY1" fmla="*/ 0 h 463815"/>
                  <a:gd name="connsiteX2" fmla="*/ 1832268 w 1841829"/>
                  <a:gd name="connsiteY2" fmla="*/ 405851 h 463815"/>
                  <a:gd name="connsiteX3" fmla="*/ 906609 w 1841829"/>
                  <a:gd name="connsiteY3" fmla="*/ 302114 h 463815"/>
                  <a:gd name="connsiteX4" fmla="*/ 0 w 1841829"/>
                  <a:gd name="connsiteY4" fmla="*/ 405851 h 463815"/>
                  <a:gd name="connsiteX0" fmla="*/ 0 w 1813739"/>
                  <a:gd name="connsiteY0" fmla="*/ 405851 h 484487"/>
                  <a:gd name="connsiteX1" fmla="*/ 906609 w 1813739"/>
                  <a:gd name="connsiteY1" fmla="*/ 0 h 484487"/>
                  <a:gd name="connsiteX2" fmla="*/ 1803693 w 1813739"/>
                  <a:gd name="connsiteY2" fmla="*/ 448714 h 484487"/>
                  <a:gd name="connsiteX3" fmla="*/ 906609 w 1813739"/>
                  <a:gd name="connsiteY3" fmla="*/ 302114 h 484487"/>
                  <a:gd name="connsiteX4" fmla="*/ 0 w 1813739"/>
                  <a:gd name="connsiteY4" fmla="*/ 405851 h 484487"/>
                  <a:gd name="connsiteX0" fmla="*/ 13906 w 1827645"/>
                  <a:gd name="connsiteY0" fmla="*/ 405851 h 484487"/>
                  <a:gd name="connsiteX1" fmla="*/ 920515 w 1827645"/>
                  <a:gd name="connsiteY1" fmla="*/ 0 h 484487"/>
                  <a:gd name="connsiteX2" fmla="*/ 1817599 w 1827645"/>
                  <a:gd name="connsiteY2" fmla="*/ 448714 h 484487"/>
                  <a:gd name="connsiteX3" fmla="*/ 920515 w 1827645"/>
                  <a:gd name="connsiteY3" fmla="*/ 302114 h 484487"/>
                  <a:gd name="connsiteX4" fmla="*/ 13906 w 1827645"/>
                  <a:gd name="connsiteY4" fmla="*/ 405851 h 484487"/>
                  <a:gd name="connsiteX0" fmla="*/ 14354 w 1809043"/>
                  <a:gd name="connsiteY0" fmla="*/ 453476 h 510970"/>
                  <a:gd name="connsiteX1" fmla="*/ 901913 w 1809043"/>
                  <a:gd name="connsiteY1" fmla="*/ 0 h 510970"/>
                  <a:gd name="connsiteX2" fmla="*/ 1798997 w 1809043"/>
                  <a:gd name="connsiteY2" fmla="*/ 448714 h 510970"/>
                  <a:gd name="connsiteX3" fmla="*/ 901913 w 1809043"/>
                  <a:gd name="connsiteY3" fmla="*/ 302114 h 510970"/>
                  <a:gd name="connsiteX4" fmla="*/ 14354 w 1809043"/>
                  <a:gd name="connsiteY4" fmla="*/ 453476 h 510970"/>
                  <a:gd name="connsiteX0" fmla="*/ 14354 w 1813123"/>
                  <a:gd name="connsiteY0" fmla="*/ 453476 h 510970"/>
                  <a:gd name="connsiteX1" fmla="*/ 901913 w 1813123"/>
                  <a:gd name="connsiteY1" fmla="*/ 0 h 510970"/>
                  <a:gd name="connsiteX2" fmla="*/ 1798997 w 1813123"/>
                  <a:gd name="connsiteY2" fmla="*/ 448714 h 510970"/>
                  <a:gd name="connsiteX3" fmla="*/ 901913 w 1813123"/>
                  <a:gd name="connsiteY3" fmla="*/ 302114 h 510970"/>
                  <a:gd name="connsiteX4" fmla="*/ 14354 w 1813123"/>
                  <a:gd name="connsiteY4" fmla="*/ 453476 h 510970"/>
                  <a:gd name="connsiteX0" fmla="*/ 7487 w 1806256"/>
                  <a:gd name="connsiteY0" fmla="*/ 453476 h 539069"/>
                  <a:gd name="connsiteX1" fmla="*/ 895046 w 1806256"/>
                  <a:gd name="connsiteY1" fmla="*/ 0 h 539069"/>
                  <a:gd name="connsiteX2" fmla="*/ 1792130 w 1806256"/>
                  <a:gd name="connsiteY2" fmla="*/ 448714 h 539069"/>
                  <a:gd name="connsiteX3" fmla="*/ 895046 w 1806256"/>
                  <a:gd name="connsiteY3" fmla="*/ 302114 h 539069"/>
                  <a:gd name="connsiteX4" fmla="*/ 7487 w 1806256"/>
                  <a:gd name="connsiteY4" fmla="*/ 453476 h 539069"/>
                  <a:gd name="connsiteX0" fmla="*/ 7487 w 1803151"/>
                  <a:gd name="connsiteY0" fmla="*/ 453476 h 539069"/>
                  <a:gd name="connsiteX1" fmla="*/ 895046 w 1803151"/>
                  <a:gd name="connsiteY1" fmla="*/ 0 h 539069"/>
                  <a:gd name="connsiteX2" fmla="*/ 1792130 w 1803151"/>
                  <a:gd name="connsiteY2" fmla="*/ 448714 h 539069"/>
                  <a:gd name="connsiteX3" fmla="*/ 895046 w 1803151"/>
                  <a:gd name="connsiteY3" fmla="*/ 302114 h 539069"/>
                  <a:gd name="connsiteX4" fmla="*/ 7487 w 1803151"/>
                  <a:gd name="connsiteY4" fmla="*/ 453476 h 539069"/>
                  <a:gd name="connsiteX0" fmla="*/ 7487 w 1784480"/>
                  <a:gd name="connsiteY0" fmla="*/ 453476 h 539069"/>
                  <a:gd name="connsiteX1" fmla="*/ 895046 w 1784480"/>
                  <a:gd name="connsiteY1" fmla="*/ 0 h 539069"/>
                  <a:gd name="connsiteX2" fmla="*/ 1773080 w 1784480"/>
                  <a:gd name="connsiteY2" fmla="*/ 488831 h 539069"/>
                  <a:gd name="connsiteX3" fmla="*/ 895046 w 1784480"/>
                  <a:gd name="connsiteY3" fmla="*/ 302114 h 539069"/>
                  <a:gd name="connsiteX4" fmla="*/ 7487 w 1784480"/>
                  <a:gd name="connsiteY4" fmla="*/ 453476 h 539069"/>
                  <a:gd name="connsiteX0" fmla="*/ 7487 w 1788786"/>
                  <a:gd name="connsiteY0" fmla="*/ 453476 h 544947"/>
                  <a:gd name="connsiteX1" fmla="*/ 895046 w 1788786"/>
                  <a:gd name="connsiteY1" fmla="*/ 0 h 544947"/>
                  <a:gd name="connsiteX2" fmla="*/ 1773080 w 1788786"/>
                  <a:gd name="connsiteY2" fmla="*/ 488831 h 544947"/>
                  <a:gd name="connsiteX3" fmla="*/ 895046 w 1788786"/>
                  <a:gd name="connsiteY3" fmla="*/ 302114 h 544947"/>
                  <a:gd name="connsiteX4" fmla="*/ 7487 w 1788786"/>
                  <a:gd name="connsiteY4" fmla="*/ 453476 h 544947"/>
                  <a:gd name="connsiteX0" fmla="*/ 13529 w 1794828"/>
                  <a:gd name="connsiteY0" fmla="*/ 453476 h 544947"/>
                  <a:gd name="connsiteX1" fmla="*/ 901088 w 1794828"/>
                  <a:gd name="connsiteY1" fmla="*/ 0 h 544947"/>
                  <a:gd name="connsiteX2" fmla="*/ 1779122 w 1794828"/>
                  <a:gd name="connsiteY2" fmla="*/ 488831 h 544947"/>
                  <a:gd name="connsiteX3" fmla="*/ 901088 w 1794828"/>
                  <a:gd name="connsiteY3" fmla="*/ 302114 h 544947"/>
                  <a:gd name="connsiteX4" fmla="*/ 13529 w 1794828"/>
                  <a:gd name="connsiteY4" fmla="*/ 453476 h 544947"/>
                  <a:gd name="connsiteX0" fmla="*/ 7 w 1765606"/>
                  <a:gd name="connsiteY0" fmla="*/ 875550 h 938989"/>
                  <a:gd name="connsiteX1" fmla="*/ 898353 w 1765606"/>
                  <a:gd name="connsiteY1" fmla="*/ 0 h 938989"/>
                  <a:gd name="connsiteX2" fmla="*/ 1765600 w 1765606"/>
                  <a:gd name="connsiteY2" fmla="*/ 910905 h 938989"/>
                  <a:gd name="connsiteX3" fmla="*/ 887566 w 1765606"/>
                  <a:gd name="connsiteY3" fmla="*/ 724188 h 938989"/>
                  <a:gd name="connsiteX4" fmla="*/ 7 w 1765606"/>
                  <a:gd name="connsiteY4" fmla="*/ 875550 h 9389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65606" h="938989">
                    <a:moveTo>
                      <a:pt x="7" y="875550"/>
                    </a:moveTo>
                    <a:cubicBezTo>
                      <a:pt x="1805" y="754852"/>
                      <a:pt x="392386" y="0"/>
                      <a:pt x="898353" y="0"/>
                    </a:cubicBezTo>
                    <a:cubicBezTo>
                      <a:pt x="1404320" y="0"/>
                      <a:pt x="1767398" y="790207"/>
                      <a:pt x="1765600" y="910905"/>
                    </a:cubicBezTo>
                    <a:cubicBezTo>
                      <a:pt x="1763802" y="1031603"/>
                      <a:pt x="1393533" y="724188"/>
                      <a:pt x="887566" y="724188"/>
                    </a:cubicBezTo>
                    <a:cubicBezTo>
                      <a:pt x="381599" y="724188"/>
                      <a:pt x="-1791" y="996248"/>
                      <a:pt x="7" y="8755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412" name="楕円 411">
                <a:extLst>
                  <a:ext uri="{FF2B5EF4-FFF2-40B4-BE49-F238E27FC236}">
                    <a16:creationId xmlns:a16="http://schemas.microsoft.com/office/drawing/2014/main" id="{7820721F-DB6A-ABE4-8F08-B52552AFA97A}"/>
                  </a:ext>
                </a:extLst>
              </p:cNvPr>
              <p:cNvSpPr/>
              <p:nvPr/>
            </p:nvSpPr>
            <p:spPr>
              <a:xfrm>
                <a:off x="1915707" y="247755"/>
                <a:ext cx="171624" cy="18177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413" name="グループ化 412">
                <a:extLst>
                  <a:ext uri="{FF2B5EF4-FFF2-40B4-BE49-F238E27FC236}">
                    <a16:creationId xmlns:a16="http://schemas.microsoft.com/office/drawing/2014/main" id="{65CDE0E3-C5E5-8026-B165-E397422439EA}"/>
                  </a:ext>
                </a:extLst>
              </p:cNvPr>
              <p:cNvGrpSpPr/>
              <p:nvPr/>
            </p:nvGrpSpPr>
            <p:grpSpPr>
              <a:xfrm>
                <a:off x="1100911" y="523876"/>
                <a:ext cx="1794828" cy="452853"/>
                <a:chOff x="1100911" y="523876"/>
                <a:chExt cx="1794828" cy="452853"/>
              </a:xfrm>
            </p:grpSpPr>
            <p:sp>
              <p:nvSpPr>
                <p:cNvPr id="414" name="楕円 5">
                  <a:extLst>
                    <a:ext uri="{FF2B5EF4-FFF2-40B4-BE49-F238E27FC236}">
                      <a16:creationId xmlns:a16="http://schemas.microsoft.com/office/drawing/2014/main" id="{E60105FE-B6BD-6344-6EC2-76475C2B9EA9}"/>
                    </a:ext>
                  </a:extLst>
                </p:cNvPr>
                <p:cNvSpPr/>
                <p:nvPr/>
              </p:nvSpPr>
              <p:spPr>
                <a:xfrm>
                  <a:off x="1100911" y="523876"/>
                  <a:ext cx="1794828" cy="452853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415" name="フリーフォーム: 図形 414">
                  <a:extLst>
                    <a:ext uri="{FF2B5EF4-FFF2-40B4-BE49-F238E27FC236}">
                      <a16:creationId xmlns:a16="http://schemas.microsoft.com/office/drawing/2014/main" id="{B76963BC-9826-D2CC-47BA-C216A72A2EDD}"/>
                    </a:ext>
                  </a:extLst>
                </p:cNvPr>
                <p:cNvSpPr/>
                <p:nvPr/>
              </p:nvSpPr>
              <p:spPr>
                <a:xfrm>
                  <a:off x="1235119" y="523877"/>
                  <a:ext cx="1532799" cy="447531"/>
                </a:xfrm>
                <a:custGeom>
                  <a:avLst/>
                  <a:gdLst>
                    <a:gd name="connsiteX0" fmla="*/ 1408369 w 1532799"/>
                    <a:gd name="connsiteY0" fmla="*/ 129665 h 447531"/>
                    <a:gd name="connsiteX1" fmla="*/ 1438737 w 1532799"/>
                    <a:gd name="connsiteY1" fmla="*/ 141828 h 447531"/>
                    <a:gd name="connsiteX2" fmla="*/ 1524564 w 1532799"/>
                    <a:gd name="connsiteY2" fmla="*/ 190937 h 447531"/>
                    <a:gd name="connsiteX3" fmla="*/ 1532799 w 1532799"/>
                    <a:gd name="connsiteY3" fmla="*/ 295816 h 447531"/>
                    <a:gd name="connsiteX4" fmla="*/ 1528715 w 1532799"/>
                    <a:gd name="connsiteY4" fmla="*/ 394425 h 447531"/>
                    <a:gd name="connsiteX5" fmla="*/ 1522308 w 1532799"/>
                    <a:gd name="connsiteY5" fmla="*/ 447531 h 447531"/>
                    <a:gd name="connsiteX6" fmla="*/ 1454396 w 1532799"/>
                    <a:gd name="connsiteY6" fmla="*/ 428942 h 447531"/>
                    <a:gd name="connsiteX7" fmla="*/ 1416223 w 1532799"/>
                    <a:gd name="connsiteY7" fmla="*/ 413713 h 447531"/>
                    <a:gd name="connsiteX8" fmla="*/ 1420657 w 1532799"/>
                    <a:gd name="connsiteY8" fmla="*/ 389368 h 447531"/>
                    <a:gd name="connsiteX9" fmla="*/ 1426590 w 1532799"/>
                    <a:gd name="connsiteY9" fmla="*/ 295816 h 447531"/>
                    <a:gd name="connsiteX10" fmla="*/ 1420934 w 1532799"/>
                    <a:gd name="connsiteY10" fmla="*/ 201966 h 447531"/>
                    <a:gd name="connsiteX11" fmla="*/ 126587 w 1532799"/>
                    <a:gd name="connsiteY11" fmla="*/ 118058 h 447531"/>
                    <a:gd name="connsiteX12" fmla="*/ 126189 w 1532799"/>
                    <a:gd name="connsiteY12" fmla="*/ 119558 h 447531"/>
                    <a:gd name="connsiteX13" fmla="*/ 106210 w 1532799"/>
                    <a:gd name="connsiteY13" fmla="*/ 295816 h 447531"/>
                    <a:gd name="connsiteX14" fmla="*/ 112143 w 1532799"/>
                    <a:gd name="connsiteY14" fmla="*/ 389368 h 447531"/>
                    <a:gd name="connsiteX15" fmla="*/ 117391 w 1532799"/>
                    <a:gd name="connsiteY15" fmla="*/ 418182 h 447531"/>
                    <a:gd name="connsiteX16" fmla="*/ 87367 w 1532799"/>
                    <a:gd name="connsiteY16" fmla="*/ 429404 h 447531"/>
                    <a:gd name="connsiteX17" fmla="*/ 44380 w 1532799"/>
                    <a:gd name="connsiteY17" fmla="*/ 440799 h 447531"/>
                    <a:gd name="connsiteX18" fmla="*/ 10210 w 1532799"/>
                    <a:gd name="connsiteY18" fmla="*/ 445200 h 447531"/>
                    <a:gd name="connsiteX19" fmla="*/ 4084 w 1532799"/>
                    <a:gd name="connsiteY19" fmla="*/ 394425 h 447531"/>
                    <a:gd name="connsiteX20" fmla="*/ 0 w 1532799"/>
                    <a:gd name="connsiteY20" fmla="*/ 295816 h 447531"/>
                    <a:gd name="connsiteX21" fmla="*/ 9532 w 1532799"/>
                    <a:gd name="connsiteY21" fmla="*/ 174422 h 447531"/>
                    <a:gd name="connsiteX22" fmla="*/ 97459 w 1532799"/>
                    <a:gd name="connsiteY22" fmla="*/ 128640 h 447531"/>
                    <a:gd name="connsiteX23" fmla="*/ 1180579 w 1532799"/>
                    <a:gd name="connsiteY23" fmla="*/ 53073 h 447531"/>
                    <a:gd name="connsiteX24" fmla="*/ 1297952 w 1532799"/>
                    <a:gd name="connsiteY24" fmla="*/ 85441 h 447531"/>
                    <a:gd name="connsiteX25" fmla="*/ 1298581 w 1532799"/>
                    <a:gd name="connsiteY25" fmla="*/ 85694 h 447531"/>
                    <a:gd name="connsiteX26" fmla="*/ 1311156 w 1532799"/>
                    <a:gd name="connsiteY26" fmla="*/ 245839 h 447531"/>
                    <a:gd name="connsiteX27" fmla="*/ 1307072 w 1532799"/>
                    <a:gd name="connsiteY27" fmla="*/ 344448 h 447531"/>
                    <a:gd name="connsiteX28" fmla="*/ 1304124 w 1532799"/>
                    <a:gd name="connsiteY28" fmla="*/ 368883 h 447531"/>
                    <a:gd name="connsiteX29" fmla="*/ 1240187 w 1532799"/>
                    <a:gd name="connsiteY29" fmla="*/ 343242 h 447531"/>
                    <a:gd name="connsiteX30" fmla="*/ 1199620 w 1532799"/>
                    <a:gd name="connsiteY30" fmla="*/ 329835 h 447531"/>
                    <a:gd name="connsiteX31" fmla="*/ 1204947 w 1532799"/>
                    <a:gd name="connsiteY31" fmla="*/ 245839 h 447531"/>
                    <a:gd name="connsiteX32" fmla="*/ 1184969 w 1532799"/>
                    <a:gd name="connsiteY32" fmla="*/ 69581 h 447531"/>
                    <a:gd name="connsiteX33" fmla="*/ 353382 w 1532799"/>
                    <a:gd name="connsiteY33" fmla="*/ 48714 h 447531"/>
                    <a:gd name="connsiteX34" fmla="*/ 347833 w 1532799"/>
                    <a:gd name="connsiteY34" fmla="*/ 69581 h 447531"/>
                    <a:gd name="connsiteX35" fmla="*/ 327854 w 1532799"/>
                    <a:gd name="connsiteY35" fmla="*/ 245839 h 447531"/>
                    <a:gd name="connsiteX36" fmla="*/ 333517 w 1532799"/>
                    <a:gd name="connsiteY36" fmla="*/ 335124 h 447531"/>
                    <a:gd name="connsiteX37" fmla="*/ 300888 w 1532799"/>
                    <a:gd name="connsiteY37" fmla="*/ 346273 h 447531"/>
                    <a:gd name="connsiteX38" fmla="*/ 229420 w 1532799"/>
                    <a:gd name="connsiteY38" fmla="*/ 375042 h 447531"/>
                    <a:gd name="connsiteX39" fmla="*/ 225729 w 1532799"/>
                    <a:gd name="connsiteY39" fmla="*/ 344448 h 447531"/>
                    <a:gd name="connsiteX40" fmla="*/ 221645 w 1532799"/>
                    <a:gd name="connsiteY40" fmla="*/ 245839 h 447531"/>
                    <a:gd name="connsiteX41" fmla="*/ 234765 w 1532799"/>
                    <a:gd name="connsiteY41" fmla="*/ 78761 h 447531"/>
                    <a:gd name="connsiteX42" fmla="*/ 239058 w 1532799"/>
                    <a:gd name="connsiteY42" fmla="*/ 77201 h 447531"/>
                    <a:gd name="connsiteX43" fmla="*/ 954859 w 1532799"/>
                    <a:gd name="connsiteY43" fmla="*/ 10664 h 447531"/>
                    <a:gd name="connsiteX44" fmla="*/ 956394 w 1532799"/>
                    <a:gd name="connsiteY44" fmla="*/ 10752 h 447531"/>
                    <a:gd name="connsiteX45" fmla="*/ 1074247 w 1532799"/>
                    <a:gd name="connsiteY45" fmla="*/ 30380 h 447531"/>
                    <a:gd name="connsiteX46" fmla="*/ 1082438 w 1532799"/>
                    <a:gd name="connsiteY46" fmla="*/ 72621 h 447531"/>
                    <a:gd name="connsiteX47" fmla="*/ 1095756 w 1532799"/>
                    <a:gd name="connsiteY47" fmla="*/ 242237 h 447531"/>
                    <a:gd name="connsiteX48" fmla="*/ 1093530 w 1532799"/>
                    <a:gd name="connsiteY48" fmla="*/ 295989 h 447531"/>
                    <a:gd name="connsiteX49" fmla="*/ 987589 w 1532799"/>
                    <a:gd name="connsiteY49" fmla="*/ 273107 h 447531"/>
                    <a:gd name="connsiteX50" fmla="*/ 989547 w 1532799"/>
                    <a:gd name="connsiteY50" fmla="*/ 242237 h 447531"/>
                    <a:gd name="connsiteX51" fmla="*/ 969569 w 1532799"/>
                    <a:gd name="connsiteY51" fmla="*/ 65979 h 447531"/>
                    <a:gd name="connsiteX52" fmla="*/ 578082 w 1532799"/>
                    <a:gd name="connsiteY52" fmla="*/ 10144 h 447531"/>
                    <a:gd name="connsiteX53" fmla="*/ 563234 w 1532799"/>
                    <a:gd name="connsiteY53" fmla="*/ 65979 h 447531"/>
                    <a:gd name="connsiteX54" fmla="*/ 543255 w 1532799"/>
                    <a:gd name="connsiteY54" fmla="*/ 242237 h 447531"/>
                    <a:gd name="connsiteX55" fmla="*/ 545359 w 1532799"/>
                    <a:gd name="connsiteY55" fmla="*/ 275407 h 447531"/>
                    <a:gd name="connsiteX56" fmla="*/ 439413 w 1532799"/>
                    <a:gd name="connsiteY56" fmla="*/ 299386 h 447531"/>
                    <a:gd name="connsiteX57" fmla="*/ 437046 w 1532799"/>
                    <a:gd name="connsiteY57" fmla="*/ 242237 h 447531"/>
                    <a:gd name="connsiteX58" fmla="*/ 450365 w 1532799"/>
                    <a:gd name="connsiteY58" fmla="*/ 72621 h 447531"/>
                    <a:gd name="connsiteX59" fmla="*/ 459018 w 1532799"/>
                    <a:gd name="connsiteY59" fmla="*/ 27996 h 447531"/>
                    <a:gd name="connsiteX60" fmla="*/ 768905 w 1532799"/>
                    <a:gd name="connsiteY60" fmla="*/ 0 h 447531"/>
                    <a:gd name="connsiteX61" fmla="*/ 834551 w 1532799"/>
                    <a:gd name="connsiteY61" fmla="*/ 3765 h 447531"/>
                    <a:gd name="connsiteX62" fmla="*/ 837353 w 1532799"/>
                    <a:gd name="connsiteY62" fmla="*/ 56496 h 447531"/>
                    <a:gd name="connsiteX63" fmla="*/ 838816 w 1532799"/>
                    <a:gd name="connsiteY63" fmla="*/ 141277 h 447531"/>
                    <a:gd name="connsiteX64" fmla="*/ 837353 w 1532799"/>
                    <a:gd name="connsiteY64" fmla="*/ 226058 h 447531"/>
                    <a:gd name="connsiteX65" fmla="*/ 835759 w 1532799"/>
                    <a:gd name="connsiteY65" fmla="*/ 256065 h 447531"/>
                    <a:gd name="connsiteX66" fmla="*/ 768905 w 1532799"/>
                    <a:gd name="connsiteY66" fmla="*/ 251058 h 447531"/>
                    <a:gd name="connsiteX67" fmla="*/ 697745 w 1532799"/>
                    <a:gd name="connsiteY67" fmla="*/ 253940 h 447531"/>
                    <a:gd name="connsiteX68" fmla="*/ 696263 w 1532799"/>
                    <a:gd name="connsiteY68" fmla="*/ 226058 h 447531"/>
                    <a:gd name="connsiteX69" fmla="*/ 694800 w 1532799"/>
                    <a:gd name="connsiteY69" fmla="*/ 141277 h 447531"/>
                    <a:gd name="connsiteX70" fmla="*/ 696263 w 1532799"/>
                    <a:gd name="connsiteY70" fmla="*/ 56496 h 447531"/>
                    <a:gd name="connsiteX71" fmla="*/ 699074 w 1532799"/>
                    <a:gd name="connsiteY71" fmla="*/ 3594 h 447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1532799" h="447531">
                      <a:moveTo>
                        <a:pt x="1408369" y="129665"/>
                      </a:moveTo>
                      <a:lnTo>
                        <a:pt x="1438737" y="141828"/>
                      </a:lnTo>
                      <a:lnTo>
                        <a:pt x="1524564" y="190937"/>
                      </a:lnTo>
                      <a:lnTo>
                        <a:pt x="1532799" y="295816"/>
                      </a:lnTo>
                      <a:cubicBezTo>
                        <a:pt x="1532799" y="329068"/>
                        <a:pt x="1531362" y="362130"/>
                        <a:pt x="1528715" y="394425"/>
                      </a:cubicBezTo>
                      <a:lnTo>
                        <a:pt x="1522308" y="447531"/>
                      </a:lnTo>
                      <a:lnTo>
                        <a:pt x="1454396" y="428942"/>
                      </a:lnTo>
                      <a:lnTo>
                        <a:pt x="1416223" y="413713"/>
                      </a:lnTo>
                      <a:lnTo>
                        <a:pt x="1420657" y="389368"/>
                      </a:lnTo>
                      <a:cubicBezTo>
                        <a:pt x="1424370" y="360203"/>
                        <a:pt x="1426590" y="329068"/>
                        <a:pt x="1426590" y="295816"/>
                      </a:cubicBezTo>
                      <a:cubicBezTo>
                        <a:pt x="1426590" y="262564"/>
                        <a:pt x="1424484" y="231312"/>
                        <a:pt x="1420934" y="201966"/>
                      </a:cubicBezTo>
                      <a:close/>
                      <a:moveTo>
                        <a:pt x="126587" y="118058"/>
                      </a:moveTo>
                      <a:lnTo>
                        <a:pt x="126189" y="119558"/>
                      </a:lnTo>
                      <a:cubicBezTo>
                        <a:pt x="114634" y="170807"/>
                        <a:pt x="106210" y="229312"/>
                        <a:pt x="106210" y="295816"/>
                      </a:cubicBezTo>
                      <a:cubicBezTo>
                        <a:pt x="106210" y="329068"/>
                        <a:pt x="108431" y="360203"/>
                        <a:pt x="112143" y="389368"/>
                      </a:cubicBezTo>
                      <a:lnTo>
                        <a:pt x="117391" y="418182"/>
                      </a:lnTo>
                      <a:lnTo>
                        <a:pt x="87367" y="429404"/>
                      </a:lnTo>
                      <a:cubicBezTo>
                        <a:pt x="72392" y="434115"/>
                        <a:pt x="58075" y="437985"/>
                        <a:pt x="44380" y="440799"/>
                      </a:cubicBezTo>
                      <a:lnTo>
                        <a:pt x="10210" y="445200"/>
                      </a:lnTo>
                      <a:lnTo>
                        <a:pt x="4084" y="394425"/>
                      </a:lnTo>
                      <a:cubicBezTo>
                        <a:pt x="1437" y="362130"/>
                        <a:pt x="0" y="329068"/>
                        <a:pt x="0" y="295816"/>
                      </a:cubicBezTo>
                      <a:lnTo>
                        <a:pt x="9532" y="174422"/>
                      </a:lnTo>
                      <a:lnTo>
                        <a:pt x="97459" y="128640"/>
                      </a:lnTo>
                      <a:close/>
                      <a:moveTo>
                        <a:pt x="1180579" y="53073"/>
                      </a:moveTo>
                      <a:lnTo>
                        <a:pt x="1297952" y="85441"/>
                      </a:lnTo>
                      <a:lnTo>
                        <a:pt x="1298581" y="85694"/>
                      </a:lnTo>
                      <a:lnTo>
                        <a:pt x="1311156" y="245839"/>
                      </a:lnTo>
                      <a:cubicBezTo>
                        <a:pt x="1311156" y="279091"/>
                        <a:pt x="1309719" y="312153"/>
                        <a:pt x="1307072" y="344448"/>
                      </a:cubicBezTo>
                      <a:lnTo>
                        <a:pt x="1304124" y="368883"/>
                      </a:lnTo>
                      <a:lnTo>
                        <a:pt x="1240187" y="343242"/>
                      </a:lnTo>
                      <a:lnTo>
                        <a:pt x="1199620" y="329835"/>
                      </a:lnTo>
                      <a:lnTo>
                        <a:pt x="1204947" y="245839"/>
                      </a:lnTo>
                      <a:cubicBezTo>
                        <a:pt x="1204947" y="179335"/>
                        <a:pt x="1196524" y="120830"/>
                        <a:pt x="1184969" y="69581"/>
                      </a:cubicBezTo>
                      <a:close/>
                      <a:moveTo>
                        <a:pt x="353382" y="48714"/>
                      </a:moveTo>
                      <a:lnTo>
                        <a:pt x="347833" y="69581"/>
                      </a:lnTo>
                      <a:cubicBezTo>
                        <a:pt x="336278" y="120830"/>
                        <a:pt x="327854" y="179335"/>
                        <a:pt x="327854" y="245839"/>
                      </a:cubicBezTo>
                      <a:lnTo>
                        <a:pt x="333517" y="335124"/>
                      </a:lnTo>
                      <a:lnTo>
                        <a:pt x="300888" y="346273"/>
                      </a:lnTo>
                      <a:lnTo>
                        <a:pt x="229420" y="375042"/>
                      </a:lnTo>
                      <a:lnTo>
                        <a:pt x="225729" y="344448"/>
                      </a:lnTo>
                      <a:cubicBezTo>
                        <a:pt x="223082" y="312153"/>
                        <a:pt x="221645" y="279091"/>
                        <a:pt x="221645" y="245839"/>
                      </a:cubicBezTo>
                      <a:lnTo>
                        <a:pt x="234765" y="78761"/>
                      </a:lnTo>
                      <a:lnTo>
                        <a:pt x="239058" y="77201"/>
                      </a:lnTo>
                      <a:close/>
                      <a:moveTo>
                        <a:pt x="954859" y="10664"/>
                      </a:moveTo>
                      <a:lnTo>
                        <a:pt x="956394" y="10752"/>
                      </a:lnTo>
                      <a:lnTo>
                        <a:pt x="1074247" y="30380"/>
                      </a:lnTo>
                      <a:lnTo>
                        <a:pt x="1082438" y="72621"/>
                      </a:lnTo>
                      <a:cubicBezTo>
                        <a:pt x="1090841" y="126467"/>
                        <a:pt x="1095756" y="184046"/>
                        <a:pt x="1095756" y="242237"/>
                      </a:cubicBezTo>
                      <a:lnTo>
                        <a:pt x="1093530" y="295989"/>
                      </a:lnTo>
                      <a:lnTo>
                        <a:pt x="987589" y="273107"/>
                      </a:lnTo>
                      <a:lnTo>
                        <a:pt x="989547" y="242237"/>
                      </a:lnTo>
                      <a:cubicBezTo>
                        <a:pt x="989547" y="175733"/>
                        <a:pt x="981124" y="117228"/>
                        <a:pt x="969569" y="65979"/>
                      </a:cubicBezTo>
                      <a:close/>
                      <a:moveTo>
                        <a:pt x="578082" y="10144"/>
                      </a:moveTo>
                      <a:lnTo>
                        <a:pt x="563234" y="65979"/>
                      </a:lnTo>
                      <a:cubicBezTo>
                        <a:pt x="551679" y="117228"/>
                        <a:pt x="543255" y="175733"/>
                        <a:pt x="543255" y="242237"/>
                      </a:cubicBezTo>
                      <a:lnTo>
                        <a:pt x="545359" y="275407"/>
                      </a:lnTo>
                      <a:lnTo>
                        <a:pt x="439413" y="299386"/>
                      </a:lnTo>
                      <a:lnTo>
                        <a:pt x="437046" y="242237"/>
                      </a:lnTo>
                      <a:cubicBezTo>
                        <a:pt x="437046" y="184046"/>
                        <a:pt x="441961" y="126467"/>
                        <a:pt x="450365" y="72621"/>
                      </a:cubicBezTo>
                      <a:lnTo>
                        <a:pt x="459018" y="27996"/>
                      </a:lnTo>
                      <a:close/>
                      <a:moveTo>
                        <a:pt x="768905" y="0"/>
                      </a:moveTo>
                      <a:lnTo>
                        <a:pt x="834551" y="3765"/>
                      </a:lnTo>
                      <a:lnTo>
                        <a:pt x="837353" y="56496"/>
                      </a:lnTo>
                      <a:cubicBezTo>
                        <a:pt x="838313" y="83881"/>
                        <a:pt x="838816" y="112235"/>
                        <a:pt x="838816" y="141277"/>
                      </a:cubicBezTo>
                      <a:cubicBezTo>
                        <a:pt x="838816" y="170319"/>
                        <a:pt x="838313" y="198673"/>
                        <a:pt x="837353" y="226058"/>
                      </a:cubicBezTo>
                      <a:lnTo>
                        <a:pt x="835759" y="256065"/>
                      </a:lnTo>
                      <a:lnTo>
                        <a:pt x="768905" y="251058"/>
                      </a:lnTo>
                      <a:lnTo>
                        <a:pt x="697745" y="253940"/>
                      </a:lnTo>
                      <a:lnTo>
                        <a:pt x="696263" y="226058"/>
                      </a:lnTo>
                      <a:cubicBezTo>
                        <a:pt x="695304" y="198673"/>
                        <a:pt x="694800" y="170319"/>
                        <a:pt x="694800" y="141277"/>
                      </a:cubicBezTo>
                      <a:cubicBezTo>
                        <a:pt x="694800" y="112235"/>
                        <a:pt x="695304" y="83881"/>
                        <a:pt x="696263" y="56496"/>
                      </a:cubicBezTo>
                      <a:lnTo>
                        <a:pt x="699074" y="3594"/>
                      </a:lnTo>
                      <a:close/>
                    </a:path>
                  </a:pathLst>
                </a:custGeom>
                <a:solidFill>
                  <a:srgbClr val="C00000">
                    <a:alpha val="50000"/>
                  </a:srgb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1026" name="グループ化 1025">
            <a:extLst>
              <a:ext uri="{FF2B5EF4-FFF2-40B4-BE49-F238E27FC236}">
                <a16:creationId xmlns:a16="http://schemas.microsoft.com/office/drawing/2014/main" id="{1A5A2476-4636-2C80-D4E3-DF1B010CF5D2}"/>
              </a:ext>
            </a:extLst>
          </p:cNvPr>
          <p:cNvGrpSpPr/>
          <p:nvPr/>
        </p:nvGrpSpPr>
        <p:grpSpPr>
          <a:xfrm>
            <a:off x="6778600" y="3629633"/>
            <a:ext cx="2761753" cy="2769405"/>
            <a:chOff x="6778600" y="3629633"/>
            <a:chExt cx="2761753" cy="2769405"/>
          </a:xfrm>
        </p:grpSpPr>
        <p:grpSp>
          <p:nvGrpSpPr>
            <p:cNvPr id="702" name="グループ化 701">
              <a:extLst>
                <a:ext uri="{FF2B5EF4-FFF2-40B4-BE49-F238E27FC236}">
                  <a16:creationId xmlns:a16="http://schemas.microsoft.com/office/drawing/2014/main" id="{54A48ADD-40F7-DFF8-1426-CBF4E6A2EB63}"/>
                </a:ext>
              </a:extLst>
            </p:cNvPr>
            <p:cNvGrpSpPr/>
            <p:nvPr/>
          </p:nvGrpSpPr>
          <p:grpSpPr>
            <a:xfrm>
              <a:off x="7231275" y="3629633"/>
              <a:ext cx="1992981" cy="1580757"/>
              <a:chOff x="676332" y="74623"/>
              <a:chExt cx="2698944" cy="2140699"/>
            </a:xfrm>
          </p:grpSpPr>
          <p:sp>
            <p:nvSpPr>
              <p:cNvPr id="703" name="楕円 702">
                <a:extLst>
                  <a:ext uri="{FF2B5EF4-FFF2-40B4-BE49-F238E27FC236}">
                    <a16:creationId xmlns:a16="http://schemas.microsoft.com/office/drawing/2014/main" id="{00D2BBC5-B0B5-CC80-2A41-195562758778}"/>
                  </a:ext>
                </a:extLst>
              </p:cNvPr>
              <p:cNvSpPr/>
              <p:nvPr/>
            </p:nvSpPr>
            <p:spPr>
              <a:xfrm>
                <a:off x="222377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4" name="楕円 703">
                <a:extLst>
                  <a:ext uri="{FF2B5EF4-FFF2-40B4-BE49-F238E27FC236}">
                    <a16:creationId xmlns:a16="http://schemas.microsoft.com/office/drawing/2014/main" id="{8DC613B7-6EAA-7796-9A81-0814570DB0E9}"/>
                  </a:ext>
                </a:extLst>
              </p:cNvPr>
              <p:cNvSpPr/>
              <p:nvPr/>
            </p:nvSpPr>
            <p:spPr>
              <a:xfrm>
                <a:off x="239864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5" name="楕円 704">
                <a:extLst>
                  <a:ext uri="{FF2B5EF4-FFF2-40B4-BE49-F238E27FC236}">
                    <a16:creationId xmlns:a16="http://schemas.microsoft.com/office/drawing/2014/main" id="{3060723B-88B9-3E9A-68B7-1B4C33B309D8}"/>
                  </a:ext>
                </a:extLst>
              </p:cNvPr>
              <p:cNvSpPr/>
              <p:nvPr/>
            </p:nvSpPr>
            <p:spPr>
              <a:xfrm>
                <a:off x="67633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6" name="楕円 705">
                <a:extLst>
                  <a:ext uri="{FF2B5EF4-FFF2-40B4-BE49-F238E27FC236}">
                    <a16:creationId xmlns:a16="http://schemas.microsoft.com/office/drawing/2014/main" id="{05E95F75-A910-50E9-4C5D-7042E4A0545F}"/>
                  </a:ext>
                </a:extLst>
              </p:cNvPr>
              <p:cNvSpPr/>
              <p:nvPr/>
            </p:nvSpPr>
            <p:spPr>
              <a:xfrm>
                <a:off x="85120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3" name="楕円 712">
                <a:extLst>
                  <a:ext uri="{FF2B5EF4-FFF2-40B4-BE49-F238E27FC236}">
                    <a16:creationId xmlns:a16="http://schemas.microsoft.com/office/drawing/2014/main" id="{D844B2E8-83B1-49FD-C3DB-0B7D0F86E847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14" name="楕円 713">
                <a:extLst>
                  <a:ext uri="{FF2B5EF4-FFF2-40B4-BE49-F238E27FC236}">
                    <a16:creationId xmlns:a16="http://schemas.microsoft.com/office/drawing/2014/main" id="{2D235CFB-3084-29B7-CA88-E4BE1415276E}"/>
                  </a:ext>
                </a:extLst>
              </p:cNvPr>
              <p:cNvSpPr/>
              <p:nvPr/>
            </p:nvSpPr>
            <p:spPr>
              <a:xfrm rot="20700000">
                <a:off x="1550855" y="1247775"/>
                <a:ext cx="198798" cy="7409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5" name="楕円 714">
                <a:extLst>
                  <a:ext uri="{FF2B5EF4-FFF2-40B4-BE49-F238E27FC236}">
                    <a16:creationId xmlns:a16="http://schemas.microsoft.com/office/drawing/2014/main" id="{6DB3788E-EB86-ACE3-B732-CC6ECC07C7F4}"/>
                  </a:ext>
                </a:extLst>
              </p:cNvPr>
              <p:cNvSpPr/>
              <p:nvPr/>
            </p:nvSpPr>
            <p:spPr>
              <a:xfrm rot="900000">
                <a:off x="2249127" y="1247775"/>
                <a:ext cx="198798" cy="7409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868" name="グループ化 867">
                <a:extLst>
                  <a:ext uri="{FF2B5EF4-FFF2-40B4-BE49-F238E27FC236}">
                    <a16:creationId xmlns:a16="http://schemas.microsoft.com/office/drawing/2014/main" id="{0918CE30-A07C-B394-F68A-829BBD899761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875" name="楕円 27">
                  <a:extLst>
                    <a:ext uri="{FF2B5EF4-FFF2-40B4-BE49-F238E27FC236}">
                      <a16:creationId xmlns:a16="http://schemas.microsoft.com/office/drawing/2014/main" id="{944D2136-2CE7-A551-9F2D-2BAAD335191B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6" name="楕円 27">
                  <a:extLst>
                    <a:ext uri="{FF2B5EF4-FFF2-40B4-BE49-F238E27FC236}">
                      <a16:creationId xmlns:a16="http://schemas.microsoft.com/office/drawing/2014/main" id="{4E5F73A6-8B86-4629-B064-4DC093760561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69" name="フリーフォーム: 図形 868">
                <a:extLst>
                  <a:ext uri="{FF2B5EF4-FFF2-40B4-BE49-F238E27FC236}">
                    <a16:creationId xmlns:a16="http://schemas.microsoft.com/office/drawing/2014/main" id="{20A315AF-2D4D-3F05-2403-2DB117D220BC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0" name="正方形/長方形 869">
                <a:extLst>
                  <a:ext uri="{FF2B5EF4-FFF2-40B4-BE49-F238E27FC236}">
                    <a16:creationId xmlns:a16="http://schemas.microsoft.com/office/drawing/2014/main" id="{B144E370-D133-E6EE-9F5C-764CE4074F3C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1" name="正方形/長方形 870">
                <a:extLst>
                  <a:ext uri="{FF2B5EF4-FFF2-40B4-BE49-F238E27FC236}">
                    <a16:creationId xmlns:a16="http://schemas.microsoft.com/office/drawing/2014/main" id="{C0095DDF-FDE8-3877-404E-53F481C04549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2" name="正方形/長方形 871">
                <a:extLst>
                  <a:ext uri="{FF2B5EF4-FFF2-40B4-BE49-F238E27FC236}">
                    <a16:creationId xmlns:a16="http://schemas.microsoft.com/office/drawing/2014/main" id="{5D9B2B11-BF49-08D1-219D-FA332C682031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3" name="正方形/長方形 872">
                <a:extLst>
                  <a:ext uri="{FF2B5EF4-FFF2-40B4-BE49-F238E27FC236}">
                    <a16:creationId xmlns:a16="http://schemas.microsoft.com/office/drawing/2014/main" id="{608BC8D6-714F-4EB9-B93E-55EEBE1C5A27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4" name="楕円 1">
                <a:extLst>
                  <a:ext uri="{FF2B5EF4-FFF2-40B4-BE49-F238E27FC236}">
                    <a16:creationId xmlns:a16="http://schemas.microsoft.com/office/drawing/2014/main" id="{009A64CF-6731-2BD7-5CE8-8BD98D2F01A7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09" name="グループ化 508">
              <a:extLst>
                <a:ext uri="{FF2B5EF4-FFF2-40B4-BE49-F238E27FC236}">
                  <a16:creationId xmlns:a16="http://schemas.microsoft.com/office/drawing/2014/main" id="{2B9B0025-DE88-AD10-BB4F-79BD5D64CBE8}"/>
                </a:ext>
              </a:extLst>
            </p:cNvPr>
            <p:cNvGrpSpPr/>
            <p:nvPr/>
          </p:nvGrpSpPr>
          <p:grpSpPr>
            <a:xfrm>
              <a:off x="6778600" y="4948015"/>
              <a:ext cx="2761753" cy="1451023"/>
              <a:chOff x="6778600" y="4948015"/>
              <a:chExt cx="2761753" cy="1451023"/>
            </a:xfrm>
          </p:grpSpPr>
          <p:sp>
            <p:nvSpPr>
              <p:cNvPr id="510" name="フリーフォーム: 図形 509">
                <a:extLst>
                  <a:ext uri="{FF2B5EF4-FFF2-40B4-BE49-F238E27FC236}">
                    <a16:creationId xmlns:a16="http://schemas.microsoft.com/office/drawing/2014/main" id="{06DC640A-C626-0FF1-ED5A-E402F1311440}"/>
                  </a:ext>
                </a:extLst>
              </p:cNvPr>
              <p:cNvSpPr/>
              <p:nvPr/>
            </p:nvSpPr>
            <p:spPr>
              <a:xfrm>
                <a:off x="6778601" y="5331782"/>
                <a:ext cx="2761752" cy="1067256"/>
              </a:xfrm>
              <a:custGeom>
                <a:avLst/>
                <a:gdLst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68477 w 1736952"/>
                  <a:gd name="connsiteY10" fmla="*/ 1164952 h 1222960"/>
                  <a:gd name="connsiteX11" fmla="*/ 826550 w 1736952"/>
                  <a:gd name="connsiteY11" fmla="*/ 1222960 h 1222960"/>
                  <a:gd name="connsiteX12" fmla="*/ 715190 w 1736952"/>
                  <a:gd name="connsiteY12" fmla="*/ 1221746 h 1222960"/>
                  <a:gd name="connsiteX13" fmla="*/ 25153 w 1736952"/>
                  <a:gd name="connsiteY13" fmla="*/ 1138653 h 1222960"/>
                  <a:gd name="connsiteX14" fmla="*/ 23193 w 1736952"/>
                  <a:gd name="connsiteY14" fmla="*/ 1136253 h 1222960"/>
                  <a:gd name="connsiteX15" fmla="*/ 22813 w 1736952"/>
                  <a:gd name="connsiteY15" fmla="*/ 1136374 h 1222960"/>
                  <a:gd name="connsiteX16" fmla="*/ 8524 w 1736952"/>
                  <a:gd name="connsiteY16" fmla="*/ 1120961 h 1222960"/>
                  <a:gd name="connsiteX17" fmla="*/ 7786 w 1736952"/>
                  <a:gd name="connsiteY17" fmla="*/ 1117382 h 1222960"/>
                  <a:gd name="connsiteX18" fmla="*/ 7687 w 1736952"/>
                  <a:gd name="connsiteY18" fmla="*/ 1117261 h 1222960"/>
                  <a:gd name="connsiteX19" fmla="*/ 7746 w 1736952"/>
                  <a:gd name="connsiteY19" fmla="*/ 1117189 h 1222960"/>
                  <a:gd name="connsiteX20" fmla="*/ 1181 w 1736952"/>
                  <a:gd name="connsiteY20" fmla="*/ 1085356 h 1222960"/>
                  <a:gd name="connsiteX21" fmla="*/ 88247 w 1736952"/>
                  <a:gd name="connsiteY21" fmla="*/ 574301 h 1222960"/>
                  <a:gd name="connsiteX22" fmla="*/ 305602 w 1736952"/>
                  <a:gd name="connsiteY22" fmla="*/ 62838 h 1222960"/>
                  <a:gd name="connsiteX23" fmla="*/ 306554 w 1736952"/>
                  <a:gd name="connsiteY23" fmla="*/ 62534 h 1222960"/>
                  <a:gd name="connsiteX24" fmla="*/ 309322 w 1736952"/>
                  <a:gd name="connsiteY24" fmla="*/ 58973 h 1222960"/>
                  <a:gd name="connsiteX25" fmla="*/ 867366 w 1736952"/>
                  <a:gd name="connsiteY25" fmla="*/ 0 h 1222960"/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26550 w 1736952"/>
                  <a:gd name="connsiteY10" fmla="*/ 1222960 h 1222960"/>
                  <a:gd name="connsiteX11" fmla="*/ 715190 w 1736952"/>
                  <a:gd name="connsiteY11" fmla="*/ 1221746 h 1222960"/>
                  <a:gd name="connsiteX12" fmla="*/ 25153 w 1736952"/>
                  <a:gd name="connsiteY12" fmla="*/ 1138653 h 1222960"/>
                  <a:gd name="connsiteX13" fmla="*/ 23193 w 1736952"/>
                  <a:gd name="connsiteY13" fmla="*/ 1136253 h 1222960"/>
                  <a:gd name="connsiteX14" fmla="*/ 22813 w 1736952"/>
                  <a:gd name="connsiteY14" fmla="*/ 1136374 h 1222960"/>
                  <a:gd name="connsiteX15" fmla="*/ 8524 w 1736952"/>
                  <a:gd name="connsiteY15" fmla="*/ 1120961 h 1222960"/>
                  <a:gd name="connsiteX16" fmla="*/ 7786 w 1736952"/>
                  <a:gd name="connsiteY16" fmla="*/ 1117382 h 1222960"/>
                  <a:gd name="connsiteX17" fmla="*/ 7687 w 1736952"/>
                  <a:gd name="connsiteY17" fmla="*/ 1117261 h 1222960"/>
                  <a:gd name="connsiteX18" fmla="*/ 7746 w 1736952"/>
                  <a:gd name="connsiteY18" fmla="*/ 1117189 h 1222960"/>
                  <a:gd name="connsiteX19" fmla="*/ 1181 w 1736952"/>
                  <a:gd name="connsiteY19" fmla="*/ 1085356 h 1222960"/>
                  <a:gd name="connsiteX20" fmla="*/ 88247 w 1736952"/>
                  <a:gd name="connsiteY20" fmla="*/ 574301 h 1222960"/>
                  <a:gd name="connsiteX21" fmla="*/ 305602 w 1736952"/>
                  <a:gd name="connsiteY21" fmla="*/ 62838 h 1222960"/>
                  <a:gd name="connsiteX22" fmla="*/ 306554 w 1736952"/>
                  <a:gd name="connsiteY22" fmla="*/ 62534 h 1222960"/>
                  <a:gd name="connsiteX23" fmla="*/ 309322 w 1736952"/>
                  <a:gd name="connsiteY23" fmla="*/ 58973 h 1222960"/>
                  <a:gd name="connsiteX24" fmla="*/ 867366 w 1736952"/>
                  <a:gd name="connsiteY24" fmla="*/ 0 h 122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736952" h="1222960">
                    <a:moveTo>
                      <a:pt x="867366" y="0"/>
                    </a:moveTo>
                    <a:cubicBezTo>
                      <a:pt x="1142633" y="0"/>
                      <a:pt x="1372296" y="25317"/>
                      <a:pt x="1425410" y="58973"/>
                    </a:cubicBezTo>
                    <a:lnTo>
                      <a:pt x="1427446" y="61592"/>
                    </a:lnTo>
                    <a:lnTo>
                      <a:pt x="1431349" y="62838"/>
                    </a:lnTo>
                    <a:cubicBezTo>
                      <a:pt x="1484761" y="103152"/>
                      <a:pt x="1575435" y="313332"/>
                      <a:pt x="1648705" y="574301"/>
                    </a:cubicBezTo>
                    <a:cubicBezTo>
                      <a:pt x="1732442" y="872553"/>
                      <a:pt x="1761738" y="1124201"/>
                      <a:pt x="1714138" y="1136374"/>
                    </a:cubicBezTo>
                    <a:lnTo>
                      <a:pt x="1712000" y="1135691"/>
                    </a:lnTo>
                    <a:lnTo>
                      <a:pt x="1709581" y="1138653"/>
                    </a:lnTo>
                    <a:cubicBezTo>
                      <a:pt x="1639439" y="1180974"/>
                      <a:pt x="1365297" y="1214121"/>
                      <a:pt x="1019545" y="1221746"/>
                    </a:cubicBezTo>
                    <a:lnTo>
                      <a:pt x="910387" y="1222936"/>
                    </a:lnTo>
                    <a:lnTo>
                      <a:pt x="826550" y="1222960"/>
                    </a:lnTo>
                    <a:lnTo>
                      <a:pt x="715190" y="1221746"/>
                    </a:lnTo>
                    <a:cubicBezTo>
                      <a:pt x="369437" y="1214121"/>
                      <a:pt x="95295" y="1180974"/>
                      <a:pt x="25153" y="1138653"/>
                    </a:cubicBezTo>
                    <a:lnTo>
                      <a:pt x="23193" y="1136253"/>
                    </a:lnTo>
                    <a:lnTo>
                      <a:pt x="22813" y="1136374"/>
                    </a:lnTo>
                    <a:cubicBezTo>
                      <a:pt x="16864" y="1134853"/>
                      <a:pt x="12115" y="1129589"/>
                      <a:pt x="8524" y="1120961"/>
                    </a:cubicBezTo>
                    <a:lnTo>
                      <a:pt x="7786" y="1117382"/>
                    </a:lnTo>
                    <a:cubicBezTo>
                      <a:pt x="7753" y="1117342"/>
                      <a:pt x="7720" y="1117301"/>
                      <a:pt x="7687" y="1117261"/>
                    </a:cubicBezTo>
                    <a:cubicBezTo>
                      <a:pt x="7707" y="1117237"/>
                      <a:pt x="7726" y="1117213"/>
                      <a:pt x="7746" y="1117189"/>
                    </a:cubicBezTo>
                    <a:lnTo>
                      <a:pt x="1181" y="1085356"/>
                    </a:lnTo>
                    <a:cubicBezTo>
                      <a:pt x="-6737" y="995465"/>
                      <a:pt x="25444" y="797990"/>
                      <a:pt x="88247" y="574301"/>
                    </a:cubicBezTo>
                    <a:cubicBezTo>
                      <a:pt x="161517" y="313332"/>
                      <a:pt x="252190" y="103152"/>
                      <a:pt x="305602" y="62838"/>
                    </a:cubicBezTo>
                    <a:lnTo>
                      <a:pt x="306554" y="62534"/>
                    </a:lnTo>
                    <a:lnTo>
                      <a:pt x="309322" y="58973"/>
                    </a:lnTo>
                    <a:cubicBezTo>
                      <a:pt x="362437" y="25317"/>
                      <a:pt x="592100" y="0"/>
                      <a:pt x="867366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18" name="フリーフォーム: 図形 617">
                <a:extLst>
                  <a:ext uri="{FF2B5EF4-FFF2-40B4-BE49-F238E27FC236}">
                    <a16:creationId xmlns:a16="http://schemas.microsoft.com/office/drawing/2014/main" id="{EB2E0777-57BD-8437-32DE-249A3D2D6749}"/>
                  </a:ext>
                </a:extLst>
              </p:cNvPr>
              <p:cNvSpPr/>
              <p:nvPr/>
            </p:nvSpPr>
            <p:spPr>
              <a:xfrm>
                <a:off x="6778600" y="5332225"/>
                <a:ext cx="2761753" cy="1066813"/>
              </a:xfrm>
              <a:custGeom>
                <a:avLst/>
                <a:gdLst>
                  <a:gd name="connsiteX0" fmla="*/ 2839929 w 3740033"/>
                  <a:gd name="connsiteY0" fmla="*/ 601478 h 1444704"/>
                  <a:gd name="connsiteX1" fmla="*/ 2619514 w 3740033"/>
                  <a:gd name="connsiteY1" fmla="*/ 923408 h 1444704"/>
                  <a:gd name="connsiteX2" fmla="*/ 2839929 w 3740033"/>
                  <a:gd name="connsiteY2" fmla="*/ 1245338 h 1444704"/>
                  <a:gd name="connsiteX3" fmla="*/ 3060345 w 3740033"/>
                  <a:gd name="connsiteY3" fmla="*/ 923408 h 1444704"/>
                  <a:gd name="connsiteX4" fmla="*/ 2354972 w 3740033"/>
                  <a:gd name="connsiteY4" fmla="*/ 601478 h 1444704"/>
                  <a:gd name="connsiteX5" fmla="*/ 2134557 w 3740033"/>
                  <a:gd name="connsiteY5" fmla="*/ 923408 h 1444704"/>
                  <a:gd name="connsiteX6" fmla="*/ 2354972 w 3740033"/>
                  <a:gd name="connsiteY6" fmla="*/ 1245338 h 1444704"/>
                  <a:gd name="connsiteX7" fmla="*/ 2575389 w 3740033"/>
                  <a:gd name="connsiteY7" fmla="*/ 923408 h 1444704"/>
                  <a:gd name="connsiteX8" fmla="*/ 1870015 w 3740033"/>
                  <a:gd name="connsiteY8" fmla="*/ 601478 h 1444704"/>
                  <a:gd name="connsiteX9" fmla="*/ 1649600 w 3740033"/>
                  <a:gd name="connsiteY9" fmla="*/ 923408 h 1444704"/>
                  <a:gd name="connsiteX10" fmla="*/ 1870015 w 3740033"/>
                  <a:gd name="connsiteY10" fmla="*/ 1245338 h 1444704"/>
                  <a:gd name="connsiteX11" fmla="*/ 2090431 w 3740033"/>
                  <a:gd name="connsiteY11" fmla="*/ 923408 h 1444704"/>
                  <a:gd name="connsiteX12" fmla="*/ 1385059 w 3740033"/>
                  <a:gd name="connsiteY12" fmla="*/ 601478 h 1444704"/>
                  <a:gd name="connsiteX13" fmla="*/ 1164643 w 3740033"/>
                  <a:gd name="connsiteY13" fmla="*/ 923408 h 1444704"/>
                  <a:gd name="connsiteX14" fmla="*/ 1385059 w 3740033"/>
                  <a:gd name="connsiteY14" fmla="*/ 1245338 h 1444704"/>
                  <a:gd name="connsiteX15" fmla="*/ 1605474 w 3740033"/>
                  <a:gd name="connsiteY15" fmla="*/ 923408 h 1444704"/>
                  <a:gd name="connsiteX16" fmla="*/ 900101 w 3740033"/>
                  <a:gd name="connsiteY16" fmla="*/ 601478 h 1444704"/>
                  <a:gd name="connsiteX17" fmla="*/ 679686 w 3740033"/>
                  <a:gd name="connsiteY17" fmla="*/ 923408 h 1444704"/>
                  <a:gd name="connsiteX18" fmla="*/ 900101 w 3740033"/>
                  <a:gd name="connsiteY18" fmla="*/ 1245338 h 1444704"/>
                  <a:gd name="connsiteX19" fmla="*/ 1120517 w 3740033"/>
                  <a:gd name="connsiteY19" fmla="*/ 923408 h 1444704"/>
                  <a:gd name="connsiteX20" fmla="*/ 415145 w 3740033"/>
                  <a:gd name="connsiteY20" fmla="*/ 601478 h 1444704"/>
                  <a:gd name="connsiteX21" fmla="*/ 194729 w 3740033"/>
                  <a:gd name="connsiteY21" fmla="*/ 923408 h 1444704"/>
                  <a:gd name="connsiteX22" fmla="*/ 415145 w 3740033"/>
                  <a:gd name="connsiteY22" fmla="*/ 1245338 h 1444704"/>
                  <a:gd name="connsiteX23" fmla="*/ 635560 w 3740033"/>
                  <a:gd name="connsiteY23" fmla="*/ 923408 h 1444704"/>
                  <a:gd name="connsiteX24" fmla="*/ 3324889 w 3740033"/>
                  <a:gd name="connsiteY24" fmla="*/ 601476 h 1444704"/>
                  <a:gd name="connsiteX25" fmla="*/ 3104471 w 3740033"/>
                  <a:gd name="connsiteY25" fmla="*/ 923408 h 1444704"/>
                  <a:gd name="connsiteX26" fmla="*/ 3324889 w 3740033"/>
                  <a:gd name="connsiteY26" fmla="*/ 1245339 h 1444704"/>
                  <a:gd name="connsiteX27" fmla="*/ 3545305 w 3740033"/>
                  <a:gd name="connsiteY27" fmla="*/ 923408 h 1444704"/>
                  <a:gd name="connsiteX28" fmla="*/ 1785114 w 3740033"/>
                  <a:gd name="connsiteY28" fmla="*/ 0 h 1444704"/>
                  <a:gd name="connsiteX29" fmla="*/ 1637885 w 3740033"/>
                  <a:gd name="connsiteY29" fmla="*/ 215037 h 1444704"/>
                  <a:gd name="connsiteX30" fmla="*/ 1870015 w 3740033"/>
                  <a:gd name="connsiteY30" fmla="*/ 554077 h 1444704"/>
                  <a:gd name="connsiteX31" fmla="*/ 2102146 w 3740033"/>
                  <a:gd name="connsiteY31" fmla="*/ 215037 h 1444704"/>
                  <a:gd name="connsiteX32" fmla="*/ 1954937 w 3740033"/>
                  <a:gd name="connsiteY32" fmla="*/ 30 h 1444704"/>
                  <a:gd name="connsiteX33" fmla="*/ 2084739 w 3740033"/>
                  <a:gd name="connsiteY33" fmla="*/ 845 h 1444704"/>
                  <a:gd name="connsiteX34" fmla="*/ 2267092 w 3740033"/>
                  <a:gd name="connsiteY34" fmla="*/ 4351 h 1444704"/>
                  <a:gd name="connsiteX35" fmla="*/ 2122842 w 3740033"/>
                  <a:gd name="connsiteY35" fmla="*/ 215037 h 1444704"/>
                  <a:gd name="connsiteX36" fmla="*/ 2354972 w 3740033"/>
                  <a:gd name="connsiteY36" fmla="*/ 554077 h 1444704"/>
                  <a:gd name="connsiteX37" fmla="*/ 2587103 w 3740033"/>
                  <a:gd name="connsiteY37" fmla="*/ 215037 h 1444704"/>
                  <a:gd name="connsiteX38" fmla="*/ 2446723 w 3740033"/>
                  <a:gd name="connsiteY38" fmla="*/ 10004 h 1444704"/>
                  <a:gd name="connsiteX39" fmla="*/ 2478130 w 3740033"/>
                  <a:gd name="connsiteY39" fmla="*/ 11046 h 1444704"/>
                  <a:gd name="connsiteX40" fmla="*/ 2647800 w 3740033"/>
                  <a:gd name="connsiteY40" fmla="*/ 19414 h 1444704"/>
                  <a:gd name="connsiteX41" fmla="*/ 2737470 w 3740033"/>
                  <a:gd name="connsiteY41" fmla="*/ 25645 h 1444704"/>
                  <a:gd name="connsiteX42" fmla="*/ 2607799 w 3740033"/>
                  <a:gd name="connsiteY42" fmla="*/ 215037 h 1444704"/>
                  <a:gd name="connsiteX43" fmla="*/ 2839929 w 3740033"/>
                  <a:gd name="connsiteY43" fmla="*/ 554077 h 1444704"/>
                  <a:gd name="connsiteX44" fmla="*/ 3072061 w 3740033"/>
                  <a:gd name="connsiteY44" fmla="*/ 215037 h 1444704"/>
                  <a:gd name="connsiteX45" fmla="*/ 2957240 w 3740033"/>
                  <a:gd name="connsiteY45" fmla="*/ 47336 h 1444704"/>
                  <a:gd name="connsiteX46" fmla="*/ 3009060 w 3740033"/>
                  <a:gd name="connsiteY46" fmla="*/ 54762 h 1444704"/>
                  <a:gd name="connsiteX47" fmla="*/ 3069216 w 3740033"/>
                  <a:gd name="connsiteY47" fmla="*/ 69177 h 1444704"/>
                  <a:gd name="connsiteX48" fmla="*/ 3073600 w 3740033"/>
                  <a:gd name="connsiteY48" fmla="*/ 72272 h 1444704"/>
                  <a:gd name="connsiteX49" fmla="*/ 3082004 w 3740033"/>
                  <a:gd name="connsiteY49" fmla="*/ 73745 h 1444704"/>
                  <a:gd name="connsiteX50" fmla="*/ 3128663 w 3740033"/>
                  <a:gd name="connsiteY50" fmla="*/ 100746 h 1444704"/>
                  <a:gd name="connsiteX51" fmla="*/ 3155587 w 3740033"/>
                  <a:gd name="connsiteY51" fmla="*/ 123270 h 1444704"/>
                  <a:gd name="connsiteX52" fmla="*/ 3092757 w 3740033"/>
                  <a:gd name="connsiteY52" fmla="*/ 215037 h 1444704"/>
                  <a:gd name="connsiteX53" fmla="*/ 3324889 w 3740033"/>
                  <a:gd name="connsiteY53" fmla="*/ 554079 h 1444704"/>
                  <a:gd name="connsiteX54" fmla="*/ 3408136 w 3740033"/>
                  <a:gd name="connsiteY54" fmla="*/ 432493 h 1444704"/>
                  <a:gd name="connsiteX55" fmla="*/ 3426506 w 3740033"/>
                  <a:gd name="connsiteY55" fmla="*/ 460338 h 1444704"/>
                  <a:gd name="connsiteX56" fmla="*/ 3550018 w 3740033"/>
                  <a:gd name="connsiteY56" fmla="*/ 678196 h 1444704"/>
                  <a:gd name="connsiteX57" fmla="*/ 3612043 w 3740033"/>
                  <a:gd name="connsiteY57" fmla="*/ 807348 h 1444704"/>
                  <a:gd name="connsiteX58" fmla="*/ 3633530 w 3740033"/>
                  <a:gd name="connsiteY58" fmla="*/ 858999 h 1444704"/>
                  <a:gd name="connsiteX59" fmla="*/ 3589431 w 3740033"/>
                  <a:gd name="connsiteY59" fmla="*/ 923408 h 1444704"/>
                  <a:gd name="connsiteX60" fmla="*/ 3720761 w 3740033"/>
                  <a:gd name="connsiteY60" fmla="*/ 1115223 h 1444704"/>
                  <a:gd name="connsiteX61" fmla="*/ 3726513 w 3740033"/>
                  <a:gd name="connsiteY61" fmla="*/ 1137111 h 1444704"/>
                  <a:gd name="connsiteX62" fmla="*/ 3690909 w 3740033"/>
                  <a:gd name="connsiteY62" fmla="*/ 1342458 h 1444704"/>
                  <a:gd name="connsiteX63" fmla="*/ 3686306 w 3740033"/>
                  <a:gd name="connsiteY63" fmla="*/ 1341651 h 1444704"/>
                  <a:gd name="connsiteX64" fmla="*/ 3681097 w 3740033"/>
                  <a:gd name="connsiteY64" fmla="*/ 1345151 h 1444704"/>
                  <a:gd name="connsiteX65" fmla="*/ 3489918 w 3740033"/>
                  <a:gd name="connsiteY65" fmla="*/ 1380328 h 1444704"/>
                  <a:gd name="connsiteX66" fmla="*/ 3391844 w 3740033"/>
                  <a:gd name="connsiteY66" fmla="*/ 1390528 h 1444704"/>
                  <a:gd name="connsiteX67" fmla="*/ 3324889 w 3740033"/>
                  <a:gd name="connsiteY67" fmla="*/ 1292736 h 1444704"/>
                  <a:gd name="connsiteX68" fmla="*/ 3249513 w 3740033"/>
                  <a:gd name="connsiteY68" fmla="*/ 1402828 h 1444704"/>
                  <a:gd name="connsiteX69" fmla="*/ 3160742 w 3740033"/>
                  <a:gd name="connsiteY69" fmla="*/ 1409628 h 1444704"/>
                  <a:gd name="connsiteX70" fmla="*/ 2952757 w 3740033"/>
                  <a:gd name="connsiteY70" fmla="*/ 1421508 h 1444704"/>
                  <a:gd name="connsiteX71" fmla="*/ 2928781 w 3740033"/>
                  <a:gd name="connsiteY71" fmla="*/ 1422512 h 1444704"/>
                  <a:gd name="connsiteX72" fmla="*/ 2839929 w 3740033"/>
                  <a:gd name="connsiteY72" fmla="*/ 1292738 h 1444704"/>
                  <a:gd name="connsiteX73" fmla="*/ 2745834 w 3740033"/>
                  <a:gd name="connsiteY73" fmla="*/ 1430170 h 1444704"/>
                  <a:gd name="connsiteX74" fmla="*/ 2720295 w 3740033"/>
                  <a:gd name="connsiteY74" fmla="*/ 1431239 h 1444704"/>
                  <a:gd name="connsiteX75" fmla="*/ 2466696 w 3740033"/>
                  <a:gd name="connsiteY75" fmla="*/ 1438596 h 1444704"/>
                  <a:gd name="connsiteX76" fmla="*/ 2454977 w 3740033"/>
                  <a:gd name="connsiteY76" fmla="*/ 1438801 h 1444704"/>
                  <a:gd name="connsiteX77" fmla="*/ 2354972 w 3740033"/>
                  <a:gd name="connsiteY77" fmla="*/ 1292738 h 1444704"/>
                  <a:gd name="connsiteX78" fmla="*/ 2252539 w 3740033"/>
                  <a:gd name="connsiteY78" fmla="*/ 1442348 h 1444704"/>
                  <a:gd name="connsiteX79" fmla="*/ 2195301 w 3740033"/>
                  <a:gd name="connsiteY79" fmla="*/ 1443351 h 1444704"/>
                  <a:gd name="connsiteX80" fmla="*/ 1974042 w 3740033"/>
                  <a:gd name="connsiteY80" fmla="*/ 1444675 h 1444704"/>
                  <a:gd name="connsiteX81" fmla="*/ 1870015 w 3740033"/>
                  <a:gd name="connsiteY81" fmla="*/ 1292738 h 1444704"/>
                  <a:gd name="connsiteX82" fmla="*/ 1765969 w 3740033"/>
                  <a:gd name="connsiteY82" fmla="*/ 1444704 h 1444704"/>
                  <a:gd name="connsiteX83" fmla="*/ 1539959 w 3740033"/>
                  <a:gd name="connsiteY83" fmla="*/ 1443351 h 1444704"/>
                  <a:gd name="connsiteX84" fmla="*/ 1487550 w 3740033"/>
                  <a:gd name="connsiteY84" fmla="*/ 1442433 h 1444704"/>
                  <a:gd name="connsiteX85" fmla="*/ 1385059 w 3740033"/>
                  <a:gd name="connsiteY85" fmla="*/ 1292738 h 1444704"/>
                  <a:gd name="connsiteX86" fmla="*/ 1284997 w 3740033"/>
                  <a:gd name="connsiteY86" fmla="*/ 1438884 h 1444704"/>
                  <a:gd name="connsiteX87" fmla="*/ 1268564 w 3740033"/>
                  <a:gd name="connsiteY87" fmla="*/ 1438596 h 1444704"/>
                  <a:gd name="connsiteX88" fmla="*/ 1014964 w 3740033"/>
                  <a:gd name="connsiteY88" fmla="*/ 1431239 h 1444704"/>
                  <a:gd name="connsiteX89" fmla="*/ 994338 w 3740033"/>
                  <a:gd name="connsiteY89" fmla="*/ 1430376 h 1444704"/>
                  <a:gd name="connsiteX90" fmla="*/ 900101 w 3740033"/>
                  <a:gd name="connsiteY90" fmla="*/ 1292738 h 1444704"/>
                  <a:gd name="connsiteX91" fmla="*/ 811116 w 3740033"/>
                  <a:gd name="connsiteY91" fmla="*/ 1422706 h 1444704"/>
                  <a:gd name="connsiteX92" fmla="*/ 782502 w 3740033"/>
                  <a:gd name="connsiteY92" fmla="*/ 1421508 h 1444704"/>
                  <a:gd name="connsiteX93" fmla="*/ 574517 w 3740033"/>
                  <a:gd name="connsiteY93" fmla="*/ 1409628 h 1444704"/>
                  <a:gd name="connsiteX94" fmla="*/ 490784 w 3740033"/>
                  <a:gd name="connsiteY94" fmla="*/ 1403213 h 1444704"/>
                  <a:gd name="connsiteX95" fmla="*/ 415145 w 3740033"/>
                  <a:gd name="connsiteY95" fmla="*/ 1292738 h 1444704"/>
                  <a:gd name="connsiteX96" fmla="*/ 347873 w 3740033"/>
                  <a:gd name="connsiteY96" fmla="*/ 1390992 h 1444704"/>
                  <a:gd name="connsiteX97" fmla="*/ 245341 w 3740033"/>
                  <a:gd name="connsiteY97" fmla="*/ 1380328 h 1444704"/>
                  <a:gd name="connsiteX98" fmla="*/ 54161 w 3740033"/>
                  <a:gd name="connsiteY98" fmla="*/ 1345151 h 1444704"/>
                  <a:gd name="connsiteX99" fmla="*/ 49941 w 3740033"/>
                  <a:gd name="connsiteY99" fmla="*/ 1342315 h 1444704"/>
                  <a:gd name="connsiteX100" fmla="*/ 49122 w 3740033"/>
                  <a:gd name="connsiteY100" fmla="*/ 1342458 h 1444704"/>
                  <a:gd name="connsiteX101" fmla="*/ 18355 w 3740033"/>
                  <a:gd name="connsiteY101" fmla="*/ 1324243 h 1444704"/>
                  <a:gd name="connsiteX102" fmla="*/ 16766 w 3740033"/>
                  <a:gd name="connsiteY102" fmla="*/ 1320013 h 1444704"/>
                  <a:gd name="connsiteX103" fmla="*/ 16553 w 3740033"/>
                  <a:gd name="connsiteY103" fmla="*/ 1319870 h 1444704"/>
                  <a:gd name="connsiteX104" fmla="*/ 16680 w 3740033"/>
                  <a:gd name="connsiteY104" fmla="*/ 1319785 h 1444704"/>
                  <a:gd name="connsiteX105" fmla="*/ 2544 w 3740033"/>
                  <a:gd name="connsiteY105" fmla="*/ 1282165 h 1444704"/>
                  <a:gd name="connsiteX106" fmla="*/ 5627 w 3740033"/>
                  <a:gd name="connsiteY106" fmla="*/ 1180152 h 1444704"/>
                  <a:gd name="connsiteX107" fmla="*/ 18168 w 3740033"/>
                  <a:gd name="connsiteY107" fmla="*/ 1116837 h 1444704"/>
                  <a:gd name="connsiteX108" fmla="*/ 150603 w 3740033"/>
                  <a:gd name="connsiteY108" fmla="*/ 923408 h 1444704"/>
                  <a:gd name="connsiteX109" fmla="*/ 106201 w 3740033"/>
                  <a:gd name="connsiteY109" fmla="*/ 858556 h 1444704"/>
                  <a:gd name="connsiteX110" fmla="*/ 190016 w 3740033"/>
                  <a:gd name="connsiteY110" fmla="*/ 678196 h 1444704"/>
                  <a:gd name="connsiteX111" fmla="*/ 313527 w 3740033"/>
                  <a:gd name="connsiteY111" fmla="*/ 460338 h 1444704"/>
                  <a:gd name="connsiteX112" fmla="*/ 331899 w 3740033"/>
                  <a:gd name="connsiteY112" fmla="*/ 432492 h 1444704"/>
                  <a:gd name="connsiteX113" fmla="*/ 415145 w 3740033"/>
                  <a:gd name="connsiteY113" fmla="*/ 554077 h 1444704"/>
                  <a:gd name="connsiteX114" fmla="*/ 647275 w 3740033"/>
                  <a:gd name="connsiteY114" fmla="*/ 215037 h 1444704"/>
                  <a:gd name="connsiteX115" fmla="*/ 584445 w 3740033"/>
                  <a:gd name="connsiteY115" fmla="*/ 123270 h 1444704"/>
                  <a:gd name="connsiteX116" fmla="*/ 611369 w 3740033"/>
                  <a:gd name="connsiteY116" fmla="*/ 100746 h 1444704"/>
                  <a:gd name="connsiteX117" fmla="*/ 658028 w 3740033"/>
                  <a:gd name="connsiteY117" fmla="*/ 73745 h 1444704"/>
                  <a:gd name="connsiteX118" fmla="*/ 660078 w 3740033"/>
                  <a:gd name="connsiteY118" fmla="*/ 73385 h 1444704"/>
                  <a:gd name="connsiteX119" fmla="*/ 666038 w 3740033"/>
                  <a:gd name="connsiteY119" fmla="*/ 69177 h 1444704"/>
                  <a:gd name="connsiteX120" fmla="*/ 726195 w 3740033"/>
                  <a:gd name="connsiteY120" fmla="*/ 54762 h 1444704"/>
                  <a:gd name="connsiteX121" fmla="*/ 783310 w 3740033"/>
                  <a:gd name="connsiteY121" fmla="*/ 46577 h 1444704"/>
                  <a:gd name="connsiteX122" fmla="*/ 667971 w 3740033"/>
                  <a:gd name="connsiteY122" fmla="*/ 215037 h 1444704"/>
                  <a:gd name="connsiteX123" fmla="*/ 900101 w 3740033"/>
                  <a:gd name="connsiteY123" fmla="*/ 554077 h 1444704"/>
                  <a:gd name="connsiteX124" fmla="*/ 1132232 w 3740033"/>
                  <a:gd name="connsiteY124" fmla="*/ 215037 h 1444704"/>
                  <a:gd name="connsiteX125" fmla="*/ 1002344 w 3740033"/>
                  <a:gd name="connsiteY125" fmla="*/ 25328 h 1444704"/>
                  <a:gd name="connsiteX126" fmla="*/ 1087455 w 3740033"/>
                  <a:gd name="connsiteY126" fmla="*/ 19414 h 1444704"/>
                  <a:gd name="connsiteX127" fmla="*/ 1257125 w 3740033"/>
                  <a:gd name="connsiteY127" fmla="*/ 11046 h 1444704"/>
                  <a:gd name="connsiteX128" fmla="*/ 1293420 w 3740033"/>
                  <a:gd name="connsiteY128" fmla="*/ 9841 h 1444704"/>
                  <a:gd name="connsiteX129" fmla="*/ 1152928 w 3740033"/>
                  <a:gd name="connsiteY129" fmla="*/ 215037 h 1444704"/>
                  <a:gd name="connsiteX130" fmla="*/ 1385059 w 3740033"/>
                  <a:gd name="connsiteY130" fmla="*/ 554077 h 1444704"/>
                  <a:gd name="connsiteX131" fmla="*/ 1617189 w 3740033"/>
                  <a:gd name="connsiteY131" fmla="*/ 215037 h 1444704"/>
                  <a:gd name="connsiteX132" fmla="*/ 1472877 w 3740033"/>
                  <a:gd name="connsiteY132" fmla="*/ 4260 h 1444704"/>
                  <a:gd name="connsiteX133" fmla="*/ 1650515 w 3740033"/>
                  <a:gd name="connsiteY133" fmla="*/ 845 h 14447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</a:cxnLst>
                <a:rect l="l" t="t" r="r" b="b"/>
                <a:pathLst>
                  <a:path w="3740033" h="1444704">
                    <a:moveTo>
                      <a:pt x="2839929" y="601478"/>
                    </a:moveTo>
                    <a:lnTo>
                      <a:pt x="2619514" y="923408"/>
                    </a:lnTo>
                    <a:lnTo>
                      <a:pt x="2839929" y="1245338"/>
                    </a:lnTo>
                    <a:lnTo>
                      <a:pt x="3060345" y="923408"/>
                    </a:lnTo>
                    <a:close/>
                    <a:moveTo>
                      <a:pt x="2354972" y="601478"/>
                    </a:moveTo>
                    <a:lnTo>
                      <a:pt x="2134557" y="923408"/>
                    </a:lnTo>
                    <a:lnTo>
                      <a:pt x="2354972" y="1245338"/>
                    </a:lnTo>
                    <a:lnTo>
                      <a:pt x="2575389" y="923408"/>
                    </a:lnTo>
                    <a:close/>
                    <a:moveTo>
                      <a:pt x="1870015" y="601478"/>
                    </a:moveTo>
                    <a:lnTo>
                      <a:pt x="1649600" y="923408"/>
                    </a:lnTo>
                    <a:lnTo>
                      <a:pt x="1870015" y="1245338"/>
                    </a:lnTo>
                    <a:lnTo>
                      <a:pt x="2090431" y="923408"/>
                    </a:lnTo>
                    <a:close/>
                    <a:moveTo>
                      <a:pt x="1385059" y="601478"/>
                    </a:moveTo>
                    <a:lnTo>
                      <a:pt x="1164643" y="923408"/>
                    </a:lnTo>
                    <a:lnTo>
                      <a:pt x="1385059" y="1245338"/>
                    </a:lnTo>
                    <a:lnTo>
                      <a:pt x="1605474" y="923408"/>
                    </a:lnTo>
                    <a:close/>
                    <a:moveTo>
                      <a:pt x="900101" y="601478"/>
                    </a:moveTo>
                    <a:lnTo>
                      <a:pt x="679686" y="923408"/>
                    </a:lnTo>
                    <a:lnTo>
                      <a:pt x="900101" y="1245338"/>
                    </a:lnTo>
                    <a:lnTo>
                      <a:pt x="1120517" y="923408"/>
                    </a:lnTo>
                    <a:close/>
                    <a:moveTo>
                      <a:pt x="415145" y="601478"/>
                    </a:moveTo>
                    <a:lnTo>
                      <a:pt x="194729" y="923408"/>
                    </a:lnTo>
                    <a:lnTo>
                      <a:pt x="415145" y="1245338"/>
                    </a:lnTo>
                    <a:lnTo>
                      <a:pt x="635560" y="923408"/>
                    </a:lnTo>
                    <a:close/>
                    <a:moveTo>
                      <a:pt x="3324889" y="601476"/>
                    </a:moveTo>
                    <a:lnTo>
                      <a:pt x="3104471" y="923408"/>
                    </a:lnTo>
                    <a:lnTo>
                      <a:pt x="3324889" y="1245339"/>
                    </a:lnTo>
                    <a:lnTo>
                      <a:pt x="3545305" y="923408"/>
                    </a:lnTo>
                    <a:close/>
                    <a:moveTo>
                      <a:pt x="1785114" y="0"/>
                    </a:moveTo>
                    <a:lnTo>
                      <a:pt x="1637885" y="215037"/>
                    </a:lnTo>
                    <a:lnTo>
                      <a:pt x="1870015" y="554077"/>
                    </a:lnTo>
                    <a:lnTo>
                      <a:pt x="2102146" y="215037"/>
                    </a:lnTo>
                    <a:lnTo>
                      <a:pt x="1954937" y="30"/>
                    </a:lnTo>
                    <a:lnTo>
                      <a:pt x="2084739" y="845"/>
                    </a:lnTo>
                    <a:lnTo>
                      <a:pt x="2267092" y="4351"/>
                    </a:lnTo>
                    <a:lnTo>
                      <a:pt x="2122842" y="215037"/>
                    </a:lnTo>
                    <a:lnTo>
                      <a:pt x="2354972" y="554077"/>
                    </a:lnTo>
                    <a:lnTo>
                      <a:pt x="2587103" y="215037"/>
                    </a:lnTo>
                    <a:lnTo>
                      <a:pt x="2446723" y="10004"/>
                    </a:lnTo>
                    <a:lnTo>
                      <a:pt x="2478130" y="11046"/>
                    </a:lnTo>
                    <a:cubicBezTo>
                      <a:pt x="2538057" y="13499"/>
                      <a:pt x="2594797" y="16301"/>
                      <a:pt x="2647800" y="19414"/>
                    </a:cubicBezTo>
                    <a:lnTo>
                      <a:pt x="2737470" y="25645"/>
                    </a:lnTo>
                    <a:lnTo>
                      <a:pt x="2607799" y="215037"/>
                    </a:lnTo>
                    <a:lnTo>
                      <a:pt x="2839929" y="554077"/>
                    </a:lnTo>
                    <a:lnTo>
                      <a:pt x="3072061" y="215037"/>
                    </a:lnTo>
                    <a:lnTo>
                      <a:pt x="2957240" y="47336"/>
                    </a:lnTo>
                    <a:lnTo>
                      <a:pt x="3009060" y="54762"/>
                    </a:lnTo>
                    <a:cubicBezTo>
                      <a:pt x="3034685" y="59387"/>
                      <a:pt x="3054920" y="64205"/>
                      <a:pt x="3069216" y="69177"/>
                    </a:cubicBezTo>
                    <a:lnTo>
                      <a:pt x="3073600" y="72272"/>
                    </a:lnTo>
                    <a:lnTo>
                      <a:pt x="3082004" y="73745"/>
                    </a:lnTo>
                    <a:cubicBezTo>
                      <a:pt x="3096380" y="79700"/>
                      <a:pt x="3112009" y="88792"/>
                      <a:pt x="3128663" y="100746"/>
                    </a:cubicBezTo>
                    <a:lnTo>
                      <a:pt x="3155587" y="123270"/>
                    </a:lnTo>
                    <a:lnTo>
                      <a:pt x="3092757" y="215037"/>
                    </a:lnTo>
                    <a:lnTo>
                      <a:pt x="3324889" y="554079"/>
                    </a:lnTo>
                    <a:lnTo>
                      <a:pt x="3408136" y="432493"/>
                    </a:lnTo>
                    <a:lnTo>
                      <a:pt x="3426506" y="460338"/>
                    </a:lnTo>
                    <a:cubicBezTo>
                      <a:pt x="3468793" y="527740"/>
                      <a:pt x="3510576" y="601092"/>
                      <a:pt x="3550018" y="678196"/>
                    </a:cubicBezTo>
                    <a:cubicBezTo>
                      <a:pt x="3572556" y="722255"/>
                      <a:pt x="3593262" y="765454"/>
                      <a:pt x="3612043" y="807348"/>
                    </a:cubicBezTo>
                    <a:lnTo>
                      <a:pt x="3633530" y="858999"/>
                    </a:lnTo>
                    <a:lnTo>
                      <a:pt x="3589431" y="923408"/>
                    </a:lnTo>
                    <a:lnTo>
                      <a:pt x="3720761" y="1115223"/>
                    </a:lnTo>
                    <a:lnTo>
                      <a:pt x="3726513" y="1137111"/>
                    </a:lnTo>
                    <a:cubicBezTo>
                      <a:pt x="3752009" y="1257319"/>
                      <a:pt x="3742156" y="1335265"/>
                      <a:pt x="3690909" y="1342458"/>
                    </a:cubicBezTo>
                    <a:lnTo>
                      <a:pt x="3686306" y="1341651"/>
                    </a:lnTo>
                    <a:lnTo>
                      <a:pt x="3681097" y="1345151"/>
                    </a:lnTo>
                    <a:cubicBezTo>
                      <a:pt x="3643340" y="1357655"/>
                      <a:pt x="3578128" y="1369481"/>
                      <a:pt x="3489918" y="1380328"/>
                    </a:cubicBezTo>
                    <a:lnTo>
                      <a:pt x="3391844" y="1390528"/>
                    </a:lnTo>
                    <a:lnTo>
                      <a:pt x="3324889" y="1292736"/>
                    </a:lnTo>
                    <a:lnTo>
                      <a:pt x="3249513" y="1402828"/>
                    </a:lnTo>
                    <a:lnTo>
                      <a:pt x="3160742" y="1409628"/>
                    </a:lnTo>
                    <a:cubicBezTo>
                      <a:pt x="3095865" y="1413921"/>
                      <a:pt x="3026351" y="1417893"/>
                      <a:pt x="2952757" y="1421508"/>
                    </a:cubicBezTo>
                    <a:lnTo>
                      <a:pt x="2928781" y="1422512"/>
                    </a:lnTo>
                    <a:lnTo>
                      <a:pt x="2839929" y="1292738"/>
                    </a:lnTo>
                    <a:lnTo>
                      <a:pt x="2745834" y="1430170"/>
                    </a:lnTo>
                    <a:lnTo>
                      <a:pt x="2720295" y="1431239"/>
                    </a:lnTo>
                    <a:cubicBezTo>
                      <a:pt x="2639099" y="1434100"/>
                      <a:pt x="2554381" y="1436565"/>
                      <a:pt x="2466696" y="1438596"/>
                    </a:cubicBezTo>
                    <a:lnTo>
                      <a:pt x="2454977" y="1438801"/>
                    </a:lnTo>
                    <a:lnTo>
                      <a:pt x="2354972" y="1292738"/>
                    </a:lnTo>
                    <a:lnTo>
                      <a:pt x="2252539" y="1442348"/>
                    </a:lnTo>
                    <a:lnTo>
                      <a:pt x="2195301" y="1443351"/>
                    </a:lnTo>
                    <a:lnTo>
                      <a:pt x="1974042" y="1444675"/>
                    </a:lnTo>
                    <a:lnTo>
                      <a:pt x="1870015" y="1292738"/>
                    </a:lnTo>
                    <a:lnTo>
                      <a:pt x="1765969" y="1444704"/>
                    </a:lnTo>
                    <a:lnTo>
                      <a:pt x="1539959" y="1443351"/>
                    </a:lnTo>
                    <a:lnTo>
                      <a:pt x="1487550" y="1442433"/>
                    </a:lnTo>
                    <a:lnTo>
                      <a:pt x="1385059" y="1292738"/>
                    </a:lnTo>
                    <a:lnTo>
                      <a:pt x="1284997" y="1438884"/>
                    </a:lnTo>
                    <a:lnTo>
                      <a:pt x="1268564" y="1438596"/>
                    </a:lnTo>
                    <a:cubicBezTo>
                      <a:pt x="1180879" y="1436565"/>
                      <a:pt x="1096160" y="1434100"/>
                      <a:pt x="1014964" y="1431239"/>
                    </a:cubicBezTo>
                    <a:lnTo>
                      <a:pt x="994338" y="1430376"/>
                    </a:lnTo>
                    <a:lnTo>
                      <a:pt x="900101" y="1292738"/>
                    </a:lnTo>
                    <a:lnTo>
                      <a:pt x="811116" y="1422706"/>
                    </a:lnTo>
                    <a:lnTo>
                      <a:pt x="782502" y="1421508"/>
                    </a:lnTo>
                    <a:cubicBezTo>
                      <a:pt x="708908" y="1417893"/>
                      <a:pt x="639394" y="1413921"/>
                      <a:pt x="574517" y="1409628"/>
                    </a:cubicBezTo>
                    <a:lnTo>
                      <a:pt x="490784" y="1403213"/>
                    </a:lnTo>
                    <a:lnTo>
                      <a:pt x="415145" y="1292738"/>
                    </a:lnTo>
                    <a:lnTo>
                      <a:pt x="347873" y="1390992"/>
                    </a:lnTo>
                    <a:lnTo>
                      <a:pt x="245341" y="1380328"/>
                    </a:lnTo>
                    <a:cubicBezTo>
                      <a:pt x="157130" y="1369481"/>
                      <a:pt x="91919" y="1357655"/>
                      <a:pt x="54161" y="1345151"/>
                    </a:cubicBezTo>
                    <a:lnTo>
                      <a:pt x="49941" y="1342315"/>
                    </a:lnTo>
                    <a:lnTo>
                      <a:pt x="49122" y="1342458"/>
                    </a:lnTo>
                    <a:cubicBezTo>
                      <a:pt x="36313" y="1340661"/>
                      <a:pt x="26087" y="1334440"/>
                      <a:pt x="18355" y="1324243"/>
                    </a:cubicBezTo>
                    <a:lnTo>
                      <a:pt x="16766" y="1320013"/>
                    </a:lnTo>
                    <a:cubicBezTo>
                      <a:pt x="16695" y="1319966"/>
                      <a:pt x="16624" y="1319918"/>
                      <a:pt x="16553" y="1319870"/>
                    </a:cubicBezTo>
                    <a:cubicBezTo>
                      <a:pt x="16596" y="1319842"/>
                      <a:pt x="16637" y="1319814"/>
                      <a:pt x="16680" y="1319785"/>
                    </a:cubicBezTo>
                    <a:lnTo>
                      <a:pt x="2544" y="1282165"/>
                    </a:lnTo>
                    <a:cubicBezTo>
                      <a:pt x="-1718" y="1255606"/>
                      <a:pt x="-584" y="1221101"/>
                      <a:pt x="5627" y="1180152"/>
                    </a:cubicBezTo>
                    <a:lnTo>
                      <a:pt x="18168" y="1116837"/>
                    </a:lnTo>
                    <a:lnTo>
                      <a:pt x="150603" y="923408"/>
                    </a:lnTo>
                    <a:lnTo>
                      <a:pt x="106201" y="858556"/>
                    </a:lnTo>
                    <a:lnTo>
                      <a:pt x="190016" y="678196"/>
                    </a:lnTo>
                    <a:cubicBezTo>
                      <a:pt x="229458" y="601092"/>
                      <a:pt x="271241" y="527740"/>
                      <a:pt x="313527" y="460338"/>
                    </a:cubicBezTo>
                    <a:lnTo>
                      <a:pt x="331899" y="432492"/>
                    </a:lnTo>
                    <a:lnTo>
                      <a:pt x="415145" y="554077"/>
                    </a:lnTo>
                    <a:lnTo>
                      <a:pt x="647275" y="215037"/>
                    </a:lnTo>
                    <a:lnTo>
                      <a:pt x="584445" y="123270"/>
                    </a:lnTo>
                    <a:lnTo>
                      <a:pt x="611369" y="100746"/>
                    </a:lnTo>
                    <a:cubicBezTo>
                      <a:pt x="628022" y="88792"/>
                      <a:pt x="643652" y="79700"/>
                      <a:pt x="658028" y="73745"/>
                    </a:cubicBezTo>
                    <a:lnTo>
                      <a:pt x="660078" y="73385"/>
                    </a:lnTo>
                    <a:lnTo>
                      <a:pt x="666038" y="69177"/>
                    </a:lnTo>
                    <a:cubicBezTo>
                      <a:pt x="680334" y="64205"/>
                      <a:pt x="700570" y="59387"/>
                      <a:pt x="726195" y="54762"/>
                    </a:cubicBezTo>
                    <a:lnTo>
                      <a:pt x="783310" y="46577"/>
                    </a:lnTo>
                    <a:lnTo>
                      <a:pt x="667971" y="215037"/>
                    </a:lnTo>
                    <a:lnTo>
                      <a:pt x="900101" y="554077"/>
                    </a:lnTo>
                    <a:lnTo>
                      <a:pt x="1132232" y="215037"/>
                    </a:lnTo>
                    <a:lnTo>
                      <a:pt x="1002344" y="25328"/>
                    </a:lnTo>
                    <a:lnTo>
                      <a:pt x="1087455" y="19414"/>
                    </a:lnTo>
                    <a:cubicBezTo>
                      <a:pt x="1140459" y="16301"/>
                      <a:pt x="1197199" y="13499"/>
                      <a:pt x="1257125" y="11046"/>
                    </a:cubicBezTo>
                    <a:lnTo>
                      <a:pt x="1293420" y="9841"/>
                    </a:lnTo>
                    <a:lnTo>
                      <a:pt x="1152928" y="215037"/>
                    </a:lnTo>
                    <a:lnTo>
                      <a:pt x="1385059" y="554077"/>
                    </a:lnTo>
                    <a:lnTo>
                      <a:pt x="1617189" y="215037"/>
                    </a:lnTo>
                    <a:lnTo>
                      <a:pt x="1472877" y="4260"/>
                    </a:lnTo>
                    <a:lnTo>
                      <a:pt x="1650515" y="845"/>
                    </a:ln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23" name="フリーフォーム: 図形 622">
                <a:extLst>
                  <a:ext uri="{FF2B5EF4-FFF2-40B4-BE49-F238E27FC236}">
                    <a16:creationId xmlns:a16="http://schemas.microsoft.com/office/drawing/2014/main" id="{2FDF418F-F2A6-95B0-1CE0-897E172DC013}"/>
                  </a:ext>
                </a:extLst>
              </p:cNvPr>
              <p:cNvSpPr/>
              <p:nvPr/>
            </p:nvSpPr>
            <p:spPr>
              <a:xfrm>
                <a:off x="7399968" y="5050422"/>
                <a:ext cx="1563633" cy="473081"/>
              </a:xfrm>
              <a:custGeom>
                <a:avLst/>
                <a:gdLst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30971 w 1861942"/>
                  <a:gd name="connsiteY22" fmla="*/ 30429 h 1521540"/>
                  <a:gd name="connsiteX23" fmla="*/ 1371156 w 1861942"/>
                  <a:gd name="connsiteY23" fmla="*/ 11418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25387 w 1861942"/>
                  <a:gd name="connsiteY22" fmla="*/ 301886 h 1521540"/>
                  <a:gd name="connsiteX23" fmla="*/ 1371156 w 1861942"/>
                  <a:gd name="connsiteY23" fmla="*/ 11418 h 1521540"/>
                  <a:gd name="connsiteX24" fmla="*/ 1475777 w 1861942"/>
                  <a:gd name="connsiteY24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371156 w 1861942"/>
                  <a:gd name="connsiteY22" fmla="*/ 11418 h 1521540"/>
                  <a:gd name="connsiteX23" fmla="*/ 1475777 w 1861942"/>
                  <a:gd name="connsiteY23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861942" h="1521540">
                    <a:moveTo>
                      <a:pt x="1475777" y="0"/>
                    </a:moveTo>
                    <a:lnTo>
                      <a:pt x="1484078" y="9011"/>
                    </a:lnTo>
                    <a:cubicBezTo>
                      <a:pt x="1522101" y="55261"/>
                      <a:pt x="1543569" y="105948"/>
                      <a:pt x="1498815" y="174378"/>
                    </a:cubicBezTo>
                    <a:cubicBezTo>
                      <a:pt x="1386930" y="345456"/>
                      <a:pt x="1688930" y="405633"/>
                      <a:pt x="1628782" y="562847"/>
                    </a:cubicBezTo>
                    <a:lnTo>
                      <a:pt x="1613316" y="592532"/>
                    </a:lnTo>
                    <a:lnTo>
                      <a:pt x="1611088" y="593387"/>
                    </a:lnTo>
                    <a:cubicBezTo>
                      <a:pt x="1491745" y="775869"/>
                      <a:pt x="1843309" y="832172"/>
                      <a:pt x="1723966" y="1014653"/>
                    </a:cubicBezTo>
                    <a:cubicBezTo>
                      <a:pt x="1612082" y="1185731"/>
                      <a:pt x="1914081" y="1245908"/>
                      <a:pt x="1853933" y="1403123"/>
                    </a:cubicBezTo>
                    <a:lnTo>
                      <a:pt x="1850704" y="1409321"/>
                    </a:lnTo>
                    <a:lnTo>
                      <a:pt x="1772892" y="1436541"/>
                    </a:lnTo>
                    <a:cubicBezTo>
                      <a:pt x="1590432" y="1487824"/>
                      <a:pt x="1281438" y="1521540"/>
                      <a:pt x="930971" y="1521540"/>
                    </a:cubicBezTo>
                    <a:cubicBezTo>
                      <a:pt x="580505" y="1521540"/>
                      <a:pt x="271511" y="1487824"/>
                      <a:pt x="89050" y="1436541"/>
                    </a:cubicBezTo>
                    <a:lnTo>
                      <a:pt x="11239" y="1409321"/>
                    </a:lnTo>
                    <a:lnTo>
                      <a:pt x="8010" y="1403124"/>
                    </a:lnTo>
                    <a:cubicBezTo>
                      <a:pt x="-52139" y="1245909"/>
                      <a:pt x="249861" y="1185732"/>
                      <a:pt x="137976" y="1014654"/>
                    </a:cubicBezTo>
                    <a:cubicBezTo>
                      <a:pt x="18633" y="832173"/>
                      <a:pt x="370198" y="775870"/>
                      <a:pt x="250854" y="593388"/>
                    </a:cubicBezTo>
                    <a:lnTo>
                      <a:pt x="248626" y="592533"/>
                    </a:lnTo>
                    <a:lnTo>
                      <a:pt x="233160" y="562848"/>
                    </a:lnTo>
                    <a:cubicBezTo>
                      <a:pt x="173012" y="405634"/>
                      <a:pt x="475012" y="345457"/>
                      <a:pt x="363127" y="174379"/>
                    </a:cubicBezTo>
                    <a:cubicBezTo>
                      <a:pt x="318374" y="105949"/>
                      <a:pt x="339841" y="55262"/>
                      <a:pt x="377865" y="9012"/>
                    </a:cubicBezTo>
                    <a:lnTo>
                      <a:pt x="386167" y="0"/>
                    </a:lnTo>
                    <a:cubicBezTo>
                      <a:pt x="565907" y="100629"/>
                      <a:pt x="665615" y="286804"/>
                      <a:pt x="925387" y="301886"/>
                    </a:cubicBezTo>
                    <a:cubicBezTo>
                      <a:pt x="1185159" y="316968"/>
                      <a:pt x="1382662" y="48812"/>
                      <a:pt x="1475777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624" name="グループ化 623">
                <a:extLst>
                  <a:ext uri="{FF2B5EF4-FFF2-40B4-BE49-F238E27FC236}">
                    <a16:creationId xmlns:a16="http://schemas.microsoft.com/office/drawing/2014/main" id="{A3E09CF7-2ACA-A154-752F-2663E16CC0FD}"/>
                  </a:ext>
                </a:extLst>
              </p:cNvPr>
              <p:cNvGrpSpPr/>
              <p:nvPr/>
            </p:nvGrpSpPr>
            <p:grpSpPr>
              <a:xfrm>
                <a:off x="7024547" y="5209937"/>
                <a:ext cx="2269858" cy="381045"/>
                <a:chOff x="6165382" y="5445224"/>
                <a:chExt cx="3442168" cy="451834"/>
              </a:xfrm>
            </p:grpSpPr>
            <p:sp>
              <p:nvSpPr>
                <p:cNvPr id="700" name="台形 699">
                  <a:extLst>
                    <a:ext uri="{FF2B5EF4-FFF2-40B4-BE49-F238E27FC236}">
                      <a16:creationId xmlns:a16="http://schemas.microsoft.com/office/drawing/2014/main" id="{8AEEC513-1C27-3AE3-3F68-B12F6C4C2478}"/>
                    </a:ext>
                  </a:extLst>
                </p:cNvPr>
                <p:cNvSpPr/>
                <p:nvPr/>
              </p:nvSpPr>
              <p:spPr>
                <a:xfrm>
                  <a:off x="6165382" y="5445224"/>
                  <a:ext cx="3442168" cy="360040"/>
                </a:xfrm>
                <a:prstGeom prst="trapezoid">
                  <a:avLst>
                    <a:gd name="adj" fmla="val 124408"/>
                  </a:avLst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1" name="四角形: 角を丸くする 700">
                  <a:extLst>
                    <a:ext uri="{FF2B5EF4-FFF2-40B4-BE49-F238E27FC236}">
                      <a16:creationId xmlns:a16="http://schemas.microsoft.com/office/drawing/2014/main" id="{AC065A51-BF3D-2995-9C5B-54006CCAE950}"/>
                    </a:ext>
                  </a:extLst>
                </p:cNvPr>
                <p:cNvSpPr/>
                <p:nvPr/>
              </p:nvSpPr>
              <p:spPr>
                <a:xfrm>
                  <a:off x="6165382" y="5792753"/>
                  <a:ext cx="3442168" cy="104305"/>
                </a:xfrm>
                <a:prstGeom prst="round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25" name="楕円 624">
                <a:extLst>
                  <a:ext uri="{FF2B5EF4-FFF2-40B4-BE49-F238E27FC236}">
                    <a16:creationId xmlns:a16="http://schemas.microsoft.com/office/drawing/2014/main" id="{7B096F35-194F-91CF-51EA-6DD2582C990F}"/>
                  </a:ext>
                </a:extLst>
              </p:cNvPr>
              <p:cNvSpPr/>
              <p:nvPr/>
            </p:nvSpPr>
            <p:spPr>
              <a:xfrm>
                <a:off x="7920199" y="5320225"/>
                <a:ext cx="478556" cy="106346"/>
              </a:xfrm>
              <a:prstGeom prst="ellipse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26" name="グループ化 625">
                <a:extLst>
                  <a:ext uri="{FF2B5EF4-FFF2-40B4-BE49-F238E27FC236}">
                    <a16:creationId xmlns:a16="http://schemas.microsoft.com/office/drawing/2014/main" id="{718D6926-1D24-A482-88D0-F33F3B7EE417}"/>
                  </a:ext>
                </a:extLst>
              </p:cNvPr>
              <p:cNvGrpSpPr/>
              <p:nvPr/>
            </p:nvGrpSpPr>
            <p:grpSpPr>
              <a:xfrm>
                <a:off x="7863260" y="4948015"/>
                <a:ext cx="592434" cy="437077"/>
                <a:chOff x="9201472" y="4580520"/>
                <a:chExt cx="1152128" cy="850000"/>
              </a:xfrm>
            </p:grpSpPr>
            <p:sp>
              <p:nvSpPr>
                <p:cNvPr id="627" name="フリーフォーム: 図形 626">
                  <a:extLst>
                    <a:ext uri="{FF2B5EF4-FFF2-40B4-BE49-F238E27FC236}">
                      <a16:creationId xmlns:a16="http://schemas.microsoft.com/office/drawing/2014/main" id="{DE4FE97A-FFBD-C3F5-B872-695FFA34DDA9}"/>
                    </a:ext>
                  </a:extLst>
                </p:cNvPr>
                <p:cNvSpPr/>
                <p:nvPr/>
              </p:nvSpPr>
              <p:spPr>
                <a:xfrm>
                  <a:off x="9201472" y="4747580"/>
                  <a:ext cx="1152128" cy="682940"/>
                </a:xfrm>
                <a:custGeom>
                  <a:avLst/>
                  <a:gdLst>
                    <a:gd name="connsiteX0" fmla="*/ 576064 w 1152128"/>
                    <a:gd name="connsiteY0" fmla="*/ 0 h 682940"/>
                    <a:gd name="connsiteX1" fmla="*/ 1152128 w 1152128"/>
                    <a:gd name="connsiteY1" fmla="*/ 180020 h 682940"/>
                    <a:gd name="connsiteX2" fmla="*/ 1144132 w 1152128"/>
                    <a:gd name="connsiteY2" fmla="*/ 204806 h 682940"/>
                    <a:gd name="connsiteX3" fmla="*/ 1152128 w 1152128"/>
                    <a:gd name="connsiteY3" fmla="*/ 229592 h 682940"/>
                    <a:gd name="connsiteX4" fmla="*/ 1106858 w 1152128"/>
                    <a:gd name="connsiteY4" fmla="*/ 299664 h 682940"/>
                    <a:gd name="connsiteX5" fmla="*/ 1106628 w 1152128"/>
                    <a:gd name="connsiteY5" fmla="*/ 299797 h 682940"/>
                    <a:gd name="connsiteX6" fmla="*/ 1114103 w 1152128"/>
                    <a:gd name="connsiteY6" fmla="*/ 340958 h 682940"/>
                    <a:gd name="connsiteX7" fmla="*/ 576064 w 1152128"/>
                    <a:gd name="connsiteY7" fmla="*/ 682785 h 682940"/>
                    <a:gd name="connsiteX8" fmla="*/ 38025 w 1152128"/>
                    <a:gd name="connsiteY8" fmla="*/ 340958 h 682940"/>
                    <a:gd name="connsiteX9" fmla="*/ 44915 w 1152128"/>
                    <a:gd name="connsiteY9" fmla="*/ 299307 h 682940"/>
                    <a:gd name="connsiteX10" fmla="*/ 11704 w 1152128"/>
                    <a:gd name="connsiteY10" fmla="*/ 265872 h 682940"/>
                    <a:gd name="connsiteX11" fmla="*/ 0 w 1152128"/>
                    <a:gd name="connsiteY11" fmla="*/ 229592 h 682940"/>
                    <a:gd name="connsiteX12" fmla="*/ 7996 w 1152128"/>
                    <a:gd name="connsiteY12" fmla="*/ 204806 h 682940"/>
                    <a:gd name="connsiteX13" fmla="*/ 0 w 1152128"/>
                    <a:gd name="connsiteY13" fmla="*/ 180020 h 682940"/>
                    <a:gd name="connsiteX14" fmla="*/ 576064 w 1152128"/>
                    <a:gd name="connsiteY14" fmla="*/ 0 h 6829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152128" h="682940">
                      <a:moveTo>
                        <a:pt x="576064" y="0"/>
                      </a:moveTo>
                      <a:cubicBezTo>
                        <a:pt x="894215" y="0"/>
                        <a:pt x="1152128" y="80598"/>
                        <a:pt x="1152128" y="180020"/>
                      </a:cubicBezTo>
                      <a:lnTo>
                        <a:pt x="1144132" y="204806"/>
                      </a:lnTo>
                      <a:lnTo>
                        <a:pt x="1152128" y="229592"/>
                      </a:lnTo>
                      <a:cubicBezTo>
                        <a:pt x="1152128" y="254448"/>
                        <a:pt x="1136008" y="278127"/>
                        <a:pt x="1106858" y="299664"/>
                      </a:cubicBezTo>
                      <a:lnTo>
                        <a:pt x="1106628" y="299797"/>
                      </a:lnTo>
                      <a:lnTo>
                        <a:pt x="1114103" y="340958"/>
                      </a:lnTo>
                      <a:cubicBezTo>
                        <a:pt x="1114103" y="529744"/>
                        <a:pt x="985900" y="688621"/>
                        <a:pt x="576064" y="682785"/>
                      </a:cubicBezTo>
                      <a:cubicBezTo>
                        <a:pt x="166228" y="676949"/>
                        <a:pt x="38025" y="529744"/>
                        <a:pt x="38025" y="340958"/>
                      </a:cubicBezTo>
                      <a:lnTo>
                        <a:pt x="44915" y="299307"/>
                      </a:lnTo>
                      <a:lnTo>
                        <a:pt x="11704" y="265872"/>
                      </a:lnTo>
                      <a:cubicBezTo>
                        <a:pt x="4030" y="254154"/>
                        <a:pt x="0" y="242020"/>
                        <a:pt x="0" y="229592"/>
                      </a:cubicBezTo>
                      <a:lnTo>
                        <a:pt x="7996" y="204806"/>
                      </a:lnTo>
                      <a:lnTo>
                        <a:pt x="0" y="180020"/>
                      </a:lnTo>
                      <a:cubicBezTo>
                        <a:pt x="0" y="80598"/>
                        <a:pt x="257913" y="0"/>
                        <a:pt x="576064" y="0"/>
                      </a:cubicBezTo>
                      <a:close/>
                    </a:path>
                  </a:pathLst>
                </a:custGeom>
                <a:pattFill prst="openDmnd">
                  <a:fgClr>
                    <a:srgbClr val="FFFF00"/>
                  </a:fgClr>
                  <a:bgClr>
                    <a:srgbClr val="FFCC00"/>
                  </a:bgClr>
                </a:patt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628" name="グループ化 627">
                  <a:extLst>
                    <a:ext uri="{FF2B5EF4-FFF2-40B4-BE49-F238E27FC236}">
                      <a16:creationId xmlns:a16="http://schemas.microsoft.com/office/drawing/2014/main" id="{381A8E63-5BF3-E900-BB67-97B5DEFC1B74}"/>
                    </a:ext>
                  </a:extLst>
                </p:cNvPr>
                <p:cNvGrpSpPr/>
                <p:nvPr/>
              </p:nvGrpSpPr>
              <p:grpSpPr>
                <a:xfrm>
                  <a:off x="9237878" y="4580520"/>
                  <a:ext cx="1079317" cy="489955"/>
                  <a:chOff x="9237878" y="4580520"/>
                  <a:chExt cx="1079317" cy="489955"/>
                </a:xfrm>
              </p:grpSpPr>
              <p:sp>
                <p:nvSpPr>
                  <p:cNvPr id="629" name="楕円 628">
                    <a:extLst>
                      <a:ext uri="{FF2B5EF4-FFF2-40B4-BE49-F238E27FC236}">
                        <a16:creationId xmlns:a16="http://schemas.microsoft.com/office/drawing/2014/main" id="{FECA66FF-168C-8BC6-29CD-F55DBDCB7E14}"/>
                      </a:ext>
                    </a:extLst>
                  </p:cNvPr>
                  <p:cNvSpPr/>
                  <p:nvPr/>
                </p:nvSpPr>
                <p:spPr>
                  <a:xfrm>
                    <a:off x="9255372" y="4784725"/>
                    <a:ext cx="1044328" cy="285750"/>
                  </a:xfrm>
                  <a:prstGeom prst="ellipse">
                    <a:avLst/>
                  </a:prstGeom>
                  <a:pattFill prst="openDmnd">
                    <a:fgClr>
                      <a:srgbClr val="663300"/>
                    </a:fgClr>
                    <a:bgClr>
                      <a:srgbClr val="CC6600"/>
                    </a:bgClr>
                  </a:patt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681" name="グループ化 680">
                    <a:extLst>
                      <a:ext uri="{FF2B5EF4-FFF2-40B4-BE49-F238E27FC236}">
                        <a16:creationId xmlns:a16="http://schemas.microsoft.com/office/drawing/2014/main" id="{74F61EFE-4B94-DDF9-94B6-C9E8CC6C9A91}"/>
                      </a:ext>
                    </a:extLst>
                  </p:cNvPr>
                  <p:cNvGrpSpPr/>
                  <p:nvPr/>
                </p:nvGrpSpPr>
                <p:grpSpPr>
                  <a:xfrm rot="900000">
                    <a:off x="9237878" y="4695702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698" name="楕円 697">
                      <a:extLst>
                        <a:ext uri="{FF2B5EF4-FFF2-40B4-BE49-F238E27FC236}">
                          <a16:creationId xmlns:a16="http://schemas.microsoft.com/office/drawing/2014/main" id="{96CB5F39-5206-2070-F7AF-71DADCE5369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9" name="星: 6 pt 698">
                      <a:extLst>
                        <a:ext uri="{FF2B5EF4-FFF2-40B4-BE49-F238E27FC236}">
                          <a16:creationId xmlns:a16="http://schemas.microsoft.com/office/drawing/2014/main" id="{E8BB1766-83AC-69BB-44FC-5A6ADB32E08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682" name="グループ化 681">
                    <a:extLst>
                      <a:ext uri="{FF2B5EF4-FFF2-40B4-BE49-F238E27FC236}">
                        <a16:creationId xmlns:a16="http://schemas.microsoft.com/office/drawing/2014/main" id="{895631A6-F499-02B8-DCFE-C4D6EA05F2DC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9916127" y="4701356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696" name="楕円 695">
                      <a:extLst>
                        <a:ext uri="{FF2B5EF4-FFF2-40B4-BE49-F238E27FC236}">
                          <a16:creationId xmlns:a16="http://schemas.microsoft.com/office/drawing/2014/main" id="{9790FA31-C8F3-8B0B-58FF-ECE48C7B3EA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7" name="星: 6 pt 696">
                      <a:extLst>
                        <a:ext uri="{FF2B5EF4-FFF2-40B4-BE49-F238E27FC236}">
                          <a16:creationId xmlns:a16="http://schemas.microsoft.com/office/drawing/2014/main" id="{C58157B1-687C-75DA-D985-753D62895F3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683" name="グループ化 682">
                    <a:extLst>
                      <a:ext uri="{FF2B5EF4-FFF2-40B4-BE49-F238E27FC236}">
                        <a16:creationId xmlns:a16="http://schemas.microsoft.com/office/drawing/2014/main" id="{CD816193-CDF4-4986-75B1-FFCBF23A0EEA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580520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694" name="楕円 693">
                      <a:extLst>
                        <a:ext uri="{FF2B5EF4-FFF2-40B4-BE49-F238E27FC236}">
                          <a16:creationId xmlns:a16="http://schemas.microsoft.com/office/drawing/2014/main" id="{67D21F4C-F643-F4F3-8150-F405401DC4C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5" name="星: 6 pt 694">
                      <a:extLst>
                        <a:ext uri="{FF2B5EF4-FFF2-40B4-BE49-F238E27FC236}">
                          <a16:creationId xmlns:a16="http://schemas.microsoft.com/office/drawing/2014/main" id="{5D9C1287-F2D7-16BE-4E01-4196748C05B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684" name="グループ化 683">
                    <a:extLst>
                      <a:ext uri="{FF2B5EF4-FFF2-40B4-BE49-F238E27FC236}">
                        <a16:creationId xmlns:a16="http://schemas.microsoft.com/office/drawing/2014/main" id="{ED3113CF-DB1A-66F0-CC21-B0FFD59956F0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725777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692" name="楕円 691">
                      <a:extLst>
                        <a:ext uri="{FF2B5EF4-FFF2-40B4-BE49-F238E27FC236}">
                          <a16:creationId xmlns:a16="http://schemas.microsoft.com/office/drawing/2014/main" id="{12E2BC86-3BCB-A42F-40AE-67B43FC6039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3" name="星: 6 pt 692">
                      <a:extLst>
                        <a:ext uri="{FF2B5EF4-FFF2-40B4-BE49-F238E27FC236}">
                          <a16:creationId xmlns:a16="http://schemas.microsoft.com/office/drawing/2014/main" id="{57CB0E47-EFC7-0B29-7ACA-03FCC7DA030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685" name="グループ化 684">
                    <a:extLst>
                      <a:ext uri="{FF2B5EF4-FFF2-40B4-BE49-F238E27FC236}">
                        <a16:creationId xmlns:a16="http://schemas.microsoft.com/office/drawing/2014/main" id="{D0816D46-DC4D-4397-12DB-7C97004028B0}"/>
                      </a:ext>
                    </a:extLst>
                  </p:cNvPr>
                  <p:cNvGrpSpPr/>
                  <p:nvPr/>
                </p:nvGrpSpPr>
                <p:grpSpPr>
                  <a:xfrm>
                    <a:off x="9290744" y="4889957"/>
                    <a:ext cx="968027" cy="180518"/>
                    <a:chOff x="9290744" y="4889957"/>
                    <a:chExt cx="968027" cy="180518"/>
                  </a:xfrm>
                </p:grpSpPr>
                <p:sp>
                  <p:nvSpPr>
                    <p:cNvPr id="686" name="フリーフォーム: 図形 685">
                      <a:extLst>
                        <a:ext uri="{FF2B5EF4-FFF2-40B4-BE49-F238E27FC236}">
                          <a16:creationId xmlns:a16="http://schemas.microsoft.com/office/drawing/2014/main" id="{9875E073-1D21-75E3-5E77-49B62EFE50D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90744" y="4889957"/>
                      <a:ext cx="370621" cy="169686"/>
                    </a:xfrm>
                    <a:custGeom>
                      <a:avLst/>
                      <a:gdLst>
                        <a:gd name="connsiteX0" fmla="*/ 170087 w 370621"/>
                        <a:gd name="connsiteY0" fmla="*/ 0 h 169686"/>
                        <a:gd name="connsiteX1" fmla="*/ 370621 w 370621"/>
                        <a:gd name="connsiteY1" fmla="*/ 167060 h 169686"/>
                        <a:gd name="connsiteX2" fmla="*/ 369985 w 370621"/>
                        <a:gd name="connsiteY2" fmla="*/ 169686 h 169686"/>
                        <a:gd name="connsiteX3" fmla="*/ 283543 w 370621"/>
                        <a:gd name="connsiteY3" fmla="*/ 164910 h 169686"/>
                        <a:gd name="connsiteX4" fmla="*/ 5663 w 370621"/>
                        <a:gd name="connsiteY4" fmla="*/ 88877 h 169686"/>
                        <a:gd name="connsiteX5" fmla="*/ 0 w 370621"/>
                        <a:gd name="connsiteY5" fmla="*/ 83884 h 169686"/>
                        <a:gd name="connsiteX6" fmla="*/ 28288 w 370621"/>
                        <a:gd name="connsiteY6" fmla="*/ 48931 h 169686"/>
                        <a:gd name="connsiteX7" fmla="*/ 170087 w 370621"/>
                        <a:gd name="connsiteY7" fmla="*/ 0 h 16968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0621" h="169686">
                          <a:moveTo>
                            <a:pt x="170087" y="0"/>
                          </a:moveTo>
                          <a:cubicBezTo>
                            <a:pt x="280839" y="0"/>
                            <a:pt x="370621" y="74795"/>
                            <a:pt x="370621" y="167060"/>
                          </a:cubicBezTo>
                          <a:lnTo>
                            <a:pt x="369985" y="169686"/>
                          </a:lnTo>
                          <a:lnTo>
                            <a:pt x="283543" y="164910"/>
                          </a:lnTo>
                          <a:cubicBezTo>
                            <a:pt x="158602" y="150451"/>
                            <a:pt x="58509" y="123063"/>
                            <a:pt x="5663" y="88877"/>
                          </a:cubicBezTo>
                          <a:lnTo>
                            <a:pt x="0" y="83884"/>
                          </a:lnTo>
                          <a:lnTo>
                            <a:pt x="28288" y="48931"/>
                          </a:lnTo>
                          <a:cubicBezTo>
                            <a:pt x="64578" y="18699"/>
                            <a:pt x="114711" y="0"/>
                            <a:pt x="170087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87" name="フリーフォーム: 図形 686">
                      <a:extLst>
                        <a:ext uri="{FF2B5EF4-FFF2-40B4-BE49-F238E27FC236}">
                          <a16:creationId xmlns:a16="http://schemas.microsoft.com/office/drawing/2014/main" id="{60949A52-C155-66F3-766A-58403F18DDA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884184" y="4894733"/>
                      <a:ext cx="374587" cy="170205"/>
                    </a:xfrm>
                    <a:custGeom>
                      <a:avLst/>
                      <a:gdLst>
                        <a:gd name="connsiteX0" fmla="*/ 200534 w 374587"/>
                        <a:gd name="connsiteY0" fmla="*/ 0 h 170205"/>
                        <a:gd name="connsiteX1" fmla="*/ 342333 w 374587"/>
                        <a:gd name="connsiteY1" fmla="*/ 48931 h 170205"/>
                        <a:gd name="connsiteX2" fmla="*/ 374587 w 374587"/>
                        <a:gd name="connsiteY2" fmla="*/ 88785 h 170205"/>
                        <a:gd name="connsiteX3" fmla="*/ 374483 w 374587"/>
                        <a:gd name="connsiteY3" fmla="*/ 88877 h 170205"/>
                        <a:gd name="connsiteX4" fmla="*/ 96603 w 374587"/>
                        <a:gd name="connsiteY4" fmla="*/ 164910 h 170205"/>
                        <a:gd name="connsiteX5" fmla="*/ 762 w 374587"/>
                        <a:gd name="connsiteY5" fmla="*/ 170205 h 170205"/>
                        <a:gd name="connsiteX6" fmla="*/ 0 w 374587"/>
                        <a:gd name="connsiteY6" fmla="*/ 167060 h 170205"/>
                        <a:gd name="connsiteX7" fmla="*/ 200534 w 374587"/>
                        <a:gd name="connsiteY7" fmla="*/ 0 h 17020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4587" h="170205">
                          <a:moveTo>
                            <a:pt x="200534" y="0"/>
                          </a:moveTo>
                          <a:cubicBezTo>
                            <a:pt x="255910" y="0"/>
                            <a:pt x="306044" y="18699"/>
                            <a:pt x="342333" y="48931"/>
                          </a:cubicBezTo>
                          <a:lnTo>
                            <a:pt x="374587" y="88785"/>
                          </a:lnTo>
                          <a:lnTo>
                            <a:pt x="374483" y="88877"/>
                          </a:lnTo>
                          <a:cubicBezTo>
                            <a:pt x="321637" y="123063"/>
                            <a:pt x="221544" y="150451"/>
                            <a:pt x="96603" y="164910"/>
                          </a:cubicBezTo>
                          <a:lnTo>
                            <a:pt x="762" y="170205"/>
                          </a:lnTo>
                          <a:lnTo>
                            <a:pt x="0" y="167060"/>
                          </a:lnTo>
                          <a:cubicBezTo>
                            <a:pt x="0" y="74795"/>
                            <a:pt x="89782" y="0"/>
                            <a:pt x="200534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88" name="星: 6 pt 687">
                      <a:extLst>
                        <a:ext uri="{FF2B5EF4-FFF2-40B4-BE49-F238E27FC236}">
                          <a16:creationId xmlns:a16="http://schemas.microsoft.com/office/drawing/2014/main" id="{5D71796B-957F-60A8-2CAD-C9C16F36372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11841" y="4919135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89" name="フリーフォーム: 図形 688">
                      <a:extLst>
                        <a:ext uri="{FF2B5EF4-FFF2-40B4-BE49-F238E27FC236}">
                          <a16:creationId xmlns:a16="http://schemas.microsoft.com/office/drawing/2014/main" id="{C83B5640-19CE-2D1A-3E9B-93033DC66A5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88534" y="4940560"/>
                      <a:ext cx="378004" cy="129915"/>
                    </a:xfrm>
                    <a:custGeom>
                      <a:avLst/>
                      <a:gdLst>
                        <a:gd name="connsiteX0" fmla="*/ 189002 w 378004"/>
                        <a:gd name="connsiteY0" fmla="*/ 0 h 129915"/>
                        <a:gd name="connsiteX1" fmla="*/ 373777 w 378004"/>
                        <a:gd name="connsiteY1" fmla="*/ 102033 h 129915"/>
                        <a:gd name="connsiteX2" fmla="*/ 378004 w 378004"/>
                        <a:gd name="connsiteY2" fmla="*/ 119475 h 129915"/>
                        <a:gd name="connsiteX3" fmla="*/ 189002 w 378004"/>
                        <a:gd name="connsiteY3" fmla="*/ 129915 h 129915"/>
                        <a:gd name="connsiteX4" fmla="*/ 0 w 378004"/>
                        <a:gd name="connsiteY4" fmla="*/ 119475 h 129915"/>
                        <a:gd name="connsiteX5" fmla="*/ 4227 w 378004"/>
                        <a:gd name="connsiteY5" fmla="*/ 102033 h 129915"/>
                        <a:gd name="connsiteX6" fmla="*/ 189002 w 378004"/>
                        <a:gd name="connsiteY6" fmla="*/ 0 h 12991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378004" h="129915">
                          <a:moveTo>
                            <a:pt x="189002" y="0"/>
                          </a:moveTo>
                          <a:cubicBezTo>
                            <a:pt x="272066" y="0"/>
                            <a:pt x="343334" y="42072"/>
                            <a:pt x="373777" y="102033"/>
                          </a:cubicBezTo>
                          <a:lnTo>
                            <a:pt x="378004" y="119475"/>
                          </a:lnTo>
                          <a:lnTo>
                            <a:pt x="189002" y="129915"/>
                          </a:lnTo>
                          <a:lnTo>
                            <a:pt x="0" y="119475"/>
                          </a:lnTo>
                          <a:lnTo>
                            <a:pt x="4227" y="102033"/>
                          </a:lnTo>
                          <a:cubicBezTo>
                            <a:pt x="34670" y="42072"/>
                            <a:pt x="105938" y="0"/>
                            <a:pt x="189002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0" name="星: 6 pt 689">
                      <a:extLst>
                        <a:ext uri="{FF2B5EF4-FFF2-40B4-BE49-F238E27FC236}">
                          <a16:creationId xmlns:a16="http://schemas.microsoft.com/office/drawing/2014/main" id="{F01CF168-28F0-027D-5CC7-B087A1232D9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726166" y="49619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1" name="星: 6 pt 690">
                      <a:extLst>
                        <a:ext uri="{FF2B5EF4-FFF2-40B4-BE49-F238E27FC236}">
                          <a16:creationId xmlns:a16="http://schemas.microsoft.com/office/drawing/2014/main" id="{DECEAF28-0F1A-7CD2-0B47-4C1DAFAED31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021441" y="49238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  <p:grpSp>
        <p:nvGrpSpPr>
          <p:cNvPr id="1024" name="グループ化 1023">
            <a:extLst>
              <a:ext uri="{FF2B5EF4-FFF2-40B4-BE49-F238E27FC236}">
                <a16:creationId xmlns:a16="http://schemas.microsoft.com/office/drawing/2014/main" id="{E1A249F7-57D8-59A4-2EDB-D0AB47613DBF}"/>
              </a:ext>
            </a:extLst>
          </p:cNvPr>
          <p:cNvGrpSpPr/>
          <p:nvPr/>
        </p:nvGrpSpPr>
        <p:grpSpPr>
          <a:xfrm>
            <a:off x="4100725" y="664183"/>
            <a:ext cx="1992981" cy="2537385"/>
            <a:chOff x="4100725" y="664183"/>
            <a:chExt cx="1992981" cy="2537385"/>
          </a:xfrm>
        </p:grpSpPr>
        <p:grpSp>
          <p:nvGrpSpPr>
            <p:cNvPr id="885" name="グループ化 884">
              <a:extLst>
                <a:ext uri="{FF2B5EF4-FFF2-40B4-BE49-F238E27FC236}">
                  <a16:creationId xmlns:a16="http://schemas.microsoft.com/office/drawing/2014/main" id="{5D2B901A-5528-3BB8-96B2-2BB0E587F9AF}"/>
                </a:ext>
              </a:extLst>
            </p:cNvPr>
            <p:cNvGrpSpPr/>
            <p:nvPr/>
          </p:nvGrpSpPr>
          <p:grpSpPr>
            <a:xfrm>
              <a:off x="4277844" y="2035332"/>
              <a:ext cx="1632061" cy="1166236"/>
              <a:chOff x="4239744" y="2035332"/>
              <a:chExt cx="1632061" cy="1166236"/>
            </a:xfrm>
          </p:grpSpPr>
          <p:sp>
            <p:nvSpPr>
              <p:cNvPr id="886" name="フリーフォーム: 図形 885">
                <a:extLst>
                  <a:ext uri="{FF2B5EF4-FFF2-40B4-BE49-F238E27FC236}">
                    <a16:creationId xmlns:a16="http://schemas.microsoft.com/office/drawing/2014/main" id="{8C8BE773-1CAB-89D6-855D-750B9B15E8F5}"/>
                  </a:ext>
                </a:extLst>
              </p:cNvPr>
              <p:cNvSpPr/>
              <p:nvPr/>
            </p:nvSpPr>
            <p:spPr>
              <a:xfrm rot="900000">
                <a:off x="4255328" y="203533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7" name="フリーフォーム: 図形 886">
                <a:extLst>
                  <a:ext uri="{FF2B5EF4-FFF2-40B4-BE49-F238E27FC236}">
                    <a16:creationId xmlns:a16="http://schemas.microsoft.com/office/drawing/2014/main" id="{0D7D0148-B51E-70D0-FC43-5563120335E5}"/>
                  </a:ext>
                </a:extLst>
              </p:cNvPr>
              <p:cNvSpPr/>
              <p:nvPr/>
            </p:nvSpPr>
            <p:spPr>
              <a:xfrm rot="900000">
                <a:off x="4290495" y="227447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8" name="フリーフォーム: 図形 887">
                <a:extLst>
                  <a:ext uri="{FF2B5EF4-FFF2-40B4-BE49-F238E27FC236}">
                    <a16:creationId xmlns:a16="http://schemas.microsoft.com/office/drawing/2014/main" id="{AB7605A9-19A6-4B5E-E0E5-E4C5F152563C}"/>
                  </a:ext>
                </a:extLst>
              </p:cNvPr>
              <p:cNvSpPr/>
              <p:nvPr/>
            </p:nvSpPr>
            <p:spPr>
              <a:xfrm rot="20700000" flipH="1">
                <a:off x="5816775" y="207753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9" name="フリーフォーム: 図形 888">
                <a:extLst>
                  <a:ext uri="{FF2B5EF4-FFF2-40B4-BE49-F238E27FC236}">
                    <a16:creationId xmlns:a16="http://schemas.microsoft.com/office/drawing/2014/main" id="{9D11DF28-A03D-4037-2C6C-C5362A7D86ED}"/>
                  </a:ext>
                </a:extLst>
              </p:cNvPr>
              <p:cNvSpPr/>
              <p:nvPr/>
            </p:nvSpPr>
            <p:spPr>
              <a:xfrm rot="20700000" flipH="1">
                <a:off x="5823809" y="2450311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90" name="グループ化 889">
                <a:extLst>
                  <a:ext uri="{FF2B5EF4-FFF2-40B4-BE49-F238E27FC236}">
                    <a16:creationId xmlns:a16="http://schemas.microsoft.com/office/drawing/2014/main" id="{8E0CAFE4-0955-CAED-5C8C-E553F3A1271E}"/>
                  </a:ext>
                </a:extLst>
              </p:cNvPr>
              <p:cNvGrpSpPr/>
              <p:nvPr/>
            </p:nvGrpSpPr>
            <p:grpSpPr>
              <a:xfrm>
                <a:off x="4239744" y="2049020"/>
                <a:ext cx="1607691" cy="1152548"/>
                <a:chOff x="3677526" y="2017114"/>
                <a:chExt cx="2177174" cy="1560809"/>
              </a:xfrm>
            </p:grpSpPr>
            <p:sp>
              <p:nvSpPr>
                <p:cNvPr id="891" name="フリーフォーム: 図形 890">
                  <a:extLst>
                    <a:ext uri="{FF2B5EF4-FFF2-40B4-BE49-F238E27FC236}">
                      <a16:creationId xmlns:a16="http://schemas.microsoft.com/office/drawing/2014/main" id="{5A436461-3B77-1838-2819-1938911B8744}"/>
                    </a:ext>
                  </a:extLst>
                </p:cNvPr>
                <p:cNvSpPr/>
                <p:nvPr/>
              </p:nvSpPr>
              <p:spPr>
                <a:xfrm>
                  <a:off x="3677526" y="2017114"/>
                  <a:ext cx="2177174" cy="1560809"/>
                </a:xfrm>
                <a:custGeom>
                  <a:avLst/>
                  <a:gdLst>
                    <a:gd name="connsiteX0" fmla="*/ 1475777 w 1861942"/>
                    <a:gd name="connsiteY0" fmla="*/ 0 h 1521540"/>
                    <a:gd name="connsiteX1" fmla="*/ 1484078 w 1861942"/>
                    <a:gd name="connsiteY1" fmla="*/ 9011 h 1521540"/>
                    <a:gd name="connsiteX2" fmla="*/ 1498815 w 1861942"/>
                    <a:gd name="connsiteY2" fmla="*/ 174378 h 1521540"/>
                    <a:gd name="connsiteX3" fmla="*/ 1628782 w 1861942"/>
                    <a:gd name="connsiteY3" fmla="*/ 562847 h 1521540"/>
                    <a:gd name="connsiteX4" fmla="*/ 1613316 w 1861942"/>
                    <a:gd name="connsiteY4" fmla="*/ 592532 h 1521540"/>
                    <a:gd name="connsiteX5" fmla="*/ 1611088 w 1861942"/>
                    <a:gd name="connsiteY5" fmla="*/ 593387 h 1521540"/>
                    <a:gd name="connsiteX6" fmla="*/ 1723966 w 1861942"/>
                    <a:gd name="connsiteY6" fmla="*/ 1014653 h 1521540"/>
                    <a:gd name="connsiteX7" fmla="*/ 1853933 w 1861942"/>
                    <a:gd name="connsiteY7" fmla="*/ 1403123 h 1521540"/>
                    <a:gd name="connsiteX8" fmla="*/ 1850704 w 1861942"/>
                    <a:gd name="connsiteY8" fmla="*/ 1409321 h 1521540"/>
                    <a:gd name="connsiteX9" fmla="*/ 1772892 w 1861942"/>
                    <a:gd name="connsiteY9" fmla="*/ 1436541 h 1521540"/>
                    <a:gd name="connsiteX10" fmla="*/ 930971 w 1861942"/>
                    <a:gd name="connsiteY10" fmla="*/ 1521540 h 1521540"/>
                    <a:gd name="connsiteX11" fmla="*/ 89050 w 1861942"/>
                    <a:gd name="connsiteY11" fmla="*/ 1436541 h 1521540"/>
                    <a:gd name="connsiteX12" fmla="*/ 11239 w 1861942"/>
                    <a:gd name="connsiteY12" fmla="*/ 1409321 h 1521540"/>
                    <a:gd name="connsiteX13" fmla="*/ 8010 w 1861942"/>
                    <a:gd name="connsiteY13" fmla="*/ 1403124 h 1521540"/>
                    <a:gd name="connsiteX14" fmla="*/ 137976 w 1861942"/>
                    <a:gd name="connsiteY14" fmla="*/ 1014654 h 1521540"/>
                    <a:gd name="connsiteX15" fmla="*/ 250854 w 1861942"/>
                    <a:gd name="connsiteY15" fmla="*/ 593388 h 1521540"/>
                    <a:gd name="connsiteX16" fmla="*/ 248626 w 1861942"/>
                    <a:gd name="connsiteY16" fmla="*/ 592533 h 1521540"/>
                    <a:gd name="connsiteX17" fmla="*/ 233160 w 1861942"/>
                    <a:gd name="connsiteY17" fmla="*/ 562848 h 1521540"/>
                    <a:gd name="connsiteX18" fmla="*/ 363127 w 1861942"/>
                    <a:gd name="connsiteY18" fmla="*/ 174379 h 1521540"/>
                    <a:gd name="connsiteX19" fmla="*/ 377865 w 1861942"/>
                    <a:gd name="connsiteY19" fmla="*/ 9012 h 1521540"/>
                    <a:gd name="connsiteX20" fmla="*/ 386167 w 1861942"/>
                    <a:gd name="connsiteY20" fmla="*/ 0 h 1521540"/>
                    <a:gd name="connsiteX21" fmla="*/ 490787 w 1861942"/>
                    <a:gd name="connsiteY21" fmla="*/ 11418 h 1521540"/>
                    <a:gd name="connsiteX22" fmla="*/ 930971 w 1861942"/>
                    <a:gd name="connsiteY22" fmla="*/ 30429 h 1521540"/>
                    <a:gd name="connsiteX23" fmla="*/ 1371156 w 1861942"/>
                    <a:gd name="connsiteY23" fmla="*/ 11418 h 15215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1861942" h="1521540">
                      <a:moveTo>
                        <a:pt x="1475777" y="0"/>
                      </a:moveTo>
                      <a:lnTo>
                        <a:pt x="1484078" y="9011"/>
                      </a:lnTo>
                      <a:cubicBezTo>
                        <a:pt x="1522101" y="55261"/>
                        <a:pt x="1543569" y="105948"/>
                        <a:pt x="1498815" y="174378"/>
                      </a:cubicBezTo>
                      <a:cubicBezTo>
                        <a:pt x="1386930" y="345456"/>
                        <a:pt x="1688930" y="405633"/>
                        <a:pt x="1628782" y="562847"/>
                      </a:cubicBezTo>
                      <a:lnTo>
                        <a:pt x="1613316" y="592532"/>
                      </a:lnTo>
                      <a:lnTo>
                        <a:pt x="1611088" y="593387"/>
                      </a:lnTo>
                      <a:cubicBezTo>
                        <a:pt x="1491745" y="775869"/>
                        <a:pt x="1843309" y="832172"/>
                        <a:pt x="1723966" y="1014653"/>
                      </a:cubicBezTo>
                      <a:cubicBezTo>
                        <a:pt x="1612082" y="1185731"/>
                        <a:pt x="1914081" y="1245908"/>
                        <a:pt x="1853933" y="1403123"/>
                      </a:cubicBezTo>
                      <a:lnTo>
                        <a:pt x="1850704" y="1409321"/>
                      </a:lnTo>
                      <a:lnTo>
                        <a:pt x="1772892" y="1436541"/>
                      </a:lnTo>
                      <a:cubicBezTo>
                        <a:pt x="1590432" y="1487824"/>
                        <a:pt x="1281438" y="1521540"/>
                        <a:pt x="930971" y="1521540"/>
                      </a:cubicBezTo>
                      <a:cubicBezTo>
                        <a:pt x="580505" y="1521540"/>
                        <a:pt x="271511" y="1487824"/>
                        <a:pt x="89050" y="1436541"/>
                      </a:cubicBezTo>
                      <a:lnTo>
                        <a:pt x="11239" y="1409321"/>
                      </a:lnTo>
                      <a:lnTo>
                        <a:pt x="8010" y="1403124"/>
                      </a:lnTo>
                      <a:cubicBezTo>
                        <a:pt x="-52139" y="1245909"/>
                        <a:pt x="249861" y="1185732"/>
                        <a:pt x="137976" y="1014654"/>
                      </a:cubicBezTo>
                      <a:cubicBezTo>
                        <a:pt x="18633" y="832173"/>
                        <a:pt x="370198" y="775870"/>
                        <a:pt x="250854" y="593388"/>
                      </a:cubicBezTo>
                      <a:lnTo>
                        <a:pt x="248626" y="592533"/>
                      </a:lnTo>
                      <a:lnTo>
                        <a:pt x="233160" y="562848"/>
                      </a:lnTo>
                      <a:cubicBezTo>
                        <a:pt x="173012" y="405634"/>
                        <a:pt x="475012" y="345457"/>
                        <a:pt x="363127" y="174379"/>
                      </a:cubicBezTo>
                      <a:cubicBezTo>
                        <a:pt x="318374" y="105949"/>
                        <a:pt x="339841" y="55262"/>
                        <a:pt x="377865" y="9012"/>
                      </a:cubicBezTo>
                      <a:lnTo>
                        <a:pt x="386167" y="0"/>
                      </a:lnTo>
                      <a:lnTo>
                        <a:pt x="490787" y="11418"/>
                      </a:lnTo>
                      <a:cubicBezTo>
                        <a:pt x="623949" y="23601"/>
                        <a:pt x="773261" y="30429"/>
                        <a:pt x="930971" y="30429"/>
                      </a:cubicBezTo>
                      <a:cubicBezTo>
                        <a:pt x="1088682" y="30429"/>
                        <a:pt x="1237994" y="23601"/>
                        <a:pt x="1371156" y="11418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92" name="月 891">
                  <a:extLst>
                    <a:ext uri="{FF2B5EF4-FFF2-40B4-BE49-F238E27FC236}">
                      <a16:creationId xmlns:a16="http://schemas.microsoft.com/office/drawing/2014/main" id="{AC40A10A-FFE6-A074-AD7E-3F1E02B872F7}"/>
                    </a:ext>
                  </a:extLst>
                </p:cNvPr>
                <p:cNvSpPr/>
                <p:nvPr/>
              </p:nvSpPr>
              <p:spPr>
                <a:xfrm rot="16200000">
                  <a:off x="4642512" y="2202317"/>
                  <a:ext cx="212633" cy="1716444"/>
                </a:xfrm>
                <a:prstGeom prst="moon">
                  <a:avLst>
                    <a:gd name="adj" fmla="val 34568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3" name="月 892">
                  <a:extLst>
                    <a:ext uri="{FF2B5EF4-FFF2-40B4-BE49-F238E27FC236}">
                      <a16:creationId xmlns:a16="http://schemas.microsoft.com/office/drawing/2014/main" id="{DCE49907-BFCD-8C5A-8286-D6ECF8FF1607}"/>
                    </a:ext>
                  </a:extLst>
                </p:cNvPr>
                <p:cNvSpPr/>
                <p:nvPr/>
              </p:nvSpPr>
              <p:spPr>
                <a:xfrm rot="16200000">
                  <a:off x="4686964" y="1961161"/>
                  <a:ext cx="161833" cy="1462440"/>
                </a:xfrm>
                <a:prstGeom prst="moon">
                  <a:avLst>
                    <a:gd name="adj" fmla="val 49500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4" name="月 893">
                  <a:extLst>
                    <a:ext uri="{FF2B5EF4-FFF2-40B4-BE49-F238E27FC236}">
                      <a16:creationId xmlns:a16="http://schemas.microsoft.com/office/drawing/2014/main" id="{FEDCF2B0-5189-9692-808D-3208B28EE765}"/>
                    </a:ext>
                  </a:extLst>
                </p:cNvPr>
                <p:cNvSpPr/>
                <p:nvPr/>
              </p:nvSpPr>
              <p:spPr>
                <a:xfrm rot="16200000">
                  <a:off x="4696490" y="1721512"/>
                  <a:ext cx="123733" cy="1170344"/>
                </a:xfrm>
                <a:prstGeom prst="moon">
                  <a:avLst>
                    <a:gd name="adj" fmla="val 60772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95" name="グループ化 894">
              <a:extLst>
                <a:ext uri="{FF2B5EF4-FFF2-40B4-BE49-F238E27FC236}">
                  <a16:creationId xmlns:a16="http://schemas.microsoft.com/office/drawing/2014/main" id="{B48F5811-D5B6-9F93-1159-A0465F3EB451}"/>
                </a:ext>
              </a:extLst>
            </p:cNvPr>
            <p:cNvGrpSpPr/>
            <p:nvPr/>
          </p:nvGrpSpPr>
          <p:grpSpPr>
            <a:xfrm>
              <a:off x="4100725" y="664183"/>
              <a:ext cx="1992981" cy="1580757"/>
              <a:chOff x="676332" y="74623"/>
              <a:chExt cx="2698944" cy="2140699"/>
            </a:xfrm>
          </p:grpSpPr>
          <p:sp>
            <p:nvSpPr>
              <p:cNvPr id="896" name="楕円 895">
                <a:extLst>
                  <a:ext uri="{FF2B5EF4-FFF2-40B4-BE49-F238E27FC236}">
                    <a16:creationId xmlns:a16="http://schemas.microsoft.com/office/drawing/2014/main" id="{0690ACF2-1ECA-D54B-DDAB-40EAC75DAB4A}"/>
                  </a:ext>
                </a:extLst>
              </p:cNvPr>
              <p:cNvSpPr/>
              <p:nvPr/>
            </p:nvSpPr>
            <p:spPr>
              <a:xfrm>
                <a:off x="222377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7" name="楕円 896">
                <a:extLst>
                  <a:ext uri="{FF2B5EF4-FFF2-40B4-BE49-F238E27FC236}">
                    <a16:creationId xmlns:a16="http://schemas.microsoft.com/office/drawing/2014/main" id="{B7F17B03-6060-72CF-F5D4-267E96C430F1}"/>
                  </a:ext>
                </a:extLst>
              </p:cNvPr>
              <p:cNvSpPr/>
              <p:nvPr/>
            </p:nvSpPr>
            <p:spPr>
              <a:xfrm>
                <a:off x="239864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8" name="楕円 897">
                <a:extLst>
                  <a:ext uri="{FF2B5EF4-FFF2-40B4-BE49-F238E27FC236}">
                    <a16:creationId xmlns:a16="http://schemas.microsoft.com/office/drawing/2014/main" id="{9BFFC958-F745-E90E-4BE0-321E4FF469F0}"/>
                  </a:ext>
                </a:extLst>
              </p:cNvPr>
              <p:cNvSpPr/>
              <p:nvPr/>
            </p:nvSpPr>
            <p:spPr>
              <a:xfrm>
                <a:off x="676332" y="74623"/>
                <a:ext cx="1151504" cy="1151504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9" name="楕円 898">
                <a:extLst>
                  <a:ext uri="{FF2B5EF4-FFF2-40B4-BE49-F238E27FC236}">
                    <a16:creationId xmlns:a16="http://schemas.microsoft.com/office/drawing/2014/main" id="{A264C927-D4EF-78EA-7532-ADBC3806416B}"/>
                  </a:ext>
                </a:extLst>
              </p:cNvPr>
              <p:cNvSpPr/>
              <p:nvPr/>
            </p:nvSpPr>
            <p:spPr>
              <a:xfrm>
                <a:off x="851207" y="249498"/>
                <a:ext cx="801754" cy="80175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0" name="楕円 899">
                <a:extLst>
                  <a:ext uri="{FF2B5EF4-FFF2-40B4-BE49-F238E27FC236}">
                    <a16:creationId xmlns:a16="http://schemas.microsoft.com/office/drawing/2014/main" id="{A071A675-10D5-B8CD-1C98-61C3C486E8A5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03" name="グループ化 902">
                <a:extLst>
                  <a:ext uri="{FF2B5EF4-FFF2-40B4-BE49-F238E27FC236}">
                    <a16:creationId xmlns:a16="http://schemas.microsoft.com/office/drawing/2014/main" id="{7882C36F-F968-6128-3A4A-6FEBAB57FDF4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910" name="楕円 27">
                  <a:extLst>
                    <a:ext uri="{FF2B5EF4-FFF2-40B4-BE49-F238E27FC236}">
                      <a16:creationId xmlns:a16="http://schemas.microsoft.com/office/drawing/2014/main" id="{DDCDC71B-9AC3-4728-3D5A-33EACF89E8F2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11" name="楕円 27">
                  <a:extLst>
                    <a:ext uri="{FF2B5EF4-FFF2-40B4-BE49-F238E27FC236}">
                      <a16:creationId xmlns:a16="http://schemas.microsoft.com/office/drawing/2014/main" id="{124A4E5B-B1BC-03DC-D7C1-BDD99343A8F2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904" name="フリーフォーム: 図形 903">
                <a:extLst>
                  <a:ext uri="{FF2B5EF4-FFF2-40B4-BE49-F238E27FC236}">
                    <a16:creationId xmlns:a16="http://schemas.microsoft.com/office/drawing/2014/main" id="{D2A52170-6432-18BD-6A11-19C438A11399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5" name="正方形/長方形 904">
                <a:extLst>
                  <a:ext uri="{FF2B5EF4-FFF2-40B4-BE49-F238E27FC236}">
                    <a16:creationId xmlns:a16="http://schemas.microsoft.com/office/drawing/2014/main" id="{71C1A620-A717-CE31-E140-AEEFD059CF57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6" name="正方形/長方形 905">
                <a:extLst>
                  <a:ext uri="{FF2B5EF4-FFF2-40B4-BE49-F238E27FC236}">
                    <a16:creationId xmlns:a16="http://schemas.microsoft.com/office/drawing/2014/main" id="{52EE1004-6A63-9CC1-AE98-7AB67E20F704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7" name="正方形/長方形 906">
                <a:extLst>
                  <a:ext uri="{FF2B5EF4-FFF2-40B4-BE49-F238E27FC236}">
                    <a16:creationId xmlns:a16="http://schemas.microsoft.com/office/drawing/2014/main" id="{305789F4-1536-8210-19FA-2DA4195F5C4C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8" name="正方形/長方形 907">
                <a:extLst>
                  <a:ext uri="{FF2B5EF4-FFF2-40B4-BE49-F238E27FC236}">
                    <a16:creationId xmlns:a16="http://schemas.microsoft.com/office/drawing/2014/main" id="{1CBD31A0-A7D2-4C35-B59D-68B76E8DB885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9" name="楕円 1">
                <a:extLst>
                  <a:ext uri="{FF2B5EF4-FFF2-40B4-BE49-F238E27FC236}">
                    <a16:creationId xmlns:a16="http://schemas.microsoft.com/office/drawing/2014/main" id="{A8930F4B-61F9-2362-39DF-06F64B7E0D9D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912" name="グループ化 911">
              <a:extLst>
                <a:ext uri="{FF2B5EF4-FFF2-40B4-BE49-F238E27FC236}">
                  <a16:creationId xmlns:a16="http://schemas.microsoft.com/office/drawing/2014/main" id="{CC47E5AA-6505-D280-FCE0-37A407DB3630}"/>
                </a:ext>
              </a:extLst>
            </p:cNvPr>
            <p:cNvGrpSpPr/>
            <p:nvPr/>
          </p:nvGrpSpPr>
          <p:grpSpPr>
            <a:xfrm>
              <a:off x="5037708" y="1755180"/>
              <a:ext cx="176433" cy="258588"/>
              <a:chOff x="986766" y="914731"/>
              <a:chExt cx="238930" cy="350186"/>
            </a:xfrm>
          </p:grpSpPr>
          <p:sp>
            <p:nvSpPr>
              <p:cNvPr id="913" name="楕円 66">
                <a:extLst>
                  <a:ext uri="{FF2B5EF4-FFF2-40B4-BE49-F238E27FC236}">
                    <a16:creationId xmlns:a16="http://schemas.microsoft.com/office/drawing/2014/main" id="{6DC97C30-DD42-5501-59A4-EE17CEFD8132}"/>
                  </a:ext>
                </a:extLst>
              </p:cNvPr>
              <p:cNvSpPr/>
              <p:nvPr/>
            </p:nvSpPr>
            <p:spPr>
              <a:xfrm>
                <a:off x="986766" y="914731"/>
                <a:ext cx="238930" cy="350186"/>
              </a:xfrm>
              <a:custGeom>
                <a:avLst/>
                <a:gdLst>
                  <a:gd name="connsiteX0" fmla="*/ 0 w 920501"/>
                  <a:gd name="connsiteY0" fmla="*/ 460251 h 920501"/>
                  <a:gd name="connsiteX1" fmla="*/ 460251 w 920501"/>
                  <a:gd name="connsiteY1" fmla="*/ 0 h 920501"/>
                  <a:gd name="connsiteX2" fmla="*/ 920502 w 920501"/>
                  <a:gd name="connsiteY2" fmla="*/ 460251 h 920501"/>
                  <a:gd name="connsiteX3" fmla="*/ 460251 w 920501"/>
                  <a:gd name="connsiteY3" fmla="*/ 920502 h 920501"/>
                  <a:gd name="connsiteX4" fmla="*/ 0 w 920501"/>
                  <a:gd name="connsiteY4" fmla="*/ 460251 h 920501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20502" h="1349127">
                    <a:moveTo>
                      <a:pt x="0" y="888876"/>
                    </a:moveTo>
                    <a:cubicBezTo>
                      <a:pt x="0" y="634686"/>
                      <a:pt x="315599" y="209550"/>
                      <a:pt x="455489" y="0"/>
                    </a:cubicBezTo>
                    <a:cubicBezTo>
                      <a:pt x="581091" y="204787"/>
                      <a:pt x="920502" y="634686"/>
                      <a:pt x="920502" y="888876"/>
                    </a:cubicBezTo>
                    <a:cubicBezTo>
                      <a:pt x="920502" y="1143066"/>
                      <a:pt x="714441" y="1349127"/>
                      <a:pt x="460251" y="1349127"/>
                    </a:cubicBezTo>
                    <a:cubicBezTo>
                      <a:pt x="206061" y="1349127"/>
                      <a:pt x="0" y="1143066"/>
                      <a:pt x="0" y="888876"/>
                    </a:cubicBezTo>
                    <a:close/>
                  </a:path>
                </a:pathLst>
              </a:custGeom>
              <a:solidFill>
                <a:srgbClr val="00B0F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14" name="フリーフォーム: 図形 913">
                <a:extLst>
                  <a:ext uri="{FF2B5EF4-FFF2-40B4-BE49-F238E27FC236}">
                    <a16:creationId xmlns:a16="http://schemas.microsoft.com/office/drawing/2014/main" id="{3A5ABD5C-98D7-2107-2CD7-0D4BFFE82019}"/>
                  </a:ext>
                </a:extLst>
              </p:cNvPr>
              <p:cNvSpPr/>
              <p:nvPr/>
            </p:nvSpPr>
            <p:spPr>
              <a:xfrm rot="900000" flipH="1">
                <a:off x="1002545" y="1130060"/>
                <a:ext cx="128110" cy="97560"/>
              </a:xfrm>
              <a:custGeom>
                <a:avLst/>
                <a:gdLst>
                  <a:gd name="connsiteX0" fmla="*/ 55471 w 427286"/>
                  <a:gd name="connsiteY0" fmla="*/ 214452 h 325394"/>
                  <a:gd name="connsiteX1" fmla="*/ 110942 w 427286"/>
                  <a:gd name="connsiteY1" fmla="*/ 269923 h 325394"/>
                  <a:gd name="connsiteX2" fmla="*/ 55471 w 427286"/>
                  <a:gd name="connsiteY2" fmla="*/ 325394 h 325394"/>
                  <a:gd name="connsiteX3" fmla="*/ 0 w 427286"/>
                  <a:gd name="connsiteY3" fmla="*/ 269923 h 325394"/>
                  <a:gd name="connsiteX4" fmla="*/ 55471 w 427286"/>
                  <a:gd name="connsiteY4" fmla="*/ 214452 h 325394"/>
                  <a:gd name="connsiteX5" fmla="*/ 371291 w 427286"/>
                  <a:gd name="connsiteY5" fmla="*/ 651 h 325394"/>
                  <a:gd name="connsiteX6" fmla="*/ 395286 w 427286"/>
                  <a:gd name="connsiteY6" fmla="*/ 1731 h 325394"/>
                  <a:gd name="connsiteX7" fmla="*/ 353639 w 427286"/>
                  <a:gd name="connsiteY7" fmla="*/ 204250 h 325394"/>
                  <a:gd name="connsiteX8" fmla="*/ 172037 w 427286"/>
                  <a:gd name="connsiteY8" fmla="*/ 261589 h 325394"/>
                  <a:gd name="connsiteX9" fmla="*/ 289885 w 427286"/>
                  <a:gd name="connsiteY9" fmla="*/ 140497 h 325394"/>
                  <a:gd name="connsiteX10" fmla="*/ 371291 w 427286"/>
                  <a:gd name="connsiteY10" fmla="*/ 651 h 3253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7286" h="325394">
                    <a:moveTo>
                      <a:pt x="55471" y="214452"/>
                    </a:moveTo>
                    <a:cubicBezTo>
                      <a:pt x="86107" y="214452"/>
                      <a:pt x="110942" y="239287"/>
                      <a:pt x="110942" y="269923"/>
                    </a:cubicBezTo>
                    <a:cubicBezTo>
                      <a:pt x="110942" y="300559"/>
                      <a:pt x="86107" y="325394"/>
                      <a:pt x="55471" y="325394"/>
                    </a:cubicBezTo>
                    <a:cubicBezTo>
                      <a:pt x="24835" y="325394"/>
                      <a:pt x="0" y="300559"/>
                      <a:pt x="0" y="269923"/>
                    </a:cubicBezTo>
                    <a:cubicBezTo>
                      <a:pt x="0" y="239287"/>
                      <a:pt x="24835" y="214452"/>
                      <a:pt x="55471" y="214452"/>
                    </a:cubicBezTo>
                    <a:close/>
                    <a:moveTo>
                      <a:pt x="371291" y="651"/>
                    </a:moveTo>
                    <a:cubicBezTo>
                      <a:pt x="377800" y="-459"/>
                      <a:pt x="385660" y="-183"/>
                      <a:pt x="395286" y="1731"/>
                    </a:cubicBezTo>
                    <a:cubicBezTo>
                      <a:pt x="472301" y="17043"/>
                      <a:pt x="390846" y="160940"/>
                      <a:pt x="353639" y="204250"/>
                    </a:cubicBezTo>
                    <a:cubicBezTo>
                      <a:pt x="316431" y="247559"/>
                      <a:pt x="211077" y="326779"/>
                      <a:pt x="172037" y="261589"/>
                    </a:cubicBezTo>
                    <a:cubicBezTo>
                      <a:pt x="132998" y="196399"/>
                      <a:pt x="225389" y="204993"/>
                      <a:pt x="289885" y="140497"/>
                    </a:cubicBezTo>
                    <a:cubicBezTo>
                      <a:pt x="346318" y="84063"/>
                      <a:pt x="325727" y="8422"/>
                      <a:pt x="371291" y="65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15" name="グループ化 914">
              <a:extLst>
                <a:ext uri="{FF2B5EF4-FFF2-40B4-BE49-F238E27FC236}">
                  <a16:creationId xmlns:a16="http://schemas.microsoft.com/office/drawing/2014/main" id="{9FE3F64C-B3E7-AF46-A4BF-2CFC0DC5EF90}"/>
                </a:ext>
              </a:extLst>
            </p:cNvPr>
            <p:cNvGrpSpPr/>
            <p:nvPr/>
          </p:nvGrpSpPr>
          <p:grpSpPr>
            <a:xfrm>
              <a:off x="4553785" y="1300035"/>
              <a:ext cx="1078478" cy="418400"/>
              <a:chOff x="4496994" y="1173812"/>
              <a:chExt cx="1078478" cy="418400"/>
            </a:xfrm>
          </p:grpSpPr>
          <p:sp>
            <p:nvSpPr>
              <p:cNvPr id="916" name="星: 7 pt 234">
                <a:extLst>
                  <a:ext uri="{FF2B5EF4-FFF2-40B4-BE49-F238E27FC236}">
                    <a16:creationId xmlns:a16="http://schemas.microsoft.com/office/drawing/2014/main" id="{2B7D6E4B-3EC0-3D0D-38C6-C94957498242}"/>
                  </a:ext>
                </a:extLst>
              </p:cNvPr>
              <p:cNvSpPr/>
              <p:nvPr/>
            </p:nvSpPr>
            <p:spPr>
              <a:xfrm>
                <a:off x="4496994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17" name="星: 7 pt 234">
                <a:extLst>
                  <a:ext uri="{FF2B5EF4-FFF2-40B4-BE49-F238E27FC236}">
                    <a16:creationId xmlns:a16="http://schemas.microsoft.com/office/drawing/2014/main" id="{8C77ACE2-684E-AC73-5ECA-3F17A28B9C0C}"/>
                  </a:ext>
                </a:extLst>
              </p:cNvPr>
              <p:cNvSpPr/>
              <p:nvPr/>
            </p:nvSpPr>
            <p:spPr>
              <a:xfrm>
                <a:off x="4644899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18" name="星: 7 pt 234">
                <a:extLst>
                  <a:ext uri="{FF2B5EF4-FFF2-40B4-BE49-F238E27FC236}">
                    <a16:creationId xmlns:a16="http://schemas.microsoft.com/office/drawing/2014/main" id="{13917737-8662-B5F5-4267-E10F9B4A6EE8}"/>
                  </a:ext>
                </a:extLst>
              </p:cNvPr>
              <p:cNvSpPr/>
              <p:nvPr/>
            </p:nvSpPr>
            <p:spPr>
              <a:xfrm>
                <a:off x="5160492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19" name="星: 7 pt 234">
                <a:extLst>
                  <a:ext uri="{FF2B5EF4-FFF2-40B4-BE49-F238E27FC236}">
                    <a16:creationId xmlns:a16="http://schemas.microsoft.com/office/drawing/2014/main" id="{FE9C6539-57AE-09AB-11B2-2BC171CB3F2D}"/>
                  </a:ext>
                </a:extLst>
              </p:cNvPr>
              <p:cNvSpPr/>
              <p:nvPr/>
            </p:nvSpPr>
            <p:spPr>
              <a:xfrm>
                <a:off x="5308397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021" name="グループ化 1020">
            <a:extLst>
              <a:ext uri="{FF2B5EF4-FFF2-40B4-BE49-F238E27FC236}">
                <a16:creationId xmlns:a16="http://schemas.microsoft.com/office/drawing/2014/main" id="{E7EA9B2C-7B24-A902-0A18-72BE6877EBF9}"/>
              </a:ext>
            </a:extLst>
          </p:cNvPr>
          <p:cNvGrpSpPr/>
          <p:nvPr/>
        </p:nvGrpSpPr>
        <p:grpSpPr>
          <a:xfrm>
            <a:off x="848544" y="713077"/>
            <a:ext cx="2307711" cy="2564746"/>
            <a:chOff x="848544" y="713077"/>
            <a:chExt cx="2307711" cy="2564746"/>
          </a:xfrm>
        </p:grpSpPr>
        <p:sp>
          <p:nvSpPr>
            <p:cNvPr id="184" name="フリーフォーム: 図形 183">
              <a:extLst>
                <a:ext uri="{FF2B5EF4-FFF2-40B4-BE49-F238E27FC236}">
                  <a16:creationId xmlns:a16="http://schemas.microsoft.com/office/drawing/2014/main" id="{742D6371-A7E7-9813-BD85-1966C934AC5A}"/>
                </a:ext>
              </a:extLst>
            </p:cNvPr>
            <p:cNvSpPr/>
            <p:nvPr/>
          </p:nvSpPr>
          <p:spPr>
            <a:xfrm rot="20151232" flipV="1">
              <a:off x="2075900" y="2597499"/>
              <a:ext cx="897962" cy="392290"/>
            </a:xfrm>
            <a:custGeom>
              <a:avLst/>
              <a:gdLst>
                <a:gd name="connsiteX0" fmla="*/ 444145 w 1917640"/>
                <a:gd name="connsiteY0" fmla="*/ 287 h 685683"/>
                <a:gd name="connsiteX1" fmla="*/ 1903478 w 1917640"/>
                <a:gd name="connsiteY1" fmla="*/ 446961 h 685683"/>
                <a:gd name="connsiteX2" fmla="*/ 1917640 w 1917640"/>
                <a:gd name="connsiteY2" fmla="*/ 431479 h 685683"/>
                <a:gd name="connsiteX3" fmla="*/ 1910072 w 1917640"/>
                <a:gd name="connsiteY3" fmla="*/ 444119 h 685683"/>
                <a:gd name="connsiteX4" fmla="*/ 55376 w 1917640"/>
                <a:gd name="connsiteY4" fmla="*/ 380335 h 685683"/>
                <a:gd name="connsiteX5" fmla="*/ 0 w 1917640"/>
                <a:gd name="connsiteY5" fmla="*/ 453960 h 685683"/>
                <a:gd name="connsiteX6" fmla="*/ 0 w 1917640"/>
                <a:gd name="connsiteY6" fmla="*/ 291596 h 685683"/>
                <a:gd name="connsiteX7" fmla="*/ 444145 w 1917640"/>
                <a:gd name="connsiteY7" fmla="*/ 287 h 685683"/>
                <a:gd name="connsiteX0" fmla="*/ 444145 w 1917640"/>
                <a:gd name="connsiteY0" fmla="*/ 4820 h 690216"/>
                <a:gd name="connsiteX1" fmla="*/ 1903478 w 1917640"/>
                <a:gd name="connsiteY1" fmla="*/ 451494 h 690216"/>
                <a:gd name="connsiteX2" fmla="*/ 1917640 w 1917640"/>
                <a:gd name="connsiteY2" fmla="*/ 436012 h 690216"/>
                <a:gd name="connsiteX3" fmla="*/ 1910072 w 1917640"/>
                <a:gd name="connsiteY3" fmla="*/ 448652 h 690216"/>
                <a:gd name="connsiteX4" fmla="*/ 55376 w 1917640"/>
                <a:gd name="connsiteY4" fmla="*/ 384868 h 690216"/>
                <a:gd name="connsiteX5" fmla="*/ 0 w 1917640"/>
                <a:gd name="connsiteY5" fmla="*/ 458493 h 690216"/>
                <a:gd name="connsiteX6" fmla="*/ 0 w 1917640"/>
                <a:gd name="connsiteY6" fmla="*/ 188179 h 690216"/>
                <a:gd name="connsiteX7" fmla="*/ 444145 w 1917640"/>
                <a:gd name="connsiteY7" fmla="*/ 4820 h 690216"/>
                <a:gd name="connsiteX0" fmla="*/ 444145 w 1917640"/>
                <a:gd name="connsiteY0" fmla="*/ 701 h 686097"/>
                <a:gd name="connsiteX1" fmla="*/ 1903478 w 1917640"/>
                <a:gd name="connsiteY1" fmla="*/ 447375 h 686097"/>
                <a:gd name="connsiteX2" fmla="*/ 1917640 w 1917640"/>
                <a:gd name="connsiteY2" fmla="*/ 431893 h 686097"/>
                <a:gd name="connsiteX3" fmla="*/ 1910072 w 1917640"/>
                <a:gd name="connsiteY3" fmla="*/ 444533 h 686097"/>
                <a:gd name="connsiteX4" fmla="*/ 55376 w 1917640"/>
                <a:gd name="connsiteY4" fmla="*/ 380749 h 686097"/>
                <a:gd name="connsiteX5" fmla="*/ 0 w 1917640"/>
                <a:gd name="connsiteY5" fmla="*/ 454374 h 686097"/>
                <a:gd name="connsiteX6" fmla="*/ 0 w 1917640"/>
                <a:gd name="connsiteY6" fmla="*/ 184060 h 686097"/>
                <a:gd name="connsiteX7" fmla="*/ 444145 w 1917640"/>
                <a:gd name="connsiteY7" fmla="*/ 701 h 686097"/>
                <a:gd name="connsiteX0" fmla="*/ 444145 w 1917640"/>
                <a:gd name="connsiteY0" fmla="*/ 661 h 686057"/>
                <a:gd name="connsiteX1" fmla="*/ 1903478 w 1917640"/>
                <a:gd name="connsiteY1" fmla="*/ 447335 h 686057"/>
                <a:gd name="connsiteX2" fmla="*/ 1917640 w 1917640"/>
                <a:gd name="connsiteY2" fmla="*/ 431853 h 686057"/>
                <a:gd name="connsiteX3" fmla="*/ 1910072 w 1917640"/>
                <a:gd name="connsiteY3" fmla="*/ 444493 h 686057"/>
                <a:gd name="connsiteX4" fmla="*/ 55376 w 1917640"/>
                <a:gd name="connsiteY4" fmla="*/ 380709 h 686057"/>
                <a:gd name="connsiteX5" fmla="*/ 0 w 1917640"/>
                <a:gd name="connsiteY5" fmla="*/ 454334 h 686057"/>
                <a:gd name="connsiteX6" fmla="*/ 0 w 1917640"/>
                <a:gd name="connsiteY6" fmla="*/ 184020 h 686057"/>
                <a:gd name="connsiteX7" fmla="*/ 444145 w 1917640"/>
                <a:gd name="connsiteY7" fmla="*/ 661 h 686057"/>
                <a:gd name="connsiteX0" fmla="*/ 444145 w 1917640"/>
                <a:gd name="connsiteY0" fmla="*/ 661 h 686057"/>
                <a:gd name="connsiteX1" fmla="*/ 1903478 w 1917640"/>
                <a:gd name="connsiteY1" fmla="*/ 447335 h 686057"/>
                <a:gd name="connsiteX2" fmla="*/ 1917640 w 1917640"/>
                <a:gd name="connsiteY2" fmla="*/ 431853 h 686057"/>
                <a:gd name="connsiteX3" fmla="*/ 1910072 w 1917640"/>
                <a:gd name="connsiteY3" fmla="*/ 444493 h 686057"/>
                <a:gd name="connsiteX4" fmla="*/ 55376 w 1917640"/>
                <a:gd name="connsiteY4" fmla="*/ 380709 h 686057"/>
                <a:gd name="connsiteX5" fmla="*/ 0 w 1917640"/>
                <a:gd name="connsiteY5" fmla="*/ 454334 h 686057"/>
                <a:gd name="connsiteX6" fmla="*/ 225 w 1917640"/>
                <a:gd name="connsiteY6" fmla="*/ 313091 h 686057"/>
                <a:gd name="connsiteX7" fmla="*/ 0 w 1917640"/>
                <a:gd name="connsiteY7" fmla="*/ 184020 h 686057"/>
                <a:gd name="connsiteX8" fmla="*/ 444145 w 1917640"/>
                <a:gd name="connsiteY8" fmla="*/ 661 h 686057"/>
                <a:gd name="connsiteX0" fmla="*/ 225 w 1917640"/>
                <a:gd name="connsiteY0" fmla="*/ 313091 h 686057"/>
                <a:gd name="connsiteX1" fmla="*/ 0 w 1917640"/>
                <a:gd name="connsiteY1" fmla="*/ 184020 h 686057"/>
                <a:gd name="connsiteX2" fmla="*/ 444145 w 1917640"/>
                <a:gd name="connsiteY2" fmla="*/ 661 h 686057"/>
                <a:gd name="connsiteX3" fmla="*/ 1903478 w 1917640"/>
                <a:gd name="connsiteY3" fmla="*/ 447335 h 686057"/>
                <a:gd name="connsiteX4" fmla="*/ 1917640 w 1917640"/>
                <a:gd name="connsiteY4" fmla="*/ 431853 h 686057"/>
                <a:gd name="connsiteX5" fmla="*/ 1910072 w 1917640"/>
                <a:gd name="connsiteY5" fmla="*/ 444493 h 686057"/>
                <a:gd name="connsiteX6" fmla="*/ 55376 w 1917640"/>
                <a:gd name="connsiteY6" fmla="*/ 380709 h 686057"/>
                <a:gd name="connsiteX7" fmla="*/ 0 w 1917640"/>
                <a:gd name="connsiteY7" fmla="*/ 454334 h 686057"/>
                <a:gd name="connsiteX8" fmla="*/ 91665 w 1917640"/>
                <a:gd name="connsiteY8" fmla="*/ 404531 h 686057"/>
                <a:gd name="connsiteX0" fmla="*/ 225 w 1917640"/>
                <a:gd name="connsiteY0" fmla="*/ 313091 h 686057"/>
                <a:gd name="connsiteX1" fmla="*/ 0 w 1917640"/>
                <a:gd name="connsiteY1" fmla="*/ 184020 h 686057"/>
                <a:gd name="connsiteX2" fmla="*/ 444145 w 1917640"/>
                <a:gd name="connsiteY2" fmla="*/ 661 h 686057"/>
                <a:gd name="connsiteX3" fmla="*/ 1903478 w 1917640"/>
                <a:gd name="connsiteY3" fmla="*/ 447335 h 686057"/>
                <a:gd name="connsiteX4" fmla="*/ 1917640 w 1917640"/>
                <a:gd name="connsiteY4" fmla="*/ 431853 h 686057"/>
                <a:gd name="connsiteX5" fmla="*/ 1910072 w 1917640"/>
                <a:gd name="connsiteY5" fmla="*/ 444493 h 686057"/>
                <a:gd name="connsiteX6" fmla="*/ 55376 w 1917640"/>
                <a:gd name="connsiteY6" fmla="*/ 380709 h 686057"/>
                <a:gd name="connsiteX7" fmla="*/ 0 w 1917640"/>
                <a:gd name="connsiteY7" fmla="*/ 454334 h 686057"/>
                <a:gd name="connsiteX0" fmla="*/ 0 w 1917640"/>
                <a:gd name="connsiteY0" fmla="*/ 184020 h 686057"/>
                <a:gd name="connsiteX1" fmla="*/ 444145 w 1917640"/>
                <a:gd name="connsiteY1" fmla="*/ 661 h 686057"/>
                <a:gd name="connsiteX2" fmla="*/ 1903478 w 1917640"/>
                <a:gd name="connsiteY2" fmla="*/ 447335 h 686057"/>
                <a:gd name="connsiteX3" fmla="*/ 1917640 w 1917640"/>
                <a:gd name="connsiteY3" fmla="*/ 431853 h 686057"/>
                <a:gd name="connsiteX4" fmla="*/ 1910072 w 1917640"/>
                <a:gd name="connsiteY4" fmla="*/ 444493 h 686057"/>
                <a:gd name="connsiteX5" fmla="*/ 55376 w 1917640"/>
                <a:gd name="connsiteY5" fmla="*/ 380709 h 686057"/>
                <a:gd name="connsiteX6" fmla="*/ 0 w 1917640"/>
                <a:gd name="connsiteY6" fmla="*/ 454334 h 686057"/>
                <a:gd name="connsiteX0" fmla="*/ 0 w 1917640"/>
                <a:gd name="connsiteY0" fmla="*/ 184020 h 672511"/>
                <a:gd name="connsiteX1" fmla="*/ 444145 w 1917640"/>
                <a:gd name="connsiteY1" fmla="*/ 661 h 672511"/>
                <a:gd name="connsiteX2" fmla="*/ 1903478 w 1917640"/>
                <a:gd name="connsiteY2" fmla="*/ 447335 h 672511"/>
                <a:gd name="connsiteX3" fmla="*/ 1917640 w 1917640"/>
                <a:gd name="connsiteY3" fmla="*/ 431853 h 672511"/>
                <a:gd name="connsiteX4" fmla="*/ 1910072 w 1917640"/>
                <a:gd name="connsiteY4" fmla="*/ 444493 h 672511"/>
                <a:gd name="connsiteX5" fmla="*/ 55376 w 1917640"/>
                <a:gd name="connsiteY5" fmla="*/ 380709 h 672511"/>
                <a:gd name="connsiteX6" fmla="*/ 0 w 1917640"/>
                <a:gd name="connsiteY6" fmla="*/ 454334 h 672511"/>
                <a:gd name="connsiteX0" fmla="*/ 1 w 2067311"/>
                <a:gd name="connsiteY0" fmla="*/ 266633 h 672055"/>
                <a:gd name="connsiteX1" fmla="*/ 593816 w 2067311"/>
                <a:gd name="connsiteY1" fmla="*/ 205 h 672055"/>
                <a:gd name="connsiteX2" fmla="*/ 2053149 w 2067311"/>
                <a:gd name="connsiteY2" fmla="*/ 446879 h 672055"/>
                <a:gd name="connsiteX3" fmla="*/ 2067311 w 2067311"/>
                <a:gd name="connsiteY3" fmla="*/ 431397 h 672055"/>
                <a:gd name="connsiteX4" fmla="*/ 2059743 w 2067311"/>
                <a:gd name="connsiteY4" fmla="*/ 444037 h 672055"/>
                <a:gd name="connsiteX5" fmla="*/ 205047 w 2067311"/>
                <a:gd name="connsiteY5" fmla="*/ 380253 h 672055"/>
                <a:gd name="connsiteX6" fmla="*/ 149671 w 2067311"/>
                <a:gd name="connsiteY6" fmla="*/ 453878 h 672055"/>
                <a:gd name="connsiteX0" fmla="*/ -1 w 2067309"/>
                <a:gd name="connsiteY0" fmla="*/ 267676 h 673098"/>
                <a:gd name="connsiteX1" fmla="*/ 593814 w 2067309"/>
                <a:gd name="connsiteY1" fmla="*/ 1248 h 673098"/>
                <a:gd name="connsiteX2" fmla="*/ 2053147 w 2067309"/>
                <a:gd name="connsiteY2" fmla="*/ 447922 h 673098"/>
                <a:gd name="connsiteX3" fmla="*/ 2067309 w 2067309"/>
                <a:gd name="connsiteY3" fmla="*/ 432440 h 673098"/>
                <a:gd name="connsiteX4" fmla="*/ 2059741 w 2067309"/>
                <a:gd name="connsiteY4" fmla="*/ 445080 h 673098"/>
                <a:gd name="connsiteX5" fmla="*/ 205045 w 2067309"/>
                <a:gd name="connsiteY5" fmla="*/ 381296 h 673098"/>
                <a:gd name="connsiteX6" fmla="*/ 149669 w 2067309"/>
                <a:gd name="connsiteY6" fmla="*/ 454921 h 6730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067309" h="673098">
                  <a:moveTo>
                    <a:pt x="-1" y="267676"/>
                  </a:moveTo>
                  <a:cubicBezTo>
                    <a:pt x="332855" y="-2553"/>
                    <a:pt x="445766" y="-4363"/>
                    <a:pt x="593814" y="1248"/>
                  </a:cubicBezTo>
                  <a:cubicBezTo>
                    <a:pt x="1080258" y="19682"/>
                    <a:pt x="1566702" y="918702"/>
                    <a:pt x="2053147" y="447922"/>
                  </a:cubicBezTo>
                  <a:lnTo>
                    <a:pt x="2067309" y="432440"/>
                  </a:lnTo>
                  <a:lnTo>
                    <a:pt x="2059741" y="445080"/>
                  </a:lnTo>
                  <a:cubicBezTo>
                    <a:pt x="1521075" y="1249593"/>
                    <a:pt x="740413" y="-394552"/>
                    <a:pt x="205045" y="381296"/>
                  </a:cubicBezTo>
                  <a:lnTo>
                    <a:pt x="149669" y="454921"/>
                  </a:lnTo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2" name="楕円 1">
              <a:extLst>
                <a:ext uri="{FF2B5EF4-FFF2-40B4-BE49-F238E27FC236}">
                  <a16:creationId xmlns:a16="http://schemas.microsoft.com/office/drawing/2014/main" id="{C488F84C-664C-0839-1A09-35BAF92AE1FF}"/>
                </a:ext>
              </a:extLst>
            </p:cNvPr>
            <p:cNvSpPr/>
            <p:nvPr/>
          </p:nvSpPr>
          <p:spPr>
            <a:xfrm rot="10800000">
              <a:off x="2012682" y="2799267"/>
              <a:ext cx="228891" cy="47855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53" name="楕円 1">
              <a:extLst>
                <a:ext uri="{FF2B5EF4-FFF2-40B4-BE49-F238E27FC236}">
                  <a16:creationId xmlns:a16="http://schemas.microsoft.com/office/drawing/2014/main" id="{BEE5D213-7E3C-7491-E33B-CAEE644F6CCA}"/>
                </a:ext>
              </a:extLst>
            </p:cNvPr>
            <p:cNvSpPr/>
            <p:nvPr/>
          </p:nvSpPr>
          <p:spPr>
            <a:xfrm rot="10800000">
              <a:off x="1748004" y="2799267"/>
              <a:ext cx="228891" cy="47855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54" name="楕円 1">
              <a:extLst>
                <a:ext uri="{FF2B5EF4-FFF2-40B4-BE49-F238E27FC236}">
                  <a16:creationId xmlns:a16="http://schemas.microsoft.com/office/drawing/2014/main" id="{99DE6269-E8D8-CA29-940D-B83A1A4712C5}"/>
                </a:ext>
              </a:extLst>
            </p:cNvPr>
            <p:cNvSpPr/>
            <p:nvPr/>
          </p:nvSpPr>
          <p:spPr>
            <a:xfrm>
              <a:off x="1582185" y="2053947"/>
              <a:ext cx="833002" cy="110234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55" name="楕円 1">
              <a:extLst>
                <a:ext uri="{FF2B5EF4-FFF2-40B4-BE49-F238E27FC236}">
                  <a16:creationId xmlns:a16="http://schemas.microsoft.com/office/drawing/2014/main" id="{E45E5E2F-4CF5-7B27-E0AE-70C307155484}"/>
                </a:ext>
              </a:extLst>
            </p:cNvPr>
            <p:cNvSpPr/>
            <p:nvPr/>
          </p:nvSpPr>
          <p:spPr>
            <a:xfrm>
              <a:off x="1636755" y="2097854"/>
              <a:ext cx="723862" cy="102634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920" name="グループ化 919">
              <a:extLst>
                <a:ext uri="{FF2B5EF4-FFF2-40B4-BE49-F238E27FC236}">
                  <a16:creationId xmlns:a16="http://schemas.microsoft.com/office/drawing/2014/main" id="{B8EE9E30-7E2A-499B-AA09-3F3D7CA2C802}"/>
                </a:ext>
              </a:extLst>
            </p:cNvPr>
            <p:cNvGrpSpPr/>
            <p:nvPr/>
          </p:nvGrpSpPr>
          <p:grpSpPr>
            <a:xfrm>
              <a:off x="848544" y="862055"/>
              <a:ext cx="2307711" cy="2143400"/>
              <a:chOff x="879790" y="812577"/>
              <a:chExt cx="2307711" cy="2143400"/>
            </a:xfrm>
          </p:grpSpPr>
          <p:sp>
            <p:nvSpPr>
              <p:cNvPr id="921" name="フリーフォーム: 図形 920">
                <a:extLst>
                  <a:ext uri="{FF2B5EF4-FFF2-40B4-BE49-F238E27FC236}">
                    <a16:creationId xmlns:a16="http://schemas.microsoft.com/office/drawing/2014/main" id="{C0A76532-F08E-1DC4-7BB8-7F5CDFF99CD2}"/>
                  </a:ext>
                </a:extLst>
              </p:cNvPr>
              <p:cNvSpPr/>
              <p:nvPr/>
            </p:nvSpPr>
            <p:spPr>
              <a:xfrm>
                <a:off x="1290251" y="2103677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2" name="フリーフォーム: 図形 921">
                <a:extLst>
                  <a:ext uri="{FF2B5EF4-FFF2-40B4-BE49-F238E27FC236}">
                    <a16:creationId xmlns:a16="http://schemas.microsoft.com/office/drawing/2014/main" id="{13235327-7D1C-4868-5042-182CC8A3EA03}"/>
                  </a:ext>
                </a:extLst>
              </p:cNvPr>
              <p:cNvSpPr/>
              <p:nvPr/>
            </p:nvSpPr>
            <p:spPr>
              <a:xfrm>
                <a:off x="1177714" y="23287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3" name="フリーフォーム: 図形 922">
                <a:extLst>
                  <a:ext uri="{FF2B5EF4-FFF2-40B4-BE49-F238E27FC236}">
                    <a16:creationId xmlns:a16="http://schemas.microsoft.com/office/drawing/2014/main" id="{7C49C96A-9916-7478-BBB0-DF4AA12641BC}"/>
                  </a:ext>
                </a:extLst>
              </p:cNvPr>
              <p:cNvSpPr/>
              <p:nvPr/>
            </p:nvSpPr>
            <p:spPr>
              <a:xfrm>
                <a:off x="2945970" y="1547769"/>
                <a:ext cx="45719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924" name="フリーフォーム: 図形 923">
                <a:extLst>
                  <a:ext uri="{FF2B5EF4-FFF2-40B4-BE49-F238E27FC236}">
                    <a16:creationId xmlns:a16="http://schemas.microsoft.com/office/drawing/2014/main" id="{6FEE9BF6-7A6B-51A5-5F61-7806393EBA67}"/>
                  </a:ext>
                </a:extLst>
              </p:cNvPr>
              <p:cNvSpPr/>
              <p:nvPr/>
            </p:nvSpPr>
            <p:spPr>
              <a:xfrm>
                <a:off x="3139505" y="812577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5" name="フリーフォーム: 図形 924">
                <a:extLst>
                  <a:ext uri="{FF2B5EF4-FFF2-40B4-BE49-F238E27FC236}">
                    <a16:creationId xmlns:a16="http://schemas.microsoft.com/office/drawing/2014/main" id="{F06516A3-E588-F937-AB8D-338D21218569}"/>
                  </a:ext>
                </a:extLst>
              </p:cNvPr>
              <p:cNvSpPr/>
              <p:nvPr/>
            </p:nvSpPr>
            <p:spPr>
              <a:xfrm>
                <a:off x="879790" y="8540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6" name="フリーフォーム: 図形 925">
                <a:extLst>
                  <a:ext uri="{FF2B5EF4-FFF2-40B4-BE49-F238E27FC236}">
                    <a16:creationId xmlns:a16="http://schemas.microsoft.com/office/drawing/2014/main" id="{1E6FFCC5-195B-1D5D-DDCF-A3DB27D59042}"/>
                  </a:ext>
                </a:extLst>
              </p:cNvPr>
              <p:cNvSpPr/>
              <p:nvPr/>
            </p:nvSpPr>
            <p:spPr>
              <a:xfrm>
                <a:off x="1042904" y="1507314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7" name="フリーフォーム: 図形 926">
                <a:extLst>
                  <a:ext uri="{FF2B5EF4-FFF2-40B4-BE49-F238E27FC236}">
                    <a16:creationId xmlns:a16="http://schemas.microsoft.com/office/drawing/2014/main" id="{82C645CE-4249-CDDF-D907-F59CD0DA11C4}"/>
                  </a:ext>
                </a:extLst>
              </p:cNvPr>
              <p:cNvSpPr/>
              <p:nvPr/>
            </p:nvSpPr>
            <p:spPr>
              <a:xfrm>
                <a:off x="2781812" y="1768545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8" name="フリーフォーム: 図形 927">
                <a:extLst>
                  <a:ext uri="{FF2B5EF4-FFF2-40B4-BE49-F238E27FC236}">
                    <a16:creationId xmlns:a16="http://schemas.microsoft.com/office/drawing/2014/main" id="{A90E1091-7E85-0A09-DEBD-ACE904A818BB}"/>
                  </a:ext>
                </a:extLst>
              </p:cNvPr>
              <p:cNvSpPr/>
              <p:nvPr/>
            </p:nvSpPr>
            <p:spPr>
              <a:xfrm>
                <a:off x="3010634" y="239753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32" name="グループ化 931">
              <a:extLst>
                <a:ext uri="{FF2B5EF4-FFF2-40B4-BE49-F238E27FC236}">
                  <a16:creationId xmlns:a16="http://schemas.microsoft.com/office/drawing/2014/main" id="{6261F1B8-CFAD-6895-F47D-0E35C083938A}"/>
                </a:ext>
              </a:extLst>
            </p:cNvPr>
            <p:cNvGrpSpPr/>
            <p:nvPr/>
          </p:nvGrpSpPr>
          <p:grpSpPr>
            <a:xfrm>
              <a:off x="1567626" y="2184673"/>
              <a:ext cx="876618" cy="460813"/>
              <a:chOff x="1521467" y="2103191"/>
              <a:chExt cx="876618" cy="460813"/>
            </a:xfrm>
          </p:grpSpPr>
          <p:sp>
            <p:nvSpPr>
              <p:cNvPr id="933" name="フリーフォーム: 図形 932">
                <a:extLst>
                  <a:ext uri="{FF2B5EF4-FFF2-40B4-BE49-F238E27FC236}">
                    <a16:creationId xmlns:a16="http://schemas.microsoft.com/office/drawing/2014/main" id="{9EBA2D02-7B55-FB65-87CC-90134C924DC3}"/>
                  </a:ext>
                </a:extLst>
              </p:cNvPr>
              <p:cNvSpPr/>
              <p:nvPr/>
            </p:nvSpPr>
            <p:spPr>
              <a:xfrm rot="5142625">
                <a:off x="1601606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1718 w 624044"/>
                  <a:gd name="connsiteY1" fmla="*/ 441437 h 841097"/>
                  <a:gd name="connsiteX2" fmla="*/ 214097 w 624044"/>
                  <a:gd name="connsiteY2" fmla="*/ 591826 h 841097"/>
                  <a:gd name="connsiteX3" fmla="*/ 226195 w 624044"/>
                  <a:gd name="connsiteY3" fmla="*/ 430541 h 841097"/>
                  <a:gd name="connsiteX4" fmla="*/ 252483 w 624044"/>
                  <a:gd name="connsiteY4" fmla="*/ 438714 h 841097"/>
                  <a:gd name="connsiteX5" fmla="*/ 363204 w 624044"/>
                  <a:gd name="connsiteY5" fmla="*/ 500221 h 841097"/>
                  <a:gd name="connsiteX6" fmla="*/ 391221 w 624044"/>
                  <a:gd name="connsiteY6" fmla="*/ 521265 h 841097"/>
                  <a:gd name="connsiteX7" fmla="*/ 389552 w 624044"/>
                  <a:gd name="connsiteY7" fmla="*/ 509423 h 841097"/>
                  <a:gd name="connsiteX8" fmla="*/ 422637 w 624044"/>
                  <a:gd name="connsiteY8" fmla="*/ 0 h 841097"/>
                  <a:gd name="connsiteX9" fmla="*/ 624044 w 624044"/>
                  <a:gd name="connsiteY9" fmla="*/ 509424 h 841097"/>
                  <a:gd name="connsiteX10" fmla="*/ 552436 w 624044"/>
                  <a:gd name="connsiteY10" fmla="*/ 800498 h 841097"/>
                  <a:gd name="connsiteX11" fmla="*/ 548134 w 624044"/>
                  <a:gd name="connsiteY11" fmla="*/ 804096 h 841097"/>
                  <a:gd name="connsiteX12" fmla="*/ 548046 w 624044"/>
                  <a:gd name="connsiteY12" fmla="*/ 804315 h 841097"/>
                  <a:gd name="connsiteX13" fmla="*/ 197451 w 624044"/>
                  <a:gd name="connsiteY13" fmla="*/ 743301 h 841097"/>
                  <a:gd name="connsiteX14" fmla="*/ 1345 w 624044"/>
                  <a:gd name="connsiteY14" fmla="*/ 467411 h 841097"/>
                  <a:gd name="connsiteX0" fmla="*/ 214097 w 624044"/>
                  <a:gd name="connsiteY0" fmla="*/ 591826 h 841097"/>
                  <a:gd name="connsiteX1" fmla="*/ 226195 w 624044"/>
                  <a:gd name="connsiteY1" fmla="*/ 430541 h 841097"/>
                  <a:gd name="connsiteX2" fmla="*/ 252483 w 624044"/>
                  <a:gd name="connsiteY2" fmla="*/ 438714 h 841097"/>
                  <a:gd name="connsiteX3" fmla="*/ 363204 w 624044"/>
                  <a:gd name="connsiteY3" fmla="*/ 500221 h 841097"/>
                  <a:gd name="connsiteX4" fmla="*/ 391221 w 624044"/>
                  <a:gd name="connsiteY4" fmla="*/ 521265 h 841097"/>
                  <a:gd name="connsiteX5" fmla="*/ 389552 w 624044"/>
                  <a:gd name="connsiteY5" fmla="*/ 509423 h 841097"/>
                  <a:gd name="connsiteX6" fmla="*/ 422637 w 624044"/>
                  <a:gd name="connsiteY6" fmla="*/ 0 h 841097"/>
                  <a:gd name="connsiteX7" fmla="*/ 624044 w 624044"/>
                  <a:gd name="connsiteY7" fmla="*/ 509424 h 841097"/>
                  <a:gd name="connsiteX8" fmla="*/ 552436 w 624044"/>
                  <a:gd name="connsiteY8" fmla="*/ 800498 h 841097"/>
                  <a:gd name="connsiteX9" fmla="*/ 548134 w 624044"/>
                  <a:gd name="connsiteY9" fmla="*/ 804096 h 841097"/>
                  <a:gd name="connsiteX10" fmla="*/ 548046 w 624044"/>
                  <a:gd name="connsiteY10" fmla="*/ 804315 h 841097"/>
                  <a:gd name="connsiteX11" fmla="*/ 197451 w 624044"/>
                  <a:gd name="connsiteY11" fmla="*/ 743301 h 841097"/>
                  <a:gd name="connsiteX12" fmla="*/ 1345 w 624044"/>
                  <a:gd name="connsiteY12" fmla="*/ 467411 h 841097"/>
                  <a:gd name="connsiteX13" fmla="*/ 11718 w 624044"/>
                  <a:gd name="connsiteY13" fmla="*/ 441437 h 841097"/>
                  <a:gd name="connsiteX14" fmla="*/ 305537 w 624044"/>
                  <a:gd name="connsiteY14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13" fmla="*/ 305537 w 624044"/>
                  <a:gd name="connsiteY13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0" fmla="*/ 252483 w 624044"/>
                  <a:gd name="connsiteY0" fmla="*/ 438714 h 841097"/>
                  <a:gd name="connsiteX1" fmla="*/ 363204 w 624044"/>
                  <a:gd name="connsiteY1" fmla="*/ 500221 h 841097"/>
                  <a:gd name="connsiteX2" fmla="*/ 391221 w 624044"/>
                  <a:gd name="connsiteY2" fmla="*/ 521265 h 841097"/>
                  <a:gd name="connsiteX3" fmla="*/ 389552 w 624044"/>
                  <a:gd name="connsiteY3" fmla="*/ 509423 h 841097"/>
                  <a:gd name="connsiteX4" fmla="*/ 422637 w 624044"/>
                  <a:gd name="connsiteY4" fmla="*/ 0 h 841097"/>
                  <a:gd name="connsiteX5" fmla="*/ 624044 w 624044"/>
                  <a:gd name="connsiteY5" fmla="*/ 509424 h 841097"/>
                  <a:gd name="connsiteX6" fmla="*/ 552436 w 624044"/>
                  <a:gd name="connsiteY6" fmla="*/ 800498 h 841097"/>
                  <a:gd name="connsiteX7" fmla="*/ 548134 w 624044"/>
                  <a:gd name="connsiteY7" fmla="*/ 804096 h 841097"/>
                  <a:gd name="connsiteX8" fmla="*/ 548046 w 624044"/>
                  <a:gd name="connsiteY8" fmla="*/ 804315 h 841097"/>
                  <a:gd name="connsiteX9" fmla="*/ 197451 w 624044"/>
                  <a:gd name="connsiteY9" fmla="*/ 743301 h 841097"/>
                  <a:gd name="connsiteX10" fmla="*/ 1345 w 624044"/>
                  <a:gd name="connsiteY10" fmla="*/ 467411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252483" y="438714"/>
                    </a:moveTo>
                    <a:cubicBezTo>
                      <a:pt x="288706" y="454404"/>
                      <a:pt x="326240" y="475016"/>
                      <a:pt x="363204" y="500221"/>
                    </a:cubicBezTo>
                    <a:lnTo>
                      <a:pt x="391221" y="521265"/>
                    </a:lnTo>
                    <a:lnTo>
                      <a:pt x="389552" y="509423"/>
                    </a:lnTo>
                    <a:cubicBezTo>
                      <a:pt x="375526" y="371870"/>
                      <a:pt x="336633" y="0"/>
                      <a:pt x="422637" y="0"/>
                    </a:cubicBezTo>
                    <a:cubicBezTo>
                      <a:pt x="508641" y="0"/>
                      <a:pt x="624044" y="334957"/>
                      <a:pt x="624044" y="509424"/>
                    </a:cubicBezTo>
                    <a:cubicBezTo>
                      <a:pt x="624044" y="640273"/>
                      <a:pt x="594517" y="752542"/>
                      <a:pt x="552436" y="800498"/>
                    </a:cubicBezTo>
                    <a:lnTo>
                      <a:pt x="548134" y="804096"/>
                    </a:lnTo>
                    <a:cubicBezTo>
                      <a:pt x="548105" y="804169"/>
                      <a:pt x="548075" y="804242"/>
                      <a:pt x="548046" y="804315"/>
                    </a:cubicBezTo>
                    <a:cubicBezTo>
                      <a:pt x="502275" y="871440"/>
                      <a:pt x="345308" y="844123"/>
                      <a:pt x="197451" y="743301"/>
                    </a:cubicBezTo>
                    <a:cubicBezTo>
                      <a:pt x="68076" y="655082"/>
                      <a:pt x="-11457" y="539816"/>
                      <a:pt x="1345" y="467411"/>
                    </a:cubicBezTo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34" name="フリーフォーム: 図形 933">
                <a:extLst>
                  <a:ext uri="{FF2B5EF4-FFF2-40B4-BE49-F238E27FC236}">
                    <a16:creationId xmlns:a16="http://schemas.microsoft.com/office/drawing/2014/main" id="{2A5D8B2A-1DC9-6A05-726F-7FDA29CA69F1}"/>
                  </a:ext>
                </a:extLst>
              </p:cNvPr>
              <p:cNvSpPr/>
              <p:nvPr/>
            </p:nvSpPr>
            <p:spPr>
              <a:xfrm rot="16457375" flipH="1">
                <a:off x="1857133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  <a:gd name="connsiteX11" fmla="*/ 226195 w 624044"/>
                  <a:gd name="connsiteY11" fmla="*/ 430541 h 841097"/>
                  <a:gd name="connsiteX12" fmla="*/ 213827 w 624044"/>
                  <a:gd name="connsiteY12" fmla="*/ 595423 h 841097"/>
                  <a:gd name="connsiteX13" fmla="*/ 10549 w 624044"/>
                  <a:gd name="connsiteY13" fmla="*/ 444365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14" fmla="*/ 305267 w 624044"/>
                  <a:gd name="connsiteY14" fmla="*/ 686863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12" fmla="*/ 226195 w 624044"/>
                  <a:gd name="connsiteY12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1345" y="467411"/>
                    </a:moveTo>
                    <a:cubicBezTo>
                      <a:pt x="-11457" y="539816"/>
                      <a:pt x="68076" y="655082"/>
                      <a:pt x="197451" y="743301"/>
                    </a:cubicBezTo>
                    <a:cubicBezTo>
                      <a:pt x="345308" y="844123"/>
                      <a:pt x="502275" y="871440"/>
                      <a:pt x="548046" y="804315"/>
                    </a:cubicBezTo>
                    <a:cubicBezTo>
                      <a:pt x="548075" y="804242"/>
                      <a:pt x="548105" y="804169"/>
                      <a:pt x="548134" y="804096"/>
                    </a:cubicBezTo>
                    <a:lnTo>
                      <a:pt x="552436" y="800498"/>
                    </a:lnTo>
                    <a:cubicBezTo>
                      <a:pt x="594517" y="752542"/>
                      <a:pt x="624044" y="640273"/>
                      <a:pt x="624044" y="509424"/>
                    </a:cubicBezTo>
                    <a:cubicBezTo>
                      <a:pt x="624044" y="334957"/>
                      <a:pt x="508641" y="0"/>
                      <a:pt x="422637" y="0"/>
                    </a:cubicBezTo>
                    <a:cubicBezTo>
                      <a:pt x="336633" y="0"/>
                      <a:pt x="375526" y="371870"/>
                      <a:pt x="389552" y="509423"/>
                    </a:cubicBezTo>
                    <a:lnTo>
                      <a:pt x="391221" y="521265"/>
                    </a:lnTo>
                    <a:lnTo>
                      <a:pt x="363204" y="500221"/>
                    </a:lnTo>
                    <a:cubicBezTo>
                      <a:pt x="326240" y="475016"/>
                      <a:pt x="288706" y="454404"/>
                      <a:pt x="252483" y="438714"/>
                    </a:cubicBezTo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35" name="楕円 1">
                <a:extLst>
                  <a:ext uri="{FF2B5EF4-FFF2-40B4-BE49-F238E27FC236}">
                    <a16:creationId xmlns:a16="http://schemas.microsoft.com/office/drawing/2014/main" id="{B2ADDD3D-AB22-914D-6893-B2E7D474B61C}"/>
                  </a:ext>
                </a:extLst>
              </p:cNvPr>
              <p:cNvSpPr/>
              <p:nvPr/>
            </p:nvSpPr>
            <p:spPr>
              <a:xfrm rot="5400000" flipH="1">
                <a:off x="1997847" y="2281097"/>
                <a:ext cx="137154" cy="184994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936" name="楕円 935">
              <a:extLst>
                <a:ext uri="{FF2B5EF4-FFF2-40B4-BE49-F238E27FC236}">
                  <a16:creationId xmlns:a16="http://schemas.microsoft.com/office/drawing/2014/main" id="{2C27861E-C2AF-E7B3-B8D3-5F220555FADD}"/>
                </a:ext>
              </a:extLst>
            </p:cNvPr>
            <p:cNvSpPr/>
            <p:nvPr/>
          </p:nvSpPr>
          <p:spPr>
            <a:xfrm>
              <a:off x="2155416" y="713077"/>
              <a:ext cx="850305" cy="850305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7" name="楕円 936">
              <a:extLst>
                <a:ext uri="{FF2B5EF4-FFF2-40B4-BE49-F238E27FC236}">
                  <a16:creationId xmlns:a16="http://schemas.microsoft.com/office/drawing/2014/main" id="{D5326340-26EE-C85B-F1E0-21CF1C562649}"/>
                </a:ext>
              </a:extLst>
            </p:cNvPr>
            <p:cNvSpPr/>
            <p:nvPr/>
          </p:nvSpPr>
          <p:spPr>
            <a:xfrm>
              <a:off x="2284549" y="842210"/>
              <a:ext cx="592039" cy="592039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8" name="楕円 937">
              <a:extLst>
                <a:ext uri="{FF2B5EF4-FFF2-40B4-BE49-F238E27FC236}">
                  <a16:creationId xmlns:a16="http://schemas.microsoft.com/office/drawing/2014/main" id="{8C908F3D-2745-6A69-09C7-34941B5F548F}"/>
                </a:ext>
              </a:extLst>
            </p:cNvPr>
            <p:cNvSpPr/>
            <p:nvPr/>
          </p:nvSpPr>
          <p:spPr>
            <a:xfrm>
              <a:off x="1012740" y="713077"/>
              <a:ext cx="850305" cy="850305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9" name="楕円 938">
              <a:extLst>
                <a:ext uri="{FF2B5EF4-FFF2-40B4-BE49-F238E27FC236}">
                  <a16:creationId xmlns:a16="http://schemas.microsoft.com/office/drawing/2014/main" id="{61CC9D0A-17B6-694F-8F37-2B71F7756DCE}"/>
                </a:ext>
              </a:extLst>
            </p:cNvPr>
            <p:cNvSpPr/>
            <p:nvPr/>
          </p:nvSpPr>
          <p:spPr>
            <a:xfrm>
              <a:off x="1141873" y="842210"/>
              <a:ext cx="592039" cy="592039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0" name="楕円 939">
              <a:extLst>
                <a:ext uri="{FF2B5EF4-FFF2-40B4-BE49-F238E27FC236}">
                  <a16:creationId xmlns:a16="http://schemas.microsoft.com/office/drawing/2014/main" id="{2DDCE2C5-23C2-228D-73D7-A9BE9C7E0329}"/>
                </a:ext>
              </a:extLst>
            </p:cNvPr>
            <p:cNvSpPr/>
            <p:nvPr/>
          </p:nvSpPr>
          <p:spPr>
            <a:xfrm>
              <a:off x="1394694" y="1063135"/>
              <a:ext cx="1207983" cy="1230699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41" name="楕円 940">
              <a:extLst>
                <a:ext uri="{FF2B5EF4-FFF2-40B4-BE49-F238E27FC236}">
                  <a16:creationId xmlns:a16="http://schemas.microsoft.com/office/drawing/2014/main" id="{376658BF-7B98-7CC5-E9AF-9544F6D3A2AF}"/>
                </a:ext>
              </a:extLst>
            </p:cNvPr>
            <p:cNvSpPr/>
            <p:nvPr/>
          </p:nvSpPr>
          <p:spPr>
            <a:xfrm rot="20700000">
              <a:off x="1658514" y="1579368"/>
              <a:ext cx="146798" cy="54712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2" name="楕円 941">
              <a:extLst>
                <a:ext uri="{FF2B5EF4-FFF2-40B4-BE49-F238E27FC236}">
                  <a16:creationId xmlns:a16="http://schemas.microsoft.com/office/drawing/2014/main" id="{D6820885-4149-3622-6907-7F46D44BDE45}"/>
                </a:ext>
              </a:extLst>
            </p:cNvPr>
            <p:cNvSpPr/>
            <p:nvPr/>
          </p:nvSpPr>
          <p:spPr>
            <a:xfrm rot="900000">
              <a:off x="2174139" y="1579368"/>
              <a:ext cx="146798" cy="54712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943" name="グループ化 942">
              <a:extLst>
                <a:ext uri="{FF2B5EF4-FFF2-40B4-BE49-F238E27FC236}">
                  <a16:creationId xmlns:a16="http://schemas.microsoft.com/office/drawing/2014/main" id="{F9682764-D40F-D52E-DDFE-287CB2CFEA6B}"/>
                </a:ext>
              </a:extLst>
            </p:cNvPr>
            <p:cNvGrpSpPr/>
            <p:nvPr/>
          </p:nvGrpSpPr>
          <p:grpSpPr>
            <a:xfrm>
              <a:off x="1886294" y="1845236"/>
              <a:ext cx="219417" cy="232117"/>
              <a:chOff x="3944408" y="2708920"/>
              <a:chExt cx="291733" cy="338761"/>
            </a:xfrm>
            <a:solidFill>
              <a:schemeClr val="bg1"/>
            </a:solidFill>
          </p:grpSpPr>
          <p:sp>
            <p:nvSpPr>
              <p:cNvPr id="944" name="楕円 27">
                <a:extLst>
                  <a:ext uri="{FF2B5EF4-FFF2-40B4-BE49-F238E27FC236}">
                    <a16:creationId xmlns:a16="http://schemas.microsoft.com/office/drawing/2014/main" id="{D097A0B4-029B-D121-A5C6-D1FC0C885826}"/>
                  </a:ext>
                </a:extLst>
              </p:cNvPr>
              <p:cNvSpPr/>
              <p:nvPr/>
            </p:nvSpPr>
            <p:spPr>
              <a:xfrm>
                <a:off x="3944408" y="2708920"/>
                <a:ext cx="145867" cy="338761"/>
              </a:xfrm>
              <a:custGeom>
                <a:avLst/>
                <a:gdLst>
                  <a:gd name="connsiteX0" fmla="*/ 0 w 144016"/>
                  <a:gd name="connsiteY0" fmla="*/ 180020 h 360040"/>
                  <a:gd name="connsiteX1" fmla="*/ 72008 w 144016"/>
                  <a:gd name="connsiteY1" fmla="*/ 0 h 360040"/>
                  <a:gd name="connsiteX2" fmla="*/ 144016 w 144016"/>
                  <a:gd name="connsiteY2" fmla="*/ 180020 h 360040"/>
                  <a:gd name="connsiteX3" fmla="*/ 72008 w 144016"/>
                  <a:gd name="connsiteY3" fmla="*/ 360040 h 360040"/>
                  <a:gd name="connsiteX4" fmla="*/ 0 w 144016"/>
                  <a:gd name="connsiteY4" fmla="*/ 180020 h 360040"/>
                  <a:gd name="connsiteX0" fmla="*/ 765 w 145488"/>
                  <a:gd name="connsiteY0" fmla="*/ 180020 h 364802"/>
                  <a:gd name="connsiteX1" fmla="*/ 72773 w 145488"/>
                  <a:gd name="connsiteY1" fmla="*/ 0 h 364802"/>
                  <a:gd name="connsiteX2" fmla="*/ 144781 w 145488"/>
                  <a:gd name="connsiteY2" fmla="*/ 180020 h 364802"/>
                  <a:gd name="connsiteX3" fmla="*/ 113255 w 145488"/>
                  <a:gd name="connsiteY3" fmla="*/ 364802 h 364802"/>
                  <a:gd name="connsiteX4" fmla="*/ 765 w 145488"/>
                  <a:gd name="connsiteY4" fmla="*/ 180020 h 364802"/>
                  <a:gd name="connsiteX0" fmla="*/ 479 w 144495"/>
                  <a:gd name="connsiteY0" fmla="*/ 180020 h 338608"/>
                  <a:gd name="connsiteX1" fmla="*/ 72487 w 144495"/>
                  <a:gd name="connsiteY1" fmla="*/ 0 h 338608"/>
                  <a:gd name="connsiteX2" fmla="*/ 144495 w 144495"/>
                  <a:gd name="connsiteY2" fmla="*/ 180020 h 338608"/>
                  <a:gd name="connsiteX3" fmla="*/ 103444 w 144495"/>
                  <a:gd name="connsiteY3" fmla="*/ 338608 h 338608"/>
                  <a:gd name="connsiteX4" fmla="*/ 479 w 144495"/>
                  <a:gd name="connsiteY4" fmla="*/ 180020 h 338608"/>
                  <a:gd name="connsiteX0" fmla="*/ 479 w 145867"/>
                  <a:gd name="connsiteY0" fmla="*/ 180020 h 338761"/>
                  <a:gd name="connsiteX1" fmla="*/ 72487 w 145867"/>
                  <a:gd name="connsiteY1" fmla="*/ 0 h 338761"/>
                  <a:gd name="connsiteX2" fmla="*/ 144495 w 145867"/>
                  <a:gd name="connsiteY2" fmla="*/ 180020 h 338761"/>
                  <a:gd name="connsiteX3" fmla="*/ 103444 w 145867"/>
                  <a:gd name="connsiteY3" fmla="*/ 338608 h 338761"/>
                  <a:gd name="connsiteX4" fmla="*/ 479 w 145867"/>
                  <a:gd name="connsiteY4" fmla="*/ 180020 h 338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5867" h="338761">
                    <a:moveTo>
                      <a:pt x="479" y="180020"/>
                    </a:moveTo>
                    <a:cubicBezTo>
                      <a:pt x="-4680" y="123585"/>
                      <a:pt x="32718" y="0"/>
                      <a:pt x="72487" y="0"/>
                    </a:cubicBezTo>
                    <a:cubicBezTo>
                      <a:pt x="112256" y="0"/>
                      <a:pt x="144495" y="80598"/>
                      <a:pt x="144495" y="180020"/>
                    </a:cubicBezTo>
                    <a:cubicBezTo>
                      <a:pt x="144495" y="279442"/>
                      <a:pt x="157500" y="333846"/>
                      <a:pt x="103444" y="338608"/>
                    </a:cubicBezTo>
                    <a:cubicBezTo>
                      <a:pt x="49388" y="343370"/>
                      <a:pt x="5638" y="236455"/>
                      <a:pt x="479" y="180020"/>
                    </a:cubicBezTo>
                    <a:close/>
                  </a:path>
                </a:pathLst>
              </a:cu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45" name="楕円 27">
                <a:extLst>
                  <a:ext uri="{FF2B5EF4-FFF2-40B4-BE49-F238E27FC236}">
                    <a16:creationId xmlns:a16="http://schemas.microsoft.com/office/drawing/2014/main" id="{1BFB0014-2F39-746B-4ED9-A3B54D110AEC}"/>
                  </a:ext>
                </a:extLst>
              </p:cNvPr>
              <p:cNvSpPr/>
              <p:nvPr/>
            </p:nvSpPr>
            <p:spPr>
              <a:xfrm flipH="1">
                <a:off x="4095749" y="2708920"/>
                <a:ext cx="140392" cy="338761"/>
              </a:xfrm>
              <a:custGeom>
                <a:avLst/>
                <a:gdLst>
                  <a:gd name="connsiteX0" fmla="*/ 0 w 144016"/>
                  <a:gd name="connsiteY0" fmla="*/ 180020 h 360040"/>
                  <a:gd name="connsiteX1" fmla="*/ 72008 w 144016"/>
                  <a:gd name="connsiteY1" fmla="*/ 0 h 360040"/>
                  <a:gd name="connsiteX2" fmla="*/ 144016 w 144016"/>
                  <a:gd name="connsiteY2" fmla="*/ 180020 h 360040"/>
                  <a:gd name="connsiteX3" fmla="*/ 72008 w 144016"/>
                  <a:gd name="connsiteY3" fmla="*/ 360040 h 360040"/>
                  <a:gd name="connsiteX4" fmla="*/ 0 w 144016"/>
                  <a:gd name="connsiteY4" fmla="*/ 180020 h 360040"/>
                  <a:gd name="connsiteX0" fmla="*/ 765 w 145488"/>
                  <a:gd name="connsiteY0" fmla="*/ 180020 h 364802"/>
                  <a:gd name="connsiteX1" fmla="*/ 72773 w 145488"/>
                  <a:gd name="connsiteY1" fmla="*/ 0 h 364802"/>
                  <a:gd name="connsiteX2" fmla="*/ 144781 w 145488"/>
                  <a:gd name="connsiteY2" fmla="*/ 180020 h 364802"/>
                  <a:gd name="connsiteX3" fmla="*/ 113255 w 145488"/>
                  <a:gd name="connsiteY3" fmla="*/ 364802 h 364802"/>
                  <a:gd name="connsiteX4" fmla="*/ 765 w 145488"/>
                  <a:gd name="connsiteY4" fmla="*/ 180020 h 364802"/>
                  <a:gd name="connsiteX0" fmla="*/ 479 w 144495"/>
                  <a:gd name="connsiteY0" fmla="*/ 180020 h 338608"/>
                  <a:gd name="connsiteX1" fmla="*/ 72487 w 144495"/>
                  <a:gd name="connsiteY1" fmla="*/ 0 h 338608"/>
                  <a:gd name="connsiteX2" fmla="*/ 144495 w 144495"/>
                  <a:gd name="connsiteY2" fmla="*/ 180020 h 338608"/>
                  <a:gd name="connsiteX3" fmla="*/ 103444 w 144495"/>
                  <a:gd name="connsiteY3" fmla="*/ 338608 h 338608"/>
                  <a:gd name="connsiteX4" fmla="*/ 479 w 144495"/>
                  <a:gd name="connsiteY4" fmla="*/ 180020 h 338608"/>
                  <a:gd name="connsiteX0" fmla="*/ 479 w 145867"/>
                  <a:gd name="connsiteY0" fmla="*/ 180020 h 338761"/>
                  <a:gd name="connsiteX1" fmla="*/ 72487 w 145867"/>
                  <a:gd name="connsiteY1" fmla="*/ 0 h 338761"/>
                  <a:gd name="connsiteX2" fmla="*/ 144495 w 145867"/>
                  <a:gd name="connsiteY2" fmla="*/ 180020 h 338761"/>
                  <a:gd name="connsiteX3" fmla="*/ 103444 w 145867"/>
                  <a:gd name="connsiteY3" fmla="*/ 338608 h 338761"/>
                  <a:gd name="connsiteX4" fmla="*/ 479 w 145867"/>
                  <a:gd name="connsiteY4" fmla="*/ 180020 h 338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5867" h="338761">
                    <a:moveTo>
                      <a:pt x="479" y="180020"/>
                    </a:moveTo>
                    <a:cubicBezTo>
                      <a:pt x="-4680" y="123585"/>
                      <a:pt x="32718" y="0"/>
                      <a:pt x="72487" y="0"/>
                    </a:cubicBezTo>
                    <a:cubicBezTo>
                      <a:pt x="112256" y="0"/>
                      <a:pt x="144495" y="80598"/>
                      <a:pt x="144495" y="180020"/>
                    </a:cubicBezTo>
                    <a:cubicBezTo>
                      <a:pt x="144495" y="279442"/>
                      <a:pt x="157500" y="333846"/>
                      <a:pt x="103444" y="338608"/>
                    </a:cubicBezTo>
                    <a:cubicBezTo>
                      <a:pt x="49388" y="343370"/>
                      <a:pt x="5638" y="236455"/>
                      <a:pt x="479" y="180020"/>
                    </a:cubicBezTo>
                    <a:close/>
                  </a:path>
                </a:pathLst>
              </a:cu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946" name="フリーフォーム: 図形 945">
              <a:extLst>
                <a:ext uri="{FF2B5EF4-FFF2-40B4-BE49-F238E27FC236}">
                  <a16:creationId xmlns:a16="http://schemas.microsoft.com/office/drawing/2014/main" id="{5C8FDF6E-D2C4-8146-0C9F-73FC59E1635E}"/>
                </a:ext>
              </a:extLst>
            </p:cNvPr>
            <p:cNvSpPr/>
            <p:nvPr/>
          </p:nvSpPr>
          <p:spPr>
            <a:xfrm>
              <a:off x="1772559" y="1755207"/>
              <a:ext cx="452253" cy="226103"/>
            </a:xfrm>
            <a:custGeom>
              <a:avLst/>
              <a:gdLst>
                <a:gd name="connsiteX0" fmla="*/ 267594 w 966988"/>
                <a:gd name="connsiteY0" fmla="*/ 0 h 411652"/>
                <a:gd name="connsiteX1" fmla="*/ 456812 w 966988"/>
                <a:gd name="connsiteY1" fmla="*/ 60285 h 411652"/>
                <a:gd name="connsiteX2" fmla="*/ 483494 w 966988"/>
                <a:gd name="connsiteY2" fmla="*/ 90725 h 411652"/>
                <a:gd name="connsiteX3" fmla="*/ 510177 w 966988"/>
                <a:gd name="connsiteY3" fmla="*/ 60285 h 411652"/>
                <a:gd name="connsiteX4" fmla="*/ 699394 w 966988"/>
                <a:gd name="connsiteY4" fmla="*/ 0 h 411652"/>
                <a:gd name="connsiteX5" fmla="*/ 966988 w 966988"/>
                <a:gd name="connsiteY5" fmla="*/ 205826 h 411652"/>
                <a:gd name="connsiteX6" fmla="*/ 699394 w 966988"/>
                <a:gd name="connsiteY6" fmla="*/ 411652 h 411652"/>
                <a:gd name="connsiteX7" fmla="*/ 510177 w 966988"/>
                <a:gd name="connsiteY7" fmla="*/ 351367 h 411652"/>
                <a:gd name="connsiteX8" fmla="*/ 483494 w 966988"/>
                <a:gd name="connsiteY8" fmla="*/ 320927 h 411652"/>
                <a:gd name="connsiteX9" fmla="*/ 456812 w 966988"/>
                <a:gd name="connsiteY9" fmla="*/ 351367 h 411652"/>
                <a:gd name="connsiteX10" fmla="*/ 267594 w 966988"/>
                <a:gd name="connsiteY10" fmla="*/ 411652 h 411652"/>
                <a:gd name="connsiteX11" fmla="*/ 0 w 966988"/>
                <a:gd name="connsiteY11" fmla="*/ 205826 h 411652"/>
                <a:gd name="connsiteX12" fmla="*/ 267594 w 966988"/>
                <a:gd name="connsiteY12" fmla="*/ 0 h 4116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966988" h="411652">
                  <a:moveTo>
                    <a:pt x="267594" y="0"/>
                  </a:moveTo>
                  <a:cubicBezTo>
                    <a:pt x="341488" y="0"/>
                    <a:pt x="408386" y="23038"/>
                    <a:pt x="456812" y="60285"/>
                  </a:cubicBezTo>
                  <a:lnTo>
                    <a:pt x="483494" y="90725"/>
                  </a:lnTo>
                  <a:lnTo>
                    <a:pt x="510177" y="60285"/>
                  </a:lnTo>
                  <a:cubicBezTo>
                    <a:pt x="558602" y="23038"/>
                    <a:pt x="625500" y="0"/>
                    <a:pt x="699394" y="0"/>
                  </a:cubicBezTo>
                  <a:cubicBezTo>
                    <a:pt x="847182" y="0"/>
                    <a:pt x="966988" y="92151"/>
                    <a:pt x="966988" y="205826"/>
                  </a:cubicBezTo>
                  <a:cubicBezTo>
                    <a:pt x="966988" y="319501"/>
                    <a:pt x="847182" y="411652"/>
                    <a:pt x="699394" y="411652"/>
                  </a:cubicBezTo>
                  <a:cubicBezTo>
                    <a:pt x="625500" y="411652"/>
                    <a:pt x="558602" y="388614"/>
                    <a:pt x="510177" y="351367"/>
                  </a:cubicBezTo>
                  <a:lnTo>
                    <a:pt x="483494" y="320927"/>
                  </a:lnTo>
                  <a:lnTo>
                    <a:pt x="456812" y="351367"/>
                  </a:lnTo>
                  <a:cubicBezTo>
                    <a:pt x="408386" y="388614"/>
                    <a:pt x="341488" y="411652"/>
                    <a:pt x="267594" y="411652"/>
                  </a:cubicBezTo>
                  <a:cubicBezTo>
                    <a:pt x="119806" y="411652"/>
                    <a:pt x="0" y="319501"/>
                    <a:pt x="0" y="205826"/>
                  </a:cubicBezTo>
                  <a:cubicBezTo>
                    <a:pt x="0" y="92151"/>
                    <a:pt x="119806" y="0"/>
                    <a:pt x="267594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7" name="正方形/長方形 946">
              <a:extLst>
                <a:ext uri="{FF2B5EF4-FFF2-40B4-BE49-F238E27FC236}">
                  <a16:creationId xmlns:a16="http://schemas.microsoft.com/office/drawing/2014/main" id="{5F7557D5-DEF3-33E2-892C-42758EAC64C1}"/>
                </a:ext>
              </a:extLst>
            </p:cNvPr>
            <p:cNvSpPr/>
            <p:nvPr/>
          </p:nvSpPr>
          <p:spPr>
            <a:xfrm>
              <a:off x="1278427" y="1864127"/>
              <a:ext cx="554926" cy="19731"/>
            </a:xfrm>
            <a:prstGeom prst="rect">
              <a:avLst/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8" name="正方形/長方形 947">
              <a:extLst>
                <a:ext uri="{FF2B5EF4-FFF2-40B4-BE49-F238E27FC236}">
                  <a16:creationId xmlns:a16="http://schemas.microsoft.com/office/drawing/2014/main" id="{8A9177EF-0928-346F-F69E-2DC9DDF472B8}"/>
                </a:ext>
              </a:extLst>
            </p:cNvPr>
            <p:cNvSpPr/>
            <p:nvPr/>
          </p:nvSpPr>
          <p:spPr>
            <a:xfrm rot="20700000" flipV="1">
              <a:off x="1303469" y="1970870"/>
              <a:ext cx="554926" cy="19731"/>
            </a:xfrm>
            <a:prstGeom prst="rect">
              <a:avLst/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9" name="正方形/長方形 948">
              <a:extLst>
                <a:ext uri="{FF2B5EF4-FFF2-40B4-BE49-F238E27FC236}">
                  <a16:creationId xmlns:a16="http://schemas.microsoft.com/office/drawing/2014/main" id="{DE49F3DE-2C0D-4444-558E-E1931F60FDF9}"/>
                </a:ext>
              </a:extLst>
            </p:cNvPr>
            <p:cNvSpPr/>
            <p:nvPr/>
          </p:nvSpPr>
          <p:spPr>
            <a:xfrm flipH="1">
              <a:off x="2162574" y="1864129"/>
              <a:ext cx="554926" cy="19731"/>
            </a:xfrm>
            <a:prstGeom prst="rect">
              <a:avLst/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50" name="正方形/長方形 949">
              <a:extLst>
                <a:ext uri="{FF2B5EF4-FFF2-40B4-BE49-F238E27FC236}">
                  <a16:creationId xmlns:a16="http://schemas.microsoft.com/office/drawing/2014/main" id="{3908E71D-CB92-02F1-92C5-2847F71C70F9}"/>
                </a:ext>
              </a:extLst>
            </p:cNvPr>
            <p:cNvSpPr/>
            <p:nvPr/>
          </p:nvSpPr>
          <p:spPr>
            <a:xfrm rot="900000" flipH="1" flipV="1">
              <a:off x="2138977" y="1970871"/>
              <a:ext cx="554926" cy="19731"/>
            </a:xfrm>
            <a:prstGeom prst="rect">
              <a:avLst/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51" name="楕円 1">
              <a:extLst>
                <a:ext uri="{FF2B5EF4-FFF2-40B4-BE49-F238E27FC236}">
                  <a16:creationId xmlns:a16="http://schemas.microsoft.com/office/drawing/2014/main" id="{BA84F5FA-DC58-C53C-1676-BC551D33D8E7}"/>
                </a:ext>
              </a:extLst>
            </p:cNvPr>
            <p:cNvSpPr/>
            <p:nvPr/>
          </p:nvSpPr>
          <p:spPr>
            <a:xfrm flipV="1">
              <a:off x="1913230" y="1723535"/>
              <a:ext cx="170911" cy="96059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952" name="グループ化 951">
              <a:extLst>
                <a:ext uri="{FF2B5EF4-FFF2-40B4-BE49-F238E27FC236}">
                  <a16:creationId xmlns:a16="http://schemas.microsoft.com/office/drawing/2014/main" id="{4A2C8816-09D7-374F-348C-C4662CD21374}"/>
                </a:ext>
              </a:extLst>
            </p:cNvPr>
            <p:cNvGrpSpPr/>
            <p:nvPr/>
          </p:nvGrpSpPr>
          <p:grpSpPr>
            <a:xfrm>
              <a:off x="1978829" y="1811018"/>
              <a:ext cx="176433" cy="258588"/>
              <a:chOff x="986766" y="914731"/>
              <a:chExt cx="238930" cy="350186"/>
            </a:xfrm>
          </p:grpSpPr>
          <p:sp>
            <p:nvSpPr>
              <p:cNvPr id="953" name="楕円 66">
                <a:extLst>
                  <a:ext uri="{FF2B5EF4-FFF2-40B4-BE49-F238E27FC236}">
                    <a16:creationId xmlns:a16="http://schemas.microsoft.com/office/drawing/2014/main" id="{72F04C24-8C38-EF32-8F9C-5F1B2FB57596}"/>
                  </a:ext>
                </a:extLst>
              </p:cNvPr>
              <p:cNvSpPr/>
              <p:nvPr/>
            </p:nvSpPr>
            <p:spPr>
              <a:xfrm>
                <a:off x="986766" y="914731"/>
                <a:ext cx="238930" cy="350186"/>
              </a:xfrm>
              <a:custGeom>
                <a:avLst/>
                <a:gdLst>
                  <a:gd name="connsiteX0" fmla="*/ 0 w 920501"/>
                  <a:gd name="connsiteY0" fmla="*/ 460251 h 920501"/>
                  <a:gd name="connsiteX1" fmla="*/ 460251 w 920501"/>
                  <a:gd name="connsiteY1" fmla="*/ 0 h 920501"/>
                  <a:gd name="connsiteX2" fmla="*/ 920502 w 920501"/>
                  <a:gd name="connsiteY2" fmla="*/ 460251 h 920501"/>
                  <a:gd name="connsiteX3" fmla="*/ 460251 w 920501"/>
                  <a:gd name="connsiteY3" fmla="*/ 920502 h 920501"/>
                  <a:gd name="connsiteX4" fmla="*/ 0 w 920501"/>
                  <a:gd name="connsiteY4" fmla="*/ 460251 h 920501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20502" h="1349127">
                    <a:moveTo>
                      <a:pt x="0" y="888876"/>
                    </a:moveTo>
                    <a:cubicBezTo>
                      <a:pt x="0" y="634686"/>
                      <a:pt x="315599" y="209550"/>
                      <a:pt x="455489" y="0"/>
                    </a:cubicBezTo>
                    <a:cubicBezTo>
                      <a:pt x="581091" y="204787"/>
                      <a:pt x="920502" y="634686"/>
                      <a:pt x="920502" y="888876"/>
                    </a:cubicBezTo>
                    <a:cubicBezTo>
                      <a:pt x="920502" y="1143066"/>
                      <a:pt x="714441" y="1349127"/>
                      <a:pt x="460251" y="1349127"/>
                    </a:cubicBezTo>
                    <a:cubicBezTo>
                      <a:pt x="206061" y="1349127"/>
                      <a:pt x="0" y="1143066"/>
                      <a:pt x="0" y="888876"/>
                    </a:cubicBezTo>
                    <a:close/>
                  </a:path>
                </a:pathLst>
              </a:custGeom>
              <a:solidFill>
                <a:srgbClr val="00B0F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54" name="フリーフォーム: 図形 953">
                <a:extLst>
                  <a:ext uri="{FF2B5EF4-FFF2-40B4-BE49-F238E27FC236}">
                    <a16:creationId xmlns:a16="http://schemas.microsoft.com/office/drawing/2014/main" id="{84ED5D7A-6374-8E3D-84C6-7E2EC42018BE}"/>
                  </a:ext>
                </a:extLst>
              </p:cNvPr>
              <p:cNvSpPr/>
              <p:nvPr/>
            </p:nvSpPr>
            <p:spPr>
              <a:xfrm rot="900000" flipH="1">
                <a:off x="1002545" y="1130060"/>
                <a:ext cx="128110" cy="97560"/>
              </a:xfrm>
              <a:custGeom>
                <a:avLst/>
                <a:gdLst>
                  <a:gd name="connsiteX0" fmla="*/ 55471 w 427286"/>
                  <a:gd name="connsiteY0" fmla="*/ 214452 h 325394"/>
                  <a:gd name="connsiteX1" fmla="*/ 110942 w 427286"/>
                  <a:gd name="connsiteY1" fmla="*/ 269923 h 325394"/>
                  <a:gd name="connsiteX2" fmla="*/ 55471 w 427286"/>
                  <a:gd name="connsiteY2" fmla="*/ 325394 h 325394"/>
                  <a:gd name="connsiteX3" fmla="*/ 0 w 427286"/>
                  <a:gd name="connsiteY3" fmla="*/ 269923 h 325394"/>
                  <a:gd name="connsiteX4" fmla="*/ 55471 w 427286"/>
                  <a:gd name="connsiteY4" fmla="*/ 214452 h 325394"/>
                  <a:gd name="connsiteX5" fmla="*/ 371291 w 427286"/>
                  <a:gd name="connsiteY5" fmla="*/ 651 h 325394"/>
                  <a:gd name="connsiteX6" fmla="*/ 395286 w 427286"/>
                  <a:gd name="connsiteY6" fmla="*/ 1731 h 325394"/>
                  <a:gd name="connsiteX7" fmla="*/ 353639 w 427286"/>
                  <a:gd name="connsiteY7" fmla="*/ 204250 h 325394"/>
                  <a:gd name="connsiteX8" fmla="*/ 172037 w 427286"/>
                  <a:gd name="connsiteY8" fmla="*/ 261589 h 325394"/>
                  <a:gd name="connsiteX9" fmla="*/ 289885 w 427286"/>
                  <a:gd name="connsiteY9" fmla="*/ 140497 h 325394"/>
                  <a:gd name="connsiteX10" fmla="*/ 371291 w 427286"/>
                  <a:gd name="connsiteY10" fmla="*/ 651 h 3253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7286" h="325394">
                    <a:moveTo>
                      <a:pt x="55471" y="214452"/>
                    </a:moveTo>
                    <a:cubicBezTo>
                      <a:pt x="86107" y="214452"/>
                      <a:pt x="110942" y="239287"/>
                      <a:pt x="110942" y="269923"/>
                    </a:cubicBezTo>
                    <a:cubicBezTo>
                      <a:pt x="110942" y="300559"/>
                      <a:pt x="86107" y="325394"/>
                      <a:pt x="55471" y="325394"/>
                    </a:cubicBezTo>
                    <a:cubicBezTo>
                      <a:pt x="24835" y="325394"/>
                      <a:pt x="0" y="300559"/>
                      <a:pt x="0" y="269923"/>
                    </a:cubicBezTo>
                    <a:cubicBezTo>
                      <a:pt x="0" y="239287"/>
                      <a:pt x="24835" y="214452"/>
                      <a:pt x="55471" y="214452"/>
                    </a:cubicBezTo>
                    <a:close/>
                    <a:moveTo>
                      <a:pt x="371291" y="651"/>
                    </a:moveTo>
                    <a:cubicBezTo>
                      <a:pt x="377800" y="-459"/>
                      <a:pt x="385660" y="-183"/>
                      <a:pt x="395286" y="1731"/>
                    </a:cubicBezTo>
                    <a:cubicBezTo>
                      <a:pt x="472301" y="17043"/>
                      <a:pt x="390846" y="160940"/>
                      <a:pt x="353639" y="204250"/>
                    </a:cubicBezTo>
                    <a:cubicBezTo>
                      <a:pt x="316431" y="247559"/>
                      <a:pt x="211077" y="326779"/>
                      <a:pt x="172037" y="261589"/>
                    </a:cubicBezTo>
                    <a:cubicBezTo>
                      <a:pt x="132998" y="196399"/>
                      <a:pt x="225389" y="204993"/>
                      <a:pt x="289885" y="140497"/>
                    </a:cubicBezTo>
                    <a:cubicBezTo>
                      <a:pt x="346318" y="84063"/>
                      <a:pt x="325727" y="8422"/>
                      <a:pt x="371291" y="65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023" name="グループ化 1022">
            <a:extLst>
              <a:ext uri="{FF2B5EF4-FFF2-40B4-BE49-F238E27FC236}">
                <a16:creationId xmlns:a16="http://schemas.microsoft.com/office/drawing/2014/main" id="{B562DDD3-198D-A4E0-EA5B-F93640BFEFE8}"/>
              </a:ext>
            </a:extLst>
          </p:cNvPr>
          <p:cNvGrpSpPr/>
          <p:nvPr/>
        </p:nvGrpSpPr>
        <p:grpSpPr>
          <a:xfrm>
            <a:off x="4051216" y="3799177"/>
            <a:ext cx="1992981" cy="2564746"/>
            <a:chOff x="4051216" y="3799177"/>
            <a:chExt cx="1992981" cy="2564746"/>
          </a:xfrm>
        </p:grpSpPr>
        <p:grpSp>
          <p:nvGrpSpPr>
            <p:cNvPr id="980" name="グループ化 979">
              <a:extLst>
                <a:ext uri="{FF2B5EF4-FFF2-40B4-BE49-F238E27FC236}">
                  <a16:creationId xmlns:a16="http://schemas.microsoft.com/office/drawing/2014/main" id="{BCE2DFF7-5046-1C76-347C-996B4F463D0A}"/>
                </a:ext>
              </a:extLst>
            </p:cNvPr>
            <p:cNvGrpSpPr/>
            <p:nvPr/>
          </p:nvGrpSpPr>
          <p:grpSpPr>
            <a:xfrm>
              <a:off x="4620661" y="5140047"/>
              <a:ext cx="1391677" cy="1223876"/>
              <a:chOff x="4620661" y="5140047"/>
              <a:chExt cx="1391677" cy="1223876"/>
            </a:xfrm>
          </p:grpSpPr>
          <p:sp>
            <p:nvSpPr>
              <p:cNvPr id="955" name="フリーフォーム: 図形 954">
                <a:extLst>
                  <a:ext uri="{FF2B5EF4-FFF2-40B4-BE49-F238E27FC236}">
                    <a16:creationId xmlns:a16="http://schemas.microsoft.com/office/drawing/2014/main" id="{E1A94D61-E901-FD4F-DEA6-68E04BF099B2}"/>
                  </a:ext>
                </a:extLst>
              </p:cNvPr>
              <p:cNvSpPr/>
              <p:nvPr/>
            </p:nvSpPr>
            <p:spPr>
              <a:xfrm rot="20151232" flipV="1">
                <a:off x="5114376" y="5683599"/>
                <a:ext cx="897962" cy="392290"/>
              </a:xfrm>
              <a:custGeom>
                <a:avLst/>
                <a:gdLst>
                  <a:gd name="connsiteX0" fmla="*/ 444145 w 1917640"/>
                  <a:gd name="connsiteY0" fmla="*/ 287 h 685683"/>
                  <a:gd name="connsiteX1" fmla="*/ 1903478 w 1917640"/>
                  <a:gd name="connsiteY1" fmla="*/ 446961 h 685683"/>
                  <a:gd name="connsiteX2" fmla="*/ 1917640 w 1917640"/>
                  <a:gd name="connsiteY2" fmla="*/ 431479 h 685683"/>
                  <a:gd name="connsiteX3" fmla="*/ 1910072 w 1917640"/>
                  <a:gd name="connsiteY3" fmla="*/ 444119 h 685683"/>
                  <a:gd name="connsiteX4" fmla="*/ 55376 w 1917640"/>
                  <a:gd name="connsiteY4" fmla="*/ 380335 h 685683"/>
                  <a:gd name="connsiteX5" fmla="*/ 0 w 1917640"/>
                  <a:gd name="connsiteY5" fmla="*/ 453960 h 685683"/>
                  <a:gd name="connsiteX6" fmla="*/ 0 w 1917640"/>
                  <a:gd name="connsiteY6" fmla="*/ 291596 h 685683"/>
                  <a:gd name="connsiteX7" fmla="*/ 444145 w 1917640"/>
                  <a:gd name="connsiteY7" fmla="*/ 287 h 685683"/>
                  <a:gd name="connsiteX0" fmla="*/ 444145 w 1917640"/>
                  <a:gd name="connsiteY0" fmla="*/ 4820 h 690216"/>
                  <a:gd name="connsiteX1" fmla="*/ 1903478 w 1917640"/>
                  <a:gd name="connsiteY1" fmla="*/ 451494 h 690216"/>
                  <a:gd name="connsiteX2" fmla="*/ 1917640 w 1917640"/>
                  <a:gd name="connsiteY2" fmla="*/ 436012 h 690216"/>
                  <a:gd name="connsiteX3" fmla="*/ 1910072 w 1917640"/>
                  <a:gd name="connsiteY3" fmla="*/ 448652 h 690216"/>
                  <a:gd name="connsiteX4" fmla="*/ 55376 w 1917640"/>
                  <a:gd name="connsiteY4" fmla="*/ 384868 h 690216"/>
                  <a:gd name="connsiteX5" fmla="*/ 0 w 1917640"/>
                  <a:gd name="connsiteY5" fmla="*/ 458493 h 690216"/>
                  <a:gd name="connsiteX6" fmla="*/ 0 w 1917640"/>
                  <a:gd name="connsiteY6" fmla="*/ 188179 h 690216"/>
                  <a:gd name="connsiteX7" fmla="*/ 444145 w 1917640"/>
                  <a:gd name="connsiteY7" fmla="*/ 4820 h 690216"/>
                  <a:gd name="connsiteX0" fmla="*/ 444145 w 1917640"/>
                  <a:gd name="connsiteY0" fmla="*/ 701 h 686097"/>
                  <a:gd name="connsiteX1" fmla="*/ 1903478 w 1917640"/>
                  <a:gd name="connsiteY1" fmla="*/ 447375 h 686097"/>
                  <a:gd name="connsiteX2" fmla="*/ 1917640 w 1917640"/>
                  <a:gd name="connsiteY2" fmla="*/ 431893 h 686097"/>
                  <a:gd name="connsiteX3" fmla="*/ 1910072 w 1917640"/>
                  <a:gd name="connsiteY3" fmla="*/ 444533 h 686097"/>
                  <a:gd name="connsiteX4" fmla="*/ 55376 w 1917640"/>
                  <a:gd name="connsiteY4" fmla="*/ 380749 h 686097"/>
                  <a:gd name="connsiteX5" fmla="*/ 0 w 1917640"/>
                  <a:gd name="connsiteY5" fmla="*/ 454374 h 686097"/>
                  <a:gd name="connsiteX6" fmla="*/ 0 w 1917640"/>
                  <a:gd name="connsiteY6" fmla="*/ 184060 h 686097"/>
                  <a:gd name="connsiteX7" fmla="*/ 444145 w 1917640"/>
                  <a:gd name="connsiteY7" fmla="*/ 701 h 686097"/>
                  <a:gd name="connsiteX0" fmla="*/ 444145 w 1917640"/>
                  <a:gd name="connsiteY0" fmla="*/ 661 h 686057"/>
                  <a:gd name="connsiteX1" fmla="*/ 1903478 w 1917640"/>
                  <a:gd name="connsiteY1" fmla="*/ 447335 h 686057"/>
                  <a:gd name="connsiteX2" fmla="*/ 1917640 w 1917640"/>
                  <a:gd name="connsiteY2" fmla="*/ 431853 h 686057"/>
                  <a:gd name="connsiteX3" fmla="*/ 1910072 w 1917640"/>
                  <a:gd name="connsiteY3" fmla="*/ 444493 h 686057"/>
                  <a:gd name="connsiteX4" fmla="*/ 55376 w 1917640"/>
                  <a:gd name="connsiteY4" fmla="*/ 380709 h 686057"/>
                  <a:gd name="connsiteX5" fmla="*/ 0 w 1917640"/>
                  <a:gd name="connsiteY5" fmla="*/ 454334 h 686057"/>
                  <a:gd name="connsiteX6" fmla="*/ 0 w 1917640"/>
                  <a:gd name="connsiteY6" fmla="*/ 184020 h 686057"/>
                  <a:gd name="connsiteX7" fmla="*/ 444145 w 1917640"/>
                  <a:gd name="connsiteY7" fmla="*/ 661 h 686057"/>
                  <a:gd name="connsiteX0" fmla="*/ 444145 w 1917640"/>
                  <a:gd name="connsiteY0" fmla="*/ 661 h 686057"/>
                  <a:gd name="connsiteX1" fmla="*/ 1903478 w 1917640"/>
                  <a:gd name="connsiteY1" fmla="*/ 447335 h 686057"/>
                  <a:gd name="connsiteX2" fmla="*/ 1917640 w 1917640"/>
                  <a:gd name="connsiteY2" fmla="*/ 431853 h 686057"/>
                  <a:gd name="connsiteX3" fmla="*/ 1910072 w 1917640"/>
                  <a:gd name="connsiteY3" fmla="*/ 444493 h 686057"/>
                  <a:gd name="connsiteX4" fmla="*/ 55376 w 1917640"/>
                  <a:gd name="connsiteY4" fmla="*/ 380709 h 686057"/>
                  <a:gd name="connsiteX5" fmla="*/ 0 w 1917640"/>
                  <a:gd name="connsiteY5" fmla="*/ 454334 h 686057"/>
                  <a:gd name="connsiteX6" fmla="*/ 225 w 1917640"/>
                  <a:gd name="connsiteY6" fmla="*/ 313091 h 686057"/>
                  <a:gd name="connsiteX7" fmla="*/ 0 w 1917640"/>
                  <a:gd name="connsiteY7" fmla="*/ 184020 h 686057"/>
                  <a:gd name="connsiteX8" fmla="*/ 444145 w 1917640"/>
                  <a:gd name="connsiteY8" fmla="*/ 661 h 686057"/>
                  <a:gd name="connsiteX0" fmla="*/ 225 w 1917640"/>
                  <a:gd name="connsiteY0" fmla="*/ 313091 h 686057"/>
                  <a:gd name="connsiteX1" fmla="*/ 0 w 1917640"/>
                  <a:gd name="connsiteY1" fmla="*/ 184020 h 686057"/>
                  <a:gd name="connsiteX2" fmla="*/ 444145 w 1917640"/>
                  <a:gd name="connsiteY2" fmla="*/ 661 h 686057"/>
                  <a:gd name="connsiteX3" fmla="*/ 1903478 w 1917640"/>
                  <a:gd name="connsiteY3" fmla="*/ 447335 h 686057"/>
                  <a:gd name="connsiteX4" fmla="*/ 1917640 w 1917640"/>
                  <a:gd name="connsiteY4" fmla="*/ 431853 h 686057"/>
                  <a:gd name="connsiteX5" fmla="*/ 1910072 w 1917640"/>
                  <a:gd name="connsiteY5" fmla="*/ 444493 h 686057"/>
                  <a:gd name="connsiteX6" fmla="*/ 55376 w 1917640"/>
                  <a:gd name="connsiteY6" fmla="*/ 380709 h 686057"/>
                  <a:gd name="connsiteX7" fmla="*/ 0 w 1917640"/>
                  <a:gd name="connsiteY7" fmla="*/ 454334 h 686057"/>
                  <a:gd name="connsiteX8" fmla="*/ 91665 w 1917640"/>
                  <a:gd name="connsiteY8" fmla="*/ 404531 h 686057"/>
                  <a:gd name="connsiteX0" fmla="*/ 225 w 1917640"/>
                  <a:gd name="connsiteY0" fmla="*/ 313091 h 686057"/>
                  <a:gd name="connsiteX1" fmla="*/ 0 w 1917640"/>
                  <a:gd name="connsiteY1" fmla="*/ 184020 h 686057"/>
                  <a:gd name="connsiteX2" fmla="*/ 444145 w 1917640"/>
                  <a:gd name="connsiteY2" fmla="*/ 661 h 686057"/>
                  <a:gd name="connsiteX3" fmla="*/ 1903478 w 1917640"/>
                  <a:gd name="connsiteY3" fmla="*/ 447335 h 686057"/>
                  <a:gd name="connsiteX4" fmla="*/ 1917640 w 1917640"/>
                  <a:gd name="connsiteY4" fmla="*/ 431853 h 686057"/>
                  <a:gd name="connsiteX5" fmla="*/ 1910072 w 1917640"/>
                  <a:gd name="connsiteY5" fmla="*/ 444493 h 686057"/>
                  <a:gd name="connsiteX6" fmla="*/ 55376 w 1917640"/>
                  <a:gd name="connsiteY6" fmla="*/ 380709 h 686057"/>
                  <a:gd name="connsiteX7" fmla="*/ 0 w 1917640"/>
                  <a:gd name="connsiteY7" fmla="*/ 454334 h 686057"/>
                  <a:gd name="connsiteX0" fmla="*/ 0 w 1917640"/>
                  <a:gd name="connsiteY0" fmla="*/ 184020 h 686057"/>
                  <a:gd name="connsiteX1" fmla="*/ 444145 w 1917640"/>
                  <a:gd name="connsiteY1" fmla="*/ 661 h 686057"/>
                  <a:gd name="connsiteX2" fmla="*/ 1903478 w 1917640"/>
                  <a:gd name="connsiteY2" fmla="*/ 447335 h 686057"/>
                  <a:gd name="connsiteX3" fmla="*/ 1917640 w 1917640"/>
                  <a:gd name="connsiteY3" fmla="*/ 431853 h 686057"/>
                  <a:gd name="connsiteX4" fmla="*/ 1910072 w 1917640"/>
                  <a:gd name="connsiteY4" fmla="*/ 444493 h 686057"/>
                  <a:gd name="connsiteX5" fmla="*/ 55376 w 1917640"/>
                  <a:gd name="connsiteY5" fmla="*/ 380709 h 686057"/>
                  <a:gd name="connsiteX6" fmla="*/ 0 w 1917640"/>
                  <a:gd name="connsiteY6" fmla="*/ 454334 h 686057"/>
                  <a:gd name="connsiteX0" fmla="*/ 0 w 1917640"/>
                  <a:gd name="connsiteY0" fmla="*/ 184020 h 672511"/>
                  <a:gd name="connsiteX1" fmla="*/ 444145 w 1917640"/>
                  <a:gd name="connsiteY1" fmla="*/ 661 h 672511"/>
                  <a:gd name="connsiteX2" fmla="*/ 1903478 w 1917640"/>
                  <a:gd name="connsiteY2" fmla="*/ 447335 h 672511"/>
                  <a:gd name="connsiteX3" fmla="*/ 1917640 w 1917640"/>
                  <a:gd name="connsiteY3" fmla="*/ 431853 h 672511"/>
                  <a:gd name="connsiteX4" fmla="*/ 1910072 w 1917640"/>
                  <a:gd name="connsiteY4" fmla="*/ 444493 h 672511"/>
                  <a:gd name="connsiteX5" fmla="*/ 55376 w 1917640"/>
                  <a:gd name="connsiteY5" fmla="*/ 380709 h 672511"/>
                  <a:gd name="connsiteX6" fmla="*/ 0 w 1917640"/>
                  <a:gd name="connsiteY6" fmla="*/ 454334 h 672511"/>
                  <a:gd name="connsiteX0" fmla="*/ 1 w 2067311"/>
                  <a:gd name="connsiteY0" fmla="*/ 266633 h 672055"/>
                  <a:gd name="connsiteX1" fmla="*/ 593816 w 2067311"/>
                  <a:gd name="connsiteY1" fmla="*/ 205 h 672055"/>
                  <a:gd name="connsiteX2" fmla="*/ 2053149 w 2067311"/>
                  <a:gd name="connsiteY2" fmla="*/ 446879 h 672055"/>
                  <a:gd name="connsiteX3" fmla="*/ 2067311 w 2067311"/>
                  <a:gd name="connsiteY3" fmla="*/ 431397 h 672055"/>
                  <a:gd name="connsiteX4" fmla="*/ 2059743 w 2067311"/>
                  <a:gd name="connsiteY4" fmla="*/ 444037 h 672055"/>
                  <a:gd name="connsiteX5" fmla="*/ 205047 w 2067311"/>
                  <a:gd name="connsiteY5" fmla="*/ 380253 h 672055"/>
                  <a:gd name="connsiteX6" fmla="*/ 149671 w 2067311"/>
                  <a:gd name="connsiteY6" fmla="*/ 453878 h 672055"/>
                  <a:gd name="connsiteX0" fmla="*/ -1 w 2067309"/>
                  <a:gd name="connsiteY0" fmla="*/ 267676 h 673098"/>
                  <a:gd name="connsiteX1" fmla="*/ 593814 w 2067309"/>
                  <a:gd name="connsiteY1" fmla="*/ 1248 h 673098"/>
                  <a:gd name="connsiteX2" fmla="*/ 2053147 w 2067309"/>
                  <a:gd name="connsiteY2" fmla="*/ 447922 h 673098"/>
                  <a:gd name="connsiteX3" fmla="*/ 2067309 w 2067309"/>
                  <a:gd name="connsiteY3" fmla="*/ 432440 h 673098"/>
                  <a:gd name="connsiteX4" fmla="*/ 2059741 w 2067309"/>
                  <a:gd name="connsiteY4" fmla="*/ 445080 h 673098"/>
                  <a:gd name="connsiteX5" fmla="*/ 205045 w 2067309"/>
                  <a:gd name="connsiteY5" fmla="*/ 381296 h 673098"/>
                  <a:gd name="connsiteX6" fmla="*/ 149669 w 2067309"/>
                  <a:gd name="connsiteY6" fmla="*/ 454921 h 6730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67309" h="673098">
                    <a:moveTo>
                      <a:pt x="-1" y="267676"/>
                    </a:moveTo>
                    <a:cubicBezTo>
                      <a:pt x="332855" y="-2553"/>
                      <a:pt x="445766" y="-4363"/>
                      <a:pt x="593814" y="1248"/>
                    </a:cubicBezTo>
                    <a:cubicBezTo>
                      <a:pt x="1080258" y="19682"/>
                      <a:pt x="1566702" y="918702"/>
                      <a:pt x="2053147" y="447922"/>
                    </a:cubicBezTo>
                    <a:lnTo>
                      <a:pt x="2067309" y="432440"/>
                    </a:lnTo>
                    <a:lnTo>
                      <a:pt x="2059741" y="445080"/>
                    </a:lnTo>
                    <a:cubicBezTo>
                      <a:pt x="1521075" y="1249593"/>
                      <a:pt x="740413" y="-394552"/>
                      <a:pt x="205045" y="381296"/>
                    </a:cubicBezTo>
                    <a:lnTo>
                      <a:pt x="149669" y="454921"/>
                    </a:lnTo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3" name="楕円 1">
                <a:extLst>
                  <a:ext uri="{FF2B5EF4-FFF2-40B4-BE49-F238E27FC236}">
                    <a16:creationId xmlns:a16="http://schemas.microsoft.com/office/drawing/2014/main" id="{0ADB7AA8-5B0B-AAE5-6549-CD86A27576DC}"/>
                  </a:ext>
                </a:extLst>
              </p:cNvPr>
              <p:cNvSpPr/>
              <p:nvPr/>
            </p:nvSpPr>
            <p:spPr>
              <a:xfrm rot="10800000">
                <a:off x="5051158" y="588536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64" name="楕円 1">
                <a:extLst>
                  <a:ext uri="{FF2B5EF4-FFF2-40B4-BE49-F238E27FC236}">
                    <a16:creationId xmlns:a16="http://schemas.microsoft.com/office/drawing/2014/main" id="{3758CC27-B041-6E7D-2B0A-C0733E4FFAB9}"/>
                  </a:ext>
                </a:extLst>
              </p:cNvPr>
              <p:cNvSpPr/>
              <p:nvPr/>
            </p:nvSpPr>
            <p:spPr>
              <a:xfrm rot="10800000">
                <a:off x="4786480" y="588536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65" name="楕円 1">
                <a:extLst>
                  <a:ext uri="{FF2B5EF4-FFF2-40B4-BE49-F238E27FC236}">
                    <a16:creationId xmlns:a16="http://schemas.microsoft.com/office/drawing/2014/main" id="{013FDB77-9A2E-61DE-2609-8DED4845C778}"/>
                  </a:ext>
                </a:extLst>
              </p:cNvPr>
              <p:cNvSpPr/>
              <p:nvPr/>
            </p:nvSpPr>
            <p:spPr>
              <a:xfrm>
                <a:off x="4620661" y="5140047"/>
                <a:ext cx="833002" cy="110234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66" name="楕円 1">
                <a:extLst>
                  <a:ext uri="{FF2B5EF4-FFF2-40B4-BE49-F238E27FC236}">
                    <a16:creationId xmlns:a16="http://schemas.microsoft.com/office/drawing/2014/main" id="{7102693B-0E88-A79B-EF13-EA898B69EC07}"/>
                  </a:ext>
                </a:extLst>
              </p:cNvPr>
              <p:cNvSpPr/>
              <p:nvPr/>
            </p:nvSpPr>
            <p:spPr>
              <a:xfrm>
                <a:off x="4675231" y="5183954"/>
                <a:ext cx="723862" cy="102634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979" name="グループ化 978">
              <a:extLst>
                <a:ext uri="{FF2B5EF4-FFF2-40B4-BE49-F238E27FC236}">
                  <a16:creationId xmlns:a16="http://schemas.microsoft.com/office/drawing/2014/main" id="{A26CBDDC-B4C4-6023-80E4-477BA120C063}"/>
                </a:ext>
              </a:extLst>
            </p:cNvPr>
            <p:cNvGrpSpPr/>
            <p:nvPr/>
          </p:nvGrpSpPr>
          <p:grpSpPr>
            <a:xfrm>
              <a:off x="4051216" y="3799177"/>
              <a:ext cx="1992981" cy="1580757"/>
              <a:chOff x="4051216" y="3799177"/>
              <a:chExt cx="1992981" cy="1580757"/>
            </a:xfrm>
          </p:grpSpPr>
          <p:sp>
            <p:nvSpPr>
              <p:cNvPr id="958" name="楕円 957">
                <a:extLst>
                  <a:ext uri="{FF2B5EF4-FFF2-40B4-BE49-F238E27FC236}">
                    <a16:creationId xmlns:a16="http://schemas.microsoft.com/office/drawing/2014/main" id="{589FE9EA-EAB8-48E5-B754-280BC949410A}"/>
                  </a:ext>
                </a:extLst>
              </p:cNvPr>
              <p:cNvSpPr/>
              <p:nvPr/>
            </p:nvSpPr>
            <p:spPr>
              <a:xfrm>
                <a:off x="5193892" y="3799177"/>
                <a:ext cx="850305" cy="850305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9" name="楕円 958">
                <a:extLst>
                  <a:ext uri="{FF2B5EF4-FFF2-40B4-BE49-F238E27FC236}">
                    <a16:creationId xmlns:a16="http://schemas.microsoft.com/office/drawing/2014/main" id="{C4CAEAB8-111D-29C9-832E-2DFA5899DA46}"/>
                  </a:ext>
                </a:extLst>
              </p:cNvPr>
              <p:cNvSpPr/>
              <p:nvPr/>
            </p:nvSpPr>
            <p:spPr>
              <a:xfrm>
                <a:off x="5323025" y="3928310"/>
                <a:ext cx="592039" cy="592039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0" name="楕円 959">
                <a:extLst>
                  <a:ext uri="{FF2B5EF4-FFF2-40B4-BE49-F238E27FC236}">
                    <a16:creationId xmlns:a16="http://schemas.microsoft.com/office/drawing/2014/main" id="{4113C254-0052-BA3D-F269-4F8E7655CFA2}"/>
                  </a:ext>
                </a:extLst>
              </p:cNvPr>
              <p:cNvSpPr/>
              <p:nvPr/>
            </p:nvSpPr>
            <p:spPr>
              <a:xfrm>
                <a:off x="4051216" y="3799177"/>
                <a:ext cx="850305" cy="850305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1" name="楕円 960">
                <a:extLst>
                  <a:ext uri="{FF2B5EF4-FFF2-40B4-BE49-F238E27FC236}">
                    <a16:creationId xmlns:a16="http://schemas.microsoft.com/office/drawing/2014/main" id="{9E34C2F4-0F5C-A617-287D-75D589B456FD}"/>
                  </a:ext>
                </a:extLst>
              </p:cNvPr>
              <p:cNvSpPr/>
              <p:nvPr/>
            </p:nvSpPr>
            <p:spPr>
              <a:xfrm>
                <a:off x="4180349" y="3928310"/>
                <a:ext cx="592039" cy="592039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7" name="楕円 966">
                <a:extLst>
                  <a:ext uri="{FF2B5EF4-FFF2-40B4-BE49-F238E27FC236}">
                    <a16:creationId xmlns:a16="http://schemas.microsoft.com/office/drawing/2014/main" id="{C12AFA86-BCA9-B167-E695-F29FA6F7AE8D}"/>
                  </a:ext>
                </a:extLst>
              </p:cNvPr>
              <p:cNvSpPr/>
              <p:nvPr/>
            </p:nvSpPr>
            <p:spPr>
              <a:xfrm>
                <a:off x="4433170" y="4149235"/>
                <a:ext cx="1207983" cy="1230699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8" name="楕円 967">
                <a:extLst>
                  <a:ext uri="{FF2B5EF4-FFF2-40B4-BE49-F238E27FC236}">
                    <a16:creationId xmlns:a16="http://schemas.microsoft.com/office/drawing/2014/main" id="{FF1361E0-A440-0A22-2F78-E790FE871E7F}"/>
                  </a:ext>
                </a:extLst>
              </p:cNvPr>
              <p:cNvSpPr/>
              <p:nvPr/>
            </p:nvSpPr>
            <p:spPr>
              <a:xfrm rot="20700000">
                <a:off x="4696990" y="4665468"/>
                <a:ext cx="146798" cy="5471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9" name="楕円 968">
                <a:extLst>
                  <a:ext uri="{FF2B5EF4-FFF2-40B4-BE49-F238E27FC236}">
                    <a16:creationId xmlns:a16="http://schemas.microsoft.com/office/drawing/2014/main" id="{EF7EA93D-B7F8-2A87-3B8E-BE4DDCC411CB}"/>
                  </a:ext>
                </a:extLst>
              </p:cNvPr>
              <p:cNvSpPr/>
              <p:nvPr/>
            </p:nvSpPr>
            <p:spPr>
              <a:xfrm rot="900000">
                <a:off x="5212615" y="4665468"/>
                <a:ext cx="146798" cy="5471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970" name="グループ化 969">
                <a:extLst>
                  <a:ext uri="{FF2B5EF4-FFF2-40B4-BE49-F238E27FC236}">
                    <a16:creationId xmlns:a16="http://schemas.microsoft.com/office/drawing/2014/main" id="{0F5BEA73-819D-99BC-607F-D697721F7AA4}"/>
                  </a:ext>
                </a:extLst>
              </p:cNvPr>
              <p:cNvGrpSpPr/>
              <p:nvPr/>
            </p:nvGrpSpPr>
            <p:grpSpPr>
              <a:xfrm>
                <a:off x="4924770" y="4931336"/>
                <a:ext cx="219417" cy="232117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977" name="楕円 27">
                  <a:extLst>
                    <a:ext uri="{FF2B5EF4-FFF2-40B4-BE49-F238E27FC236}">
                      <a16:creationId xmlns:a16="http://schemas.microsoft.com/office/drawing/2014/main" id="{FE8430F2-8D0F-F059-48E2-BD57AC261B78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78" name="楕円 27">
                  <a:extLst>
                    <a:ext uri="{FF2B5EF4-FFF2-40B4-BE49-F238E27FC236}">
                      <a16:creationId xmlns:a16="http://schemas.microsoft.com/office/drawing/2014/main" id="{F8B170D9-085A-2F21-82E3-551B6F722861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971" name="フリーフォーム: 図形 970">
                <a:extLst>
                  <a:ext uri="{FF2B5EF4-FFF2-40B4-BE49-F238E27FC236}">
                    <a16:creationId xmlns:a16="http://schemas.microsoft.com/office/drawing/2014/main" id="{AC6083B6-BBAD-DD35-C912-050D6EFB250D}"/>
                  </a:ext>
                </a:extLst>
              </p:cNvPr>
              <p:cNvSpPr/>
              <p:nvPr/>
            </p:nvSpPr>
            <p:spPr>
              <a:xfrm>
                <a:off x="4811035" y="4841307"/>
                <a:ext cx="452253" cy="226103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2" name="正方形/長方形 971">
                <a:extLst>
                  <a:ext uri="{FF2B5EF4-FFF2-40B4-BE49-F238E27FC236}">
                    <a16:creationId xmlns:a16="http://schemas.microsoft.com/office/drawing/2014/main" id="{CF1B8D0C-CCA1-B068-EF82-F99C63A7B09F}"/>
                  </a:ext>
                </a:extLst>
              </p:cNvPr>
              <p:cNvSpPr/>
              <p:nvPr/>
            </p:nvSpPr>
            <p:spPr>
              <a:xfrm>
                <a:off x="4316903" y="4950227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3" name="正方形/長方形 972">
                <a:extLst>
                  <a:ext uri="{FF2B5EF4-FFF2-40B4-BE49-F238E27FC236}">
                    <a16:creationId xmlns:a16="http://schemas.microsoft.com/office/drawing/2014/main" id="{F79ECF0F-4227-3FC2-219D-99BE693C7D25}"/>
                  </a:ext>
                </a:extLst>
              </p:cNvPr>
              <p:cNvSpPr/>
              <p:nvPr/>
            </p:nvSpPr>
            <p:spPr>
              <a:xfrm rot="20700000" flipV="1">
                <a:off x="4341945" y="5056970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4" name="正方形/長方形 973">
                <a:extLst>
                  <a:ext uri="{FF2B5EF4-FFF2-40B4-BE49-F238E27FC236}">
                    <a16:creationId xmlns:a16="http://schemas.microsoft.com/office/drawing/2014/main" id="{72C91B9A-110F-ECF1-0E3D-E93F6B6FF416}"/>
                  </a:ext>
                </a:extLst>
              </p:cNvPr>
              <p:cNvSpPr/>
              <p:nvPr/>
            </p:nvSpPr>
            <p:spPr>
              <a:xfrm flipH="1">
                <a:off x="5201050" y="4950229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5" name="正方形/長方形 974">
                <a:extLst>
                  <a:ext uri="{FF2B5EF4-FFF2-40B4-BE49-F238E27FC236}">
                    <a16:creationId xmlns:a16="http://schemas.microsoft.com/office/drawing/2014/main" id="{F245FC5C-E904-D8A5-4779-810D553869A6}"/>
                  </a:ext>
                </a:extLst>
              </p:cNvPr>
              <p:cNvSpPr/>
              <p:nvPr/>
            </p:nvSpPr>
            <p:spPr>
              <a:xfrm rot="900000" flipH="1" flipV="1">
                <a:off x="5177453" y="5056971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6" name="楕円 1">
                <a:extLst>
                  <a:ext uri="{FF2B5EF4-FFF2-40B4-BE49-F238E27FC236}">
                    <a16:creationId xmlns:a16="http://schemas.microsoft.com/office/drawing/2014/main" id="{3E89127B-AECB-5E7D-C92C-94B1410A0A52}"/>
                  </a:ext>
                </a:extLst>
              </p:cNvPr>
              <p:cNvSpPr/>
              <p:nvPr/>
            </p:nvSpPr>
            <p:spPr>
              <a:xfrm flipV="1">
                <a:off x="4951706" y="4809635"/>
                <a:ext cx="170911" cy="9605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981" name="グループ化 980">
              <a:extLst>
                <a:ext uri="{FF2B5EF4-FFF2-40B4-BE49-F238E27FC236}">
                  <a16:creationId xmlns:a16="http://schemas.microsoft.com/office/drawing/2014/main" id="{CA243078-0FF7-1A1B-C734-85D253ABBC2E}"/>
                </a:ext>
              </a:extLst>
            </p:cNvPr>
            <p:cNvGrpSpPr/>
            <p:nvPr/>
          </p:nvGrpSpPr>
          <p:grpSpPr>
            <a:xfrm>
              <a:off x="4165840" y="3935925"/>
              <a:ext cx="1732040" cy="1123483"/>
              <a:chOff x="4156667" y="3912113"/>
              <a:chExt cx="1810966" cy="1123483"/>
            </a:xfrm>
          </p:grpSpPr>
          <p:sp>
            <p:nvSpPr>
              <p:cNvPr id="982" name="フリーフォーム: 図形 981">
                <a:extLst>
                  <a:ext uri="{FF2B5EF4-FFF2-40B4-BE49-F238E27FC236}">
                    <a16:creationId xmlns:a16="http://schemas.microsoft.com/office/drawing/2014/main" id="{7FC86DBE-4D19-2CC2-8885-08D264F34289}"/>
                  </a:ext>
                </a:extLst>
              </p:cNvPr>
              <p:cNvSpPr/>
              <p:nvPr/>
            </p:nvSpPr>
            <p:spPr>
              <a:xfrm>
                <a:off x="4377300" y="3912113"/>
                <a:ext cx="1371542" cy="621296"/>
              </a:xfrm>
              <a:custGeom>
                <a:avLst/>
                <a:gdLst>
                  <a:gd name="connsiteX0" fmla="*/ 928688 w 1857376"/>
                  <a:gd name="connsiteY0" fmla="*/ 0 h 841374"/>
                  <a:gd name="connsiteX1" fmla="*/ 1857376 w 1857376"/>
                  <a:gd name="connsiteY1" fmla="*/ 809625 h 841374"/>
                  <a:gd name="connsiteX2" fmla="*/ 1854621 w 1857376"/>
                  <a:gd name="connsiteY2" fmla="*/ 841374 h 841374"/>
                  <a:gd name="connsiteX3" fmla="*/ 1805511 w 1857376"/>
                  <a:gd name="connsiteY3" fmla="*/ 841374 h 841374"/>
                  <a:gd name="connsiteX4" fmla="*/ 1796516 w 1857376"/>
                  <a:gd name="connsiteY4" fmla="*/ 757260 h 841374"/>
                  <a:gd name="connsiteX5" fmla="*/ 928688 w 1857376"/>
                  <a:gd name="connsiteY5" fmla="*/ 90487 h 841374"/>
                  <a:gd name="connsiteX6" fmla="*/ 60860 w 1857376"/>
                  <a:gd name="connsiteY6" fmla="*/ 757260 h 841374"/>
                  <a:gd name="connsiteX7" fmla="*/ 51865 w 1857376"/>
                  <a:gd name="connsiteY7" fmla="*/ 841374 h 841374"/>
                  <a:gd name="connsiteX8" fmla="*/ 2756 w 1857376"/>
                  <a:gd name="connsiteY8" fmla="*/ 841374 h 841374"/>
                  <a:gd name="connsiteX9" fmla="*/ 0 w 1857376"/>
                  <a:gd name="connsiteY9" fmla="*/ 809625 h 841374"/>
                  <a:gd name="connsiteX10" fmla="*/ 928688 w 1857376"/>
                  <a:gd name="connsiteY10" fmla="*/ 0 h 841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57376" h="841374">
                    <a:moveTo>
                      <a:pt x="928688" y="0"/>
                    </a:moveTo>
                    <a:cubicBezTo>
                      <a:pt x="1441588" y="0"/>
                      <a:pt x="1857376" y="362481"/>
                      <a:pt x="1857376" y="809625"/>
                    </a:cubicBezTo>
                    <a:lnTo>
                      <a:pt x="1854621" y="841374"/>
                    </a:lnTo>
                    <a:lnTo>
                      <a:pt x="1805511" y="841374"/>
                    </a:lnTo>
                    <a:lnTo>
                      <a:pt x="1796516" y="757260"/>
                    </a:lnTo>
                    <a:cubicBezTo>
                      <a:pt x="1713917" y="376734"/>
                      <a:pt x="1356763" y="90487"/>
                      <a:pt x="928688" y="90487"/>
                    </a:cubicBezTo>
                    <a:cubicBezTo>
                      <a:pt x="500614" y="90487"/>
                      <a:pt x="143460" y="376734"/>
                      <a:pt x="60860" y="757260"/>
                    </a:cubicBezTo>
                    <a:lnTo>
                      <a:pt x="51865" y="841374"/>
                    </a:lnTo>
                    <a:lnTo>
                      <a:pt x="2756" y="841374"/>
                    </a:lnTo>
                    <a:lnTo>
                      <a:pt x="0" y="809625"/>
                    </a:lnTo>
                    <a:cubicBezTo>
                      <a:pt x="0" y="362481"/>
                      <a:pt x="415788" y="0"/>
                      <a:pt x="92868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83" name="グループ化 982">
                <a:extLst>
                  <a:ext uri="{FF2B5EF4-FFF2-40B4-BE49-F238E27FC236}">
                    <a16:creationId xmlns:a16="http://schemas.microsoft.com/office/drawing/2014/main" id="{B9C1C725-A064-FF8E-D488-DBA8074B1967}"/>
                  </a:ext>
                </a:extLst>
              </p:cNvPr>
              <p:cNvGrpSpPr/>
              <p:nvPr/>
            </p:nvGrpSpPr>
            <p:grpSpPr>
              <a:xfrm>
                <a:off x="4156667" y="4471279"/>
                <a:ext cx="302600" cy="564317"/>
                <a:chOff x="3109700" y="4691063"/>
                <a:chExt cx="409788" cy="875144"/>
              </a:xfrm>
            </p:grpSpPr>
            <p:sp>
              <p:nvSpPr>
                <p:cNvPr id="987" name="フリーフォーム: 図形 986">
                  <a:extLst>
                    <a:ext uri="{FF2B5EF4-FFF2-40B4-BE49-F238E27FC236}">
                      <a16:creationId xmlns:a16="http://schemas.microsoft.com/office/drawing/2014/main" id="{1487628D-B454-EF54-E9CA-6DEC96818144}"/>
                    </a:ext>
                  </a:extLst>
                </p:cNvPr>
                <p:cNvSpPr/>
                <p:nvPr/>
              </p:nvSpPr>
              <p:spPr>
                <a:xfrm rot="16200000">
                  <a:off x="2844421" y="5001404"/>
                  <a:ext cx="801902" cy="271343"/>
                </a:xfrm>
                <a:custGeom>
                  <a:avLst/>
                  <a:gdLst>
                    <a:gd name="connsiteX0" fmla="*/ 801902 w 801902"/>
                    <a:gd name="connsiteY0" fmla="*/ 246344 h 271343"/>
                    <a:gd name="connsiteX1" fmla="*/ 782650 w 801902"/>
                    <a:gd name="connsiteY1" fmla="*/ 271343 h 271343"/>
                    <a:gd name="connsiteX2" fmla="*/ 19253 w 801902"/>
                    <a:gd name="connsiteY2" fmla="*/ 271343 h 271343"/>
                    <a:gd name="connsiteX3" fmla="*/ 0 w 801902"/>
                    <a:gd name="connsiteY3" fmla="*/ 246344 h 271343"/>
                    <a:gd name="connsiteX4" fmla="*/ 34490 w 801902"/>
                    <a:gd name="connsiteY4" fmla="*/ 201559 h 271343"/>
                    <a:gd name="connsiteX5" fmla="*/ 30520 w 801902"/>
                    <a:gd name="connsiteY5" fmla="*/ 152073 h 271343"/>
                    <a:gd name="connsiteX6" fmla="*/ 90282 w 801902"/>
                    <a:gd name="connsiteY6" fmla="*/ 118806 h 271343"/>
                    <a:gd name="connsiteX7" fmla="*/ 117435 w 801902"/>
                    <a:gd name="connsiteY7" fmla="*/ 72152 h 271343"/>
                    <a:gd name="connsiteX8" fmla="*/ 193369 w 801902"/>
                    <a:gd name="connsiteY8" fmla="*/ 55469 h 271343"/>
                    <a:gd name="connsiteX9" fmla="*/ 247515 w 801902"/>
                    <a:gd name="connsiteY9" fmla="*/ 18752 h 271343"/>
                    <a:gd name="connsiteX10" fmla="*/ 328058 w 801902"/>
                    <a:gd name="connsiteY10" fmla="*/ 21191 h 271343"/>
                    <a:gd name="connsiteX11" fmla="*/ 400951 w 801902"/>
                    <a:gd name="connsiteY11" fmla="*/ 0 h 271343"/>
                    <a:gd name="connsiteX12" fmla="*/ 473844 w 801902"/>
                    <a:gd name="connsiteY12" fmla="*/ 21191 h 271343"/>
                    <a:gd name="connsiteX13" fmla="*/ 554387 w 801902"/>
                    <a:gd name="connsiteY13" fmla="*/ 18752 h 271343"/>
                    <a:gd name="connsiteX14" fmla="*/ 608533 w 801902"/>
                    <a:gd name="connsiteY14" fmla="*/ 55469 h 271343"/>
                    <a:gd name="connsiteX15" fmla="*/ 684467 w 801902"/>
                    <a:gd name="connsiteY15" fmla="*/ 72152 h 271343"/>
                    <a:gd name="connsiteX16" fmla="*/ 711620 w 801902"/>
                    <a:gd name="connsiteY16" fmla="*/ 118806 h 271343"/>
                    <a:gd name="connsiteX17" fmla="*/ 771382 w 801902"/>
                    <a:gd name="connsiteY17" fmla="*/ 152073 h 271343"/>
                    <a:gd name="connsiteX18" fmla="*/ 767412 w 801902"/>
                    <a:gd name="connsiteY18" fmla="*/ 201559 h 2713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801902" h="271343">
                      <a:moveTo>
                        <a:pt x="801902" y="246344"/>
                      </a:moveTo>
                      <a:lnTo>
                        <a:pt x="782650" y="271343"/>
                      </a:lnTo>
                      <a:lnTo>
                        <a:pt x="19253" y="271343"/>
                      </a:lnTo>
                      <a:lnTo>
                        <a:pt x="0" y="246344"/>
                      </a:lnTo>
                      <a:lnTo>
                        <a:pt x="34490" y="201559"/>
                      </a:lnTo>
                      <a:lnTo>
                        <a:pt x="30520" y="152073"/>
                      </a:lnTo>
                      <a:lnTo>
                        <a:pt x="90282" y="118806"/>
                      </a:lnTo>
                      <a:lnTo>
                        <a:pt x="117435" y="72152"/>
                      </a:lnTo>
                      <a:lnTo>
                        <a:pt x="193369" y="55469"/>
                      </a:lnTo>
                      <a:lnTo>
                        <a:pt x="247515" y="18752"/>
                      </a:lnTo>
                      <a:lnTo>
                        <a:pt x="328058" y="21191"/>
                      </a:lnTo>
                      <a:lnTo>
                        <a:pt x="400951" y="0"/>
                      </a:lnTo>
                      <a:lnTo>
                        <a:pt x="473844" y="21191"/>
                      </a:lnTo>
                      <a:lnTo>
                        <a:pt x="554387" y="18752"/>
                      </a:lnTo>
                      <a:lnTo>
                        <a:pt x="608533" y="55469"/>
                      </a:lnTo>
                      <a:lnTo>
                        <a:pt x="684467" y="72152"/>
                      </a:lnTo>
                      <a:lnTo>
                        <a:pt x="711620" y="118806"/>
                      </a:lnTo>
                      <a:lnTo>
                        <a:pt x="771382" y="152073"/>
                      </a:lnTo>
                      <a:lnTo>
                        <a:pt x="767412" y="201559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88" name="四角形: 角を丸くする 987">
                  <a:extLst>
                    <a:ext uri="{FF2B5EF4-FFF2-40B4-BE49-F238E27FC236}">
                      <a16:creationId xmlns:a16="http://schemas.microsoft.com/office/drawing/2014/main" id="{1A76D870-94C4-C73C-9D6C-05622C0BFD9D}"/>
                    </a:ext>
                  </a:extLst>
                </p:cNvPr>
                <p:cNvSpPr/>
                <p:nvPr/>
              </p:nvSpPr>
              <p:spPr>
                <a:xfrm>
                  <a:off x="3331286" y="4691063"/>
                  <a:ext cx="188202" cy="87514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984" name="グループ化 983">
                <a:extLst>
                  <a:ext uri="{FF2B5EF4-FFF2-40B4-BE49-F238E27FC236}">
                    <a16:creationId xmlns:a16="http://schemas.microsoft.com/office/drawing/2014/main" id="{48CD2F0C-4E99-0F00-1EAB-5D517959C39C}"/>
                  </a:ext>
                </a:extLst>
              </p:cNvPr>
              <p:cNvGrpSpPr/>
              <p:nvPr/>
            </p:nvGrpSpPr>
            <p:grpSpPr>
              <a:xfrm flipH="1">
                <a:off x="5665033" y="4471279"/>
                <a:ext cx="302600" cy="564317"/>
                <a:chOff x="3109700" y="4691063"/>
                <a:chExt cx="409788" cy="875144"/>
              </a:xfrm>
            </p:grpSpPr>
            <p:sp>
              <p:nvSpPr>
                <p:cNvPr id="985" name="フリーフォーム: 図形 984">
                  <a:extLst>
                    <a:ext uri="{FF2B5EF4-FFF2-40B4-BE49-F238E27FC236}">
                      <a16:creationId xmlns:a16="http://schemas.microsoft.com/office/drawing/2014/main" id="{D0A7C770-7A2B-E0CA-DB75-3214341F4D6C}"/>
                    </a:ext>
                  </a:extLst>
                </p:cNvPr>
                <p:cNvSpPr/>
                <p:nvPr/>
              </p:nvSpPr>
              <p:spPr>
                <a:xfrm rot="16200000">
                  <a:off x="2844421" y="5001404"/>
                  <a:ext cx="801902" cy="271343"/>
                </a:xfrm>
                <a:custGeom>
                  <a:avLst/>
                  <a:gdLst>
                    <a:gd name="connsiteX0" fmla="*/ 801902 w 801902"/>
                    <a:gd name="connsiteY0" fmla="*/ 246344 h 271343"/>
                    <a:gd name="connsiteX1" fmla="*/ 782650 w 801902"/>
                    <a:gd name="connsiteY1" fmla="*/ 271343 h 271343"/>
                    <a:gd name="connsiteX2" fmla="*/ 19253 w 801902"/>
                    <a:gd name="connsiteY2" fmla="*/ 271343 h 271343"/>
                    <a:gd name="connsiteX3" fmla="*/ 0 w 801902"/>
                    <a:gd name="connsiteY3" fmla="*/ 246344 h 271343"/>
                    <a:gd name="connsiteX4" fmla="*/ 34490 w 801902"/>
                    <a:gd name="connsiteY4" fmla="*/ 201559 h 271343"/>
                    <a:gd name="connsiteX5" fmla="*/ 30520 w 801902"/>
                    <a:gd name="connsiteY5" fmla="*/ 152073 h 271343"/>
                    <a:gd name="connsiteX6" fmla="*/ 90282 w 801902"/>
                    <a:gd name="connsiteY6" fmla="*/ 118806 h 271343"/>
                    <a:gd name="connsiteX7" fmla="*/ 117435 w 801902"/>
                    <a:gd name="connsiteY7" fmla="*/ 72152 h 271343"/>
                    <a:gd name="connsiteX8" fmla="*/ 193369 w 801902"/>
                    <a:gd name="connsiteY8" fmla="*/ 55469 h 271343"/>
                    <a:gd name="connsiteX9" fmla="*/ 247515 w 801902"/>
                    <a:gd name="connsiteY9" fmla="*/ 18752 h 271343"/>
                    <a:gd name="connsiteX10" fmla="*/ 328058 w 801902"/>
                    <a:gd name="connsiteY10" fmla="*/ 21191 h 271343"/>
                    <a:gd name="connsiteX11" fmla="*/ 400951 w 801902"/>
                    <a:gd name="connsiteY11" fmla="*/ 0 h 271343"/>
                    <a:gd name="connsiteX12" fmla="*/ 473844 w 801902"/>
                    <a:gd name="connsiteY12" fmla="*/ 21191 h 271343"/>
                    <a:gd name="connsiteX13" fmla="*/ 554387 w 801902"/>
                    <a:gd name="connsiteY13" fmla="*/ 18752 h 271343"/>
                    <a:gd name="connsiteX14" fmla="*/ 608533 w 801902"/>
                    <a:gd name="connsiteY14" fmla="*/ 55469 h 271343"/>
                    <a:gd name="connsiteX15" fmla="*/ 684467 w 801902"/>
                    <a:gd name="connsiteY15" fmla="*/ 72152 h 271343"/>
                    <a:gd name="connsiteX16" fmla="*/ 711620 w 801902"/>
                    <a:gd name="connsiteY16" fmla="*/ 118806 h 271343"/>
                    <a:gd name="connsiteX17" fmla="*/ 771382 w 801902"/>
                    <a:gd name="connsiteY17" fmla="*/ 152073 h 271343"/>
                    <a:gd name="connsiteX18" fmla="*/ 767412 w 801902"/>
                    <a:gd name="connsiteY18" fmla="*/ 201559 h 2713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801902" h="271343">
                      <a:moveTo>
                        <a:pt x="801902" y="246344"/>
                      </a:moveTo>
                      <a:lnTo>
                        <a:pt x="782650" y="271343"/>
                      </a:lnTo>
                      <a:lnTo>
                        <a:pt x="19253" y="271343"/>
                      </a:lnTo>
                      <a:lnTo>
                        <a:pt x="0" y="246344"/>
                      </a:lnTo>
                      <a:lnTo>
                        <a:pt x="34490" y="201559"/>
                      </a:lnTo>
                      <a:lnTo>
                        <a:pt x="30520" y="152073"/>
                      </a:lnTo>
                      <a:lnTo>
                        <a:pt x="90282" y="118806"/>
                      </a:lnTo>
                      <a:lnTo>
                        <a:pt x="117435" y="72152"/>
                      </a:lnTo>
                      <a:lnTo>
                        <a:pt x="193369" y="55469"/>
                      </a:lnTo>
                      <a:lnTo>
                        <a:pt x="247515" y="18752"/>
                      </a:lnTo>
                      <a:lnTo>
                        <a:pt x="328058" y="21191"/>
                      </a:lnTo>
                      <a:lnTo>
                        <a:pt x="400951" y="0"/>
                      </a:lnTo>
                      <a:lnTo>
                        <a:pt x="473844" y="21191"/>
                      </a:lnTo>
                      <a:lnTo>
                        <a:pt x="554387" y="18752"/>
                      </a:lnTo>
                      <a:lnTo>
                        <a:pt x="608533" y="55469"/>
                      </a:lnTo>
                      <a:lnTo>
                        <a:pt x="684467" y="72152"/>
                      </a:lnTo>
                      <a:lnTo>
                        <a:pt x="711620" y="118806"/>
                      </a:lnTo>
                      <a:lnTo>
                        <a:pt x="771382" y="152073"/>
                      </a:lnTo>
                      <a:lnTo>
                        <a:pt x="767412" y="201559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86" name="四角形: 角を丸くする 985">
                  <a:extLst>
                    <a:ext uri="{FF2B5EF4-FFF2-40B4-BE49-F238E27FC236}">
                      <a16:creationId xmlns:a16="http://schemas.microsoft.com/office/drawing/2014/main" id="{3A20195A-4E7B-8839-8C7B-FF1349744558}"/>
                    </a:ext>
                  </a:extLst>
                </p:cNvPr>
                <p:cNvSpPr/>
                <p:nvPr/>
              </p:nvSpPr>
              <p:spPr>
                <a:xfrm>
                  <a:off x="3331286" y="4691063"/>
                  <a:ext cx="188202" cy="87514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989" name="グループ化 988">
              <a:extLst>
                <a:ext uri="{FF2B5EF4-FFF2-40B4-BE49-F238E27FC236}">
                  <a16:creationId xmlns:a16="http://schemas.microsoft.com/office/drawing/2014/main" id="{D3A90DCD-C45D-BCB5-EEAA-0CF41C280FBF}"/>
                </a:ext>
              </a:extLst>
            </p:cNvPr>
            <p:cNvGrpSpPr/>
            <p:nvPr/>
          </p:nvGrpSpPr>
          <p:grpSpPr>
            <a:xfrm>
              <a:off x="4370216" y="3844488"/>
              <a:ext cx="1325355" cy="650911"/>
              <a:chOff x="1100911" y="95250"/>
              <a:chExt cx="1794828" cy="881479"/>
            </a:xfrm>
          </p:grpSpPr>
          <p:sp>
            <p:nvSpPr>
              <p:cNvPr id="990" name="楕円 5">
                <a:extLst>
                  <a:ext uri="{FF2B5EF4-FFF2-40B4-BE49-F238E27FC236}">
                    <a16:creationId xmlns:a16="http://schemas.microsoft.com/office/drawing/2014/main" id="{AD9DD42D-07F0-96C8-F893-3D413B52EBA8}"/>
                  </a:ext>
                </a:extLst>
              </p:cNvPr>
              <p:cNvSpPr/>
              <p:nvPr/>
            </p:nvSpPr>
            <p:spPr>
              <a:xfrm>
                <a:off x="1217766" y="95250"/>
                <a:ext cx="1559194" cy="731066"/>
              </a:xfrm>
              <a:custGeom>
                <a:avLst/>
                <a:gdLst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405851 h 611677"/>
                  <a:gd name="connsiteX1" fmla="*/ 906609 w 1832268"/>
                  <a:gd name="connsiteY1" fmla="*/ 0 h 611677"/>
                  <a:gd name="connsiteX2" fmla="*/ 1832268 w 1832268"/>
                  <a:gd name="connsiteY2" fmla="*/ 405851 h 611677"/>
                  <a:gd name="connsiteX3" fmla="*/ 916134 w 1832268"/>
                  <a:gd name="connsiteY3" fmla="*/ 611677 h 611677"/>
                  <a:gd name="connsiteX4" fmla="*/ 0 w 1832268"/>
                  <a:gd name="connsiteY4" fmla="*/ 405851 h 611677"/>
                  <a:gd name="connsiteX0" fmla="*/ 0 w 1832268"/>
                  <a:gd name="connsiteY0" fmla="*/ 405851 h 438748"/>
                  <a:gd name="connsiteX1" fmla="*/ 906609 w 1832268"/>
                  <a:gd name="connsiteY1" fmla="*/ 0 h 438748"/>
                  <a:gd name="connsiteX2" fmla="*/ 1832268 w 1832268"/>
                  <a:gd name="connsiteY2" fmla="*/ 405851 h 438748"/>
                  <a:gd name="connsiteX3" fmla="*/ 906609 w 1832268"/>
                  <a:gd name="connsiteY3" fmla="*/ 302114 h 438748"/>
                  <a:gd name="connsiteX4" fmla="*/ 0 w 1832268"/>
                  <a:gd name="connsiteY4" fmla="*/ 405851 h 438748"/>
                  <a:gd name="connsiteX0" fmla="*/ 0 w 1832268"/>
                  <a:gd name="connsiteY0" fmla="*/ 405851 h 463815"/>
                  <a:gd name="connsiteX1" fmla="*/ 906609 w 1832268"/>
                  <a:gd name="connsiteY1" fmla="*/ 0 h 463815"/>
                  <a:gd name="connsiteX2" fmla="*/ 1832268 w 1832268"/>
                  <a:gd name="connsiteY2" fmla="*/ 405851 h 463815"/>
                  <a:gd name="connsiteX3" fmla="*/ 906609 w 1832268"/>
                  <a:gd name="connsiteY3" fmla="*/ 302114 h 463815"/>
                  <a:gd name="connsiteX4" fmla="*/ 0 w 1832268"/>
                  <a:gd name="connsiteY4" fmla="*/ 405851 h 463815"/>
                  <a:gd name="connsiteX0" fmla="*/ 0 w 1841829"/>
                  <a:gd name="connsiteY0" fmla="*/ 405851 h 463815"/>
                  <a:gd name="connsiteX1" fmla="*/ 906609 w 1841829"/>
                  <a:gd name="connsiteY1" fmla="*/ 0 h 463815"/>
                  <a:gd name="connsiteX2" fmla="*/ 1832268 w 1841829"/>
                  <a:gd name="connsiteY2" fmla="*/ 405851 h 463815"/>
                  <a:gd name="connsiteX3" fmla="*/ 906609 w 1841829"/>
                  <a:gd name="connsiteY3" fmla="*/ 302114 h 463815"/>
                  <a:gd name="connsiteX4" fmla="*/ 0 w 1841829"/>
                  <a:gd name="connsiteY4" fmla="*/ 405851 h 463815"/>
                  <a:gd name="connsiteX0" fmla="*/ 0 w 1813739"/>
                  <a:gd name="connsiteY0" fmla="*/ 405851 h 484487"/>
                  <a:gd name="connsiteX1" fmla="*/ 906609 w 1813739"/>
                  <a:gd name="connsiteY1" fmla="*/ 0 h 484487"/>
                  <a:gd name="connsiteX2" fmla="*/ 1803693 w 1813739"/>
                  <a:gd name="connsiteY2" fmla="*/ 448714 h 484487"/>
                  <a:gd name="connsiteX3" fmla="*/ 906609 w 1813739"/>
                  <a:gd name="connsiteY3" fmla="*/ 302114 h 484487"/>
                  <a:gd name="connsiteX4" fmla="*/ 0 w 1813739"/>
                  <a:gd name="connsiteY4" fmla="*/ 405851 h 484487"/>
                  <a:gd name="connsiteX0" fmla="*/ 13906 w 1827645"/>
                  <a:gd name="connsiteY0" fmla="*/ 405851 h 484487"/>
                  <a:gd name="connsiteX1" fmla="*/ 920515 w 1827645"/>
                  <a:gd name="connsiteY1" fmla="*/ 0 h 484487"/>
                  <a:gd name="connsiteX2" fmla="*/ 1817599 w 1827645"/>
                  <a:gd name="connsiteY2" fmla="*/ 448714 h 484487"/>
                  <a:gd name="connsiteX3" fmla="*/ 920515 w 1827645"/>
                  <a:gd name="connsiteY3" fmla="*/ 302114 h 484487"/>
                  <a:gd name="connsiteX4" fmla="*/ 13906 w 1827645"/>
                  <a:gd name="connsiteY4" fmla="*/ 405851 h 484487"/>
                  <a:gd name="connsiteX0" fmla="*/ 14354 w 1809043"/>
                  <a:gd name="connsiteY0" fmla="*/ 453476 h 510970"/>
                  <a:gd name="connsiteX1" fmla="*/ 901913 w 1809043"/>
                  <a:gd name="connsiteY1" fmla="*/ 0 h 510970"/>
                  <a:gd name="connsiteX2" fmla="*/ 1798997 w 1809043"/>
                  <a:gd name="connsiteY2" fmla="*/ 448714 h 510970"/>
                  <a:gd name="connsiteX3" fmla="*/ 901913 w 1809043"/>
                  <a:gd name="connsiteY3" fmla="*/ 302114 h 510970"/>
                  <a:gd name="connsiteX4" fmla="*/ 14354 w 1809043"/>
                  <a:gd name="connsiteY4" fmla="*/ 453476 h 510970"/>
                  <a:gd name="connsiteX0" fmla="*/ 14354 w 1813123"/>
                  <a:gd name="connsiteY0" fmla="*/ 453476 h 510970"/>
                  <a:gd name="connsiteX1" fmla="*/ 901913 w 1813123"/>
                  <a:gd name="connsiteY1" fmla="*/ 0 h 510970"/>
                  <a:gd name="connsiteX2" fmla="*/ 1798997 w 1813123"/>
                  <a:gd name="connsiteY2" fmla="*/ 448714 h 510970"/>
                  <a:gd name="connsiteX3" fmla="*/ 901913 w 1813123"/>
                  <a:gd name="connsiteY3" fmla="*/ 302114 h 510970"/>
                  <a:gd name="connsiteX4" fmla="*/ 14354 w 1813123"/>
                  <a:gd name="connsiteY4" fmla="*/ 453476 h 510970"/>
                  <a:gd name="connsiteX0" fmla="*/ 7487 w 1806256"/>
                  <a:gd name="connsiteY0" fmla="*/ 453476 h 539069"/>
                  <a:gd name="connsiteX1" fmla="*/ 895046 w 1806256"/>
                  <a:gd name="connsiteY1" fmla="*/ 0 h 539069"/>
                  <a:gd name="connsiteX2" fmla="*/ 1792130 w 1806256"/>
                  <a:gd name="connsiteY2" fmla="*/ 448714 h 539069"/>
                  <a:gd name="connsiteX3" fmla="*/ 895046 w 1806256"/>
                  <a:gd name="connsiteY3" fmla="*/ 302114 h 539069"/>
                  <a:gd name="connsiteX4" fmla="*/ 7487 w 1806256"/>
                  <a:gd name="connsiteY4" fmla="*/ 453476 h 539069"/>
                  <a:gd name="connsiteX0" fmla="*/ 7487 w 1803151"/>
                  <a:gd name="connsiteY0" fmla="*/ 453476 h 539069"/>
                  <a:gd name="connsiteX1" fmla="*/ 895046 w 1803151"/>
                  <a:gd name="connsiteY1" fmla="*/ 0 h 539069"/>
                  <a:gd name="connsiteX2" fmla="*/ 1792130 w 1803151"/>
                  <a:gd name="connsiteY2" fmla="*/ 448714 h 539069"/>
                  <a:gd name="connsiteX3" fmla="*/ 895046 w 1803151"/>
                  <a:gd name="connsiteY3" fmla="*/ 302114 h 539069"/>
                  <a:gd name="connsiteX4" fmla="*/ 7487 w 1803151"/>
                  <a:gd name="connsiteY4" fmla="*/ 453476 h 539069"/>
                  <a:gd name="connsiteX0" fmla="*/ 7487 w 1784480"/>
                  <a:gd name="connsiteY0" fmla="*/ 453476 h 539069"/>
                  <a:gd name="connsiteX1" fmla="*/ 895046 w 1784480"/>
                  <a:gd name="connsiteY1" fmla="*/ 0 h 539069"/>
                  <a:gd name="connsiteX2" fmla="*/ 1773080 w 1784480"/>
                  <a:gd name="connsiteY2" fmla="*/ 488831 h 539069"/>
                  <a:gd name="connsiteX3" fmla="*/ 895046 w 1784480"/>
                  <a:gd name="connsiteY3" fmla="*/ 302114 h 539069"/>
                  <a:gd name="connsiteX4" fmla="*/ 7487 w 1784480"/>
                  <a:gd name="connsiteY4" fmla="*/ 453476 h 539069"/>
                  <a:gd name="connsiteX0" fmla="*/ 7487 w 1788786"/>
                  <a:gd name="connsiteY0" fmla="*/ 453476 h 544947"/>
                  <a:gd name="connsiteX1" fmla="*/ 895046 w 1788786"/>
                  <a:gd name="connsiteY1" fmla="*/ 0 h 544947"/>
                  <a:gd name="connsiteX2" fmla="*/ 1773080 w 1788786"/>
                  <a:gd name="connsiteY2" fmla="*/ 488831 h 544947"/>
                  <a:gd name="connsiteX3" fmla="*/ 895046 w 1788786"/>
                  <a:gd name="connsiteY3" fmla="*/ 302114 h 544947"/>
                  <a:gd name="connsiteX4" fmla="*/ 7487 w 1788786"/>
                  <a:gd name="connsiteY4" fmla="*/ 453476 h 544947"/>
                  <a:gd name="connsiteX0" fmla="*/ 13529 w 1794828"/>
                  <a:gd name="connsiteY0" fmla="*/ 453476 h 544947"/>
                  <a:gd name="connsiteX1" fmla="*/ 901088 w 1794828"/>
                  <a:gd name="connsiteY1" fmla="*/ 0 h 544947"/>
                  <a:gd name="connsiteX2" fmla="*/ 1779122 w 1794828"/>
                  <a:gd name="connsiteY2" fmla="*/ 488831 h 544947"/>
                  <a:gd name="connsiteX3" fmla="*/ 901088 w 1794828"/>
                  <a:gd name="connsiteY3" fmla="*/ 302114 h 544947"/>
                  <a:gd name="connsiteX4" fmla="*/ 13529 w 1794828"/>
                  <a:gd name="connsiteY4" fmla="*/ 453476 h 544947"/>
                  <a:gd name="connsiteX0" fmla="*/ 7 w 1765606"/>
                  <a:gd name="connsiteY0" fmla="*/ 875550 h 938989"/>
                  <a:gd name="connsiteX1" fmla="*/ 898353 w 1765606"/>
                  <a:gd name="connsiteY1" fmla="*/ 0 h 938989"/>
                  <a:gd name="connsiteX2" fmla="*/ 1765600 w 1765606"/>
                  <a:gd name="connsiteY2" fmla="*/ 910905 h 938989"/>
                  <a:gd name="connsiteX3" fmla="*/ 887566 w 1765606"/>
                  <a:gd name="connsiteY3" fmla="*/ 724188 h 938989"/>
                  <a:gd name="connsiteX4" fmla="*/ 7 w 1765606"/>
                  <a:gd name="connsiteY4" fmla="*/ 875550 h 9389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65606" h="938989">
                    <a:moveTo>
                      <a:pt x="7" y="875550"/>
                    </a:moveTo>
                    <a:cubicBezTo>
                      <a:pt x="1805" y="754852"/>
                      <a:pt x="392386" y="0"/>
                      <a:pt x="898353" y="0"/>
                    </a:cubicBezTo>
                    <a:cubicBezTo>
                      <a:pt x="1404320" y="0"/>
                      <a:pt x="1767398" y="790207"/>
                      <a:pt x="1765600" y="910905"/>
                    </a:cubicBezTo>
                    <a:cubicBezTo>
                      <a:pt x="1763802" y="1031603"/>
                      <a:pt x="1393533" y="724188"/>
                      <a:pt x="887566" y="724188"/>
                    </a:cubicBezTo>
                    <a:cubicBezTo>
                      <a:pt x="381599" y="724188"/>
                      <a:pt x="-1791" y="996248"/>
                      <a:pt x="7" y="8755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991" name="楕円 990">
                <a:extLst>
                  <a:ext uri="{FF2B5EF4-FFF2-40B4-BE49-F238E27FC236}">
                    <a16:creationId xmlns:a16="http://schemas.microsoft.com/office/drawing/2014/main" id="{2237E5A4-1F33-B656-B79E-222AB5782653}"/>
                  </a:ext>
                </a:extLst>
              </p:cNvPr>
              <p:cNvSpPr/>
              <p:nvPr/>
            </p:nvSpPr>
            <p:spPr>
              <a:xfrm>
                <a:off x="1915707" y="247755"/>
                <a:ext cx="171624" cy="18177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92" name="グループ化 991">
                <a:extLst>
                  <a:ext uri="{FF2B5EF4-FFF2-40B4-BE49-F238E27FC236}">
                    <a16:creationId xmlns:a16="http://schemas.microsoft.com/office/drawing/2014/main" id="{15C104DE-2CDD-E651-07CD-EE57770D88C7}"/>
                  </a:ext>
                </a:extLst>
              </p:cNvPr>
              <p:cNvGrpSpPr/>
              <p:nvPr/>
            </p:nvGrpSpPr>
            <p:grpSpPr>
              <a:xfrm>
                <a:off x="1100911" y="523876"/>
                <a:ext cx="1794828" cy="452853"/>
                <a:chOff x="1100911" y="523876"/>
                <a:chExt cx="1794828" cy="452853"/>
              </a:xfrm>
            </p:grpSpPr>
            <p:sp>
              <p:nvSpPr>
                <p:cNvPr id="993" name="楕円 5">
                  <a:extLst>
                    <a:ext uri="{FF2B5EF4-FFF2-40B4-BE49-F238E27FC236}">
                      <a16:creationId xmlns:a16="http://schemas.microsoft.com/office/drawing/2014/main" id="{58C3A7C2-2677-853F-CF62-C43750F83828}"/>
                    </a:ext>
                  </a:extLst>
                </p:cNvPr>
                <p:cNvSpPr/>
                <p:nvPr/>
              </p:nvSpPr>
              <p:spPr>
                <a:xfrm>
                  <a:off x="1100911" y="523876"/>
                  <a:ext cx="1794828" cy="452853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994" name="フリーフォーム: 図形 993">
                  <a:extLst>
                    <a:ext uri="{FF2B5EF4-FFF2-40B4-BE49-F238E27FC236}">
                      <a16:creationId xmlns:a16="http://schemas.microsoft.com/office/drawing/2014/main" id="{3402E137-2B7A-44C7-3395-EA390429AA21}"/>
                    </a:ext>
                  </a:extLst>
                </p:cNvPr>
                <p:cNvSpPr/>
                <p:nvPr/>
              </p:nvSpPr>
              <p:spPr>
                <a:xfrm>
                  <a:off x="1235119" y="523877"/>
                  <a:ext cx="1532799" cy="447531"/>
                </a:xfrm>
                <a:custGeom>
                  <a:avLst/>
                  <a:gdLst>
                    <a:gd name="connsiteX0" fmla="*/ 1408369 w 1532799"/>
                    <a:gd name="connsiteY0" fmla="*/ 129665 h 447531"/>
                    <a:gd name="connsiteX1" fmla="*/ 1438737 w 1532799"/>
                    <a:gd name="connsiteY1" fmla="*/ 141828 h 447531"/>
                    <a:gd name="connsiteX2" fmla="*/ 1524564 w 1532799"/>
                    <a:gd name="connsiteY2" fmla="*/ 190937 h 447531"/>
                    <a:gd name="connsiteX3" fmla="*/ 1532799 w 1532799"/>
                    <a:gd name="connsiteY3" fmla="*/ 295816 h 447531"/>
                    <a:gd name="connsiteX4" fmla="*/ 1528715 w 1532799"/>
                    <a:gd name="connsiteY4" fmla="*/ 394425 h 447531"/>
                    <a:gd name="connsiteX5" fmla="*/ 1522308 w 1532799"/>
                    <a:gd name="connsiteY5" fmla="*/ 447531 h 447531"/>
                    <a:gd name="connsiteX6" fmla="*/ 1454396 w 1532799"/>
                    <a:gd name="connsiteY6" fmla="*/ 428942 h 447531"/>
                    <a:gd name="connsiteX7" fmla="*/ 1416223 w 1532799"/>
                    <a:gd name="connsiteY7" fmla="*/ 413713 h 447531"/>
                    <a:gd name="connsiteX8" fmla="*/ 1420657 w 1532799"/>
                    <a:gd name="connsiteY8" fmla="*/ 389368 h 447531"/>
                    <a:gd name="connsiteX9" fmla="*/ 1426590 w 1532799"/>
                    <a:gd name="connsiteY9" fmla="*/ 295816 h 447531"/>
                    <a:gd name="connsiteX10" fmla="*/ 1420934 w 1532799"/>
                    <a:gd name="connsiteY10" fmla="*/ 201966 h 447531"/>
                    <a:gd name="connsiteX11" fmla="*/ 126587 w 1532799"/>
                    <a:gd name="connsiteY11" fmla="*/ 118058 h 447531"/>
                    <a:gd name="connsiteX12" fmla="*/ 126189 w 1532799"/>
                    <a:gd name="connsiteY12" fmla="*/ 119558 h 447531"/>
                    <a:gd name="connsiteX13" fmla="*/ 106210 w 1532799"/>
                    <a:gd name="connsiteY13" fmla="*/ 295816 h 447531"/>
                    <a:gd name="connsiteX14" fmla="*/ 112143 w 1532799"/>
                    <a:gd name="connsiteY14" fmla="*/ 389368 h 447531"/>
                    <a:gd name="connsiteX15" fmla="*/ 117391 w 1532799"/>
                    <a:gd name="connsiteY15" fmla="*/ 418182 h 447531"/>
                    <a:gd name="connsiteX16" fmla="*/ 87367 w 1532799"/>
                    <a:gd name="connsiteY16" fmla="*/ 429404 h 447531"/>
                    <a:gd name="connsiteX17" fmla="*/ 44380 w 1532799"/>
                    <a:gd name="connsiteY17" fmla="*/ 440799 h 447531"/>
                    <a:gd name="connsiteX18" fmla="*/ 10210 w 1532799"/>
                    <a:gd name="connsiteY18" fmla="*/ 445200 h 447531"/>
                    <a:gd name="connsiteX19" fmla="*/ 4084 w 1532799"/>
                    <a:gd name="connsiteY19" fmla="*/ 394425 h 447531"/>
                    <a:gd name="connsiteX20" fmla="*/ 0 w 1532799"/>
                    <a:gd name="connsiteY20" fmla="*/ 295816 h 447531"/>
                    <a:gd name="connsiteX21" fmla="*/ 9532 w 1532799"/>
                    <a:gd name="connsiteY21" fmla="*/ 174422 h 447531"/>
                    <a:gd name="connsiteX22" fmla="*/ 97459 w 1532799"/>
                    <a:gd name="connsiteY22" fmla="*/ 128640 h 447531"/>
                    <a:gd name="connsiteX23" fmla="*/ 1180579 w 1532799"/>
                    <a:gd name="connsiteY23" fmla="*/ 53073 h 447531"/>
                    <a:gd name="connsiteX24" fmla="*/ 1297952 w 1532799"/>
                    <a:gd name="connsiteY24" fmla="*/ 85441 h 447531"/>
                    <a:gd name="connsiteX25" fmla="*/ 1298581 w 1532799"/>
                    <a:gd name="connsiteY25" fmla="*/ 85694 h 447531"/>
                    <a:gd name="connsiteX26" fmla="*/ 1311156 w 1532799"/>
                    <a:gd name="connsiteY26" fmla="*/ 245839 h 447531"/>
                    <a:gd name="connsiteX27" fmla="*/ 1307072 w 1532799"/>
                    <a:gd name="connsiteY27" fmla="*/ 344448 h 447531"/>
                    <a:gd name="connsiteX28" fmla="*/ 1304124 w 1532799"/>
                    <a:gd name="connsiteY28" fmla="*/ 368883 h 447531"/>
                    <a:gd name="connsiteX29" fmla="*/ 1240187 w 1532799"/>
                    <a:gd name="connsiteY29" fmla="*/ 343242 h 447531"/>
                    <a:gd name="connsiteX30" fmla="*/ 1199620 w 1532799"/>
                    <a:gd name="connsiteY30" fmla="*/ 329835 h 447531"/>
                    <a:gd name="connsiteX31" fmla="*/ 1204947 w 1532799"/>
                    <a:gd name="connsiteY31" fmla="*/ 245839 h 447531"/>
                    <a:gd name="connsiteX32" fmla="*/ 1184969 w 1532799"/>
                    <a:gd name="connsiteY32" fmla="*/ 69581 h 447531"/>
                    <a:gd name="connsiteX33" fmla="*/ 353382 w 1532799"/>
                    <a:gd name="connsiteY33" fmla="*/ 48714 h 447531"/>
                    <a:gd name="connsiteX34" fmla="*/ 347833 w 1532799"/>
                    <a:gd name="connsiteY34" fmla="*/ 69581 h 447531"/>
                    <a:gd name="connsiteX35" fmla="*/ 327854 w 1532799"/>
                    <a:gd name="connsiteY35" fmla="*/ 245839 h 447531"/>
                    <a:gd name="connsiteX36" fmla="*/ 333517 w 1532799"/>
                    <a:gd name="connsiteY36" fmla="*/ 335124 h 447531"/>
                    <a:gd name="connsiteX37" fmla="*/ 300888 w 1532799"/>
                    <a:gd name="connsiteY37" fmla="*/ 346273 h 447531"/>
                    <a:gd name="connsiteX38" fmla="*/ 229420 w 1532799"/>
                    <a:gd name="connsiteY38" fmla="*/ 375042 h 447531"/>
                    <a:gd name="connsiteX39" fmla="*/ 225729 w 1532799"/>
                    <a:gd name="connsiteY39" fmla="*/ 344448 h 447531"/>
                    <a:gd name="connsiteX40" fmla="*/ 221645 w 1532799"/>
                    <a:gd name="connsiteY40" fmla="*/ 245839 h 447531"/>
                    <a:gd name="connsiteX41" fmla="*/ 234765 w 1532799"/>
                    <a:gd name="connsiteY41" fmla="*/ 78761 h 447531"/>
                    <a:gd name="connsiteX42" fmla="*/ 239058 w 1532799"/>
                    <a:gd name="connsiteY42" fmla="*/ 77201 h 447531"/>
                    <a:gd name="connsiteX43" fmla="*/ 954859 w 1532799"/>
                    <a:gd name="connsiteY43" fmla="*/ 10664 h 447531"/>
                    <a:gd name="connsiteX44" fmla="*/ 956394 w 1532799"/>
                    <a:gd name="connsiteY44" fmla="*/ 10752 h 447531"/>
                    <a:gd name="connsiteX45" fmla="*/ 1074247 w 1532799"/>
                    <a:gd name="connsiteY45" fmla="*/ 30380 h 447531"/>
                    <a:gd name="connsiteX46" fmla="*/ 1082438 w 1532799"/>
                    <a:gd name="connsiteY46" fmla="*/ 72621 h 447531"/>
                    <a:gd name="connsiteX47" fmla="*/ 1095756 w 1532799"/>
                    <a:gd name="connsiteY47" fmla="*/ 242237 h 447531"/>
                    <a:gd name="connsiteX48" fmla="*/ 1093530 w 1532799"/>
                    <a:gd name="connsiteY48" fmla="*/ 295989 h 447531"/>
                    <a:gd name="connsiteX49" fmla="*/ 987589 w 1532799"/>
                    <a:gd name="connsiteY49" fmla="*/ 273107 h 447531"/>
                    <a:gd name="connsiteX50" fmla="*/ 989547 w 1532799"/>
                    <a:gd name="connsiteY50" fmla="*/ 242237 h 447531"/>
                    <a:gd name="connsiteX51" fmla="*/ 969569 w 1532799"/>
                    <a:gd name="connsiteY51" fmla="*/ 65979 h 447531"/>
                    <a:gd name="connsiteX52" fmla="*/ 578082 w 1532799"/>
                    <a:gd name="connsiteY52" fmla="*/ 10144 h 447531"/>
                    <a:gd name="connsiteX53" fmla="*/ 563234 w 1532799"/>
                    <a:gd name="connsiteY53" fmla="*/ 65979 h 447531"/>
                    <a:gd name="connsiteX54" fmla="*/ 543255 w 1532799"/>
                    <a:gd name="connsiteY54" fmla="*/ 242237 h 447531"/>
                    <a:gd name="connsiteX55" fmla="*/ 545359 w 1532799"/>
                    <a:gd name="connsiteY55" fmla="*/ 275407 h 447531"/>
                    <a:gd name="connsiteX56" fmla="*/ 439413 w 1532799"/>
                    <a:gd name="connsiteY56" fmla="*/ 299386 h 447531"/>
                    <a:gd name="connsiteX57" fmla="*/ 437046 w 1532799"/>
                    <a:gd name="connsiteY57" fmla="*/ 242237 h 447531"/>
                    <a:gd name="connsiteX58" fmla="*/ 450365 w 1532799"/>
                    <a:gd name="connsiteY58" fmla="*/ 72621 h 447531"/>
                    <a:gd name="connsiteX59" fmla="*/ 459018 w 1532799"/>
                    <a:gd name="connsiteY59" fmla="*/ 27996 h 447531"/>
                    <a:gd name="connsiteX60" fmla="*/ 768905 w 1532799"/>
                    <a:gd name="connsiteY60" fmla="*/ 0 h 447531"/>
                    <a:gd name="connsiteX61" fmla="*/ 834551 w 1532799"/>
                    <a:gd name="connsiteY61" fmla="*/ 3765 h 447531"/>
                    <a:gd name="connsiteX62" fmla="*/ 837353 w 1532799"/>
                    <a:gd name="connsiteY62" fmla="*/ 56496 h 447531"/>
                    <a:gd name="connsiteX63" fmla="*/ 838816 w 1532799"/>
                    <a:gd name="connsiteY63" fmla="*/ 141277 h 447531"/>
                    <a:gd name="connsiteX64" fmla="*/ 837353 w 1532799"/>
                    <a:gd name="connsiteY64" fmla="*/ 226058 h 447531"/>
                    <a:gd name="connsiteX65" fmla="*/ 835759 w 1532799"/>
                    <a:gd name="connsiteY65" fmla="*/ 256065 h 447531"/>
                    <a:gd name="connsiteX66" fmla="*/ 768905 w 1532799"/>
                    <a:gd name="connsiteY66" fmla="*/ 251058 h 447531"/>
                    <a:gd name="connsiteX67" fmla="*/ 697745 w 1532799"/>
                    <a:gd name="connsiteY67" fmla="*/ 253940 h 447531"/>
                    <a:gd name="connsiteX68" fmla="*/ 696263 w 1532799"/>
                    <a:gd name="connsiteY68" fmla="*/ 226058 h 447531"/>
                    <a:gd name="connsiteX69" fmla="*/ 694800 w 1532799"/>
                    <a:gd name="connsiteY69" fmla="*/ 141277 h 447531"/>
                    <a:gd name="connsiteX70" fmla="*/ 696263 w 1532799"/>
                    <a:gd name="connsiteY70" fmla="*/ 56496 h 447531"/>
                    <a:gd name="connsiteX71" fmla="*/ 699074 w 1532799"/>
                    <a:gd name="connsiteY71" fmla="*/ 3594 h 447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1532799" h="447531">
                      <a:moveTo>
                        <a:pt x="1408369" y="129665"/>
                      </a:moveTo>
                      <a:lnTo>
                        <a:pt x="1438737" y="141828"/>
                      </a:lnTo>
                      <a:lnTo>
                        <a:pt x="1524564" y="190937"/>
                      </a:lnTo>
                      <a:lnTo>
                        <a:pt x="1532799" y="295816"/>
                      </a:lnTo>
                      <a:cubicBezTo>
                        <a:pt x="1532799" y="329068"/>
                        <a:pt x="1531362" y="362130"/>
                        <a:pt x="1528715" y="394425"/>
                      </a:cubicBezTo>
                      <a:lnTo>
                        <a:pt x="1522308" y="447531"/>
                      </a:lnTo>
                      <a:lnTo>
                        <a:pt x="1454396" y="428942"/>
                      </a:lnTo>
                      <a:lnTo>
                        <a:pt x="1416223" y="413713"/>
                      </a:lnTo>
                      <a:lnTo>
                        <a:pt x="1420657" y="389368"/>
                      </a:lnTo>
                      <a:cubicBezTo>
                        <a:pt x="1424370" y="360203"/>
                        <a:pt x="1426590" y="329068"/>
                        <a:pt x="1426590" y="295816"/>
                      </a:cubicBezTo>
                      <a:cubicBezTo>
                        <a:pt x="1426590" y="262564"/>
                        <a:pt x="1424484" y="231312"/>
                        <a:pt x="1420934" y="201966"/>
                      </a:cubicBezTo>
                      <a:close/>
                      <a:moveTo>
                        <a:pt x="126587" y="118058"/>
                      </a:moveTo>
                      <a:lnTo>
                        <a:pt x="126189" y="119558"/>
                      </a:lnTo>
                      <a:cubicBezTo>
                        <a:pt x="114634" y="170807"/>
                        <a:pt x="106210" y="229312"/>
                        <a:pt x="106210" y="295816"/>
                      </a:cubicBezTo>
                      <a:cubicBezTo>
                        <a:pt x="106210" y="329068"/>
                        <a:pt x="108431" y="360203"/>
                        <a:pt x="112143" y="389368"/>
                      </a:cubicBezTo>
                      <a:lnTo>
                        <a:pt x="117391" y="418182"/>
                      </a:lnTo>
                      <a:lnTo>
                        <a:pt x="87367" y="429404"/>
                      </a:lnTo>
                      <a:cubicBezTo>
                        <a:pt x="72392" y="434115"/>
                        <a:pt x="58075" y="437985"/>
                        <a:pt x="44380" y="440799"/>
                      </a:cubicBezTo>
                      <a:lnTo>
                        <a:pt x="10210" y="445200"/>
                      </a:lnTo>
                      <a:lnTo>
                        <a:pt x="4084" y="394425"/>
                      </a:lnTo>
                      <a:cubicBezTo>
                        <a:pt x="1437" y="362130"/>
                        <a:pt x="0" y="329068"/>
                        <a:pt x="0" y="295816"/>
                      </a:cubicBezTo>
                      <a:lnTo>
                        <a:pt x="9532" y="174422"/>
                      </a:lnTo>
                      <a:lnTo>
                        <a:pt x="97459" y="128640"/>
                      </a:lnTo>
                      <a:close/>
                      <a:moveTo>
                        <a:pt x="1180579" y="53073"/>
                      </a:moveTo>
                      <a:lnTo>
                        <a:pt x="1297952" y="85441"/>
                      </a:lnTo>
                      <a:lnTo>
                        <a:pt x="1298581" y="85694"/>
                      </a:lnTo>
                      <a:lnTo>
                        <a:pt x="1311156" y="245839"/>
                      </a:lnTo>
                      <a:cubicBezTo>
                        <a:pt x="1311156" y="279091"/>
                        <a:pt x="1309719" y="312153"/>
                        <a:pt x="1307072" y="344448"/>
                      </a:cubicBezTo>
                      <a:lnTo>
                        <a:pt x="1304124" y="368883"/>
                      </a:lnTo>
                      <a:lnTo>
                        <a:pt x="1240187" y="343242"/>
                      </a:lnTo>
                      <a:lnTo>
                        <a:pt x="1199620" y="329835"/>
                      </a:lnTo>
                      <a:lnTo>
                        <a:pt x="1204947" y="245839"/>
                      </a:lnTo>
                      <a:cubicBezTo>
                        <a:pt x="1204947" y="179335"/>
                        <a:pt x="1196524" y="120830"/>
                        <a:pt x="1184969" y="69581"/>
                      </a:cubicBezTo>
                      <a:close/>
                      <a:moveTo>
                        <a:pt x="353382" y="48714"/>
                      </a:moveTo>
                      <a:lnTo>
                        <a:pt x="347833" y="69581"/>
                      </a:lnTo>
                      <a:cubicBezTo>
                        <a:pt x="336278" y="120830"/>
                        <a:pt x="327854" y="179335"/>
                        <a:pt x="327854" y="245839"/>
                      </a:cubicBezTo>
                      <a:lnTo>
                        <a:pt x="333517" y="335124"/>
                      </a:lnTo>
                      <a:lnTo>
                        <a:pt x="300888" y="346273"/>
                      </a:lnTo>
                      <a:lnTo>
                        <a:pt x="229420" y="375042"/>
                      </a:lnTo>
                      <a:lnTo>
                        <a:pt x="225729" y="344448"/>
                      </a:lnTo>
                      <a:cubicBezTo>
                        <a:pt x="223082" y="312153"/>
                        <a:pt x="221645" y="279091"/>
                        <a:pt x="221645" y="245839"/>
                      </a:cubicBezTo>
                      <a:lnTo>
                        <a:pt x="234765" y="78761"/>
                      </a:lnTo>
                      <a:lnTo>
                        <a:pt x="239058" y="77201"/>
                      </a:lnTo>
                      <a:close/>
                      <a:moveTo>
                        <a:pt x="954859" y="10664"/>
                      </a:moveTo>
                      <a:lnTo>
                        <a:pt x="956394" y="10752"/>
                      </a:lnTo>
                      <a:lnTo>
                        <a:pt x="1074247" y="30380"/>
                      </a:lnTo>
                      <a:lnTo>
                        <a:pt x="1082438" y="72621"/>
                      </a:lnTo>
                      <a:cubicBezTo>
                        <a:pt x="1090841" y="126467"/>
                        <a:pt x="1095756" y="184046"/>
                        <a:pt x="1095756" y="242237"/>
                      </a:cubicBezTo>
                      <a:lnTo>
                        <a:pt x="1093530" y="295989"/>
                      </a:lnTo>
                      <a:lnTo>
                        <a:pt x="987589" y="273107"/>
                      </a:lnTo>
                      <a:lnTo>
                        <a:pt x="989547" y="242237"/>
                      </a:lnTo>
                      <a:cubicBezTo>
                        <a:pt x="989547" y="175733"/>
                        <a:pt x="981124" y="117228"/>
                        <a:pt x="969569" y="65979"/>
                      </a:cubicBezTo>
                      <a:close/>
                      <a:moveTo>
                        <a:pt x="578082" y="10144"/>
                      </a:moveTo>
                      <a:lnTo>
                        <a:pt x="563234" y="65979"/>
                      </a:lnTo>
                      <a:cubicBezTo>
                        <a:pt x="551679" y="117228"/>
                        <a:pt x="543255" y="175733"/>
                        <a:pt x="543255" y="242237"/>
                      </a:cubicBezTo>
                      <a:lnTo>
                        <a:pt x="545359" y="275407"/>
                      </a:lnTo>
                      <a:lnTo>
                        <a:pt x="439413" y="299386"/>
                      </a:lnTo>
                      <a:lnTo>
                        <a:pt x="437046" y="242237"/>
                      </a:lnTo>
                      <a:cubicBezTo>
                        <a:pt x="437046" y="184046"/>
                        <a:pt x="441961" y="126467"/>
                        <a:pt x="450365" y="72621"/>
                      </a:cubicBezTo>
                      <a:lnTo>
                        <a:pt x="459018" y="27996"/>
                      </a:lnTo>
                      <a:close/>
                      <a:moveTo>
                        <a:pt x="768905" y="0"/>
                      </a:moveTo>
                      <a:lnTo>
                        <a:pt x="834551" y="3765"/>
                      </a:lnTo>
                      <a:lnTo>
                        <a:pt x="837353" y="56496"/>
                      </a:lnTo>
                      <a:cubicBezTo>
                        <a:pt x="838313" y="83881"/>
                        <a:pt x="838816" y="112235"/>
                        <a:pt x="838816" y="141277"/>
                      </a:cubicBezTo>
                      <a:cubicBezTo>
                        <a:pt x="838816" y="170319"/>
                        <a:pt x="838313" y="198673"/>
                        <a:pt x="837353" y="226058"/>
                      </a:cubicBezTo>
                      <a:lnTo>
                        <a:pt x="835759" y="256065"/>
                      </a:lnTo>
                      <a:lnTo>
                        <a:pt x="768905" y="251058"/>
                      </a:lnTo>
                      <a:lnTo>
                        <a:pt x="697745" y="253940"/>
                      </a:lnTo>
                      <a:lnTo>
                        <a:pt x="696263" y="226058"/>
                      </a:lnTo>
                      <a:cubicBezTo>
                        <a:pt x="695304" y="198673"/>
                        <a:pt x="694800" y="170319"/>
                        <a:pt x="694800" y="141277"/>
                      </a:cubicBezTo>
                      <a:cubicBezTo>
                        <a:pt x="694800" y="112235"/>
                        <a:pt x="695304" y="83881"/>
                        <a:pt x="696263" y="56496"/>
                      </a:cubicBezTo>
                      <a:lnTo>
                        <a:pt x="699074" y="3594"/>
                      </a:lnTo>
                      <a:close/>
                    </a:path>
                  </a:pathLst>
                </a:custGeom>
                <a:solidFill>
                  <a:srgbClr val="C00000">
                    <a:alpha val="50000"/>
                  </a:srgb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995" name="グループ化 994">
              <a:extLst>
                <a:ext uri="{FF2B5EF4-FFF2-40B4-BE49-F238E27FC236}">
                  <a16:creationId xmlns:a16="http://schemas.microsoft.com/office/drawing/2014/main" id="{70A9AD78-5D05-E726-B3C9-C411E001F5A8}"/>
                </a:ext>
              </a:extLst>
            </p:cNvPr>
            <p:cNvGrpSpPr/>
            <p:nvPr/>
          </p:nvGrpSpPr>
          <p:grpSpPr>
            <a:xfrm>
              <a:off x="4394400" y="5005189"/>
              <a:ext cx="1299333" cy="1211368"/>
              <a:chOff x="4302325" y="3805549"/>
              <a:chExt cx="1299333" cy="1211368"/>
            </a:xfrm>
          </p:grpSpPr>
          <p:sp>
            <p:nvSpPr>
              <p:cNvPr id="996" name="楕円 1">
                <a:extLst>
                  <a:ext uri="{FF2B5EF4-FFF2-40B4-BE49-F238E27FC236}">
                    <a16:creationId xmlns:a16="http://schemas.microsoft.com/office/drawing/2014/main" id="{F36B1213-CE23-AD59-7E83-14C64039FF85}"/>
                  </a:ext>
                </a:extLst>
              </p:cNvPr>
              <p:cNvSpPr/>
              <p:nvPr/>
            </p:nvSpPr>
            <p:spPr>
              <a:xfrm rot="1800000" flipH="1">
                <a:off x="4481286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97" name="楕円 1">
                <a:extLst>
                  <a:ext uri="{FF2B5EF4-FFF2-40B4-BE49-F238E27FC236}">
                    <a16:creationId xmlns:a16="http://schemas.microsoft.com/office/drawing/2014/main" id="{4EF41CB5-1562-EEB5-0B37-AA4305E4417B}"/>
                  </a:ext>
                </a:extLst>
              </p:cNvPr>
              <p:cNvSpPr/>
              <p:nvPr/>
            </p:nvSpPr>
            <p:spPr>
              <a:xfrm rot="19800000">
                <a:off x="5223552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98" name="グループ化 997">
                <a:extLst>
                  <a:ext uri="{FF2B5EF4-FFF2-40B4-BE49-F238E27FC236}">
                    <a16:creationId xmlns:a16="http://schemas.microsoft.com/office/drawing/2014/main" id="{E38E5142-5FDC-A89B-9286-1C1228CFFAF9}"/>
                  </a:ext>
                </a:extLst>
              </p:cNvPr>
              <p:cNvGrpSpPr/>
              <p:nvPr/>
            </p:nvGrpSpPr>
            <p:grpSpPr>
              <a:xfrm>
                <a:off x="4302325" y="3933361"/>
                <a:ext cx="1299333" cy="1083556"/>
                <a:chOff x="3691058" y="5734557"/>
                <a:chExt cx="1759588" cy="1467378"/>
              </a:xfrm>
            </p:grpSpPr>
            <p:sp>
              <p:nvSpPr>
                <p:cNvPr id="999" name="フリーフォーム: 図形 998">
                  <a:extLst>
                    <a:ext uri="{FF2B5EF4-FFF2-40B4-BE49-F238E27FC236}">
                      <a16:creationId xmlns:a16="http://schemas.microsoft.com/office/drawing/2014/main" id="{7B77B665-A34B-3EB4-2DC1-89EAD1D417ED}"/>
                    </a:ext>
                  </a:extLst>
                </p:cNvPr>
                <p:cNvSpPr/>
                <p:nvPr/>
              </p:nvSpPr>
              <p:spPr>
                <a:xfrm>
                  <a:off x="3801836" y="5936456"/>
                  <a:ext cx="1546452" cy="1222960"/>
                </a:xfrm>
                <a:custGeom>
                  <a:avLst/>
                  <a:gdLst>
                    <a:gd name="connsiteX0" fmla="*/ 867366 w 1736952"/>
                    <a:gd name="connsiteY0" fmla="*/ 0 h 1222960"/>
                    <a:gd name="connsiteX1" fmla="*/ 1425410 w 1736952"/>
                    <a:gd name="connsiteY1" fmla="*/ 58973 h 1222960"/>
                    <a:gd name="connsiteX2" fmla="*/ 1427446 w 1736952"/>
                    <a:gd name="connsiteY2" fmla="*/ 61592 h 1222960"/>
                    <a:gd name="connsiteX3" fmla="*/ 1431349 w 1736952"/>
                    <a:gd name="connsiteY3" fmla="*/ 62838 h 1222960"/>
                    <a:gd name="connsiteX4" fmla="*/ 1648705 w 1736952"/>
                    <a:gd name="connsiteY4" fmla="*/ 574301 h 1222960"/>
                    <a:gd name="connsiteX5" fmla="*/ 1714138 w 1736952"/>
                    <a:gd name="connsiteY5" fmla="*/ 1136374 h 1222960"/>
                    <a:gd name="connsiteX6" fmla="*/ 1712000 w 1736952"/>
                    <a:gd name="connsiteY6" fmla="*/ 1135691 h 1222960"/>
                    <a:gd name="connsiteX7" fmla="*/ 1709581 w 1736952"/>
                    <a:gd name="connsiteY7" fmla="*/ 1138653 h 1222960"/>
                    <a:gd name="connsiteX8" fmla="*/ 1019545 w 1736952"/>
                    <a:gd name="connsiteY8" fmla="*/ 1221746 h 1222960"/>
                    <a:gd name="connsiteX9" fmla="*/ 910387 w 1736952"/>
                    <a:gd name="connsiteY9" fmla="*/ 1222936 h 1222960"/>
                    <a:gd name="connsiteX10" fmla="*/ 868477 w 1736952"/>
                    <a:gd name="connsiteY10" fmla="*/ 1164952 h 1222960"/>
                    <a:gd name="connsiteX11" fmla="*/ 826550 w 1736952"/>
                    <a:gd name="connsiteY11" fmla="*/ 1222960 h 1222960"/>
                    <a:gd name="connsiteX12" fmla="*/ 715190 w 1736952"/>
                    <a:gd name="connsiteY12" fmla="*/ 1221746 h 1222960"/>
                    <a:gd name="connsiteX13" fmla="*/ 25153 w 1736952"/>
                    <a:gd name="connsiteY13" fmla="*/ 1138653 h 1222960"/>
                    <a:gd name="connsiteX14" fmla="*/ 23193 w 1736952"/>
                    <a:gd name="connsiteY14" fmla="*/ 1136253 h 1222960"/>
                    <a:gd name="connsiteX15" fmla="*/ 22813 w 1736952"/>
                    <a:gd name="connsiteY15" fmla="*/ 1136374 h 1222960"/>
                    <a:gd name="connsiteX16" fmla="*/ 8524 w 1736952"/>
                    <a:gd name="connsiteY16" fmla="*/ 1120961 h 1222960"/>
                    <a:gd name="connsiteX17" fmla="*/ 7786 w 1736952"/>
                    <a:gd name="connsiteY17" fmla="*/ 1117382 h 1222960"/>
                    <a:gd name="connsiteX18" fmla="*/ 7687 w 1736952"/>
                    <a:gd name="connsiteY18" fmla="*/ 1117261 h 1222960"/>
                    <a:gd name="connsiteX19" fmla="*/ 7746 w 1736952"/>
                    <a:gd name="connsiteY19" fmla="*/ 1117189 h 1222960"/>
                    <a:gd name="connsiteX20" fmla="*/ 1181 w 1736952"/>
                    <a:gd name="connsiteY20" fmla="*/ 1085356 h 1222960"/>
                    <a:gd name="connsiteX21" fmla="*/ 88247 w 1736952"/>
                    <a:gd name="connsiteY21" fmla="*/ 574301 h 1222960"/>
                    <a:gd name="connsiteX22" fmla="*/ 305602 w 1736952"/>
                    <a:gd name="connsiteY22" fmla="*/ 62838 h 1222960"/>
                    <a:gd name="connsiteX23" fmla="*/ 306554 w 1736952"/>
                    <a:gd name="connsiteY23" fmla="*/ 62534 h 1222960"/>
                    <a:gd name="connsiteX24" fmla="*/ 309322 w 1736952"/>
                    <a:gd name="connsiteY24" fmla="*/ 58973 h 1222960"/>
                    <a:gd name="connsiteX25" fmla="*/ 867366 w 1736952"/>
                    <a:gd name="connsiteY25" fmla="*/ 0 h 122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1736952" h="1222960">
                      <a:moveTo>
                        <a:pt x="867366" y="0"/>
                      </a:moveTo>
                      <a:cubicBezTo>
                        <a:pt x="1142633" y="0"/>
                        <a:pt x="1372296" y="25317"/>
                        <a:pt x="1425410" y="58973"/>
                      </a:cubicBezTo>
                      <a:lnTo>
                        <a:pt x="1427446" y="61592"/>
                      </a:lnTo>
                      <a:lnTo>
                        <a:pt x="1431349" y="62838"/>
                      </a:lnTo>
                      <a:cubicBezTo>
                        <a:pt x="1484761" y="103152"/>
                        <a:pt x="1575435" y="313332"/>
                        <a:pt x="1648705" y="574301"/>
                      </a:cubicBezTo>
                      <a:cubicBezTo>
                        <a:pt x="1732442" y="872553"/>
                        <a:pt x="1761738" y="1124201"/>
                        <a:pt x="1714138" y="1136374"/>
                      </a:cubicBezTo>
                      <a:lnTo>
                        <a:pt x="1712000" y="1135691"/>
                      </a:lnTo>
                      <a:lnTo>
                        <a:pt x="1709581" y="1138653"/>
                      </a:lnTo>
                      <a:cubicBezTo>
                        <a:pt x="1639439" y="1180974"/>
                        <a:pt x="1365297" y="1214121"/>
                        <a:pt x="1019545" y="1221746"/>
                      </a:cubicBezTo>
                      <a:lnTo>
                        <a:pt x="910387" y="1222936"/>
                      </a:lnTo>
                      <a:lnTo>
                        <a:pt x="868477" y="1164952"/>
                      </a:lnTo>
                      <a:lnTo>
                        <a:pt x="826550" y="1222960"/>
                      </a:lnTo>
                      <a:lnTo>
                        <a:pt x="715190" y="1221746"/>
                      </a:lnTo>
                      <a:cubicBezTo>
                        <a:pt x="369437" y="1214121"/>
                        <a:pt x="95295" y="1180974"/>
                        <a:pt x="25153" y="1138653"/>
                      </a:cubicBezTo>
                      <a:lnTo>
                        <a:pt x="23193" y="1136253"/>
                      </a:lnTo>
                      <a:lnTo>
                        <a:pt x="22813" y="1136374"/>
                      </a:lnTo>
                      <a:cubicBezTo>
                        <a:pt x="16864" y="1134853"/>
                        <a:pt x="12115" y="1129589"/>
                        <a:pt x="8524" y="1120961"/>
                      </a:cubicBezTo>
                      <a:lnTo>
                        <a:pt x="7786" y="1117382"/>
                      </a:lnTo>
                      <a:lnTo>
                        <a:pt x="7687" y="1117261"/>
                      </a:lnTo>
                      <a:lnTo>
                        <a:pt x="7746" y="1117189"/>
                      </a:lnTo>
                      <a:lnTo>
                        <a:pt x="1181" y="1085356"/>
                      </a:lnTo>
                      <a:cubicBezTo>
                        <a:pt x="-6737" y="995465"/>
                        <a:pt x="25444" y="797990"/>
                        <a:pt x="88247" y="574301"/>
                      </a:cubicBezTo>
                      <a:cubicBezTo>
                        <a:pt x="161517" y="313332"/>
                        <a:pt x="252190" y="103152"/>
                        <a:pt x="305602" y="62838"/>
                      </a:cubicBezTo>
                      <a:lnTo>
                        <a:pt x="306554" y="62534"/>
                      </a:lnTo>
                      <a:lnTo>
                        <a:pt x="309322" y="58973"/>
                      </a:lnTo>
                      <a:cubicBezTo>
                        <a:pt x="362437" y="25317"/>
                        <a:pt x="592100" y="0"/>
                        <a:pt x="867366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0" name="フリーフォーム: 図形 999">
                  <a:extLst>
                    <a:ext uri="{FF2B5EF4-FFF2-40B4-BE49-F238E27FC236}">
                      <a16:creationId xmlns:a16="http://schemas.microsoft.com/office/drawing/2014/main" id="{B246EA55-3C73-E654-7FD6-68986FED0C9D}"/>
                    </a:ext>
                  </a:extLst>
                </p:cNvPr>
                <p:cNvSpPr/>
                <p:nvPr/>
              </p:nvSpPr>
              <p:spPr>
                <a:xfrm>
                  <a:off x="3919619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1" name="フリーフォーム: 図形 1000">
                  <a:extLst>
                    <a:ext uri="{FF2B5EF4-FFF2-40B4-BE49-F238E27FC236}">
                      <a16:creationId xmlns:a16="http://schemas.microsoft.com/office/drawing/2014/main" id="{A208EFA5-C1CB-34A3-5610-E992C05411DF}"/>
                    </a:ext>
                  </a:extLst>
                </p:cNvPr>
                <p:cNvSpPr/>
                <p:nvPr/>
              </p:nvSpPr>
              <p:spPr>
                <a:xfrm>
                  <a:off x="4524417" y="6531769"/>
                  <a:ext cx="101290" cy="452722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2" name="フリーフォーム: 図形 1001">
                  <a:extLst>
                    <a:ext uri="{FF2B5EF4-FFF2-40B4-BE49-F238E27FC236}">
                      <a16:creationId xmlns:a16="http://schemas.microsoft.com/office/drawing/2014/main" id="{75CF64D0-01F5-7008-3F45-1FAB94CC4279}"/>
                    </a:ext>
                  </a:extLst>
                </p:cNvPr>
                <p:cNvSpPr/>
                <p:nvPr/>
              </p:nvSpPr>
              <p:spPr>
                <a:xfrm>
                  <a:off x="4945938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3" name="フリーフォーム: 図形 1002">
                  <a:extLst>
                    <a:ext uri="{FF2B5EF4-FFF2-40B4-BE49-F238E27FC236}">
                      <a16:creationId xmlns:a16="http://schemas.microsoft.com/office/drawing/2014/main" id="{1E27C625-9175-490A-AA38-0EBA362FDD5D}"/>
                    </a:ext>
                  </a:extLst>
                </p:cNvPr>
                <p:cNvSpPr/>
                <p:nvPr/>
              </p:nvSpPr>
              <p:spPr>
                <a:xfrm>
                  <a:off x="3997282" y="5884070"/>
                  <a:ext cx="1165268" cy="184896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4" name="フリーフォーム: 図形 1003">
                  <a:extLst>
                    <a:ext uri="{FF2B5EF4-FFF2-40B4-BE49-F238E27FC236}">
                      <a16:creationId xmlns:a16="http://schemas.microsoft.com/office/drawing/2014/main" id="{872C5C03-BA93-6DED-F26C-4F43CE548CDE}"/>
                    </a:ext>
                  </a:extLst>
                </p:cNvPr>
                <p:cNvSpPr/>
                <p:nvPr/>
              </p:nvSpPr>
              <p:spPr>
                <a:xfrm rot="11131890">
                  <a:off x="3752838" y="7045428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5" name="フリーフォーム: 図形 1004">
                  <a:extLst>
                    <a:ext uri="{FF2B5EF4-FFF2-40B4-BE49-F238E27FC236}">
                      <a16:creationId xmlns:a16="http://schemas.microsoft.com/office/drawing/2014/main" id="{CA9E2D8B-C1C0-C5D3-1E85-DACF7313BEA5}"/>
                    </a:ext>
                  </a:extLst>
                </p:cNvPr>
                <p:cNvSpPr/>
                <p:nvPr/>
              </p:nvSpPr>
              <p:spPr>
                <a:xfrm rot="10468110" flipH="1">
                  <a:off x="4612468" y="7045427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006" name="グループ化 1005">
                  <a:extLst>
                    <a:ext uri="{FF2B5EF4-FFF2-40B4-BE49-F238E27FC236}">
                      <a16:creationId xmlns:a16="http://schemas.microsoft.com/office/drawing/2014/main" id="{DAA51BC1-560B-7575-1ECA-64386C919677}"/>
                    </a:ext>
                  </a:extLst>
                </p:cNvPr>
                <p:cNvGrpSpPr/>
                <p:nvPr/>
              </p:nvGrpSpPr>
              <p:grpSpPr>
                <a:xfrm>
                  <a:off x="4280831" y="5913843"/>
                  <a:ext cx="532507" cy="541735"/>
                  <a:chOff x="3087106" y="6899407"/>
                  <a:chExt cx="532507" cy="541735"/>
                </a:xfrm>
                <a:solidFill>
                  <a:srgbClr val="FF6699"/>
                </a:solidFill>
              </p:grpSpPr>
              <p:sp>
                <p:nvSpPr>
                  <p:cNvPr id="1013" name="フリーフォーム: 図形 1012">
                    <a:extLst>
                      <a:ext uri="{FF2B5EF4-FFF2-40B4-BE49-F238E27FC236}">
                        <a16:creationId xmlns:a16="http://schemas.microsoft.com/office/drawing/2014/main" id="{5CADB76F-3399-5779-8E74-6780CE2F92D8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340306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4" name="フリーフォーム: 図形 1013">
                    <a:extLst>
                      <a:ext uri="{FF2B5EF4-FFF2-40B4-BE49-F238E27FC236}">
                        <a16:creationId xmlns:a16="http://schemas.microsoft.com/office/drawing/2014/main" id="{B98CEEF3-1BA2-2464-06BF-A60B24E44ECC}"/>
                      </a:ext>
                    </a:extLst>
                  </p:cNvPr>
                  <p:cNvSpPr/>
                  <p:nvPr/>
                </p:nvSpPr>
                <p:spPr>
                  <a:xfrm rot="2700000" flipH="1">
                    <a:off x="314062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5" name="台形 1014">
                    <a:extLst>
                      <a:ext uri="{FF2B5EF4-FFF2-40B4-BE49-F238E27FC236}">
                        <a16:creationId xmlns:a16="http://schemas.microsoft.com/office/drawing/2014/main" id="{141EF4C1-2C75-067A-8941-98D90D3EAEBA}"/>
                      </a:ext>
                    </a:extLst>
                  </p:cNvPr>
                  <p:cNvSpPr/>
                  <p:nvPr/>
                </p:nvSpPr>
                <p:spPr>
                  <a:xfrm rot="884484">
                    <a:off x="3301817" y="6940538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6" name="台形 1015">
                    <a:extLst>
                      <a:ext uri="{FF2B5EF4-FFF2-40B4-BE49-F238E27FC236}">
                        <a16:creationId xmlns:a16="http://schemas.microsoft.com/office/drawing/2014/main" id="{A79801A7-843B-18D7-AE35-CA40EB3699FC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3398547" y="6940539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7" name="四角形: 角を丸くする 1016">
                    <a:extLst>
                      <a:ext uri="{FF2B5EF4-FFF2-40B4-BE49-F238E27FC236}">
                        <a16:creationId xmlns:a16="http://schemas.microsoft.com/office/drawing/2014/main" id="{A5082C20-CB38-5002-6626-0116798E3A41}"/>
                      </a:ext>
                    </a:extLst>
                  </p:cNvPr>
                  <p:cNvSpPr/>
                  <p:nvPr/>
                </p:nvSpPr>
                <p:spPr>
                  <a:xfrm>
                    <a:off x="3326030" y="6904086"/>
                    <a:ext cx="109702" cy="127596"/>
                  </a:xfrm>
                  <a:prstGeom prst="roundRect">
                    <a:avLst>
                      <a:gd name="adj" fmla="val 36203"/>
                    </a:avLst>
                  </a:pr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8" name="星: 12 pt 1017">
                    <a:extLst>
                      <a:ext uri="{FF2B5EF4-FFF2-40B4-BE49-F238E27FC236}">
                        <a16:creationId xmlns:a16="http://schemas.microsoft.com/office/drawing/2014/main" id="{454EE47F-F717-5FF8-4711-A57AD0DED784}"/>
                      </a:ext>
                    </a:extLst>
                  </p:cNvPr>
                  <p:cNvSpPr/>
                  <p:nvPr/>
                </p:nvSpPr>
                <p:spPr>
                  <a:xfrm>
                    <a:off x="3200401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9" name="星: 12 pt 1018">
                    <a:extLst>
                      <a:ext uri="{FF2B5EF4-FFF2-40B4-BE49-F238E27FC236}">
                        <a16:creationId xmlns:a16="http://schemas.microsoft.com/office/drawing/2014/main" id="{8CF3F543-4983-DAE0-B483-3E0DD7D2DA78}"/>
                      </a:ext>
                    </a:extLst>
                  </p:cNvPr>
                  <p:cNvSpPr/>
                  <p:nvPr/>
                </p:nvSpPr>
                <p:spPr>
                  <a:xfrm>
                    <a:off x="3400426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007" name="グループ化 1006">
                  <a:extLst>
                    <a:ext uri="{FF2B5EF4-FFF2-40B4-BE49-F238E27FC236}">
                      <a16:creationId xmlns:a16="http://schemas.microsoft.com/office/drawing/2014/main" id="{900B5686-63AD-3552-0DB0-74CFFF8C8C22}"/>
                    </a:ext>
                  </a:extLst>
                </p:cNvPr>
                <p:cNvGrpSpPr/>
                <p:nvPr/>
              </p:nvGrpSpPr>
              <p:grpSpPr>
                <a:xfrm rot="1800000">
                  <a:off x="3691058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1011" name="フリーフォーム: 図形 1010">
                    <a:extLst>
                      <a:ext uri="{FF2B5EF4-FFF2-40B4-BE49-F238E27FC236}">
                        <a16:creationId xmlns:a16="http://schemas.microsoft.com/office/drawing/2014/main" id="{2FFCB498-1041-A176-3CBB-ECF8E239374C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rgbClr val="C0000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2" name="星: 16 pt 1011">
                    <a:extLst>
                      <a:ext uri="{FF2B5EF4-FFF2-40B4-BE49-F238E27FC236}">
                        <a16:creationId xmlns:a16="http://schemas.microsoft.com/office/drawing/2014/main" id="{585B6B7F-147C-2B57-F9AB-73ED1EAD18D3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1008" name="グループ化 1007">
                  <a:extLst>
                    <a:ext uri="{FF2B5EF4-FFF2-40B4-BE49-F238E27FC236}">
                      <a16:creationId xmlns:a16="http://schemas.microsoft.com/office/drawing/2014/main" id="{94346FC6-72D6-832D-D855-7E58A768B802}"/>
                    </a:ext>
                  </a:extLst>
                </p:cNvPr>
                <p:cNvGrpSpPr/>
                <p:nvPr/>
              </p:nvGrpSpPr>
              <p:grpSpPr>
                <a:xfrm rot="19800000" flipH="1">
                  <a:off x="4979192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1009" name="フリーフォーム: 図形 1008">
                    <a:extLst>
                      <a:ext uri="{FF2B5EF4-FFF2-40B4-BE49-F238E27FC236}">
                        <a16:creationId xmlns:a16="http://schemas.microsoft.com/office/drawing/2014/main" id="{8FAC0E6E-971A-DAD7-9B31-556723B80E69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rgbClr val="C0000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0" name="星: 16 pt 1009">
                    <a:extLst>
                      <a:ext uri="{FF2B5EF4-FFF2-40B4-BE49-F238E27FC236}">
                        <a16:creationId xmlns:a16="http://schemas.microsoft.com/office/drawing/2014/main" id="{26A9CFB4-1601-8963-71E5-6AEA7C55B7AB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sp>
        <p:nvSpPr>
          <p:cNvPr id="1020" name="テキスト ボックス 1019">
            <a:extLst>
              <a:ext uri="{FF2B5EF4-FFF2-40B4-BE49-F238E27FC236}">
                <a16:creationId xmlns:a16="http://schemas.microsoft.com/office/drawing/2014/main" id="{A710CD05-001A-A9FD-9748-71F1AD9A86E2}"/>
              </a:ext>
            </a:extLst>
          </p:cNvPr>
          <p:cNvSpPr txBox="1"/>
          <p:nvPr/>
        </p:nvSpPr>
        <p:spPr>
          <a:xfrm>
            <a:off x="3706524" y="211844"/>
            <a:ext cx="2492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ネズミの冬用イラスト</a:t>
            </a:r>
          </a:p>
        </p:txBody>
      </p:sp>
      <p:grpSp>
        <p:nvGrpSpPr>
          <p:cNvPr id="1052" name="グループ化 1051">
            <a:extLst>
              <a:ext uri="{FF2B5EF4-FFF2-40B4-BE49-F238E27FC236}">
                <a16:creationId xmlns:a16="http://schemas.microsoft.com/office/drawing/2014/main" id="{D541E196-91B5-1AB6-B358-995E2D0BF77C}"/>
              </a:ext>
            </a:extLst>
          </p:cNvPr>
          <p:cNvGrpSpPr/>
          <p:nvPr/>
        </p:nvGrpSpPr>
        <p:grpSpPr>
          <a:xfrm>
            <a:off x="6883880" y="377264"/>
            <a:ext cx="2603020" cy="2943036"/>
            <a:chOff x="6883880" y="377264"/>
            <a:chExt cx="2603020" cy="2943036"/>
          </a:xfrm>
        </p:grpSpPr>
        <p:grpSp>
          <p:nvGrpSpPr>
            <p:cNvPr id="1027" name="グループ化 1026">
              <a:extLst>
                <a:ext uri="{FF2B5EF4-FFF2-40B4-BE49-F238E27FC236}">
                  <a16:creationId xmlns:a16="http://schemas.microsoft.com/office/drawing/2014/main" id="{253F7D8D-E188-9F6E-CB1D-CE0C0B0C8142}"/>
                </a:ext>
              </a:extLst>
            </p:cNvPr>
            <p:cNvGrpSpPr/>
            <p:nvPr/>
          </p:nvGrpSpPr>
          <p:grpSpPr>
            <a:xfrm>
              <a:off x="7156365" y="713077"/>
              <a:ext cx="1992981" cy="2564746"/>
              <a:chOff x="7156365" y="713077"/>
              <a:chExt cx="1992981" cy="2564746"/>
            </a:xfrm>
          </p:grpSpPr>
          <p:sp>
            <p:nvSpPr>
              <p:cNvPr id="277" name="フリーフォーム: 図形 276">
                <a:extLst>
                  <a:ext uri="{FF2B5EF4-FFF2-40B4-BE49-F238E27FC236}">
                    <a16:creationId xmlns:a16="http://schemas.microsoft.com/office/drawing/2014/main" id="{4ABF2E4D-4C7E-F432-24C6-FDF26C9A64B3}"/>
                  </a:ext>
                </a:extLst>
              </p:cNvPr>
              <p:cNvSpPr/>
              <p:nvPr/>
            </p:nvSpPr>
            <p:spPr>
              <a:xfrm rot="20151232" flipV="1">
                <a:off x="8219525" y="2597499"/>
                <a:ext cx="897962" cy="392290"/>
              </a:xfrm>
              <a:custGeom>
                <a:avLst/>
                <a:gdLst>
                  <a:gd name="connsiteX0" fmla="*/ 444145 w 1917640"/>
                  <a:gd name="connsiteY0" fmla="*/ 287 h 685683"/>
                  <a:gd name="connsiteX1" fmla="*/ 1903478 w 1917640"/>
                  <a:gd name="connsiteY1" fmla="*/ 446961 h 685683"/>
                  <a:gd name="connsiteX2" fmla="*/ 1917640 w 1917640"/>
                  <a:gd name="connsiteY2" fmla="*/ 431479 h 685683"/>
                  <a:gd name="connsiteX3" fmla="*/ 1910072 w 1917640"/>
                  <a:gd name="connsiteY3" fmla="*/ 444119 h 685683"/>
                  <a:gd name="connsiteX4" fmla="*/ 55376 w 1917640"/>
                  <a:gd name="connsiteY4" fmla="*/ 380335 h 685683"/>
                  <a:gd name="connsiteX5" fmla="*/ 0 w 1917640"/>
                  <a:gd name="connsiteY5" fmla="*/ 453960 h 685683"/>
                  <a:gd name="connsiteX6" fmla="*/ 0 w 1917640"/>
                  <a:gd name="connsiteY6" fmla="*/ 291596 h 685683"/>
                  <a:gd name="connsiteX7" fmla="*/ 444145 w 1917640"/>
                  <a:gd name="connsiteY7" fmla="*/ 287 h 685683"/>
                  <a:gd name="connsiteX0" fmla="*/ 444145 w 1917640"/>
                  <a:gd name="connsiteY0" fmla="*/ 4820 h 690216"/>
                  <a:gd name="connsiteX1" fmla="*/ 1903478 w 1917640"/>
                  <a:gd name="connsiteY1" fmla="*/ 451494 h 690216"/>
                  <a:gd name="connsiteX2" fmla="*/ 1917640 w 1917640"/>
                  <a:gd name="connsiteY2" fmla="*/ 436012 h 690216"/>
                  <a:gd name="connsiteX3" fmla="*/ 1910072 w 1917640"/>
                  <a:gd name="connsiteY3" fmla="*/ 448652 h 690216"/>
                  <a:gd name="connsiteX4" fmla="*/ 55376 w 1917640"/>
                  <a:gd name="connsiteY4" fmla="*/ 384868 h 690216"/>
                  <a:gd name="connsiteX5" fmla="*/ 0 w 1917640"/>
                  <a:gd name="connsiteY5" fmla="*/ 458493 h 690216"/>
                  <a:gd name="connsiteX6" fmla="*/ 0 w 1917640"/>
                  <a:gd name="connsiteY6" fmla="*/ 188179 h 690216"/>
                  <a:gd name="connsiteX7" fmla="*/ 444145 w 1917640"/>
                  <a:gd name="connsiteY7" fmla="*/ 4820 h 690216"/>
                  <a:gd name="connsiteX0" fmla="*/ 444145 w 1917640"/>
                  <a:gd name="connsiteY0" fmla="*/ 701 h 686097"/>
                  <a:gd name="connsiteX1" fmla="*/ 1903478 w 1917640"/>
                  <a:gd name="connsiteY1" fmla="*/ 447375 h 686097"/>
                  <a:gd name="connsiteX2" fmla="*/ 1917640 w 1917640"/>
                  <a:gd name="connsiteY2" fmla="*/ 431893 h 686097"/>
                  <a:gd name="connsiteX3" fmla="*/ 1910072 w 1917640"/>
                  <a:gd name="connsiteY3" fmla="*/ 444533 h 686097"/>
                  <a:gd name="connsiteX4" fmla="*/ 55376 w 1917640"/>
                  <a:gd name="connsiteY4" fmla="*/ 380749 h 686097"/>
                  <a:gd name="connsiteX5" fmla="*/ 0 w 1917640"/>
                  <a:gd name="connsiteY5" fmla="*/ 454374 h 686097"/>
                  <a:gd name="connsiteX6" fmla="*/ 0 w 1917640"/>
                  <a:gd name="connsiteY6" fmla="*/ 184060 h 686097"/>
                  <a:gd name="connsiteX7" fmla="*/ 444145 w 1917640"/>
                  <a:gd name="connsiteY7" fmla="*/ 701 h 686097"/>
                  <a:gd name="connsiteX0" fmla="*/ 444145 w 1917640"/>
                  <a:gd name="connsiteY0" fmla="*/ 661 h 686057"/>
                  <a:gd name="connsiteX1" fmla="*/ 1903478 w 1917640"/>
                  <a:gd name="connsiteY1" fmla="*/ 447335 h 686057"/>
                  <a:gd name="connsiteX2" fmla="*/ 1917640 w 1917640"/>
                  <a:gd name="connsiteY2" fmla="*/ 431853 h 686057"/>
                  <a:gd name="connsiteX3" fmla="*/ 1910072 w 1917640"/>
                  <a:gd name="connsiteY3" fmla="*/ 444493 h 686057"/>
                  <a:gd name="connsiteX4" fmla="*/ 55376 w 1917640"/>
                  <a:gd name="connsiteY4" fmla="*/ 380709 h 686057"/>
                  <a:gd name="connsiteX5" fmla="*/ 0 w 1917640"/>
                  <a:gd name="connsiteY5" fmla="*/ 454334 h 686057"/>
                  <a:gd name="connsiteX6" fmla="*/ 0 w 1917640"/>
                  <a:gd name="connsiteY6" fmla="*/ 184020 h 686057"/>
                  <a:gd name="connsiteX7" fmla="*/ 444145 w 1917640"/>
                  <a:gd name="connsiteY7" fmla="*/ 661 h 686057"/>
                  <a:gd name="connsiteX0" fmla="*/ 444145 w 1917640"/>
                  <a:gd name="connsiteY0" fmla="*/ 661 h 686057"/>
                  <a:gd name="connsiteX1" fmla="*/ 1903478 w 1917640"/>
                  <a:gd name="connsiteY1" fmla="*/ 447335 h 686057"/>
                  <a:gd name="connsiteX2" fmla="*/ 1917640 w 1917640"/>
                  <a:gd name="connsiteY2" fmla="*/ 431853 h 686057"/>
                  <a:gd name="connsiteX3" fmla="*/ 1910072 w 1917640"/>
                  <a:gd name="connsiteY3" fmla="*/ 444493 h 686057"/>
                  <a:gd name="connsiteX4" fmla="*/ 55376 w 1917640"/>
                  <a:gd name="connsiteY4" fmla="*/ 380709 h 686057"/>
                  <a:gd name="connsiteX5" fmla="*/ 0 w 1917640"/>
                  <a:gd name="connsiteY5" fmla="*/ 454334 h 686057"/>
                  <a:gd name="connsiteX6" fmla="*/ 225 w 1917640"/>
                  <a:gd name="connsiteY6" fmla="*/ 313091 h 686057"/>
                  <a:gd name="connsiteX7" fmla="*/ 0 w 1917640"/>
                  <a:gd name="connsiteY7" fmla="*/ 184020 h 686057"/>
                  <a:gd name="connsiteX8" fmla="*/ 444145 w 1917640"/>
                  <a:gd name="connsiteY8" fmla="*/ 661 h 686057"/>
                  <a:gd name="connsiteX0" fmla="*/ 225 w 1917640"/>
                  <a:gd name="connsiteY0" fmla="*/ 313091 h 686057"/>
                  <a:gd name="connsiteX1" fmla="*/ 0 w 1917640"/>
                  <a:gd name="connsiteY1" fmla="*/ 184020 h 686057"/>
                  <a:gd name="connsiteX2" fmla="*/ 444145 w 1917640"/>
                  <a:gd name="connsiteY2" fmla="*/ 661 h 686057"/>
                  <a:gd name="connsiteX3" fmla="*/ 1903478 w 1917640"/>
                  <a:gd name="connsiteY3" fmla="*/ 447335 h 686057"/>
                  <a:gd name="connsiteX4" fmla="*/ 1917640 w 1917640"/>
                  <a:gd name="connsiteY4" fmla="*/ 431853 h 686057"/>
                  <a:gd name="connsiteX5" fmla="*/ 1910072 w 1917640"/>
                  <a:gd name="connsiteY5" fmla="*/ 444493 h 686057"/>
                  <a:gd name="connsiteX6" fmla="*/ 55376 w 1917640"/>
                  <a:gd name="connsiteY6" fmla="*/ 380709 h 686057"/>
                  <a:gd name="connsiteX7" fmla="*/ 0 w 1917640"/>
                  <a:gd name="connsiteY7" fmla="*/ 454334 h 686057"/>
                  <a:gd name="connsiteX8" fmla="*/ 91665 w 1917640"/>
                  <a:gd name="connsiteY8" fmla="*/ 404531 h 686057"/>
                  <a:gd name="connsiteX0" fmla="*/ 225 w 1917640"/>
                  <a:gd name="connsiteY0" fmla="*/ 313091 h 686057"/>
                  <a:gd name="connsiteX1" fmla="*/ 0 w 1917640"/>
                  <a:gd name="connsiteY1" fmla="*/ 184020 h 686057"/>
                  <a:gd name="connsiteX2" fmla="*/ 444145 w 1917640"/>
                  <a:gd name="connsiteY2" fmla="*/ 661 h 686057"/>
                  <a:gd name="connsiteX3" fmla="*/ 1903478 w 1917640"/>
                  <a:gd name="connsiteY3" fmla="*/ 447335 h 686057"/>
                  <a:gd name="connsiteX4" fmla="*/ 1917640 w 1917640"/>
                  <a:gd name="connsiteY4" fmla="*/ 431853 h 686057"/>
                  <a:gd name="connsiteX5" fmla="*/ 1910072 w 1917640"/>
                  <a:gd name="connsiteY5" fmla="*/ 444493 h 686057"/>
                  <a:gd name="connsiteX6" fmla="*/ 55376 w 1917640"/>
                  <a:gd name="connsiteY6" fmla="*/ 380709 h 686057"/>
                  <a:gd name="connsiteX7" fmla="*/ 0 w 1917640"/>
                  <a:gd name="connsiteY7" fmla="*/ 454334 h 686057"/>
                  <a:gd name="connsiteX0" fmla="*/ 0 w 1917640"/>
                  <a:gd name="connsiteY0" fmla="*/ 184020 h 686057"/>
                  <a:gd name="connsiteX1" fmla="*/ 444145 w 1917640"/>
                  <a:gd name="connsiteY1" fmla="*/ 661 h 686057"/>
                  <a:gd name="connsiteX2" fmla="*/ 1903478 w 1917640"/>
                  <a:gd name="connsiteY2" fmla="*/ 447335 h 686057"/>
                  <a:gd name="connsiteX3" fmla="*/ 1917640 w 1917640"/>
                  <a:gd name="connsiteY3" fmla="*/ 431853 h 686057"/>
                  <a:gd name="connsiteX4" fmla="*/ 1910072 w 1917640"/>
                  <a:gd name="connsiteY4" fmla="*/ 444493 h 686057"/>
                  <a:gd name="connsiteX5" fmla="*/ 55376 w 1917640"/>
                  <a:gd name="connsiteY5" fmla="*/ 380709 h 686057"/>
                  <a:gd name="connsiteX6" fmla="*/ 0 w 1917640"/>
                  <a:gd name="connsiteY6" fmla="*/ 454334 h 686057"/>
                  <a:gd name="connsiteX0" fmla="*/ 0 w 1917640"/>
                  <a:gd name="connsiteY0" fmla="*/ 184020 h 672511"/>
                  <a:gd name="connsiteX1" fmla="*/ 444145 w 1917640"/>
                  <a:gd name="connsiteY1" fmla="*/ 661 h 672511"/>
                  <a:gd name="connsiteX2" fmla="*/ 1903478 w 1917640"/>
                  <a:gd name="connsiteY2" fmla="*/ 447335 h 672511"/>
                  <a:gd name="connsiteX3" fmla="*/ 1917640 w 1917640"/>
                  <a:gd name="connsiteY3" fmla="*/ 431853 h 672511"/>
                  <a:gd name="connsiteX4" fmla="*/ 1910072 w 1917640"/>
                  <a:gd name="connsiteY4" fmla="*/ 444493 h 672511"/>
                  <a:gd name="connsiteX5" fmla="*/ 55376 w 1917640"/>
                  <a:gd name="connsiteY5" fmla="*/ 380709 h 672511"/>
                  <a:gd name="connsiteX6" fmla="*/ 0 w 1917640"/>
                  <a:gd name="connsiteY6" fmla="*/ 454334 h 672511"/>
                  <a:gd name="connsiteX0" fmla="*/ 1 w 2067311"/>
                  <a:gd name="connsiteY0" fmla="*/ 266633 h 672055"/>
                  <a:gd name="connsiteX1" fmla="*/ 593816 w 2067311"/>
                  <a:gd name="connsiteY1" fmla="*/ 205 h 672055"/>
                  <a:gd name="connsiteX2" fmla="*/ 2053149 w 2067311"/>
                  <a:gd name="connsiteY2" fmla="*/ 446879 h 672055"/>
                  <a:gd name="connsiteX3" fmla="*/ 2067311 w 2067311"/>
                  <a:gd name="connsiteY3" fmla="*/ 431397 h 672055"/>
                  <a:gd name="connsiteX4" fmla="*/ 2059743 w 2067311"/>
                  <a:gd name="connsiteY4" fmla="*/ 444037 h 672055"/>
                  <a:gd name="connsiteX5" fmla="*/ 205047 w 2067311"/>
                  <a:gd name="connsiteY5" fmla="*/ 380253 h 672055"/>
                  <a:gd name="connsiteX6" fmla="*/ 149671 w 2067311"/>
                  <a:gd name="connsiteY6" fmla="*/ 453878 h 672055"/>
                  <a:gd name="connsiteX0" fmla="*/ -1 w 2067309"/>
                  <a:gd name="connsiteY0" fmla="*/ 267676 h 673098"/>
                  <a:gd name="connsiteX1" fmla="*/ 593814 w 2067309"/>
                  <a:gd name="connsiteY1" fmla="*/ 1248 h 673098"/>
                  <a:gd name="connsiteX2" fmla="*/ 2053147 w 2067309"/>
                  <a:gd name="connsiteY2" fmla="*/ 447922 h 673098"/>
                  <a:gd name="connsiteX3" fmla="*/ 2067309 w 2067309"/>
                  <a:gd name="connsiteY3" fmla="*/ 432440 h 673098"/>
                  <a:gd name="connsiteX4" fmla="*/ 2059741 w 2067309"/>
                  <a:gd name="connsiteY4" fmla="*/ 445080 h 673098"/>
                  <a:gd name="connsiteX5" fmla="*/ 205045 w 2067309"/>
                  <a:gd name="connsiteY5" fmla="*/ 381296 h 673098"/>
                  <a:gd name="connsiteX6" fmla="*/ 149669 w 2067309"/>
                  <a:gd name="connsiteY6" fmla="*/ 454921 h 6730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67309" h="673098">
                    <a:moveTo>
                      <a:pt x="-1" y="267676"/>
                    </a:moveTo>
                    <a:cubicBezTo>
                      <a:pt x="332855" y="-2553"/>
                      <a:pt x="445766" y="-4363"/>
                      <a:pt x="593814" y="1248"/>
                    </a:cubicBezTo>
                    <a:cubicBezTo>
                      <a:pt x="1080258" y="19682"/>
                      <a:pt x="1566702" y="918702"/>
                      <a:pt x="2053147" y="447922"/>
                    </a:cubicBezTo>
                    <a:lnTo>
                      <a:pt x="2067309" y="432440"/>
                    </a:lnTo>
                    <a:lnTo>
                      <a:pt x="2059741" y="445080"/>
                    </a:lnTo>
                    <a:cubicBezTo>
                      <a:pt x="1521075" y="1249593"/>
                      <a:pt x="740413" y="-394552"/>
                      <a:pt x="205045" y="381296"/>
                    </a:cubicBezTo>
                    <a:lnTo>
                      <a:pt x="149669" y="454921"/>
                    </a:lnTo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8" name="楕円 1">
                <a:extLst>
                  <a:ext uri="{FF2B5EF4-FFF2-40B4-BE49-F238E27FC236}">
                    <a16:creationId xmlns:a16="http://schemas.microsoft.com/office/drawing/2014/main" id="{FF87E2E7-E3EC-7745-4BD6-5D0CA1C489F9}"/>
                  </a:ext>
                </a:extLst>
              </p:cNvPr>
              <p:cNvSpPr/>
              <p:nvPr/>
            </p:nvSpPr>
            <p:spPr>
              <a:xfrm rot="9000000" flipH="1">
                <a:off x="8430191" y="2222120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279" name="グループ化 278">
                <a:extLst>
                  <a:ext uri="{FF2B5EF4-FFF2-40B4-BE49-F238E27FC236}">
                    <a16:creationId xmlns:a16="http://schemas.microsoft.com/office/drawing/2014/main" id="{F6010FAD-B6FA-515A-8696-0781E103FACA}"/>
                  </a:ext>
                </a:extLst>
              </p:cNvPr>
              <p:cNvGrpSpPr/>
              <p:nvPr/>
            </p:nvGrpSpPr>
            <p:grpSpPr>
              <a:xfrm>
                <a:off x="7156365" y="713077"/>
                <a:ext cx="1992981" cy="2564746"/>
                <a:chOff x="676332" y="74623"/>
                <a:chExt cx="2698944" cy="3473241"/>
              </a:xfrm>
            </p:grpSpPr>
            <p:sp>
              <p:nvSpPr>
                <p:cNvPr id="280" name="楕円 279">
                  <a:extLst>
                    <a:ext uri="{FF2B5EF4-FFF2-40B4-BE49-F238E27FC236}">
                      <a16:creationId xmlns:a16="http://schemas.microsoft.com/office/drawing/2014/main" id="{70B224ED-76A5-A282-6CF0-940ED435DB85}"/>
                    </a:ext>
                  </a:extLst>
                </p:cNvPr>
                <p:cNvSpPr/>
                <p:nvPr/>
              </p:nvSpPr>
              <p:spPr>
                <a:xfrm>
                  <a:off x="2223772" y="74623"/>
                  <a:ext cx="1151504" cy="1151504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1" name="楕円 280">
                  <a:extLst>
                    <a:ext uri="{FF2B5EF4-FFF2-40B4-BE49-F238E27FC236}">
                      <a16:creationId xmlns:a16="http://schemas.microsoft.com/office/drawing/2014/main" id="{EBAAC180-5FC9-4B15-88F8-1D3DE74AB36D}"/>
                    </a:ext>
                  </a:extLst>
                </p:cNvPr>
                <p:cNvSpPr/>
                <p:nvPr/>
              </p:nvSpPr>
              <p:spPr>
                <a:xfrm>
                  <a:off x="2398647" y="249498"/>
                  <a:ext cx="801754" cy="801754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4" name="楕円 293">
                  <a:extLst>
                    <a:ext uri="{FF2B5EF4-FFF2-40B4-BE49-F238E27FC236}">
                      <a16:creationId xmlns:a16="http://schemas.microsoft.com/office/drawing/2014/main" id="{639459FE-4FD3-6EB7-1FBD-E7A57A5D713C}"/>
                    </a:ext>
                  </a:extLst>
                </p:cNvPr>
                <p:cNvSpPr/>
                <p:nvPr/>
              </p:nvSpPr>
              <p:spPr>
                <a:xfrm>
                  <a:off x="676332" y="74623"/>
                  <a:ext cx="1151504" cy="1151504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5" name="楕円 294">
                  <a:extLst>
                    <a:ext uri="{FF2B5EF4-FFF2-40B4-BE49-F238E27FC236}">
                      <a16:creationId xmlns:a16="http://schemas.microsoft.com/office/drawing/2014/main" id="{E0207FAD-55AD-44C5-35EC-6EA8F71EF847}"/>
                    </a:ext>
                  </a:extLst>
                </p:cNvPr>
                <p:cNvSpPr/>
                <p:nvPr/>
              </p:nvSpPr>
              <p:spPr>
                <a:xfrm>
                  <a:off x="851207" y="249498"/>
                  <a:ext cx="801754" cy="801754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6" name="楕円 1">
                  <a:extLst>
                    <a:ext uri="{FF2B5EF4-FFF2-40B4-BE49-F238E27FC236}">
                      <a16:creationId xmlns:a16="http://schemas.microsoft.com/office/drawing/2014/main" id="{7DA83FF8-BF4B-5275-92F2-A2465A64C9A7}"/>
                    </a:ext>
                  </a:extLst>
                </p:cNvPr>
                <p:cNvSpPr/>
                <p:nvPr/>
              </p:nvSpPr>
              <p:spPr>
                <a:xfrm rot="12600000">
                  <a:off x="1355459" y="2118205"/>
                  <a:ext cx="270923" cy="886998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97" name="楕円 1">
                  <a:extLst>
                    <a:ext uri="{FF2B5EF4-FFF2-40B4-BE49-F238E27FC236}">
                      <a16:creationId xmlns:a16="http://schemas.microsoft.com/office/drawing/2014/main" id="{64714BFE-C7E4-A395-4635-B7170890DCE8}"/>
                    </a:ext>
                  </a:extLst>
                </p:cNvPr>
                <p:cNvSpPr/>
                <p:nvPr/>
              </p:nvSpPr>
              <p:spPr>
                <a:xfrm rot="10800000">
                  <a:off x="2030478" y="2899792"/>
                  <a:ext cx="309970" cy="648072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98" name="楕円 1">
                  <a:extLst>
                    <a:ext uri="{FF2B5EF4-FFF2-40B4-BE49-F238E27FC236}">
                      <a16:creationId xmlns:a16="http://schemas.microsoft.com/office/drawing/2014/main" id="{5E7C84F4-41D3-BB4D-207D-32F3DE75648D}"/>
                    </a:ext>
                  </a:extLst>
                </p:cNvPr>
                <p:cNvSpPr/>
                <p:nvPr/>
              </p:nvSpPr>
              <p:spPr>
                <a:xfrm rot="10800000">
                  <a:off x="1672044" y="2899792"/>
                  <a:ext cx="309970" cy="648072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00" name="楕円 1">
                  <a:extLst>
                    <a:ext uri="{FF2B5EF4-FFF2-40B4-BE49-F238E27FC236}">
                      <a16:creationId xmlns:a16="http://schemas.microsoft.com/office/drawing/2014/main" id="{1FF70FBF-DADC-3058-6637-3E64A4B8200C}"/>
                    </a:ext>
                  </a:extLst>
                </p:cNvPr>
                <p:cNvSpPr/>
                <p:nvPr/>
              </p:nvSpPr>
              <p:spPr>
                <a:xfrm>
                  <a:off x="1447488" y="1890462"/>
                  <a:ext cx="1128072" cy="1492818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01" name="楕円 1">
                  <a:extLst>
                    <a:ext uri="{FF2B5EF4-FFF2-40B4-BE49-F238E27FC236}">
                      <a16:creationId xmlns:a16="http://schemas.microsoft.com/office/drawing/2014/main" id="{E890FB84-C329-0C36-34C6-15F43AF67F19}"/>
                    </a:ext>
                  </a:extLst>
                </p:cNvPr>
                <p:cNvSpPr/>
                <p:nvPr/>
              </p:nvSpPr>
              <p:spPr>
                <a:xfrm>
                  <a:off x="1521388" y="1949921"/>
                  <a:ext cx="980272" cy="1389903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02" name="楕円 301">
                  <a:extLst>
                    <a:ext uri="{FF2B5EF4-FFF2-40B4-BE49-F238E27FC236}">
                      <a16:creationId xmlns:a16="http://schemas.microsoft.com/office/drawing/2014/main" id="{D0E0ACEA-EA96-6BA6-2F44-13A4AC7C73D5}"/>
                    </a:ext>
                  </a:extLst>
                </p:cNvPr>
                <p:cNvSpPr/>
                <p:nvPr/>
              </p:nvSpPr>
              <p:spPr>
                <a:xfrm>
                  <a:off x="1193584" y="548680"/>
                  <a:ext cx="1635880" cy="166664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314" name="グループ化 313">
                  <a:extLst>
                    <a:ext uri="{FF2B5EF4-FFF2-40B4-BE49-F238E27FC236}">
                      <a16:creationId xmlns:a16="http://schemas.microsoft.com/office/drawing/2014/main" id="{25C6C275-C0D5-D16B-0CED-6F1E4D3B88B0}"/>
                    </a:ext>
                  </a:extLst>
                </p:cNvPr>
                <p:cNvGrpSpPr/>
                <p:nvPr/>
              </p:nvGrpSpPr>
              <p:grpSpPr>
                <a:xfrm>
                  <a:off x="1859321" y="1607820"/>
                  <a:ext cx="297140" cy="314338"/>
                  <a:chOff x="3944408" y="2708920"/>
                  <a:chExt cx="291733" cy="338761"/>
                </a:xfrm>
                <a:solidFill>
                  <a:schemeClr val="bg1"/>
                </a:solidFill>
              </p:grpSpPr>
              <p:sp>
                <p:nvSpPr>
                  <p:cNvPr id="325" name="楕円 27">
                    <a:extLst>
                      <a:ext uri="{FF2B5EF4-FFF2-40B4-BE49-F238E27FC236}">
                        <a16:creationId xmlns:a16="http://schemas.microsoft.com/office/drawing/2014/main" id="{8F4E88D2-73CA-C623-09D4-5743441DC140}"/>
                      </a:ext>
                    </a:extLst>
                  </p:cNvPr>
                  <p:cNvSpPr/>
                  <p:nvPr/>
                </p:nvSpPr>
                <p:spPr>
                  <a:xfrm>
                    <a:off x="3944408" y="2708920"/>
                    <a:ext cx="145867" cy="338761"/>
                  </a:xfrm>
                  <a:custGeom>
                    <a:avLst/>
                    <a:gdLst>
                      <a:gd name="connsiteX0" fmla="*/ 0 w 144016"/>
                      <a:gd name="connsiteY0" fmla="*/ 180020 h 360040"/>
                      <a:gd name="connsiteX1" fmla="*/ 72008 w 144016"/>
                      <a:gd name="connsiteY1" fmla="*/ 0 h 360040"/>
                      <a:gd name="connsiteX2" fmla="*/ 144016 w 144016"/>
                      <a:gd name="connsiteY2" fmla="*/ 180020 h 360040"/>
                      <a:gd name="connsiteX3" fmla="*/ 72008 w 144016"/>
                      <a:gd name="connsiteY3" fmla="*/ 360040 h 360040"/>
                      <a:gd name="connsiteX4" fmla="*/ 0 w 144016"/>
                      <a:gd name="connsiteY4" fmla="*/ 180020 h 360040"/>
                      <a:gd name="connsiteX0" fmla="*/ 765 w 145488"/>
                      <a:gd name="connsiteY0" fmla="*/ 180020 h 364802"/>
                      <a:gd name="connsiteX1" fmla="*/ 72773 w 145488"/>
                      <a:gd name="connsiteY1" fmla="*/ 0 h 364802"/>
                      <a:gd name="connsiteX2" fmla="*/ 144781 w 145488"/>
                      <a:gd name="connsiteY2" fmla="*/ 180020 h 364802"/>
                      <a:gd name="connsiteX3" fmla="*/ 113255 w 145488"/>
                      <a:gd name="connsiteY3" fmla="*/ 364802 h 364802"/>
                      <a:gd name="connsiteX4" fmla="*/ 765 w 145488"/>
                      <a:gd name="connsiteY4" fmla="*/ 180020 h 364802"/>
                      <a:gd name="connsiteX0" fmla="*/ 479 w 144495"/>
                      <a:gd name="connsiteY0" fmla="*/ 180020 h 338608"/>
                      <a:gd name="connsiteX1" fmla="*/ 72487 w 144495"/>
                      <a:gd name="connsiteY1" fmla="*/ 0 h 338608"/>
                      <a:gd name="connsiteX2" fmla="*/ 144495 w 144495"/>
                      <a:gd name="connsiteY2" fmla="*/ 180020 h 338608"/>
                      <a:gd name="connsiteX3" fmla="*/ 103444 w 144495"/>
                      <a:gd name="connsiteY3" fmla="*/ 338608 h 338608"/>
                      <a:gd name="connsiteX4" fmla="*/ 479 w 144495"/>
                      <a:gd name="connsiteY4" fmla="*/ 180020 h 338608"/>
                      <a:gd name="connsiteX0" fmla="*/ 479 w 145867"/>
                      <a:gd name="connsiteY0" fmla="*/ 180020 h 338761"/>
                      <a:gd name="connsiteX1" fmla="*/ 72487 w 145867"/>
                      <a:gd name="connsiteY1" fmla="*/ 0 h 338761"/>
                      <a:gd name="connsiteX2" fmla="*/ 144495 w 145867"/>
                      <a:gd name="connsiteY2" fmla="*/ 180020 h 338761"/>
                      <a:gd name="connsiteX3" fmla="*/ 103444 w 145867"/>
                      <a:gd name="connsiteY3" fmla="*/ 338608 h 338761"/>
                      <a:gd name="connsiteX4" fmla="*/ 479 w 145867"/>
                      <a:gd name="connsiteY4" fmla="*/ 180020 h 33876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45867" h="338761">
                        <a:moveTo>
                          <a:pt x="479" y="180020"/>
                        </a:moveTo>
                        <a:cubicBezTo>
                          <a:pt x="-4680" y="123585"/>
                          <a:pt x="32718" y="0"/>
                          <a:pt x="72487" y="0"/>
                        </a:cubicBezTo>
                        <a:cubicBezTo>
                          <a:pt x="112256" y="0"/>
                          <a:pt x="144495" y="80598"/>
                          <a:pt x="144495" y="180020"/>
                        </a:cubicBezTo>
                        <a:cubicBezTo>
                          <a:pt x="144495" y="279442"/>
                          <a:pt x="157500" y="333846"/>
                          <a:pt x="103444" y="338608"/>
                        </a:cubicBezTo>
                        <a:cubicBezTo>
                          <a:pt x="49388" y="343370"/>
                          <a:pt x="5638" y="236455"/>
                          <a:pt x="479" y="180020"/>
                        </a:cubicBezTo>
                        <a:close/>
                      </a:path>
                    </a:pathLst>
                  </a:custGeom>
                  <a:grpFill/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26" name="楕円 27">
                    <a:extLst>
                      <a:ext uri="{FF2B5EF4-FFF2-40B4-BE49-F238E27FC236}">
                        <a16:creationId xmlns:a16="http://schemas.microsoft.com/office/drawing/2014/main" id="{FBE5DC21-D8F8-3E0C-D876-92966169941E}"/>
                      </a:ext>
                    </a:extLst>
                  </p:cNvPr>
                  <p:cNvSpPr/>
                  <p:nvPr/>
                </p:nvSpPr>
                <p:spPr>
                  <a:xfrm flipH="1">
                    <a:off x="4095749" y="2708920"/>
                    <a:ext cx="140392" cy="338761"/>
                  </a:xfrm>
                  <a:custGeom>
                    <a:avLst/>
                    <a:gdLst>
                      <a:gd name="connsiteX0" fmla="*/ 0 w 144016"/>
                      <a:gd name="connsiteY0" fmla="*/ 180020 h 360040"/>
                      <a:gd name="connsiteX1" fmla="*/ 72008 w 144016"/>
                      <a:gd name="connsiteY1" fmla="*/ 0 h 360040"/>
                      <a:gd name="connsiteX2" fmla="*/ 144016 w 144016"/>
                      <a:gd name="connsiteY2" fmla="*/ 180020 h 360040"/>
                      <a:gd name="connsiteX3" fmla="*/ 72008 w 144016"/>
                      <a:gd name="connsiteY3" fmla="*/ 360040 h 360040"/>
                      <a:gd name="connsiteX4" fmla="*/ 0 w 144016"/>
                      <a:gd name="connsiteY4" fmla="*/ 180020 h 360040"/>
                      <a:gd name="connsiteX0" fmla="*/ 765 w 145488"/>
                      <a:gd name="connsiteY0" fmla="*/ 180020 h 364802"/>
                      <a:gd name="connsiteX1" fmla="*/ 72773 w 145488"/>
                      <a:gd name="connsiteY1" fmla="*/ 0 h 364802"/>
                      <a:gd name="connsiteX2" fmla="*/ 144781 w 145488"/>
                      <a:gd name="connsiteY2" fmla="*/ 180020 h 364802"/>
                      <a:gd name="connsiteX3" fmla="*/ 113255 w 145488"/>
                      <a:gd name="connsiteY3" fmla="*/ 364802 h 364802"/>
                      <a:gd name="connsiteX4" fmla="*/ 765 w 145488"/>
                      <a:gd name="connsiteY4" fmla="*/ 180020 h 364802"/>
                      <a:gd name="connsiteX0" fmla="*/ 479 w 144495"/>
                      <a:gd name="connsiteY0" fmla="*/ 180020 h 338608"/>
                      <a:gd name="connsiteX1" fmla="*/ 72487 w 144495"/>
                      <a:gd name="connsiteY1" fmla="*/ 0 h 338608"/>
                      <a:gd name="connsiteX2" fmla="*/ 144495 w 144495"/>
                      <a:gd name="connsiteY2" fmla="*/ 180020 h 338608"/>
                      <a:gd name="connsiteX3" fmla="*/ 103444 w 144495"/>
                      <a:gd name="connsiteY3" fmla="*/ 338608 h 338608"/>
                      <a:gd name="connsiteX4" fmla="*/ 479 w 144495"/>
                      <a:gd name="connsiteY4" fmla="*/ 180020 h 338608"/>
                      <a:gd name="connsiteX0" fmla="*/ 479 w 145867"/>
                      <a:gd name="connsiteY0" fmla="*/ 180020 h 338761"/>
                      <a:gd name="connsiteX1" fmla="*/ 72487 w 145867"/>
                      <a:gd name="connsiteY1" fmla="*/ 0 h 338761"/>
                      <a:gd name="connsiteX2" fmla="*/ 144495 w 145867"/>
                      <a:gd name="connsiteY2" fmla="*/ 180020 h 338761"/>
                      <a:gd name="connsiteX3" fmla="*/ 103444 w 145867"/>
                      <a:gd name="connsiteY3" fmla="*/ 338608 h 338761"/>
                      <a:gd name="connsiteX4" fmla="*/ 479 w 145867"/>
                      <a:gd name="connsiteY4" fmla="*/ 180020 h 33876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45867" h="338761">
                        <a:moveTo>
                          <a:pt x="479" y="180020"/>
                        </a:moveTo>
                        <a:cubicBezTo>
                          <a:pt x="-4680" y="123585"/>
                          <a:pt x="32718" y="0"/>
                          <a:pt x="72487" y="0"/>
                        </a:cubicBezTo>
                        <a:cubicBezTo>
                          <a:pt x="112256" y="0"/>
                          <a:pt x="144495" y="80598"/>
                          <a:pt x="144495" y="180020"/>
                        </a:cubicBezTo>
                        <a:cubicBezTo>
                          <a:pt x="144495" y="279442"/>
                          <a:pt x="157500" y="333846"/>
                          <a:pt x="103444" y="338608"/>
                        </a:cubicBezTo>
                        <a:cubicBezTo>
                          <a:pt x="49388" y="343370"/>
                          <a:pt x="5638" y="236455"/>
                          <a:pt x="479" y="180020"/>
                        </a:cubicBezTo>
                        <a:close/>
                      </a:path>
                    </a:pathLst>
                  </a:custGeom>
                  <a:grpFill/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318" name="フリーフォーム: 図形 317">
                  <a:extLst>
                    <a:ext uri="{FF2B5EF4-FFF2-40B4-BE49-F238E27FC236}">
                      <a16:creationId xmlns:a16="http://schemas.microsoft.com/office/drawing/2014/main" id="{36266D25-FDC3-1DF9-7ED8-3F8453C965CA}"/>
                    </a:ext>
                  </a:extLst>
                </p:cNvPr>
                <p:cNvSpPr/>
                <p:nvPr/>
              </p:nvSpPr>
              <p:spPr>
                <a:xfrm>
                  <a:off x="1705298" y="1485900"/>
                  <a:ext cx="612452" cy="306194"/>
                </a:xfrm>
                <a:custGeom>
                  <a:avLst/>
                  <a:gdLst>
                    <a:gd name="connsiteX0" fmla="*/ 267594 w 966988"/>
                    <a:gd name="connsiteY0" fmla="*/ 0 h 411652"/>
                    <a:gd name="connsiteX1" fmla="*/ 456812 w 966988"/>
                    <a:gd name="connsiteY1" fmla="*/ 60285 h 411652"/>
                    <a:gd name="connsiteX2" fmla="*/ 483494 w 966988"/>
                    <a:gd name="connsiteY2" fmla="*/ 90725 h 411652"/>
                    <a:gd name="connsiteX3" fmla="*/ 510177 w 966988"/>
                    <a:gd name="connsiteY3" fmla="*/ 60285 h 411652"/>
                    <a:gd name="connsiteX4" fmla="*/ 699394 w 966988"/>
                    <a:gd name="connsiteY4" fmla="*/ 0 h 411652"/>
                    <a:gd name="connsiteX5" fmla="*/ 966988 w 966988"/>
                    <a:gd name="connsiteY5" fmla="*/ 205826 h 411652"/>
                    <a:gd name="connsiteX6" fmla="*/ 699394 w 966988"/>
                    <a:gd name="connsiteY6" fmla="*/ 411652 h 411652"/>
                    <a:gd name="connsiteX7" fmla="*/ 510177 w 966988"/>
                    <a:gd name="connsiteY7" fmla="*/ 351367 h 411652"/>
                    <a:gd name="connsiteX8" fmla="*/ 483494 w 966988"/>
                    <a:gd name="connsiteY8" fmla="*/ 320927 h 411652"/>
                    <a:gd name="connsiteX9" fmla="*/ 456812 w 966988"/>
                    <a:gd name="connsiteY9" fmla="*/ 351367 h 411652"/>
                    <a:gd name="connsiteX10" fmla="*/ 267594 w 966988"/>
                    <a:gd name="connsiteY10" fmla="*/ 411652 h 411652"/>
                    <a:gd name="connsiteX11" fmla="*/ 0 w 966988"/>
                    <a:gd name="connsiteY11" fmla="*/ 205826 h 411652"/>
                    <a:gd name="connsiteX12" fmla="*/ 267594 w 966988"/>
                    <a:gd name="connsiteY12" fmla="*/ 0 h 4116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6988" h="411652">
                      <a:moveTo>
                        <a:pt x="267594" y="0"/>
                      </a:moveTo>
                      <a:cubicBezTo>
                        <a:pt x="341488" y="0"/>
                        <a:pt x="408386" y="23038"/>
                        <a:pt x="456812" y="60285"/>
                      </a:cubicBezTo>
                      <a:lnTo>
                        <a:pt x="483494" y="90725"/>
                      </a:lnTo>
                      <a:lnTo>
                        <a:pt x="510177" y="60285"/>
                      </a:lnTo>
                      <a:cubicBezTo>
                        <a:pt x="558602" y="23038"/>
                        <a:pt x="625500" y="0"/>
                        <a:pt x="699394" y="0"/>
                      </a:cubicBezTo>
                      <a:cubicBezTo>
                        <a:pt x="847182" y="0"/>
                        <a:pt x="966988" y="92151"/>
                        <a:pt x="966988" y="205826"/>
                      </a:cubicBezTo>
                      <a:cubicBezTo>
                        <a:pt x="966988" y="319501"/>
                        <a:pt x="847182" y="411652"/>
                        <a:pt x="699394" y="411652"/>
                      </a:cubicBezTo>
                      <a:cubicBezTo>
                        <a:pt x="625500" y="411652"/>
                        <a:pt x="558602" y="388614"/>
                        <a:pt x="510177" y="351367"/>
                      </a:cubicBezTo>
                      <a:lnTo>
                        <a:pt x="483494" y="320927"/>
                      </a:lnTo>
                      <a:lnTo>
                        <a:pt x="456812" y="351367"/>
                      </a:lnTo>
                      <a:cubicBezTo>
                        <a:pt x="408386" y="388614"/>
                        <a:pt x="341488" y="411652"/>
                        <a:pt x="267594" y="411652"/>
                      </a:cubicBezTo>
                      <a:cubicBezTo>
                        <a:pt x="119806" y="411652"/>
                        <a:pt x="0" y="319501"/>
                        <a:pt x="0" y="205826"/>
                      </a:cubicBezTo>
                      <a:cubicBezTo>
                        <a:pt x="0" y="92151"/>
                        <a:pt x="119806" y="0"/>
                        <a:pt x="267594" y="0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9" name="正方形/長方形 318">
                  <a:extLst>
                    <a:ext uri="{FF2B5EF4-FFF2-40B4-BE49-F238E27FC236}">
                      <a16:creationId xmlns:a16="http://schemas.microsoft.com/office/drawing/2014/main" id="{905B7E08-74A9-7CDE-84A3-149B5BEE8322}"/>
                    </a:ext>
                  </a:extLst>
                </p:cNvPr>
                <p:cNvSpPr/>
                <p:nvPr/>
              </p:nvSpPr>
              <p:spPr>
                <a:xfrm>
                  <a:off x="1036132" y="1633403"/>
                  <a:ext cx="751494" cy="26720"/>
                </a:xfrm>
                <a:prstGeom prst="rect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0" name="正方形/長方形 319">
                  <a:extLst>
                    <a:ext uri="{FF2B5EF4-FFF2-40B4-BE49-F238E27FC236}">
                      <a16:creationId xmlns:a16="http://schemas.microsoft.com/office/drawing/2014/main" id="{C5D54FEF-B944-F466-8712-879BD45DFB22}"/>
                    </a:ext>
                  </a:extLst>
                </p:cNvPr>
                <p:cNvSpPr/>
                <p:nvPr/>
              </p:nvSpPr>
              <p:spPr>
                <a:xfrm rot="20700000" flipV="1">
                  <a:off x="1070044" y="1777957"/>
                  <a:ext cx="751494" cy="26720"/>
                </a:xfrm>
                <a:prstGeom prst="rect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1" name="正方形/長方形 320">
                  <a:extLst>
                    <a:ext uri="{FF2B5EF4-FFF2-40B4-BE49-F238E27FC236}">
                      <a16:creationId xmlns:a16="http://schemas.microsoft.com/office/drawing/2014/main" id="{6F5AE7C9-6E52-1297-E3C3-00F03F4E8AE9}"/>
                    </a:ext>
                  </a:extLst>
                </p:cNvPr>
                <p:cNvSpPr/>
                <p:nvPr/>
              </p:nvSpPr>
              <p:spPr>
                <a:xfrm flipH="1">
                  <a:off x="2233465" y="1633405"/>
                  <a:ext cx="751494" cy="26720"/>
                </a:xfrm>
                <a:prstGeom prst="rect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2" name="正方形/長方形 321">
                  <a:extLst>
                    <a:ext uri="{FF2B5EF4-FFF2-40B4-BE49-F238E27FC236}">
                      <a16:creationId xmlns:a16="http://schemas.microsoft.com/office/drawing/2014/main" id="{707C5A48-D3D6-A9AC-1510-4422461F9D96}"/>
                    </a:ext>
                  </a:extLst>
                </p:cNvPr>
                <p:cNvSpPr/>
                <p:nvPr/>
              </p:nvSpPr>
              <p:spPr>
                <a:xfrm rot="900000" flipH="1" flipV="1">
                  <a:off x="2201510" y="1777958"/>
                  <a:ext cx="751494" cy="26720"/>
                </a:xfrm>
                <a:prstGeom prst="rect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4" name="楕円 1">
                  <a:extLst>
                    <a:ext uri="{FF2B5EF4-FFF2-40B4-BE49-F238E27FC236}">
                      <a16:creationId xmlns:a16="http://schemas.microsoft.com/office/drawing/2014/main" id="{CEE08378-1328-0690-94F3-7E27A8B9535B}"/>
                    </a:ext>
                  </a:extLst>
                </p:cNvPr>
                <p:cNvSpPr/>
                <p:nvPr/>
              </p:nvSpPr>
              <p:spPr>
                <a:xfrm flipV="1">
                  <a:off x="1895798" y="1443009"/>
                  <a:ext cx="231452" cy="1300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480" name="グループ化 479">
                <a:extLst>
                  <a:ext uri="{FF2B5EF4-FFF2-40B4-BE49-F238E27FC236}">
                    <a16:creationId xmlns:a16="http://schemas.microsoft.com/office/drawing/2014/main" id="{C83E7F0F-54CE-A01F-2FBF-F454EC6F6346}"/>
                  </a:ext>
                </a:extLst>
              </p:cNvPr>
              <p:cNvGrpSpPr/>
              <p:nvPr/>
            </p:nvGrpSpPr>
            <p:grpSpPr>
              <a:xfrm>
                <a:off x="7750264" y="1505057"/>
                <a:ext cx="755887" cy="94733"/>
                <a:chOff x="7743706" y="1471644"/>
                <a:chExt cx="755887" cy="94733"/>
              </a:xfrm>
            </p:grpSpPr>
            <p:sp>
              <p:nvSpPr>
                <p:cNvPr id="481" name="楕円 480">
                  <a:extLst>
                    <a:ext uri="{FF2B5EF4-FFF2-40B4-BE49-F238E27FC236}">
                      <a16:creationId xmlns:a16="http://schemas.microsoft.com/office/drawing/2014/main" id="{083F03E4-071B-46DE-19D0-37431BF426CB}"/>
                    </a:ext>
                  </a:extLst>
                </p:cNvPr>
                <p:cNvSpPr/>
                <p:nvPr/>
              </p:nvSpPr>
              <p:spPr>
                <a:xfrm>
                  <a:off x="7743706" y="1471644"/>
                  <a:ext cx="94733" cy="94733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2" name="楕円 481">
                  <a:extLst>
                    <a:ext uri="{FF2B5EF4-FFF2-40B4-BE49-F238E27FC236}">
                      <a16:creationId xmlns:a16="http://schemas.microsoft.com/office/drawing/2014/main" id="{2B3CFA02-EEB5-82A5-ADB9-16332947A9ED}"/>
                    </a:ext>
                  </a:extLst>
                </p:cNvPr>
                <p:cNvSpPr/>
                <p:nvPr/>
              </p:nvSpPr>
              <p:spPr>
                <a:xfrm>
                  <a:off x="8404860" y="1471644"/>
                  <a:ext cx="94733" cy="94733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28" name="グループ化 1027">
              <a:extLst>
                <a:ext uri="{FF2B5EF4-FFF2-40B4-BE49-F238E27FC236}">
                  <a16:creationId xmlns:a16="http://schemas.microsoft.com/office/drawing/2014/main" id="{ADA3960C-D398-4287-0511-B3442A830C09}"/>
                </a:ext>
              </a:extLst>
            </p:cNvPr>
            <p:cNvGrpSpPr/>
            <p:nvPr/>
          </p:nvGrpSpPr>
          <p:grpSpPr>
            <a:xfrm>
              <a:off x="6883880" y="377264"/>
              <a:ext cx="2603020" cy="2943036"/>
              <a:chOff x="22941" y="3362243"/>
              <a:chExt cx="3183809" cy="3599690"/>
            </a:xfrm>
          </p:grpSpPr>
          <p:sp>
            <p:nvSpPr>
              <p:cNvPr id="1029" name="楕円 1028">
                <a:extLst>
                  <a:ext uri="{FF2B5EF4-FFF2-40B4-BE49-F238E27FC236}">
                    <a16:creationId xmlns:a16="http://schemas.microsoft.com/office/drawing/2014/main" id="{57A39F89-235C-5771-AB6B-2290F3CC6F86}"/>
                  </a:ext>
                </a:extLst>
              </p:cNvPr>
              <p:cNvSpPr/>
              <p:nvPr/>
            </p:nvSpPr>
            <p:spPr>
              <a:xfrm>
                <a:off x="2959100" y="4679950"/>
                <a:ext cx="247650" cy="24765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rgbClr val="00B0F0">
                    <a:alpha val="20000"/>
                  </a:srgb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30" name="グループ化 1029">
                <a:extLst>
                  <a:ext uri="{FF2B5EF4-FFF2-40B4-BE49-F238E27FC236}">
                    <a16:creationId xmlns:a16="http://schemas.microsoft.com/office/drawing/2014/main" id="{ADFA1EA7-945B-37BF-8C95-2778323C4C93}"/>
                  </a:ext>
                </a:extLst>
              </p:cNvPr>
              <p:cNvGrpSpPr/>
              <p:nvPr/>
            </p:nvGrpSpPr>
            <p:grpSpPr>
              <a:xfrm>
                <a:off x="22941" y="3362243"/>
                <a:ext cx="3028601" cy="3599690"/>
                <a:chOff x="22941" y="3362243"/>
                <a:chExt cx="3028601" cy="3599690"/>
              </a:xfrm>
            </p:grpSpPr>
            <p:grpSp>
              <p:nvGrpSpPr>
                <p:cNvPr id="1031" name="グループ化 1030">
                  <a:extLst>
                    <a:ext uri="{FF2B5EF4-FFF2-40B4-BE49-F238E27FC236}">
                      <a16:creationId xmlns:a16="http://schemas.microsoft.com/office/drawing/2014/main" id="{C147B276-31A9-F583-7178-082CBA552E88}"/>
                    </a:ext>
                  </a:extLst>
                </p:cNvPr>
                <p:cNvGrpSpPr/>
                <p:nvPr/>
              </p:nvGrpSpPr>
              <p:grpSpPr>
                <a:xfrm>
                  <a:off x="169407" y="3362243"/>
                  <a:ext cx="2882135" cy="3599690"/>
                  <a:chOff x="200422" y="3362243"/>
                  <a:chExt cx="2882135" cy="3599690"/>
                </a:xfrm>
              </p:grpSpPr>
              <p:sp>
                <p:nvSpPr>
                  <p:cNvPr id="1046" name="フリーフォーム: 図形 1045">
                    <a:extLst>
                      <a:ext uri="{FF2B5EF4-FFF2-40B4-BE49-F238E27FC236}">
                        <a16:creationId xmlns:a16="http://schemas.microsoft.com/office/drawing/2014/main" id="{DF7AC23E-2213-04B9-7CF6-FDB9CA3A93E6}"/>
                      </a:ext>
                    </a:extLst>
                  </p:cNvPr>
                  <p:cNvSpPr/>
                  <p:nvPr/>
                </p:nvSpPr>
                <p:spPr>
                  <a:xfrm>
                    <a:off x="207765" y="3362243"/>
                    <a:ext cx="2847213" cy="3599690"/>
                  </a:xfrm>
                  <a:custGeom>
                    <a:avLst/>
                    <a:gdLst>
                      <a:gd name="connsiteX0" fmla="*/ 1371219 w 2847213"/>
                      <a:gd name="connsiteY0" fmla="*/ 0 h 3599690"/>
                      <a:gd name="connsiteX1" fmla="*/ 1724110 w 2847213"/>
                      <a:gd name="connsiteY1" fmla="*/ 174314 h 3599690"/>
                      <a:gd name="connsiteX2" fmla="*/ 1999869 w 2847213"/>
                      <a:gd name="connsiteY2" fmla="*/ 38100 h 3599690"/>
                      <a:gd name="connsiteX3" fmla="*/ 2358570 w 2847213"/>
                      <a:gd name="connsiteY3" fmla="*/ 215284 h 3599690"/>
                      <a:gd name="connsiteX4" fmla="*/ 2430354 w 2847213"/>
                      <a:gd name="connsiteY4" fmla="*/ 537873 h 3599690"/>
                      <a:gd name="connsiteX5" fmla="*/ 2587170 w 2847213"/>
                      <a:gd name="connsiteY5" fmla="*/ 615334 h 3599690"/>
                      <a:gd name="connsiteX6" fmla="*/ 2675763 w 2847213"/>
                      <a:gd name="connsiteY6" fmla="*/ 1013464 h 3599690"/>
                      <a:gd name="connsiteX7" fmla="*/ 2622767 w 2847213"/>
                      <a:gd name="connsiteY7" fmla="*/ 1081628 h 3599690"/>
                      <a:gd name="connsiteX8" fmla="*/ 2758620 w 2847213"/>
                      <a:gd name="connsiteY8" fmla="*/ 1148734 h 3599690"/>
                      <a:gd name="connsiteX9" fmla="*/ 2847213 w 2847213"/>
                      <a:gd name="connsiteY9" fmla="*/ 1546864 h 3599690"/>
                      <a:gd name="connsiteX10" fmla="*/ 2598981 w 2847213"/>
                      <a:gd name="connsiteY10" fmla="*/ 1866140 h 3599690"/>
                      <a:gd name="connsiteX11" fmla="*/ 2552988 w 2847213"/>
                      <a:gd name="connsiteY11" fmla="*/ 1866140 h 3599690"/>
                      <a:gd name="connsiteX12" fmla="*/ 2590038 w 2847213"/>
                      <a:gd name="connsiteY12" fmla="*/ 2032639 h 3599690"/>
                      <a:gd name="connsiteX13" fmla="*/ 2526147 w 2847213"/>
                      <a:gd name="connsiteY13" fmla="*/ 2114816 h 3599690"/>
                      <a:gd name="connsiteX14" fmla="*/ 2730045 w 2847213"/>
                      <a:gd name="connsiteY14" fmla="*/ 2215534 h 3599690"/>
                      <a:gd name="connsiteX15" fmla="*/ 2818638 w 2847213"/>
                      <a:gd name="connsiteY15" fmla="*/ 2613664 h 3599690"/>
                      <a:gd name="connsiteX16" fmla="*/ 2570406 w 2847213"/>
                      <a:gd name="connsiteY16" fmla="*/ 2932940 h 3599690"/>
                      <a:gd name="connsiteX17" fmla="*/ 2490552 w 2847213"/>
                      <a:gd name="connsiteY17" fmla="*/ 2932940 h 3599690"/>
                      <a:gd name="connsiteX18" fmla="*/ 2523363 w 2847213"/>
                      <a:gd name="connsiteY18" fmla="*/ 3080389 h 3599690"/>
                      <a:gd name="connsiteX19" fmla="*/ 2275131 w 2847213"/>
                      <a:gd name="connsiteY19" fmla="*/ 3399665 h 3599690"/>
                      <a:gd name="connsiteX20" fmla="*/ 2039740 w 2847213"/>
                      <a:gd name="connsiteY20" fmla="*/ 3399665 h 3599690"/>
                      <a:gd name="connsiteX21" fmla="*/ 1884224 w 2847213"/>
                      <a:gd name="connsiteY21" fmla="*/ 3599690 h 3599690"/>
                      <a:gd name="connsiteX22" fmla="*/ 1486099 w 2847213"/>
                      <a:gd name="connsiteY22" fmla="*/ 3599690 h 3599690"/>
                      <a:gd name="connsiteX23" fmla="*/ 1347215 w 2847213"/>
                      <a:gd name="connsiteY23" fmla="*/ 3421058 h 3599690"/>
                      <a:gd name="connsiteX24" fmla="*/ 1208331 w 2847213"/>
                      <a:gd name="connsiteY24" fmla="*/ 3599690 h 3599690"/>
                      <a:gd name="connsiteX25" fmla="*/ 810207 w 2847213"/>
                      <a:gd name="connsiteY25" fmla="*/ 3599690 h 3599690"/>
                      <a:gd name="connsiteX26" fmla="*/ 639879 w 2847213"/>
                      <a:gd name="connsiteY26" fmla="*/ 3380615 h 3599690"/>
                      <a:gd name="connsiteX27" fmla="*/ 419682 w 2847213"/>
                      <a:gd name="connsiteY27" fmla="*/ 3380615 h 3599690"/>
                      <a:gd name="connsiteX28" fmla="*/ 171450 w 2847213"/>
                      <a:gd name="connsiteY28" fmla="*/ 3061339 h 3599690"/>
                      <a:gd name="connsiteX29" fmla="*/ 247946 w 2847213"/>
                      <a:gd name="connsiteY29" fmla="*/ 2717571 h 3599690"/>
                      <a:gd name="connsiteX30" fmla="*/ 19050 w 2847213"/>
                      <a:gd name="connsiteY30" fmla="*/ 2423164 h 3599690"/>
                      <a:gd name="connsiteX31" fmla="*/ 107643 w 2847213"/>
                      <a:gd name="connsiteY31" fmla="*/ 2025034 h 3599690"/>
                      <a:gd name="connsiteX32" fmla="*/ 282446 w 2847213"/>
                      <a:gd name="connsiteY32" fmla="*/ 1938688 h 3599690"/>
                      <a:gd name="connsiteX33" fmla="*/ 66675 w 2847213"/>
                      <a:gd name="connsiteY33" fmla="*/ 1661164 h 3599690"/>
                      <a:gd name="connsiteX34" fmla="*/ 154007 w 2847213"/>
                      <a:gd name="connsiteY34" fmla="*/ 1268698 h 3599690"/>
                      <a:gd name="connsiteX35" fmla="*/ 0 w 2847213"/>
                      <a:gd name="connsiteY35" fmla="*/ 1070614 h 3599690"/>
                      <a:gd name="connsiteX36" fmla="*/ 88593 w 2847213"/>
                      <a:gd name="connsiteY36" fmla="*/ 672484 h 3599690"/>
                      <a:gd name="connsiteX37" fmla="*/ 291772 w 2847213"/>
                      <a:gd name="connsiteY37" fmla="*/ 572122 h 3599690"/>
                      <a:gd name="connsiteX38" fmla="*/ 364818 w 2847213"/>
                      <a:gd name="connsiteY38" fmla="*/ 243859 h 3599690"/>
                      <a:gd name="connsiteX39" fmla="*/ 723520 w 2847213"/>
                      <a:gd name="connsiteY39" fmla="*/ 66675 h 3599690"/>
                      <a:gd name="connsiteX40" fmla="*/ 1006053 w 2847213"/>
                      <a:gd name="connsiteY40" fmla="*/ 206235 h 3599690"/>
                      <a:gd name="connsiteX41" fmla="*/ 1012517 w 2847213"/>
                      <a:gd name="connsiteY41" fmla="*/ 177184 h 35996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</a:cxnLst>
                    <a:rect l="l" t="t" r="r" b="b"/>
                    <a:pathLst>
                      <a:path w="2847213" h="3599690">
                        <a:moveTo>
                          <a:pt x="1371219" y="0"/>
                        </a:moveTo>
                        <a:lnTo>
                          <a:pt x="1724110" y="174314"/>
                        </a:lnTo>
                        <a:lnTo>
                          <a:pt x="1999869" y="38100"/>
                        </a:lnTo>
                        <a:lnTo>
                          <a:pt x="2358570" y="215284"/>
                        </a:lnTo>
                        <a:lnTo>
                          <a:pt x="2430354" y="537873"/>
                        </a:lnTo>
                        <a:lnTo>
                          <a:pt x="2587170" y="615334"/>
                        </a:lnTo>
                        <a:lnTo>
                          <a:pt x="2675763" y="1013464"/>
                        </a:lnTo>
                        <a:lnTo>
                          <a:pt x="2622767" y="1081628"/>
                        </a:lnTo>
                        <a:lnTo>
                          <a:pt x="2758620" y="1148734"/>
                        </a:lnTo>
                        <a:lnTo>
                          <a:pt x="2847213" y="1546864"/>
                        </a:lnTo>
                        <a:lnTo>
                          <a:pt x="2598981" y="1866140"/>
                        </a:lnTo>
                        <a:lnTo>
                          <a:pt x="2552988" y="1866140"/>
                        </a:lnTo>
                        <a:lnTo>
                          <a:pt x="2590038" y="2032639"/>
                        </a:lnTo>
                        <a:lnTo>
                          <a:pt x="2526147" y="2114816"/>
                        </a:lnTo>
                        <a:lnTo>
                          <a:pt x="2730045" y="2215534"/>
                        </a:lnTo>
                        <a:lnTo>
                          <a:pt x="2818638" y="2613664"/>
                        </a:lnTo>
                        <a:lnTo>
                          <a:pt x="2570406" y="2932940"/>
                        </a:lnTo>
                        <a:lnTo>
                          <a:pt x="2490552" y="2932940"/>
                        </a:lnTo>
                        <a:lnTo>
                          <a:pt x="2523363" y="3080389"/>
                        </a:lnTo>
                        <a:lnTo>
                          <a:pt x="2275131" y="3399665"/>
                        </a:lnTo>
                        <a:lnTo>
                          <a:pt x="2039740" y="3399665"/>
                        </a:lnTo>
                        <a:lnTo>
                          <a:pt x="1884224" y="3599690"/>
                        </a:lnTo>
                        <a:lnTo>
                          <a:pt x="1486099" y="3599690"/>
                        </a:lnTo>
                        <a:lnTo>
                          <a:pt x="1347215" y="3421058"/>
                        </a:lnTo>
                        <a:lnTo>
                          <a:pt x="1208331" y="3599690"/>
                        </a:lnTo>
                        <a:lnTo>
                          <a:pt x="810207" y="3599690"/>
                        </a:lnTo>
                        <a:lnTo>
                          <a:pt x="639879" y="3380615"/>
                        </a:lnTo>
                        <a:lnTo>
                          <a:pt x="419682" y="3380615"/>
                        </a:lnTo>
                        <a:lnTo>
                          <a:pt x="171450" y="3061339"/>
                        </a:lnTo>
                        <a:lnTo>
                          <a:pt x="247946" y="2717571"/>
                        </a:lnTo>
                        <a:lnTo>
                          <a:pt x="19050" y="2423164"/>
                        </a:lnTo>
                        <a:lnTo>
                          <a:pt x="107643" y="2025034"/>
                        </a:lnTo>
                        <a:lnTo>
                          <a:pt x="282446" y="1938688"/>
                        </a:lnTo>
                        <a:lnTo>
                          <a:pt x="66675" y="1661164"/>
                        </a:lnTo>
                        <a:lnTo>
                          <a:pt x="154007" y="1268698"/>
                        </a:lnTo>
                        <a:lnTo>
                          <a:pt x="0" y="1070614"/>
                        </a:lnTo>
                        <a:lnTo>
                          <a:pt x="88593" y="672484"/>
                        </a:lnTo>
                        <a:lnTo>
                          <a:pt x="291772" y="572122"/>
                        </a:lnTo>
                        <a:lnTo>
                          <a:pt x="364818" y="243859"/>
                        </a:lnTo>
                        <a:lnTo>
                          <a:pt x="723520" y="66675"/>
                        </a:lnTo>
                        <a:lnTo>
                          <a:pt x="1006053" y="206235"/>
                        </a:lnTo>
                        <a:lnTo>
                          <a:pt x="1012517" y="177184"/>
                        </a:lnTo>
                        <a:close/>
                      </a:path>
                    </a:pathLst>
                  </a:custGeom>
                  <a:solidFill>
                    <a:srgbClr val="00B0F0">
                      <a:alpha val="30000"/>
                    </a:srgbClr>
                  </a:solidFill>
                  <a:ln>
                    <a:solidFill>
                      <a:srgbClr val="00B0F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7" name="七角形 1046">
                    <a:extLst>
                      <a:ext uri="{FF2B5EF4-FFF2-40B4-BE49-F238E27FC236}">
                        <a16:creationId xmlns:a16="http://schemas.microsoft.com/office/drawing/2014/main" id="{E381B891-FD82-AA59-819A-396A1EFFB39A}"/>
                      </a:ext>
                    </a:extLst>
                  </p:cNvPr>
                  <p:cNvSpPr/>
                  <p:nvPr/>
                </p:nvSpPr>
                <p:spPr>
                  <a:xfrm>
                    <a:off x="1133872" y="33697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1048" name="七角形 1047">
                    <a:extLst>
                      <a:ext uri="{FF2B5EF4-FFF2-40B4-BE49-F238E27FC236}">
                        <a16:creationId xmlns:a16="http://schemas.microsoft.com/office/drawing/2014/main" id="{423CAADE-2CF1-BE89-0F38-8B2F9669FC05}"/>
                      </a:ext>
                    </a:extLst>
                  </p:cNvPr>
                  <p:cNvSpPr/>
                  <p:nvPr/>
                </p:nvSpPr>
                <p:spPr>
                  <a:xfrm>
                    <a:off x="200422" y="38650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1049" name="七角形 1048">
                    <a:extLst>
                      <a:ext uri="{FF2B5EF4-FFF2-40B4-BE49-F238E27FC236}">
                        <a16:creationId xmlns:a16="http://schemas.microsoft.com/office/drawing/2014/main" id="{B172A0F3-AD59-BCEB-85A9-0CBE90408091}"/>
                      </a:ext>
                    </a:extLst>
                  </p:cNvPr>
                  <p:cNvSpPr/>
                  <p:nvPr/>
                </p:nvSpPr>
                <p:spPr>
                  <a:xfrm>
                    <a:off x="2187972" y="434132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1050" name="七角形 1049">
                    <a:extLst>
                      <a:ext uri="{FF2B5EF4-FFF2-40B4-BE49-F238E27FC236}">
                        <a16:creationId xmlns:a16="http://schemas.microsoft.com/office/drawing/2014/main" id="{A67EB20A-D962-6C50-7617-6CD2F931619F}"/>
                      </a:ext>
                    </a:extLst>
                  </p:cNvPr>
                  <p:cNvSpPr/>
                  <p:nvPr/>
                </p:nvSpPr>
                <p:spPr>
                  <a:xfrm>
                    <a:off x="245479" y="521991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1051" name="七角形 1050">
                    <a:extLst>
                      <a:ext uri="{FF2B5EF4-FFF2-40B4-BE49-F238E27FC236}">
                        <a16:creationId xmlns:a16="http://schemas.microsoft.com/office/drawing/2014/main" id="{B547C673-B99B-1264-3F46-3E996340362D}"/>
                      </a:ext>
                    </a:extLst>
                  </p:cNvPr>
                  <p:cNvSpPr/>
                  <p:nvPr/>
                </p:nvSpPr>
                <p:spPr>
                  <a:xfrm>
                    <a:off x="2175879" y="544216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1032" name="楕円 1031">
                  <a:extLst>
                    <a:ext uri="{FF2B5EF4-FFF2-40B4-BE49-F238E27FC236}">
                      <a16:creationId xmlns:a16="http://schemas.microsoft.com/office/drawing/2014/main" id="{9399277D-3FD4-5E83-58D6-5BF0E8F2CDB6}"/>
                    </a:ext>
                  </a:extLst>
                </p:cNvPr>
                <p:cNvSpPr/>
                <p:nvPr/>
              </p:nvSpPr>
              <p:spPr>
                <a:xfrm>
                  <a:off x="33725" y="48260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3" name="楕円 1032">
                  <a:extLst>
                    <a:ext uri="{FF2B5EF4-FFF2-40B4-BE49-F238E27FC236}">
                      <a16:creationId xmlns:a16="http://schemas.microsoft.com/office/drawing/2014/main" id="{2DB5F285-97FB-8B09-A73D-D6C5AAFEC7D4}"/>
                    </a:ext>
                  </a:extLst>
                </p:cNvPr>
                <p:cNvSpPr/>
                <p:nvPr/>
              </p:nvSpPr>
              <p:spPr>
                <a:xfrm>
                  <a:off x="566079" y="336297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4" name="楕円 1033">
                  <a:extLst>
                    <a:ext uri="{FF2B5EF4-FFF2-40B4-BE49-F238E27FC236}">
                      <a16:creationId xmlns:a16="http://schemas.microsoft.com/office/drawing/2014/main" id="{3E33AB8D-D683-2851-5375-2348EA061C73}"/>
                    </a:ext>
                  </a:extLst>
                </p:cNvPr>
                <p:cNvSpPr/>
                <p:nvPr/>
              </p:nvSpPr>
              <p:spPr>
                <a:xfrm>
                  <a:off x="2464648" y="5413507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035" name="楕円 1034">
                  <a:extLst>
                    <a:ext uri="{FF2B5EF4-FFF2-40B4-BE49-F238E27FC236}">
                      <a16:creationId xmlns:a16="http://schemas.microsoft.com/office/drawing/2014/main" id="{489BF439-062F-FBAD-0A33-0C40D78A97DA}"/>
                    </a:ext>
                  </a:extLst>
                </p:cNvPr>
                <p:cNvSpPr/>
                <p:nvPr/>
              </p:nvSpPr>
              <p:spPr>
                <a:xfrm>
                  <a:off x="664291" y="56282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036" name="楕円 1035">
                  <a:extLst>
                    <a:ext uri="{FF2B5EF4-FFF2-40B4-BE49-F238E27FC236}">
                      <a16:creationId xmlns:a16="http://schemas.microsoft.com/office/drawing/2014/main" id="{E3541ED7-6537-939A-2201-4968B50A8D0A}"/>
                    </a:ext>
                  </a:extLst>
                </p:cNvPr>
                <p:cNvSpPr/>
                <p:nvPr/>
              </p:nvSpPr>
              <p:spPr>
                <a:xfrm>
                  <a:off x="22941" y="63584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037" name="楕円 1036">
                  <a:extLst>
                    <a:ext uri="{FF2B5EF4-FFF2-40B4-BE49-F238E27FC236}">
                      <a16:creationId xmlns:a16="http://schemas.microsoft.com/office/drawing/2014/main" id="{A42FF2BE-FFF5-6BC1-C19B-EFA2581AD148}"/>
                    </a:ext>
                  </a:extLst>
                </p:cNvPr>
                <p:cNvSpPr/>
                <p:nvPr/>
              </p:nvSpPr>
              <p:spPr>
                <a:xfrm>
                  <a:off x="2131141" y="35327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038" name="楕円 1037">
                  <a:extLst>
                    <a:ext uri="{FF2B5EF4-FFF2-40B4-BE49-F238E27FC236}">
                      <a16:creationId xmlns:a16="http://schemas.microsoft.com/office/drawing/2014/main" id="{96E89767-7907-94EA-145F-1EB74359BF94}"/>
                    </a:ext>
                  </a:extLst>
                </p:cNvPr>
                <p:cNvSpPr/>
                <p:nvPr/>
              </p:nvSpPr>
              <p:spPr>
                <a:xfrm>
                  <a:off x="1851741" y="59203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039" name="楕円 1038">
                  <a:extLst>
                    <a:ext uri="{FF2B5EF4-FFF2-40B4-BE49-F238E27FC236}">
                      <a16:creationId xmlns:a16="http://schemas.microsoft.com/office/drawing/2014/main" id="{C82B61D1-9051-B4BD-190F-0B4EF64FCAC1}"/>
                    </a:ext>
                  </a:extLst>
                </p:cNvPr>
                <p:cNvSpPr/>
                <p:nvPr/>
              </p:nvSpPr>
              <p:spPr>
                <a:xfrm>
                  <a:off x="2460400" y="6356351"/>
                  <a:ext cx="402198" cy="402197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040" name="楕円 1039">
                  <a:extLst>
                    <a:ext uri="{FF2B5EF4-FFF2-40B4-BE49-F238E27FC236}">
                      <a16:creationId xmlns:a16="http://schemas.microsoft.com/office/drawing/2014/main" id="{2C6CA9F2-4E5E-748F-9FB7-99A8463C5EBB}"/>
                    </a:ext>
                  </a:extLst>
                </p:cNvPr>
                <p:cNvSpPr/>
                <p:nvPr/>
              </p:nvSpPr>
              <p:spPr>
                <a:xfrm>
                  <a:off x="1500575" y="38862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1" name="楕円 1040">
                  <a:extLst>
                    <a:ext uri="{FF2B5EF4-FFF2-40B4-BE49-F238E27FC236}">
                      <a16:creationId xmlns:a16="http://schemas.microsoft.com/office/drawing/2014/main" id="{289F208B-B683-28E1-CC35-0B8F208E3D4D}"/>
                    </a:ext>
                  </a:extLst>
                </p:cNvPr>
                <p:cNvSpPr/>
                <p:nvPr/>
              </p:nvSpPr>
              <p:spPr>
                <a:xfrm>
                  <a:off x="2484825" y="403860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2" name="楕円 1041">
                  <a:extLst>
                    <a:ext uri="{FF2B5EF4-FFF2-40B4-BE49-F238E27FC236}">
                      <a16:creationId xmlns:a16="http://schemas.microsoft.com/office/drawing/2014/main" id="{30F42001-4567-386C-1EAE-1BAAF9F87C3C}"/>
                    </a:ext>
                  </a:extLst>
                </p:cNvPr>
                <p:cNvSpPr/>
                <p:nvPr/>
              </p:nvSpPr>
              <p:spPr>
                <a:xfrm>
                  <a:off x="440125" y="419735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3" name="楕円 1042">
                  <a:extLst>
                    <a:ext uri="{FF2B5EF4-FFF2-40B4-BE49-F238E27FC236}">
                      <a16:creationId xmlns:a16="http://schemas.microsoft.com/office/drawing/2014/main" id="{527DBA33-8DA3-D51D-CA13-ED72B5494467}"/>
                    </a:ext>
                  </a:extLst>
                </p:cNvPr>
                <p:cNvSpPr/>
                <p:nvPr/>
              </p:nvSpPr>
              <p:spPr>
                <a:xfrm>
                  <a:off x="37188" y="3749963"/>
                  <a:ext cx="197762" cy="19776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4" name="楕円 1043">
                  <a:extLst>
                    <a:ext uri="{FF2B5EF4-FFF2-40B4-BE49-F238E27FC236}">
                      <a16:creationId xmlns:a16="http://schemas.microsoft.com/office/drawing/2014/main" id="{22F4D8CF-F54F-B615-9E99-629D242E794E}"/>
                    </a:ext>
                  </a:extLst>
                </p:cNvPr>
                <p:cNvSpPr/>
                <p:nvPr/>
              </p:nvSpPr>
              <p:spPr>
                <a:xfrm>
                  <a:off x="889716" y="644421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045" name="楕円 1044">
                  <a:extLst>
                    <a:ext uri="{FF2B5EF4-FFF2-40B4-BE49-F238E27FC236}">
                      <a16:creationId xmlns:a16="http://schemas.microsoft.com/office/drawing/2014/main" id="{37701D26-F0EF-F9F2-CB51-999F909C25A8}"/>
                    </a:ext>
                  </a:extLst>
                </p:cNvPr>
                <p:cNvSpPr/>
                <p:nvPr/>
              </p:nvSpPr>
              <p:spPr>
                <a:xfrm>
                  <a:off x="432516" y="65870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1762777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メイリオ</vt:lpstr>
      <vt:lpstr>游ゴシック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il337_ネズミの冬用イラスト</dc:title>
  <dc:subject>il337_ネズミの冬用イラスト</dc:subject>
  <dc:creator>ぱわぽすけ</dc:creator>
  <cp:lastModifiedBy/>
  <cp:revision>1</cp:revision>
  <dcterms:created xsi:type="dcterms:W3CDTF">2014-10-29T04:47:26Z</dcterms:created>
  <dcterms:modified xsi:type="dcterms:W3CDTF">2025-01-23T18:23:31Z</dcterms:modified>
  <cp:version>1</cp:version>
</cp:coreProperties>
</file>

<file path=docProps/thumbnail.jpeg>
</file>