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2" r:id="rId2"/>
    <p:sldId id="35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8614ACCD-1F23-EDAD-3A99-1A770E97C950}"/>
              </a:ext>
            </a:extLst>
          </p:cNvPr>
          <p:cNvGrpSpPr/>
          <p:nvPr/>
        </p:nvGrpSpPr>
        <p:grpSpPr>
          <a:xfrm>
            <a:off x="1195221" y="3767788"/>
            <a:ext cx="1632608" cy="2538984"/>
            <a:chOff x="1195221" y="3767788"/>
            <a:chExt cx="1632608" cy="2538984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982625E-361F-DA86-1ADC-16938DFE7423}"/>
                </a:ext>
              </a:extLst>
            </p:cNvPr>
            <p:cNvGrpSpPr/>
            <p:nvPr/>
          </p:nvGrpSpPr>
          <p:grpSpPr>
            <a:xfrm>
              <a:off x="1476128" y="5082897"/>
              <a:ext cx="1351701" cy="1223875"/>
              <a:chOff x="1476128" y="1958697"/>
              <a:chExt cx="1351701" cy="1223875"/>
            </a:xfrm>
          </p:grpSpPr>
          <p:sp>
            <p:nvSpPr>
              <p:cNvPr id="267" name="楕円 1">
                <a:extLst>
                  <a:ext uri="{FF2B5EF4-FFF2-40B4-BE49-F238E27FC236}">
                    <a16:creationId xmlns:a16="http://schemas.microsoft.com/office/drawing/2014/main" id="{6F37E295-453F-20A9-41C1-4557E39882D2}"/>
                  </a:ext>
                </a:extLst>
              </p:cNvPr>
              <p:cNvSpPr/>
              <p:nvPr/>
            </p:nvSpPr>
            <p:spPr>
              <a:xfrm rot="9000000" flipH="1">
                <a:off x="2258964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73165BCC-E64C-CB5C-DCC4-5FE8CF155E19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922D9094-5020-07E4-A81B-DC52E2F684D9}"/>
                  </a:ext>
                </a:extLst>
              </p:cNvPr>
              <p:cNvSpPr/>
              <p:nvPr/>
            </p:nvSpPr>
            <p:spPr>
              <a:xfrm rot="12600000">
                <a:off x="1476128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16C56C9C-D002-FCB7-517E-4177B3DAD472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E03435FA-1CE0-4FA9-3B43-33F255164762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AFFDE649-D94B-B174-49DD-72F39335F347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B14B5888-D8F7-1EF6-ADD4-26163C334D17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0EB64143-7112-B840-043F-22AFB2B17543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C1735388-BA93-48E4-4EB4-C3FD90A91835}"/>
                </a:ext>
              </a:extLst>
            </p:cNvPr>
            <p:cNvGrpSpPr/>
            <p:nvPr/>
          </p:nvGrpSpPr>
          <p:grpSpPr>
            <a:xfrm>
              <a:off x="1195221" y="3895116"/>
              <a:ext cx="1530730" cy="1828122"/>
              <a:chOff x="975048" y="281940"/>
              <a:chExt cx="2072952" cy="2475688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A259051-D1AB-0097-92CB-7250A4DB4024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8F755382-C3BC-43CA-812D-84C252BA2653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BBED1311-29F9-996E-79AA-4441777E8D42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44B96097-2ABA-97C0-B5EA-9A82FF781890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E4ED019A-7624-3111-2B5F-76F6817F4F54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3669C1DA-9172-24E4-C158-1C856CD68AB0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2726391-F159-B067-6D18-FE97E6C34489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80575F64-C300-9347-DCDD-DE9E57D70CBA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47A5B5A-62AF-52FD-0D46-62742D73A639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EAE9343-883D-B0B3-2ACA-8B623C8C669A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CF00786D-432F-B38E-4A1A-910BAD211E82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9104D532-6667-DE53-FA68-A3C7BEA0C763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90082FC7-47D4-2081-4A04-C6AC7A227836}"/>
                </a:ext>
              </a:extLst>
            </p:cNvPr>
            <p:cNvGrpSpPr/>
            <p:nvPr/>
          </p:nvGrpSpPr>
          <p:grpSpPr>
            <a:xfrm>
              <a:off x="1559498" y="5203319"/>
              <a:ext cx="824136" cy="568219"/>
              <a:chOff x="1443950" y="2053446"/>
              <a:chExt cx="1116065" cy="769496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0E0EE2F9-2F8E-AFB9-9060-EBF2C6524693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45" name="楕円 5">
                  <a:extLst>
                    <a:ext uri="{FF2B5EF4-FFF2-40B4-BE49-F238E27FC236}">
                      <a16:creationId xmlns:a16="http://schemas.microsoft.com/office/drawing/2014/main" id="{A0A13926-7AF7-A317-3B91-9A868C4E471F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6" name="二等辺三角形 21">
                  <a:extLst>
                    <a:ext uri="{FF2B5EF4-FFF2-40B4-BE49-F238E27FC236}">
                      <a16:creationId xmlns:a16="http://schemas.microsoft.com/office/drawing/2014/main" id="{71E09A4F-B487-2930-0757-0ADFC25015F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二等辺三角形 21">
                  <a:extLst>
                    <a:ext uri="{FF2B5EF4-FFF2-40B4-BE49-F238E27FC236}">
                      <a16:creationId xmlns:a16="http://schemas.microsoft.com/office/drawing/2014/main" id="{46035F9D-317D-56E5-9C3F-05A3DB6143D2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楕円 5">
                  <a:extLst>
                    <a:ext uri="{FF2B5EF4-FFF2-40B4-BE49-F238E27FC236}">
                      <a16:creationId xmlns:a16="http://schemas.microsoft.com/office/drawing/2014/main" id="{1827CC99-7AF9-6A60-CE2C-E23A8992A0E5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6146455A-CBE0-206A-01BD-2A077D6F359A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DC42B567-372F-ECEA-7261-EDBDAAC03C2C}"/>
                </a:ext>
              </a:extLst>
            </p:cNvPr>
            <p:cNvGrpSpPr/>
            <p:nvPr/>
          </p:nvGrpSpPr>
          <p:grpSpPr>
            <a:xfrm>
              <a:off x="1299331" y="3767788"/>
              <a:ext cx="1325355" cy="650911"/>
              <a:chOff x="1100911" y="95250"/>
              <a:chExt cx="1794828" cy="881479"/>
            </a:xfrm>
          </p:grpSpPr>
          <p:sp>
            <p:nvSpPr>
              <p:cNvPr id="350" name="楕円 5">
                <a:extLst>
                  <a:ext uri="{FF2B5EF4-FFF2-40B4-BE49-F238E27FC236}">
                    <a16:creationId xmlns:a16="http://schemas.microsoft.com/office/drawing/2014/main" id="{E122001E-4349-812C-6ABD-8BF81DCF0AB9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44A31093-0142-298C-834A-CD39B2452C16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D2EC250B-EB8A-5858-2A51-955BF75DEABF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62" name="楕円 5">
                  <a:extLst>
                    <a:ext uri="{FF2B5EF4-FFF2-40B4-BE49-F238E27FC236}">
                      <a16:creationId xmlns:a16="http://schemas.microsoft.com/office/drawing/2014/main" id="{2EC0D7FF-EC8A-79F3-A731-586069F60A6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F5D0E11A-E594-8FBE-44E6-F5244E561A5D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92" name="グループ化 991">
            <a:extLst>
              <a:ext uri="{FF2B5EF4-FFF2-40B4-BE49-F238E27FC236}">
                <a16:creationId xmlns:a16="http://schemas.microsoft.com/office/drawing/2014/main" id="{3D3E6625-5BE7-E30A-786D-D808D2437216}"/>
              </a:ext>
            </a:extLst>
          </p:cNvPr>
          <p:cNvGrpSpPr/>
          <p:nvPr/>
        </p:nvGrpSpPr>
        <p:grpSpPr>
          <a:xfrm>
            <a:off x="6990830" y="624497"/>
            <a:ext cx="2351020" cy="2658119"/>
            <a:chOff x="6990830" y="624497"/>
            <a:chExt cx="2351020" cy="2658119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7F9F61C-997D-96CE-2430-9E20E9080E5B}"/>
                </a:ext>
              </a:extLst>
            </p:cNvPr>
            <p:cNvGrpSpPr/>
            <p:nvPr/>
          </p:nvGrpSpPr>
          <p:grpSpPr>
            <a:xfrm>
              <a:off x="7629278" y="1958697"/>
              <a:ext cx="1351701" cy="1223875"/>
              <a:chOff x="1476128" y="1958697"/>
              <a:chExt cx="1351701" cy="1223875"/>
            </a:xfrm>
          </p:grpSpPr>
          <p:sp>
            <p:nvSpPr>
              <p:cNvPr id="214" name="楕円 1">
                <a:extLst>
                  <a:ext uri="{FF2B5EF4-FFF2-40B4-BE49-F238E27FC236}">
                    <a16:creationId xmlns:a16="http://schemas.microsoft.com/office/drawing/2014/main" id="{DB4F26EE-02CA-FF1D-CD2E-140E04B10376}"/>
                  </a:ext>
                </a:extLst>
              </p:cNvPr>
              <p:cNvSpPr/>
              <p:nvPr/>
            </p:nvSpPr>
            <p:spPr>
              <a:xfrm rot="9000000" flipH="1">
                <a:off x="2258964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D849AA2-B70E-82B7-6CF8-DD6C1DC9E2C2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楕円 1">
                <a:extLst>
                  <a:ext uri="{FF2B5EF4-FFF2-40B4-BE49-F238E27FC236}">
                    <a16:creationId xmlns:a16="http://schemas.microsoft.com/office/drawing/2014/main" id="{EA2358F7-A36A-1C8E-1278-403C5BFC7601}"/>
                  </a:ext>
                </a:extLst>
              </p:cNvPr>
              <p:cNvSpPr/>
              <p:nvPr/>
            </p:nvSpPr>
            <p:spPr>
              <a:xfrm rot="12600000">
                <a:off x="1476128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楕円 1">
                <a:extLst>
                  <a:ext uri="{FF2B5EF4-FFF2-40B4-BE49-F238E27FC236}">
                    <a16:creationId xmlns:a16="http://schemas.microsoft.com/office/drawing/2014/main" id="{3B293D13-8FD5-86FE-1E09-69E31DE12435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楕円 1">
                <a:extLst>
                  <a:ext uri="{FF2B5EF4-FFF2-40B4-BE49-F238E27FC236}">
                    <a16:creationId xmlns:a16="http://schemas.microsoft.com/office/drawing/2014/main" id="{44BF3726-8B18-7E18-16EF-D6FD8C5EEE48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70DE953D-F95E-45CB-4AE4-8733C4FDD882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4742D61E-1291-C5DC-913A-D84A08F901DD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B77BE15A-9B00-F9DF-3D78-B882B6C25047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801A45EA-133F-6AD2-5F4B-D8CB0B962F09}"/>
                </a:ext>
              </a:extLst>
            </p:cNvPr>
            <p:cNvGrpSpPr/>
            <p:nvPr/>
          </p:nvGrpSpPr>
          <p:grpSpPr>
            <a:xfrm>
              <a:off x="7348371" y="770916"/>
              <a:ext cx="1530730" cy="1828122"/>
              <a:chOff x="975048" y="281940"/>
              <a:chExt cx="2072952" cy="2475688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7618B85-87BE-9E63-501D-D06BED65BEF6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F5643188-A90C-CB1D-5436-1A44FB40E200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58868BC0-9DDE-36EF-557B-B783DD3451A9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83877733-3AFF-B5DB-3227-78A23EBC621E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689274F-D30E-C0B4-ABEB-8F6755967D30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7A4D0A77-B296-DA68-91F7-B09247620BA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81C2677D-20D8-8C38-833F-52A810B36D37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D8AA235D-6F99-D0D1-D8D6-C89E23FCEFC1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5DDB276-5FCE-49F0-28DF-89C066A80FD3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1">
                <a:extLst>
                  <a:ext uri="{FF2B5EF4-FFF2-40B4-BE49-F238E27FC236}">
                    <a16:creationId xmlns:a16="http://schemas.microsoft.com/office/drawing/2014/main" id="{C4AFEED4-8B5F-D128-B2D5-7926FF0D861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C058900C-097E-4028-45FB-5E951A991014}"/>
                </a:ext>
              </a:extLst>
            </p:cNvPr>
            <p:cNvGrpSpPr/>
            <p:nvPr/>
          </p:nvGrpSpPr>
          <p:grpSpPr>
            <a:xfrm>
              <a:off x="7735024" y="1451717"/>
              <a:ext cx="755887" cy="94733"/>
              <a:chOff x="7743706" y="1471644"/>
              <a:chExt cx="755887" cy="94733"/>
            </a:xfrm>
          </p:grpSpPr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FBD14C34-94D6-3240-92AA-DAF84823A691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DE22041A-EFD1-A53A-EF78-B55E5CF9AAD4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26B84E4E-86BF-22CB-7F0A-83F5047E8059}"/>
                </a:ext>
              </a:extLst>
            </p:cNvPr>
            <p:cNvGrpSpPr/>
            <p:nvPr/>
          </p:nvGrpSpPr>
          <p:grpSpPr>
            <a:xfrm>
              <a:off x="6990830" y="624497"/>
              <a:ext cx="2351020" cy="2658119"/>
              <a:chOff x="22941" y="3362243"/>
              <a:chExt cx="3183809" cy="3599690"/>
            </a:xfrm>
          </p:grpSpPr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AE992C5B-5758-6420-60B8-2105C83396DB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09FD222-ED0B-EE19-A7BE-C0622C6CD559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B49D1E36-CF7B-1D37-9775-B198D9C98162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101EDDC3-469E-9E6D-F834-57DFE5DEE7C7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七角形 488">
                    <a:extLst>
                      <a:ext uri="{FF2B5EF4-FFF2-40B4-BE49-F238E27FC236}">
                        <a16:creationId xmlns:a16="http://schemas.microsoft.com/office/drawing/2014/main" id="{D508388A-B82C-93BC-FE9E-602493EBCB18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0" name="七角形 489">
                    <a:extLst>
                      <a:ext uri="{FF2B5EF4-FFF2-40B4-BE49-F238E27FC236}">
                        <a16:creationId xmlns:a16="http://schemas.microsoft.com/office/drawing/2014/main" id="{3F0D3008-85B3-38E9-ECB3-FE3CCF5523B9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1" name="七角形 490">
                    <a:extLst>
                      <a:ext uri="{FF2B5EF4-FFF2-40B4-BE49-F238E27FC236}">
                        <a16:creationId xmlns:a16="http://schemas.microsoft.com/office/drawing/2014/main" id="{A9284F78-509C-CDD3-C809-0A0711036C04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2" name="七角形 491">
                    <a:extLst>
                      <a:ext uri="{FF2B5EF4-FFF2-40B4-BE49-F238E27FC236}">
                        <a16:creationId xmlns:a16="http://schemas.microsoft.com/office/drawing/2014/main" id="{B3D91075-FA16-52B0-7019-931375F03EBD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3" name="七角形 492">
                    <a:extLst>
                      <a:ext uri="{FF2B5EF4-FFF2-40B4-BE49-F238E27FC236}">
                        <a16:creationId xmlns:a16="http://schemas.microsoft.com/office/drawing/2014/main" id="{F5BE0FF5-A25D-4402-048E-2D57EC61241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B13D7F45-DEF3-E141-67CC-39FABE2B6B1F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C59E52A3-5D08-2D23-2973-0CA2E114529D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9281B591-77C8-D765-1667-43307716C19E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A2E5765F-022C-C71C-5FA1-7050CF03FA95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D107AA3B-657D-DA08-85B9-27585D758291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30642CA7-0F93-8600-AFBA-60E52B69EECB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42DA74B2-3110-E992-579C-07F3DFF6EA81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8777568E-A6C7-AA4C-FED0-A53A0E836DEE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94DA1D14-8273-07D9-C901-00430321FEF1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A15ADC55-205F-1B45-B382-14E1735E79BB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DCA1F0F4-0F24-A060-9278-CFB4889F7D97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B9B03351-5215-F74B-D47C-A2E7AFFAB1C0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721A6011-E6D1-8585-46C6-24AA2744A819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04AA0131-7A9F-D604-22A2-99820F75299E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993" name="グループ化 992">
            <a:extLst>
              <a:ext uri="{FF2B5EF4-FFF2-40B4-BE49-F238E27FC236}">
                <a16:creationId xmlns:a16="http://schemas.microsoft.com/office/drawing/2014/main" id="{6FC96422-E2F8-2186-39FF-733C1486AEC4}"/>
              </a:ext>
            </a:extLst>
          </p:cNvPr>
          <p:cNvGrpSpPr/>
          <p:nvPr/>
        </p:nvGrpSpPr>
        <p:grpSpPr>
          <a:xfrm>
            <a:off x="6778600" y="3685152"/>
            <a:ext cx="2761753" cy="2713886"/>
            <a:chOff x="6778600" y="3685152"/>
            <a:chExt cx="2761753" cy="2713886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EBC5737F-1BDF-9775-36EF-6B5720692F0A}"/>
                </a:ext>
              </a:extLst>
            </p:cNvPr>
            <p:cNvGrpSpPr/>
            <p:nvPr/>
          </p:nvGrpSpPr>
          <p:grpSpPr>
            <a:xfrm>
              <a:off x="7432871" y="3685152"/>
              <a:ext cx="1530730" cy="1828122"/>
              <a:chOff x="975048" y="281940"/>
              <a:chExt cx="2072952" cy="2475688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7770CB14-A039-5097-0EAF-8398F6CC36BC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322D5A89-ACAE-5CE3-56C6-1615BBB31554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1B9B8B29-CAA3-B172-EEA3-882683CE5B8C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254F3B29-018B-0BC2-245C-77D642E3F80B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59CACE24-D6BF-E833-6B0C-B04A55340345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B17B74BD-8CBE-D45A-48D1-1A557252C2A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ABCFE561-0255-58D1-CD0B-35B3417C7846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1D8C2306-CAEC-1801-8FAB-F22B0F9AD8DD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9E0878F3-A2B1-1ED4-B140-DD1BE4524DC1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BF85A9F-D3E6-0519-868D-1EC27A345701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8859C8F2-0228-B002-A12F-9FDD5BF3154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1">
                <a:extLst>
                  <a:ext uri="{FF2B5EF4-FFF2-40B4-BE49-F238E27FC236}">
                    <a16:creationId xmlns:a16="http://schemas.microsoft.com/office/drawing/2014/main" id="{D07C4DF1-7F98-7AF3-9745-8CFDD8BF2973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53B3218B-9566-C76A-9AA2-3F16056F90DD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766FCF34-9BFC-E83E-86CC-61B44839D62C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8E22475A-BCF6-9DA4-76CE-1F4FBCF44D4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AA17FF11-3ED5-7FEC-C334-08AFB00B27E7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FBA846A7-9BBB-C390-C646-E3301542C1D7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685" name="台形 684">
                  <a:extLst>
                    <a:ext uri="{FF2B5EF4-FFF2-40B4-BE49-F238E27FC236}">
                      <a16:creationId xmlns:a16="http://schemas.microsoft.com/office/drawing/2014/main" id="{03F22FEA-6983-864E-48DF-C1F7F40FE2CA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四角形: 角を丸くする 685">
                  <a:extLst>
                    <a:ext uri="{FF2B5EF4-FFF2-40B4-BE49-F238E27FC236}">
                      <a16:creationId xmlns:a16="http://schemas.microsoft.com/office/drawing/2014/main" id="{35AE18E3-413A-82EC-2363-A167D76DCABA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0B064FF7-05B8-4F91-1CD4-03F506DA7AD0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EC316DFD-6C12-73F8-6E3E-7641DB135B44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70CDA686-8E6D-B327-5B8A-7A8650CBD247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C4DB0D18-922D-F809-A9B7-B827A464CF5B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88F892A9-1E23-F03A-2618-7ABE99A82F52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320A1A1F-057C-E78B-8F8F-F414A3E092C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3" name="楕円 682">
                      <a:extLst>
                        <a:ext uri="{FF2B5EF4-FFF2-40B4-BE49-F238E27FC236}">
                          <a16:creationId xmlns:a16="http://schemas.microsoft.com/office/drawing/2014/main" id="{B1E594C1-2BF3-2FB6-D4C5-14A840B2C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星: 6 pt 683">
                      <a:extLst>
                        <a:ext uri="{FF2B5EF4-FFF2-40B4-BE49-F238E27FC236}">
                          <a16:creationId xmlns:a16="http://schemas.microsoft.com/office/drawing/2014/main" id="{3A9A8101-580C-22C6-C38C-B037ACBC59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1E72B230-8B32-7524-CB94-BCE8322A0F5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AD6233AC-E5CD-0236-3703-0756EB164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星: 6 pt 681">
                      <a:extLst>
                        <a:ext uri="{FF2B5EF4-FFF2-40B4-BE49-F238E27FC236}">
                          <a16:creationId xmlns:a16="http://schemas.microsoft.com/office/drawing/2014/main" id="{9F6EDA5E-D20F-5608-787F-2D93034B79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602B15A4-D68A-CE7E-A9CB-98AB3E5BE278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8" name="楕円 627">
                      <a:extLst>
                        <a:ext uri="{FF2B5EF4-FFF2-40B4-BE49-F238E27FC236}">
                          <a16:creationId xmlns:a16="http://schemas.microsoft.com/office/drawing/2014/main" id="{03E97D32-D390-83A4-4456-A254455D3A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星: 6 pt 628">
                      <a:extLst>
                        <a:ext uri="{FF2B5EF4-FFF2-40B4-BE49-F238E27FC236}">
                          <a16:creationId xmlns:a16="http://schemas.microsoft.com/office/drawing/2014/main" id="{B70180B8-8A74-4E7B-9081-9F368C33D1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6DDB043C-3859-AF74-8895-B5139EB2CAF8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6" name="楕円 625">
                      <a:extLst>
                        <a:ext uri="{FF2B5EF4-FFF2-40B4-BE49-F238E27FC236}">
                          <a16:creationId xmlns:a16="http://schemas.microsoft.com/office/drawing/2014/main" id="{39EB3D1F-4185-0322-DDB3-55B14741C9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星: 6 pt 626">
                      <a:extLst>
                        <a:ext uri="{FF2B5EF4-FFF2-40B4-BE49-F238E27FC236}">
                          <a16:creationId xmlns:a16="http://schemas.microsoft.com/office/drawing/2014/main" id="{FC0CB96B-D7D4-03B4-1E0C-73CD4242CF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0F21D64C-6680-3D92-F90E-1AD3D7D41F8E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E575907C-238B-4D21-5535-0C83029D21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9C9D5297-4A3E-347A-C715-21283F80AB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星: 6 pt 617">
                      <a:extLst>
                        <a:ext uri="{FF2B5EF4-FFF2-40B4-BE49-F238E27FC236}">
                          <a16:creationId xmlns:a16="http://schemas.microsoft.com/office/drawing/2014/main" id="{7AD7840E-635B-C479-2436-646DFB15A9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フリーフォーム: 図形 622">
                      <a:extLst>
                        <a:ext uri="{FF2B5EF4-FFF2-40B4-BE49-F238E27FC236}">
                          <a16:creationId xmlns:a16="http://schemas.microsoft.com/office/drawing/2014/main" id="{1641E9C7-6F9F-90B7-C7CB-BD9E172C71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星: 6 pt 623">
                      <a:extLst>
                        <a:ext uri="{FF2B5EF4-FFF2-40B4-BE49-F238E27FC236}">
                          <a16:creationId xmlns:a16="http://schemas.microsoft.com/office/drawing/2014/main" id="{D9ACF572-4E37-80AF-D30B-F3A06D51D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星: 6 pt 624">
                      <a:extLst>
                        <a:ext uri="{FF2B5EF4-FFF2-40B4-BE49-F238E27FC236}">
                          <a16:creationId xmlns:a16="http://schemas.microsoft.com/office/drawing/2014/main" id="{BE4A0125-D55B-1057-33F6-9B65934E22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F701E159-E030-20A3-09FF-A05AE179E725}"/>
              </a:ext>
            </a:extLst>
          </p:cNvPr>
          <p:cNvGrpSpPr/>
          <p:nvPr/>
        </p:nvGrpSpPr>
        <p:grpSpPr>
          <a:xfrm>
            <a:off x="4277844" y="726052"/>
            <a:ext cx="1632061" cy="2475516"/>
            <a:chOff x="4277844" y="726052"/>
            <a:chExt cx="1632061" cy="2475516"/>
          </a:xfrm>
        </p:grpSpPr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DC88624A-3BA6-1313-EC94-27B91693D8A2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E64CA198-DAA4-A40D-F16D-09BC03B1007D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341D1021-5949-DEE8-DD7F-AEE563D6F2FA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7023A76-2C33-C1EE-31AF-782DAA06E8BA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28A8D7FA-47E9-97A7-15D2-3D14BC53B415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BB131200-0FDE-82F5-F244-E86063E31E19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0AE437EA-100F-A8EE-41D7-D0B448917DEF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821126C0-B636-059C-553C-259AB260798D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1A4648CF-2A2B-3D93-9800-3A7E36BD9F9D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月 838">
                  <a:extLst>
                    <a:ext uri="{FF2B5EF4-FFF2-40B4-BE49-F238E27FC236}">
                      <a16:creationId xmlns:a16="http://schemas.microsoft.com/office/drawing/2014/main" id="{159937A6-42D7-F753-34A0-988147D996B4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A17DB4E4-0A06-E2F1-C5AE-E1D89C15D3E6}"/>
                </a:ext>
              </a:extLst>
            </p:cNvPr>
            <p:cNvGrpSpPr/>
            <p:nvPr/>
          </p:nvGrpSpPr>
          <p:grpSpPr>
            <a:xfrm>
              <a:off x="4308671" y="726052"/>
              <a:ext cx="1530730" cy="1828122"/>
              <a:chOff x="975048" y="281940"/>
              <a:chExt cx="2072952" cy="2475688"/>
            </a:xfrm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C75FA3C-007C-DACC-55BA-F3A3E83924BF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A6E1A8B8-0681-F2A4-286D-723DEF9C0749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8BEF4E30-1A12-A11A-A0D4-4294E4B21F1C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9A1601D2-E672-F74D-DA29-4F43ACA0A9BE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968004E1-6010-1CEE-6D3A-E34F24CB9162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0ADBAB03-DCBC-5E35-E9F8-3F9F0EA27B7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75480CDE-614E-7F70-6E73-67E2D90CEFB6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E1FBA8F7-FFD0-7C91-53BE-C93ECE4377D7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C4ADB27-58D1-9A7E-900E-236E5E187F2D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1">
                <a:extLst>
                  <a:ext uri="{FF2B5EF4-FFF2-40B4-BE49-F238E27FC236}">
                    <a16:creationId xmlns:a16="http://schemas.microsoft.com/office/drawing/2014/main" id="{9FE6EAF4-2E07-CBEC-CF8D-28995497412E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89326F3C-ADA1-1AF1-A0AE-A31879B5F171}"/>
                </a:ext>
              </a:extLst>
            </p:cNvPr>
            <p:cNvGrpSpPr/>
            <p:nvPr/>
          </p:nvGrpSpPr>
          <p:grpSpPr>
            <a:xfrm>
              <a:off x="5039866" y="1668934"/>
              <a:ext cx="176433" cy="258588"/>
              <a:chOff x="986766" y="914731"/>
              <a:chExt cx="238930" cy="350186"/>
            </a:xfrm>
          </p:grpSpPr>
          <p:sp>
            <p:nvSpPr>
              <p:cNvPr id="854" name="楕円 66">
                <a:extLst>
                  <a:ext uri="{FF2B5EF4-FFF2-40B4-BE49-F238E27FC236}">
                    <a16:creationId xmlns:a16="http://schemas.microsoft.com/office/drawing/2014/main" id="{B5FE5F61-8724-1265-D64C-22AA724DB4A1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EF53909-32BB-ABB0-9D5B-6B6943A2930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6B2D0B7D-2C23-79D2-70B1-BEB327284C55}"/>
                </a:ext>
              </a:extLst>
            </p:cNvPr>
            <p:cNvGrpSpPr/>
            <p:nvPr/>
          </p:nvGrpSpPr>
          <p:grpSpPr>
            <a:xfrm>
              <a:off x="4530543" y="1207439"/>
              <a:ext cx="1078478" cy="418400"/>
              <a:chOff x="4496994" y="1173812"/>
              <a:chExt cx="1078478" cy="418400"/>
            </a:xfrm>
          </p:grpSpPr>
          <p:sp>
            <p:nvSpPr>
              <p:cNvPr id="857" name="星: 7 pt 234">
                <a:extLst>
                  <a:ext uri="{FF2B5EF4-FFF2-40B4-BE49-F238E27FC236}">
                    <a16:creationId xmlns:a16="http://schemas.microsoft.com/office/drawing/2014/main" id="{8264DC4A-01CB-EB55-AAD6-7D103FC77071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星: 7 pt 234">
                <a:extLst>
                  <a:ext uri="{FF2B5EF4-FFF2-40B4-BE49-F238E27FC236}">
                    <a16:creationId xmlns:a16="http://schemas.microsoft.com/office/drawing/2014/main" id="{23DD8C31-E604-9FA2-C060-A87B4E957D27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星: 7 pt 234">
                <a:extLst>
                  <a:ext uri="{FF2B5EF4-FFF2-40B4-BE49-F238E27FC236}">
                    <a16:creationId xmlns:a16="http://schemas.microsoft.com/office/drawing/2014/main" id="{D2B0EE12-42A9-83EB-3A68-CC6B76E12E2C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星: 7 pt 234">
                <a:extLst>
                  <a:ext uri="{FF2B5EF4-FFF2-40B4-BE49-F238E27FC236}">
                    <a16:creationId xmlns:a16="http://schemas.microsoft.com/office/drawing/2014/main" id="{E5910A26-5840-9B0A-199F-4B1103C52AFA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F6A110C1-3561-9DFA-0285-0C08AC4D68CE}"/>
              </a:ext>
            </a:extLst>
          </p:cNvPr>
          <p:cNvGrpSpPr/>
          <p:nvPr/>
        </p:nvGrpSpPr>
        <p:grpSpPr>
          <a:xfrm>
            <a:off x="944983" y="770916"/>
            <a:ext cx="2024986" cy="2411656"/>
            <a:chOff x="944983" y="770916"/>
            <a:chExt cx="2024986" cy="2411656"/>
          </a:xfrm>
        </p:grpSpPr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4462E404-53C9-6C5D-DB51-2F466BFDDC91}"/>
                </a:ext>
              </a:extLst>
            </p:cNvPr>
            <p:cNvSpPr/>
            <p:nvPr/>
          </p:nvSpPr>
          <p:spPr>
            <a:xfrm>
              <a:off x="1195221" y="770916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22717A38-342E-F2E8-4F54-D02D1BAE75D3}"/>
                </a:ext>
              </a:extLst>
            </p:cNvPr>
            <p:cNvGrpSpPr/>
            <p:nvPr/>
          </p:nvGrpSpPr>
          <p:grpSpPr>
            <a:xfrm>
              <a:off x="1544085" y="1958697"/>
              <a:ext cx="1283744" cy="1223875"/>
              <a:chOff x="1544085" y="1958697"/>
              <a:chExt cx="1283744" cy="1223875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B6DC1A1-F008-A168-DD50-0BE58A79085A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楕円 1">
                <a:extLst>
                  <a:ext uri="{FF2B5EF4-FFF2-40B4-BE49-F238E27FC236}">
                    <a16:creationId xmlns:a16="http://schemas.microsoft.com/office/drawing/2014/main" id="{51EF3BEE-F63E-D473-543F-B98020FADE52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楕円 1">
                <a:extLst>
                  <a:ext uri="{FF2B5EF4-FFF2-40B4-BE49-F238E27FC236}">
                    <a16:creationId xmlns:a16="http://schemas.microsoft.com/office/drawing/2014/main" id="{8938CCBC-5DB1-34F3-32B9-D651AEA54F0E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楕円 1">
                <a:extLst>
                  <a:ext uri="{FF2B5EF4-FFF2-40B4-BE49-F238E27FC236}">
                    <a16:creationId xmlns:a16="http://schemas.microsoft.com/office/drawing/2014/main" id="{D7F8C99A-8C36-C5E4-84DA-D94D87C9CDC7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7BF855F-2384-5EFF-5124-3A313F328F14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BAFF46C9-69D2-A7E8-D29E-506D6BCD6A99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6606E0EC-51E2-1480-1261-6D47C90F9AF3}"/>
                </a:ext>
              </a:extLst>
            </p:cNvPr>
            <p:cNvGrpSpPr/>
            <p:nvPr/>
          </p:nvGrpSpPr>
          <p:grpSpPr>
            <a:xfrm>
              <a:off x="944983" y="903528"/>
              <a:ext cx="2024986" cy="2120977"/>
              <a:chOff x="976229" y="854050"/>
              <a:chExt cx="2024986" cy="2120977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B6B356D3-196C-6D61-C097-7BC26695CF6E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6D9231D0-1FB9-2641-6C24-2BDB88B292A0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E987FD59-8F62-742F-2A7A-FC82DC54918D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49304B64-60CE-BD33-2048-8E4FDAAE72D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F33C457-7ED1-603C-9F03-497241494F06}"/>
                  </a:ext>
                </a:extLst>
              </p:cNvPr>
              <p:cNvSpPr/>
              <p:nvPr/>
            </p:nvSpPr>
            <p:spPr>
              <a:xfrm>
                <a:off x="1113383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20789C4A-2879-CFFD-ED58-16C78987C062}"/>
                  </a:ext>
                </a:extLst>
              </p:cNvPr>
              <p:cNvSpPr/>
              <p:nvPr/>
            </p:nvSpPr>
            <p:spPr>
              <a:xfrm>
                <a:off x="976229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8527D96-999F-FB6D-AD85-C1037B39AF84}"/>
                  </a:ext>
                </a:extLst>
              </p:cNvPr>
              <p:cNvSpPr/>
              <p:nvPr/>
            </p:nvSpPr>
            <p:spPr>
              <a:xfrm>
                <a:off x="2677037" y="201137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67E04AEA-3846-9E78-D090-DD1EEF05DDBC}"/>
                  </a:ext>
                </a:extLst>
              </p:cNvPr>
              <p:cNvSpPr/>
              <p:nvPr/>
            </p:nvSpPr>
            <p:spPr>
              <a:xfrm>
                <a:off x="2905859" y="241658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77876580-6F99-EBC6-F51F-B61C511A1302}"/>
                </a:ext>
              </a:extLst>
            </p:cNvPr>
            <p:cNvGrpSpPr/>
            <p:nvPr/>
          </p:nvGrpSpPr>
          <p:grpSpPr>
            <a:xfrm>
              <a:off x="1522382" y="2060848"/>
              <a:ext cx="876618" cy="460813"/>
              <a:chOff x="1521467" y="2103191"/>
              <a:chExt cx="876618" cy="460813"/>
            </a:xfrm>
          </p:grpSpPr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DB20599-FB67-EE64-DA47-DA64AD2A2750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A0F1B14-11E9-4F88-C2CB-16845882CFC2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楕円 1">
                <a:extLst>
                  <a:ext uri="{FF2B5EF4-FFF2-40B4-BE49-F238E27FC236}">
                    <a16:creationId xmlns:a16="http://schemas.microsoft.com/office/drawing/2014/main" id="{71ED934A-D31F-1F48-56A1-9A15ECEB9AB7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B7490770-076A-E004-5BA9-CB68B2824A93}"/>
                </a:ext>
              </a:extLst>
            </p:cNvPr>
            <p:cNvGrpSpPr/>
            <p:nvPr/>
          </p:nvGrpSpPr>
          <p:grpSpPr>
            <a:xfrm>
              <a:off x="1268354" y="967885"/>
              <a:ext cx="1376901" cy="1230698"/>
              <a:chOff x="1074087" y="548680"/>
              <a:chExt cx="1864633" cy="1666642"/>
            </a:xfrm>
          </p:grpSpPr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68A6C9A5-A080-0CEB-8AD3-C0563B64F85F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43D70A5C-8F6C-A8A0-216D-F706A91815B1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E5815046-1AF9-A4FD-0955-11524DCAC2AF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B88C3E29-69FA-6F4B-FF83-B8E63BADCDB8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3D063E0D-948B-DFE1-F97D-2E2E8A15785E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5A0D0FBA-00CE-101B-E8F1-2648C93A0220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B3F54F1D-DF4B-E338-F3EA-7F92D054FCC1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E607253F-3253-400D-1773-355620626C81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E5ECE688-380B-35E0-A268-64E2EE8D7BD9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72550AE4-A33D-0410-8BE9-B5FFA9D9B98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1">
                <a:extLst>
                  <a:ext uri="{FF2B5EF4-FFF2-40B4-BE49-F238E27FC236}">
                    <a16:creationId xmlns:a16="http://schemas.microsoft.com/office/drawing/2014/main" id="{4BC7F0B1-6488-6E1A-7D75-7482EA96FFD6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D25C57EA-B048-7DB7-B35D-0C603D15F83B}"/>
                </a:ext>
              </a:extLst>
            </p:cNvPr>
            <p:cNvGrpSpPr/>
            <p:nvPr/>
          </p:nvGrpSpPr>
          <p:grpSpPr>
            <a:xfrm>
              <a:off x="1931204" y="1734818"/>
              <a:ext cx="176433" cy="258588"/>
              <a:chOff x="986766" y="914731"/>
              <a:chExt cx="238930" cy="350186"/>
            </a:xfrm>
          </p:grpSpPr>
          <p:sp>
            <p:nvSpPr>
              <p:cNvPr id="924" name="楕円 66">
                <a:extLst>
                  <a:ext uri="{FF2B5EF4-FFF2-40B4-BE49-F238E27FC236}">
                    <a16:creationId xmlns:a16="http://schemas.microsoft.com/office/drawing/2014/main" id="{D07254EF-2B52-21AE-B898-938E74EF08E9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BDD39B3A-77E1-3F60-934A-EBC8DEE7FE2B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F1AB8B19-8784-01FB-72B4-96E49A0DD9EF}"/>
              </a:ext>
            </a:extLst>
          </p:cNvPr>
          <p:cNvGrpSpPr/>
          <p:nvPr/>
        </p:nvGrpSpPr>
        <p:grpSpPr>
          <a:xfrm>
            <a:off x="4145427" y="3796863"/>
            <a:ext cx="1810966" cy="2509909"/>
            <a:chOff x="4145427" y="3796863"/>
            <a:chExt cx="1810966" cy="2509909"/>
          </a:xfrm>
        </p:grpSpPr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8CAC9472-64D7-F0D2-9C5B-4B0B2F380C3B}"/>
                </a:ext>
              </a:extLst>
            </p:cNvPr>
            <p:cNvGrpSpPr/>
            <p:nvPr/>
          </p:nvGrpSpPr>
          <p:grpSpPr>
            <a:xfrm>
              <a:off x="4639710" y="5082897"/>
              <a:ext cx="1283744" cy="1223875"/>
              <a:chOff x="1544085" y="1958697"/>
              <a:chExt cx="1283744" cy="1223875"/>
            </a:xfrm>
          </p:grpSpPr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70F4F10B-A546-96AD-F364-9CB63DB4DBBE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楕円 1">
                <a:extLst>
                  <a:ext uri="{FF2B5EF4-FFF2-40B4-BE49-F238E27FC236}">
                    <a16:creationId xmlns:a16="http://schemas.microsoft.com/office/drawing/2014/main" id="{D5524545-2F87-7797-2E2C-5209B2A71C7E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楕円 1">
                <a:extLst>
                  <a:ext uri="{FF2B5EF4-FFF2-40B4-BE49-F238E27FC236}">
                    <a16:creationId xmlns:a16="http://schemas.microsoft.com/office/drawing/2014/main" id="{41418FC9-363A-AD69-2790-ED7E1BF10B42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D24C1486-36C2-A598-4A29-6F10E8280860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1E31AD72-CC74-7774-7C76-464CB81705B5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F899A661-38E4-42ED-7DA3-F326613CD293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5" name="グループ化 934">
              <a:extLst>
                <a:ext uri="{FF2B5EF4-FFF2-40B4-BE49-F238E27FC236}">
                  <a16:creationId xmlns:a16="http://schemas.microsoft.com/office/drawing/2014/main" id="{7609A12E-55A0-C5F7-AB51-39495025F7CE}"/>
                </a:ext>
              </a:extLst>
            </p:cNvPr>
            <p:cNvGrpSpPr/>
            <p:nvPr/>
          </p:nvGrpSpPr>
          <p:grpSpPr>
            <a:xfrm>
              <a:off x="4290846" y="3895116"/>
              <a:ext cx="1530730" cy="1828122"/>
              <a:chOff x="975048" y="281940"/>
              <a:chExt cx="2072952" cy="2475688"/>
            </a:xfrm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13242F35-48EF-3394-DEC2-FDBB9DFE22FE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C0D18658-78DC-2AFB-4D73-DEAD808E7D8A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93BE956D-6E4A-52B8-B1C9-7B34DDE332D2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6675B7C3-5A63-0ECE-126E-ECED1A45A1BC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8D061787-74EF-B6D6-49B8-62395A26150B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B14BC4D2-068D-B582-3C31-AFC8B3107C3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51B18ABB-0846-D705-54E6-DDF3CFA5FB9F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18739F7E-7517-9A49-E695-EBD597BCB856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D2FEE3FF-C210-3006-A59C-4F47F5E65A26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226A4E9A-37D6-D435-3154-C5629C8E123C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57230796-DC79-A215-F943-85DFD5ED9E88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1">
                <a:extLst>
                  <a:ext uri="{FF2B5EF4-FFF2-40B4-BE49-F238E27FC236}">
                    <a16:creationId xmlns:a16="http://schemas.microsoft.com/office/drawing/2014/main" id="{CBB1259A-57F6-9F1A-619A-B903DF56C20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91940B80-411B-8F98-BB41-51CD08EA020D}"/>
                </a:ext>
              </a:extLst>
            </p:cNvPr>
            <p:cNvGrpSpPr/>
            <p:nvPr/>
          </p:nvGrpSpPr>
          <p:grpSpPr>
            <a:xfrm>
              <a:off x="4145427" y="3888300"/>
              <a:ext cx="1810966" cy="1123483"/>
              <a:chOff x="4156667" y="3912113"/>
              <a:chExt cx="1810966" cy="1123483"/>
            </a:xfrm>
          </p:grpSpPr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DC5B9AD1-FA52-C006-0934-71DE4B81ECC6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7B72ABF9-DE6A-62F3-C56F-742C28012313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11CDF630-C34A-91D4-7FF7-B471300B7531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5" name="四角形: 角を丸くする 954">
                  <a:extLst>
                    <a:ext uri="{FF2B5EF4-FFF2-40B4-BE49-F238E27FC236}">
                      <a16:creationId xmlns:a16="http://schemas.microsoft.com/office/drawing/2014/main" id="{8622BD44-B3A4-6666-20BA-9FBB7171BC8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B0BA64F3-2AED-04B9-C80C-1027B3FD0382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38EF3BA1-41E7-D30C-BABE-2B2C326D1A74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3" name="四角形: 角を丸くする 952">
                  <a:extLst>
                    <a:ext uri="{FF2B5EF4-FFF2-40B4-BE49-F238E27FC236}">
                      <a16:creationId xmlns:a16="http://schemas.microsoft.com/office/drawing/2014/main" id="{F4A8B27D-B1A4-451E-190A-9E7FD361E3F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5BC8560E-EBAB-D7CA-A959-4A6389224F26}"/>
                </a:ext>
              </a:extLst>
            </p:cNvPr>
            <p:cNvGrpSpPr/>
            <p:nvPr/>
          </p:nvGrpSpPr>
          <p:grpSpPr>
            <a:xfrm>
              <a:off x="4389266" y="3796863"/>
              <a:ext cx="1325355" cy="650911"/>
              <a:chOff x="1100911" y="95250"/>
              <a:chExt cx="1794828" cy="881479"/>
            </a:xfrm>
          </p:grpSpPr>
          <p:sp>
            <p:nvSpPr>
              <p:cNvPr id="957" name="楕円 5">
                <a:extLst>
                  <a:ext uri="{FF2B5EF4-FFF2-40B4-BE49-F238E27FC236}">
                    <a16:creationId xmlns:a16="http://schemas.microsoft.com/office/drawing/2014/main" id="{FF5E341B-9AFB-13F5-7015-0B5A6F2C0D1B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18610D74-7D2E-09B3-D8FD-FA1720FEF55E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FC953AD6-CAD3-1289-B2BF-2D59AFC05920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60" name="楕円 5">
                  <a:extLst>
                    <a:ext uri="{FF2B5EF4-FFF2-40B4-BE49-F238E27FC236}">
                      <a16:creationId xmlns:a16="http://schemas.microsoft.com/office/drawing/2014/main" id="{360868B9-6910-AB34-EFCF-ABE595CFC4F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FBACBBA3-6AD6-4E78-D17D-8775E9A9FA5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219AC7E9-FE89-3915-C4E9-E8AFBA500DBD}"/>
                </a:ext>
              </a:extLst>
            </p:cNvPr>
            <p:cNvGrpSpPr/>
            <p:nvPr/>
          </p:nvGrpSpPr>
          <p:grpSpPr>
            <a:xfrm>
              <a:off x="4415036" y="4986139"/>
              <a:ext cx="1299333" cy="1211368"/>
              <a:chOff x="4302325" y="3805549"/>
              <a:chExt cx="1299333" cy="1211368"/>
            </a:xfrm>
          </p:grpSpPr>
          <p:sp>
            <p:nvSpPr>
              <p:cNvPr id="963" name="楕円 1">
                <a:extLst>
                  <a:ext uri="{FF2B5EF4-FFF2-40B4-BE49-F238E27FC236}">
                    <a16:creationId xmlns:a16="http://schemas.microsoft.com/office/drawing/2014/main" id="{E06085CC-36EB-56B2-C60D-D1304E65A722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楕円 1">
                <a:extLst>
                  <a:ext uri="{FF2B5EF4-FFF2-40B4-BE49-F238E27FC236}">
                    <a16:creationId xmlns:a16="http://schemas.microsoft.com/office/drawing/2014/main" id="{4B03EC78-163E-AC1B-5109-58D3F482A31E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224A0411-659E-8958-E678-82A42A8BAAEB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63301CAF-FBE8-EFFA-C1D1-B8E9E50340D5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1143C639-E1FF-DC1D-BD1F-B31B52125F42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8D044D04-AA3B-1F32-7DA4-DFD05B39C063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76018048-96EF-53EB-5400-E6D38A34CAC1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8CD598F2-BBD9-25C6-4C0C-3FE9134F9167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569D2149-3E33-EDB4-5B33-00B9E3FCD37E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74998682-09FB-2053-5046-B4DB5E825B8A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2949CAC4-3E10-59DE-A79E-3409AC0030E1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96089374-63F1-995C-064B-F1F631A84F9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9B61679E-B619-3670-70E9-33F2FCC6E603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台形 981">
                    <a:extLst>
                      <a:ext uri="{FF2B5EF4-FFF2-40B4-BE49-F238E27FC236}">
                        <a16:creationId xmlns:a16="http://schemas.microsoft.com/office/drawing/2014/main" id="{986D5AD5-0BC3-39DD-B4CA-4BE268B5D949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台形 982">
                    <a:extLst>
                      <a:ext uri="{FF2B5EF4-FFF2-40B4-BE49-F238E27FC236}">
                        <a16:creationId xmlns:a16="http://schemas.microsoft.com/office/drawing/2014/main" id="{46881200-878D-0870-9113-30D304EA88C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四角形: 角を丸くする 983">
                    <a:extLst>
                      <a:ext uri="{FF2B5EF4-FFF2-40B4-BE49-F238E27FC236}">
                        <a16:creationId xmlns:a16="http://schemas.microsoft.com/office/drawing/2014/main" id="{CD744F27-CBE6-E187-1BB9-1A43FD93DA7E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星: 12 pt 984">
                    <a:extLst>
                      <a:ext uri="{FF2B5EF4-FFF2-40B4-BE49-F238E27FC236}">
                        <a16:creationId xmlns:a16="http://schemas.microsoft.com/office/drawing/2014/main" id="{BA97F8AB-4CE8-F2F0-DD5A-2C1348955B5A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星: 12 pt 985">
                    <a:extLst>
                      <a:ext uri="{FF2B5EF4-FFF2-40B4-BE49-F238E27FC236}">
                        <a16:creationId xmlns:a16="http://schemas.microsoft.com/office/drawing/2014/main" id="{BF55B532-5B56-2C28-602E-188EAAD41469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E0217501-3942-F4E2-852E-290B7A03A09B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9AE2F95A-1841-ECDC-9B10-32216FB22BE5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星: 16 pt 978">
                    <a:extLst>
                      <a:ext uri="{FF2B5EF4-FFF2-40B4-BE49-F238E27FC236}">
                        <a16:creationId xmlns:a16="http://schemas.microsoft.com/office/drawing/2014/main" id="{E015D5E6-1563-7449-25FB-908F55EE65F6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5" name="グループ化 974">
                  <a:extLst>
                    <a:ext uri="{FF2B5EF4-FFF2-40B4-BE49-F238E27FC236}">
                      <a16:creationId xmlns:a16="http://schemas.microsoft.com/office/drawing/2014/main" id="{7DACA1EF-786F-2E58-0DC2-5B43E0CE402A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62E0FA3A-0BEA-57DA-7947-CF027748F223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星: 16 pt 976">
                    <a:extLst>
                      <a:ext uri="{FF2B5EF4-FFF2-40B4-BE49-F238E27FC236}">
                        <a16:creationId xmlns:a16="http://schemas.microsoft.com/office/drawing/2014/main" id="{71DF281B-DB3D-CD67-865C-E1B7A82D7508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987" name="テキスト ボックス 986">
            <a:extLst>
              <a:ext uri="{FF2B5EF4-FFF2-40B4-BE49-F238E27FC236}">
                <a16:creationId xmlns:a16="http://schemas.microsoft.com/office/drawing/2014/main" id="{34C84E6A-008F-2D12-CA80-F8B5E6BEA437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ライオンの冬用イラスト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261007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2487B-C420-B64B-B881-E2F4E4C4C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AA24CC1C-B545-526A-76A1-8FA5C3960EC4}"/>
              </a:ext>
            </a:extLst>
          </p:cNvPr>
          <p:cNvGrpSpPr/>
          <p:nvPr/>
        </p:nvGrpSpPr>
        <p:grpSpPr>
          <a:xfrm>
            <a:off x="1195221" y="3767788"/>
            <a:ext cx="1632608" cy="2538984"/>
            <a:chOff x="1195221" y="3767788"/>
            <a:chExt cx="1632608" cy="2538984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3429B0C3-7562-EEE5-9AC3-33B77C3F31A7}"/>
                </a:ext>
              </a:extLst>
            </p:cNvPr>
            <p:cNvGrpSpPr/>
            <p:nvPr/>
          </p:nvGrpSpPr>
          <p:grpSpPr>
            <a:xfrm>
              <a:off x="1476128" y="5082897"/>
              <a:ext cx="1351701" cy="1223875"/>
              <a:chOff x="1476128" y="1958697"/>
              <a:chExt cx="1351701" cy="1223875"/>
            </a:xfrm>
          </p:grpSpPr>
          <p:sp>
            <p:nvSpPr>
              <p:cNvPr id="267" name="楕円 1">
                <a:extLst>
                  <a:ext uri="{FF2B5EF4-FFF2-40B4-BE49-F238E27FC236}">
                    <a16:creationId xmlns:a16="http://schemas.microsoft.com/office/drawing/2014/main" id="{77690A12-7F91-EBB7-B8B6-3A4366B46FEB}"/>
                  </a:ext>
                </a:extLst>
              </p:cNvPr>
              <p:cNvSpPr/>
              <p:nvPr/>
            </p:nvSpPr>
            <p:spPr>
              <a:xfrm rot="9000000" flipH="1">
                <a:off x="2258964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3CA447B-968F-A91F-903E-C24B3E5508F4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0DCE513F-9CDA-5794-9017-9075079AD981}"/>
                  </a:ext>
                </a:extLst>
              </p:cNvPr>
              <p:cNvSpPr/>
              <p:nvPr/>
            </p:nvSpPr>
            <p:spPr>
              <a:xfrm rot="12600000">
                <a:off x="1476128" y="2126869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EB549C4B-BBB8-CB2D-A4AE-33FD3AE8E7AB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9D5F12F3-806D-A95A-E83F-5DC3B8E1F554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84DC2D63-832D-AB6B-A26C-BBD89B2C58B3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6ABFBEC-7BE0-7A5B-4E38-E660FFCECCA8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068236B5-774B-B78E-7147-F2A6FBDBED61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BBB8C4B5-70AA-4ECB-E7B4-5E1890448375}"/>
                </a:ext>
              </a:extLst>
            </p:cNvPr>
            <p:cNvGrpSpPr/>
            <p:nvPr/>
          </p:nvGrpSpPr>
          <p:grpSpPr>
            <a:xfrm>
              <a:off x="1195221" y="3895116"/>
              <a:ext cx="1530730" cy="1828122"/>
              <a:chOff x="975048" y="281940"/>
              <a:chExt cx="2072952" cy="2475688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340E35D-F701-C7BA-A3AF-CF0D687D8DC3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32AD6FF9-39EA-8A35-5AE8-2878220ABCC3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03266AB6-6ADB-82EF-447F-B30405A42DB7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E7F1785A-D550-F4D5-6283-C51F13472708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5BBAAC68-D115-8E99-5E57-18BDB128B61F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A5CCD4B-4B3A-B898-1458-47DC5839662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465D5F06-58A1-A9D5-1A36-9D7C7DC51783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92DA06DD-DA36-8406-3345-2E7024592336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A621EC1D-0648-76D2-12AD-B36FAE14C115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C594D770-F801-9671-1B85-5B4EEC515BD7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8A837CCB-B887-CA56-8721-308B1DBE2158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5A75E91D-A864-B820-BC4D-95BBEF4E71F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99A865D4-461A-9A39-ED8B-14E452C36554}"/>
                </a:ext>
              </a:extLst>
            </p:cNvPr>
            <p:cNvGrpSpPr/>
            <p:nvPr/>
          </p:nvGrpSpPr>
          <p:grpSpPr>
            <a:xfrm>
              <a:off x="1559498" y="5203319"/>
              <a:ext cx="824136" cy="568219"/>
              <a:chOff x="1443950" y="2053446"/>
              <a:chExt cx="1116065" cy="769496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C0394EB4-971E-5196-2E4D-F9C3F7278FDE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45" name="楕円 5">
                  <a:extLst>
                    <a:ext uri="{FF2B5EF4-FFF2-40B4-BE49-F238E27FC236}">
                      <a16:creationId xmlns:a16="http://schemas.microsoft.com/office/drawing/2014/main" id="{2C979D94-27BF-27B6-3506-ACAB0B298473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6" name="二等辺三角形 21">
                  <a:extLst>
                    <a:ext uri="{FF2B5EF4-FFF2-40B4-BE49-F238E27FC236}">
                      <a16:creationId xmlns:a16="http://schemas.microsoft.com/office/drawing/2014/main" id="{FFC6330D-3179-565F-5198-704246F1A234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二等辺三角形 21">
                  <a:extLst>
                    <a:ext uri="{FF2B5EF4-FFF2-40B4-BE49-F238E27FC236}">
                      <a16:creationId xmlns:a16="http://schemas.microsoft.com/office/drawing/2014/main" id="{FE8E15E7-4138-059D-DA88-AD1B4BAFB8F0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楕円 5">
                  <a:extLst>
                    <a:ext uri="{FF2B5EF4-FFF2-40B4-BE49-F238E27FC236}">
                      <a16:creationId xmlns:a16="http://schemas.microsoft.com/office/drawing/2014/main" id="{2CF77778-083A-27D4-0E02-2EB92B270562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645DC70-96D1-6B43-F0E6-DE43505FA7B5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4F009A33-6531-9423-7F58-9B8D77D11A02}"/>
                </a:ext>
              </a:extLst>
            </p:cNvPr>
            <p:cNvGrpSpPr/>
            <p:nvPr/>
          </p:nvGrpSpPr>
          <p:grpSpPr>
            <a:xfrm>
              <a:off x="1299331" y="3767788"/>
              <a:ext cx="1325355" cy="650911"/>
              <a:chOff x="1100911" y="95250"/>
              <a:chExt cx="1794828" cy="881479"/>
            </a:xfrm>
          </p:grpSpPr>
          <p:sp>
            <p:nvSpPr>
              <p:cNvPr id="350" name="楕円 5">
                <a:extLst>
                  <a:ext uri="{FF2B5EF4-FFF2-40B4-BE49-F238E27FC236}">
                    <a16:creationId xmlns:a16="http://schemas.microsoft.com/office/drawing/2014/main" id="{72F76EE0-CDEE-03CD-580C-7A176A25D3D1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A2621E32-5E7A-95A9-E0E0-4603D7FBF03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E90AD47D-3401-E031-A33B-C199B8151C5D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62" name="楕円 5">
                  <a:extLst>
                    <a:ext uri="{FF2B5EF4-FFF2-40B4-BE49-F238E27FC236}">
                      <a16:creationId xmlns:a16="http://schemas.microsoft.com/office/drawing/2014/main" id="{30F6B76D-4CC8-A44B-14F6-0DF7C2FACCA4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F6CECD8-D79C-9850-9BB5-64FA7A261535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93" name="グループ化 992">
            <a:extLst>
              <a:ext uri="{FF2B5EF4-FFF2-40B4-BE49-F238E27FC236}">
                <a16:creationId xmlns:a16="http://schemas.microsoft.com/office/drawing/2014/main" id="{2727B1A0-D447-ADAD-A964-970A2087B4E3}"/>
              </a:ext>
            </a:extLst>
          </p:cNvPr>
          <p:cNvGrpSpPr/>
          <p:nvPr/>
        </p:nvGrpSpPr>
        <p:grpSpPr>
          <a:xfrm>
            <a:off x="6778600" y="3685152"/>
            <a:ext cx="2761753" cy="2713886"/>
            <a:chOff x="6778600" y="3685152"/>
            <a:chExt cx="2761753" cy="2713886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58BA88DF-8971-98AA-1580-D95B46DF7AC0}"/>
                </a:ext>
              </a:extLst>
            </p:cNvPr>
            <p:cNvGrpSpPr/>
            <p:nvPr/>
          </p:nvGrpSpPr>
          <p:grpSpPr>
            <a:xfrm>
              <a:off x="7432871" y="3685152"/>
              <a:ext cx="1530730" cy="1828122"/>
              <a:chOff x="975048" y="281940"/>
              <a:chExt cx="2072952" cy="2475688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EADB876F-8891-0C7A-E7FC-4CCC4AECA083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1A3F1B31-C894-BCF5-DFF7-157A7B795813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8EA6FEDB-EA86-7CB6-BF90-B39DEAB7CC2A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834F1FF0-2C2E-59DE-5458-66A2D91BF968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D803F862-05B7-BB08-A005-AB15AF471CBA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20F30DE-E044-114D-2984-C429756F65B0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FE2D4371-F358-34F2-64E3-7203C395A420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FE9A23BA-1853-F653-BE99-137225D2EEFD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A352BEB1-CBF7-90A1-7F4B-FD7E9783DF66}"/>
                  </a:ext>
                </a:extLst>
              </p:cNvPr>
              <p:cNvSpPr/>
              <p:nvPr/>
            </p:nvSpPr>
            <p:spPr>
              <a:xfrm>
                <a:off x="1808732" y="1590858"/>
                <a:ext cx="405586" cy="322058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DC6EFC00-60C5-AE05-7705-46101DD7419D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E75E4E32-231A-086B-2D7A-0E7456452239}"/>
                  </a:ext>
                </a:extLst>
              </p:cNvPr>
              <p:cNvSpPr/>
              <p:nvPr/>
            </p:nvSpPr>
            <p:spPr>
              <a:xfrm>
                <a:off x="1705299" y="1495293"/>
                <a:ext cx="612452" cy="296801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9" name="楕円 1">
                <a:extLst>
                  <a:ext uri="{FF2B5EF4-FFF2-40B4-BE49-F238E27FC236}">
                    <a16:creationId xmlns:a16="http://schemas.microsoft.com/office/drawing/2014/main" id="{4F5D0F90-7C88-7B44-508C-4A6C7AC65143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81642EB1-44B9-A022-E482-15BE6556628F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8E3F7F62-BC3F-DEAA-25E9-36446D7B0D27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1FD52A93-32C3-DF04-11FE-96F926964341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4F9426AC-F3DD-493B-5EEB-A372A31D73AA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5097AAF1-6C2C-5387-0061-C3053AC46C11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685" name="台形 684">
                  <a:extLst>
                    <a:ext uri="{FF2B5EF4-FFF2-40B4-BE49-F238E27FC236}">
                      <a16:creationId xmlns:a16="http://schemas.microsoft.com/office/drawing/2014/main" id="{406AFFCD-9E82-DCB5-E304-B1FB3789794B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四角形: 角を丸くする 685">
                  <a:extLst>
                    <a:ext uri="{FF2B5EF4-FFF2-40B4-BE49-F238E27FC236}">
                      <a16:creationId xmlns:a16="http://schemas.microsoft.com/office/drawing/2014/main" id="{5E0330A5-EE79-2FDF-48B4-217B144C33DD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3E011973-7D70-EE84-376C-2A5573577260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7781BD65-0CC0-E89D-D6C5-131EADE3EBA3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678C50D3-5889-F50A-01D4-03A788ECDFEE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1B79858F-1F85-D1EB-8FF5-B9DD92F5E9DF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56821782-6A3C-48F6-2D79-DE4A0E4A282C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36BE142F-7402-84B6-FFE1-5CDA443C32D5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3" name="楕円 682">
                      <a:extLst>
                        <a:ext uri="{FF2B5EF4-FFF2-40B4-BE49-F238E27FC236}">
                          <a16:creationId xmlns:a16="http://schemas.microsoft.com/office/drawing/2014/main" id="{01A39132-1B1A-07FD-4497-D8100B569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4" name="星: 6 pt 683">
                      <a:extLst>
                        <a:ext uri="{FF2B5EF4-FFF2-40B4-BE49-F238E27FC236}">
                          <a16:creationId xmlns:a16="http://schemas.microsoft.com/office/drawing/2014/main" id="{D5082C7E-3AC4-9E68-EAFF-4B8B2A0A92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59370BC8-B064-53FD-99D2-B3037CDA954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28A83DEC-1D5A-89E3-2F6F-7A088198AF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星: 6 pt 681">
                      <a:extLst>
                        <a:ext uri="{FF2B5EF4-FFF2-40B4-BE49-F238E27FC236}">
                          <a16:creationId xmlns:a16="http://schemas.microsoft.com/office/drawing/2014/main" id="{97281669-C1B3-B137-0AB7-0D3E1B637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AD6EBCFB-99F3-128C-5B3A-5DE9D722ED0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8" name="楕円 627">
                      <a:extLst>
                        <a:ext uri="{FF2B5EF4-FFF2-40B4-BE49-F238E27FC236}">
                          <a16:creationId xmlns:a16="http://schemas.microsoft.com/office/drawing/2014/main" id="{FF21E5CF-F504-4275-4BFD-460EA6446D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星: 6 pt 628">
                      <a:extLst>
                        <a:ext uri="{FF2B5EF4-FFF2-40B4-BE49-F238E27FC236}">
                          <a16:creationId xmlns:a16="http://schemas.microsoft.com/office/drawing/2014/main" id="{F5EA99FA-616F-27A1-FC75-06046F9069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756E44BE-AD70-FFFF-C9AE-5FF3BECEB50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6" name="楕円 625">
                      <a:extLst>
                        <a:ext uri="{FF2B5EF4-FFF2-40B4-BE49-F238E27FC236}">
                          <a16:creationId xmlns:a16="http://schemas.microsoft.com/office/drawing/2014/main" id="{C276BF91-98AC-F04D-1013-815C66B25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星: 6 pt 626">
                      <a:extLst>
                        <a:ext uri="{FF2B5EF4-FFF2-40B4-BE49-F238E27FC236}">
                          <a16:creationId xmlns:a16="http://schemas.microsoft.com/office/drawing/2014/main" id="{FBB57733-7537-2AC3-0AD3-3DF4E6F97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9EFA7CAB-E916-85A8-67F5-9074CCD8377B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47857DB4-63A7-FB81-3602-91B62FF7A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33621F9D-2108-74CC-60E8-1DAC74039F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星: 6 pt 617">
                      <a:extLst>
                        <a:ext uri="{FF2B5EF4-FFF2-40B4-BE49-F238E27FC236}">
                          <a16:creationId xmlns:a16="http://schemas.microsoft.com/office/drawing/2014/main" id="{7CF13D47-FF81-DFE0-62CF-A2411FFF7F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フリーフォーム: 図形 622">
                      <a:extLst>
                        <a:ext uri="{FF2B5EF4-FFF2-40B4-BE49-F238E27FC236}">
                          <a16:creationId xmlns:a16="http://schemas.microsoft.com/office/drawing/2014/main" id="{6FBDEACB-709D-14E4-5F7B-1B666B5BD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星: 6 pt 623">
                      <a:extLst>
                        <a:ext uri="{FF2B5EF4-FFF2-40B4-BE49-F238E27FC236}">
                          <a16:creationId xmlns:a16="http://schemas.microsoft.com/office/drawing/2014/main" id="{BEEB267D-FE36-5F64-AF35-B0F2ED60F8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星: 6 pt 624">
                      <a:extLst>
                        <a:ext uri="{FF2B5EF4-FFF2-40B4-BE49-F238E27FC236}">
                          <a16:creationId xmlns:a16="http://schemas.microsoft.com/office/drawing/2014/main" id="{3C7626EE-2A77-601F-668F-CD02D14B99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BDFFC817-D3CC-1C75-3FD5-F775BFEC0822}"/>
              </a:ext>
            </a:extLst>
          </p:cNvPr>
          <p:cNvGrpSpPr/>
          <p:nvPr/>
        </p:nvGrpSpPr>
        <p:grpSpPr>
          <a:xfrm>
            <a:off x="4277844" y="726052"/>
            <a:ext cx="1632061" cy="2475516"/>
            <a:chOff x="4277844" y="726052"/>
            <a:chExt cx="1632061" cy="2475516"/>
          </a:xfrm>
        </p:grpSpPr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552C5336-30B1-3C6B-85B5-6A02B6A05B7D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57240EE1-F18B-C3F7-9559-747D4BC58E16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F7327656-2D6E-C0E8-7C0A-149C89D584EA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E1F4E5A9-1010-49CC-F672-F358A7C5017D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EE0809BC-E13C-1457-ED9C-24747EB9C62D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4D3B9ACB-D630-18EB-E796-456444EC363B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B5D7A563-CE6D-E9C9-C0BA-279876CCB00A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117459DE-24E9-C017-41E4-FA326CA49D67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B6B1C187-8F03-D6F9-88DC-E58E6E8DCC79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月 838">
                  <a:extLst>
                    <a:ext uri="{FF2B5EF4-FFF2-40B4-BE49-F238E27FC236}">
                      <a16:creationId xmlns:a16="http://schemas.microsoft.com/office/drawing/2014/main" id="{E34A75E3-F1E8-1599-8FDE-188761DF23CE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04075BDF-DC8A-949E-6439-46403BFB68FB}"/>
                </a:ext>
              </a:extLst>
            </p:cNvPr>
            <p:cNvGrpSpPr/>
            <p:nvPr/>
          </p:nvGrpSpPr>
          <p:grpSpPr>
            <a:xfrm>
              <a:off x="4308671" y="726052"/>
              <a:ext cx="1530730" cy="1828122"/>
              <a:chOff x="975048" y="281940"/>
              <a:chExt cx="2072952" cy="2475688"/>
            </a:xfrm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8BAF05C9-7503-97C1-A04F-0D2457C2C49F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3101D798-B2A5-753D-E82D-0C217AB3B462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9E841B20-2BF6-B002-9195-50C47FA0BB51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79BEBE1B-9A04-0C96-FF7C-89A39A44FA4D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EB395A60-AD7D-259A-5C92-93A15F496C89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C1623FDA-23D8-37BE-7E8E-9CE8BE08B9BF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E7B0ED5C-8107-A00F-9F00-AADE5A91E825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7CAAF423-0BB2-8A7B-8AEE-2D60936CE722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C8AE9907-4E84-A2CA-5BD8-C7CC55CAA0F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1">
                <a:extLst>
                  <a:ext uri="{FF2B5EF4-FFF2-40B4-BE49-F238E27FC236}">
                    <a16:creationId xmlns:a16="http://schemas.microsoft.com/office/drawing/2014/main" id="{6D7B493A-0C0D-60D6-BB22-F8DFED095757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28488142-915E-3B8F-110E-F7A888E94137}"/>
                </a:ext>
              </a:extLst>
            </p:cNvPr>
            <p:cNvGrpSpPr/>
            <p:nvPr/>
          </p:nvGrpSpPr>
          <p:grpSpPr>
            <a:xfrm>
              <a:off x="5039866" y="1668934"/>
              <a:ext cx="176433" cy="258588"/>
              <a:chOff x="986766" y="914731"/>
              <a:chExt cx="238930" cy="350186"/>
            </a:xfrm>
          </p:grpSpPr>
          <p:sp>
            <p:nvSpPr>
              <p:cNvPr id="854" name="楕円 66">
                <a:extLst>
                  <a:ext uri="{FF2B5EF4-FFF2-40B4-BE49-F238E27FC236}">
                    <a16:creationId xmlns:a16="http://schemas.microsoft.com/office/drawing/2014/main" id="{D0614F60-7FBF-CD6A-CA36-9677BF003BA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44D1C16F-F9E8-85E8-44D2-616448D64C7F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D74634E5-02BC-6F93-6417-1CB4B7DB8944}"/>
                </a:ext>
              </a:extLst>
            </p:cNvPr>
            <p:cNvGrpSpPr/>
            <p:nvPr/>
          </p:nvGrpSpPr>
          <p:grpSpPr>
            <a:xfrm>
              <a:off x="4530543" y="1207439"/>
              <a:ext cx="1078478" cy="418400"/>
              <a:chOff x="4496994" y="1173812"/>
              <a:chExt cx="1078478" cy="418400"/>
            </a:xfrm>
          </p:grpSpPr>
          <p:sp>
            <p:nvSpPr>
              <p:cNvPr id="857" name="星: 7 pt 234">
                <a:extLst>
                  <a:ext uri="{FF2B5EF4-FFF2-40B4-BE49-F238E27FC236}">
                    <a16:creationId xmlns:a16="http://schemas.microsoft.com/office/drawing/2014/main" id="{BBA84204-3D66-0DDA-A928-0C4D0FE562F7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8" name="星: 7 pt 234">
                <a:extLst>
                  <a:ext uri="{FF2B5EF4-FFF2-40B4-BE49-F238E27FC236}">
                    <a16:creationId xmlns:a16="http://schemas.microsoft.com/office/drawing/2014/main" id="{F8AA63AB-0F3F-4FB1-69A6-F548D1C9D8DF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9" name="星: 7 pt 234">
                <a:extLst>
                  <a:ext uri="{FF2B5EF4-FFF2-40B4-BE49-F238E27FC236}">
                    <a16:creationId xmlns:a16="http://schemas.microsoft.com/office/drawing/2014/main" id="{EB47A643-8538-784A-0A17-A53EA4018BF9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星: 7 pt 234">
                <a:extLst>
                  <a:ext uri="{FF2B5EF4-FFF2-40B4-BE49-F238E27FC236}">
                    <a16:creationId xmlns:a16="http://schemas.microsoft.com/office/drawing/2014/main" id="{D2ECA2F2-80C2-EEB9-B91A-6CC24F2A58D0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088B9BE4-3FEE-8F5B-A195-AC8214299712}"/>
              </a:ext>
            </a:extLst>
          </p:cNvPr>
          <p:cNvGrpSpPr/>
          <p:nvPr/>
        </p:nvGrpSpPr>
        <p:grpSpPr>
          <a:xfrm>
            <a:off x="944983" y="770916"/>
            <a:ext cx="2024986" cy="2411656"/>
            <a:chOff x="944983" y="770916"/>
            <a:chExt cx="2024986" cy="2411656"/>
          </a:xfrm>
        </p:grpSpPr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364DEFA7-0611-914C-4BB8-D709523543AA}"/>
                </a:ext>
              </a:extLst>
            </p:cNvPr>
            <p:cNvSpPr/>
            <p:nvPr/>
          </p:nvSpPr>
          <p:spPr>
            <a:xfrm>
              <a:off x="1195221" y="770916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B4DB03F4-F8C7-F943-0DE1-F79DEB17D70D}"/>
                </a:ext>
              </a:extLst>
            </p:cNvPr>
            <p:cNvGrpSpPr/>
            <p:nvPr/>
          </p:nvGrpSpPr>
          <p:grpSpPr>
            <a:xfrm>
              <a:off x="1544085" y="1958697"/>
              <a:ext cx="1283744" cy="1223875"/>
              <a:chOff x="1544085" y="1958697"/>
              <a:chExt cx="1283744" cy="1223875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5A2F2C3-6B20-EA8D-92E4-DA0B43D461FA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楕円 1">
                <a:extLst>
                  <a:ext uri="{FF2B5EF4-FFF2-40B4-BE49-F238E27FC236}">
                    <a16:creationId xmlns:a16="http://schemas.microsoft.com/office/drawing/2014/main" id="{D4D63F6B-1F11-F5C4-2999-41F007B59509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楕円 1">
                <a:extLst>
                  <a:ext uri="{FF2B5EF4-FFF2-40B4-BE49-F238E27FC236}">
                    <a16:creationId xmlns:a16="http://schemas.microsoft.com/office/drawing/2014/main" id="{0CA4CA49-0E86-A42F-7FBC-01F4A5226C9C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楕円 1">
                <a:extLst>
                  <a:ext uri="{FF2B5EF4-FFF2-40B4-BE49-F238E27FC236}">
                    <a16:creationId xmlns:a16="http://schemas.microsoft.com/office/drawing/2014/main" id="{CB11594A-D64C-8778-B2AA-ED4755DC73D7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80787A2-4921-08A6-64E6-197224FF9F04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90E1853F-CB97-DCCD-BDCE-9A7A73638568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B76ABEC0-DE99-FE1C-C2D6-1BEB9A1D4704}"/>
                </a:ext>
              </a:extLst>
            </p:cNvPr>
            <p:cNvGrpSpPr/>
            <p:nvPr/>
          </p:nvGrpSpPr>
          <p:grpSpPr>
            <a:xfrm>
              <a:off x="944983" y="903528"/>
              <a:ext cx="2024986" cy="2120977"/>
              <a:chOff x="976229" y="854050"/>
              <a:chExt cx="2024986" cy="2120977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6DFB0C5-193F-B268-9958-4AE55ED5AF50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3E31806F-8800-CAD7-BFE8-CF9E3BF70C1C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43C214BB-725A-74BC-AEA1-F909F4077958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6C944EC7-6424-0BB3-91D0-8FD21F2A0528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174B122-CD52-A693-0A74-32309C6CAB45}"/>
                  </a:ext>
                </a:extLst>
              </p:cNvPr>
              <p:cNvSpPr/>
              <p:nvPr/>
            </p:nvSpPr>
            <p:spPr>
              <a:xfrm>
                <a:off x="1113383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35428E4F-E4E0-1595-C0A4-55468A1714C0}"/>
                  </a:ext>
                </a:extLst>
              </p:cNvPr>
              <p:cNvSpPr/>
              <p:nvPr/>
            </p:nvSpPr>
            <p:spPr>
              <a:xfrm>
                <a:off x="976229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0A19E666-9F1D-9B64-C01E-1A9F2C3A0647}"/>
                  </a:ext>
                </a:extLst>
              </p:cNvPr>
              <p:cNvSpPr/>
              <p:nvPr/>
            </p:nvSpPr>
            <p:spPr>
              <a:xfrm>
                <a:off x="2677037" y="201137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052F0441-0BF8-5085-2ABB-0538939F07B0}"/>
                  </a:ext>
                </a:extLst>
              </p:cNvPr>
              <p:cNvSpPr/>
              <p:nvPr/>
            </p:nvSpPr>
            <p:spPr>
              <a:xfrm>
                <a:off x="2905859" y="241658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1A432647-55D8-50AA-C3F3-3F69B7F03494}"/>
                </a:ext>
              </a:extLst>
            </p:cNvPr>
            <p:cNvGrpSpPr/>
            <p:nvPr/>
          </p:nvGrpSpPr>
          <p:grpSpPr>
            <a:xfrm>
              <a:off x="1522382" y="2060848"/>
              <a:ext cx="876618" cy="460813"/>
              <a:chOff x="1521467" y="2103191"/>
              <a:chExt cx="876618" cy="460813"/>
            </a:xfrm>
          </p:grpSpPr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4BE9D5C-DC55-D6B1-4405-7E19D8B4C7FA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79F85BF2-75C1-4A1E-1B98-CBDDE96AABFC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9" name="楕円 1">
                <a:extLst>
                  <a:ext uri="{FF2B5EF4-FFF2-40B4-BE49-F238E27FC236}">
                    <a16:creationId xmlns:a16="http://schemas.microsoft.com/office/drawing/2014/main" id="{8BF6D3D3-33B8-D06F-81DB-34A711A491D5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8D0AE239-E08D-8C69-0BFB-A2D180297B02}"/>
                </a:ext>
              </a:extLst>
            </p:cNvPr>
            <p:cNvGrpSpPr/>
            <p:nvPr/>
          </p:nvGrpSpPr>
          <p:grpSpPr>
            <a:xfrm>
              <a:off x="1268354" y="967885"/>
              <a:ext cx="1376901" cy="1230698"/>
              <a:chOff x="1074087" y="548680"/>
              <a:chExt cx="1864633" cy="1666642"/>
            </a:xfrm>
          </p:grpSpPr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7F8ED69C-A404-E520-0740-AE82DEC67D5F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A405266D-66EA-0033-592B-4168311EC865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E25E301E-5D10-0C97-FC9F-FA9B399CAAEF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108D4012-C937-EE74-2107-B08D81BED9D1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ABC9408B-0F68-2288-965E-D6E961CA6F78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7DB49A56-CBF3-C39E-B8D4-C1B652FDC798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B833E9BF-481D-C0B5-A002-F189A6D65FF2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BAA59C88-E93A-F9E8-0E0F-CDBE41310961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B484C7EA-511E-26AF-80D8-4E9C06589E62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1EF2C185-7652-FE08-64B1-0741CEACCAA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1">
                <a:extLst>
                  <a:ext uri="{FF2B5EF4-FFF2-40B4-BE49-F238E27FC236}">
                    <a16:creationId xmlns:a16="http://schemas.microsoft.com/office/drawing/2014/main" id="{298D51DA-C52E-44C6-747E-E55AE0751197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187BC94F-2481-776C-0AC5-E8663F01B226}"/>
                </a:ext>
              </a:extLst>
            </p:cNvPr>
            <p:cNvGrpSpPr/>
            <p:nvPr/>
          </p:nvGrpSpPr>
          <p:grpSpPr>
            <a:xfrm>
              <a:off x="1931204" y="1734818"/>
              <a:ext cx="176433" cy="258588"/>
              <a:chOff x="986766" y="914731"/>
              <a:chExt cx="238930" cy="350186"/>
            </a:xfrm>
          </p:grpSpPr>
          <p:sp>
            <p:nvSpPr>
              <p:cNvPr id="924" name="楕円 66">
                <a:extLst>
                  <a:ext uri="{FF2B5EF4-FFF2-40B4-BE49-F238E27FC236}">
                    <a16:creationId xmlns:a16="http://schemas.microsoft.com/office/drawing/2014/main" id="{72D0B9FA-BAB8-BED6-42B8-6BAEF7877A8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A2E92DDF-EEDB-F77E-3F99-23186CC77CEF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E03F0F9A-F2C8-11EC-6078-3A5079943A0A}"/>
              </a:ext>
            </a:extLst>
          </p:cNvPr>
          <p:cNvGrpSpPr/>
          <p:nvPr/>
        </p:nvGrpSpPr>
        <p:grpSpPr>
          <a:xfrm>
            <a:off x="4145427" y="3796863"/>
            <a:ext cx="1810966" cy="2509909"/>
            <a:chOff x="4145427" y="3796863"/>
            <a:chExt cx="1810966" cy="2509909"/>
          </a:xfrm>
        </p:grpSpPr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CD47FBFD-E8EF-11D1-BE4B-757927E995AB}"/>
                </a:ext>
              </a:extLst>
            </p:cNvPr>
            <p:cNvGrpSpPr/>
            <p:nvPr/>
          </p:nvGrpSpPr>
          <p:grpSpPr>
            <a:xfrm>
              <a:off x="4639710" y="5082897"/>
              <a:ext cx="1283744" cy="1223875"/>
              <a:chOff x="1544085" y="1958697"/>
              <a:chExt cx="1283744" cy="1223875"/>
            </a:xfrm>
          </p:grpSpPr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4971095F-26C4-78E0-4FB6-4E5A06B29D74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楕円 1">
                <a:extLst>
                  <a:ext uri="{FF2B5EF4-FFF2-40B4-BE49-F238E27FC236}">
                    <a16:creationId xmlns:a16="http://schemas.microsoft.com/office/drawing/2014/main" id="{FE7EB14A-FE92-E47F-805C-B73CCB90CB09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楕円 1">
                <a:extLst>
                  <a:ext uri="{FF2B5EF4-FFF2-40B4-BE49-F238E27FC236}">
                    <a16:creationId xmlns:a16="http://schemas.microsoft.com/office/drawing/2014/main" id="{639BA899-5A50-7132-F71D-36D80A8D193E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D481E68F-DA38-D94E-F34D-B3A26C2CF5B1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189E5F47-896C-B8CD-413B-8A9A67957DCE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279D827F-7D67-8D60-4626-EEC1297030EF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5" name="グループ化 934">
              <a:extLst>
                <a:ext uri="{FF2B5EF4-FFF2-40B4-BE49-F238E27FC236}">
                  <a16:creationId xmlns:a16="http://schemas.microsoft.com/office/drawing/2014/main" id="{3CBB4FC6-5909-BE50-4263-75D7C4060965}"/>
                </a:ext>
              </a:extLst>
            </p:cNvPr>
            <p:cNvGrpSpPr/>
            <p:nvPr/>
          </p:nvGrpSpPr>
          <p:grpSpPr>
            <a:xfrm>
              <a:off x="4290846" y="3895116"/>
              <a:ext cx="1530730" cy="1828122"/>
              <a:chOff x="975048" y="281940"/>
              <a:chExt cx="2072952" cy="2475688"/>
            </a:xfrm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718AAAB1-94F4-8302-4A08-1B3E092C17A2}"/>
                  </a:ext>
                </a:extLst>
              </p:cNvPr>
              <p:cNvSpPr/>
              <p:nvPr/>
            </p:nvSpPr>
            <p:spPr>
              <a:xfrm>
                <a:off x="975048" y="281940"/>
                <a:ext cx="2072952" cy="2475688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92745E2C-709D-CA79-3310-39B405A672E1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0F0A8401-A3AF-EB35-F588-ADE6B8F43843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A8D40A71-CB8D-F1D0-B248-1FE5EC336BE4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D89385BE-57F2-FD23-912E-B52B5A6A4E80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897E5911-CE0A-DA7B-894E-98488323C4BF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49A5AA65-2A1C-D64F-0DF0-F727B1255ED9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E26CD307-745E-7F13-2638-E2FDC2BBE071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0B60B964-007E-F5EA-483A-E9EE2988453F}"/>
                  </a:ext>
                </a:extLst>
              </p:cNvPr>
              <p:cNvSpPr/>
              <p:nvPr/>
            </p:nvSpPr>
            <p:spPr>
              <a:xfrm>
                <a:off x="1808732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44E144F8-A758-5EDB-6BA0-CCA58013646B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23B394BC-E821-3BB3-D38E-C3AE4F977EE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1">
                <a:extLst>
                  <a:ext uri="{FF2B5EF4-FFF2-40B4-BE49-F238E27FC236}">
                    <a16:creationId xmlns:a16="http://schemas.microsoft.com/office/drawing/2014/main" id="{677B7EBA-4244-F1FF-52B4-125B75A3E19F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756D1F66-1CDB-A464-F0AE-BD09A3166140}"/>
                </a:ext>
              </a:extLst>
            </p:cNvPr>
            <p:cNvGrpSpPr/>
            <p:nvPr/>
          </p:nvGrpSpPr>
          <p:grpSpPr>
            <a:xfrm>
              <a:off x="4145427" y="3888300"/>
              <a:ext cx="1810966" cy="1123483"/>
              <a:chOff x="4156667" y="3912113"/>
              <a:chExt cx="1810966" cy="1123483"/>
            </a:xfrm>
          </p:grpSpPr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2BC2E9A9-8B18-A6CB-2483-0DD3D1732739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2FF92C17-3C37-F7FB-CE32-58A20720080A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B527A1C4-B807-6B42-0E1F-8C6C9BC51A91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5" name="四角形: 角を丸くする 954">
                  <a:extLst>
                    <a:ext uri="{FF2B5EF4-FFF2-40B4-BE49-F238E27FC236}">
                      <a16:creationId xmlns:a16="http://schemas.microsoft.com/office/drawing/2014/main" id="{8437625C-D463-3F1D-610C-B2E9A1E4D50B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493DAAC6-6167-E0EE-1125-EB5AF5EC99DD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363A65B3-61BA-AA9C-D66B-31BB77CD7E0F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3" name="四角形: 角を丸くする 952">
                  <a:extLst>
                    <a:ext uri="{FF2B5EF4-FFF2-40B4-BE49-F238E27FC236}">
                      <a16:creationId xmlns:a16="http://schemas.microsoft.com/office/drawing/2014/main" id="{905C6C5D-D25F-E66B-A3E4-B009750F2C94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97555C1D-1127-60F6-234C-F8126BDEBFAE}"/>
                </a:ext>
              </a:extLst>
            </p:cNvPr>
            <p:cNvGrpSpPr/>
            <p:nvPr/>
          </p:nvGrpSpPr>
          <p:grpSpPr>
            <a:xfrm>
              <a:off x="4389266" y="3796863"/>
              <a:ext cx="1325355" cy="650911"/>
              <a:chOff x="1100911" y="95250"/>
              <a:chExt cx="1794828" cy="881479"/>
            </a:xfrm>
          </p:grpSpPr>
          <p:sp>
            <p:nvSpPr>
              <p:cNvPr id="957" name="楕円 5">
                <a:extLst>
                  <a:ext uri="{FF2B5EF4-FFF2-40B4-BE49-F238E27FC236}">
                    <a16:creationId xmlns:a16="http://schemas.microsoft.com/office/drawing/2014/main" id="{685F9C3C-D986-CF0B-01AD-1EA7301468B3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57851C4E-F217-9D13-ABA8-4D20E7F1D0C4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D6AF31B6-61C5-36A8-505A-165A0EBF5404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960" name="楕円 5">
                  <a:extLst>
                    <a:ext uri="{FF2B5EF4-FFF2-40B4-BE49-F238E27FC236}">
                      <a16:creationId xmlns:a16="http://schemas.microsoft.com/office/drawing/2014/main" id="{59B03E9A-A624-8D21-CEB0-753BCC65A63D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908A1AF9-52AD-6ECD-26FF-84823CD1351A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8CBCC3FC-20CF-A84A-6BD4-C96CE7F77B71}"/>
                </a:ext>
              </a:extLst>
            </p:cNvPr>
            <p:cNvGrpSpPr/>
            <p:nvPr/>
          </p:nvGrpSpPr>
          <p:grpSpPr>
            <a:xfrm>
              <a:off x="4415036" y="4986139"/>
              <a:ext cx="1299333" cy="1211368"/>
              <a:chOff x="4302325" y="3805549"/>
              <a:chExt cx="1299333" cy="1211368"/>
            </a:xfrm>
          </p:grpSpPr>
          <p:sp>
            <p:nvSpPr>
              <p:cNvPr id="963" name="楕円 1">
                <a:extLst>
                  <a:ext uri="{FF2B5EF4-FFF2-40B4-BE49-F238E27FC236}">
                    <a16:creationId xmlns:a16="http://schemas.microsoft.com/office/drawing/2014/main" id="{02DB3503-F9BE-4DD0-71D2-E2E300F48678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4" name="楕円 1">
                <a:extLst>
                  <a:ext uri="{FF2B5EF4-FFF2-40B4-BE49-F238E27FC236}">
                    <a16:creationId xmlns:a16="http://schemas.microsoft.com/office/drawing/2014/main" id="{9C49DA1D-9B4E-B957-55E3-AD40BC511CDC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C8DEF405-F39F-99DE-FFFE-CCBD88AA3460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C2EEA049-A7AC-34D6-146D-AFB537ECF92B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EAE9C11C-EDD8-6ECB-C1EE-6480C49525F9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B3B40799-B2E9-32DF-30D2-9B5BB6F37506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319A1ACC-9543-4F94-38B9-D2CAD14286FC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AAFF54FB-ACEC-63C9-001B-C8B25CD371C9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03E68BF4-A745-0977-4C51-9C746C159FC6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575AA2B0-5B51-67FC-51C4-35EC8C97F8B4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92BF8319-81DA-C211-0CA8-9602EF50AD44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3A6921B7-A5DE-94C1-B777-FD995A7EF07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F728273A-8D3A-877A-5CFF-0DAEFF9AE960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台形 981">
                    <a:extLst>
                      <a:ext uri="{FF2B5EF4-FFF2-40B4-BE49-F238E27FC236}">
                        <a16:creationId xmlns:a16="http://schemas.microsoft.com/office/drawing/2014/main" id="{14BC0026-3C1A-1AF0-738E-29EF12FB48C7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台形 982">
                    <a:extLst>
                      <a:ext uri="{FF2B5EF4-FFF2-40B4-BE49-F238E27FC236}">
                        <a16:creationId xmlns:a16="http://schemas.microsoft.com/office/drawing/2014/main" id="{486DCAE5-1AD4-C34A-DE88-DB016D32A85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四角形: 角を丸くする 983">
                    <a:extLst>
                      <a:ext uri="{FF2B5EF4-FFF2-40B4-BE49-F238E27FC236}">
                        <a16:creationId xmlns:a16="http://schemas.microsoft.com/office/drawing/2014/main" id="{86A68064-7C63-A37E-3BA8-6DBBEA21F377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星: 12 pt 984">
                    <a:extLst>
                      <a:ext uri="{FF2B5EF4-FFF2-40B4-BE49-F238E27FC236}">
                        <a16:creationId xmlns:a16="http://schemas.microsoft.com/office/drawing/2014/main" id="{F607F083-649B-FA0C-268F-1762022D928D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星: 12 pt 985">
                    <a:extLst>
                      <a:ext uri="{FF2B5EF4-FFF2-40B4-BE49-F238E27FC236}">
                        <a16:creationId xmlns:a16="http://schemas.microsoft.com/office/drawing/2014/main" id="{A64CED74-5FF0-41A6-35FC-7C2F42F3A657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17A3657D-D088-9D5A-53F2-34279575F989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D7275280-D2DD-B5D7-1062-B729F0B614AD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星: 16 pt 978">
                    <a:extLst>
                      <a:ext uri="{FF2B5EF4-FFF2-40B4-BE49-F238E27FC236}">
                        <a16:creationId xmlns:a16="http://schemas.microsoft.com/office/drawing/2014/main" id="{DBC109D3-24EA-3CD7-FA4F-38477E0FBF9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5" name="グループ化 974">
                  <a:extLst>
                    <a:ext uri="{FF2B5EF4-FFF2-40B4-BE49-F238E27FC236}">
                      <a16:creationId xmlns:a16="http://schemas.microsoft.com/office/drawing/2014/main" id="{FEB110C7-CE18-E843-421F-4CF9B0CF5D8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11340278-1D34-B0EB-126F-2FA806682282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星: 16 pt 976">
                    <a:extLst>
                      <a:ext uri="{FF2B5EF4-FFF2-40B4-BE49-F238E27FC236}">
                        <a16:creationId xmlns:a16="http://schemas.microsoft.com/office/drawing/2014/main" id="{EE6F4D99-5A59-82EF-A517-63902266782E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987" name="テキスト ボックス 986">
            <a:extLst>
              <a:ext uri="{FF2B5EF4-FFF2-40B4-BE49-F238E27FC236}">
                <a16:creationId xmlns:a16="http://schemas.microsoft.com/office/drawing/2014/main" id="{774DA505-A040-3844-5E7E-25530AF0E7C6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ライオンの冬用イラスト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3AF248E-AB57-D57D-3976-8535EFD9B4A6}"/>
              </a:ext>
            </a:extLst>
          </p:cNvPr>
          <p:cNvGrpSpPr/>
          <p:nvPr/>
        </p:nvGrpSpPr>
        <p:grpSpPr>
          <a:xfrm>
            <a:off x="6990830" y="624497"/>
            <a:ext cx="2351020" cy="2658119"/>
            <a:chOff x="6990830" y="624497"/>
            <a:chExt cx="2351020" cy="265811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25D3DEE-61FC-844B-8E5A-B651AB91539E}"/>
                </a:ext>
              </a:extLst>
            </p:cNvPr>
            <p:cNvGrpSpPr/>
            <p:nvPr/>
          </p:nvGrpSpPr>
          <p:grpSpPr>
            <a:xfrm>
              <a:off x="7348371" y="770916"/>
              <a:ext cx="1632608" cy="2411656"/>
              <a:chOff x="7348371" y="770916"/>
              <a:chExt cx="1632608" cy="2411656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8684EA2C-B837-F009-D1D1-535AD06ADCFA}"/>
                  </a:ext>
                </a:extLst>
              </p:cNvPr>
              <p:cNvGrpSpPr/>
              <p:nvPr/>
            </p:nvGrpSpPr>
            <p:grpSpPr>
              <a:xfrm>
                <a:off x="7629278" y="1958697"/>
                <a:ext cx="1351701" cy="1223875"/>
                <a:chOff x="1476128" y="1958697"/>
                <a:chExt cx="1351701" cy="1223875"/>
              </a:xfrm>
            </p:grpSpPr>
            <p:sp>
              <p:nvSpPr>
                <p:cNvPr id="214" name="楕円 1">
                  <a:extLst>
                    <a:ext uri="{FF2B5EF4-FFF2-40B4-BE49-F238E27FC236}">
                      <a16:creationId xmlns:a16="http://schemas.microsoft.com/office/drawing/2014/main" id="{094EF2EF-33DD-E6C0-1BB5-162CB5BD590A}"/>
                    </a:ext>
                  </a:extLst>
                </p:cNvPr>
                <p:cNvSpPr/>
                <p:nvPr/>
              </p:nvSpPr>
              <p:spPr>
                <a:xfrm rot="9000000" flipH="1">
                  <a:off x="2258964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501E583B-E783-543B-CC10-AC6C7A66A10C}"/>
                    </a:ext>
                  </a:extLst>
                </p:cNvPr>
                <p:cNvSpPr/>
                <p:nvPr/>
              </p:nvSpPr>
              <p:spPr>
                <a:xfrm rot="3600000">
                  <a:off x="2115990" y="2670787"/>
                  <a:ext cx="443895" cy="421052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楕円 1">
                  <a:extLst>
                    <a:ext uri="{FF2B5EF4-FFF2-40B4-BE49-F238E27FC236}">
                      <a16:creationId xmlns:a16="http://schemas.microsoft.com/office/drawing/2014/main" id="{F9DE8BD6-1D69-37B2-355C-6F3F32F1F1BE}"/>
                    </a:ext>
                  </a:extLst>
                </p:cNvPr>
                <p:cNvSpPr/>
                <p:nvPr/>
              </p:nvSpPr>
              <p:spPr>
                <a:xfrm rot="12600000">
                  <a:off x="1476128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" name="楕円 1">
                  <a:extLst>
                    <a:ext uri="{FF2B5EF4-FFF2-40B4-BE49-F238E27FC236}">
                      <a16:creationId xmlns:a16="http://schemas.microsoft.com/office/drawing/2014/main" id="{01F7AEC2-08D5-3134-9B04-35CE4BBB5D4F}"/>
                    </a:ext>
                  </a:extLst>
                </p:cNvPr>
                <p:cNvSpPr/>
                <p:nvPr/>
              </p:nvSpPr>
              <p:spPr>
                <a:xfrm rot="10800000">
                  <a:off x="1974582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楕円 1">
                  <a:extLst>
                    <a:ext uri="{FF2B5EF4-FFF2-40B4-BE49-F238E27FC236}">
                      <a16:creationId xmlns:a16="http://schemas.microsoft.com/office/drawing/2014/main" id="{104D302B-F39A-4BC9-B9E9-71142CD550F2}"/>
                    </a:ext>
                  </a:extLst>
                </p:cNvPr>
                <p:cNvSpPr/>
                <p:nvPr/>
              </p:nvSpPr>
              <p:spPr>
                <a:xfrm rot="10800000">
                  <a:off x="1709904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楕円 1">
                  <a:extLst>
                    <a:ext uri="{FF2B5EF4-FFF2-40B4-BE49-F238E27FC236}">
                      <a16:creationId xmlns:a16="http://schemas.microsoft.com/office/drawing/2014/main" id="{8B00866F-FD9A-0E4F-781E-5710EA9F68B9}"/>
                    </a:ext>
                  </a:extLst>
                </p:cNvPr>
                <p:cNvSpPr/>
                <p:nvPr/>
              </p:nvSpPr>
              <p:spPr>
                <a:xfrm>
                  <a:off x="1544085" y="1958697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D349D13A-6A17-8103-D56E-B152511B3DD6}"/>
                    </a:ext>
                  </a:extLst>
                </p:cNvPr>
                <p:cNvSpPr/>
                <p:nvPr/>
              </p:nvSpPr>
              <p:spPr>
                <a:xfrm>
                  <a:off x="1631697" y="1975277"/>
                  <a:ext cx="661985" cy="1024507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AFF0219C-1D1A-D350-5F9A-E0CE16D2ECC4}"/>
                    </a:ext>
                  </a:extLst>
                </p:cNvPr>
                <p:cNvSpPr/>
                <p:nvPr/>
              </p:nvSpPr>
              <p:spPr>
                <a:xfrm rot="18900000">
                  <a:off x="2490289" y="2749132"/>
                  <a:ext cx="337540" cy="175511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EFE09335-4C7D-DC53-2EAC-DA5D00CB82D6}"/>
                  </a:ext>
                </a:extLst>
              </p:cNvPr>
              <p:cNvGrpSpPr/>
              <p:nvPr/>
            </p:nvGrpSpPr>
            <p:grpSpPr>
              <a:xfrm>
                <a:off x="7348371" y="770916"/>
                <a:ext cx="1530730" cy="1828122"/>
                <a:chOff x="975048" y="281940"/>
                <a:chExt cx="2072952" cy="2475688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701B190-6B10-0842-5175-AA0033CA5998}"/>
                    </a:ext>
                  </a:extLst>
                </p:cNvPr>
                <p:cNvSpPr/>
                <p:nvPr/>
              </p:nvSpPr>
              <p:spPr>
                <a:xfrm>
                  <a:off x="975048" y="281940"/>
                  <a:ext cx="2072952" cy="2475688"/>
                </a:xfrm>
                <a:custGeom>
                  <a:avLst/>
                  <a:gdLst>
                    <a:gd name="connsiteX0" fmla="*/ 1460513 w 2921025"/>
                    <a:gd name="connsiteY0" fmla="*/ 0 h 3420380"/>
                    <a:gd name="connsiteX1" fmla="*/ 1594773 w 2921025"/>
                    <a:gd name="connsiteY1" fmla="*/ 97351 h 3420380"/>
                    <a:gd name="connsiteX2" fmla="*/ 1745444 w 2921025"/>
                    <a:gd name="connsiteY2" fmla="*/ 28046 h 3420380"/>
                    <a:gd name="connsiteX3" fmla="*/ 1858117 w 2921025"/>
                    <a:gd name="connsiteY3" fmla="*/ 149710 h 3420380"/>
                    <a:gd name="connsiteX4" fmla="*/ 2019421 w 2921025"/>
                    <a:gd name="connsiteY4" fmla="*/ 111133 h 3420380"/>
                    <a:gd name="connsiteX5" fmla="*/ 2106202 w 2921025"/>
                    <a:gd name="connsiteY5" fmla="*/ 252429 h 3420380"/>
                    <a:gd name="connsiteX6" fmla="*/ 2271929 w 2921025"/>
                    <a:gd name="connsiteY6" fmla="*/ 246048 h 3420380"/>
                    <a:gd name="connsiteX7" fmla="*/ 2329454 w 2921025"/>
                    <a:gd name="connsiteY7" fmla="*/ 401550 h 3420380"/>
                    <a:gd name="connsiteX8" fmla="*/ 2493251 w 2921025"/>
                    <a:gd name="connsiteY8" fmla="*/ 427615 h 3420380"/>
                    <a:gd name="connsiteX9" fmla="*/ 2519325 w 2921025"/>
                    <a:gd name="connsiteY9" fmla="*/ 591351 h 3420380"/>
                    <a:gd name="connsiteX10" fmla="*/ 2674885 w 2921025"/>
                    <a:gd name="connsiteY10" fmla="*/ 648854 h 3420380"/>
                    <a:gd name="connsiteX11" fmla="*/ 2668502 w 2921025"/>
                    <a:gd name="connsiteY11" fmla="*/ 814520 h 3420380"/>
                    <a:gd name="connsiteX12" fmla="*/ 2809851 w 2921025"/>
                    <a:gd name="connsiteY12" fmla="*/ 901268 h 3420380"/>
                    <a:gd name="connsiteX13" fmla="*/ 2771259 w 2921025"/>
                    <a:gd name="connsiteY13" fmla="*/ 1062512 h 3420380"/>
                    <a:gd name="connsiteX14" fmla="*/ 2892969 w 2921025"/>
                    <a:gd name="connsiteY14" fmla="*/ 1175143 h 3420380"/>
                    <a:gd name="connsiteX15" fmla="*/ 2823637 w 2921025"/>
                    <a:gd name="connsiteY15" fmla="*/ 1325758 h 3420380"/>
                    <a:gd name="connsiteX16" fmla="*/ 2921025 w 2921025"/>
                    <a:gd name="connsiteY16" fmla="*/ 1459969 h 3420380"/>
                    <a:gd name="connsiteX17" fmla="*/ 2823637 w 2921025"/>
                    <a:gd name="connsiteY17" fmla="*/ 1594179 h 3420380"/>
                    <a:gd name="connsiteX18" fmla="*/ 2892969 w 2921025"/>
                    <a:gd name="connsiteY18" fmla="*/ 1744794 h 3420380"/>
                    <a:gd name="connsiteX19" fmla="*/ 2771259 w 2921025"/>
                    <a:gd name="connsiteY19" fmla="*/ 1857425 h 3420380"/>
                    <a:gd name="connsiteX20" fmla="*/ 2809851 w 2921025"/>
                    <a:gd name="connsiteY20" fmla="*/ 2018669 h 3420380"/>
                    <a:gd name="connsiteX21" fmla="*/ 2668502 w 2921025"/>
                    <a:gd name="connsiteY21" fmla="*/ 2105417 h 3420380"/>
                    <a:gd name="connsiteX22" fmla="*/ 2674885 w 2921025"/>
                    <a:gd name="connsiteY22" fmla="*/ 2271083 h 3420380"/>
                    <a:gd name="connsiteX23" fmla="*/ 2519325 w 2921025"/>
                    <a:gd name="connsiteY23" fmla="*/ 2328586 h 3420380"/>
                    <a:gd name="connsiteX24" fmla="*/ 2493251 w 2921025"/>
                    <a:gd name="connsiteY24" fmla="*/ 2492322 h 3420380"/>
                    <a:gd name="connsiteX25" fmla="*/ 2329454 w 2921025"/>
                    <a:gd name="connsiteY25" fmla="*/ 2518387 h 3420380"/>
                    <a:gd name="connsiteX26" fmla="*/ 2282361 w 2921025"/>
                    <a:gd name="connsiteY26" fmla="*/ 2645690 h 3420380"/>
                    <a:gd name="connsiteX27" fmla="*/ 2300525 w 2921025"/>
                    <a:gd name="connsiteY27" fmla="*/ 2675256 h 3420380"/>
                    <a:gd name="connsiteX28" fmla="*/ 2141662 w 2921025"/>
                    <a:gd name="connsiteY28" fmla="*/ 2696687 h 3420380"/>
                    <a:gd name="connsiteX29" fmla="*/ 2216504 w 2921025"/>
                    <a:gd name="connsiteY29" fmla="*/ 2883939 h 3420380"/>
                    <a:gd name="connsiteX30" fmla="*/ 2057545 w 2921025"/>
                    <a:gd name="connsiteY30" fmla="*/ 2863805 h 3420380"/>
                    <a:gd name="connsiteX31" fmla="*/ 2103430 w 2921025"/>
                    <a:gd name="connsiteY31" fmla="*/ 3066849 h 3420380"/>
                    <a:gd name="connsiteX32" fmla="*/ 1950482 w 2921025"/>
                    <a:gd name="connsiteY32" fmla="*/ 3005935 h 3420380"/>
                    <a:gd name="connsiteX33" fmla="*/ 1965649 w 2921025"/>
                    <a:gd name="connsiteY33" fmla="*/ 3216959 h 3420380"/>
                    <a:gd name="connsiteX34" fmla="*/ 1824597 w 2921025"/>
                    <a:gd name="connsiteY34" fmla="*/ 3117603 h 3420380"/>
                    <a:gd name="connsiteX35" fmla="*/ 1808453 w 2921025"/>
                    <a:gd name="connsiteY35" fmla="*/ 3328501 h 3420380"/>
                    <a:gd name="connsiteX36" fmla="*/ 1684709 w 2921025"/>
                    <a:gd name="connsiteY36" fmla="*/ 3194523 h 3420380"/>
                    <a:gd name="connsiteX37" fmla="*/ 1637892 w 2921025"/>
                    <a:gd name="connsiteY37" fmla="*/ 3397193 h 3420380"/>
                    <a:gd name="connsiteX38" fmla="*/ 1536218 w 2921025"/>
                    <a:gd name="connsiteY38" fmla="*/ 3233731 h 3420380"/>
                    <a:gd name="connsiteX39" fmla="*/ 1460512 w 2921025"/>
                    <a:gd name="connsiteY39" fmla="*/ 3420380 h 3420380"/>
                    <a:gd name="connsiteX40" fmla="*/ 1384806 w 2921025"/>
                    <a:gd name="connsiteY40" fmla="*/ 3233731 h 3420380"/>
                    <a:gd name="connsiteX41" fmla="*/ 1283132 w 2921025"/>
                    <a:gd name="connsiteY41" fmla="*/ 3397193 h 3420380"/>
                    <a:gd name="connsiteX42" fmla="*/ 1236315 w 2921025"/>
                    <a:gd name="connsiteY42" fmla="*/ 3194523 h 3420380"/>
                    <a:gd name="connsiteX43" fmla="*/ 1112571 w 2921025"/>
                    <a:gd name="connsiteY43" fmla="*/ 3328501 h 3420380"/>
                    <a:gd name="connsiteX44" fmla="*/ 1096427 w 2921025"/>
                    <a:gd name="connsiteY44" fmla="*/ 3117603 h 3420380"/>
                    <a:gd name="connsiteX45" fmla="*/ 955375 w 2921025"/>
                    <a:gd name="connsiteY45" fmla="*/ 3216959 h 3420380"/>
                    <a:gd name="connsiteX46" fmla="*/ 970542 w 2921025"/>
                    <a:gd name="connsiteY46" fmla="*/ 3005935 h 3420380"/>
                    <a:gd name="connsiteX47" fmla="*/ 817594 w 2921025"/>
                    <a:gd name="connsiteY47" fmla="*/ 3066849 h 3420380"/>
                    <a:gd name="connsiteX48" fmla="*/ 863479 w 2921025"/>
                    <a:gd name="connsiteY48" fmla="*/ 2863805 h 3420380"/>
                    <a:gd name="connsiteX49" fmla="*/ 704520 w 2921025"/>
                    <a:gd name="connsiteY49" fmla="*/ 2883939 h 3420380"/>
                    <a:gd name="connsiteX50" fmla="*/ 779362 w 2921025"/>
                    <a:gd name="connsiteY50" fmla="*/ 2696687 h 3420380"/>
                    <a:gd name="connsiteX51" fmla="*/ 620499 w 2921025"/>
                    <a:gd name="connsiteY51" fmla="*/ 2675256 h 3420380"/>
                    <a:gd name="connsiteX52" fmla="*/ 638664 w 2921025"/>
                    <a:gd name="connsiteY52" fmla="*/ 2645689 h 3420380"/>
                    <a:gd name="connsiteX53" fmla="*/ 591571 w 2921025"/>
                    <a:gd name="connsiteY53" fmla="*/ 2518387 h 3420380"/>
                    <a:gd name="connsiteX54" fmla="*/ 427774 w 2921025"/>
                    <a:gd name="connsiteY54" fmla="*/ 2492322 h 3420380"/>
                    <a:gd name="connsiteX55" fmla="*/ 401700 w 2921025"/>
                    <a:gd name="connsiteY55" fmla="*/ 2328586 h 3420380"/>
                    <a:gd name="connsiteX56" fmla="*/ 246140 w 2921025"/>
                    <a:gd name="connsiteY56" fmla="*/ 2271083 h 3420380"/>
                    <a:gd name="connsiteX57" fmla="*/ 252523 w 2921025"/>
                    <a:gd name="connsiteY57" fmla="*/ 2105417 h 3420380"/>
                    <a:gd name="connsiteX58" fmla="*/ 111174 w 2921025"/>
                    <a:gd name="connsiteY58" fmla="*/ 2018669 h 3420380"/>
                    <a:gd name="connsiteX59" fmla="*/ 149766 w 2921025"/>
                    <a:gd name="connsiteY59" fmla="*/ 1857425 h 3420380"/>
                    <a:gd name="connsiteX60" fmla="*/ 28056 w 2921025"/>
                    <a:gd name="connsiteY60" fmla="*/ 1744794 h 3420380"/>
                    <a:gd name="connsiteX61" fmla="*/ 97388 w 2921025"/>
                    <a:gd name="connsiteY61" fmla="*/ 1594179 h 3420380"/>
                    <a:gd name="connsiteX62" fmla="*/ 0 w 2921025"/>
                    <a:gd name="connsiteY62" fmla="*/ 1459969 h 3420380"/>
                    <a:gd name="connsiteX63" fmla="*/ 97388 w 2921025"/>
                    <a:gd name="connsiteY63" fmla="*/ 1325758 h 3420380"/>
                    <a:gd name="connsiteX64" fmla="*/ 28056 w 2921025"/>
                    <a:gd name="connsiteY64" fmla="*/ 1175143 h 3420380"/>
                    <a:gd name="connsiteX65" fmla="*/ 149766 w 2921025"/>
                    <a:gd name="connsiteY65" fmla="*/ 1062512 h 3420380"/>
                    <a:gd name="connsiteX66" fmla="*/ 111174 w 2921025"/>
                    <a:gd name="connsiteY66" fmla="*/ 901268 h 3420380"/>
                    <a:gd name="connsiteX67" fmla="*/ 252523 w 2921025"/>
                    <a:gd name="connsiteY67" fmla="*/ 814520 h 3420380"/>
                    <a:gd name="connsiteX68" fmla="*/ 246140 w 2921025"/>
                    <a:gd name="connsiteY68" fmla="*/ 648854 h 3420380"/>
                    <a:gd name="connsiteX69" fmla="*/ 401700 w 2921025"/>
                    <a:gd name="connsiteY69" fmla="*/ 591351 h 3420380"/>
                    <a:gd name="connsiteX70" fmla="*/ 427774 w 2921025"/>
                    <a:gd name="connsiteY70" fmla="*/ 427615 h 3420380"/>
                    <a:gd name="connsiteX71" fmla="*/ 591571 w 2921025"/>
                    <a:gd name="connsiteY71" fmla="*/ 401550 h 3420380"/>
                    <a:gd name="connsiteX72" fmla="*/ 649096 w 2921025"/>
                    <a:gd name="connsiteY72" fmla="*/ 246048 h 3420380"/>
                    <a:gd name="connsiteX73" fmla="*/ 814823 w 2921025"/>
                    <a:gd name="connsiteY73" fmla="*/ 252429 h 3420380"/>
                    <a:gd name="connsiteX74" fmla="*/ 901604 w 2921025"/>
                    <a:gd name="connsiteY74" fmla="*/ 111133 h 3420380"/>
                    <a:gd name="connsiteX75" fmla="*/ 1062908 w 2921025"/>
                    <a:gd name="connsiteY75" fmla="*/ 149710 h 3420380"/>
                    <a:gd name="connsiteX76" fmla="*/ 1175581 w 2921025"/>
                    <a:gd name="connsiteY76" fmla="*/ 28046 h 3420380"/>
                    <a:gd name="connsiteX77" fmla="*/ 1326252 w 2921025"/>
                    <a:gd name="connsiteY77" fmla="*/ 97351 h 3420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2921025" h="3420380">
                      <a:moveTo>
                        <a:pt x="1460513" y="0"/>
                      </a:moveTo>
                      <a:lnTo>
                        <a:pt x="1594773" y="97351"/>
                      </a:lnTo>
                      <a:lnTo>
                        <a:pt x="1745444" y="28046"/>
                      </a:lnTo>
                      <a:lnTo>
                        <a:pt x="1858117" y="149710"/>
                      </a:lnTo>
                      <a:lnTo>
                        <a:pt x="2019421" y="111133"/>
                      </a:lnTo>
                      <a:lnTo>
                        <a:pt x="2106202" y="252429"/>
                      </a:lnTo>
                      <a:lnTo>
                        <a:pt x="2271929" y="246048"/>
                      </a:lnTo>
                      <a:lnTo>
                        <a:pt x="2329454" y="401550"/>
                      </a:lnTo>
                      <a:lnTo>
                        <a:pt x="2493251" y="427615"/>
                      </a:lnTo>
                      <a:lnTo>
                        <a:pt x="2519325" y="591351"/>
                      </a:lnTo>
                      <a:lnTo>
                        <a:pt x="2674885" y="648854"/>
                      </a:lnTo>
                      <a:lnTo>
                        <a:pt x="2668502" y="814520"/>
                      </a:lnTo>
                      <a:lnTo>
                        <a:pt x="2809851" y="901268"/>
                      </a:lnTo>
                      <a:lnTo>
                        <a:pt x="2771259" y="1062512"/>
                      </a:lnTo>
                      <a:lnTo>
                        <a:pt x="2892969" y="1175143"/>
                      </a:lnTo>
                      <a:lnTo>
                        <a:pt x="2823637" y="1325758"/>
                      </a:lnTo>
                      <a:lnTo>
                        <a:pt x="2921025" y="1459969"/>
                      </a:lnTo>
                      <a:lnTo>
                        <a:pt x="2823637" y="1594179"/>
                      </a:lnTo>
                      <a:lnTo>
                        <a:pt x="2892969" y="1744794"/>
                      </a:lnTo>
                      <a:lnTo>
                        <a:pt x="2771259" y="1857425"/>
                      </a:lnTo>
                      <a:lnTo>
                        <a:pt x="2809851" y="2018669"/>
                      </a:lnTo>
                      <a:lnTo>
                        <a:pt x="2668502" y="2105417"/>
                      </a:lnTo>
                      <a:lnTo>
                        <a:pt x="2674885" y="2271083"/>
                      </a:lnTo>
                      <a:lnTo>
                        <a:pt x="2519325" y="2328586"/>
                      </a:lnTo>
                      <a:lnTo>
                        <a:pt x="2493251" y="2492322"/>
                      </a:lnTo>
                      <a:lnTo>
                        <a:pt x="2329454" y="2518387"/>
                      </a:lnTo>
                      <a:lnTo>
                        <a:pt x="2282361" y="2645690"/>
                      </a:lnTo>
                      <a:lnTo>
                        <a:pt x="2300525" y="2675256"/>
                      </a:lnTo>
                      <a:lnTo>
                        <a:pt x="2141662" y="2696687"/>
                      </a:lnTo>
                      <a:lnTo>
                        <a:pt x="2216504" y="2883939"/>
                      </a:lnTo>
                      <a:lnTo>
                        <a:pt x="2057545" y="2863805"/>
                      </a:lnTo>
                      <a:lnTo>
                        <a:pt x="2103430" y="3066849"/>
                      </a:lnTo>
                      <a:lnTo>
                        <a:pt x="1950482" y="3005935"/>
                      </a:lnTo>
                      <a:lnTo>
                        <a:pt x="1965649" y="3216959"/>
                      </a:lnTo>
                      <a:lnTo>
                        <a:pt x="1824597" y="3117603"/>
                      </a:lnTo>
                      <a:lnTo>
                        <a:pt x="1808453" y="3328501"/>
                      </a:lnTo>
                      <a:lnTo>
                        <a:pt x="1684709" y="3194523"/>
                      </a:lnTo>
                      <a:lnTo>
                        <a:pt x="1637892" y="3397193"/>
                      </a:lnTo>
                      <a:lnTo>
                        <a:pt x="1536218" y="3233731"/>
                      </a:lnTo>
                      <a:lnTo>
                        <a:pt x="1460512" y="3420380"/>
                      </a:lnTo>
                      <a:lnTo>
                        <a:pt x="1384806" y="3233731"/>
                      </a:lnTo>
                      <a:lnTo>
                        <a:pt x="1283132" y="3397193"/>
                      </a:lnTo>
                      <a:lnTo>
                        <a:pt x="1236315" y="3194523"/>
                      </a:lnTo>
                      <a:lnTo>
                        <a:pt x="1112571" y="3328501"/>
                      </a:lnTo>
                      <a:lnTo>
                        <a:pt x="1096427" y="3117603"/>
                      </a:lnTo>
                      <a:lnTo>
                        <a:pt x="955375" y="3216959"/>
                      </a:lnTo>
                      <a:lnTo>
                        <a:pt x="970542" y="3005935"/>
                      </a:lnTo>
                      <a:lnTo>
                        <a:pt x="817594" y="3066849"/>
                      </a:lnTo>
                      <a:lnTo>
                        <a:pt x="863479" y="2863805"/>
                      </a:lnTo>
                      <a:lnTo>
                        <a:pt x="704520" y="2883939"/>
                      </a:lnTo>
                      <a:lnTo>
                        <a:pt x="779362" y="2696687"/>
                      </a:lnTo>
                      <a:lnTo>
                        <a:pt x="620499" y="2675256"/>
                      </a:lnTo>
                      <a:lnTo>
                        <a:pt x="638664" y="2645689"/>
                      </a:lnTo>
                      <a:lnTo>
                        <a:pt x="591571" y="2518387"/>
                      </a:lnTo>
                      <a:lnTo>
                        <a:pt x="427774" y="2492322"/>
                      </a:lnTo>
                      <a:lnTo>
                        <a:pt x="401700" y="2328586"/>
                      </a:lnTo>
                      <a:lnTo>
                        <a:pt x="246140" y="2271083"/>
                      </a:lnTo>
                      <a:lnTo>
                        <a:pt x="252523" y="2105417"/>
                      </a:lnTo>
                      <a:lnTo>
                        <a:pt x="111174" y="2018669"/>
                      </a:lnTo>
                      <a:lnTo>
                        <a:pt x="149766" y="1857425"/>
                      </a:lnTo>
                      <a:lnTo>
                        <a:pt x="28056" y="1744794"/>
                      </a:lnTo>
                      <a:lnTo>
                        <a:pt x="97388" y="1594179"/>
                      </a:lnTo>
                      <a:lnTo>
                        <a:pt x="0" y="1459969"/>
                      </a:lnTo>
                      <a:lnTo>
                        <a:pt x="97388" y="1325758"/>
                      </a:lnTo>
                      <a:lnTo>
                        <a:pt x="28056" y="1175143"/>
                      </a:lnTo>
                      <a:lnTo>
                        <a:pt x="149766" y="1062512"/>
                      </a:lnTo>
                      <a:lnTo>
                        <a:pt x="111174" y="901268"/>
                      </a:lnTo>
                      <a:lnTo>
                        <a:pt x="252523" y="814520"/>
                      </a:lnTo>
                      <a:lnTo>
                        <a:pt x="246140" y="648854"/>
                      </a:lnTo>
                      <a:lnTo>
                        <a:pt x="401700" y="591351"/>
                      </a:lnTo>
                      <a:lnTo>
                        <a:pt x="427774" y="427615"/>
                      </a:lnTo>
                      <a:lnTo>
                        <a:pt x="591571" y="401550"/>
                      </a:lnTo>
                      <a:lnTo>
                        <a:pt x="649096" y="246048"/>
                      </a:lnTo>
                      <a:lnTo>
                        <a:pt x="814823" y="252429"/>
                      </a:lnTo>
                      <a:lnTo>
                        <a:pt x="901604" y="111133"/>
                      </a:lnTo>
                      <a:lnTo>
                        <a:pt x="1062908" y="149710"/>
                      </a:lnTo>
                      <a:lnTo>
                        <a:pt x="1175581" y="28046"/>
                      </a:lnTo>
                      <a:lnTo>
                        <a:pt x="1326252" y="9735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E01D1F8E-D164-9352-5FE6-2DDD25454EC1}"/>
                    </a:ext>
                  </a:extLst>
                </p:cNvPr>
                <p:cNvSpPr/>
                <p:nvPr/>
              </p:nvSpPr>
              <p:spPr>
                <a:xfrm>
                  <a:off x="10740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F1DB2D12-9629-EDF2-D7F8-E0F4684086DA}"/>
                    </a:ext>
                  </a:extLst>
                </p:cNvPr>
                <p:cNvSpPr/>
                <p:nvPr/>
              </p:nvSpPr>
              <p:spPr>
                <a:xfrm>
                  <a:off x="11505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0658D5E6-28F1-D4FD-1EA9-934098858C59}"/>
                    </a:ext>
                  </a:extLst>
                </p:cNvPr>
                <p:cNvSpPr/>
                <p:nvPr/>
              </p:nvSpPr>
              <p:spPr>
                <a:xfrm>
                  <a:off x="25218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D6454FF6-C75C-8128-EA2C-A54F276459C9}"/>
                    </a:ext>
                  </a:extLst>
                </p:cNvPr>
                <p:cNvSpPr/>
                <p:nvPr/>
              </p:nvSpPr>
              <p:spPr>
                <a:xfrm>
                  <a:off x="25983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F606B35E-AB48-052D-C92B-D44FAFDD3F03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23FD850B-C3EA-326D-FF95-1C5DB08C792F}"/>
                    </a:ext>
                  </a:extLst>
                </p:cNvPr>
                <p:cNvSpPr/>
                <p:nvPr/>
              </p:nvSpPr>
              <p:spPr>
                <a:xfrm>
                  <a:off x="1808731" y="1580666"/>
                  <a:ext cx="405586" cy="332250"/>
                </a:xfrm>
                <a:prstGeom prst="ellipse">
                  <a:avLst/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F9E8FEC9-57E5-647A-0E62-1A68AF7AB486}"/>
                    </a:ext>
                  </a:extLst>
                </p:cNvPr>
                <p:cNvSpPr/>
                <p:nvPr/>
              </p:nvSpPr>
              <p:spPr>
                <a:xfrm>
                  <a:off x="1872231" y="1654175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2F00ED2C-352F-B419-188B-EDF59E464EEA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1">
                  <a:extLst>
                    <a:ext uri="{FF2B5EF4-FFF2-40B4-BE49-F238E27FC236}">
                      <a16:creationId xmlns:a16="http://schemas.microsoft.com/office/drawing/2014/main" id="{CFA58CBB-31B8-826E-7EEE-CFBC1A97DC82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953CF8CE-C127-FAAC-6308-9B3FD60BB6E8}"/>
                  </a:ext>
                </a:extLst>
              </p:cNvPr>
              <p:cNvGrpSpPr/>
              <p:nvPr/>
            </p:nvGrpSpPr>
            <p:grpSpPr>
              <a:xfrm>
                <a:off x="7735024" y="1451717"/>
                <a:ext cx="755887" cy="94733"/>
                <a:chOff x="7743706" y="1471644"/>
                <a:chExt cx="755887" cy="94733"/>
              </a:xfrm>
            </p:grpSpPr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9EE4797E-CC9F-866C-AAE5-BCA2C2CE3C9C}"/>
                    </a:ext>
                  </a:extLst>
                </p:cNvPr>
                <p:cNvSpPr/>
                <p:nvPr/>
              </p:nvSpPr>
              <p:spPr>
                <a:xfrm>
                  <a:off x="7743706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0903C002-105F-7E72-72A1-82579F51A823}"/>
                    </a:ext>
                  </a:extLst>
                </p:cNvPr>
                <p:cNvSpPr/>
                <p:nvPr/>
              </p:nvSpPr>
              <p:spPr>
                <a:xfrm>
                  <a:off x="8404860" y="1471644"/>
                  <a:ext cx="94733" cy="947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433C1D4-8837-F7F9-1204-88953BD1DB09}"/>
                </a:ext>
              </a:extLst>
            </p:cNvPr>
            <p:cNvGrpSpPr/>
            <p:nvPr/>
          </p:nvGrpSpPr>
          <p:grpSpPr>
            <a:xfrm>
              <a:off x="6990830" y="624497"/>
              <a:ext cx="2351020" cy="2658119"/>
              <a:chOff x="22941" y="3362243"/>
              <a:chExt cx="3183809" cy="3599690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8A616E8B-EE5F-1C16-D05C-6B1CB68ACA1C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137191A-3C5D-302E-33C3-6165E07AD171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52CA6F35-1568-02DE-830E-25AB03EE44A3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382CD249-1EA9-3E04-AD53-393EC3C4CA9B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4F6EA738-9672-F622-90D6-407572E8D914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C1E22F01-AAFF-F016-A124-E9531369E0C3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EF46BD26-1363-DFD2-5BCA-F3142EE5ED0D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25F2D92C-B2E7-57EA-0AB1-01F27DBD3CF2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" name="七角形 25">
                    <a:extLst>
                      <a:ext uri="{FF2B5EF4-FFF2-40B4-BE49-F238E27FC236}">
                        <a16:creationId xmlns:a16="http://schemas.microsoft.com/office/drawing/2014/main" id="{F4F57925-5C83-7421-403E-9BB2A450FAC0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A7DCDEA2-193D-5D99-B621-774FAE130203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93775E03-79B3-518E-8C77-9A5DC494F13E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F3B2665E-BA54-D320-22C4-CA81E6459687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2260CE7B-CC58-9163-8A29-88C0F01BF375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6522012-20AB-33CA-E457-1EB4CAD30CAA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41F42995-E9F6-5314-6D8C-C658EE171B66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F2F3CC67-1688-AF24-BFFC-8E4D0AA3D38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A4942652-8BA9-E31A-F9B0-7BC19611B0E1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B3F98113-41F2-4BDC-9AF1-5CAAF97DD260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81437941-B0A8-0C33-76D5-150672BDA151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6F402E1E-569D-DEFB-CB3D-A5DD95BE5350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71F6A2B8-A09E-479B-E26A-F15CB374FDAE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2E71398C-090D-918F-5182-9A789E60BB95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2F04597-E4E4-6489-728F-4BCE1868CF64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8113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il336_ライオンの冬用イラスト</dc:title>
  <dc:subject>il336_ライオンの冬用イラスト</dc:subject>
  <dc:creator>ぱわぽすけ</dc:creator>
  <cp:lastModifiedBy/>
  <cp:revision>1</cp:revision>
  <dcterms:created xsi:type="dcterms:W3CDTF">2014-10-29T04:47:26Z</dcterms:created>
  <dcterms:modified xsi:type="dcterms:W3CDTF">2025-01-23T18:18:44Z</dcterms:modified>
  <cp:version>1</cp:version>
</cp:coreProperties>
</file>